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webm" ContentType="video/webm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9" r:id="rId10"/>
    <p:sldId id="263" r:id="rId11"/>
    <p:sldId id="265" r:id="rId12"/>
    <p:sldId id="264" r:id="rId13"/>
    <p:sldId id="266" r:id="rId14"/>
    <p:sldId id="267" r:id="rId15"/>
    <p:sldId id="268" r:id="rId16"/>
    <p:sldId id="277" r:id="rId17"/>
    <p:sldId id="289" r:id="rId18"/>
    <p:sldId id="270" r:id="rId19"/>
    <p:sldId id="274" r:id="rId20"/>
    <p:sldId id="271" r:id="rId21"/>
    <p:sldId id="273" r:id="rId22"/>
    <p:sldId id="288" r:id="rId23"/>
    <p:sldId id="287" r:id="rId24"/>
    <p:sldId id="272" r:id="rId25"/>
    <p:sldId id="278" r:id="rId26"/>
    <p:sldId id="279" r:id="rId27"/>
    <p:sldId id="282" r:id="rId28"/>
    <p:sldId id="286" r:id="rId29"/>
    <p:sldId id="276" r:id="rId30"/>
    <p:sldId id="281" r:id="rId31"/>
    <p:sldId id="280" r:id="rId32"/>
    <p:sldId id="285" r:id="rId33"/>
    <p:sldId id="283" r:id="rId34"/>
    <p:sldId id="28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14:23.1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35591">
    <iact:property name="dataType"/>
    <iact:actionData xml:id="d0">
      <inkml:trace xmlns:inkml="http://www.w3.org/2003/InkML" xml:id="stk0" contextRef="#ctx0" brushRef="#br0">7476 9451 172 0,'-9'-13'8'1,"9"5"1"13,0-3-9-13,0-2 0 0,0-3 0 0,0-2 0 27,0-1 193-27,-3 1 37 0,3-1 7 0,-3 0 2 0,-9 1-53 0,6-1-10 0,0 1-3 0,3-1 0 0,-3 1-73 0,-3 5-14 0,1-1-3 0,2 4-1 4,-6-3-20-4,-3 2-4 0,-6 0-1 0,0 1 0 18,0-1-6-18,-6-2-2 0,-2 2 0 0,-1-2 0 12,0 0-25-12,-6 2-6 0,-2 1-1 0,-7-3 0 14,-3 2-17-14,1 0 0 0,-7 3-11 0,-2-2 11 0,-7 2-24 0,1 5 3 25,-7 3 0-25,4 3 0 0,-7 5-7 0,-2 2 0 0,-6 1-1 0,-1 8 0 9,1 2-10-9,-6 5-1 0,-1 3-1 17,1 6 0-17,-3-1 26 0,5 6 6 0,7-1 1 0,2 4 0 0,1-1 16 0,9 3 4 0,-1 3 1 0,9 5 0 38,4 5 33-38,8 0 6 0,7 3 2 0,2 5 0 0,6 8-27 0,6 8-6 0,3 3-1 0,7 5 0 0,2 2-12 0,9 9-8 0,3 2 8 0,3 3-8 19,6 0 0-19,2 0 0 0,10 2 0 0,0-5 0 0,9-2 0 0,3-9 0 10,11 1 0-10,7-8 0 0,8-6 0 0,10-7 8 2,8-4-8-2,10-7 8 0,8-8-8 0,9-8 0 12,6-8 0-12,3-8 0 0,12-10 0 0,0-6 9 12,9-10-9-12,0-9 10 0,3-4-10 0,3-3 12 27,3-9-12-27,-9-1 12 0,-9-1-12 0,3-5 0 0,3 2 9 0,-6 1-9 9,-6-3 0-9,3 0 0 0,6-3 0 0,-3-3-8 12,-3-2 8-12,-3-2-12 0,-3-6 12 0,-6 0-12 3,-6-6 12-3,1-2 0 0,-1-5 0 0,-6-5-8 11,-6-6 8-11,1 0 8 0,-4-2-8 0,-9 2 11 12,-8 3 26-12,-4-3 6 13,-5-2 1-13,-7-1 0 0,-5 6 13 0,-7-3 3 0,-5 3 1 0,-3 0 0 0,-9-3-14 0,-4 0-3 8,-5 1-1-8,-6 1 0 0,-3-1-23 0,-12 1-5 27,-6-1-1-27,-9-4 0 0,-5 3-14 0,-7 1 0 3,-9-1 8-3,-9 0-8 0,-5 0 0 0,-13 0-8 0,-8 1 8 0,-6-1-13 25,-10 3-12-25,-5 2-3 0,-12 3 0 0,-3 3 0 0,-6 0 4 0,-3 5 0 0,0 5 0 0,-6 3 0 8,-3 6 24-8,0 4 0 0,3 9 0 0,-3 2 0 11,-9 8 0-11,6 6 9 0,6 7 0 0,-3 6 0 28,-3 2-9-28,-3 11 8 0,0 8-8 0,0 7 8 0,-3 12-8 0,3 4-12 0,0 9 2 0,3 7 1 0,-3 9-12 0,0 10-3 12,-3 10 0-12,6 12 0 14,0 4-148-14,0 9-31 0</inkml:trace>
    </iact:actionData>
  </iact:action>
  <iact:action type="remove" startTime="37962">
    <iact:property name="style" value="instant"/>
    <iact:actionData xml:id="d1" ref="#d0"/>
  </iact:action>
  <iact:action type="add" startTime="37845">
    <iact:property name="dataType" value="strokeEraser"/>
    <iact:actionData xml:id="d2">
      <inkml:trace xmlns:inkml="http://www.w3.org/2003/InkML" xml:id="stk1" contextRef="#ctx0" brushRef="#br1">8837 7559 2432 0,'0'0'0'2,"3"5"0"-1,0 3 0 0,0 3 0 10,3-3 0-10,-6 0 0 0,3 2 0 0,0-2 39 12,0 3 8-12,-3 0 1 0,0 2 1 0,0 0-49 2,0 3-24-2,-3 2 3-1,3 4 0 1,-3 17 21 12,3 25-9-12,-3 5 9 0,3-1 0 0,0 17 0 12,-3 16 0 4,3 4 8-17,0 1-8 1,3 21 0 38,-3 21 0-38,0 11 0 0,0 0 0 0,-3-11-16 0,-6 130-38 0,0-127 26 0,1 5 48 5,-4 0 10-5,-6-16 2 0,-3-21 0 0,-9 11-54 0,-62 148-45 0,38-175 32 10,4-3 52 4,2 4 11-14,-3-9 1 0,-8-8-1032 0</inkml:trace>
    </iact:actionData>
  </iact:action>
  <iact:action type="add" startTime="39151">
    <iact:property name="dataType"/>
    <iact:actionData xml:id="d3">
      <inkml:trace xmlns:inkml="http://www.w3.org/2003/InkML" xml:id="stk2" contextRef="#ctx0" brushRef="#br0">4610 5572 1436 0,'-27'-16'64'1,"18"8"12"0,-6-2-60 0,0 2-16 11,-6-3 0-11,0-2 0 0,-2-6 16 0,2 4 0 12,-6-4 0-12,0-2 0 6,0 2 0-6,1-4 1 3,-4 1 0-3,-9 1 0 0,6-3-1 0,-8 3-1 12,-4 3 0-12,0-3 0 0,-5-1-15 0,2 9 0 11,-2 0-12-12,-1 5 12 16,-9 0-17-15,1 8 3 0,-7 0 1 0,-5 5 0 0,-6 6-7 0,-4 5 0 38,1 0-1-38,-6 8 0 0,-7 5-6 0,-2 2-1 0,9 6 0 0,-7 6 0 0,-2 2 28 0,9 5 0 0,-6 3 0 0,5 5 8 24,4-5 12-24,0 5 4 0,2 3 0 0,1 3 0 0,8 4 9 0,4 1 3 0,5 0 0 0,-5 0 0 0,6 2-16 0,2 6-2 0,6 5-1 0,7 3 0 3,2 5-1-3,0 0 0 0,10 7 0 0,-1 1 0 12,0 3 5-12,10 5 1 0,2 7 0 0,6-4 0 11,-3-1-22-11,9 4 0 0,3-1 0 0,9 2-12 38,0-1 12-38,0 1 9 0,9 1-1 0,12 0-8 0,0 0 0 0,9-1 0 0,-1 4 0 0,13-3 0 0,9-6 10 0,2 3-10 6,10-2 8-6,2-6-8 0,10-3 12 0,8 1-2 12,6-3-1-12,1-3 0 0,5-5-9 0,3-5 0 11,12-6 0-11,-6-5 0 0,3-5 0 0,1-8 0 12,8-11 0-12,-3-5-11 0,-3-8 11 0,3-8 0 0,6-5 10 0,-12-5-10 9,9-9 34-9,-8-7 1 0,8-3 0 0,-9-5 0 12,9-9 17-12,-12-7 4 0,6-11 1 0,0-7 0 13,0-9-19-13,-5-8-4 0,-1-10-1 0,-3-10 0 11,-6-12-25-11,0-10-8 0,-5-5 0 0,-4-8 0 12,-9-13 0-12,1-6 0 0,-4-7-10 13,-2 2 10-13,-10-3-25 0,1-5 2 12,2 0 1-12,-5 6 0 3,-10 2-6-3,1 8 0 0,-12 2-1 0,2 9 0 13,-5 5-11-13,-6 8-1 0,-3 5-1 0,-4 8 0 0,-8 5 42 0,0 6 0 9,-6 2 0 5,-6 3 0-14,-3 0 33 0,-3 2 12 0,-9 4 3 0,-3 1 0 11,-8 1 7-11,-7 0 1 0,-9-5 1 0,-6-1 0 12,-11-2-11-12,-4-3-2 0,-2 1-1 0,-7-1 0 11,-5-2-11-11,-9 5-1 0,-7-1-1 0,-2 4 0 2,-6 0-21-2,-3 7-9 0,-7 1 8 0,1 10-8 28,-6 2-25-28,0 12-11 0,0 10-1 0,-3 7-1 0,-3 15-23 0,12 7-5 0,-3 2-1 0,8 11-964 7</inkml:trace>
    </iact:actionData>
  </iact:action>
  <iact:action type="remove" startTime="41415">
    <iact:property name="style" value="instant"/>
    <iact:actionData xml:id="d4" ref="#d3"/>
  </iact:action>
  <iact:action type="add" startTime="41376">
    <iact:property name="dataType" value="strokeEraser"/>
    <iact:actionData xml:id="d5">
      <inkml:trace xmlns:inkml="http://www.w3.org/2003/InkML" xml:id="stk3" contextRef="#ctx0" brushRef="#br1">6656 7041 2588 0,'17'-11'0'2,"22"-2"-29"-1,21-6-6 0,59-23-37 0,-69 21 72 0,-11 2 0 0,9-2 0 0,5 3 0 0,16-1 14 12,14-5 10-12,-12 0 1-1,-8-5 1 1,-12-8-26 12,-1-10 0-12,13-4 0 0,20 4 0 0,-3 2 0 12,-8 8 0-12,-10 2 0 0,-8 6 0 0,8 0-18 12,4 0-6-12,11 0 0 0,4-6-1 0,-13-4 25 11,-8-6 0-11,-10 0 0 0,1 5 0 0,11 3 0 0,16 5 0 0,-7 3 0 0,-17 5 0 0</inkml:trace>
    </iact:actionData>
  </iact:action>
  <iact:action type="add" startTime="42301">
    <iact:property name="dataType"/>
    <iact:actionData xml:id="d6">
      <inkml:trace xmlns:inkml="http://www.w3.org/2003/InkML" xml:id="stk4" contextRef="#ctx0" brushRef="#br0">3919 8972 806 0,'-12'-5'72'1,"0"-6"-58"0,0-2-14 0,-3 2 0 11,-2 1 210-11,-1-3 39 0,3 2 8 0,-3 0 2 12,0 1-214-12,0 2-45 0,0 0 0 0,-5 0-10 11,2 0-6-11,-3 0 0 0,-3 3-1 0,0 0 0 12,4 2 1-12,-7 0 1 0,0 3 0 0,0 0 0 18,-5 6-34-18,2-1-7 0,-3 0-2 0,0 6 0 12,-2-1 0-13,2 3 0 1,-15 6 0 0,4 0 0 28,-4 2-18-28,-2 5-4 0,2 6-1 0,-6 2 0 0,4 3-3 0,2 6 0 0,-8-1 0 0,5 3 0 7,-2 3 44-7,2-1 8 14,3 4 1-14,1 1 1 0,2 4 40 0,-3 0 8 0,7-4 2 0,-7 7 0 10,4-4 41-10,-1 3 9 0,0 1 2 0,4-1 0 2,-1 3 39-2,6-3 8 0,1-3 1 0,2 4 1 0,-3-4-32 0,10 3-6 10,-4 3-2 5,3 3 0-15,0 2-32 0,0 0-6 0,4 0-2 11,5 0 0-11,6 6-8 0,-3-3-1 0,6 2-1 0,3 1 0 0,9-1-31 0,-6 0 0 9,12 1 0 6,-3 5 0-1,15 2-24-14,3 0-4 0,9 3 0 0,-1 0-1 0,10 6 4 0,6-1 1 0,2-2 0 0,7 2 0 0,3-2 12 0,14-1 2 0,0 6 1 0,1-8 0 11,-1-5 9-11,4-3 0 0,5 0 0 0,0-8-8 11,-2-5 21-11,-4-5 5 0,4-9 1 0,-1-4 0 12,3-9 22-12,-2-2 5 0,2-8 1 0,1-3 0 11,-1-5-23-11,6-11-5 14,-5 0-1-14,5-7 0 0,-6-4-5 0,4-4-1 11,-10-3 0-11,6-11 0 0,4-3-4 0,-1-5-8 3,0-2 11-3,-8-6-11 0,2 3 29 0,-2-5-1 12,2-3 0-12,-6-5 0 0,-2-6-28 0,-1-2 0 11,-2-5 0-11,-4-4 0 0,1-1 13 0,-7-7-3 0,-2-1-1 0,0-9 0 10,-10-8 7-10,1 1 0 0,-3-6 1 0,-7-5 0 12,1-6-3-12,-3 1-1 0,0-1 0 0,-10-2 0 27,4 3-13-27,-9-1 8 0,-6 6-8 0,0 0 0 2,-3 0 24-2,-9 5-2 0,0 5 0 0,-9 6 0 0,0 0-22 0,-6 7 0 10,-3 6 0-10,0 8 8 0,0 8 14 0,-2 5 3 12,-1 5 1-12,-3 9 0 0,3 4-12 0,-3 3-2 23,-6 3-1-23,4 5 0 0,-1 1-23 0,-3 2-4 12,0 5 0-12,1 0-682 13,-7 3-136-13</inkml:trace>
    </iact:actionData>
  </iact:action>
  <iact:action type="remove" startTime="43877">
    <iact:property name="style" value="instant"/>
    <iact:actionData xml:id="d7" ref="#d6"/>
  </iact:action>
  <iact:action type="add" startTime="43835">
    <iact:property name="dataType" value="strokeEraser"/>
    <iact:actionData xml:id="d8">
      <inkml:trace xmlns:inkml="http://www.w3.org/2003/InkML" xml:id="stk5" contextRef="#ctx0" brushRef="#br1">5807 11639 2556 0,'6'16'0'16,"6"-8"0"-15,3 2 0 0,9 1 0 0,6 0 0 0,5 4 0 0,1 1 0 0,3 13 0 8,-4 8 0-8,1 16 0 0,3 11-10 0,14-3-12 12,22-8-2-12,-1 5-1-1,1 5 0 1,-1 11 39 18,-11 16 8-18,14-13 2 0,18-11 0 0,-5-5-24 12,-19 0 0-12,-6 3 0 0,-5 10 8 0,8-11-27 12,22-10-5-12,-13-11 0 0,-5-7-1 0,-10-11 40 11,-5-3 8-11,-1-11 1 0,-14-2 1 0</inkml:trace>
    </iact:actionData>
  </iact:action>
  <iact:action type="add" startTime="46838">
    <iact:property name="dataType"/>
    <iact:actionData xml:id="d9">
      <inkml:trace xmlns:inkml="http://www.w3.org/2003/InkML" xml:id="stk6" contextRef="#ctx0" brushRef="#br0">13521 4768 1695 0,'-26'-27'75'1,"17"22"16"0,-3-8-73 0,0 0-18 0,0-1 0 0,-3-2 0 9,3 1 21-9,-3 1 1 13,0-7 0-13,1 3 0 0,-4-3-3 0,-3 2-1 0,3 0 0 0,-6-4 0 10,0 2 4-10,-5-3 1 0,-1 0 0 0,0 0 0 12,-3 3 4-12,-5-8 1 4,-1 5 0-4,-3-5 0 0,-2 0-18 0,-1 0-10 12,-6 0 12-13,-2-6-12 1,-7 3 8 0,1 1-8 44,-4-1 0-44,1 5 0 0,-1 4 0 0,-5-1-11 0,-4 5 0 0,1-2 0 0,-1 11-5 0,1-4 0 30,0 4-1-30,-7 2 0 0,1 5 17 0,-1 1-12 0,-2-1 12 0,0 8-10 0,-1-2 10 0,1 5 0 0,-3 2-9 0,-1 4 9 0,-2-1 0 0,3 5 0 0,-4-2-9 0,1 3 9 1,3 2 0-1,-1 0 0 0,1 3-8 0,5 0 8 12,-2 2 0-12,0-2 0 0,5 2-8 0,7 4 8 12,-1 1 0-12,4-4 0 0,-1-1 0 0,4 6 0 11,2-8-8-11,4 10 8 0,-4-7 0 0,4 4 0 12,2 4-8-12,4 2 8 0,2 2 0 0,-3-4 0 18,4 5 0-18,-4 2 0 0,6-2 0 0,1 5 0 0,-1 2-8 0,1 1 8 9,2 2 0-9,3 8 0 0,0-5 0 0,7 5-8 12,-4-5 8-12,3 6 0 0,1-1 0 0,2 3 0 12,0-3 0-12,9 3 0 0,-3-3 0 0,6 3 0 11,1-3-8-11,5 3 8 0,3-6 0 0,3 4 0 12,0-1 0-12,6 3 0 0,0-1 0 0,3-1 0 0,0-4 0 0,6 6 0 16,-3-5 0-16,6-1 0 0,0 1 0 0,2-3 0 12,1 2 0-12,3-4 0 0,-3-1-8 0,3-3 8 12,3 1 0-12,0 2 0 0,-1 3 0 0,1-2 0 11,0-1 0-11,3-3 0 0,-3 1 0 0,3 0 0 0,2-1 0 0,-2 1 0 10,6 0 0-10,-6 2 0 0,3 0 0 0,-1 0 0 11,7-2 8-11,-3 0-8 0,0-3 0 0,2-6 0 18,1 4 0-18,0-1 0 0,0 0 0 0,-1 1 0 12,7-1-8-12,0-2 8 0,-1-1 0 0,1 4 0 0,3-6 0 0,2 2 0 10,1 1 0-10,-3 0 0 0,2-3 0 0,1 2 0 11,3 1 0-11,-4-3 0 0,4-2 0 0,3-1 0 12,2 0 0-12,-2-2 8 0,2 0-8 0,1-3 0 12,2 0 8-12,4 0-8 0,-1-2 0 0,1-1 0 18,5-2 8-18,1 0-8 0,-1-3 0 0,1 3 0 0,5-3 10 0,4-3-10 9,2-2 10-9,1 0-10 0,-1-3 12 0,3 1-4 12,1-6-8-12,2 2 12 0,0-2-12 0,-2 0 0 12,-1-3 8-12,3 1-8 0,1-6 0 0,-4 0 9 11,1-3-9-11,-1 0 8 0,3-2 9 0,4 0 2 12,-1-3 0-12,-3-3 0 0,7-2-19 0,-7-3-17 0,6 3 3 0,-5-3 1 16,2 0 13-16,-3-2 0 0,-2-1 0 0,-4-2 0 12,0 0 12-12,1-3 0 0,-1-3-1 0,-2-2 0 11,-1-2-11-11,-3-4 0 0,-2-2 0 0,5-3 0 12,1-2 0-12,-1-3 13 0,-8 0-3 0,5-2-1 0,-3-1 1 0,4-2 0 9,-4-3 0-9,-2-3 0 0,-1 1-10 0,-5-1 8 12,-1 1-8-12,-2-4 8 20,2 4-46-20,-2-3-10 0,-9-1-1 0,-1 6-1 0,1-2 114 0,-3 2 24 0,-4 3 4 0,-2-1 0 8,-3 1-66-8,-1 0-14 0,1-3-2 0,-3 0-1 12,0-5 19-12,-4 2 3 0,-2-2 1 0,-3-3 0 11,0 0-4-11,0 0 0 0,-7-5 0 0,1-2 0 12,-6-1-4-12,3 0 0 0,-12-2-1 0,3-1 0 11,-6-2-6-11,-3-3-1 0,-6 1 0 0,-6-4 0 18,-3 3-7-18,-3-2-1 0,-2 0-8 0,-4-1 12 0,-6-2 3 0,0 3 0 10,-5-3 0-10,-4-3 0 0,-9-2-15 0,-2-3 0 12,-4 5-12-12,-5-5 12 0,-4 3-20 0,-2-3 4 12,-1 8 0-12,-2 3 0 0,-3-1 0 0,-7 4 0 11,-2 1 0-11,-1 4 0 0,-2 8 1 0,0 4 1 0,-6 6 0 0,-1 8 0 10,1 3 14-10,-3 10-11 0,0-2 11 0,-1 10-10 18,1 3 10-18,-3 2-8 0,-3-2 8 0,2 11-8 12,-2 2-12-12,0 2-3 0,3 4 0 0,2-1 0 11,1 6-85-11,6-1-16 0,6 4-4 0</inkml:trace>
    </iact:actionData>
  </iact:action>
  <iact:action type="remove" startTime="49092">
    <iact:property name="style" value="instant"/>
    <iact:actionData xml:id="d10" ref="#d9"/>
  </iact:action>
  <iact:action type="add" startTime="48982">
    <iact:property name="dataType" value="strokeEraser"/>
    <iact:actionData xml:id="d11">
      <inkml:trace xmlns:inkml="http://www.w3.org/2003/InkML" xml:id="stk7" contextRef="#ctx0" brushRef="#br1">15761 6451 2444 0,'0'0'0'2,"0"0"0"-1,0 0 0 0,6 2 38 0,-6-2 8 0,6 3 2-1,0-3 0 1,0 5-48 30,3-2-23-30,0 5 3 0,2-6 0 0,7 6-7 0,27 8-29 0,-15-5 28 0,2 7 28 9,4 3 0-9,-3 9 0-1,-3 7-8 1,-1 0 24 14,1 2 6-14,-6-4 1 0,6 2 0 0,6 2-14 12,14 6-9-12,10 16 12 0,8 16-12-1,-2-6 0 13,-13-4 0-12,1-7 0 0,-7 4 0 0,19 7 12 16,17 14 1-16,-8-14 1 0,-13-12 0 0,-5-9-14 0,-13-10-12 0,-5-3 3 10,-3-3 0-10,5-2 9 0,10 0-12 0,3-3 12 0,2-3-12 0,-2 1 12 9,-10-4 0-9,-2-1-9 0,-6-7 9 0,-6 1 0 30,-7-5 0-30,-5-8 10 0,-9-9-1028 0</inkml:trace>
    </iact:actionData>
  </iact:action>
  <iact:action type="add" startTime="51252">
    <iact:property name="dataType"/>
    <iact:actionData xml:id="d12">
      <inkml:trace xmlns:inkml="http://www.w3.org/2003/InkML" xml:id="stk8" contextRef="#ctx0" brushRef="#br0">11613 7358 1666 0,'-17'-11'74'1,"8"4"15"0,0-1-71 0,0-3-18 11,0-2 0-11,0 0 0 0,0-3 55 0,0-3 7 11,-3 3 2-11,3 0 0 0,-3 1-21 0,0-1-4 12,1 0-1-12,-1 0 0 0,-3 3-26 0,-3-3-12 0,-3 3 10 0,0-3-10 16,-3 0 9-16,1 0-9 0,-4-3 8 0,0 4-8 12,-3-1 0-12,-3 0 0 0,-2-3-14 0,-1 1 5 12,-3-3 9-12,1 2 0 0,-7-5 0-1,-6 3 0 13,1 3 0-12,-4-1 0 0,1-2 8 0,-1 5-8 0,-5-2 0 0,-4 4-13 41,-8 1 1-41,2 2 1 0,-2 1-1 0,-1-1-1 0,-2 6 0 0,-4-3 0 0,1 5 3 0,-3 1 1 30,-4-1 0-30,1 6 0 0,3 2 9 0,-4 3-10 0,-2 3 10 0,0 2-10 0,2 0 10 0,1 6-10 0,0 2 10 0,-1 0-10 0,1 3 10 0,6 2-8 0,5 1 8 0,1 2-8 2,-1 0 8-2,4 3 0 0,-1-1 0 0,7 4 0 11,-1-1 0-11,7 6 0 0,2 0 0 0,4 4 0 12,2 7 0-12,9-1 12 0,1 6-2 0,-1 2-1 18,0 3 1-18,9 5 0 0,13 8 0 0,-1 0 0 12,-3 3 9-12,12 5 1 0,9 0 1 0,6 2 0 0,0 4-21 0,6-6-12 9,6-6 2-9,5 4 0 0,7-3 10 0,3-1 0 12,0-2 0-12,2-5 8 0,1-3-8 0,6 3 0 12,2-5 0-12,1-1 0 0,0-2 0 0,2 0 12 11,1-3-4-11,0-2 0 0,-4-1-22 13,4-2-4-13,-1 3-1 0,4-6 0 3,-3-2 4-3,2-3 1 0,-2-3 0 0,0-2 0 12,2-3 6-12,-2-3 8 0,-4-5-13 0,1-5 5 12,0 0 8-12,2-3 0 0,-2 0 0 0,-3-5 0 11,2-3 0-11,1 0 8 0,-3-2-8 0,-1 0 0 12,1-6 11-12,-3 0-3 0,-1 3 0 0,4-3 0 0,-3 1 1 0,-1-4 0 9,-2-2 0-9,6 3 0 0,-1-6-1 0,-2 3-8 19,0-2 12-19,0 4-4 0,-1-2 5 0,1 0 1 11,-3-5 0-11,2 5 0 0,-2-3-3 0,3 3-1 12,-1 0 0-12,1-2 0 0,0-1-10 0,-3 0 0 0,2 1 9 0,-5-1-9 10,0 0 0-10,-3 1 0 0,2-3 0 0,-5-1 0 11,0 1 0-11,3 0 8 0,-7-1-8 0,7-2 0 12,-3 3 0-12,0-3 9 0,0 0-9 0,-4 0 0 18,1 3 12-18,0-3-4 0,-3 0 0 0,0 3-8 12,-3-3 12-12,-1 3-12 0,1-1 12 0,0 4-12 0,-3-4 11 0,0 1-11 9,3 0 10-9,-6 0-10 0,3-1 8 0,-1 4-8 12,1-1 0-12,0 0 9 0,0-2-9 0,0 2 0 12,3 1 0-12,-3-6 8 0,3 2-8 0,-1 1 0 11,-2-3 0-11,0 0 0 0,0 0 0 0,0 0 10 0,3 1-10 11,0-1 10-6,0-3-2-5,-1 3 0 0,1-3 0 0,0 1 0 12,-3-3-8-12,0-1 0 0,3 4 0 0,-3-3 0 0,-3-1 0 0,-1 4 0 10,1-1 0-10,3-2 0 13,-3 2 0-13,0 1 0 0,-3-1 9 0,3 3-9 12,0-2 0-12,-3-1 9 0,-3 1-9 0,3 2 0 0,-3 0 8 0,-1 2-8 9,1-2 0-9,0 6 0 0,-3-1 9 0,-3 3-9 19,3-5 0-19,-3 5 9 0,0 0-9 0,0 0 0 0,0 0 9 0,3-5-9 9,0 2 9-9,-3 3-9 0,0 0 12 0,0 0-12 12,0 0 11-12,0 0-11 0,0 0 10 0,0 0-10 12,0-5 13-12,0 5-3 0,0 0-1 0,0 0 0 11,3-6 0-11,-3 6 0 0,0 0 0 0,0 0 0 12,0 0-1-12,0 0 0 0,0 0 0 0,0 0 0 11,0 0-8-11,0 0 0 5,0 0 9-5,0 0-9 0,0 0 0 0,0 0 0 11,0 0 0-11,0 0 0 0,0 0 0 0,0 0 0 12,0 0 0-12,0 0 0 0,0 0-13 0,0 0-7 12,0 0-2-12</inkml:trace>
    </iact:actionData>
  </iact:action>
  <iact:action type="add" startTime="53280">
    <iact:property name="dataType" value="strokeEraser"/>
    <iact:actionData xml:id="d13">
      <inkml:trace xmlns:inkml="http://www.w3.org/2003/InkML" xml:id="stk9" contextRef="#ctx0" brushRef="#br1">11618 9948 2588 0,'-9'14'0'2,"3"-4"0"-1,0 3 0 0,-9 27-69 0,6-11 30 0,-18 48 16 9,9-32 49-9,-3-5 2-1,1-6 1 1,-4 0-46 0,-27 30-38 0,21-30 26 0,4 17 51 31,2 15 10-31,0 2 3-1,3-1 0 1,6 1-55 0,-20 91-42 0,20-56 29 0</inkml:trace>
    </iact:actionData>
  </iact:action>
  <iact:action type="remove" startTime="54015">
    <iact:property name="style" value="instant"/>
    <iact:actionData xml:id="d14" ref="#d12"/>
  </iact:action>
  <iact:action type="add" startTime="53940">
    <iact:property name="dataType" value="strokeEraser"/>
    <iact:actionData xml:id="d15">
      <inkml:trace xmlns:inkml="http://www.w3.org/2003/InkML" xml:id="stk10" contextRef="#ctx0" brushRef="#br1">11623 9091 2444 0,'-2'24'0'2,"-1"-11"0"-1,3 3 0 0,-3 10 25 10,0 14 6-10,0 0 1 0,0 0 0 0,0 2-32 12,0-2 0-12,0-3 0 0,0 2 0 0,0 9 0 11,0 15 0-11,-3 9 0 0,3 2 0-1,0 5 0 36,-3-5 0-35,3 16 0 0,-3 19 0 0,0-1-29 0,-9 112-27 0,6-98 28 0,0 7 28 8,-3 4 0-8,3-12-8 0,1-15 8 0</inkml:trace>
    </iact:actionData>
  </iact:action>
  <iact:action type="add" startTime="66328">
    <iact:property name="dataType"/>
    <iact:actionData xml:id="d16">
      <inkml:trace xmlns:inkml="http://www.w3.org/2003/InkML" xml:id="stk11" contextRef="#ctx0" brushRef="#br0">11048 7038 1785 0,'-9'-8'159'1,"3"3"-127"13,-3-1-32-13,0-2 0 0,-3 1 21 0,-3-7-1 0,0 1-1 0,-5 0 0 10,2-6-9-10,-6 3-2 0,-3 1 0 0,0-4 0 12,-2 3-8-12,-7-2 0 0,-3-1 0 0,-2-2 0 18,-4 2 0-18,-3-2 8 0,-5 3-8 0,-4-1 8 0,1 1-8 10,-1 2-12-10,-3 0 2 0,1 3 1 0,-4 0 9 0,-2-1-8 11,-4 6 8-11,-2 0-8 0,0 3 8 0,-4 2 0 11,4 3-9-11,-4 3 9 0,4 0 0 0,-3 5 0 12,-1 2 0-12,7 4 0 0,-1-4 0 0,1 9 15 34,-1-4-3-34,4 7 0 0,-4 1 12 0,7-1 1 0,-1 1 1 0,4 4 0 25,-1-1-11-25,4 1-3 0,-1 2 0 0,1 0 0 0,2 3-12 0,0 0 9 0,4-1-9 0,-1 4 8 0,4 4-8 0,-1-2 0 21,3 6 0-21,1 2 0 0,-7-3 0 0,6 3 0 0,16 0 0 0,-1 3 0 0,0-1 0 0,3 4 0 45,4 1 8-45,5 7-8 0,3-1 13 0,3 3-2 0,0 5-1 0,3-3 0 0,3 6 2 0,0 3 0 0,0 4 0 0,3-2 0 0,3 3 3 0,3 3 1 0,0 4 0 0,-3 3 0 0,3-2-3 0,6 5 0 0,3-3 0 0,0 6 0 14,-6 2-13-14,6-7 11 0,15-4-11 0,-4-2 10 11,-2-2-10-11,9-6-9 0,6-3 9 0,5-7-13 0,-2-3 13 0,6-3 0 10,-1-8-10-10,7 0 10 0,2 1 0 0,4-4-9 18,3 3 9-18,-1-2 0 0,-2-6-11 0,5 1 11 12,7-4-10-12,2-2 10 0,0 1 0 0,4-7 0 11,-4 1 0-11,4 0 0 0,-4 0 0 0,1-1 0 0,2-2 0 0,-5 6 10 10,2-6 2-10,-3 0 0 0,-2 0 0 0,-1-2 0 12,1-6 1-12,5 0 1 0,4-3 0 0,-1-2 0 11,-2-3-14-11,5-2 0 0,0-3 0 0,7-3 0 18,2-2 14-18,0 0-3 0,4-6-1 0,-4 0 0 12,6-2 26-12,-5 0 6 0,-1-3 1 0,3-3 0 0,-5 1-15 0,5-4-2 10,-3-1-1-10,3-4 0 0,-5-2 11 0,2-3 3 12,3-2 0-12,-5-1 0 0,-4-5-22 0,-3 1-4 11,1-4-1-11,-7-2 0 0,4-3-2 0,-4-5-1 12,-2 1 0-12,-1-7 0 0,-5 1 6 0,-4-3 1 0,4 3 0 0,-1-3 0 16,-2 0-3-16,-4 0 0 0,1 3 0 0,-4-3 0 11,-5-3 1-11,-3 3 0 0,2 0 0 0,-5 3 0 12,-3 0-14-12,-4 0 0 0,-5-1 0 0,0-2 0 12,0 1 0-12,-1-4 0 0,-8-2 0 0,0 2-10 11,-3 6 10-11,-6-6 16 0,0 1-4 0,-6-3-1 0,-3-1 0 0,0 1 0 10,-3 3 0-10,-6-4 0 0,0 1-11 0,-3 0 10 18,-3 0-10-18,3-3 10 0,-9 3-2 0,6-3 0 12,0 0 0-12,0 3 0 0,-5 0-8 0,-4-3 8 11,0 0-8-11,-3 0 8 0,0 3-8 0,0 0 10 0,-2-1-10 0,-1 4 10 10,-6-3-10-10,3 2 8 0,-5-2-8 0,-1 5 8 12,-6-3-8-12,1 3 0 0,-1 3 0 0,-6 0 0 11,4 0 0-11,-4 2 0 0,0-2 0 0,-5 2-11 0,-1 1 11 0,-2 4-10 16,2 1 10-16,-5 2-10 14,2 3 10-14,-3 3-13 0,1 2 5 0,-4 6 8 0,-2-4-20 0,-1 4 4 10,-2 2 1-10,0 6 0 0,2-9 2 0,-2 9 0 11,2 2 0-11,1 3 0 14,8-1-34-14,1 6-6 0,2 6-2 0,3 2 0 11,1-8-85-11,-1 2-16 0,-2 4-4 0</inkml:trace>
    </iact:actionData>
  </iact:action>
  <iact:action type="remove" startTime="68443">
    <iact:property name="style" value="instant"/>
    <iact:actionData xml:id="d17" ref="#d16"/>
  </iact:action>
  <iact:action type="add" startTime="68367">
    <iact:property name="dataType" value="strokeEraser"/>
    <iact:actionData xml:id="d18">
      <inkml:trace xmlns:inkml="http://www.w3.org/2003/InkML" xml:id="stk12" contextRef="#ctx0" brushRef="#br1">14398 6374 2500 0,'0'0'0'2,"0"0"0"-1,-3 5 0 0,-3 0 0 10,3 3 0-10,-3 0 0-1,0 0 0 1,0 3 0 19,0 2-20-19,-3 6 4 0,0 4 0 0,0 12 34 12,-3 10 7-12,-3 2 2 0,0-2 0 0,-8 0-27 11,-7-5 0-11,-9 2 0 0,-8 6 0 0,-1 15 0 12,3 22 0-12,7-3 0-1,5-8 0 1,0 21 22 28,0 32-1-28,-8-2 0 0,-7-6 0 0,-17 5-57 0,-96 141-63 0,98-141 48 0</inkml:trace>
    </iact:actionData>
  </iact:action>
  <iact:action type="add" startTime="86235">
    <iact:property name="dataType"/>
    <iact:actionData xml:id="d19">
      <inkml:trace xmlns:inkml="http://www.w3.org/2003/InkML" xml:id="stk13" contextRef="#ctx0" brushRef="#br0">21177 4024 806 0,'-9'-8'72'1,"3"6"-58"0,0-1-14 0,0-5 0 11,-3 3 95-11,3 0 16 0,-2-6 3 0,-1 3 1 12,0 0-38-12,0-2-7 0,-3-1-2 0,0 6 0 11,-3-9-10-11,0 1-2 0,-3 0-1 0,3 0 0 12,-5-3-28-12,-1 0-6 0,-6 3-1 0,0-6 0 0,0 6-2 0,-5 0-1 10,-4-6 0-10,-3 6 0 0,1 5-29 0,-7-5-5 11,0 0-2-5,-5-1 0-6,-7 1 1 0,1 8 0 12,-4-3 0-12,0 3 0 0,1-3-4 0,-7 2-1 43,-2 6 0-43,0 0 0 0,-4 6 15 0,-2 2 8 0,5-3-10 0,-2 3 10 0,-4 0-9 0,1 2 9 0,-6 4-8 0,-4 2 8 0,1-1 0 0,-3 7 9 4,-4-4 0-4,-2 1 0 0,-6 4 3 0,3 4 1 18,-7 2 0-18,1 0 0 0,-3 8-5 0,3-2-8 0,-3 4 11 0,-1 11-11 0,-8-2 0 0,3 2 0 23,0 3 0-23,6 3 0 0,-3 5 0 0,2 0 0 12,4 2 0-12,0 8 0 0,-6-4 0 0,6 4 0 0,8 3 0 0,-5 8 0 9,-6 3 12-9,3 0-12 0,6 4 12 0,-1 7-12 12,1 4 16-12,-3 6-4 0,0 0-1 0,-1 5 0 11,7 8 14-11,-3 3 3 0,-3 7 1 0,-1 1 0 3,4 13-8-3,-3 0-1 0,6 8-1 0,-1-1 0 27,-2 4 3-27,9 2 1 0,8 0 0 0,4 0 0 0,0-2-7 0,8-3 0 10,10-6-1-10,5-10 0 0,6-5-15 0,10-11 0 11,2-6 8-11,6-7-8 0,9-3 0 0,6-7 0 12,6-4 0-12,3 1 0 0,9 0 0 0,3 2 0 12,6 0 0-12,9 8 0 4,3 8 0-4,8 3 0 0,7 10 0 0,6 3 0 12,-1 14-33-12,10 2 0 0,5 7 0 12,4-1 0-12,5 1-15 0,7 1-4 0,-4-3 0 12,7-5 0-12,5-3 16 0,0-7 4 0,3-12 0 0,1-4 0 0,-1-9 18 0,6-7 4 0,4-6 1 0,-1-13 0 7,-6-8 9-7,6-5 0 14,3-11 10-14,1-5-10 0,-4-3 24 0,0-5 0 11,-6-2-1-11,7-9 0 0,-1-2 9 0,-3-6 1 3,-9-2 1-3,7-5 0 0,5-3-25 0,0-3-9 11,-3-3 0-11,1-4 9 0,8-1-9 0,0-2-11 29,0-1 3-29,6-2 0 0,6 0 28 0,0-2 5 0,4-4 2 0,2-2 0 0,6-2-5 0,-3-3-1 0,-3-3 0 0,0-3 0 7,3-5-13-7,0-5-8 0,-6 0 8 0,3-5-8 28,6-3 0-28,-6-3-8 0,0-5 0 0,0-3 0-1,-3-7 8 1,0-6-13 0,0 3 5 0,-3-6 8 27,-3-4-10-27,0-1 10 0,1-3 0 0,-1 1-9 0,0-3 9 0,0 2 0 10,0 4 0-10,0-7-8 0,3 1 8 0,-3 0 0 11,-9 3 8-11,4-1-8 0,-4 1 0 0,-3-3 0 14,-3 0 0-14,-3 0 0 0,1 0 0 0,-1 0 9 0,-3 2-9 0,-8 1 0 10,2-3 16-10,-3 0-4 2,1-1-1-2,-7 4 0 14,-3 2 18-14,-2 0 4 0,-4 1 1 0,1-4 0 0,-1 1 4 0,-2-1 1 0,-1 1 0 0,-5-3 0 23,-4 0-5-23,-2-3-1 0,-4-8 0 0,1 3 0 12,-3-2-17-12,-1-4-4 0,-2 1-1 0,-6 0 0 0,-1-3 17 0,-5 2 3 9,-6-2 1-9,-3 3 0 0,-3-3-19 0,-7 0-3 14,-5-2-1-14,-3-4 0 0,-3-4-9 0,-6 2 8 0,-3-3-8 0,-6-2 8 0,-5-8-8 0,-4 3-17 12,0 2 4-12,-3 3 1 14,-3-9-25-14,-2 9-5 0,2 5-1 0,0 0 0 0,0 9 27 0,0-4 6 9,1 8 1-9,2 3 0 14,-3 0 9-14,0 3 0 0,-3-3 0 0,1 0 8 11,-4 0-8-11,0 0 0 0,-3 2 0 0,-2-2 0 12,-4 3 0-12,3-3 8 0,1 5-8 0,-4-2 8 3,3-1-8-3,-2-4 0 0,-4-1 0 0,3 0 0 11,-2 1 0 4,-1-1-8-15,-3 0 8 0,-2 3 0 0,2 3 0 0,-2 0 0 11,-4 7 0-11,0-4 11 0,-2 1-11 0,-4 7-16 11,-2 7 4-11,-1-3 1 0,1 6 11 0,-4 3-10 12,-2 2 10-12,-1 5-10 0,-2-2 10 0,0-1 0 0,-4 6 0 0,1 0 0 9,-4 3 0-9,-5 0 8 0,-3 2-8 4,-4 6 0 11,1 2 0-15,-6-2-8 0,-3 4 0 0,-1 4 0 0,1 5 8 0,-3 0-8 0,-3 2 8 0,-3 6-8 23,-7 2-30-23,-2 9-6 0,-6-4 0 0,-3 12-594 12,0-4-118-12</inkml:trace>
    </iact:actionData>
  </iact:action>
  <iact:action type="remove" startTime="89037">
    <iact:property name="style" value="instant"/>
    <iact:actionData xml:id="d20" ref="#d19"/>
  </iact:action>
  <iact:action type="add" startTime="88997">
    <iact:property name="dataType" value="strokeEraser"/>
    <iact:actionData xml:id="d21">
      <inkml:trace xmlns:inkml="http://www.w3.org/2003/InkML" xml:id="stk14" contextRef="#ctx0" brushRef="#br1">23443 2797 2556 0,'-6'16'0'2,"6"-6"0"-1,-3 3 0 0,-2 3-12 10,-1 8-1-10,-3 16-1 0,-3 13 0 0,-6 5 22 12,-9 3 4-12,-15 0 0 0,-11-1 1 0,-1 17-13 18,4 21 0-18,5 0 0-1,3-13 0 1,-5 20 0 28,-10 33 0-28,-17 5 0 0,-16 13 0 0,4 8-16 0,-81 167-38 0,42-165 26 0,12 4 28 9,18 4 16-9,-18 1-3 0,-24 2 0 0</inkml:trace>
    </iact:actionData>
  </iact:action>
  <iact:action type="add" startTime="90058">
    <iact:property name="dataType"/>
    <iact:actionData xml:id="d22">
      <inkml:trace xmlns:inkml="http://www.w3.org/2003/InkML" xml:id="stk15" contextRef="#ctx0" brushRef="#br0">11494 6689 2304 0,'-20'0'204'1,"-4"-6"-163"0,-6 4-33 0,-3-6-8 11,3 3 27-11,-5-9 3 0,-4-2 1 0,0 3 0 12,-2-5-3-12,2-1 0 0,-6 1 0 0,-2-6 0 11,-7 0-28-11,-2 3 0 0,-4-6 0 0,-2 6 0 12,-1 0-13-12,-5 3 1 20,-4 2 0-20,-2 2 0 0,-4 4-9 0,4-6-2 0,-3 3 0 0,-1 5 0 0,-2 2 3 0,-1 4 0 23,1 2 0-23,6 5 0 0,-1 6 4 0,-2 2 2 0,-1 3 0 0,1 5 0 26,-3 5-24-26,5 4-5 0,-2 1-1 0,2 6 0 0,1 0 14 0,0 6 2 0,2 4 1 0,4 1 0 0,-1 5 11 0,7 2 1 43,-1 6 1-43,4-2 0 0,-1 1 5 0,7 1 1 0,2 3 0 0,3 2 0 0,4 3 8 0,5 2-8 0,3-2 8 0,1 5-8 0,5 3 8 0,6 2 0 0,6 6 0 0,3 2 0 1,3 6 0-1,9-1 16 0,3 6-4 0,3 3-1 12,9-3 5-12,3 2 2 0,6 1 0 0,6-1 0 27,6-2-2-27,2-3 0 0,7-5 0 0,3 3 0 0,5-6 0 0,4-5-1 0,2-2 0 0,7-4 0 0,2 1 0 0,7-3 0 12,5-2 0-12,0-6 0 0,7-3-5 0,2-2-1 0,9-3 0 0,1 3 0 10,2-5-9-10,3-1 0 14,0-2 9-14,6-5-9 0,-2-6 0 0,-1-5-18 0,-3-2 3 0,0-12 1 9,0-4 1-9,1-6 0 0,-1-5 0 0,-6-8 0 12,3-5 13-12,-5-3 10 0,-4-5-2 0,-3-6 0 11,-2-2 24-11,-7-5 4 0,0-4 0 0,-2-1 1 19,-7-4-13-19,-2 1-2 0,-4-1-1 0,-5-2 0 11,-1 3 10-11,-2 0 1 0,-4-3 1 0,-2 2 0 0,0-2-1 0,-4-3 0 10,-5 1 0-10,-3-1 0 0,2 0-5 0,-5 1-2 11,0-1 0-11,-3 3 0 0,-3 0-7 0,-1 3-2 12,-5 2 0-12,3 3 0 0,-3 0-2 0,0 2-1 27,-4 1 0-27,1 2 0 0,-6 3-4 0,0 0-1 0,0 5 0 0,-3 0 0 1,0 3-8-1,0 5 8 0,-3-3-8 0,0 0 8 11,0 4-8-11,-3-1 0 0,0 0 0 0,0 2 0 12,-3 6 0-12,0-5 0 0,3 0 0 0,-3-1 0 12,0 6 0-12,0-5 0 0,-3 0 0 0,0 0 0 11,0 2 28-11,3 3 3 0,-3-5 1 0,-3 2 0 12,0-2-52-12,0-1-9 0,3 4-3 0,-3-4 0 0,-3 1 32 0,3 3 0 16,0-1 0-16,3 3 0 0,-3-3 0 0,-3 1 0 12,3-1 0-12,0 3 0 0,6 0 0 0,-6 0 0 11,0-3 0-11,0 3 0 0,1-2 0 0,-1-1 0 0,0 0 0 0,6 3-9 10,0 0 1-10,0 0 0 0,0 0 0 0,-6-2 0 12,3-4 8-12,-3 4 0 0,6 2-9 0,0 0 9 27,-3-5-27-27,0-1-1 0,3 6 0 0,-3-5-781 2,0-6-157-2</inkml:trace>
    </iact:actionData>
  </iact:action>
  <iact:action type="add" startTime="91231">
    <iact:property name="dataType"/>
    <iact:actionData xml:id="d23">
      <inkml:trace xmlns:inkml="http://www.w3.org/2003/InkML" xml:id="stk16" contextRef="#ctx0" brushRef="#br0">20495 6752 1209 0,'-5'-5'108'1,"-7"-6"-87"13,-9-5-21-13,0 1 0 5,-3-1 225-5,-3-5 41 0,1-1 8 0,-4-4 2 11,-3 2-216-11,-3-2-42 0,-2-3-9 0,-7-1-1 12,-3 1 19-12,-5 0 4 0,-10 0 1 0,1 3 0 11,-1 2 4-11,-5-5 2 30,-10 10 0-30,-5-2 0 0,0 3-17 0,-4 2-3 0,-2 5-1 0,-3 0 0 0,-6 6-17 0,-1 3 0 45,1-1-8-45,0 6 8 0,-3 2-9 0,0 3 9 0,-4 2-8 0,4 6 8 0,0 3 0 0,-3-1 0 0,0 9 0 0,2 4 0 0,4 4 0 0,-3 2 9 0,-9 5-9 0,6 3 0 0,2 0 12 0,1 3-12 0,0 7 12 0,0 6-12 13,0 3 11-13,5 5-11 0,4 2 10 0,3 11-10 12,-6 8 10-12,2 5-10 0,10 8 10 0,0 6-10 0,-4 10 9 0,7 5-9 16,3 3 8-16,-1 8-8 0,7 8 0 0,2 8 0 12,1 5 0-12,2 5 0 0,-2 1 0 0,8 2-16 11,4-3 3-11,5-5 0 0,6-2 5 0,7-11 8 12,2-3-13-12,12-8 5 0,9-5 8 0,12-8 0 0,12-5 0 0,9-8 0 10,9-8 26-10,18-6 7 0,8-4 2 0,7-6 0 11,11-3 21-11,7-2 4 0,-1 0 0 0,12-9 1 12,12 1-36-12,1-3-7 0,2-2-2 0,9-1 0 18,6 3-16-18,0-7 8 0,-3-4-8 0,9-5 0 11,9-2-12-11,0-8-8 0,-3-3-3 0,3-5 0 0,6-9 4 0,3-7 1 10,6-10 0-10,-4-9 0 0,-2-5 4 0,-3-11 1 12,-3-7 0-12,0-6 0 0,-3-10 13 0,-9-8-11 11,-6-9 11-11,-3-1-10 0,-6-4 0 0,-9-7 0 12,1-3 0-12,-10-3 0 0,-9-5 10 0,-2 0 0 2,-1 2 0-2,-6-2 0 14,1-8 8-14,-13 6-8 0,-8 2 8 0,-3-3-8 12,-10 6-47-12,-5-1-13 0,-9-2-4 0,-9 8 0 12,-4 0-128-12,-8 5-25 0,-6 1-6 12,-6 1-1-12</inkml:trace>
    </iact:actionData>
  </iact:action>
  <iact:action type="add" startTime="92133">
    <iact:property name="dataType"/>
    <iact:actionData xml:id="d24">
      <inkml:trace xmlns:inkml="http://www.w3.org/2003/InkML" xml:id="stk17" contextRef="#ctx0" brushRef="#br0">13322 8366 2311 0,'0'0'102'1,"0"0"22"0,0 0-100 0,0 0-24 0,9 3 0 0,3-1 0 4,3 1 19-4,6 0-2 0,5 2 0 0,7 0 0 11,6 1-2-11,11 2-1 0,4-3 0 0,11 3 0 12,7 0-5-12,5 0-1 0,10 2 0 0,8-2 0 27,0 0 1-27,3 0 0 0,1 0 0 0,-1 0 0 0,-3 0-9 0,-3 0 0 0,-5-3 0 0,-1 0 0 30,-6 1-14-30,-5-4-5 0,-7-2-1 0,-11 0 0 45,-7 0-28-45,-8 0-7 0,-3 3-1 0,-10 0-960 0</inkml:trace>
    </iact:actionData>
  </iact:action>
  <iact:action type="add" startTime="92467">
    <iact:property name="dataType"/>
    <iact:actionData xml:id="d25">
      <inkml:trace xmlns:inkml="http://www.w3.org/2003/InkML" xml:id="stk18" contextRef="#ctx0" brushRef="#br0">13563 8681 2487 0,'0'0'55'1,"0"0"11"0,0 0 2 0,6 0 2 0,6 0-56 0,3 3-14 9,3-1 0-9,3 1 0 0,5 0 8 0,7-1-8 0,0-2 11 0,5 6-11 10,7-1 20-10,6 0-4 0,2 0 0 0,10 6 0 12,2-3-4-12,4 2-2 0,-1 1 0-1,1 0 0 13,-1-3-10-12,4 2 0 14,-4 1 0-9,1-1 0-5,-10-2 0 0,1 3-16 0,-4-6 4 0,-2 3 1 11,-4-5-30-11,-2-1-7 0,-6-2 0 12,-1 0-682-12,-5-2-136 0</inkml:trace>
    </iact:actionData>
  </iact:action>
  <iact:action type="add" startTime="92794">
    <iact:property name="dataType"/>
    <iact:actionData xml:id="d26">
      <inkml:trace xmlns:inkml="http://www.w3.org/2003/InkML" xml:id="stk19" contextRef="#ctx0" brushRef="#br0">14295 7964 2246 0,'0'0'200'1,"-6"0"-160"0,0 0-32 0,6 0-8 11,-6 0 73-11,6 0 14 0,0 0 2 0,0 0 1 12,0 0-58-12,0 0-12 0,12 5-3 0,0 3 0 11,9 5-17-11,6-2 0 5,6 8 0-5,5-1 0 0,7 6 16 0,3 2-4 12,-1 3-1-12,4 1 0 0,-1 4-11 0,1 0-11 0,3 1 3 0,-1-1 0 9,1-5-1-9,-7 0 0 14,-2-2 0-14,-3-3 0 0,-4-3 9 0,-2 0-12 27,-3-3 12-27,-6-2-12 0,-1-2 12 0,-5-1 0 0,0 0 0 0,-6-2 8 0,-3-1 36 0,-3 3 8 45,3-5 2-45,-6 3 0 0,0-3-16 0,-3 2-3 0,-3 1-1 0,-3 2 0 0,-3 6-8 0,-6-1-2 0,-3 6 0 0,-3 3 0 0,-3 2-11 0,-3 0-2 4,-2 3-1-4,-7 2 0 0,0 0-10 0,0 6 0 0,-5 2 0 0,-1 1 8 10,0-1-8-10,4 0 0 0,2 1 0 0,3-1 0 11,0-5 0-11,4 0 0 0,5 0-12 0,6-5 12 18,0 0-102-18,6-6-13 14,3-2-2-14</inkml:trace>
    </iact:actionData>
  </iact:action>
  <iact:action type="remove" startTime="94313">
    <iact:property name="style" value="instant"/>
    <iact:actionData xml:id="d27" ref="#d23"/>
  </iact:action>
  <iact:action type="remove" startTime="94588">
    <iact:property name="style" value="instant"/>
    <iact:actionData xml:id="d28" ref="#d25"/>
  </iact:action>
  <iact:action type="remove" startTime="94598">
    <iact:property name="style" value="instant"/>
    <iact:actionData xml:id="d29" ref="#d24"/>
  </iact:action>
  <iact:action type="remove" startTime="94610">
    <iact:property name="style" value="instant"/>
    <iact:actionData xml:id="d30" ref="#d26"/>
  </iact:action>
  <iact:action type="remove" startTime="95138">
    <iact:property name="style" value="instant"/>
    <iact:actionData xml:id="d31" ref="#d22"/>
  </iact:action>
  <iact:action type="add" startTime="94218">
    <iact:property name="dataType" value="strokeEraser"/>
    <iact:actionData xml:id="d32">
      <inkml:trace xmlns:inkml="http://www.w3.org/2003/InkML" xml:id="stk20" contextRef="#ctx0" brushRef="#br1">17827 5855 2440 0,'-12'13'0'2,"6"-7"0"-1,-3 4 0 0,0-4 0 10,0 2 0-10,0 2 0-1,3 3 0 1,0 6 16 13,-3 2 9-13,3 13 3 0,3 11 0 0,9 19-28 2,3 10 0-2,3 5 0-1,6 1 0 1,3 15 0 25,3 21 8-26,2 14-8 1,-2 16 8 0,-3-4-8 28,-3-7 0-28,0 8 0 0,-3 3 0 0,0 10-25 0,-1 151-27 0,-5-196 26 0,-3 5 26 8,0 6 0-8,0-16 0 0,-3-21 0 0,6-1 0 0,0 4 0 11,3 4 0-11,3 6 0 0,3-8 14 7,8-11 8-7,1 9 2 0,6 15 0 0,0-8-24 13,-1-15 9-13,-2 2-9 0,-3 2 0 0,-3 9 0 13,-6-1 0-13,0-7 0 0,-10-16 0 0,1 2 0 27,-6 6 0-27,0 0 0 0,-6-6 0 0,0-7-20 0,-17 23-31 0,-1-55 25 0,-9-6 47 9,-18-2 10-9,1-5 1 0,2-4 1 0,3-1-33 12,4-4-19-12,-10 1 3 0,-3-1 0 1,-20 4 16-1,-18-1 16 0,5 0-4 0,13 0 0 0,-15 6 0 10,-19 5-1-10,7-1 0 0,21 1 0 0,5-3-11 28,13-7 0-28,-7-6 0 0,-8-8 0 0,0-11-36 0,-66-42-36 0,86 21 36 0,6-5 50 9,1-2 10-9,-1-17 3 0,-8-26 0 0,-4 0-11 11,-2 3-3-11,5-14 0 0,12-15 0 0,7 4-13 18,8 9-8-18,9-8 8 0,0-13-13 0,6 7 13 27,4 9-11-27,-1-6 11 0,6-13-10 0,0 8-16 0,6-91-33 0,0 91 29 0,3 8 30 8,3 5 0-8,-3 11 0 0,3 10 0 0,0-10 29 12,2-11 6-12,4 11 1 0,0 15 0 0,3 11-36 0,3 11 0 0,6 2-15 0,6 6 5 0,-1 0 10 23,-5 2 0-23,3-2 0 0,-6 2 0 0,0 6 0 19,-7 5 0-19,1 5 0 0,-3 0-8 0,-3 5-20 0,0-20-35 0,-9 20 31 0,-3 1 52 8,-12-1 11-8,-6 1 1 0,-11-3 1 0,-7-3-25 12,-6-8-8-12,7-8 0 0,2-18 0 0,0 0 16 12,1 5-3-12,-16 8-1 0,-24 5 0 0,-2 6-21 11,9 7-5-11,5 1-1 0,10 5 0 0,-22 2 15 12,-26 3 0-12,12 3 0 0,11 5 0 0,10 3 0 19,2 2 0-19,-11 3 0 0,-18 3 0 0,11 2-16 0,-47 8-37 0,81-5 25 0,-13 3 28 8,-11 0-10-8,-4 4 10 0,1-1 0 0,12 4 24 12,14 3 12-12,3 1 3 0,4 1 0 0,-13 4-48 12,-17 2-10-12,-1 3-1 0,7-3-1 0,8-5 4 11,10-1 1-11,-1-4 0 0,-2-1 0 0,-19 1 35 18,-17-1 7-18,8 1 2 0,16-1 0 0,2 1-28 12,-5-3 0-12,-12 5 8 0,-19 0-8 0,16 3 0 27,15 8 0-27,-1 10 0 0,-5 11 0 0,-10-3-25 0,-79 38-27 0,106-51 26 0,9-8 26 9,10 0 0-9,-1-3 0 0,6 1 0 0,-5-1 15 0,-4 6 8 0,-6 2 1 0,-5 9 1 0,5-1-40 7,6-2-8-7,7-3-1 0,8-5-1 0,3-6 25 19,3-2 0-19,3-3 0 0,1-3-8 0,5-2 27 11,-3 0 5-11,0-3 2 0,3 3 0 0,0 0-41 12,-3 0-8-12,0 3-1 0,-5 4-1 0,-1 9 41 12,-6 5 8-12,-3 6 1 0,0-1 1 0,-2 0-26 11,-1-5 0-11,0 0 8 0,9-5-8 0,3 2 16 28,7 6 0-28,-1 10 1 4,6 14 0-4,3-1-51 0,9 56-57 0,9-68 44 0,12 4 63 11,14 9 12-11,7 2 2 0,5 8 1 12,-5-10-47-12,33 36-38 0,-43-60 26 0,22-1 48 0,17 4 10 0,1 2 2 0,-7 2 0 0,-8-2-32 8,-7 0 0-8,10-5-11 0,11-6 11 0,6-4 0 12,4-7 0-12,-10-1 0 0,-8-4 0 0,14 1 0 11,27-6 0-11,-12-3 0 0,-14 1 0 0,2 0 16 34,6-1 4-34,4-2 0 0,5-3 1 0,-6 1-57 0,81 2-63 0,-54-11 48 0,-12-2 61 9,-18-3 12-9,16-8 2 0,20-8 1 0,-18-24-16 0,-21-28-9 0,9 2 10 0,21 15-10 0</inkml:trace>
    </iact:actionData>
  </iact:action>
  <iact:action type="add" startTime="101354">
    <iact:property name="dataType"/>
    <iact:actionData xml:id="d33">
      <inkml:trace xmlns:inkml="http://www.w3.org/2003/InkML" xml:id="stk21" contextRef="#ctx0" brushRef="#br0">15170 9448 748 0,'-20'-2'67'1,"11"2"-54"0,-6 0-13 12,0 0 0-6,-6-3 226-6,0-2 42 0,0 2 9 0,1-2 2 0,-7-6-169 0,0 1-34 9,-3-1-6-9,-6-2-2 0,4-6-6 0,-4 3-2 12,-3-2 0-12,-2-3 0 0,-4 0-32 0,-3-3-8 12,-5-3 0-12,-7-2-1 0,-2 0-19 0,-4-3 10 11,1 1-10-11,-7-1 8 0,-5 0-8 0,0 3 8 12,-7-3-8-12,1 6 8 0,-3-1 0 0,-1 3 0 11,-5 3 0-11,3 3 0 5,-4-1-8-5,1 6 0 0,-6 2 0 0,-3 1 0 12,-3 5 11-12,-4-1-3 13,-5 4-8-13,0-1 12 0,0 3-1 0,0 3-1 0,-6-3 0 0,0 5 0 41,0 0 2-41,-3 1 1 0,-6-1 0 0,6 3 0 0,0 0-3 0,0 0-1 0,0 5 0 0,2 0 0 0,4 8-1 0,0 0-8 12,-3 6 12-12,6 2-4 0,0 3-8 0,6 5-9 0,-3 2 9 0,9 4-13 0,2-1 13 0,1 6 0 55,3-1 0-55,3 6 0 0,5 5-10 0,4 3 10 0,3 3-10 0,2 2 10 0,7 3 0 0,2 2 0 0,-2 3 0 0,5 3 0 0,7 2 9 0,2 1-9 0,7-1 0 0,2 3 9 2,6 3-30-2,7 0-7 13,2-6 0-13,9 3-1 0,3 0 20 0,6-3 9 0,9 1-8 0,6-1 8 1,3-5 0-1,9 3 0 0,3-6 0 0,6 6 0 11,3-3 0-11,9-2 0 0,2-1 10 0,7-2-10 12,6 0 8-12,2-1-8 0,4 1 0 0,-1 0 9 0,7-3-9 0,2-2 0 10,-2-1 0-10,5-2 0 0,7-3 0 0,2 0 0 11,1 1 0-11,2-7 8 0,3-4-8 0,4-3-9 28,5-3 9-28,0-5-13 0,4-5 13 0,2 0 0 0,3 0 0 0,3-3 0 0,3-5-12 0,1 2 12 0,-1-5-13 0,3 0 5 11,0-5 8-11,0 0 0 0,0-3 0 0,1 1 0 12,2-6 0-12,0 2 0 0,-3-2 0 0,3-3 0 12,0 1 0-12,0-4 0 0,1 1 0 0,2 0 0 27,-3-3 0-27,3-3 8 0,-3 0-8 0,3-2 0 0,-3-3 0 0,-3-2 0 10,4-1 0-10,-1-2 0 0,0-3 14 0,0-5 2 2,0-1 0-2,0-1 0 0,0-4 0 0,-2-5 0 12,-4-2 0-12,3-3 0 0,-3-3-5 0,-3-5-1 11,-5-2 0-11,-4-4 0 14,0-1 0-14,-3-7 0 0,-2 4 0 0,-7-3 0 12,-6-3 1-12,1 0 0 0,-4 0 0 0,-2 0 0 11,-4 3 19-11,-5 0 4 0,-4-3 1 0,-5 3 0 12,0-3-35-12,-7 0 0 0,1 0 0 0,-3 0 0 2,-4 6 16-2,-5-4-3 0,-3 4-1 0,-4-3 0 12,-2-3 1-12,-3 3 0 0,-3 2 0 0,-3 1 0 0,-6 2-5 0,0 2 0 25,-3 1-8-25,-3 2 12 0,-6 1 0 0,0 2 0 0,-3 0 0 0,-3 0 0 0,0 0-12 0,-3 3 9 24,-6-1-9-24,-6 4 8 0,1-1 0 0,-4 0-8 0,-6-2 12 0,3 2-4 9,-5-2-8-9,-1 2 0 0,-3 0 9 0,-6 1-9 2,1-4 9-2,-4 4-9 0,1-1 12 0,-1 0-12 12,-3 1 0-12,1-1 0 0,-1-5 0 0,-5 0 0 12,-7 0 0-12,4 0 0 0,5 3 0 0,0-1 0 11,1 4 0-11,-1-1 0 0,-2 6 0 0,2-1 0 27,0 1-37-27,-5 5-5 0,-1-3-1 0,1 3-1220 12</inkml:trace>
    </iact:actionData>
  </iact:action>
  <iact:action type="add" startTime="113873">
    <iact:property name="dataType"/>
    <iact:actionData xml:id="d34">
      <inkml:trace xmlns:inkml="http://www.w3.org/2003/InkML" xml:id="stk22" contextRef="#ctx0" brushRef="#br0">16144 10557 460 0,'0'0'41'15,"0"0"-33"-14,0 0-8 0,0 0 0 0,0 0 247 0,0 0 47 11,0 0 10-11,0 0 1 4,0 0-193-4,0 0-38 0,0 0-8 0,0 0-2 12,0 0-38-12,0 0-8 0,3-5-2 0,3-1 0 12,0 1-1-12,0 2-1 0,3-2 0 0,-1 0 0 11,1-3-14-11,3 3 0 0,0-1 0 0,3 1 0 12,0-3 0-12,3 3 0 0,-3-1 0 0,3 1 0 11,2 0 8-11,1 0 0 0,0 2-8 0,3-2 12 12,3 5-4-12,-1-3-8 5,1 0 11-5,3 3-11 0,0 3 8 0,8 0-8 11,4-1 0-11,-3 6 0 0,0 3 0 0,5 2 0 12,7 6 0-12,-1-1 0 0,-2 1 0 0,0 2 0 11,5 0 0-11,-5 0 0 0,-4 3 0 0,-2-3 0 28,9 3 0-28,-7-6 0 0,-5 4 0 0,-3-4 0 0,3 3 0 0,-4 0 0 16,-2-2 0-16,-6-1 0 0,0 4 0 0,-4-4 0 0,7 1 11 0,-6-1 1 0,-6 1 1 0,0-3 0 39,5 2 15-39,-5-2 2 0,-3 0 1 0,-3 0 0 0,3 0-1 0,0-1 0 0,-3 1 0 0,-3 0 0 0,0 0-10 0,3 0-1 0,-1 0-1 0,-2 0 0 35,0-3-18-35,0 0 0 0,3 3-11 0,-3-3 11 0,-3-2 0 0,3 2 0 0,0 0 0 0,-3-2 0 0,3 0 0 0,-3-1 0 0,-6-2 0 0,6 3 0 0,-3-3 0 0,3-1 8 0,-12-1-8 0,6-1 0 6,0-5 16-6,0 0-4 0,0 0 0 0,0 0 0 11,-3 5 9-11,0-2 2 0,-3 0 0 0,0-3 0 12,-3 0 4-12,0 2 1 0,0-2 0 0,-3 0 0 27,-6 0-14-27,0 0-2 0,6 0-1 0,-2 3 0 0,-1-3-11 0,-3 0 12 10,0 0-12-10,0 0 12 0,3 0-4 0,-3-3-8 2,-5 3 12-2,5 0-4 0,3-2 0 0,-3-1 0 12,0 0 0-12,0 1 0 0,3-1 5 0,3 0 1 12,-5 1 0-12,2-4 0 0,0 1-5 0,3 3-1 13,9-1 0-13,-3 0 0 7,-3-2-8-7,3 0 10 0,6 5-10 0,0 0 10 12,0-6-10-12,0 6 0 0,6-5 0 0,0 0 0 11,3 0-14-11,3-1-5 0,-3 4-1 0,6-4 0 7,0 4 20-7,-1-1-10 0,1 0 10 0,3 3-8 12,9 0 8-12,-6 0 0 0,-3 3 0 0,3 0 0 12,5-1 0-12,-2 1-8 0,-6 0 8 12,0-1 0-12,-6 1 0 0,3 2 0 13,5-2 9-13,-2 2-9 0,-9-2 24 0,-3 2-3 0,3 0 0 0,0 3 0 0,-3-2-7 0,-3 4-2 10,-3 1 0-10,3 2 0 0,-3 3 10 0,-3 5 2 16,0 0 0-16,-3 6 0 0,3-1 0 0,-3 1 0 11,-6 2 0-11,3 0 0 0,6 2-8 0,-6-1 0 0,0-1-1 0,1-3 0 10,2 1-15-10,0-4-16 0,3-1 3 0,0-7-866 11,-3-4-173-11</inkml:trace>
    </iact:actionData>
  </iact:action>
  <iact:action type="add" startTime="115269">
    <iact:property name="dataType"/>
    <iact:actionData xml:id="d35">
      <inkml:trace xmlns:inkml="http://www.w3.org/2003/InkML" xml:id="stk23" contextRef="#ctx0" brushRef="#br0">18805 13216 172 0,'0'0'16'1,"0"0"-16"0,0 0 0 0,0 0 0 11,-6-3 314-11,0-2 60 0,0-6 12 0,-3 3 2 18,0-2-290-18,0-3-58 0,-3-3-12 0,0 0-3 0,-3 0 15 0,-2 0 4 10,-1-2 0-10,-3-4 0 0,3 1-24 0,-6 0-4 11,0 0 0-11,-2 2-1 0,-1 4-5 0,-6-1-1 12,3-3 0-12,-2 3 0 0,2 3 0 0,-6 0 0 12,-6 2 0-12,1 1 0 0,-7-1-9 12,-2 3 0-12,-4 0 9 0,0 6-9 0,4-4 0 0,-7 6 8 17,-5 6-8-17,-1-1 0 0,4 0 8 0,-4 6-8 0,-2-1 10 0,-1 6-10 10,4 0 24-10,-1 3-2 0,-2 4 0 0,-1 1 0 12,-2 0 2-12,8 0 1 0,1 0 0 0,2 2 0 11,-2 1-3-11,2-1-1 0,6 1 0 0,1-1 0 28,-4 3-8-28,4 0-1 0,2 3-1 0,6 0 0 0,-2-1-3 0,5 6 0 31,-3 6 0-31,4 4 0 0,5 4-8 0,-3 4 0 0,0 1 0 0,4 2 0 0,5 0 0 0,3 8 0 0,3 1 12 0,0-1-4 21,7 2-8-21,5 1 0 0,3 0 9 0,6 2-9 0,3 4 0 0,9-4 0 0,8 0 0 0,4-2 0 46,3-5 0-46,9-1 0 0,2 1 0 0,7-1 0 0,0-2 0 0,8-3 0 0,13 1 0 0,2-7 0 0,4 1 0 0,-1-2 0 0,1-1 0 0,11-2 0 0,6-1 0 0,-2-7 0 1,-1 0-9-1,0-6 9 0,12-5 0 0,1-3 15 12,-7-4-3-12,0-6 0 0,-3-3 15 0,4-5 2 11,2-3 1-11,0-8 0 0,-2 1-3 0,-4-9-1 0,0-2 0 0,3-6 0 0,-2-2-11 0,-1-3-3 8,0-5 0-8,-2-2 0 14,-4-4-12-14,0-2 0 0,-2-3 8 0,-7 1-8 11,-3-1 8-11,-2-5 0 0,-1-3-8 0,-2-2 12 18,-1-5-4-18,-5 2-8 0,-4-3 11 0,-5-2-11 12,-3 2 24-12,-4-2-3 0,1 0 0 0,-6-3 0 0,-7 0-21 0,1 0 0 10,-9 3 0-10,-3 3 0 0,-6-4 0 0,-3 1 0 12,-6 3 0-12,-3-4 0 0,-9 4 12 0,0 2 0 11,-6 3 1-11,-3-1 0 0,-6 6-2 0,0 0-1 12,-6 0 0-12,4 3 0 0,-7 2-1 0,3 1 0 18,-6 2 0-18,1 2 0 0,-7 4 19 0,-3-1 4 0,0 8 1 0,-5-2 0 9,-4 4-33-9,4 4 0 0,-4-1 0 0,3 6 0 12,-2 0-24-12,-1 5-6 14,1 3-1-14,2-3 0 0,3 5 11 0,4 0 1 0,-1 1 1 0,3-1 0 10,4 0-78-10,2 1-15 0,3-6-3 0,0 0-636 17,4-5-127-17</inkml:trace>
    </iact:actionData>
  </iact:action>
  <iact:action type="add" startTime="116400">
    <iact:property name="dataType"/>
    <iact:actionData xml:id="d36">
      <inkml:trace xmlns:inkml="http://www.w3.org/2003/InkML" xml:id="stk24" contextRef="#ctx0" brushRef="#br0">18209 14788 1785 0,'-26'10'159'1,"8"-5"-127"0,-6 1-32 0,0-1 0 0,-6 0 11 0,1 1-11 0,-4-4 12 0,0 4-12 7,3 1 28-7,-2 1-2 0,-4-2 0 0,-6 4 0 12,1 6 6-12,-4 3 0 0,9-1 1 0,-5 3 0 11,-4 3-33-11,3 3-9 30,1-1-1-30,-4 6 0 0,-3 2 10 0,1 1 0 0,2 4 0 0,-3 6 8 0,4 3 6 0,-7 2 2 29,4 6 0-29,5-3 0 0,3 0 3 0,-2 5 1 0,-1 0 0 0,0 8 0 0,0 0 7 0,7 0 1 24,-4 3 1-24,3 0 0 0,-2 5-8 0,8 3-1 0,3 2-1 0,3 1 0 0,0 2-10 0,10 2-1 0,8 4-8 0,3-1 12 37,3-2-2-37,9 2-1 0,11-2 0 0,4-1 0 0,3-2-9 0,6 0 0 0,8-5 0 0,7-6 0 0,3-2 8 0,5-3 2 0,4-5 1 0,2-3 0 0,10-5-11 0,-1-8 12 0,4-5-12 0,2-8 12 6,9-3-12-6,1-11 0 0,-1-2 0 12,-3-8 0-12,4-2 12 0,2-6-2 13,6-6-1-13,-3-2 0 0,1-5 11 0,-4-5 3 12,-3-4 0-12,7-1 0 0,-1-7-6 0,-3-4-1 0,-3 0 0 0,1-1 0 9,-1-4-3-9,-3 2-1 14,-2-3 0-14,-7-2 0 0,-2-3-12 0,-4-6 9 2,-5 1-9 13,2-6 8-15,-2-2-8 0,-7 0 8 0,-8 2-8 0,-4-4 8 11,-5-4 7-11,-3 1 1 0,-6-4 0 0,-4 1 0 11,-2 5-16-11,-6-2-10 0,-3-3 2 0,-6 0 0 12,-3 0 16-12,-3 2 3 0,-3-2 1 0,-9 5 0 12,0 0-4-12,-3 0-8 0,-3 3 12 0,-6-3-4 11,1 6 1-11,-4 2 0 0,-6 2 0 0,0 4 0 2,-6 2-9-2,1 5 8 14,-1 3-8-14,-3 3 8 0,-2 2-8 0,-1 3 12 0,0 0-12 0,1 5 12 0,-7 3-12 0,-3 2 0 23,-2 1 0-23,-1 5 0 0,1-3-21 0,-4 2 0 12,1 1 0-12,-1 0 0 13,-3 2-139-13,-2-4-28 0,-6-4-6 0</inkml:trace>
    </iact:actionData>
  </iact:action>
  <iact:action type="add" startTime="117254">
    <iact:property name="dataType"/>
    <iact:actionData xml:id="d37">
      <inkml:trace xmlns:inkml="http://www.w3.org/2003/InkML" xml:id="stk25" contextRef="#ctx0" brushRef="#br0">21811 13155 1440 0,'-24'11'128'1,"6"-6"-103"0,-5 3-25 0,-7 0 0 11,0 2 81-11,-3 1 11 0,-5 0 3 0,-1 2 0 12,-3-3-27-12,-5 4-6 0,-1-1-1 0,-3 3 0 0,-2 0 7 0,-1 2 0 16,1-5 1-16,-7 6 0 13,4-3-46-13,-7 2-10 0,1 1-1 0,-1 2-1 0,1 0-3 0,-4 3 0 26,1 2 0-26,2 1 0 0,-5 7-8 0,-1-2 8 0,1 2-8 0,-1 1 8 25,4-1 9-25,2 3 2 0,-2 3 0 0,-1 2 0 0,4 1 4 0,5-1 1 0,4 0 0 0,2 1 0 0,3-1-24 0,7 0-8 43,5 3 0-43,3 0 0 0,4 0-1 0,2 5 0 0,6 3 0 0,3 6 0 0,9-1 0 0,3 3 0 0,9 0 0 0,6 2 0 0,9 3 9 0,6 3 0 4,3 2-9-4,11-4 9 0,10-4 0 0,5-2 10 12,7 0-1-12,5-6 0 0,4-2-9 0,5-5 0 0,7-1 0 0,2-4 0 9,0-4-15-9,4-7 5 0,-4-3 1 0,0-5 0 12,4-5 1-12,-1-9 0 0,-6-2 0 0,4-5 0 2,-1-8 17-2,3-1 4 0,7-4 1 0,-4-6 0 12,0-3 6-12,7-2 2 0,2-3 0 0,0-5 0 27,-3-5 1-27,0-1 0 0,1-2 0 0,-4 0 0 0,0-2-5 0,-2-4-1 10,-7-2 0-10,-3-5 0 0,1-6-8 0,-4-2-1 11,-6 3-8-11,-8-6 12 0,-3 0-3 0,-7-2-1 12,-5-6 0-12,-7 3 0 0,-2-6-8 0,-6 3 0 2,-3 1 0-2,-4-4 0 14,-5 1 0-14,-3-3 0 0,-9 2 9 0,0 1-9 12,-6 2 9-12,-3 0-9 0,-9 0 12 0,-3 1-12 0,0 1 8 0,-6 4-8 0,-3 2 0 0,1 3 0 23,-4 2 12-23,-6 3-12 0,-6-2 12 0,-2 2-12 12,-4 5 17-12,-6 3-3 0,-2 0-1 0,-7 6 0 0,-2-1-13 0,-4 3 11 0,-5 5-11 0,-7 3 10 13,-8 3-10-13,3 4 0 14,2 7-12-14,-5 1 12 0,-6 6-19 0,2 3 4 0,1 5 1 0,6 3 0 0,-4 2-3 0,4 6-1 23,-1-1 0-23,4 3 0 14,3 3-20-14,5 0-4 0,4 0-1 0,2 5-719 0,1-2-144 0</inkml:trace>
    </iact:actionData>
  </iact:action>
  <iact:action type="add" startTime="118168">
    <iact:property name="dataType"/>
    <iact:actionData xml:id="d38">
      <inkml:trace xmlns:inkml="http://www.w3.org/2003/InkML" xml:id="stk26" contextRef="#ctx0" brushRef="#br0">21618 14978 1324 0,'-15'3'118'1,"-9"-1"-94"0,-9 1-24 0,0 0 0 11,-8-1 72-11,-4-2 11 0,1 0 1 0,-7 0 1 0,0 3-49 0,-2 0-11 10,2 2-1-10,-2 0-1 4,-7 3 4-4,0 3 1 0,-2-1 0 0,2 6 0 27,-2 0-10-27,-1 3-2 0,4 4 0 0,-1 1 0 0,-5 5-8 11,2 3-8-11,1 5 9 0,-1 0-9 28,7 5 19-28,-4 3-3 0,1 3 0 0,-1 0 0 0,4 2 12 0,2 3 1 0,0 2 1 0,7 4 0 0,-1 4-8 0,10-2-2 28,2 0 0-28,3 2 0 0,3-2-20 0,7 3 0 0,2-1 0 0,3 1 0 0,6-3 10 0,6-3-2 0,3-3-8 0,6 4 12 0,3-4 1 0,9 1 0 3,0-1 0-3,8 3 0 0,7-5-1 0,6 0-1 28,3-2 0-28,11-6 0 0,7 2 25 0,2-2 4 0,4-5 2 0,5 2 0 9,4-5-2-9,-1-5-1 0,1-6 0 0,2-4 0 12,-3-7-17-12,4-7-3 0,2-2-1 0,1-9 0 2,-1-8-18-2,0-2 8 0,1-3-8 0,2-5 0 12,7-5 0-12,-1-1 0 0,3-2 0 0,-5-3 0 12,2 1 15-12,-3-6-4 0,6-3-1 0,-8 0 0 11,-7-5 7-11,-5 0 2 14,-7-5 0-14,-2 0 0 0,-7-1-11 0,-2 4-8 11,-6-6 12-11,-4-3-12 0,-2 3 13 0,-6 1-4 12,-7-7-1-12,1 4 0 0,-9-1 0 0,-6 3 0 3,-3 0 0-3,-6 0 0 0,-3-2-8 0,-3 2 0 0,-6 0 0 0,-3 3 0 9,-6-1 0-9,-3 4 8 0,1 2-8 0,-7 3 8 12,-3-1-8-12,-6 4 0 0,-2-4 0 0,-7 1 0 12,-3 0-18-12,-5-1 4 0,-10 4 1 0,-2-1 0 27,-4 0-47-27,-2 0-8 0,-4-2-3 0,-5 0-700 12,-9-6-140-12</inkml:trace>
    </iact:actionData>
  </iact:action>
  <iact:action type="remove" startTime="119575">
    <iact:property name="style" value="instant"/>
    <iact:actionData xml:id="d39" ref="#d35"/>
  </iact:action>
  <iact:action type="remove" startTime="119590">
    <iact:property name="style" value="instant"/>
    <iact:actionData xml:id="d40" ref="#d37"/>
  </iact:action>
  <iact:action type="remove" startTime="119712">
    <iact:property name="style" value="instant"/>
    <iact:actionData xml:id="d41" ref="#d36"/>
  </iact:action>
  <iact:action type="add" startTime="119564">
    <iact:property name="dataType" value="strokeEraser"/>
    <iact:actionData xml:id="d42">
      <inkml:trace xmlns:inkml="http://www.w3.org/2003/InkML" xml:id="stk27" contextRef="#ctx0" brushRef="#br1">21794 14391 2432 0,'-65'-3'0'2,"38"0"0"-1,-3 1 0 0,1 2 0 10,-10-3 0-10,-15 0 0-1,-14 3 0 1,2 0 23 13,1-2 5-13,2-1 0-1,10 1 1 1,-19-1-29 19,-14 0 0-19,3 1 0 0,5-4 0 0,7 1-18 0,-75-3-32 0,57 5 24 0,5 1 26 21,10 2-8-21,8 0 8 0,7 0 0 0,-10 5 18 11,-11-2 9-11,3 5 1 0,5 0 1 0,10 0-21 27,8 2-8-27,4 6 0 0,-4 5 0 0,-3 11-19 0,-73 61-40 0,67-38 28 0,9-5 31 9,16-5 0-9,2-2 0 0,3-4 0 0,6 14 24 6,1 16 0-6,5 0 1 0,0 0 0 0,6-6-25 12,3-7 8-12,3 10-8 0,3 11 0 0,6 2 0 13,3 3 0-13,3-11 0 0,3-10 0 0,3 5-24 0,15 91-31 0,-15-81 27 0,9-10 28 9,2-10 0-9,13-6 0 0,12 0 0 0,5 6 18 11,1 10 9-11,-3-2 1 0,-4-3 1 0,-2-6-5 32,2-10-2-32,13-5 0 0,11-6 0 13,1 1-57-13,62 31-59 0,-72-27 45 0,10 6 49 0,17 8 17 0,-3-8 0 0,-11-10 0 0,2-4-5 8,1-1 0-8,11-7-1 0,9-7 0 0,-6-3-11 27,-11-2 0-27,2-6 0 0,15-5-1020 0</inkml:trace>
    </iact:actionData>
  </iact:action>
  <iact:action type="remove" startTime="120042">
    <iact:property name="style" value="instant"/>
    <iact:actionData xml:id="d43" ref="#d38"/>
  </iact:action>
  <iact:action type="add" startTime="119909">
    <iact:property name="dataType" value="strokeEraser"/>
    <iact:actionData xml:id="d44">
      <inkml:trace xmlns:inkml="http://www.w3.org/2003/InkML" xml:id="stk28" contextRef="#ctx0" brushRef="#br1">22047 16650 2544 0,'57'-26'0'2,"-21"13"0"-1,23-3 0 0,1-8 0 10,-4-5 0-10,1-16 0 0,-10-11 0 0,4 1-18 0,53-54-39 0,-41 67 27 0,-7-3 30 9,-2 0 0-9,-9-11 0 0,-10-12 0 0,-2-1 0 12,-6 8 0-12,-3 11 0 0,-7 5 0 0,1 2 35 27,-9 4 13-27,0-9 2 0,-3-10 1 0,-3 0-82 0,-3-54-66 0,-6 67 46 0,-3 8 51 15,0 6 16-15,-3 2 0 0,-2 2 0 0,-10 1-2 11,-6 2 0-11,-12-8 0 0,-11-2 0 0,2-3-14 12,3-6 0-12,4 6 0 0,2-2 0 0,-3 4 0 11,-5 9 0-11,-16-1 0 0,-14 1 0 0,9 2 0 12,2-2 14-12,1-4-2 0,-4-1-1 0,-11-9-11 27,-12-10-16-27,11-3 4 0,16 3-1012 4</inkml:trace>
    </iact:actionData>
  </iact:action>
  <iact:action type="add" startTime="121891">
    <iact:property name="dataType"/>
    <iact:actionData xml:id="d45">
      <inkml:trace xmlns:inkml="http://www.w3.org/2003/InkML" xml:id="stk29" contextRef="#ctx0" brushRef="#br0">21772 13049 1875 0,'0'0'83'1,"-8"3"17"0,2 2-80 0,-3 0-20 11,-6-5 0-11,3 0 0 0,-3 0 32 0,0-2 3 12,-3-1 0-12,0 1 0 4,-2-4-21-4,-4 4-4 0,-3 2-1 0,0 0 0 12,0 2-9-12,-8 1 10 0,-1 0-10 0,0 2 10 11,-3-3-10-11,1 1 0 0,-4 2 0 0,3-5 0 12,-2 0-11-12,-1 3-4 0,0 2-1-1,1-2 0 14,2 0 16-13,-6-1-11 0,-2 4 11 0,2-1-10 33,0 0 10-33,4 3 0 0,-4 5 0 0,0 1 0 0,7-1 0 0,-4 5-13 0,-3 1 5 0,4 2 8 39,-1 5-21-39,3 1 3 0,-2 2 1 0,-1 5 0 0,0 6-3 0,1 5-1 0,2 5 0 0,0 3 0 0,1 0 10 0,-1 5 3 0,0 3 0 0,1 0 0 0,-4 5 8 0,3 3 0 2,-2 2 0-2,5 1 0 0,3-6 18 0,6 6 2 11,1 2 1-11,5-3 0 0,3 0 4 0,6-2 1 19,6 0 0-19,3-3 0 0,9-2 6 0,6 2 2 11,3 0 0-11,12-3 0 0,5 1-19 0,10-6-4 12,9 3-1-12,2-3 0 0,4 0-10 0,5-2 0 0,7 0-10 0,2-3 10 9,3-3-22-9,1-3 2 0,-1-4 0 0,1-6 0 12,2-3-8-12,0-5 0 14,-2-5-1-14,-4-5 0 0,1-9 14 0,2 1 3 0,4-6 1 0,-1-5 0 16,6-3 11-16,1-2 0 0,2 0 8 0,3-6-8 12,10 1 24-12,-4-4 0 0,0 1 0 0,-3-5 0 0,4-3 14 0,-4-1 3 0,3-7 1 0,-9-2 0 7,-2-7-16-7,-7-4-3 14,1-5-1-14,-4-1 0 0,-6 0-14 0,-5-5-8 11,-4-2 10-11,-2-3-10 0,-6-3 8 0,-4 0-8 12,1 0 0-12,-4 0 0 0,1-2 0 0,-6 2 0 0,0-3 0 0,-4 1 0 16,-2-3 0-16,-6 2 11 0,0 3-3 0,-4 0-8 12,-5-2 0-12,-6-1 0 0,0-2 0 0,-9 3-9 11,3 2 9-11,-9 0 8 0,-3 3-8 0,-6 2 11 12,-6-2-11-12,-9 5 12 0,-8 0-12 0,-4 0 12 12,0 3 1-12,-8 0 1 0,-4 0 0 0,-5 5 0 0,2 2 7 0,-11 1 2 9,-1 0 0-9,-5 2 0 0,-1 3-3 0,1 2-1 18,2 1 0-18,-2 8 0 0,-1 4-5 0,-2 4-1 12,0-1 0-12,2 6 0 0,1 5-5 0,-1 6 0 11,1-1-8-11,-1 3 12 0,-2-3-12 0,6 6-8 0,2 5 8 0,1 0-13 10,2 2-27-10,1-2-6 0,2 0-1 13,0 0-674-13,4-3-135 0</inkml:trace>
    </iact:actionData>
  </iact:action>
  <iact:action type="remove" startTime="123794">
    <iact:property name="style" value="instant"/>
    <iact:actionData xml:id="d46" ref="#d45"/>
  </iact:action>
  <iact:action type="add" startTime="123708">
    <iact:property name="dataType" value="strokeEraser"/>
    <iact:actionData xml:id="d47">
      <inkml:trace xmlns:inkml="http://www.w3.org/2003/InkML" xml:id="stk30" contextRef="#ctx0" brushRef="#br1">22949 12041 2432 0,'-6'27'0'2,"3"-14"0"-1,-3 0 0 0,0 0 22 10,1 6 5-4,-4 2 1-6,0 3 0 0,-6 8-28 13,0 13 0-13,-3 7 8 0,0 9-8 0,-6-5-19 0,-38 44-31 0,29-47 24 9,3 19 26-9,1 20-8-1,2-4 8 1,3-12 0 0,0 20 18 27,-3 31 9-27,1 8 1 0,-7 10 1 0,-24 1-45 0,-95 150-38 0,78-132 26 0</inkml:trace>
    </iact:actionData>
  </iact:action>
  <iact:action type="remove" startTime="124998">
    <iact:property name="style" value="instant"/>
    <iact:actionData xml:id="d48" ref="#d33"/>
  </iact:action>
  <iact:action type="remove" startTime="125134">
    <iact:property name="style" value="instant"/>
    <iact:actionData xml:id="d49" ref="#d34"/>
  </iact:action>
  <iact:action type="add" startTime="124844">
    <iact:property name="dataType" value="strokeEraser"/>
    <iact:actionData xml:id="d50">
      <inkml:trace xmlns:inkml="http://www.w3.org/2003/InkML" xml:id="stk31" contextRef="#ctx0" brushRef="#br1">16172 10440 2588 0,'0'14'0'2,"3"-6"0"-2,-3 0 0 1,3 2 0 11,-3 3-13-11,3 1 4-1,0-1 1 1,0 0 8 13,0 8 0-13,5-5 0-1,1 0 0 1,0 0 0 12,3 0 0-12,6-6 0-1,9-2 0 1,6-2 0 13,2 1 0-13,4 1-9 0,0-5 9 0,-4 0 0 11,-2-3-9-11,-3 0 9-1,-3-3 0 1,-3-5 0 4,2-2 0-4,4-4 8-1,0 1-8 14,17-3 0-13,16-5 0 14,-3-3 0-14,-4 3 0 0,-8-3 0 13,-10 3 0-13,1 0 0 0,-3 2 0 0,5 1-16 0,73-24-38 0,-52 20 26 0,-2 1 28 8,-13 0 19-8,-2-5-3 0,-6-6-1 0,-4 0-25 12,-2 0-5-12,9 6-1 0,11-1 0 0,4 6 34 18,2 0 6-18,-5 3 2 0,-12 4 0 0,-4 4-26 11,-5-1 0-11,-3 3 0 0,-3 0 0 0,-4 6 0 12,4 2 8-12,0 2-8 0,9-2 0 0,2 6 0 12,7 2 0-12,0-3 8 0,-4 5-8 0,-5 4 0 11,0 7 0-11,-9 5 0 0,-4 6 0 0,1 2 0 28,-3-2 0-28,-3 3 0 0,0-6 0 3,3 2-20-3,29 43-35 0,-11-15 27 0,6 9 28 0,5 9-10 0,-5 0 10 0,-3 2 0 0,-7 17 18 8,-5 15 10-8,0 2 3 0,-6-1 0 0,-4 1-15 27,-2 1-4-27,-3-8 0 0,0-16 0 0,-3 3-41 0,15 92-49 0,-15-119 38 0,6-8 40 9,2-10 0-9,1-1 0 0,6 1 0 0,0 10 12 11,3 11 11-11,-7 0 1 0,-5-11 1 0</inkml:trace>
    </iact:actionData>
  </iact:action>
  <iact:action type="add" startTime="129007">
    <iact:property name="dataType"/>
    <iact:actionData xml:id="d51">
      <inkml:trace xmlns:inkml="http://www.w3.org/2003/InkML" xml:id="stk32" contextRef="#ctx0" brushRef="#br0">7321 14952 1548 0,'0'0'34'1,"0"0"7"0,-15-6 2 0,6 1 0 0,3-3-35 0,1 0-8 0,-10-2 0 0,-3-1 0 7,0-5 60-7,0 0 9 0,3-2 3 0,-3-3 0 18,-6-1-35-18,4 1-6 0,2 0-2 0,-6 0 0 11,0-3-29-11,0 3 0 0,1 0 0 0,-1 0 0 0,-3-3 0 0,-6 0-8 10,3-3 8-10,-5 4 0 0,-4-4-16 0,-6 3 4 12,-2-2 1-12,-4 2 0 0,-2 0-8 12,-10 6-1-12,1-3-1 0,-7 5 0 0,-2 0 21 0,-1 5 0 11,-5 1 8-11,-4 4-8 0,1 4 0 0,0 2 0 18,-4 5 0-18,4 0 0 14,3 6 27-14,2 2 0 0,-5 6 0 0,5 2 0 0,1 3-1 0,9 2 0 0,-1 1 0 0,7 4 0 39,-7-2-5-39,4 6-1 0,5 2 0 0,0 0 0 0,7 5-20 0,2 1 0 0,4 4 0 0,2 3-8 23,0 3 8-23,3 3-8 0,4 0 8 0,-1 7-8 0,6 3 8 0,1 6 11 0,-1-1-3 0,3 8 0 0,6 1-16 0,0 2-4 28,0 8-1-28,4 0 0 0,-1 0 13 0,9 2 0 0,0 4 0 0,-3-4 10 0,9 3-10 0,3-2 0 0,3-3 0 0,9 0 0 0,-3-3 0 0,12-2 0 3,2-8 0-3,10-6 0 14,6-7 0-14,3-4 0 0,5-1 10 0,7-6-10 0,11-3 27 0,1-5-2 9,8-6 0-9,10-4 0 14,2-6-4-14,9 0-1 0,6-8 0 0,6-2 0 3,4-6-7-3,5-5-1 0,6-3-1 0,0-5 0 11,0-2-11-11,3-1 10 0,0-5-10 0,0-3 10 12,6-4-10-12,-6-1 0 0,-6-3 0 0,0-5 0 11,3-7-10-11,-9-4-4 15,-12-2-1-15,-2-3 0 0,-7-5 35 0,-3-2 8 6,0-1 0-6,-11-7 1 0,-10-6 35 0,-2-3 8 12,-4-4 0-12,-8-1 1 0,-10-3-11 0,-2-4-2 7,0-9-1-7,-1 0 0 0,-11 1-8 0,-6-4-2 0,-6-2 0 0,-6 3 0 9,-3-3-18-9,-12 5-4 0,-12 1-1 0,0 7 0 12,3-2-10-12,-12 2-1 0,-5 3-1 0,-7 5 0 12,0 5-14-12,-6 4 9 0,-8 1-9 0,-1 4 8 11,-5 5-8-11,2 2 0 0,0 3 0 0,-5 5-11 14,-4 3 3-14,4 11 0 0,5 2 0 0,-5 5 0 12,-7 4-1-12,4 4 0 2,2 6 0-2,4 2 0 0,-1 6-13 0,1 2-2 11,-4 6-1-11,4 2 0 14,2 3-80-14,3 0-16 0,7-1-3 0,-1 4-1064 0</inkml:trace>
    </iact:actionData>
  </iact:action>
  <iact:action type="remove" startTime="130701">
    <iact:property name="style" value="instant"/>
    <iact:actionData xml:id="d52" ref="#d51"/>
  </iact:action>
  <iact:action type="add" startTime="130659">
    <iact:property name="dataType" value="strokeEraser"/>
    <iact:actionData xml:id="d53">
      <inkml:trace xmlns:inkml="http://www.w3.org/2003/InkML" xml:id="stk33" contextRef="#ctx0" brushRef="#br1">8346 13721 2528 0,'-9'40'0'2,"6"-24"0"-1,-3 5 0 0,-3 0 0 10,4-2 0-10,-1 2 0 0,3 0 0 0,0 8 0 0,0 6 11 0,6 20-3-1,3 22-8 1,5-3 0 9,1-8 0-9,3 21 0 13,0 25 0-14,0-4 20 32,0-7-4-31,3 18 0 4,3 23 0-4,8 15-48 0,64 165-53 0,-31-181 41 0,-5-1 44 0,-7 8 12 0,-5 0 1 0,-9-2 0 0,-1-22-1 23,-2-23 0-23,-3-25 0 0,3-20-1022 0</inkml:trace>
    </iact:actionData>
  </iact:action>
  <iact:action type="add" startTime="141046">
    <iact:property name="dataType"/>
    <iact:actionData xml:id="d54">
      <inkml:trace xmlns:inkml="http://www.w3.org/2003/InkML" xml:id="stk34" contextRef="#ctx0" brushRef="#br0">7803 13809 1152 0,'0'0'102'1,"-6"5"-82"0,-5-2-20 0,-1 2 0 11,0-5 92-11,3 2 15 5,3 1 2-5,-3-3 1 0,-3 0-52 0,0 0-10 11,12 0-3-11,-6 0 0 0,0-3-17 0,-3 1-4 12,0-1-1-12,9 3 0 0,0 0-13 0,-6-2-2 12,-5-4-8-12,5 4 12 0,6 2-12 0,0 0 0 0,-12-6 8 10,3 1-8-10,0 0 0 0,0 2 9 0,-6-2-9 0,0 2 8 11,3-2 13-11,0-3 3 0,0 3 0 0,-3-6 0 18,-5 0 12-18,2-2 4 0,0-3 0-1,0-2 0 13,-9-3-7-12,3-6-1 0,4-2 0 0,-10-5 0 12,-6-3-6-12,3-6-2 0,7-2 0 0,2 0 0 11,0-5-6-11,-3 0-2 0,-6-8 0 0,4-1 0 0,2-1-8 0,3-7-8 26,-6 1 12-26,4-3-12 0,2-5 0 0,3 0 0 0,0-5 0 0,3 0 0 0,-3-1 0 0,6-4 0 46,4-4 0-46,-1 1 0 0,0 0 0 0,6-1 0 0,0 1-10 0,6 0 10 0,0-1-9 0,3 4 9 0,0 4-12 0,6 1 12 0,0 2-17 0,0 3 3 0,0 0 1 0,2 5 0 1,1 6-3-1,0 2 0 0,0 5 0 0,0 6 0 12,3 0-4-12,-3 5-2 0,-3 5 0 0,3 0 0 11,3 9 2-11,-4 4 1 0,-5 3 0 0,0 3 0 18,-6 3-1-18,3 2 0 0,3 5 0 0,0 3 0 12,-9 0 20-12,3 3 0 0,3 2 0 0,-3 3 0 0,0 0 0 0,0 0 16 10,0 0-4-10,0 0 0 0,6 11-4 0,-3 0 0 11,-6-1-8-11,3 3 12 0,3 1-3 0,-3 2-1 12,-6-3 0-12,3 5 0 0,-3 1 4 0,3-3 1 12,-3 0 0-12,0-1 0 0,-3 1 0 0,4-2 0 0,-1-1 0 10,-3 0 0-4,0-2-4-6,0 2-1 0,3 0 0 0,0-2 0 11,-6 2-8-11,3-3 0 0,3 1 0 0,0 0 0 0,-3-3 0 0,3-1 0 10,0 1 0-10,3-2 0 14,0-1-16-14,3-5 4 0,-6 5 0 0,6-5 1 11,0 0-1-11,0 0-1 0,0 0 0 0,-3-5 0 0,0 0-1 0,6-3 0 10,-3-3 0-10,3-2 0 0,0 2 5 0,3-5 1 18,0 3 0-18,0 0 0 0,0-3 8 0,0 0-8 12,6 3 8-12,0 2-8 0,-3 1 8 0,3-1 0 0,3 6-9 10,0 0 9-10,-1-1 0 0,1 1-9 0,-3 5 9 0,3-3 0 11,0 6 0-11,0-3 8 0,-9 3 0 0,3-1 1 12,3 4-9-12,-6-1 0 0,-3 3 0 0,3 0 0 11,-3 0 26-11,0 0 0 0,-3 2 0 0,-6 1 0 18,-3 0 2-18,3-1 0 0,6 3 0 0,-3 1 0 12,-9-4-1-12,3 1 0 0,6 2 0 0,-3 0 0 0,0-2-6 0,0-3-1 10,0 0 0-10,3 0 0 0,3 0-8 0,-3-3-1 11,0-3-1-11,3-2 0 0,0 0-10 0,0 0 0 12,-3 6 0-12,3-6 0 0,0 0-8 0,0 0-4 0,0 0-1 0,0 0 0 25,0 0-14-25,6-6-2 4,3 1-1-4,-3 0-657 0,-6 0-131 0</inkml:trace>
    </iact:actionData>
  </iact:action>
  <iact:action type="add" startTime="142071">
    <iact:property name="dataType"/>
    <iact:actionData xml:id="d55">
      <inkml:trace xmlns:inkml="http://www.w3.org/2003/InkML" xml:id="stk35" contextRef="#ctx0" brushRef="#br0">7914 9604 921 0,'-15'-13'40'1,"6"5"10"-1,-6 0-40 1,3-2-10 0,0-4 0 0,-3-1 0 0,-6-1 284 0,0 0 56 8,4-5 10-8,-4 2 2 0,-3 1-228 0,3-4-45 12,-3 1-10-12,1-3-1 0,-1 3-44 0,-6 0-8 12,-9 3-1-12,4-4-1 0,2-1-14 0,-12 1 0 11,-5 4 0-11,-1-1 0 0,0-4-17-1,-5 4 3 36,-4 3 1-35,-2 3 0 0,-1 0 5 0,1 2 8 0,-7 1-13 0,1 4 5 0,-1 9-5 0,1 2-1 39,-1 1 0-39,4 4 0 0,-4 9 2 0,1 2 0 0,-3 5 0 0,2 3 0 0,1 6-4 0,2 4-1 0,1 6 0 0,-1 6 0 0,4 2-3 0,5 7-1 0,10 1 0 0,5 5 0 1,3 3 6-1,12 3 2 0,7 2 0 0,14 5 0 12,6-2 13-12,11 2 0 0,7 6 0 0,18 0-9 18,12 2 9-18,11-2 0 0,7-3 0 0,11-6 8 0,12 1-8 0,10-3 8 10,2-5-8-10,0-6 8 0,15-4-8 0,-3-9 0 12,-3-8 0-12,3-10 0 0,4-6-10 0,-10-12 10 11,-9-6-12-11,3-11 12 0,3-10 0 0,-8-6 0 12,-7-7 0-12,-3-6 0 0,0-8 33 0,1-5 1 12,-4-5 0-12,-5-3 0 0,-7-2 20 0,-6-4 4 0,-2-4 1 0,-9-3 0 16,-1-3 3-16,-8-2 1 0,-4 2 0 0,-5-3 0 12,-9-2-15-12,-9 3-2 0,-3-3-1 0,-3 5 0 11,-9 3-18-11,-6 2-4 0,-6 3-1 0,-9 1 0 12,-9 1-22-12,-3 1 0 0,-11 0 0 0,-7 2 0 11,-3 3-67-11,-17 3-14 0,-15 5-3 0,-7 8-732 12,1 5-147-12</inkml:trace>
    </iact:actionData>
  </iact:action>
  <iact:action type="remove" startTime="143540">
    <iact:property name="style" value="instant"/>
    <iact:actionData xml:id="d56" ref="#d54"/>
  </iact:action>
  <iact:action type="remove" startTime="143554">
    <iact:property name="style" value="instant"/>
    <iact:actionData xml:id="d57" ref="#d55"/>
  </iact:action>
  <iact:action type="add" startTime="143435">
    <iact:property name="dataType" value="strokeEraser"/>
    <iact:actionData xml:id="d58">
      <inkml:trace xmlns:inkml="http://www.w3.org/2003/InkML" xml:id="stk36" contextRef="#ctx0" brushRef="#br1">9266 9866 2552 0,'0'0'0'2,"-6"3"0"-1,0 2 0 0,0 1 0 10,3-1 0-10,-6 3 0-1,-6 0 0 1,1 0 0 13,-7 0 0-13,-6 2 0-1,-6 3 0 1,0 1 9 19,4-1-1-19,-1 5 0 0,9 1 0 0,0 2-8 11,0 8-11-11,4 11 3 0,2 7 0 0,0 1 8 28,-3-3 0-28,3-3 0 0,0-5 0 0,-6 1-25 0,-35 54-32 0,11-26 28 0,0 3 45 8,-8-3 10-8,8 0 2 0,9-2 0 0,4 15-28 12,5 24 0-12,0-5 0 0,3-10 0 0,4 17 0 18,-7 22 0-18,0 3 8 0,-6-3-8 0,-8 3-20 0,-55 148-35 0,52-122 27 0,2 2 28 9,9 6 0-9,6-18 0 0,4-19 0 0,2 11 0 11,3 15 0-11,0-13 0 0,-3-15 0 0,-9-1 0 12,-8 3-10-12,-19-24 10 0,-23-23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16:48.94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141899">
    <iact:property name="dataType"/>
    <iact:actionData xml:id="d0">
      <inkml:trace xmlns:inkml="http://www.w3.org/2003/InkML" xml:id="stk0" contextRef="#ctx0" brushRef="#br0">7777 14161 2188 0,'-21'10'195'1,"9"-5"-156"0,-12 1-31 0,9-1-8 11,3 0 28-11,0 1 4 0,0-4 0 0,7 3 1 12,5-5 6-12,0 0 1 0,-6 3 0 0,6-3 0 12,0 0-25-12,0 0-5 0,0 0-1 0,0 0 0 11,0 0-17-11,6 5-4 0,2 1-1 0,1-6 0 12,-9 0 2-12,15 0 1 0,9 0 0 0,-3 0 0 11,-3-6 2-11,6 4 0 5,-1-1 0-5,7 0 0 0,3-4 8 0,0 1 0 11,-4 1 0-11,4 2 0 0,12-2 0 0,-4 2 0 12,1 1 0-12,3 2 8 0,2 0 0 0,1 0 1 8,3 5 0-8,-1 0 0 29,4 1-9-29,2-1 0 0,1 3 0 0,2 0 0 0,1 0 10 0,3 2 0 0,-4-2 0 0,4 3 0 18,2-1 0-18,3-2 0 0,1 0 0 0,2 0 0 0,-5-2-2 0,5-1 0 0,1 0 0 0,-1-2 0 23,1-1-8-23,-4 1-14 0,1 0 3 0,2-1 1 0,-3-2 10 0,7 3 12 0,-1-3-2 0,1 0-1 0,-4 3-9 0,4-1 0 37,2 1-12-37,0 0 12 0,1 2 0 0,-1-3 0 0,0 4 0 0,1-4 0 0,2 1 0 0,1 0 0 0,-1-1 0 0,0 1 8 6,1-3-8-6,-4 3 0 0,3-3 0 0,1 0 0 2,5-3 0-2,-2 0 0 0,-4 1 0 0,3-1 8 12,4-2-8-12,-1-1 12 0,0 1-12 0,1 0 12 11,-1 0-4-11,3-1-8 0,0 1 12 0,1 0-4 12,-4 2-8-12,0-2 10 0,7 0-10 0,2 2 10 12,-3 0-10-12,0 3 8 0,4 0-8 0,-1-2 8 11,-3 2-8-11,-3 0 12 0,-2 0-12 0,-1 2 12 12,3-2-12-12,1 3 0 4,-1-3-10-4,0 0 10 0,-2 0 11 0,2-3 8 12,3 1 1-12,0 2 1 0,-2-3-11 0,2-2-2 12,0 2-8-12,1 0 12 0,-4-2 1 0,0 2 0 11,0-2 0-11,1 0 0 0,-4 2-13 13,0-2 0-13,-2 2 0 0,2 1-10 0,3-1 10 0,-2 3 9 0,-4-3-1 0,3 3-8 9,-8 0 0-9,2 0 0 0,1 0 0 0,-1 3 0 18,3-3 0-18,-5 0 12 0,-4 3-4 0,0-1-8 11,4-2 18-11,-1 3-3 0,-2-6-1 0,2 3 0 12,-6 0 2-12,1 0 0 0,-4-2 0 0,4 2 0 0,-1-3 0 0,-2 3 1 10,-7-3 0-10,-5 1 0 0,-1 2-9 0,4 0-8 11,2-3 9-11,-2 3-9 0,-7-3 11 0,4 1-11 12,-3 2 12-12,-4 0-12 0,-8-3 12 0,5 3-12 18,4 0 12-18,-3 0-12 0,-4-3 12 0,1 3-4 0,3-2 0 0,-4 2-8 10,1 0 9-10,0 0-9 0,-1 0 0 0,-2-3 9 12,0 3-9-12,-1 0 0 0,1 0 9 0,0 0-9 11,-4 0 0-11,4 0 8 0,-3-3-8 0,-1 3 0 12,1 0 0-12,-3 0 8 0,-3 0-8 0,-1 0 0 27,1 0 0-27,0 0 8 0,-1 0-8 0,1 0 0 0,-3 0 0 0,0 0 0 0,-3 0 0 0,2 0 0 0,-2 0 0 0,0 0 0 12,0 0 12-12,-6 0-4 0,2 0-8 0,-2 0 0 12,-3 3 0-12,0-3 8 0,0 3-8 0,0-3 0 11,-4 2 0-11,1-2 8 0,0 3-8 0,0 0 0 0,-3-3 0 0,3 0 0 26,-3 2-23-26,0 1-5 0,-3 0-2 0,3-6-871 0,5 0-175 0</inkml:trace>
    </iact:actionData>
  </iact:action>
  <iact:action type="remove" startTime="143640">
    <iact:property name="style" value="instant"/>
    <iact:actionData xml:id="d1" ref="#d0"/>
  </iact:action>
  <iact:action type="add" startTime="143503">
    <iact:property name="dataType" value="strokeEraser"/>
    <iact:actionData xml:id="d2">
      <inkml:trace xmlns:inkml="http://www.w3.org/2003/InkML" xml:id="stk1" contextRef="#ctx0" brushRef="#br1">17130 13502 2548 0,'0'0'0'2,"0"0"0"-1,0 0 0 0,0 0 0 11,0 0 0-11,-6-3 0-1,0 0 0 1,0 1 0 12,3-4 0-12,-3 4 0-1,3-1 0 1,3 3-24 12,-6-5 0-12,3 2-1-1,3 3 0 1,0 0 42 13,-3-5 9-13,3 5 2 0,0 0 0 0,0 0-13 12,0 0-3-12,0 0 0 0,0 0 0 0,0 0-21 11,0 0-5-11,3 11-1 0,-3-1 0 0,0 9 15 3,0 10 0-3,0 13 0 0,0 19 0-1,0 0 17 13,0-8 3-12,3-3 1 0,-3-2 0 0,0 18-32 12,0 26-6-12,3-4-2 0,-3-14 0 0,3 10 19 27,-3 12 0-27,-3 4 0 0,3-2 0 13,-3 3-28-13,-3 110-34 0,-2-108 31 0,-1-13 45 0,0-13 9 0,-9-5 1 0,-6-4 1 0,-24-9-17 8,-20-17-8-8,-1-26 8 0,4-24-8 0</inkml:trace>
    </iact:actionData>
  </iact:action>
  <iact:action type="add" startTime="148893">
    <iact:property name="dataType"/>
    <iact:actionData xml:id="d3">
      <inkml:trace xmlns:inkml="http://www.w3.org/2003/InkML" xml:id="stk2" contextRef="#ctx0" brushRef="#br0">3541 15404 1976 0,'-30'19'88'1,"18"-11"17"0,3 2-84 0,-5 3-21 0,2-2 0 0,-3-1 0 9,6-2 20-9,0 0-1 5,3 0 0-5,0-2 0 0,0-4 5 0,0 1 2 12,6-3 0-12,0 0 0 0,0 0-13 0,0 0-2 11,6-5-1-11,3-6 0 0,3 0-2 0,3-4 0 12,9-1 0-12,2-3 0 0,1 1 12 0,9-1 1 11,3-2 1-11,11 0 0 0,1-3 20 0,5 3 4 12,4 2 1-13,8-2 0 1,7 0 1 0,5 2 1 19,6-2 0-19,7 5 0 0,2-2-19 0,12 2-4 0,-6-3-1 0,6 6 0 10,9-3-25-10,-2 6 0 14,-4-1-14-14,3 3 5 28,6 0-15-28,-9 8-2 0,3 0-1 0,-6 8 0 0,3 3-151 0,-5 7-30 0</inkml:trace>
    </iact:actionData>
  </iact:action>
  <iact:action type="add" startTime="149734">
    <iact:property name="dataType"/>
    <iact:actionData xml:id="d4">
      <inkml:trace xmlns:inkml="http://www.w3.org/2003/InkML" xml:id="stk3" contextRef="#ctx0" brushRef="#br0">6509 15375 1864 0,'0'0'41'1,"6"3"9"0,5-1 2 0,7-4 0 0,3-1-42 0,9 0-10 0,6-2 0 0,5 2 0 7,7-5 19-7,6 0 1 0,5 1 1 0,10-4 0 12,2 0 0-12,6 1 0 0,13-3 0 0,5 5 0 11,6 2-21-11,6-2-15 0,3 6 3 0,12 2 0 12,12 2 12-12,3 4 0 14,6 2 0-14,0 0 0 4,3 0 0-4,0 2 16 0,-6 1-3 0,3-1-1 0,-1 1-12 0,-2-3-15 57,0 0 3-57,-6-3 1 0,-6 0 35 0,0 1 6 0,-6-4 2 0,0-2 0 0,-6 0-10 0,0 0-2 0,-3-2 0 0,-5-1 0 0,-4 3-11 0,-3-3-9 0,-6 1 12 0,-8-4-12 2,-4 4-74-2,-12-4-22 0</inkml:trace>
    </iact:actionData>
  </iact:action>
  <iact:action type="remove" startTime="151098">
    <iact:property name="style" value="instant"/>
    <iact:actionData xml:id="d5" ref="#d3"/>
  </iact:action>
  <iact:action type="remove" startTime="151267">
    <iact:property name="style" value="instant"/>
    <iact:actionData xml:id="d6" ref="#d4"/>
  </iact:action>
  <iact:action type="add" startTime="150965">
    <iact:property name="dataType" value="strokeEraser"/>
    <iact:actionData xml:id="d7">
      <inkml:trace xmlns:inkml="http://www.w3.org/2003/InkML" xml:id="stk4" contextRef="#ctx0" brushRef="#br1">7483 13536 2548 0,'-24'24'0'2,"9"-11"0"-2,-8 3 0 1,-7 5-9 0,-12 3-2 0,0 8 0-1,1 2 0 1,2 3 19 8,6-5 3-8,7-3 1-1,2-3 0 1,3-2-12 13,0 0 0-13,6 0 0 0,-3 0 0 0,-2 5 0 18,2 8 0-18,0 13-12-1,-9 11 12 1,3 3-27 13,-3-9 3-13,-2-2 0 0,2-5 0 0,-3 15 24 12,0 16 0-12,4 1 0 0,2-9 0 0,6-5 36 12,6-7 4-12,-6 15 0 0,9 16 0 0,0-3-40 27,3-13-15-27,6 0 1 0,-3-2 0 0,6 10-10 0,18 98-27 0,0-109 25 0,9 3 41 8,5 5 8-8,7 6 1 0,-3 5 1 0,-1-11-25 2,1-12 0-2,-6 9 0 0,6 12 0 0,20-4 0 27,22 1 8-12,-1-14-8-15,-9-12 0 0,7-1-16 0,106 58-36 0,-86-58 25 0,-2-7 54 10,-10-6 10-10,9-11 3 13,15-15 0-13,-14-11-67 0,73-35-55 0,-67-2 39 0,-4-5 43 0,-9-6 0 0,-9 6 0 0,-8 2 0 0,5-3 24 29,16-7 3-29,-10-16 1 0,-9-24 0 0,-11 5-45 0,38-66-37 0,-53 56 26 0,5-6 52 9,7-2 9-9,-4-3 3 0,-11 0 0 0,-3-5-36 11,-10-5 0-11,-5-4-15 0,-6 9 5 0,-3-3 10 12,-6-2 0-12,-3 10 0 0,-6 19-8 0,-3-9 8 12,0-15 0-12,-6 13 0 0,-6 13 8 12,0 17-29-12,-30-41-34 0,9 56 27 0,-2-5 28 3,2-6 0-3,0 3 0 0,6 6 0 0,4 2 33 28,2 8 12-28,0 5 3 0,6 6 0 0,-3 4-65 0,-14-9-45 0,17 20 29 0,-3 0 12 8,0 1 2-8,-6-1 1 0,-12-2 0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19:26.82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72152">
    <iact:property name="dataType"/>
    <iact:actionData xml:id="d0">
      <inkml:trace xmlns:inkml="http://www.w3.org/2003/InkML" xml:id="stk0" contextRef="#ctx0" brushRef="#br0">7806 7766 2037 0,'0'0'44'15,"0"0"10"-15,0 0 2 1,0 0 2 0,6-3-46 0,3 0-12 0,-9 3 0 0,0 0 0 0,3-5 41 0,6 0 7 0,0-1 0 0,0 4 1 12,0-4-25-12,0 4-4 0,6-4-2 0,3-1 0 12,-3 4-18-12,2 0 0 0,7-2 0 0,0 2 0 11,3 1 0-11,0 2 0 0,2 0 0 0,1 0 0 12,9-3 0-12,-3 3 0 0,-4 0-11 0,4 0 11 12,0 3-24-13,-1-3 3 1,-2-3 0 0,3 3 0 12,3-5 21-12,-4 2 0 5,4 0 0-5,0-2 0 0,5 0 15 0,-2 0 4 11,3-1 1-11,-4 1 0 14,1 0-20-14,0 2 0 0,-1-2-13 0,4-1 5 0,0 4 8 0,-1-3 16 25,4 2-4-25,0 0-1 0,-4 1-11 0,4-1 10 0,-4 0-10 0,4 1 10 0,0 2-10 0,-1-3 0 8,4 0 0-8,0 1 8 20,-1-1-8-20,1 0 0 0,-1-2 0 0,-2 2 0 0,3 1 0 0,-4-1 0 0,4 3 0 0,-1-2 0 39,-2 2 0-39,0 0 0 0,2 0 0 0,-2 0 0 0,0 0 0 0,-4 0 0 0,4 2 0 0,-1 1 0 0,-2-3 0 0,6 2 0 0,-1-2 0 0,1 0 0 4,-4 3 8-4,1 0-8 0,3-1 12 0,-4 1-4 11,4 2 5-11,-3 1 1 0,2-4 0 0,-2 4 0 0,2-1 14 0,-2-2 4 17,0 2 0-17,-4 0 0 0,4 3-32 0,-6-3-10 11,2 1 0-11,1-1 0 0,0 0 10 0,-4 1 12 12,4-1-2-12,-3 3-1 0,-1-6 0 0,1 1 0 0,0 5 0 0,-4-5 0 9,1-1-9-9,3 1 0 0,-1 0 0 0,1-1 0 12,-3 1 17-12,-1-1-1 0,4 1-1 0,-3 0 0 12,-1-1-6-12,1 1-1 0,0-3 0 0,-3 0 0 18,-1 0 19-18,1 0 3 0,3 0 1 0,-4 0 0 12,1-3-15-12,0 3-4 0,3 0 0 0,-7 0 0 0,4 3-2 0,-3-3-1 9,-4 3 0-9,1-3 0 0,-3 0-1 0,3 2-8 12,-3-2 12-12,2 3-4 0,-2-3 8 0,3 0 0 11,-3 0 1-11,-1 0 0 0,-2 0-4 0,-3 0-1 0,6 0 0 0,-3 0 0 10,0 0 0-10,-1-3 0 0,-5 3 0 0,3-2 0 18,0 2-3-18,-3-3-1 0,0 0 0 0,-4 1 0 12,1 2-8-12,3 0 12 0,-3-3-12 0,3 0 12 11,-3 3-2-11,0-5 0 0,-3 3 0 0,3-4 0 12,-4 4-2-12,1-1-8 0,0 3 12 0,-3 0-4 12,3-3-8-12,-3 1 12 0,0-1-12 0,3-2 12 0,-6 2-12 0,3 0 0 9,-3 1 9-9,3-1-9 0,-3 1 18 0,-6 2-1 19,6-3 0-19,-6 3 0 0,2-5-17 0,1-1 0 12,3 4 0-12,0-1 0 0,0 0 0 0,0 1 0 11,0-1 0-11,-3 3 0 0,3-3 0 0,0 1-22 0,-6 2 3 0,3-3 1 9,3 3 18-9,-6 0 0 0,0 0 0 0,0 0 0 12,6-5 0-12,-3 5 0 0,3-5 0 0,-6 5 0 12,0 0 0-12,6-3 0 0,-3 0 0 0,-3 3 0 18,0 0 0-18,3-2-8 0,3 2 8 0,-6 0 0 12,0 0 0-12,0 0 0 0,3-6 0 0,-3 6 0 0,6-2-16 0,-6 2 4 9,0 0 1-9,0 0 0 0,0 0 11 0,0 0 11 0,6-3-3 0,-6 3 0 10,0 0-8-10,3-3-11 0,-3 3 3 12,0 0 0-12,0 0 8 0,0 0 11 13,6-2-3-13,-6 2 0 0,0 0-8 0,0 0 0 0,6-3 0 0,-6 3 0 16,0 0 0-16,0 0-9 0,0 0 9 0,0 0-13 0,0 0 13 0,0 0 0 10,0 0 0-10,0 0 0 0,0 0-15 0,0 0 3 12,0 0 1-12,0 0 0 13,-6-3-137 2,-9 1-27-15</inkml:trace>
    </iact:actionData>
  </iact:action>
  <iact:action type="add" startTime="75186">
    <iact:property name="dataType"/>
    <iact:actionData xml:id="d1">
      <inkml:trace xmlns:inkml="http://www.w3.org/2003/InkML" xml:id="stk1" contextRef="#ctx0" brushRef="#br0">11423 6818 1209 0,'6'-16'108'1,"-6"9"-87"0,3-7-21 0,3-2 0 0,0-2 178 0,3-1 31 9,6-4 7-9,2-1 0 0,4-5-132 0,6-3-26 12,9-3-6-12,5-2 0 0,7-8 6 0,9 3 2 12,5-3 0-12,4-2 0 0,5-4-17 0,0 4-3 11,7-4-1-12,5 1 0 1,1-3-15 0,2 3-4 13,0-3 0-13,4 3 0 4,-4-1-20-4,3 1 0 0,-6 5 0 0,-2 0 0 12,2 3 0-12,-5 2 0 0,-7 3 0 0,-3 0 8 27,-5 3-34-27,-3-1-6 0,-7 6-2 0,-2 3 0 0,-1-6-94 11,-5 6-18-11,3 2-4 0,-7 0-803 0</inkml:trace>
    </iact:actionData>
  </iact:action>
  <iact:action type="add" startTime="76114">
    <iact:property name="dataType"/>
    <iact:actionData xml:id="d2">
      <inkml:trace xmlns:inkml="http://www.w3.org/2003/InkML" xml:id="stk2" contextRef="#ctx0" brushRef="#br0">13313 4657 1209 0,'0'0'108'1,"-3"-6"-87"13,3 6-21-13,0 0 0 0,-3 0 102 0,0-5 16 12,-3 2 3-12,6 3 1 0,0 0-48 0,0 0-10 11,-3-2-1-11,3 2-1 0,0 0-26 0,-6 2-6 12,3 6-1-12,0 6 0 4,0-1-13-4,0 8-2 0,0 3-1 0,0 2 0 12,0-2-27-12,0 5-6 0,0 3 0 0,3-3-1 12,-3 3 12-12,3-3 9 0,-3-3-12 0,3-2 12 11,-2-3-15-11,2 1 4 0,0-9 1 0,0-5 0 12,0-8 10-12,0 0-13 0,0 0 5 0,-3-3 8 11,0-8 12-11,-3-2 9 0,-3-5 3 0,0-3 0 12,0-6-6-12,0 1-1 4,0-1 0-4,0-5 0 0,-3 1-5 0,3-1 0 0,0 0-1 0,3-2 0 10,6-1 0-10,-3-4 0 29,0-1 0-29,-3 0 0 0,-3 6-11 0,9 0 0 0,6 2 0 0,3 3 8 26,0 2-8-26,3 3 0 0,3 3-10 0,0 3 10 0,3 4-12 0,3 1 12 0,-3 5-13 0,-1 3 5 0,4 5 8 0,0 3-12 27,3 7 12-27,0-2-12 0,2 11 1 0,-2-3 0 0,3 5 0 0,-3 5 0 0,3 1-9 0,-4 4-3 40,-2 4 0-40,-3-9 0 0,0 1 8 0,-6-1 2 0,3-2 0 0,-3-3 0 0,-6-2 13 0,0-1 0 0,-6-5 9 0,0 1-9 0,-3-1 48 0,-3-3 3 0,-3 1 1 0,0-3 0 1,-3 0-15-1,0 3-2 0,-6-6-1 0,3 0 0 11,-3-2-18-11,4-1-4 0,-4 1-1 0,6 0 0 19,-3-6-3-19,6 3 0 0,0-3 0 0,3 3 0 0,0-2 12 0,6 2 1 9,0 0 1-9,6-6 0 0,3 1-22 0,3 3 0 12,3-6 0-12,3 8 0 0,0 0 0 0,-1 0-8 11,4 8 8-11,3-3-8 0,0 3 8 0,0 0 0 12,-4 2-9-12,1-2 9 0,0 3 0 0,0 2-9 0,-6 0 9 0,0 0 0 16,-6-2-10-16,0 2 10 0,-3 3-8 0,-6-3 8 12,0 1 0-12,-6 4 8 0,-3 1 0 0,-3-1 0 11,-6 3 12-11,-6 1 2 0,-3-1 1 0,1 0 0 12,-4 0 1-12,3 0 1 0,-3-8 0 0,0 6 0 12,1-6-25-12,-1 0-11 0,3-2 1 0,3-3 0 12,1 0-21-12,2-6-4 0,0 1-1 0,3 0 0 18,0-3-173-18,6 0-35 0,-12-3-8 0,12-2 0 0</inkml:trace>
    </iact:actionData>
  </iact:action>
  <iact:action type="add" startTime="76790">
    <iact:property name="dataType"/>
    <iact:actionData xml:id="d3">
      <inkml:trace xmlns:inkml="http://www.w3.org/2003/InkML" xml:id="stk3" contextRef="#ctx0" brushRef="#br0">13727 5120 1832 0,'0'0'81'1,"0"0"17"0,0 0-78 0,0 0-20 11,0 0 0-11,0 0 0 0,0 0 64 0,0 0 10 0,0 0 2 0,0 0 0 10,0 0-8-10,6 0-2 0,3-6 0 0,-3-2 0 0,0-5-38 0,3 0-7 9,-4-8-1-9,1-3-1 14,3 0-38-14,0-5-7 0,0 0-2 0,-3-3 0 18,0-2-20-18,3-1-4-1,-6-4 0 1,3-6-1 13,-3 0-1-13,0-3 0-1,0 3 0 1,3 6 0 12,0 1 26-12,-3 4 4 0,6 5 2 0,-3 8 0 12,0 2 22-12,0 6 8 0,-3 5 0 0,0-2 0 12,2 7 27-12,-5 3 5 0,6 5 0 0,0 8 1 0,0 1-24 0,3 9-5 10,3 7 0-10,-3-1-1 0,3 8 5 0,-3 0 2 11,3 10 0-11,-3-2 0 0,3-5-18 0,-3 2 0 2,0 1 0-2,2-6 0 0,-2 0-18 0,3-5-1 27,0-3 0-27,-3-3 0 0,0-5 3 0,0-2 1 0,-3-6 0 0,0 0 0 10,-3-2-16-10,-3-1-3 0,0-4-1 13,-3 2 0-13,0-3-21 0,-6 0-5 0,-3-5-1 11,-3 0 0-11,3-5-33 0,-3 0-6 0,1-6-2 0,-4-2 0 0,0 0 86 0,0-1 17 9,3-1 0-9,0 1 0 5,3-7 108-5,0 3 15 0,3-1 3 0,0 1 1 27,4 2-52-27,2 0-11 0,0 0-1 0,6 3-1 0,-3 2-28 0,6 3-6 9,-1-2 0-9,1 7-1 0,3-5-9 0,3 5-2 12,-3 1 0-12,6 2 0 14,6 0-57-14,0 0-12 0,0 0-3 0,5 0 0 0,7 0 74 0,3 0 14 9,-6-8 4-9,2 2 0 21,1-4-202-21,0-1-40 0,3-5-8 0,-7 1-483 0</inkml:trace>
    </iact:actionData>
  </iact:action>
  <iact:action type="add" startTime="77226">
    <iact:property name="dataType"/>
    <iact:actionData xml:id="d4">
      <inkml:trace xmlns:inkml="http://www.w3.org/2003/InkML" xml:id="stk4" contextRef="#ctx0" brushRef="#br0">14486 4548 1594 0,'-6'-16'35'1,"6"11"7"0,-6-8 2 0,0 2 1 0,0-2-36 0,-6 0-9 9,3-3 0-9,-6 0 0 0,0 0 98 0,1 3 18 0,-1 0 3 0,0-3 1 10,0 5-62-10,3 1-12 0,0 2-2 0,0 8-1 12,-3-8-8-12,6 8-2 4,-3 2 0-4,1 4 0 0,2-1-21 0,0 8-12 12,0 6 12-12,3 2-12 0,0 8 0 0,3 3 0 11,6 5-10-11,3 2 10 0,-3 6-11 0,6-5 11 12,3 2-8-12,-1 1 8 14,4-3-27-14,0-1 0 0,0-2 0 12,0-2 0-12,6-1 12 0,-6-2 3 0,3-3 0 0,-1 0 0 11,-2-5 12-11,-3-3 0 0,-3 0 0 0,0-2 10 2,-6-1 14 13,0-5 4-15,-6 3 0 0,-3-2 0 0,-3-1-17 0,0 0-3 11,-6 3-8-11,1-8 12 0,-4 2 1 0,-3-2 0 11,0-2 0-11,3-4 0 0,-3 4-13 0,0-6 0 12,1 0-9-12,2-8 9 13,0 2-40-13,0-4-3 0,3-1 0 0,3-5-616 0,3-2-123 0</inkml:trace>
    </iact:actionData>
  </iact:action>
  <iact:action type="add" startTime="77554">
    <iact:property name="dataType"/>
    <iact:actionData xml:id="d5">
      <inkml:trace xmlns:inkml="http://www.w3.org/2003/InkML" xml:id="stk5" contextRef="#ctx0" brushRef="#br0">14498 4665 2055 0,'0'0'45'1,"0"0"10"0,-3 5 1 0,0 3 2 0,3 2-46 0,0 4-12 9,-3-1 0-9,0 0 0 0,3 8 46 0,-3-5 7 11,3 5 2-11,0 0 0 0,6 6-40 0,-3-6-15 12,6 3 11-12,0 2-11 0,0 1 0 0,5-6 8 12,4-2-8-12,6 2 0 13,-3-5-20-13,3 5-6-1,3-8-2 1,-1-8 0 13,1 1-52-13,-3-6-10 0,3-3-2 0,-3-5-1 15,2 0-114-15,-5-5-22 0,0 0-5-1,-3-1-1 16,-6 1 71-15,0-3 13 0,-6 3 3 0,-3 0 1 0,-6 0 63 11,-3-3 13-11,-3 2 3 0,-3-1 0 0,-9-1 154 12,0 0 31-12,0 0 7 0,-2 3 0 0,-1-6 49 0,3 3 10 0,0 3 1 0,0 3 1 0,3-4-45 7,0 6-10 8,4 3-2-15,2-3 0 0,3 5-43 0,-3 1-9 12,6 2-1-12,3 0-1 0,3 0 5 0,0 0 1 0,0 0 0 0,0 0 0 15,0 0-40-15,0 0-8 0,0 0-2 0,0 0 0 0,0 0-15 0,0 0-3 10,9-5-1-10,3 2 0 0,0-2-11 0,0-3 10 0,-1 2-10 0,1-4 10 25,0-1-10-25,0 1 0 0,0-4 0 0,-3 1 0 12,0 0-15-12,-3 0 5 0,0-1 1 0,-3-1 0 0,3 1 9 0,-6 1-12 10,0 0 12-10,-3-3-12 0,0 5 12 0,0-2 0 11,-3 3 0-11,0-1 0 0,-3-2 0 0,3 2 9 2,0 1-9-2,-3-1 0 0,3 3 11 0,0 0-11 12,3 3 10-12,0 5-10 0,0-8 0 0,3 8 0 27,0 0 0-27,0 0 0 0,0 0-15 0,0 0-5 0,9 8-2 0,0-8 0 10,0 5 10-10,0-2 3 0,3 2 0 0,0 0 0 11,3-2-5-11,0 2-1 0,0 1 0 0,-1 2 0 12,1-6 1-12,3 4 0 0,0-1 0 0,0 0 0 3,-3 0 14-3,0 3 0 0,3 6-10 0,-7-6 10 11,4 2 0-11,0 6 0 14,0-3 0-14,0 6 0 0,-3 2 0 0,3 3 8 11,-3 2 0-11,-3 3 0 0,2 6-8 0,-2-1 0 12,-6-5 0-12,3 6 8 14,-3-1-33-14,0-2-7 0,0-3-2 0,-3-3 0 11,0-2-8-11,-3-5-2 0,3-1 0 0,0-2 0 0,0-5 44 0,0-1 0 0,0 1 0 0,0-11 0 0,0 0 14 0,0 0-2 0,0 0 0 0,-6-8 0 11,0 3 6-11,-3-9 1 0,6 1 0 0,-5-5 0 11,-4-4 1-11,0 4 1 0,3-9 0 0,0 4 0 27,0-7-6-27,0-1-2 0,0-6 0 0,3 2 0 12,0-2-5-12,0 0-8 0,3 0 11 0,0 0-11 0,3 3 0 0,0-1 0 10,3 6 0-10,0 5-12 0,0 3 12 0,0 5 0 2,-3 3 0-2,3 5-9 0,0 3 9 0,3-3 0 12,0 3 0-12,3 5 0 0,3 2 0 0,0 9 0 27,3-3 0-27,3 10 0 0,-1 1-15 0,4 7-4 0,-3 9-1 0,3 2 0 0,3 2 9 0,-3 1 2 8,2 0 0-8,-2 0 0 13,3 5 9-13,-3-8 0 0,0 5 0 0,-3 0 0 12,-1 1 0-12,1-1 8 0,0-2-8 0,-3-1 11 3,-3-4 6-3,-3-4 2 0,-3-1 0 0,-3-4 0 11,-3-2 7-11,-6-6 2 14,3 1 0-14,-6-1 0 0,-3-2-20 0,-3-5-8 0,0-1 0 0,-3-4 8 25,-2-1-102-25,-7-2-21 0,0-6-4 0</inkml:trace>
    </iact:actionData>
  </iact:action>
  <iact:action type="add" startTime="78549">
    <iact:property name="dataType"/>
    <iact:actionData xml:id="d6">
      <inkml:trace xmlns:inkml="http://www.w3.org/2003/InkML" xml:id="stk6" contextRef="#ctx0" brushRef="#br0">15861 4474 1843 0,'0'0'164'1,"0"0"-132"13,6 8-32-13,-6 0 0 0,0 3 106 0,0 2 14 0,0 5 4 0,-3 6 0 10,0 0-84-10,0 8-16 4,3 7-3-4,0-4-1 0,3 7-8 0,0-2-3 12,3 2 0-12,6-2 0 0,0 2-9 0,3-2-16 11,5-8 4-11,4-3 1 14,3-3-29-14,-3-2-5-1,3-8-2 1,2-3 0 12,1-8 8-12,3-5 2 14,-3-5 0-14,2-3 0 0,1-5 45 0,0-3 10 0,0-2 2 0,-4-4 0 10,1 1 28-10,-3-3 5 0,-3-2 2 0,0-1 0 2,-4 1-1-2,-5-3 0 0,-3 0 0 0,-6 2 0 12,0-2-24-12,-6-3-5 0,-3-5-1 0,0 3 0 11,-6 0 7-11,-3-1 1 0,-3 3 0 0,1-2 0 12,-7 2-40-12,-3 6-8 13,0 7-2-13,-3-2 0 14,-5 3-15-14,-1 10-3 0,-3 0-1 0,3 8 0 12,-2 5-37-12,-1 6-7 0,3 2-2 0,0 0 0 18,10 6-94-18,-1 4-19 0</inkml:trace>
    </iact:actionData>
  </iact:action>
  <iact:action type="add" startTime="78907">
    <iact:property name="dataType"/>
    <iact:actionData xml:id="d7">
      <inkml:trace xmlns:inkml="http://www.w3.org/2003/InkML" xml:id="stk7" contextRef="#ctx0" brushRef="#br0">16903 4617 1267 0,'-12'13'56'1,"6"-2"12"0,6 5-55 0,-3 7-13 11,-3 7 0-11,-6-1 0 0,0 5 274 0,0 0 52 12,0 1 10-12,-3-1 3 0,1 3-247 0,2 0-50 11,3-2-10-11,-6-3-1 14,-3-3-65-14,3-3-13-1,9-5-2 1,-3 0-1 19,0-13-21-19,3 3-4 0,0-3-1 0,6-8 0 11,-3-8 13-11,3-3 3 0,-6-2 0 0,9-8 0 0,0-3 40 0,3-5 8 0,-6 0 1 0,9-3 1 8,6 3 45-9,-3-8 9 1,-3 5 1 0,-3-5 1 18,3 5 18-18,0-5 3 4,6 3 1-4,-3 8 0 0,-6-4-29 0,3 9-6 11,2 5-1-11,1 3 0 0,-6 8 2 0,0 5 0 12,3 5 0-12,0 8 0 0,-3 9-10 0,0 1-1 7,0 7-1-7,3 1 0 0,3 4-22 0,-3-4 0 12,-6 1 0-12,6-3 0 0,3 0 0 0,-1-10-10 11,-2 2 10-11,3-8-10 0,0-2 0 13,0-3 0-13,3-3 0 0,-3-5 0 14,0 0 20-14,3-8 4 0,3-2 1 0,-4-4 0 0,-2-4 12 0,3-3 2 0,6-6 1 0,-6 1 0 28,-9 2-47-28,6-10-10 0,3 2-1 0,0 0-1 12,-1-5-6-12,-5-3-1 0,-6-2 0 0,6-3-716 0,6 0-144 0</inkml:trace>
    </iact:actionData>
  </iact:action>
  <iact:action type="add" startTime="79342">
    <iact:property name="dataType"/>
    <iact:actionData xml:id="d8">
      <inkml:trace xmlns:inkml="http://www.w3.org/2003/InkML" xml:id="stk8" contextRef="#ctx0" brushRef="#br0">17897 4456 1382 0,'15'0'61'1,"-6"0"13"0,-3 0-59 0,3 0-15 0,0 0 0 0,0 0 0 9,-1 0 196-9,-2 0 36 0,3 0 7 0,-3 0 1 12,-6 0-132-12,0 0-28 4,3 8-4-4,-3-1-2 0,0 4-56 0,-3 8-18 12,-3-6 10-12,-3 5-10 0,0 6 0 0,-2 3 0 0,-1 4 0 0,-3 1 0 10,0 2 0-10,0 1 0 0,3-1 0 0,-3 1 0 11,-3 2 21-11,6 0-1 0,4 0 0 13,-1 0 0 1,3-3 28-14,0 3 4 0,12-5 2 0,-3 2 0 12,3-2-10-12,2-5-1 0,4 2-1 0,6-5 0 3,0-1-42-3,3-1 0 0,3-4 0 0,0-5 0 12,5-2-102-12,1-3-22 0,3-8-5 0,0-3-1048 11</inkml:trace>
    </iact:actionData>
  </iact:action>
  <iact:action type="add" startTime="79659">
    <iact:property name="dataType"/>
    <iact:actionData xml:id="d9">
      <inkml:trace xmlns:inkml="http://www.w3.org/2003/InkML" xml:id="stk9" contextRef="#ctx0" brushRef="#br0">18602 4556 2368 0,'0'0'105'1,"0"5"22"0,0 3-102 0,0 3-25 0,0 2 0 0,0 6 0 9,0-1 41-9,3 6 3 5,-3 5 1-5,0 6 0 0,0-1-20 0,0 3-4 0,0 3-1 0,0 2 0 25,-3-2-48-25,0 5-9-1,0-6-3 1,0 4 0 13,0-1-160-13,1-5-32 0,-4-5-6-1,3-3-2 13,0-8-16-12,0-2-4 0,0-6-1 13,0-3 0-13,6-2 138 0,-3-8 28 0,0 0 6 0,0 0 1 0,3-8 140 0,0-5 29 8,0-3 6-8,0 3 1 5,0-8-32-5,0-3-5 0,2 0-2 13,-2-2 0-13,-6-3-8 0,3 0-1 0,0 0-1 0,3-6 0 10,0 1-31-10,3-3-8 0,0 0 0 0,3 0-431 12</inkml:trace>
    </iact:actionData>
  </iact:action>
  <iact:action type="add" startTime="79856">
    <iact:property name="dataType"/>
    <iact:actionData xml:id="d10">
      <inkml:trace xmlns:inkml="http://www.w3.org/2003/InkML" xml:id="stk10" contextRef="#ctx0" brushRef="#br0">18698 4477 518 0,'6'-13'46'15,"-3"5"-37"-14,3 0-9 0,-3 2 0 13,-3-2 190-13,2 3 36 0,-2-3 7 0,0 8 2 2,0-5-143-2,0 5-29 0,0 0-6 0,0 0-1 12,0 0-40-12,6-8-8 0,-6 8-8 0,0 0 12 12,3-3-12-12,-3 3 12 0,0 0-12 0,6-2 12 11,-6 2 38-11,0 0 8 0,0 0 2 0,6 0 0 12,-6 0-4-12,0 0 0 0,0 0 0 0,0 0 0 11,0 0-12-11,9 2-2 0,-9-2-1 0,6 6 0 12,0-1-8-12,-3 3-1 4,3 0-1-4,-3 2 0 0,0 4-17 0,0 4-3 0,3 3-1 0,-3 11 0 10,0-6 1-11,3 12 0 16,-3-1 0-15,3 0 0 0,-3 2 0 0,0 1 0 0,0-3 0 0,0 3 0 9,0-3-11-9,3 0 0 0,-3-8-10 0,-3 0 10 12,3-8-12-12,0 3 3 0,-3-5 1 0,3-1 0 27,-3-5 8-27,0-2 11 0,0-3-3 0,0-8 0 3,0 0 13-3,0 0 3 0,0 0 0 0,0 0 0 11,0 0 5-11,-3-3 2 0,0-7 0 0,0-1 0 12,0-2 5-12,0 0 2 0,3-9 0 0,0 1 0 12,0 0-20-12,3-5-4 0,0-4-1 0,0-4 0 0,3-3-13 0,5-8 9 9,1 0-9-9,3-3 8 0,0 1-8 0,3 4-12 12,3 1 2 3,0 5 1-15,-1 8-10 0,1 8-1 0,0-3-1 0,0 8 0 1,0 3 21-1,0 0 15 0,0 5-3 0,-4 5 0 12,1 3-12-12,0 3 0 0,-3 5 0 0,0-3 0 11,-3 6-20-11,-6 2 2 0,0 0 1 0,0 3 0 28,-3 0-21-28,-3 0-4 0,-6 5-1 0,-3 0 0 11,-3-3-2-11,-3 1-1 0,-3 0 0 0,-3 2 0 0,0-5 28 0,1-1 6 10,-4 1 0-10,0-2 1 0,0-4 11 0,3 3 0 2,3-7 0-2,4 2 0 0,5-6 22 0,0 1 0 12,9-3 0-12,0 0 0 0,0 0-5 0,0 0-1 12,0 0 0-12,9 8 0 0,3-8-2 0,2 5-1 0,1 3 0 0,3-3 0 9,3 3 4-9,0 6 1 0,3-4 0 0,-1 3 0 12,1 1-18-12,0 1 0 0,0 4 0 0,-3-6 0 12,-3 3 0-12,-1 3-11 13,-2-4 0-13,-3 7 0 5,-3-7-10-5,-3 1-3 0,0 3 0 0,-6 2 0 0,-3-2 36 0,0 2 6 10,-6 0 2-10,-6 0 0 0,-3-2 6 0,-2 4 2 11,-4-7 0-11,-3 0 0 0,-3 3 4 0,0-6 2 12,-5 3 0-12,2-3 0 0,3-2-26 0,0-1-8 11,1-5 0-11,2 1 0 14,3-4-120-14,6-2-32 0,-3 0-5 0,4 0-553 12,2-2-110-12</inkml:trace>
    </iact:actionData>
  </iact:action>
  <iact:action type="add" startTime="80631">
    <iact:property name="dataType"/>
    <iact:actionData xml:id="d11">
      <inkml:trace xmlns:inkml="http://www.w3.org/2003/InkML" xml:id="stk11" contextRef="#ctx0" brushRef="#br0">19355 4495 2253 0,'0'0'100'1,"0"8"20"0,3 3-96 0,0-3-24 0,0 5 0 0,0 5 0 12,0 4 20-12,0 4-2 5,0 6 0-5,0 2 0-1,0 3 2 1,-3 3 0 0,3-3 0 0,-3 5 0 12,-3 1-20-12,0-1-12 9,0 0 1-9,3-2 1 13,-6-6-43-13,3-2-9 0,0 0-2-1,-3-11 0 14,0 0-4-13,-2-5-2 0,2 0 0 0,0-8 0 0,0 3 50 0,0-6 11 9,0-3 9-9,-3-4-13 0,6-6 72 0,-6 0 14 12,6 0 3-12,-6-5 1 0,3-6 19 0,3-2 4 13,0-5 1-13,0-3 0 0,3-3-60 0,6 0-12 0,0-5-2 0,3 3-1 15,0-11-26-15,6 5 0 0,3-5 0 0,3 5 0 27,2 3-37-27,1 3-13 0,3 2-2 0,0 3-1 12,-3 5 10-12,-4 6 3 0,1 2 0 0,0 5 0 0,0 3 40 0,0 0 0 0,-6 3 0 0,-1 5 0 7,-2 0-20-7,-3 0 2 0,-3 5 0 0,-3 3 0 12,0 0 2-12,-6 3 0 14,0 5 0-14,-6 0 0 0,0-1 0 0,-3 4 1 2,-2 2 0-2,-4 0 0 0,-3 0 0 0,3 3 0 12,-3 0 0-12,3-5 0 0,-2 2 34 0,2 0 6 11,3 3 2-11,3-6 0 0,0 3 7 0,3 3 2 0,3 0 0 0,3 0 0 10,0-3-16-10,6 0-2 0,0 3-1 0,3-3 0 12,3 3 7-12,0-8 2 0,3 0 0 0,6 0 0 11,0-1-26-11,-1-7 0 0,1 0 8 0,3-2-8 18,3-4 0-18,0-4 0 0,2 2 0 0,1-11-11 0,-3 0 11 0,0-2-10 10,0-3 10-10,0-2-10 0,-1 2 10 0,-2-8 0 12,0 0 0-12,-3 3 8 0,3-3 0 0,-6-2 1 11,-1 2 0-11,1 0 0 0,0-2 5 0,-3-3 1 12,0 2 0-12,-3-4 0 0,-3-7-4 0,3 9-1 27,-6-10 0-27,0 7 0 0,0-5-10 0,0 2 0 0,3 1 0 0,-3 5 0 1,-6 0 10-1,3 2-10 0,6 9 12 0,-3-3-12 11,-3 2 21-11,0 9-2 0,3 2-1 0,0-3 0 12,0 8 12-12,-3 3 2 0,0 0 1 0,0 0 0 11,9 3-42-11,-4 10-9 0,-2 6-2 0,0 5 0 12,0 5 11-12,0 8 9 0,0-5-13 0,0 7 5 12,0 6-18-12,0 8-3 0,0-5-1 0,0 2 0 18,0 0-16-18,0-2-3 0,3 0-1 0,0-3 0 12,3-3 5-12,0-2 1 0,0-6 0 0,0-2 0 11,0-3 9-11,3-5 3 0,-3-3 0 0,0-5 0 0,-7-3 22 0,4-3 10 0,-3 1-8 0,0-6 8 8,-3-5-8-8,0 0 8 0,-6 0-8 0,-2-5 8 27,-7-3-44-27,-3-5-4 0,-6-3-1 0,-3-2 0 12,-3 2-11-12,1-11-3 0,-1 3 0 0,0 1 0 0,3-1 53 0,1-3 10 0,5 3 0 0,3 6 0 14,3 2 48-14,3-2 4 0,3 4 0 0,0 6 1 0,6-2 41 0,0 2 8 10,0 3 2-10,3 5 0 0,0 0-20 0,6-3-3 11,3 0-1-11,3 1 0 0,3 2-64 0,0 0-16 12,0 0 0-12,3 0 0 13,2-3-23-13,1 3-8 0,0-3-1 0,3-2-1 18,0 2-128-18,-1-2-26 0,1 0-5 0,-3-6 0 0</inkml:trace>
    </iact:actionData>
  </iact:action>
  <iact:action type="add" startTime="81489">
    <iact:property name="dataType"/>
    <iact:actionData xml:id="d12">
      <inkml:trace xmlns:inkml="http://www.w3.org/2003/InkML" xml:id="stk12" contextRef="#ctx0" brushRef="#br0">20293 4461 518 0,'0'0'46'1,"0"8"-37"13,0 0-9-13,0 2 0 0,-3 4 334 0,3 1 65 0,-3 1 13 0,0 8 2 10,0 3-304-10,0 7-61 0,0 0-12 0,-3 3-2 12,3 3-26-12,0-3-9 0,-3 0 0 0,3 0 9 11,0 3-19-11,0 0-4 0,0-1-1 0,0-2 0 12,-2 0-25 2,5-5-4-15,-3-3-2 1,3-5 0 0,0-5 20 0,0-1 4 3,3-5 1-3,-3-2 0 0,-3-3 56 0,3-8 11 12,0 0 2-12,0 0 1 0,0 0 17 0,3-8 3 11,0-5 1-11,-1-3 0 0,1-3-26 0,0-5-4 12,-3-2-2-12,6-3 0 0,-3-5-30 0,3-1-8 12,0 1 0-12,0-6 0 13,3 0-24-13,3-2-7 0,3-3-1 0,3 3 0 18,0 2-32-18,5 6-6 0,1-3-2 0,3 7 0 12,-3 1 30-12,3 8 6 0,-4 3 0 0,4-3 1 0,-3 5 47 0,0 2 8 0,3 4 3 0,-1-3 0 7,-5 5-11-7,3 2-1 0,-3 6-1 0,-3 0 0 12,-3 0-10-12,0 0 12 0,-4 6-12 0,-2 2 12 12,-3-3-12-12,0 5-11 0,-12 1 3 0,3 8 0 0,-6-6-8 10,1 3-2-10,-7 2 0 0,0 3 0 0,-3 8 6 0,-3 1 2 17,0-1 0-17,0-3 0 0,-2 3 2 0,5 0 0 12,0-2 0-12,3-1 0 0,0 1 8 0,3-1 0 12,3-5 0-12,3 3 8 0,0 3 40 0,3-9 9 0,0 6 2 0,6-3 0 9,-3 0-27-9,3 0-6 0,0-2-1 0,3-3 0 12,0-3-35-12,0-2-7 0,0-1-2 0,3-2 0 27,3-8-103-27,-3 0-21 0,6-8-4 0,-3-5-1 0</inkml:trace>
    </iact:actionData>
  </iact:action>
  <iact:action type="add" startTime="82016">
    <iact:property name="dataType"/>
    <iact:actionData xml:id="d13">
      <inkml:trace xmlns:inkml="http://www.w3.org/2003/InkML" xml:id="stk13" contextRef="#ctx0" brushRef="#br0">20954 4350 2340 0,'0'0'52'1,"-3"8"10"0,0 5 2 0,3 0 1 0,-3 8-52 0,-3 6-13 0,3 5 0 0,-6 5 0 0,0-3 19 0,0 8 1 5,0 6 0-5,0-6 0 0,3 3-20 0,0-2 0 12,-5 2 0-12,-1-3 0 14,3 0-82-14,-3-2-20 0,0 2-4-1,0-2-1 1</inkml:trace>
    </iact:actionData>
  </iact:action>
  <iact:action type="add" startTime="82225">
    <iact:property name="dataType"/>
    <iact:actionData xml:id="d14">
      <inkml:trace xmlns:inkml="http://www.w3.org/2003/InkML" xml:id="stk14" contextRef="#ctx0" brushRef="#br0">21204 4487 2286 0,'0'0'101'1,"0"6"21"0,-3 4-98 0,3 1-24 11,-3 2 0-11,-3 0 0 0,0 6 17 0,0-1-1 0,-6 9-1 0,3-1 0 10,-3 1-5-10,0 4-1 0,-2 4 0 0,2 5 0 12,-3-9-9-12,0 9 0 0,3-3-10 0,0 3 10 11,0 2-25-11,6-5 1 4,0 3 0-4,3-11 0 14,3 0 6-14,6-3 2 0,0 1 0 0,3-9 0 12,3 1-11 2,0-6-1-14,3 0-1 0,0-5 0 0,3-5 15 0,-1 0 3 0,1-6 1 0,3 0 0 0,3-7-2 0,0-1 0 7,-3-2 0-7,-4-6 0 14,4 1-36-14,-6-3-8 0,-3-3-2 0,-3 0 0 18,0 0 18-18,-6 0 3 0,0-2 1 0,-6 2 0 0,-3 0 18 0,-3 1 4 0,-3 1 1 0,-3 1 0 7,-3 5 13-7,3 0 0 14,1 6 0-14,-1 2 0 0,3 0 36 0,0 3 4 0,0 5 1 0,3 0 0 10,3 0 6-10,0 0 1 0,6 0 0 0,-6 2 0 11,6-2-6-11,0 0-1 0,3 11 0 0,3-8 0 12,0 2-20-12,3 0-4 0,0-2-1 0,0-3 0 18,3 0-16-18,0 0 0 0,6-3 0 0,-4-5 0 0,1 3-17 0,0 0-4 10,0-3-1-10,0 0 0 13,-3-3-11-13,0 3-3 0,-3-8 0 0,0 3 0 0,-3 0 20 0,-3 0 3 10,-3-1 1-10,0 1 0 0,-3-3 12 0,0 0-9 12,-6 1 9-12,0 1-8 0,0-7 8 0,-3 3 11 11,-3-3-3-11,0-1 0 0,3 6 8 0,-3-2 2 0,6 5 0 0,1 5 0 16,-1-5 12-16,0 2 2 0,3 6 1 0,0-1 0 12,3 1 5-12,0 2 1 0,3 3 0 0,0 0 0 12,0 0-26-12,6-2-5 0,3 2 0 0,3 0-8 11,2 0 0-11,1 0 0 0,0 0-10 0,0-5 10 27,0 2-28-27,3-2 1 0,-3 5 1 0,6-8 0 0,-4 2 14 0,1-2 4 0,-3 3 0 0,0-3 0 0,0-2 28 0,-6 2 5 13,3 0 2-13,-3 0 0 0,0 0 18 0,-3 0 4 12,-3 0 1-12,3 3 0 0,-1-9-14 0,-2 7-2 11,-3 1-1-11,3-4 0 0,-3 2-18 0,0 2-4 0,0 4-1 0,0 2 0 10,0-8-10-10,0 8 0 0,0 0 0 0,0 0 0 11,0 0-20-11,-3 10 0 0,0 1 0 0,0 5 0 12,3 0 2-12,-2 5 1 0,-1 0 0 0,3 3 0 18,0 2 1-18,0-4 1 0,0 7 0 0,3-3 0 0,2 1 3 0,1 2 0 10,-3-3 0-10,6 1 0 0,0-1 12 0,3 0 0 11,-3-2 0-11,0 0 10 0,3 0 24 0,-3-3 5 12,-3 3 1-12,3 0 0 0,-3-6-4 0,0 1 0 12,-3 2 0-12,-3-3 0 0,0 4 10 0,0-1 2 11,-3-3 0-11,-3-2 0 0,0 0-29 0,-3 3-6 0,-3-4-1 0,0 4 0 16,0-6 16-16,-3 0 4 0,0-2 0 0,3 0 0 12,-2-1-52-12,2-5-9 14,-3 3-3-14,0-5 0 14,-3 2-18-14,3-5-4 0,-3 0-1 0,0 0 0 0,4 0-173 0,-4-2-36 0,-33-4-6 0,12-2-2 0</inkml:trace>
    </iact:actionData>
  </iact:action>
  <iact:action type="remove" startTime="87886">
    <iact:property name="style" value="instant"/>
    <iact:actionData xml:id="d15" ref="#d14"/>
  </iact:action>
  <iact:action type="remove" startTime="87929">
    <iact:property name="style" value="instant"/>
    <iact:actionData xml:id="d16" ref="#d13"/>
  </iact:action>
  <iact:action type="remove" startTime="87942">
    <iact:property name="style" value="instant"/>
    <iact:actionData xml:id="d17" ref="#d12"/>
  </iact:action>
  <iact:action type="remove" startTime="87972">
    <iact:property name="style" value="instant"/>
    <iact:actionData xml:id="d18" ref="#d11"/>
  </iact:action>
  <iact:action type="remove" startTime="88019">
    <iact:property name="style" value="instant"/>
    <iact:actionData xml:id="d19" ref="#d10"/>
  </iact:action>
  <iact:action type="remove" startTime="88047">
    <iact:property name="style" value="instant"/>
    <iact:actionData xml:id="d20" ref="#d9"/>
  </iact:action>
  <iact:action type="remove" startTime="88081">
    <iact:property name="style" value="instant"/>
    <iact:actionData xml:id="d21" ref="#d8"/>
  </iact:action>
  <iact:action type="remove" startTime="88111">
    <iact:property name="style" value="instant"/>
    <iact:actionData xml:id="d22" ref="#d7"/>
  </iact:action>
  <iact:action type="remove" startTime="88139">
    <iact:property name="style" value="instant"/>
    <iact:actionData xml:id="d23" ref="#d6"/>
  </iact:action>
  <iact:action type="remove" startTime="88187">
    <iact:property name="style" value="instant"/>
    <iact:actionData xml:id="d24" ref="#d5"/>
  </iact:action>
  <iact:action type="remove" startTime="88216">
    <iact:property name="style" value="instant"/>
    <iact:actionData xml:id="d25" ref="#d4"/>
  </iact:action>
  <iact:action type="remove" startTime="88227">
    <iact:property name="style" value="instant"/>
    <iact:actionData xml:id="d26" ref="#d3"/>
  </iact:action>
  <iact:action type="remove" startTime="88242">
    <iact:property name="style" value="instant"/>
    <iact:actionData xml:id="d27" ref="#d2"/>
  </iact:action>
  <iact:action type="add" startTime="87763">
    <iact:property name="dataType" value="strokeEraser"/>
    <iact:actionData xml:id="d28">
      <inkml:trace xmlns:inkml="http://www.w3.org/2003/InkML" xml:id="stk15" contextRef="#ctx0" brushRef="#br1">24232 5011 2544 0,'-18'-5'0'2,"9"2"0"-2,0 3 0 1,1-5 0 11,-4 2 0-11,0 1 0-1,0-1 0 1,-9-2-20 13,0-1-4-13,-3 1-1 0,4 0 0 0,-1 0 41 18,0-3 9-18,0 0 2-1,3-3 0 1,0-2-27 28,3 8 0-28,-2-6 0 0,2 0 0 0,-3 6-16 0,-33 5-36 0,10 0 25 0,-16 3 27 8,-9-1 0-8,4 6 0-1,11-2-8 1,4 2 28 13,-1-3 5-13,-14 3 2 0,-22-6 0 0,7 4-27 12,8 2 0-12,13-6 8 0,5 1-8 0,-2 0 0 11,-13 2 0-11,-5-5 0 0,-10 0 0 0,13 0 0 19,11 0 0-19,10 0 0 0,5-3 0 0,-11 1-20 0,-87-4-32 0,65 1 25 0,10 0 27 8,8-3-10-8,4 0 10 0,-4-3 0 0,-14-5 0 12,-19 1 0-12,10-7 0 0,17 1 0 0,1 3 36 12,5-6 12-12,-17 3 1 0,-18 2 1 0,8 1-50 11,19 2-22-11,5-5 2 0,4 5 0 0,-13 3 20 18,-23-1 0-18,9 6 0 0,14-5 0 0,7 5-27 0,-54-8-29 0,38 8 28 0,-2 3 28 9,-3 2 0-9,8-2 0 0,16 3 0 0,-22-1 0 12,-20 0-10-12,6 3 10 0,14 0 0 0,4 0 17 12,0 0 11-12,-13 3 1 0,-17 0 1 0,15-1-30 26,20 3 8-26,-11-5-8 0,-18 3 0 0,3 0 0 0,14 5 0 0,4-8 0 0,11 2 0 0,-20 4 14 15,-18-1 6-15,9 0 2 0,23-2 0 0,-11 2-34 11,-15 0-6-11,6 3-2 0,-1-2 0 0,10 2 20 12,6-3 0-12,-13 3 0 0,-17 2 0 0,12-2 0 12,21-2 9-12,-13 2-1 0,-20 5 0 0,9-5-8 11,12 2-11-11,5 4 3 0,1 1 0 0,-9 4 8 12,-18 5 0-12,14-3 0 0,19-5 0 0,-18 2 0 18,-21 1 0-18,14-1 0 0,19-4-8 0,-3-1-16 0,-105 8-32 0,93-13 28 0,9 0 52 9,11-5 11-9,-14-1 1 0,-18 1 1 0,15-3-37 11,14 0-8-11,4 0-2 0,-6-3 0 0,-7 3 10 12,-11 0 0-12,15-2 0 0,17-4 0 0,-11 4 0 12,-18-1 0-12,5 0 0 0,13 1 0 0,9 2-22 12,11 0-2-12,-2-3-1 0,-13 3 0 0,-5 0 25 11,-3 3-10-11,11-3 10 0,16 5 0 0,5-2 34 18,6-1 14-18,-5 1 2 0,-7-3 1 0,-5 3-80 0,-60-1-64 0,77-2 44 0,9 0 40 8,6 0 9-8,7 0 0 0,5-2 0 0,0-1 22 12,6 3 4-12,3-3 1 0,3 1 0 0,6 2-27 12,0 0 0-12,0 0 8 0,0 0-8 0,6-6 0 11,0 4 0-11,6-1 0 0,3 3 0 0,15-3 12 34,17 3 0-34,4 0 0 0,5 0 0 0,-5 0-44 0,32 0-52 0,-44 0 41 0,21 0 55 9,20-2 10-9,0 2 2 0,-8-3 1 0,-7 3-15 27,-5-5-10-27,17-1 12 0,27-4-12 0,-8-1-16 0,76-20-37 0,-59 7 25 0,-9 0 60 8,-8-3 12-8,2 6 3 0,12 0 0 0,-3 0-38 0,-3 2-9 0,10 4 0 0,8 1 0 0,-6-2-14 15,-9 3-5-15,12 0-1 0,12 2 0 0,-9 6 20 12,-18-5 0-12,15 7-8 0,24-8 8 0,-15 9 12 12,-24-4 7-12,15 1 1 0,24 2 0 0,-9 3-20 11,-12-7-12-11,3 4 1 0,6 0 1 0,9 1 10 12,9 2 0-12,-12-3 0 0,-24 3 0 0,15-3 0 11,21 1-12-11,-15-1 4 0,-21 0 0 0,12 1 8 12,21-4 0-12,2 4 0 0,4-4 0 0,-12 1 0 2,-18 0 0-2,12 2 0 0,21-5 0 0,-6 3 8 12,-9-3 3-12,-6 3 1 0,-1-3 0 0,10 3-23 12,18-1-4-12,-21 1-1 0,-27 0 0 12,15 2 16-12,24 0 0 0,-6-2 0 0,-12 2 0 0,0 1 0 11,-6 2 0-11,9 0 8 0,8 0-8 0,-14 0 0 12,-20 0 0-12,14 2 0 0,20 1 0 0,-17-3 0 17,-20-3 0-17,8 1 0 0,24 2 0 0,-18 0 12 28,-21-5 9-28,12-1 2 0,15-4 0 0,-18-4-59 0,75-25-63 0,-75 15 48 0,-12-3 41 8,-18-4 10-8,-14 4 0 0,-19 1 0 0,-8-1 22 12,-9-4 6-12,-3-17 2 0,-7-26 0 0</inkml:trace>
    </iact:actionData>
  </iact:action>
  <iact:action type="remove" startTime="89444">
    <iact:property name="style" value="instant"/>
    <iact:actionData xml:id="d29" ref="#d1"/>
  </iact:action>
  <iact:action type="add" startTime="89387">
    <iact:property name="dataType" value="strokeEraser"/>
    <iact:actionData xml:id="d30">
      <inkml:trace xmlns:inkml="http://www.w3.org/2003/InkML" xml:id="stk16" contextRef="#ctx0" brushRef="#br1">13853 5554 2432 0,'0'37'0'16,"0"-11"0"-15,3 11 0 0,0 5 0 0,-3 1 0 0,3-3 0 0,0-3 0 0,0-6 13 15,0-2 3-15,0-2 1 0,0 2 0 0,0 3-2 27,3 5-1-27,-3 8 0 0,0 5 0 0,0-2-34-1,6 36-34 1,-6-52 26 0,2 0 52 10,-2-3 9-10,3 3 3 0,0-3 0 0,0 8-36 11,6 10-9-11,3 6-1 0,3 8 0 0,3-3 10 12,9-13 0-12,-4-2 0 0,4-4 0 0</inkml:trace>
    </iact:actionData>
  </iact:action>
  <iact:action type="remove" startTime="89565">
    <iact:property name="style" value="instant"/>
    <iact:actionData xml:id="d31" ref="#d0"/>
  </iact:action>
  <iact:action type="add" startTime="89537">
    <iact:property name="dataType" value="strokeEraser"/>
    <iact:actionData xml:id="d32">
      <inkml:trace xmlns:inkml="http://www.w3.org/2003/InkML" xml:id="stk17" contextRef="#ctx0" brushRef="#br1">14258 7310 2636 0,'3'59'0'2,"-3"-22"0"-1,3 16 0 0,0-3-13 26,-3-2-3-26,3-6 0 0,0-5 0 0,-3 5-13 0,0 64-36 0,-3-37 32 0,3-3 49 8,0-8 11-8,0-2 1 0,-3-6 1 0,0 14-29 12,3 20 0-12,-3 1 0 0,0-11 0 0,-3 8 9 17,0 11-9-17,0 7 8 0,-6 9-8 0,-3 18 0 12,-3 21 0-12,-12 18-12 0,-5 12 12 0,-7 18-15 0,-3 15 5 0,1 6 1 0,-1 8 0 0,0 8-8 23,1 8-2-23,-31-1 0 0,-35-7 0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31:36.6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33455">
    <iact:property name="dataType"/>
    <iact:actionData xml:id="d0">
      <inkml:trace xmlns:inkml="http://www.w3.org/2003/InkML" xml:id="stk0" contextRef="#ctx0" brushRef="#br0">10152 15108 2592 0,'-6'-8'57'1,"-3"0"12"0,-6-3 3 0,0-5 0 0,-6 1-58 0,-2-4-14 9,-7-2 0-9,6 0 0 0,-3-3 14 0,0 0 0 11,-5 0 0-11,2-2 0 0,-3 2 6 0,-2 0 0 0,-4 0 1 0,-6-2 0 17,-2 2-21-17,-7 0 0 0,-6 0 0 0,-2 1 0 11,-4 1-9-11,-5 1-7 0,-6 3 0 0,-4-1-1 12,-2 3 5-12,-3 0 2 0,-1 6 0 0,-5-1 0 27,-6 3 10-27,0 3-10 0,-1 5 10 0,-2 0-10 0,-6 3 10 0,3 5 0 0,0 0 0 0,5 2 8 9,7 3-8-9,-3 3 9 19,-3 0-9-19,2 3 10 0,7 2 1 0,0 3 0 0,-1-1 0 0,1 7 0 25,3-4 8-25,5 6 1 0,4 0 1 0,3-1 0 0,2 1-10 0,4 2-3 0,2-2 0 0,7 3 0 0,5-4-8 0,4 6 0 37,2 0 0-37,3 6-11 0,7-1-1 0,2 6 0 0,6-1 0 0,0 1 0 0,4 2 12 0,11 3 0 0,6 3 0 0,9 2 0 0,0 3-21 0,12 5-3 10,6 0 0-10,8 6 0 0,7-4 24 0,0 4-11 0,8 2 11 0,7-3-8 10,6 3 8-10,8-8 0 0,7 1 10 0,2-4-10 11,1 1 11-11,11 2-11 0,9-5 12 0,0-1-12 12,1-1 0-12,5-6 0 0,9-6 0 0,6-2 0 11,6-2-17-11,6-4 2 0,3-2 1 0,6-8 0 12,6-2-13-12,-3-9-2 0,3-7-1 0,0-6 0 0,3-7 8 0,-3-9 2 16,-3-2 0-16,-1-3 0 0,4 0 20 0,-9-10-9 12,-6-1 9-12,-3-2 0 0,0 0 0 0,-8-5 0 11,-7-4 0-11,-6-1 0 0,0-6 13 0,-9 0 7 12,-5-3 0-12,-4 3 1 0,-3 6 3 0,-2-4 1 0,-10 1 0 0,-2-3 0 10,-10 5 29-10,-5-2 6 0,-6 0 0 0,-4-1 1 11,-8 1 3-11,-3 0 1 0,-6 4 0 0,-4 1 0 18,-8 0-13-18,0 0-2 0,-6 0-1 0,-6-2 0 12,-3-1-22-12,-6-2-5 0,-6-6-1 0,-3 0 0 12,-5 1-13-12,-7-6-8 0,-15-3 10 0,1-2-10 0,-10-5 0 0,-3 2 0 9,-2-5 0-9,-10 2 0 0,-2 1 0 0,-6 4-10 12,2 4 10-12,-2 2-12 0,2 3 12 0,1 2-10 11,0 3 10-11,2 5-10 0,4 3 10 0,5 6 0 19,10 4 0-19,-1 6 0 0,0 0 0 0,4 0 9 0,2 5-9 0,-2-3 10 9,2 9-10-9,-3-1 0 0,-2 0 0 0,2 3 0 12,-2 3-16-12,2 3 2 0,0-4 0 0,1 4 0 12,2-1-22-12,4 3-4 13,-1-3 0-13,3 3-1 0,7 0 13 0,2 0 4 0,3 3 0 0,6-3 0 10,0-3-14-10,7 3-2 0,-4-2-1 0,3-1 0 0,6 3 14 0,-3-3 3 9,6 1 1-9,-3-1 0 5,3 3-13-5,0-3-4 13,0 1 0-13,3 2 0 0,-2-3 31 0,5 0 9 12,-3 1 0-12,6 2 0 0,0 0-13 0,0 0 4 12,-6 0 1-12,6 0 0 0,0 0 8 0,0 0 0 0,0 0-9 0,0 0 9 9,0 0 0-9,0 0 0 0,0 0 0 0,0 0 0 0,0 0 0 0,0 0 0 10,0 0 0-10,0 0 0 0,0 0 0 0,0 0 0 18,0 0 0-18,0 0 0 0,0 0 0 0,0 0-14 0,0 0 5 0,0 0-745 9,0 0-149 6</inkml:trace>
    </iact:actionData>
  </iact:action>
  <iact:action type="add" startTime="37869">
    <iact:property name="dataType"/>
    <iact:actionData xml:id="d1">
      <inkml:trace xmlns:inkml="http://www.w3.org/2003/InkML" xml:id="stk1" contextRef="#ctx0" brushRef="#br0">13003 11441 2156 0,'-20'-6'96'1,"5"4"19"0,-3-1-92 12,-3-2-23-12,-6-3 0 0,3 2 0 0,-5-1 27 0,-1-4 1 11,0 0 0-11,-6-2 0 0,-2-5-11 0,-1 2-1 11,-3-3-1-11,4-2 0 5,-7-3 9-5,-3 0 1 0,1 1 1 0,-4-1 0 12,-5 3-6-13,-1-3 0 1,1 3-1 0,-4 2 0 12,0 3 4-12,-2-2 1 0,-7 2 0 0,1 0 0 12,-3 3-24-12,-4-3 0 0,1 5 0 0,-4 1 8 11,-5-1-8-11,3 6 0 0,-1 0 0 0,4 2 0 12,-3-2 0-12,-1 5 0 20,-2 0 0-20,-1 2 0 0,1 4 0 0,0-1 0 0,2 3 0 0,1 2 0 25,3 1 0-25,-1 5 0 0,7 0 0 0,-1 2 0 0,4 3 0 0,2 3 0 0,1 0 0 0,-1 5 8 24,7 6-8-24,-1 2 0 0,4 5 0 0,-1 0 0 0,7 3 0 0,2 3-8 0,3 2 8 0,1 3-8 0,2 5 0 0,9 0 0 43,4 3 0-43,8-2 0 0,6 1-3 0,3 1 0 0,6 0 0 0,6 0 0 0,3 2 11 0,6 4 0 0,9-1 0 0,6-3 0 0,8 1 0 0,4-1 0 0,6 3-8 2,5-2 8-2,7-1 0 0,5-4-8 0,7-1 8 0,5-5 0 11,-2-3 0-11,8-2 0 0,7-3 9 0,2-3-9 12,9-2 0-12,0-3 0 0,7-6 0 0,-1-2 0 11,9 1-9-11,3-4-9 0,-3-7-2 0,3-1 0 0,3-2 6 0,-2-5 1 17,-1-4 0-17,3-1 0 14,3-6 1-14,0-3 1 0,-3-5 0 0,0-5 0 0,0-3 3 0,0-2 0 9,-3-4 0-9,-3-7 0 0,1-2 8 0,-7-4 0 12,0-2 0-12,-6-3 0 0,0 1 0 0,-8-4 14 11,-4-2-2-11,-6-2 0 0,1-3 23 0,-7-3 4 12,4 2 1-12,-10-2 0 0,-3 1-12 0,-2 1-3 0,-3-4 0 0,-4 2 0 16,-2 0 19-16,-7 3 3 0,-2-1 1 0,-6-2 0 12,-1 6 5-12,-5-1 2 0,-6 1 0 0,-6 2 0 11,-6 2-21-11,-7-2-4 0,-2 0-1 0,-6 0 0 12,-8 0-6-12,-10-5-2 0,-6 0 0 0,-9-1 0 11,-3-4-7-11,-11-1-2 0,-4-2 0 0,-8 3 0 12,-7-1-12-12,-5 3 0 0,-7 5 0 0,-2 1 0 0,-3 7 0 0,-1 0 0 16,-2 9 0-16,0 2-10 0,-1 5 10 0,7 3 0 12,3 5 0-12,2 3-8 0,1 5 8 0,2 5 0 11,4 0 0-11,2 9 8 0,1-1-8 0,-1 5 0 0,-2 1-11 0,-4 8 11 10,1-1-109-10,-6 6-16 0,-1 0-3 12,-8 2-1139-12</inkml:trace>
    </iact:actionData>
  </iact:action>
  <iact:action type="remove" startTime="39532">
    <iact:property name="style" value="instant"/>
    <iact:actionData xml:id="d2" ref="#d0"/>
  </iact:action>
  <iact:action type="add" startTime="39474">
    <iact:property name="dataType" value="strokeEraser"/>
    <iact:actionData xml:id="d3">
      <inkml:trace xmlns:inkml="http://www.w3.org/2003/InkML" xml:id="stk2" contextRef="#ctx0" brushRef="#br1">12147 14560 2552 0,'-18'40'0'2,"10"-22"0"-1,2 1 0 0,-3-1 0 10,0 3 0-10,0 1 0-1,-3-4 0 1,3 1 0 13,-3-1 0-13,0-2 0 0,-3 3 0 0,0-4-9 18,-5 4 9-18,-7 5 0 0,-6 0-9 0,-6 10-11 12,-8 14-1-12,5 2-1 0,6 3 0 0,1-6 22 12,5-4 0-13,3-1 0 1,0 3 0 0,-8 19 8 12,-10 28 7-12,-18-5 1 0,-17-12 0 0,6 7 12 12,5 5 4-12,4 6 0 0,-10 2 0 0</inkml:trace>
    </iact:actionData>
  </iact:action>
  <iact:action type="remove" startTime="40526">
    <iact:property name="style" value="instant"/>
    <iact:actionData xml:id="d4" ref="#d1"/>
  </iact:action>
  <iact:action type="add" startTime="40435">
    <iact:property name="dataType" value="strokeEraser"/>
    <iact:actionData xml:id="d5">
      <inkml:trace xmlns:inkml="http://www.w3.org/2003/InkML" xml:id="stk3" contextRef="#ctx0" brushRef="#br1">13284 12171 2444 0,'-17'5'0'2,"8"-2"0"-1,-6-1 0 0,0 4 20 10,-3-1 5-10,-3 0 1 0,-3 3 0 0,1 3-26 12,-1 2 8-12,3 3-8 13,3 5 0-13,0 11-17 0,-15 55-37 0,19-47 26 0,-1 0 28 0,0-3 0 0,-6 2 0 0,-3 1 0-1,-12 21 33 31,-11 21 12-30,-7-3 3 0,-2-5 0 0,2 22-77 0,-35 131-63 0,50-126 44 0,-20 20 36 9,-28 25 12-9,1 10 0 0,11 5-9 0,7-15 31 27,3-16 6-27,-13 10 2 0,-23 13-1033 0</inkml:trace>
    </iact:actionData>
  </iact:action>
  <iact:action type="add" startTime="42463">
    <iact:property name="dataType"/>
    <iact:actionData xml:id="d6">
      <inkml:trace xmlns:inkml="http://www.w3.org/2003/InkML" xml:id="stk4" contextRef="#ctx0" brushRef="#br0">10304 14888 2358 0,'-27'3'104'1,"15"-1"22"0,-6 1-101 0,-3-3-25 13,-2-3 0-13,-7-2 0 0,0 0 39 0,-3-6 2 12,-5-2 1-12,-4 0 0 0,0-3-10 0,-5-3-1 0,-4 1-1 0,-6-3 0 9,1-3-11-9,-13 0-3 0,-2 0 0-1,-6-2 0 18,-7 2-16-17,-5-2 10 14,-3-1-10-14,-4 6 8 0,1 0-8 0,-3 2 0 0,0 3-10 0,-3 6 10 25,-4 2-15-25,1 5 3 14,0 3 1-14,-6 3 0 0,-9 5 1 0,9 2 0 0,3 6 0 0,5 3 0 0,-8-1 10 0,6 6-10 29,6 0 10-29,3 5-10 0,2 3 10 0,-2 5-12 0,-3 2 12 0,3 4-12 0,8-1 12 0,1 0-8 0,3 3 8 0,5 0-8 0,4 3 8 0,8 2 0 4,4-2 0-4,8 2 0 0,1-2-12 0,8-1 4 12,3 1 0-12,10-3 0 0,11-3-5 0,3 1-1 0,6-1 0 10,6 0 0 5,9 3-10-15,12 3-3 0,6 2 0 0,8 6 0 0,10 2 27 0,12 3 8 0,8 5 0 0,10 3 0 8,14 10-8-8,6-2-8 0,7 5 8 0,11 0-12 18,18-3-21-3,0 6-5-15,0-3-1 0,6-3 0 0,3-7-8 0,9-17-1 0,-1-10-1 0,1-13 0 0,0-13 69 0,-6-17 13 6,0-10 3-6,3-7 1 0,-3-15 47 0,-3-9 8 12,-3-12 3-12,-6-7 0 0,0-5-43 0,-6-6-9 11,-6-5-2-11,-6-6 0 0,-3-7-24 0,-5 0-5 12,-1 5 0 3,-6-5-1-15,-6-3-11 0,-5 5 0 0,2 0 0 0,-6 6 0 1,-2-1 0-1,-7 6 0 0,-5 0 0 0,-4 6 0 12,-8 4 0-12,-3 6 0 0,-4 5 0 0,-5 8 0 12,-3 3 12-12,-10 7 0 0,-2 3 0 0,-6 6 0 11,-3 2 32-11,-3 6 8 0,-6-1 0 0,-3 6 1 12,-3 0-29-12,0 2-7 0,-6 1-1 0,0-1 0 11,-3 3 7-11,0 0 1 14,3 3 0-14,-6-1 0 0,-3 4-6 0,0-3-1 3,7 2 0-3,-4-2 0 0,0-1-9 0,3 1-8 11,-3 0 9-11,0-3-9 0,0 2 0 0,-3 1 0 12,3 0-11-12,3 0 11 0,0-1-24 0,1 1 4 0,2 0 0 0,0-1 0 25,0 1-8-25,3 0-2 0,-3 2 0 0,6 1 0 12,-3-4-10-12,3 6-1 0,0-5-1 0,0 2 0 11,0-5-58-11,0 0-11 5,3-2-2-5,-3-3-1024 0</inkml:trace>
    </iact:actionData>
  </iact:action>
  <iact:action type="remove" startTime="44623">
    <iact:property name="style" value="instant"/>
    <iact:actionData xml:id="d7" ref="#d6"/>
  </iact:action>
  <iact:action type="add" startTime="44536">
    <iact:property name="dataType" value="strokeEraser"/>
    <iact:actionData xml:id="d8">
      <inkml:trace xmlns:inkml="http://www.w3.org/2003/InkML" xml:id="stk5" contextRef="#ctx0" brushRef="#br1">11629 14041 2636 0,'0'0'0'2,"0"0"0"-1,0 0 0 0,-11 3-87 0,5 2 39 0,-6 1 7 8,6-4 61-8,0 4 3 0,-3 2 0 0,0 2-23 12,-3 6 0-12,-3 5 0-1,-3 8 0 1,-9 0-13 13,-2 3-7-13,-4 0-2-1,-6 0 0 1,4-3 38 12,-1 0 8-12,6 0 2 0,3 3 0 0,3 18-26 29,1 19 0-29,2-3 0 0,0-5 0-1,0-3-18 0,-26 66-37 0,17-31 26 1,-9-6 54 22,-6-13 11-22,-2-5 3 0,-4-8-1051 0</inkml:trace>
    </iact:actionData>
  </iact:action>
  <iact:action type="add" startTime="48048">
    <iact:property name="dataType"/>
    <iact:actionData xml:id="d9">
      <inkml:trace xmlns:inkml="http://www.w3.org/2003/InkML" xml:id="stk6" contextRef="#ctx0" brushRef="#br0">9214 14870 921 0,'-6'-3'40'1,"3"0"10"0,0 1-40 0,0-1-10 11,-3 0 0-11,6-2 0 0,-2 0 197 0,2-3 38 12,-3 0 7-12,0-3 2 0,0 1-173 0,3-1-35 11,0-2-6-11,0-3-2 0,-3 3-11 0,3-3-2 12,3 0-1-12,-3 0 0 0,0-5-6 0,0 3 0 12,3-6-8-12,-3 3 12 0,3-1-12 0,-3-1 0 11,0-4 0-11,0 1 0 5,0-1 14-5,0 3 0 0,0-2 0 0,0-3 0 11,0 2-14-11,-3-2 0 0,0 3 8 0,3-3-8 12,-3 0 15-12,-3-1 0 0,3 1 0 0,0 0 0 12,-3-5 3-12,3 2 1 0,-3-5 0 0,3 3 0 0,-3-3-3 0,3 0 0 9,0 2 0-9,-3-2 0 0,3 0-16 0,-3 0 0 34,3 3 0-34,3-3 0 0,-3 0 0 0,3 2 0 0,0-2 0 0,3 0 0 25,3 3 0-25,-3 2-11 0,3 0 11 0,0 0-13 0,3 3 1 0,0 0 1 0,-3 0 0 0,3 0 0 0,0 5 0 0,0 0 0 21,2 1 0-21,1-4 0 0,-3 6-2 0,6-3-1 0,-3 0 0 0,3 3 0 0,-3 0 14 0,3 0 0 46,3 0 0-46,-4 0 0 0,1 2 0 0,0 0-11 0,3 4 11 0,0-1-10 0,3 0 10 0,-3 0 0 0,-3 0 0 0,2 6 0 0,4-1 0 0,0 3 0 0,-3-3 0 0,3 3 0 0,0 3 0 0,2 3 0-1,-2-1 0 1,3 0 0 14,0 3 0-14,0 0 0 0,5 0 0 0,-5 3 0 11,0 2 0-11,6 0 0 0,0 1 0 0,-1 2 0 12,-2-3 0-12,3 3 0 0,0 3 0 0,-1-4 0 0,4-1 0 0,-3-1 0 16,0 0 0-16,-1-2 0 0,1 5 0 0,0-5 0 12,0-1 0-12,3 1 11 0,5 0-1 0,-5-1 0 11,0 3 0-11,2-2 0 0,4 2-10 0,-3-2 12 12,5 0-12-12,1 2 12 0,-3 0-12 0,6 1 10 0,-4-4-10 0,4 6 10 10,2-3-10-10,1 3 0 0,0-2 9 0,-1 2-9 11,-2-3 0-11,0 3 0 0,-4-3 0 0,1 0 0 18,0-2 0-18,2 2 8 0,1 1-8 0,0-4 0 12,-1 1 0-12,-2 0 0 0,3-1 0 0,-1 1 0 12,-2 2 0-12,0-2 9 0,-1 2-9 0,4-2 0 0,0 2 0 0,2 0 0 10,1-2 0-10,-1 0 0 0,1 2 0 0,-3-2 0 11,-1-1 0-11,1 1 0 0,0-1 0 0,2-2 0 12,4 0 0-12,-4-2 0 0,-5 2 0 0,3-3 0 18,2 3 0-18,-2 0 0 0,-3 0 0 0,-1-2 0 0,1 2 0 0,0-3 0 9,2 0 0-9,1 3 0 0,0-5 0 0,-1 2 0 12,1 3 11-12,0 0-11 0,-4-2 10 0,1 2-10 11,0-3 12-11,-1 3-4 0,1-3-8 0,0 1 12 12,-1-1 2-12,1 0 0 0,0 1 0 0,-4 2 0 12,1-3-14-12,0 1 0 0,-1-1 0 0,-2 3 0 0,0-3 0 0,0 1 0 16,-4-1 0-16,1 0 0 0,-6 1 0 0,6-4 8 11,2 4-8-11,-2-1 0 0,3 0 0 0,-6 1 0 12,2-4 0-12,-5 4 0 0,0-3 0 0,-3-1 0 12,0-2 11-12,-1 0-11 0,-2 0 16 0,6 0-4 0,-6-2-1 0,0 5 0 9,-1-6-2-9,4 3 0 0,-3 0 0 0,0-2 0 12,-3 2 2-12,0-3 0 0,0 0 0 0,-1 1 0 0,-2-3 14 0,0 2 3 16,0-2 1-16,0 0 0 13,-3-1-12-13,0 1-2 0,0-5-1 0,-3 2 0 12,0 0 13-12,-1-3 2 0,-2-2 1 0,3 0 0 0,-6-3-8 0,0-2-2 10,0-1 0-10,0-2 0 0,3 0-9 0,-6 3-3 11,3-6 0-11,-3 3 0 0,3-3-8 0,0 0 8 12,-3-2-8-12,0-1 8 0,3-2-8 0,-3 0 0 18,0-5 0-18,3 0 0 0,-3-1 8 0,0-2-8 0,3 0 0 0,-3 3 8 10,3-3-8-10,0 0 0 0,-3 0 0 0,3 0 0 11,0 0 0-11,-3 0 0 0,0-5 0 0,0 5 0 12,3 3 0-12,-3-1 0 0,0 4 8 0,0-1-8 11,0 3 0-11,0 3 0 0,0-1 0 0,0 1 0 12,0 2 0-12,0 0 0 0,0 3 0 0,-3 0 8 0,3 3-8 0,-3 2 0 16,3 0 0-16,-3 3 0 0,3 0 0 0,0-1 0 12,0 4 8-12,0 2-8 0,-3 0 0 0,3 3 0 11,0 0 0-11,0-1 0 0,0 4 12 0,0-1-4 12,-3 1 0-12,3-1 0 0,0 3 0 0,0 0-8 0,-3 3 12 0,3 0-4 9,0-3-8-9,0 5 8 0,-3-2-8 0,3 0 8 12,0 5-8-12,0 0 0 0,-3-3 0 0,3 3 0 0,0-5 0 0,0 5 0 16,0-6 0-16,0 6 0 0,-3-2 20 0,3 2-2 12,0 0 0-12,0 0 0 0,0 0-29 0,0 0-5 0,0 0-2 0,0 0 0 9,0 0 18-9,0 0 0 0,0 0-8 0,0 0 8 12,0 0 0-12,0 0-8 0,0 0 8 0,0 0 0 12,0 0 0-12,0 0 0 0,0 0 0 0,0 0 0 11,0 0-13-11,0 0 4 0,0 0 1 0,0 0 0 12,0 0 8-12,-3 5 11 4,3 3-3-4,0 5 0 14,-3-2-8-14,0 5 8 0,0-3-8 0,0 5 8 11,-3 1-8-11,0 2 0 0,0 0-10 0,0-2 10 12,0 2 0-12,1 0 0 0,-1-2 0 0,0-4 0 11,3 1 0-11,-3-2 0 0,3-4 0 0,0 1 0 12,-3-3 0-12,3-3-12 0,0 0 12 0,3-5-12 0,-6 3 12 0,3-3 0 10,-3-3 0-10,0-2 10 4,3 0-22-4,0-3-4 14,0-3 0-14,3-2-1 0,0 0 8 0,3-3 9 12,-3 0-13-12,3-3 5 0,0 1 8 0,0-1 0 11,0-2 10-11,0 3-10 0,3-4 0 0,-3 4 0 0,0-1 0 0,3 4 0 10,0-4 0-10,-3 6 0 0,3-3 0 0,-3 0 0 11,3 3 0-11,0 0 0 0,-3-1 0 0,2 4 0 19,1-1 0-19,0 6 0 0,0-3 0 0,-3 3 0 11,6 2 0-11,-3 0 8 0,3 1-8 0,0 4 0 12,3 6 0-12,0 3 0 0,3 7 0 0,0 4 0 0,5 1 0 0,-5 4-10 10,3 2 10-10,0 3-8 0,3-3 8 0,0 3 0 11,-3 2 0-11,-1-2 0 0,4-3 0 0,-6 0 0 12,0-5 0-12,0-3 0 0,0 0 0 0,0-2 9 17,-9-4-1-17,0-1-8 0,-3-4 0 0,3-2 0 0,-3 0 0 0,-3-8 0 10,0 5 0-10,0-5 10 0,0 0-10 0,0 0 8 0,0 0-8 0,-6-2-14 10,-3-3 3-10,0-6 1 14,0 3-126-14,0-3-26 0,-3-2-5 12,-3 0-892-12</inkml:trace>
    </iact:actionData>
  </iact:action>
  <iact:action type="add" startTime="50090">
    <iact:property name="dataType"/>
    <iact:actionData xml:id="d10">
      <inkml:trace xmlns:inkml="http://www.w3.org/2003/InkML" xml:id="stk7" contextRef="#ctx0" brushRef="#br0">14551 10954 1267 0,'0'0'112'1,"0"0"-89"0,-6-3-23 0,0-2 0 11,6 0 126-11,0-1 21 0,-6 4 4 0,6 2 1 12,0-8-98-12,0 8-19 0,0 0-4 0,-3-3-1 11,3 3-30-11,0 0 8 5,0 0-8-5,0 0 0 0,-5-3 0 0,5 3-8 12,0 0 8-12,-3 8-13 0,0 3-3 0,3 5-1 11,-3 5 0-11,6 3 0 0,-3 5 17 0,3 5 0 12,0 6-8-12,2 5 8 0,4 5 0 0,0 6 12 11,-3 2-1-12,3 3-1 1,3 2-10 0,-3 1 0 35,-3 2 0-35,3 0 0 0,0 3 0 0,0-3 0 0,-3 3 0 0,3 0 0 0,-3-1 19 0,0 1-2 39,0 3 0-39,-1-6 0 0,-2 0 5 0,0-3 1 0,3 1 0 0,0 2 0 0,3 0-23 0,0 3 8 0,0-3-8 0,-3 0 0 0,3 0 0 0,0-2 0 0,0 2 0 0,0-2 0 2,-3-1 12-2,0-2-3 0,-3-5 0 0,0-6 0 11,0-3-9-11,0-4 8 0,-3-4-8 0,-3-2 8 12,3-5 34-12,0 3 6 0,-6-6 2 0,0 0 0 18,-3-3-22-18,0-2-4 0,0 0 0 0,0 2-1 0,0-4 15 0,-6-4 3 10,0 1 1-10,3-4 0 0,-2 1-28 0,-7 0-6 11,-3-3 0-11,0 1-8 0,-6-1 13 0,1 0-4 12,-10 0-1-12,3-2 0 0,-3 0 0 0,-2-1 0 12,-7 3 0-12,-2-2 0 0,2-3-8 0,-6 2 0 18,1-2 0-18,-4 3 0 0,1 0 0 0,-1 2-11 0,3-3 11 0,1 4-12 9,-1-4 12-9,1 3 0 0,-4 1 0 0,4 1 0 12,2-1 11-12,0-1 1 0,1 0 0 0,-1-2 0 12,-2-1-12-12,-1 1 10 0,-2-3-10 0,-1-3 10 11,-3 3-10-11,1-3 0 0,-4 3-10 0,1-2 10 12,-1-1-10-12,-5-2 10 0,-4 2-10 0,1-3 10 0,3 1-9 0,-1 0 9 16,1-3-8-16,-4 2 8 0,1-2 0 0,2 0 0 12,-2 0 0-12,2-2 8 0,-2-6 7 0,0 0 1 11,2 0 1-11,1-3 0 0,-1 3 4 0,4-2 1 12,-1 2 0-12,-2 0 0 0,2-3-10 0,1 1-1 0,-1-1-1 0,4 3 0 10,2-2-10-10,1 4 8 0,-1-2-8 0,1 3 8 11,-1 0-8-11,4-3 0 0,-1 3 9 0,0-1-9 12,4 1 0-12,-1 2 0 0,7 1 0 0,-1-3 0 18,-3 5 0-18,4 2 9 0,-1 1-1 0,4-1-8 12,5 4 0-12,3-1 0 0,3 3-15 0,4-3 5 0,-4 6 10 0,6-1 0 9,3 4-9-9,0-1 9 0,4 0-8 0,-1 0 8 12,3 3-10-12,3 0 10 0,3 3-12 0,0 2 12 11,0 0-13-11,3 3 5 0,3 0 8 0,3 2 0 12,3 0 8-12,0 4-8 4,0-1-12-4,6 0-6 0,0 3-2 0,0-1 0 12,3 1 20-12,-3 0-8 0,3-3 8 0,-3 0 0 12,3-3 0-12,-3 1 0 0,0-6 0 0,-3 0 0 11,3-2 0-11,-3-1 0 0,-3-4 8 0,3 1-8 12,0-1 19-12,-3-4-3 0,3 1 0 0,-3-1 0 12,0-2 0-12,0 0 0 0,0 0 0 0,0-3 0 0,-3 1-6 0,3-1-2 9,0-5 0-3,-3 5 0-6,3-5 0 0,-3 6-8 12,3-6 12-12,0 0-4 0,-3 5 0 0,3-5-8 0,0 0 12 0,-3 3-4 10,-3-3-8-10,6 0 8 14,0 0-8-14,0 0 8 0,-6 2-8 0,6-2 0 0,-3 0 0 0,3 0 8 9,0 0-8-9,-6 3 0 0,6-3 0 0,0 0 0 0,0 0 0 0,0 0 0 10,-3 0 0-10,3 0 0 14,-6 5 0-14,6-5 0 0,-3 3 0 0,3-3 0 17,0 0 0-17,0 0 0 0,0 0 0 0,-9 2 0 0,6-4 16 0,-6 2 5 10,6-5 1-10,-6 2 0 0,3 0-22 0,0-2 0 12,-2-6 0-12,-1 3 0 0,0-5 0 0,-3 3 0 11,0-6 0-11,-3 3 0 0,3-1 0 0,-3-2 0 12,0 1 0-12,3-4 0 0,1 3 0 0,2 3 0 11,0-3 0-11,0 3 0 0,0 5 0 0,6-3 0 3,0 3 0-3,6 3 0 14,-3 0 0-14,0-1 0 0,6 1 0 0,3 0 0 11,6 0-28-11,5 2-1 14,4-2 0-14,3 2 0 0,3-2 29 0,0-1 8 0,2 4 1 0,-2-4 0 9,0 1-9-9,0 0 0 0,-7 0 0 0,4 2-11 12,-3-2 11-12,-6 5-8 0,-6-3 8 0,0 0-8 0,0 6 8 0,-3 0 11 16,-6-1-3-16,-3 4 0 0,-6 2 20 0,-6 2 3 12,0 6 1-12,-3 0 0 0,-3 5-8 0,-6 0 0 11,0 3-1-11,-2 5 0 0,-1 0-23 0,-3 6 0 12,3 4 0-12,0 6 0 13,4 6-105-13,5 7-19 0,3 3-4 0,6-14-1 0</inkml:trace>
    </iact:actionData>
  </iact:action>
  <iact:action type="remove" startTime="52324">
    <iact:property name="style" value="instant"/>
    <iact:actionData xml:id="d11" ref="#d9"/>
  </iact:action>
  <iact:action type="remove" startTime="52339">
    <iact:property name="style" value="instant"/>
    <iact:actionData xml:id="d12" ref="#d10"/>
  </iact:action>
  <iact:action type="add" startTime="52252">
    <iact:property name="dataType" value="strokeEraser"/>
    <iact:actionData xml:id="d13">
      <inkml:trace xmlns:inkml="http://www.w3.org/2003/InkML" xml:id="stk8" contextRef="#ctx0" brushRef="#br1">14707 11642 2556 0,'-24'26'0'2,"10"-13"0"-2,-7 1 0 1,-6 1 0 11,-9 4 0-11,3 5 0-1,1 2 0 1,2 14 16 28,6 13 3-28,3 0 1 0,0-3 0 0,7-2-55 0,-13 52-58 0,15-34 45 0,0 16 56 9,3 14 12-9,3 20 1 0,0 24 1 0,3 24-14 12,0 19-8-12,6 15 10 0,0 19-10 0,3 11 0 0,3 7 8 0,3 6-8 9,0 2 0-9,3 4 0 5,3-1 0-5,2-16 0 0,1-13 0 0,3-11 19 28,6-10 1-28,-6-21 0 0,-4-30 0 0,-2-10-44 0,-6 82-41 0,-33-148 31 0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32:30.39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5587">
    <iact:property name="dataType"/>
    <iact:actionData xml:id="d0">
      <inkml:trace xmlns:inkml="http://www.w3.org/2003/InkML" xml:id="stk0" contextRef="#ctx0" brushRef="#br0">15596 6654 1785 0,'-21'-13'79'1,"9"5"17"0,0-2-77 0,-5-4-19 11,-4 1 0-11,0 0 0 0,-6 0 80 0,0-9 12 12,1 4 2-12,-10-1 1 0,0 1-84 0,-6-3-11 11,4-8-14-11,-10 2 3 5,-3-2 1-5,1-3 0 0,-7-5 0 0,1 6 0 12,-7-4 2-13,1 1 0 31,-4-1 0-30,-5-2 0 0,-1 0 8 0,-5 3 0 0,-6-1 0 0,-1 4 0 0,1-4 24 0,-3 4 1 0,-1 1 0 0,1 1 0 21,3-2 31-21,-4 1 7 0,4 7 1 0,3-4 0 0,-1-2 7 0,1 3 1 48,3 2 1-48,-4-3 0 0,1-7-26 0,-7 5-6 0,-5 2-1 0,0-2 0 0,-6 3-25 0,-4 2-6 0,-5-2-1 0,-3 2 0 0,-3 3-8 0,-3 2 0 0,0 1 0 0,-9 2 0 0,-6 2 0 0,3 7 0 0,-3 1 0 0,0 6 0 13,-6 0-13-13,0 8-2 0,6 3 0 0,0 5 0 12,-3-3 4-12,6 3 1 0,3 5 0 0,6 3 0 11,3 2 10-11,12 3 0 0,0 3-9 0,6 0 9 0,2 5 0 0,4 3 10 0,9 2-1 0,-4 3 0 0,7 2-17 0,0 4-4 12,5-1-1-12,1 3 0 0,5 5 13 0,7-2 0 12,2-1 0-12,4 6 0 0,5 0 0 0,6 2 0 27,7 4 0-27,5-1 0 0,3 0 0 0,6 3 0 0,10-3 0 0,5 3 0 10,9-1-8-10,6 1 8 0,11 0-13 0,4 0 5 11,9 0 8-11,9-3 0 0,2 0 0 0,10 0 0 3,6-5-13-3,5-6-1 0,4 1 0 0,2-6 0 11,3-2 14-11,4 0-11 0,5-6 11 0,7 3-10 12,5 0 10 3,3-6-8-15,3 1 8 0,9 0-8 0,10-3 8 0,8 0-12 10,6-3 12-10,0-2-12 0,-1-3 2 0,7-5 0 12,6 0 0-12,3-3 0 0,0-2 10 0,0-6-13 12,6 0 5-12,-4-8 8 4,4-2-40-4,-3-3 0 0,0-3 0 0,0 1 0 11,-3-6 7-11,-4-3 1 0,7 3 0 0,-6-2 0 12,-6-4-2-12,0 1 0 0,0 3 0 0,3-6 0 0,-3 2 14 0,-3 1 2 0,0 0 1 0,0-3 0 23,-6 0 17-23,-3 0 0 0,-9-2 8 0,0-1-8 12,-9-2 32-12,0-5 1 0,-6 2 0 0,-2-5 0 12,-1-3 42-12,-9 0 8 0,0 1 1 0,-5-4 1 2,-7-2-15-2,-2 0-3 13,-4 0-1-13,-6-5 0 0,-5-1-14 0,-3-2-4 0,-7 3 0 0,-5-3 0 0,-7 0-9 0,-5 0-3 24,-9 0 0-24,-3 3 0 0,-6-3-18 0,-6-3-4 0,-6-5-1 0,-6-2 0 9,-6-1-13-9,-9-2 0 0,-6-3 0 0,-3 0 0 12,-8 0 0-12,-4 0 0 0,-6-2 0 0,1 5-10 11,-1 0 10-11,0 2 9 0,-2 3-1 0,-4 0-8 3,0 3 28-3,-2 0-2 0,-1-1 0 0,1 4 0 12,-1-1-10-12,1 3-1 0,-7-2-1 0,0 4 0 11,-5 1-14 4,0 2 0-15,-4-2 0 0,1 5 0 0,-1 0 0 0,-2 2 0 0,-10 4 0 0,1 1 0 9,-3-1 0-9,-7 4 0 13,1 3-10-13,3 3 10 0,-4 5-12 0,4 3 4 12,3 3 0-12,-1 4 0 0,7-4-1 0,3 7 0 2,2-2 0-2,10 5 0 0,2 0 9 0,7 5-10 12,-1-5 10-12,6 5-10 0,1 3 10 0,5-2-12 12,0-1 12-12,4 3-12 0,-1 2 3 0,6 1 0 0,-2 0 0 0,2-3 0 25,3 5 9-25,6-8-12 0,-3 8 12 0,7-5-12 11,-4 3 12-11,6-3 0 0,0 2 0 0,0-2-8 12,3 0 8-12,3-3 0 0,3 3 0 0,1-2 0 0,-1 2 0 0,0-8 0 0,3 2 0 0,3 1 0 0,-3-3 0 0,3 3 0 12,0 2 0-12,0-5 8 0,0 0-8 0,3 0 11 12,0 0-11-12,0 0 12 0,0 0-12 0,0 0 0 11,0 0 0-11,0 0 0 0,0 0 16 0,0 0 12 12,0 0 1-12,0 0 1 0,0 0-30 0,0 0 0 11,0 0 0-11,0 0 0 0,0 0 0 0,0 0 8 12,0 0-8-12,0 0 0 5,0 0 0-5,0 0 0 0,0 0 0 0,0 0 0 11,0 0-20-11,6-5-1 0,-6 5 0 0,0 0 0 12,0 0-111 3,0 0-21-15,0 0-5 0,0 0-1058 0</inkml:trace>
    </iact:actionData>
  </iact:action>
  <iact:action type="remove" startTime="10403">
    <iact:property name="style" value="instant"/>
    <iact:actionData xml:id="d1" ref="#d0"/>
  </iact:action>
  <iact:action type="add" startTime="10377">
    <iact:property name="dataType" value="strokeEraser"/>
    <iact:actionData xml:id="d2">
      <inkml:trace xmlns:inkml="http://www.w3.org/2003/InkML" xml:id="stk1" contextRef="#ctx0" brushRef="#br1">12615 7451 2544 0,'-21'66'0'2,"15"-37"0"-1,-3 0 0 0,0 3-20 10,0-3-4-10,-3 0-1 0,0 5 0 0,0 17 25 12,-3 23 0-12,-2 0 0 0,-4-3 0 0,-12 3 0 11,-15 8-8-12,-2 11 8 1,-10 10 0 0,7 16 18 19,2 14 9-19,3-9 1 0,-5-8 1 0,-21 19-47 0,-120 167-39 0,120-173 27 0</inkml:trace>
    </iact:actionData>
  </iact:action>
  <iact:action type="add" startTime="31861">
    <iact:property name="dataType"/>
    <iact:actionData xml:id="d3">
      <inkml:trace xmlns:inkml="http://www.w3.org/2003/InkML" xml:id="stk2" contextRef="#ctx0" brushRef="#br0">14048 11978 806 0,'0'0'36'1,"0"0"7"0,0 0-35 0,-6 0-8 11,-3 0 0-11,3 0 0 0,-3-3 223 0,4 3 42 12,-4 0 9-12,0-3 2 4,0 3-212-4,3-2-43 0,0 2-8 0,-3 0-1 12,0-3-2-12,3 0 0 0,-3 3 0 0,0-2 0 11,0-3-2-11,0-3 0 0,0 2 0 0,0-4 0 12,-2-1 14-12,-4 1 2 0,0-1 1 0,0-2 0 0,-6 0 5 11,0-3 1-11,-6 0 0 0,1 0 0 0,-7 0-11 11,0 3-1-11,0 0-1 0,-5-1 0 13,-4 4-1-13,-3-3 0 4,1-1 0-4,-7 4 0 0,-2-1 3 0,-7 1 1 0,-5-1 0 0,-1 0 0 10,-2 3-9-10,-1 0-3 0,1 3 0 0,-4 0 0 27,-2 0 0-27,-1-1 0 0,4 4 0 0,3-1 0 0,-1 0 2 0,4 3 0 0,-1-2 0 0,-2 2 0 24,-7 2-11-24,4-2 12 0,-1 6-12 0,1-4 12 0,-6 4 1 0,-1 2 1 0,-2 2 0 0,-4 1 0 30,7 2-29-30,-6 3-5 0,-4 2-2 0,4 4 0 0,-3 1 10 0,2 4 1 0,1-1 1 0,0 1 0 38,-7 2-1-38,7 0 0 0,6 5 0 0,2-2 0 0,-2 5 3 0,8 3 0 0,7-3 0 0,2 5 0 0,4 0 8 0,8 3 11 0,4 3-3 0,5-3 0 0,6 0-8 0,3 5 12 2,4-2-12-2,2 5 12 0,3 2-12 0,3 4 0 18,0-1-12-18,9 3 12 0,0 0-18 0,6 5 4 12,0 5 1-12,6 1 0 0,3-1 3 0,6 0 1 0,0 1 0 0,6-1 0 9,3 1 9-9,6-3 0 0,2-3 0 0,7-8 0 12,3-3 0-12,2-4 12 0,10-6-2 0,0-6-1 12,2-4-9-12,4-1 0 0,5-7 0 0,4-4 0 11,5-1 8-11,1-4-8 0,-1-2 12 0,3-3-4 19,1-2-8-19,5-1 0 0,1 4 0 0,-1-6 0 0,0 2-13 0,4-2 5 9,2-3 8-9,0 1-13 0,7 2 13 0,-1 0-11 12,3 0 11-12,-3-3-10 0,1 0-1 0,2 0 0 12,0 1 0-12,0-1 0 0,4-2-9 0,2-1-1 11,-3-2-1-11,-3-2 0 0,7-6 10 0,-10-3 1 0,0-2 1 0,-3-3 0 10,-5-5 41-10,-1 0 8 0,-3-1 1 0,-2-1 1 18,2-1-3-18,-5-3-1 0,-4 4 0 0,-2-4 0 12,-1 3-1-12,-3-2 0 0,1-3 0 0,-7 2 0 11,1-2-5-11,-3 3-2 0,-1-6 0 0,-2 0 0 12,-1 0 0-12,-2 1 0 0,-1-1 0 0,-2 0 0 0,-3 0-17 0,-4 1-3 10,-2-4-1-10,-3 4 0 0,-3-4 10 0,-7 1 2 11,1-6 0-11,-3-2 0 0,0-1 12 0,-3-2 4 18,-7 3 0-18,-2 0 0 0,0-1-24 0,-9-2-4 12,0 3 0-12,-3 0-8 0,-6-6 17 0,-6 1-3 0,0-1-1 0,-5 3 0 10,-4-3-5-10,-6 3-8 0,-3 0 11 0,-5 0-11 11,-4 0 8-11,-9 0-8 0,-2 0 0 0,-4-2 0 12,-6 2 0-12,1 0 0 0,-4 5 0 0,1 3 0 12,2 3 0-12,7 2 0 0,2 8 0 0,7 0-9 18,2 6 9-18,3-1 0 0,3 1 0 0,1 5 8 0,-1-1-20 0,-3 1-4 10,-2 0-1-10,-1 2 0 13,-3 1-98-13,-2 4-19 0,-7 1-4 0,-8 3-1048 0</inkml:trace>
    </iact:actionData>
  </iact:action>
  <iact:action type="remove" startTime="40238">
    <iact:property name="style" value="instant"/>
    <iact:actionData xml:id="d4" ref="#d3"/>
  </iact:action>
  <iact:action type="add" startTime="40179">
    <iact:property name="dataType" value="strokeEraser"/>
    <iact:actionData xml:id="d5">
      <inkml:trace xmlns:inkml="http://www.w3.org/2003/InkML" xml:id="stk3" contextRef="#ctx0" brushRef="#br1">12615 11176 2444 0,'-6'16'0'2,"6"-8"0"-1,-3 0 0 0,0 0 32 10,3 0 6-10,-3 0 2 0,3 0 0 0,0 2-40 12,3 3 0-12,0 3-12 0,0 8 4 0,6 16 8 2,6 18 0-2,8 3 0-1,7-3 0 1,6 0 0 13,0-2-13-13,2 20 5 0,-2 25 8-1,-3 2 0 13,-4-8 0 3,-2 19 0-15,3 19 0 0,15 17 0 13,14 14 0 1,4 0 0-14,-1-2 0 0,-5-3-20 0,32 158-35 0,-59-153 27 0,-6-5 20 0,-12-11 8 0,-4-26-8 0,-8-22 8 0</inkml:trace>
    </iact:actionData>
  </iact:action>
  <iact:action type="add" startTime="44908">
    <iact:property name="dataType"/>
    <iact:actionData xml:id="d6">
      <inkml:trace xmlns:inkml="http://www.w3.org/2003/InkML" xml:id="stk4" contextRef="#ctx0" brushRef="#br0">9039 12793 2754 0,'0'0'122'1,"-12"-3"25"0,3 3-118 0,-3 0-29 11,12 0 0-11,0 0 0 5,-9 0 10-5,9 0-10 0,0 0 10 0,0 0-10 11,-12 0 8-11,12 0-8 0,0 0 0 0,0 0 0 12,0 0 8-12,0 0-8 0,0 0 0 0,0 0 9 0,0 0-9 0,0 0-16 10,0 0 4-10,0 0 1 0,0 0 11 0,0 0 0 12,0 0 0-12,0 0-8 0,-3-5 8 0,3 5 0 11,0 0 0-11,-3-6 0 0,0 1 9 0,3 5 4 12,0 0 1-12,0 0 0 4,0 0 4-4,0-5 1 0,0 0 0 0,0 5 0 12,0-6-10-12,3 1-1 0,0 0-8 0,0 2 12 11,0-2-12-11,0-1 0 0,0 1 0 0,3 0 0 12,3 0 0-12,-3-1-20 0,0-4 4 0,3-1 0 12,0 0 6-12,0-2 2 0,0 0 0-1,2-5 0 13,7-1 8-12,-3 0-8 0,3-2 8 0,0 0-8 18,0-3 0-18,3 1 0 0,2-4 0 0,1 1 0 12,3-1 8-12,3-5 0 0,6 1 0 0,2-4 0 0,1 1 0 0,6-3 0 9,2 0 0-9,1-3 0 14,2 0 0-14,1 1-10 0,3-1 10 0,2-2 0 12,4 2-13-12,-1 0 4 0,7 1 1 0,-1-1 0 11,1-2 8-11,2-1 0 0,-2 4 0 0,8-1 0 18,6 3-10-18,1-3 0 0,-1 3 0 0,3 0 0 0,7 0 10 0,-1 3 11 10,3-3-3-10,1 0 0 0,2 2-8 0,0-5-11 11,3 1 3-11,1 2 0 0,2 2 8 0,3 4 14 12,3-1-3-12,0 0-1 0,-3 3-10 0,4 0 0 0,2 2 0 0,0 1 0 10,-3 0 0-10,3 2 0 0,3 0 0 0,3 5 0 11,-3-2 0-11,4 8 0 0,-1-3 0 0,0 8 0 18,-3 3 0-18,0 5 0 0,0 0 0 0,0 5 0 12,0 6 0-12,3 2 0 0,6 3 0 0,-3 2-11 12,-2 4 11-12,2 1 0 0,0 1 8 0,0 0-8 0,-6 2 0 0,-3 4-8 9,0-4 0-9,-3 3 0 0,0 3 8 0,-2 2 11 12,-1 3-3-12,-3 3 0 0,-3 0 0 0,-3 2 0 12,1-2 0-12,-4 2 0 0,0 0-8 0,-2 3-14 17,-7 3 3-17,0-3 1 0,1 5 10 0,-7-2 8 0,-3 2-8 0,-2-5 11 10,-4 0-11-10,-2 3 12 0,-1-3-12 0,-5-3 12 12,-7 3-4-12,1 0 0 0,-6-3 0 0,-4 1 0 11,-8-6 15-11,0-3 2 0,-4-2 1 0,-2 0 0 12,-12-6 2-12,6 0 0 0,0-4 0 0,-4-4 0 11,-2 3-20-11,-3-2-8 0,3-1 8 0,-3-2-8 0,0-3 10 0,0-2-10 17,-6 0 12-17,3-1-12 0,2 3 8 0,-2-5-8 11,-9 3 0-11,6 0 0 0,0-6 8 0,-3 3-8 12,-6 0 0-12,3 0 0 0,0-3 0 0,0 0 0 11,3 1 0-11,-6-6 0 0,0 0 0 0,0 0 0 0,6 5 0 0,-6-5 0 10,0 0 0-10,0 0 0 0,6 5 0 0,-3 0 0 12,-3-5 0-12,0 0 0 0,0 0 0 0,3 8 0 18,3-5 8-18,-6-3-8 0,0 0 0 0,0 0 0 11,6 0 0-11,-6 0 0 0,0 0 0 0,0 0 0 12,3 3 0-12,-3-3 0 0,0 0 0 0,0 0-9 0,0 0 9 0,0 0 0 0,0 0 0 0,0 0-8 8,0 0 8-8,0 0 0 0,0 0-9 0,0 0 9 11,0 0 0-11,0 0 0 0,9 0 0 0,-9 0 0 12,0 0 0-12,0 0 0 0,0 0 0 0,6-3 0 12,0 0 0-12,-6 3 0 4,0 0 0-4,0 0 0 0,9-2 0 0,-9 2 0 12,0 0 0-12,0 0 0 0,0 0 0 0,-3-6 0 11,3-2 0-11,-6 3 8 14,-3-3-8-14,0 3 0 0,6-3 0 0,-6 3 0 11,0-3 0-11,0 2 0 0,-3-1 0 0,-3-4 0 12,-3 3 0-12,-3-3-11 0,4-2 11 0,-1 5-8 0,-3 0 8 0,3 0 0 16,0 3 0-16,6 0 0 0,3 0 0 0,-3 2 0 12,1 0 0-12,5 1 0 0,6 2 8 0,0 0 1 11,-6-3 0-11,0 3 0 0,6 0-9 0,0 0 0 12,0 0 0-12,0 0 0 0,0 0-12 0,0 0 12 0,9 0-10 0,-9 0 10 0,0 0-11 0,9 0 11 8,11 0-12-8,1 0 12 14,-3 0-8-14,9 0 8 0,0-3 0 0,5 1 0 11,7-1 0-11,-3 0 0 0,-6 1 0 0,5-1 0 18,1-2 0-18,-3-1 0 0,-3 4 0 0,-1-1-10 12,-2-2 10-12,0 2 0 0,-6 1 0 0,-3-1 0 12,-4 0 0-12,-2 3 8 0,6-2-8 0,-9 2 0 0,-9 0 0 0,9 2 8 9,0 1-8-9,-9-3 0 0,-3 5 0 0,3 3 0 12,0 3 0-12,0 2 8 0,-6 0-8 0,0 6 0 17,-3 2 0-17,0 0 0 0,6 0 0 0,-6 0 0 0,0 1 0 0,1-1 0 10,5 3 0-10,-3-6 0 0,-3-2 0 0,0-3 0 12,6 0-9-12,-3-2-3 0,-3-6-1 0,-6 1 0 11,-3-6-240-11,0-3-48 14</inkml:trace>
    </iact:actionData>
  </iact:action>
  <iact:action type="remove" startTime="47186">
    <iact:property name="style" value="instant"/>
    <iact:actionData xml:id="d7" ref="#d6"/>
  </iact:action>
  <iact:action type="add" startTime="47162">
    <iact:property name="dataType" value="strokeEraser"/>
    <iact:actionData xml:id="d8">
      <inkml:trace xmlns:inkml="http://www.w3.org/2003/InkML" xml:id="stk5" contextRef="#ctx0" brushRef="#br1">18919 11983 2556 0,'-3'37'0'2,"0"-24"0"-1,3 0 0 0,0 22-50 0,3-19 22 0,3 21 0 0,-3-16 28 0,0 5 0-1,3 9 0 1,-3 12 16 5,3 14 9-5,-3-5 2 0,0-11 0 0,3-5-27 12,-3-3 0-12,0-6 8 0,0 1-8-1,-3 0 0 13,-3 5 0-12,0 8-12 0,0 13 12 0,0-2-25 19,-3-9 2-19,0-4 1 0,-3-9 0 0,0-5 22 12,-3-2 0-12,0-6 0 0,0-3 0 0,0 1 18 11,-2-3 8-11,-4-6 2 0,3 1 0 0,-3-6-13 28,3-5-3-28,-6-5 0 0,0-11-1046 0</inkml:trace>
    </iact:actionData>
  </iact:action>
  <iact:action type="add" startTime="48121">
    <iact:property name="dataType"/>
    <iact:actionData xml:id="d9">
      <inkml:trace xmlns:inkml="http://www.w3.org/2003/InkML" xml:id="stk6" contextRef="#ctx0" brushRef="#br0">14840 5988 2088 0,'-6'-16'92'1,"3"5"20"0,-3-2-90 0,-3-8-22 0,6 2 0 0,-6-5 0 0,0-5 9 0,0-3-9 0,1-2 12 0,-4-3-12 12,-3-5 0-12,-3-3 0 0,0-3 0 0,-6-2 0 12,-3-3 16-12,-5-3-4 0,-7 6-1 0,-3-5 0 11,-5 2-11-11,-4 0-16 0,-3 5 4 0,-8-5 1 27,-4 3 11-27,-8 8 0 0,-6-1-9 0,-4 6 9 0,-2 3 0 0,-6 5-9 0,-9 0 9 0,-1 5 0 46,-2 0-12-46,-9-3 4 0,-6 6 8 0,-6 3-13 0,-9-1 13 0,-3 6 0 0,0-8 0 0,-3 5 0 0,-3 3 0 0,-2 2 0 0,2 1 0 0,0 2-9 3,-6 2 22-3,3-2 5 0,0 3 1 0,0 0 0 0,1 5 0 0,-1 0 0 10,-3 5 0-10,3-2 0 0,6 7-11 0,0 4-8 12,3-1 12-12,6 8-12 0,-3 5 0 0,9 4 0 18,6 1 0-18,-3 9 0 0,3 5 16 0,3 8-3 11,6 2-1-11,0 9 0 0,0 7-21 0,9 1-5 12,2 7-1-12,7 9 0 0,9 4 15 0,-1 6 0 0,4 0 0 0,3 10 0 10,5 6 13-10,7 5-4 0,2 0-1 0,7 6 0 11,5 2 2-11,3 0 0 0,16 5 0 0,2-5 0 12,9-3-10-12,9-2 12 0,15 0-12 0,12-9 12 18,9-7-3-18,9-2 0 0,5-1 0 0,13-11 0 0,11-2 7 0,13-5 0 10,8-3 1-10,15-5 0 0,13-1-5 0,14-4 0 12,11-1-1-12,16-5 0 0,9-5 1 0,12 0 1 11,14-5 0-11,10-1 0 0,14 3-13 0,12-5 0 12,9 0 0-12,9 0 0 0,7-3-15 0,2-2-5 0,3 2-2 0,-3-5 0 25,-6-2-25-25,0-1-5 4,-6-8 0-4,-12-4-1 0,-12-9-3 0,-8-5 0 12,-10-8 0-12,-5-11 0 0,2-10 56 0,-5-1 16 0,-4-7 1 0,-8-5 0 9,-6-6 27-9,-4-5 4 0,1-3 2 0,-3-5 0 12,-1-8-15-12,-5-2-3 0,-6-6-1 0,-9-5 0 0,-9 0 12 0,-3-3 2 10,-6-5 1-10,-6 0 0 0,-9 0 8 0,-6-6 2 12,0 4 0-12,-11-1 0 0,-16-5-13 0,-3 0-3 17,-5-3 0-17,-7-2 0 0,-11-1-9 0,-9-4-3 12,-10-1 0-12,-5-5 0 0,-6 0-28 0,-9-7 8 0,-15-4-8 0,-3 1 0 10,-3-3 0-10,-15-6 0 0,-12 1 0 0,-11-3 0 11,-7 2-9-11,-11 3-2 0,-7-2 0 0,-8 5 0 12,-9 0-5-12,-7 0-2 0,-2-3 0 0,-6 8 0 12,-6 3 1-12,-3 2 0 0,0 3 0 0,-6 9 0 18,-3 6 17-18,5 7-12 0,4 4 12 0,0 6-10 0,0 3 10 0,6 7 8 9,0 6-8-9,6 5 11 0,-7 3-11 0,10 10 12 12,0 0-12-12,6 6 12 0,-1 2-4 0,7 5 0 12,0 3 0-12,5-2 0 0,1 10-8 0,6-5 0 11,2 5 0-11,4 0 0 0,-1 3 0 0,7 2 0 0,2 0 0 0,4 3 0 10,5 0 0-10,6 3 0 0,7-3-9 0,2 3 9 18,0-1 0-18,7 1-10 0,2 2 10 0,0 0-8 12,3 1-13-12,0-1-3 0,4 3 0 0,2-3 0 12,0 3-32-12,3 0-8 0,3 3 0 0,3-1-1 12,3 1-139-12,0-6-27 0</inkml:trace>
    </iact:actionData>
  </iact:action>
  <iact:action type="remove" startTime="49608">
    <iact:property name="style" value="instant"/>
    <iact:actionData xml:id="d10" ref="#d9"/>
  </iact:action>
  <iact:action type="add" startTime="49547">
    <iact:property name="dataType" value="strokeEraser"/>
    <iact:actionData xml:id="d11">
      <inkml:trace xmlns:inkml="http://www.w3.org/2003/InkML" xml:id="stk7" contextRef="#ctx0" brushRef="#br1">15240 3659 2544 0,'0'0'0'16,"-3"5"0"-15,3 3 0 0,0 6-8 0,-3-6-2 0,3 5 0 0,0 0 0 0,0 6 18 8,-3 4 4-8,0 20 1 0,3 20 0 0,-3-5-13 12,0 1 0-12,0 1 0 0,0-1 0 0,-3 25 0 11,0 17 0-11,-3 13 0-1,-3-3 0 1,-2 16 0 35,-7 18 16-35,-12 14-2 0,-9 16 0 0,-2 10-42 0,-49 204-48 0,55-199 37 0,2-28 51 24,0-30 11-24,4-16 1 0,-4 6-1027 0</inkml:trace>
    </iact:actionData>
  </iact:action>
  <iact:action type="add" startTime="50463">
    <iact:property name="dataType"/>
    <iact:actionData xml:id="d12">
      <inkml:trace xmlns:inkml="http://www.w3.org/2003/InkML" xml:id="stk8" contextRef="#ctx0" brushRef="#br0">13524 12438 2545 0,'0'0'112'1,"0"0"24"0,0 0-108 0,0 0-28 11,-3-5 0-11,-3-3 0 0,0 0 55 0,1-3 5 12,-4-2 2-12,-3-5 0 0,0-4-35 0,-3-4-7 11,-6-1-2-11,-3-4 0 0,-5-6-6 0,-4 2 0 12,-6-4-1-12,-6-1 0 0,-8 3-21 0,-1-3-4 11,-5 1-1-11,-7 1 0 5,-5 4-2-5,-7 0-1 0,-8 2 0 0,-6 5 0 28,0 1-1-28,-7 5 0 0,-8 5 0 0,3 8 0 0,-3 3-3 0,-3 5-1 0,-3 10 0 0,2 6 0 54,-2 8 3-54,0 2 0 0,3 4 0 0,0 7 0 0,0 0 5 0,6 8 2 0,-1 2 0 0,1 6 0 0,6 3 13 0,3-1 0 0,3 4 0 0,5-1 0 0,10 3 12 0,5 5-12 0,7 5 12 0,8 1-12 0,13-4 0 0,5 4 0 4,9-3 0-4,12 2 0 0,9 6-10 0,12-3 10 0,12 3-10 0,15 2 10 10,15 0-8-10,14 3 8 0,13 6 0 0,20-1-9 11,15-2 0-11,15 5 0 0,12-3 0 0,12 0 0 28,9-2-25-28,8-14-5 0,7-7-1 0,3-14 0 11,2-13 1-11,1-8 0 0,0-13 0 0,-4-11 0 3,7-5 27-3,-7-10 12 0,1-6-12 0,-3-8 12 12,-6-8 0-12,-10-5 0 0,-2-5 0 0,-9-6 0 0,-3-5 12 0,-6 3 8 9,-9-5 0-9,-9-1 1 0,-6-5 31 0,-9 0 5 12,-8-2 2-12,-10-1 0 0,-6 4-19 0,-5 1-3 12,-10-2-1-12,-5 1 0 0,-10-1 14 0,-11 3 2 11,-9-1 1-11,-12-2 0 14,-9 3 0-14,-15-5 0 0,-9-1 0 0,-12-5 0 2,-9-2-21-2,-14-3-5 0,-10 3-1 0,-14-4 0 12,-12-1-14-12,-10 2-4 0,-8-6 0 0,-9 4 0 12,-6 1 20-12,-3 4 4 0,-3 2 1 0,0 6 0 11,6 2-33-11,0 8 0 0,3 3 0 0,6 10 0 12,0 6-26-12,12 7-6 0,2 9 0 0,10 4-1 0,6 4 33 0,5 5 19 9,10 2-3-9,8 3 0 21,1 3-43-21,8 4-9 0,1 4-1 0,2 5-862 12,3 5-172-12</inkml:trace>
    </iact:actionData>
  </iact:action>
  <iact:action type="remove" startTime="51830">
    <iact:property name="style" value="instant"/>
    <iact:actionData xml:id="d13" ref="#d12"/>
  </iact:action>
  <iact:action type="add" startTime="51831">
    <iact:property name="dataType" value="strokeEraser"/>
    <iact:actionData xml:id="d14">
      <inkml:trace xmlns:inkml="http://www.w3.org/2003/InkML" xml:id="stk9" contextRef="#ctx0" brushRef="#br1">14359 11607 2636 0,'-12'51'0'2,"3"-20"0"-1,-3 6 0 0,-26 109-59 0,5-61 27 0,-54 81-21 14,34-52 35-14,8-11 1-1,7-18 0 1,8 7 33 13,3 9 6-13,3-8 2 0,6-11 0 0,3-16-37 0,1-11-7 11,2-10-2-11,-3-5 0 0,-3-8 38 13,-6-8 7 1,-15-6 1-14,-17-7-1027 0</inkml:trace>
    </iact:actionData>
  </iact:action>
  <iact:action type="add" startTime="62233">
    <iact:property name="dataType"/>
    <iact:actionData xml:id="d15">
      <inkml:trace xmlns:inkml="http://www.w3.org/2003/InkML" xml:id="stk10" contextRef="#ctx0" brushRef="#br0">9167 6678 806 0,'-3'-3'72'1,"0"-2"-58"0,-6 3-14 0,6 2 0 11,-3 0 216-11,0-6 41 0,0 4 8 0,3-4 2 12,-3 4-181-12,6 2-36 4,-3-3-7-4,3 3-2 0,-3-3-9 0,-3-2-3 12,3 2 0-12,-3 1 0 0,0-1-17 0,0-2-4 0,0 0-8 0,-3-3 12 10,3 2-12-10,-5-2 0 0,2 0 8 0,-3 0-8 11,-3-2 0-11,-3-1 0 0,-6-2 0 0,-3-3 0 12,-2 3 0-12,-4-6-10 13,-3-2 0-14,-3 3 0 1,-5-3 0 0,-4 2 0 0,-5 1 0 0,-1-4 0 18,-3 4 1-18,-5 2 0 0,-4-3 0 0,-5 4 0 0,0-1 9 0,-1 5-13 9,1 3 5-9,-4 3 8 0,-2 0 0 0,3 2 0 27,-1 6 0-27,-2 2 0 0,-7-2 0 0,7 5 0 0,3 5 9 0,-4 3-1 0,-8 5-8 0,5 0 8 24,7 8-8-24,3 0 8 0,2 6-8 0,-2 4 0 0,2 9 8 0,7 7-8 0,-1 9 12 0,7 10-3 30,5 5 0-30,3 9 0 0,1 4 3 0,5 6 1 0,1 5 0 0,2 3 0 0,0 0-13 0,0 3 11 0,1-4-11 0,2-4 10 36,9-6-10-36,-9-10 0 0,1-6 0 0,2-7 0 0,3-9 0 0,-2-5 12 0,-4-10 0 0,-3-8 0 0,0-6 14 0,-5-2 3 0,-1-6 1 0,-3-5 0 4,-5-2-11-4,-4-3-3 0,7-8 0 0,-13 0 0 18,-2 0-7-18,-4-6-1 0,4 1-8 0,2 0 12 12,-8-3-12-12,2-3 8 0,-2 3-8 0,-3 0 0 0,-1-3 0 0,1 3 8 9,-4-5-8-9,4 0 0 0,-3 2 0 0,5-2 0 12,-2 5 0-12,5 0 0 0,4 0 0 0,5 5 0 11,-5 3 8-11,2 5-8 0,-2 0 11 0,5 9-1 12,4 1 0-12,-4 9 0 0,4 3-10 0,-4 4 10 0,3 6-10 0,-2 0 10 16,-4 3-10-16,1 5 0 0,2 2 0 0,1 4 0 12,2 1 0-12,-2 7 0 0,-4-1 0 0,4 5 0 12,-4 1 0-12,4 4 0 0,-1 4 0 0,-2-1 0 12,5 3 0-12,4 3 0 0,-7-3 0 0,0 0 0 11,1 2 0-11,5-7 0 0,4-3 8 0,-1-2-8 0,1-1 12 0,8-7-2 10,-9-1-1-10,10-2 0 0,-7-8 1 0,6 0 0 18,-5-6 0-18,5-4 0 0,0-1 5 0,1-5 1 12,2 0 0-12,0 0 0 0,4-5-16 0,5 0 0 11,-9-1 0-11,6 1 0 0,-5-3 0 0,-1 0 0 0,0 3 0 0,7-3 9 10,2 3-9-10,0 5 0 0,0 0 0 0,6 8 0 12,-5 5 0-12,8 6 0 0,0 5 0 0,3 8 0 11,6 5-15-11,0 8 2 0,3 8 0 0,3 8 0 18,3-1 13-18,-2 9-9 0,5 3 9 0,5-3-8 12,-2-3 8-12,6 3 0 0,3 2 0 0,3-7-8 0,-3-6 8 0,6-3 16 10,-3-2-4-10,3-5-1 0,-6-8-11 0,5-3 0 11,-2-5 0-11,0-6 0 0,0 1 8 0,0-3 8 0,0-3 3 0,3-3 0 10,-6 1-4-10,5-3-1 14,-5-3 0-14,6-5 0 0,-3-3-14 0,0 1 9 0,6-6-9 0,-9-3 8 16,6 3-8-16,-4-5 0 0,4-3 0 0,3 3 0 12,-3-6-12-12,3 1 3 0,0-6 0 0,-3 3 0 11,5-6-11-11,-2-2-3 0,-3 0 0 0,-3 0 0 11,3-3 1-11,0 0 0 0,-6 3 0 0,5 0 0 12,-5 3 2-12,6-1 1 0,-12 3 0 0,9 6 0 0,-9 2 7 0,9 8 2 10,-3 8 0-10,6 10 0 0,-9 6 0 0,11 8 0 18,1 8 0-18,0 10 0 0,3 11 10 0,3 10 0 12,-4 6-9-12,7 8 9 0,0 5 0 0,0 3 8 11,3 5 0-11,2-1 0 0,-2-1 3 0,6 2 0 0,-4-3 0 0,4-5 0 10,-3-5-3-10,5-3-8 0,-5-8 12 0,9-8-4 12,5-5 3-12,-5-8 0 0,12-3 0 0,-7-10 0 11,7-8-11-11,-1-6 12 0,4-7-12 0,-7-11 12 18,4-6-12-18,0-4 0 0,2-3 0 0,1-11 8 12,-1-3-8-12,-5-2 0 0,-1-5 0 0,4-3 0 0,2-3 0 0,1-2 0 10,-1-6 0-10,4 0 0 0,-3-5 0 0,2 0 0 11,-8-2 0-11,5-1 0 0,4 1 0 0,-1-3 0 12,-2-1 0-12,-1-2 0 0,-2 3 0 0,5 0 0 12,-2 0 0-12,2-3 0 0,7 5 0 0,-4 1 0 0,4 4 0 0,-1 4 0 16,-2-1 0-16,5 6 0 0,1 2 0 0,2 6 0 12,3 2 0-12,1 3 12 0,2 5-12 0,-2 3 12 11,11 5 1-11,-3 5 1 0,0 1 0 0,1 4 0 12,2 4-14-12,-3-1 0 0,1 0 0 0,-1-2 0 11,-3-3 0-11,1 0 0 0,2 0 0 0,-3-8 0 0,1-2 0 0,-10-6 0 10,-2 0 0-10,2-8 0 0,3-5 0 0,-2-5 0 18,-10-6 0-18,1-5 0 0,2 0 0 0,-2-8 9 12,-1-2 1-12,-2-6 0 0,-1 0-10 0,1-2 0 11,-7-1 0-11,1-2 8 0,-7 0-8 0,4-3 0 0,3 1-12 0,-4-1 12 10,-5 3 0-10,5 0 0 0,4 2 0 0,-4 6 12 12,-2 3-12-12,3 2-9 0,-1 2 9 0,1 6-13 0,-1 6 13 0,4 2 0 9,5 5 0-9,-5 6-9 21,0 5 9-21,-1 2 0 0,4 9 0 0,2 4 0 11,1 4 10-11,-1-1-2 0,1 3-8 0,-1-2 12 0,-2-1-12 0,-1-2 0 10,1-3 0-10,-1 0 0 0,4-5 0 0,-7-3 0 12,-2-5 0-12,0 0 0 0,-4-8 0 0,-2 0 0 11,-4-6 0-11,1 1 0 0,3-6 0 0,-4-2 0 12,-5-3 0-12,0 0 0 0,-4-3 0 0,-2-2 0 0,-3 0 0 0,-3 0 0 16,0-3 0-16,-7 3 8 0,-2-1-8 0,-3 1 0 12,-3 0 8-12,0 0-8 0,-3 2 0 0,0 1 9 11,-3-4-1-11,0 4-8 0,0 2 12 0,-3 0-4 12,3-3 0-12,-3 3-8 0,0 0 12 0,-1-2-4 12,1 5-8-12,0-3 10 0,0 0-10 0,0 0 10 0,-3 8-10 0,3-3 0 9,-3-2 9-9,0 5-9 0,3-6 0 0,-3 6 9 18,3-5-9-18,-3 5 0 0,0 0 11 0,3-5-11 12,-3 5 10-12,0 0-10 0,0-5 12 0,0 5-3 11,0-6-1-11,0 6 0 0,0-5-8 0,0 0 12 0,0-1-12 0,0-2 12 10,0 3-12-10,0-3 0 0,0 0 0 0,0 0 0 12,0 0 0-12,-3 3 0 0,0-3 0 0,3 0 0 11,0 0 0-11,-3 3 0 0,3 0 8 0,-3-1-8 19,0 1 0-19,3 0 0 0,-3 0 0 0,0 2 8 12,0 0-8-12,1-2 0 0,-1 2 0 0,0 1 8 0,0-1-8 0,3 0 0 9,-3-2 9-9,3 5-9 0,0 0 0 0,0 0 0 12,-3-3 0-12,0 1 8 0,3-1-8 0,0 3 0 0,0 0 0 0,-3-5 0 9,3 5 0-9,0-3 0 0,0 3 0 0,0 0 0 12,0-2 0-12,0 2 0 0,0 0 0 0,0 0 0 11,0 0 0-11,0 0-8 5,0 0 8-5,0 0 0 0,0 0 0 0,0 0-8 12,6 0 8-12,3 0 0 13,2 2-11-13,-2 1 11 0,3 2-13 0,0-2 5 12,0 2-1-12,0 3 0 0,3-3 0 0,0 3 0 11,3-2-3-11,0 2-1 0,-7-1 0 0,7-1 0 0,-6-1 2 0,3 0 1 0,0 1 0 9,-6-4 0-8,0 4 10-1,0-4 0 18,-9-2 0-18,6 3 0 0,-6-3 0 0,0 0 0 12,0 0 0-12,0 0 8 0,0 0-8 0,0 0 8 0,0 0-8 0,0 0 8 9,-6-5-8-9,0-1 11 0,-6 1-11 0,3-3 12 12,-3-5-12-12,-3 2-9 0,0 1 9 0,-3-6-13 12,1 0 13-12,-1 0 0 0,-3 0 0 0,0 0 0 11,0 0 0-11,0-2 0 0,1 2 0 0,2 0 0 18,0 0 0-18,0 6 0 0,3-4 8 0,3 4-8 12,0 2 8-12,6 3-8 0,0-1 12 0,0 1-12 0,3 5 14 0,3 0-4 10,0 0-1-10,0 0 0 0,0 0-9 0,0 0 0 0,9-5 0 0,3-1-11 10,0 4 11-10,3-1-8 13,3 1 8-13,0-1-8 0,6 0 8 0,-1 1 0 12,4 2 0-12,0 0 0 0,3-3-9 0,-1 3 0 0,4 0 0 0,3 0 0 16,0-3 9-16,-4 1 11 0,1 4-3 0,-3 1 0 11,-3 0-8-11,-3 2 0 0,-4-2 0 0,-2 2 0 12,0 0 0-12,-3-2 10 0,-3 2-10 0,-3 0 10 12,0-2 14-12,-3 5 2 0,-3 0 1 0,0 2 0 11,-3 4 9-11,-3-1 3 0,0 0 0 0,0 0 0 12,-3 3-7-12,0 0-2 0,-3 3 0 0,0-1 0 0,-3 3-10 0,0 3-1 16,-3 0-1-16,6 2 0 0,-3 1-18 0,3-1 0 12,1 1 0-12,2-1 0 13,3-2-135-13,3-3-30 0</inkml:trace>
    </iact:actionData>
  </iact:action>
  <iact:action type="remove" startTime="67696">
    <iact:property name="style" value="instant"/>
    <iact:actionData xml:id="d16" ref="#d15"/>
  </iact:action>
  <iact:action type="add" startTime="67636">
    <iact:property name="dataType" value="strokeEraser"/>
    <iact:actionData xml:id="d17">
      <inkml:trace xmlns:inkml="http://www.w3.org/2003/InkML" xml:id="stk11" contextRef="#ctx0" brushRef="#br1">8388 5445 2440 0,'0'21'0'2,"3"-7"0"-1,0 1 0 0,3 9 0 10,0 8 0-10,0 21 0-1,3 8 0 1,0 0 20 13,3-8 8-13,-1-1 2 0,7 4 0 0,6 18-30 11,12 19 0-11,6-9 0-1,5-12 0 1,1 15 0 3,-7 19 0-3,-5-3 0 0,-3-16 0 0,-6 19 20 28,-4 19 0-28,1-9 1 0,-6-15 0 0,-6 15-56 0,-6 135-59 0,-9-158 45 0</inkml:trace>
    </iact:actionData>
  </iact:action>
  <iact:action type="add" startTime="79123">
    <iact:property name="dataType"/>
    <iact:actionData xml:id="d18">
      <inkml:trace xmlns:inkml="http://www.w3.org/2003/InkML" xml:id="stk12" contextRef="#ctx0" brushRef="#br0">13396 15028 2433 0,'-38'-2'108'1,"14"2"22"-1,-9-3-104 1,-9 0-26 0,-8-2 0 0,-7 2 0 10,-5-2 0-10,-1 0 0 0,1 2-9 0,-7 1 9 12,-8-4 10-12,0 4 9 0,-1-1 1 0,1 0 1 11,-4 3-21-11,1 0 0 0,-6 3 0 0,-4 0 0 12,1-1-14-12,-3 4-7 14,-6 2-2-14,2 2 0 0,1 3 2 0,0 6 0 0,0-1 0 0,-1 6 0 31,7 3 13-31,0 7 8 0,5 3-10 0,1 5 10 0,3 3 0 0,5 8 0 0,7 0-8 0,5 8 8 24,10 3 0-24,5 4 8 0,9 9 0 0,7 2-8 0,8 1 18 0,9 10-3 0,9 8-1 0,9 8 0 0,9 2-14 0,15 11 0 43,11 8 8-43,13 3-8 0,9-3-12 0,8-6-6 0,9-7-1 0,7-8 0 0,8-8 1 0,3-13 0 0,1-11 0 0,5-6 0 0,6-9 28 0,0-9 6 0,3-5 0 0,0-13 1 1,3-3 10-1,1-8 1 0,-4-5 1 0,3-8 0 12,6-3-19-12,-6-5-10 0,-3-8 10 0,-3-2-10 12,0-6 8-12,-2-5-8 0,-4-3 0 0,-9-5 9 12,-6-1-1-12,-2-4 0 0,-4 0 0 0,-9-3 0 11,-2 0 12-11,-10-3 1 0,-2 3 1 0,-6-5 0 18,-1-3 34-18,-5 0 8 0,0 2 0 0,-7 1 1 0,-2 2-17 0,-3 3-3 10,-4 0-1-10,-5 5 0 0,0 1-12 0,-3-1-4 11,-6 3 0-11,-3 0 0 0,-3 2 5 0,0 3 1 12,-3 1 0-12,-3 1 0 0,-3 1-34 0,0 5 0 11,0 1 0-11,0 1-12 0,-6 1 20 0,-3 2 5 0,3 4 1 0,0 1 0 10,-3 1-5-10,0 0-1 0,-3 2 0 0,0 0 0 18,3 1-8-18,3 2 0 0,-3 0 0 0,-3 2 0 12,3 1 0-12,0 0-9 0,1-3 9 0,2 0-10 11,-3 5 10-11,3-2 0 0,-3-1 0 0,9-2-8 12,-6 0-2-12,6 0 0 0,-6 3 0 0,6-3 0 12,0 0-28-12,0 0-6 0,-6 0 0 0,6 0-1 12,-9 0-70-12,0 0-13 0,-3-8-4 0</inkml:trace>
    </iact:actionData>
  </iact:action>
  <iact:action type="remove" startTime="80787">
    <iact:property name="style" value="instant"/>
    <iact:actionData xml:id="d19" ref="#d18"/>
  </iact:action>
  <iact:action type="add" startTime="80727">
    <iact:property name="dataType" value="strokeEraser"/>
    <iact:actionData xml:id="d20">
      <inkml:trace xmlns:inkml="http://www.w3.org/2003/InkML" xml:id="stk13" contextRef="#ctx0" brushRef="#br1">14023 14838 2500 0,'-24'5'0'2,"15"-2"0"-1,-3-1 0 0,0-2 0 11,3 3 0-11,-3-3 0-1,0 3 0 1,3-3-9 12,0 2-8-12,1 1-2-1,2-3 0 1,-3 5 39 13,0-2 8-13,3 2 2-1,0 3 0 1,3 3-30 12,-6 5 0-12,6 10 0-1,-3 11 0 1,3 8 0 13,-3 3 0-13,6-3 0 0,-3-6 0 0,3 1 0 18,3 2 0-18,0 14 0 0,3 18 9 0,0 3-29 0,6 63-35 0,-3-71 27 0,-6 13 28 9,-3 16-10-9,0-16 10 0,-9-21 0 0</inkml:trace>
    </iact:actionData>
  </iact:action>
  <iact:action type="add" startTime="84786">
    <iact:property name="dataType"/>
    <iact:actionData xml:id="d21">
      <inkml:trace xmlns:inkml="http://www.w3.org/2003/InkML" xml:id="stk14" contextRef="#ctx0" brushRef="#br0">14007 15573 2188 0,'-42'3'195'1,"21"2"-156"0,-9-2-31 0,-8 2-8 11,-10-5 138-11,-9 0 26 0,-8 0 6 0,-6-5 1 12,-4 2-144-12,-8-2-27 0,-4 0-9 0,-11 2 0 11,-9-2 9-11,-9 2 0 5,-3 1 0-5,0 2 0 0,-3 2 0 0,3 6-20 11,-6 0 4-11,6 8 1 14,6 2-31-14,-1 4-6 0,-2 7-2 0,6 8 0 27,3 5-4-27,6 6-1 0,3 2 0 0,5 3 0 0,7 2 7 0,12 6 0 0,8 8 1 0,13-3 0 0,2 0 51 0,12 1 0 0,10-1 14 0,8 0-3 26,6 5 43-26,12-2 9 0,9-5 1 0,12-1 1 0,8-5-29 0,16-2-5 0,12-3-2 0,14-6 0 54,12 1-18-54,13-3-11 0,17-3 12 0,6-7-12 0,6-9-9 0,9-7-9 0,9-6-2 0,6-5 0 0,3-3-8 0,2-10-1 0,-2-11-1 0,0-5 0 4,-3-6-1-4,-6-2 0 0,-3-3 0 0,-9-2 0 0,0-8 21 0,-9-1 10 0,-3-2-10 0,-9-2 10 0,-3-6 20 0,-15 3 11 12,-8-1 1-12,-16 6 1 0,-5 6 41 0,-16 4 8 12,-8 4 2-12,-6 1 0 0,-3 4 4 0,-12 2 2 12,-3-2 0-12,-6 5 0 0,-6-1-31 0,-9 1-7 0,-6 0 0 0,-6-5-1 10,-9-4-23-10,-12 1-5 0,-5-2-1 0,-10 2 0 11,-5-1-22-11,-1 7-13 0,1 1 1 0,5 1 1 12,4 8 11-12,5-3 0 0,6 6-9 0,4 4 9 18,5 1 12-18,3 2 6 0,0 1 2 0,12 2 0 11,4 0-10-11,2 0-2 0,0 0 0 0,3 0 0 0,3 0-8 0,6 0-12 10,0 0 2-10,0 0 1 0,0 0-2 0,0 0 0 12,0 0 0-12,0 0 0 0,0 0-5 0,0 0-2 0,0 0 0 0,0 0 0 9,0 0 18-9,0 0-12 0,0 0 12 0,0 0-10 12,0 0 10-12,0 0 0 13,0 0 0-13,0 0 0 5,0 0-8-5,0 0 8 0,0 0-8 0,0 0 8 12,0 0-82-12,0 0-11 0,0 0-3 12,-6 0-1188-12</inkml:trace>
    </iact:actionData>
  </iact:action>
  <iact:action type="remove" startTime="86394">
    <iact:property name="style" value="instant"/>
    <iact:actionData xml:id="d22" ref="#d21"/>
  </iact:action>
  <iact:action type="add" startTime="86313">
    <iact:property name="dataType" value="strokeEraser"/>
    <iact:actionData xml:id="d23">
      <inkml:trace xmlns:inkml="http://www.w3.org/2003/InkML" xml:id="stk15" contextRef="#ctx0" brushRef="#br1">14457 14825 2556 0,'-15'8'0'2,"9"-3"0"-1,-3 0 0 0,3 3 0 10,0 0-10-10,1 3 10-1,-1 2-12 1,0 5-8 19,3 11-1-19,-3 8-1 0,3 11 0 0,0 2 22 12,0-2 0-12,3-6 0-1,-3-2 0 1,3 10 0 13,3 11 0-13,0 13 0 0,0 11 0-1,0 0 0 13,3-6 0-12,-6 16 0 0,0 14 0 0,-3-17 0 12,-3-20-9-12,0-17 9 0,-6-10 0 0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09T14:41:02.67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</inkml:definitions>
  <iact:action type="add" startTime="27174">
    <iact:property name="dataType"/>
    <iact:actionData xml:id="d0">
      <inkml:trace xmlns:inkml="http://www.w3.org/2003/InkML" xml:id="stk0" contextRef="#ctx0" brushRef="#br0">8667 6046 979 0,'0'0'87'1,"0"0"-70"0,0 0-17 0,0 0 0 11,-3-3 83-11,-3 0 13 0,0 1 2 0,3-3 1 3,-3-1-63-3,3 4-13 0,-3-4-3 0,-3 4 0 11,3-1 17-11,0-2 3 0,-3-1 1 0,3 1 0 12,-3 2-41-12,3-2 0 0,0 0-16 12,0 2 5-12,0-5 3 0,0 6 0 0,-2-4 0 0,-1 4 0 11,0-1 8-11,0 0-13 0,-3 1 5 0,0-1 8 12,0-2-14-12,0 2 5 0,-3 1 1 0,-3-4 0 18,4-2 16-18,-4 3 4 0,-3-3 1-1,0 0 0 45,-3 0 28-44,0-2 6 0,1 4 1 0,-7-2 0 0,-9-2-4 0,6-1 0 0,1 1 0 0,-1 2 0 0,-6-3-8 0,3 1-3 0,-2-1 0 0,2 6 0 3,0-9 0-3,-2 7 0 0,-7-7 0 0,0 6 0 12,7-2-10-12,-10-1-3 0,-12 1 0 0,1 2 0 18,2-3-20-18,-2 6 0 0,-4-6 0 0,-5 9 0 0,2-6 0 0,-2 2 0 10,2 1 0-10,-2 2-8 0,-3 1 8 0,-1-1 0 14,4 0 0-14,2 3 0 0,1-2 15 0,-1 2-2 4,4 0 0-4,-1 2 0 0,-2 1 0 0,-1 0 0 12,1 2 0-12,2 0 0 0,1 3-13 0,2 0 8 11,-2 3-8-11,-1 5 0 0,-5 0 0 0,2 5 0 0,-2 3-13 0,5 2 4 21,-2 0-11-21,-1 6-3 0,1 3 0 0,-1-1 0 12,4 8 7-12,2-2 0 0,4 2 1 0,5 1 0 11,1-1 2-11,-1 3 0 0,0 0 0 0,4 3 0 14,2-1 13-14,3 3 0 0,4 3 0 0,-4 0 0 12,6 3 8-12,1-1 0 0,5 6 1 0,0 3 0 0,0 2 3 0,6 0 0 10,4 0 0-10,-1 3 0 0,0 2-12 0,6 4 12 16,-6 1-12-16,12-2 12 0,-6 3-12 0,9 0 8 4,-5-3-8-4,8 0 8 0,-3-3-8 0,6-2 0 11,0-3 0-11,0-2 0 0,3-1 0 0,0 1 0 0,3-1 0 0,2 1 0 10,-2 2 0-10,3-5 0 0,0-3-9 0,3 3 9 11,3 0 0-11,-3 2 0 0,3 3 0 0,0-2 0 12,3-1 0-12,-1 4 0 0,7-1 0 0,0 2 0 25,3 4 0-25,0-1 0 0,2 3 8 0,1-2-8 0,9 2 10 0,-3 0-10 12,5 5 10-12,1-2-10 0,0-3 14 0,5-2-3 12,4-4-1-12,5 1 0 0,4-3-10 0,-1-2 12 12,10-6-12-12,-7-5 12 0,7-3-12 0,2-5 10 12,7-2-10-12,-1-6 10 0,0-6-10 0,4 1 10 11,2-3-10-11,7-5 10 0,-1 0-10 0,0-3 0 0,3-5 0 0,4 2 0 13,-1-2 0-13,0-2 8 0,6-7-8 0,-2 1 0 12,-1-2-12-12,3-6-8 0,0-3-2 0,-3-2 0 12,1-1 8-12,-1-4 2 0,0-3 0 0,0-1 0 11,6-7 0-11,-2-3 1 0,-4-2 0 0,-3 0 0 0,3-6-1 0,-5-5 0 10,-1-3 0-10,-3-5 0 0,-2-5 12 0,-7-3 0 12,0-3 0-12,-5 1 0 0,2-3 0 0,-2-3 0 17,-4-3 0-17,-3-2 0 0,-5-3 0 0,-1 3 0 0,-8 0-12 0,0-3 4 10,2 0 8-10,-5 1 0 14,-10-4 0-14,-2 3-8 0,-3 1 8 0,-3 1 14 0,-7 1-3 0,1-5-1 9,-6-1 6-9,0 4 0 0,-3-1 1 0,-6 3 0 12,-1 2 7-12,-5-5 2 0,0-2 0 0,-3 0 0 12,-3-1-3-12,-6-5-1 0,0 1 0 0,-5-9 0 18,-1-2 2-18,-6-6 1 0,-3-2 0 0,-6-6 0 0,-3-5-9 0,-2 3-3 10,-4 0 0-10,-3-3 0 0,1 0-13 0,-4 3 9 11,-3 8-9-11,1 0 8 0,-4 7-8 0,0 1 12 12,-5 5-12-12,-4 3 12 0,-5 7 14 0,-1 3 3 11,-5 3 1-11,-1 3 0 0,-8 7-18 0,-6 3-3 0,-7 3-1 0,-8 10 0 10,-6 6-8-10,-3 10-11 0,5 3 3 0,-11 8 0 18,-6 7-11-18,6 9-1 0,3 5-1 0,-6 11 0 12,-12-1-116-12,-3 11-23 0</inkml:trace>
    </iact:actionData>
  </iact:action>
  <iact:action type="remove" startTime="30024">
    <iact:property name="style" value="instant"/>
    <iact:actionData xml:id="d1" ref="#d0"/>
  </iact:action>
  <iact:action type="add" startTime="29980">
    <iact:property name="dataType" value="strokeEraser"/>
    <iact:actionData xml:id="d2">
      <inkml:trace xmlns:inkml="http://www.w3.org/2003/InkML" xml:id="stk1" contextRef="#ctx0" brushRef="#br1">9885 5069 2444 0,'-12'24'0'2,"9"-11"0"-1,-3 3 0 0,0 16 22 33,0 18 5-33,0 1 1 0,-2-4 0 0,5 4-45 0,-6 60-37 0,3-27 26 0,3 4 52 9,-3-6 9-10,3 13 3 1,0 13 0 0,-3 4-36 12,3-4 0-12,0 16-15 0,-6 25 5 0,0 1 10 12,-3-2 0-12,-3-13 0 0,-9-10-8 0</inkml:trace>
    </iact:actionData>
  </iact:action>
  <iact:action type="add" startTime="31682">
    <iact:property name="dataType"/>
    <iact:actionData xml:id="d3">
      <inkml:trace xmlns:inkml="http://www.w3.org/2003/InkML" xml:id="stk2" contextRef="#ctx0" brushRef="#br0">6235 6162 1152 0,'-12'11'102'1,"6"-6"-82"13,0-2-20-13,0-1 0 0,0 6 170 0,0-5 30 12,3 5 5-12,0 2 2 4,0 1-151-4,0 2-29 0,3-2-7 0,-3 5 0 12,3 0-8-12,0-3-2 0,0 3 0 0,0 0 0 0,0-3-10 0,0-3 0 9,0 4 0-9,0-1 8 14,-3-3-8-14,3-4-12 0,0 2 2 0,0-3 1 12,0 3-3-12,0-8 0 0,0 0 0 0,0 0 0 0,0 0-3 0,0-8-1 10,3-3 0-10,-3-2 0 0,3-5 16 0,0-1 0 11,-3-2 0-11,3 0 0 4,0 2 8-4,0 1-8 30,-3 2 9-30,0 3-9 0,3-1 23 0,-3 4-2 0,3 2 0 0,-3 3 0 0,0 5 5 0,0 0 1 0,0 0 0 0,0 0 0 5,6 5-11-5,3 3-1 0,0 5-1 0,3 6 0 27,-3 4-14-27,3 1 8 0,-6 3-8 0,2 2 0 0,1 2 10 0,0-1-10 0,0-4 10 0,3 0-10 15,0-2 15-15,0-3-3 0,-3-5-1 0,6 0 0 12,-6-5-1-12,0-1 0 0,3-2 0 0,-3-2 0 11,2-4 2-11,-5-2 0 0,3-2 0 0,0-4 0 12,-3-4-12-12,3-1-16 0,-3-2 4 0,0-3 1 12,-6 0-26-12,6-2-6 0,-6-1-1 0,3 1 0 11,-3-4-31-11,0 4-6 0,0-1-2 0,3 4 0 18,-6-1-33-18,0 2-6 0,0 6-2 0,0-2-540 0</inkml:trace>
    </iact:actionData>
  </iact:action>
  <iact:action type="add" startTime="32104">
    <iact:property name="dataType"/>
    <iact:actionData xml:id="d4">
      <inkml:trace xmlns:inkml="http://www.w3.org/2003/InkML" xml:id="stk3" contextRef="#ctx0" brushRef="#br0">6556 6443 633 0,'0'0'56'1,"6"0"-44"0,-6 0-12 0,6 0 0 2,0 0 177-2,0 0 34 0,0-3 6 0,0 0 2 12,0 3-113-12,0 0-22 0,0-2-5 0,0 2-1 12,3 2-26-12,-3-2-6 0,0 0-1 0,3 3 0 11,-1 2-22-11,1 1-5 0,3-1-1 0,0 0 0 12,-3 0-8-12,0 1-1 0,0-4-8 0,3-2 12 11,-3 0-12-11,3 0-8 0,-3-2 8 0,-3-4-13 12,0 4-3-12,0-6-1 4,-1 0 0-4,1-3 0 0,0 1 17 0,0-1 0 12,-3 1 0-12,-3-1 0 0,3-2 0 0,-6 0 16 11,0-1-4-11,0-2 0 14,0 3 13-14,0 3 3 0,-3-4 0 0,1 4 0 11,-4-1 1-11,0 6 1 0,-3-8 0 0,0 2 0 12,-3 1-10-12,3 2-3 0,0 2 0 0,3 1 0 0,-3 0-5 0,3 2-2 16,-3 3 0-16,4 0 0 0,2 3-10 0,-3 2 0 11,3 3 0-11,-3 3 0 14,3 2-39-14,0 3 0 0,3 0 0 0,3 2-590 12,-3-5-119-12</inkml:trace>
    </iact:actionData>
  </iact:action>
  <iact:action type="add" startTime="32461">
    <iact:property name="dataType"/>
    <iact:actionData xml:id="d5">
      <inkml:trace xmlns:inkml="http://www.w3.org/2003/InkML" xml:id="stk4" contextRef="#ctx0" brushRef="#br0">6937 6149 172 0,'0'0'8'1,"0"0"1"0,0 0-9 0,0 0 0 0,0 0 0 0,0 0 0 9,0 0 369-9,0 0 72 0,0 0 15 0,0 0 2 12,0 0-329-12,0 0-65 0,0 0-14 0,0 0-2 12,0 0-24-12,0 0-4 4,0 0 0-4,3 8-1 0,-3 0-19 0,3 5 0 11,-6-5 0-11,6 5 0 0,0 0-12 0,-3 1-5 12,0-1-2-12,0 0 0 14,0 0-13-14,0 1-4 0,-3-4 0 0,0 1 0 11,3-1 6-11,-3-2 1 0,0 0 0 0,0-3 0 0,-3 1 29 0,0-4-9 0,3 1 9 0,0 0 0 8,-5-1 0-8,2 1 8 0,6-3 0 0,-6 0 0 18,-3 0 13-18,3-3 3 0,0 1 1 0,3-4 0 0,-3 4 11 0,0-4 1 10,0 1 1-10,0 0 0 0,3-3-14 0,0-3-4 11,-6 1 0-12,6-1 0 16,0-2-10-15,0 2-2 0,0-2-8 0,0 0 12 12,0-3-12-12,3 5 0 0,0 1 0 0,0 2 0 11,0 0 0-11,3 3-8 0,3-3 8 0,0 5 0 18,0 3-10-18,0 0 10 0,6 0-8 0,-3 5 8 12,6 1 0-12,0 2 0 0,-3 2 0 0,2-4-8 11,1 4 8-11,3 1 0 0,-6-3 0 0,6 2 0 0,0 3 0 0,-3 1 0 10,-3-1 0-10,5 0-8 0,-2 0 8 0,0 3 0 12,-6-3 0-12,3 3 0 0,-6-2 12 0,3-1 5 11,3 0 1-11,-9 0 0 0,-3 1 15 0,-3 1 3 18,6-1 1-18,-3 1 0 0,-6 1-16 0,0 0-3 0,0-3-1 0,0 3 0 10,-3-2-9-10,0-4-8 0,-6 1 9 0,3 5-9 11,0-8 0-11,1-1-13 0,-4 1 1 0,3 0 0 12,0-2-85-12,3-1-17 0,0-5-3 12,0 0-786-12</inkml:trace>
    </iact:actionData>
  </iact:action>
  <iact:action type="add" startTime="33015">
    <iact:property name="dataType"/>
    <iact:actionData xml:id="d6">
      <inkml:trace xmlns:inkml="http://www.w3.org/2003/InkML" xml:id="stk5" contextRef="#ctx0" brushRef="#br0">7294 6353 1983 0,'12'5'88'1,"-9"3"18"0,3 2-85 0,-3 1-21 11,-3 0 0-11,6 2 0 0,3 0 20 0,-3 0 0 0,0 1 0 0,3-4 0 10,6 3-12-10,0-5-8 0,-6-5 8 0,6 0-8 12,2-1-9-12,-2-4-7 0,0-4 0 0,0-4-1 27,-3-1-36-27,3-5-7 0,3 0-2 0,-6 1-769 0</inkml:trace>
    </iact:actionData>
  </iact:action>
  <iact:action type="add" startTime="33197">
    <iact:property name="dataType"/>
    <iact:actionData xml:id="d7">
      <inkml:trace xmlns:inkml="http://www.w3.org/2003/InkML" xml:id="stk6" contextRef="#ctx0" brushRef="#br0">7324 6347 1926 0,'-18'11'42'1,"18"-11"9"0,0 0 1 0,0 0 3 0,-6 8-44 0,6-8-11 0,3 8 0 0,-3-8 0 13,0 0 31-13,0 0 4 0,9 0 1 0,-3 2 0 0,3 1-36 0,0-6 0 10,-3 1 0-10,3 2-9 14,3-8-30-14,0 0-5-1,-9 0-2 1,6-3 0 12,-3 1-157-12,0-3-31-1</inkml:trace>
    </iact:actionData>
  </iact:action>
  <iact:action type="add" startTime="33329">
    <iact:property name="dataType"/>
    <iact:actionData xml:id="d8">
      <inkml:trace xmlns:inkml="http://www.w3.org/2003/InkML" xml:id="stk7" contextRef="#ctx0" brushRef="#br0">7229 6202 1440 0,'0'0'128'1,"0"2"-103"13,-6 1-25-13,6-3 0 0,0 0 145 0,0 0 24 0,-3 3 5 0,3-3 1 10,0 0-87-10,12 2-16 0,-3-2-4 0,3 0-1 12,3-2-34-12,3 2-6 13,5 0-2-13,-2-3 0 14,-3 3-41-14,3-3-8 0,9-2-1 0,-7 0-1016 0</inkml:trace>
    </iact:actionData>
  </iact:action>
  <iact:action type="add" startTime="33720">
    <iact:property name="dataType"/>
    <iact:actionData xml:id="d9">
      <inkml:trace xmlns:inkml="http://www.w3.org/2003/InkML" xml:id="stk8" contextRef="#ctx0" brushRef="#br0">6375 7938 2008 0,'-9'0'89'1,"6"2"19"0,-3-2-87 0,6 3-21 11,0-3 0-11,-6 0 0 0,0 2 64 0,0 4 9 0,3-4 2 11,0 1 0-11,-3 5-39 0,3-3-8 0,3 3-2 0,0 5 0 11,0 1 5-11,3 2 1 0,-6-1 0 0,3 4 0 27,3 2-54-27,0 0-10-1,-6-2-3 1,6-3 0 13,0 0 7-13,0-6 2 0,-6-2 0 0,3-8 0 2,0 0 0-2,0 0 0-1,0 0 0 1,0 0 0 0,0 0 12 0,0 0 2 10,0 0 1-10,0 0 0 0,-3-8 11 0,-3-2 0 12,3-1 10-12,3 0-10 0,-6 3 10 0,6 3-10 12,-3 0 10-12,3 5-10 0,0 0 25 0,0 0-1 11,0 0 0-11,0 0 0 0,0 0-9 0,3 5-3 12,3 6 0-12,0-1 0 0,3 6-12 0,3-3 0 12,0 3 8-12,0-2-8 4,3-4 0-4,-1 1 0 0,-2-6 0 0,3 0 0 11,0-5 0-11,0-2-12 14,0-1 12-14,0-5-10 0,-3-3 10 0,3-2 0 12,-1-3 8-12,-2-2-8 0,3-1 0 0,-3-5 0 11,0 3 0-11,0-2 8 0,0-1-8 0,-6 5 9 12,3-2-9-12,0 2 10 0,-3 4-18 0,0-1-4 12,-3 3-1-12,0 2 0 19,0 0-124-19,-3 6-25 0,-6-6-5 0,6 11-1 0</inkml:trace>
    </iact:actionData>
  </iact:action>
  <iact:action type="add" startTime="34141">
    <iact:property name="dataType"/>
    <iact:actionData xml:id="d10">
      <inkml:trace xmlns:inkml="http://www.w3.org/2003/InkML" xml:id="stk9" contextRef="#ctx0" brushRef="#br0">6732 8281 1904 0,'0'0'42'1,"0"0"9"0,0 0 1 12,0 0 1-12,0 0-42 0,6 3-11 13,-6-3 0-13,9 5 0 0,0-2 45 0,0 0 7 0,0-1 2 0,-1-2 0 0,4 0-37 0,0 0-7 7,3-2-2-7,-3-4 0 0,0 1-8 0,0-3 0 12,0-2 0-12,-3-4 0 0,0 1-16 0,0-3-3 12,0 0 0-12,-1 1 0 19,-2-4-16-19,-3 0-3 0,3 4-1 0,-3-4 0 0,-3 6 19 0,0-3 4 0,-6 0 1 0,3 3 0 8,0 2 15-8,-3 1 0 0,-2-1 12-1,-1 1-12 17,0-1 33-16,-3 3 0 0,0 0 0 0,0 0 0 11,0 3-10-11,0 0-3 14,0 2 0-14,0 0 0 0,-3 3-4 0,6 3 0 12,1 2-1-12,-1 3 0 0,3 3-15 0,0 5-12-1,-3 2 3 1,6 3 0 13,0 3-154-13,0 0-30 14,3 24-7-14,-3-14 0 0</inkml:trace>
    </iact:actionData>
  </iact:action>
  <iact:action type="add" startTime="34487">
    <iact:property name="dataType"/>
    <iact:actionData xml:id="d11">
      <inkml:trace xmlns:inkml="http://www.w3.org/2003/InkML" xml:id="stk10" contextRef="#ctx0" brushRef="#br0">7146 8041 1209 0,'12'10'53'1,"-12"-2"12"0,-6 3-52 0,0 2-13 11,6 3 0-11,-3 0 0 0,-3 5 200 0,3-3 38 12,3 4 7-12,-3-4 2 4,0-2-202-4,0 0-45 0,0 0 0 0,3-3 0 11,3-2-15-11,-3-3 0 0,-6-1 0 0,3-1 0 28,3-6-37-28,0 0-7 0,-3 2-1 0,-3-4-1 0,0-4 19 0,3-1 4 0,-3-4 1 0,0 0 0 7,0-2 37-7,0 0 0 0,3-3 0 0,-3 3 0 12,-6-3 13-12,6-3 11 0,0 1 1 0,0-1 1 12,1 1 8-12,-1 2 2 4,3 0 0-4,0 3 0 14,0 0-1-14,3-1 0 0,-3 6 0 0,0 1 0 11,6-1-6-11,-3 8-1 0,-3-3 0 0,3 3 0 12,0 0-9-12,0 0-3 0,0 0 0 0,12 3 0 0,2 2-16 0,1 3 0 10,3 2 0-10,-3 4 0 13,-6-1-12-13,12 3 12 0,3 0-13 0,-3 2 5 0,-13 1 8 0,7-1-10 10,6-2 10-5,0 0-10-5,-3 0 10 0,0 2 0 13,0-2 0-13,-4 0 0 0,4-3 0 0,-6 3 0 12,-6-3 0-12,3 1 0 0,0-1 15 0,-6-3-2 11,-3 4 0-11,-3-4 0 0,3 1 7 0,-6 2 0 0,0-5 1 0,-6 3 0 10,0-3-11-10,0-1-2 0,3-1-8 0,-8-1 12 12,-4 0-31-12,6-2-6 0,15-3-2 12,-12 0 0-7,-6 0-37-5,6 0-7 0,6-5-1 13,0-1-532-13,-9-2-105 0</inkml:trace>
    </iact:actionData>
  </iact:action>
  <iact:action type="add" startTime="34912">
    <iact:property name="dataType"/>
    <iact:actionData xml:id="d12">
      <inkml:trace xmlns:inkml="http://www.w3.org/2003/InkML" xml:id="stk11" contextRef="#ctx0" brushRef="#br0">7476 8020 806 0,'0'0'72'1,"0"0"-58"0,0 0-14 0,0 0 0 0,9 2 190 0,-9-2 35 9,0 0 7-9,3 5 2 0,6 1-99 0,-6-1-20 0,-3 3-4 0,3 0-1 10,3 0-57-10,-3 5-11 0,-3 0-2 0,3 1-1 12,9 4-28-12,-3 1-11 0,-4-1 8 0,-2 1-8 11,0 2 0-11,3-3-14 0,6 1 2 0,0-3 0 28,-9 2-28-28,9-2-4-1,6-5-2 1,-6-1 0 3,-6-2-31-3,3-2-7 0,-3-4 0 0,6 1-1 11,2-1-103-11,-5-4-21 0,-9 2-4 0,6-3-322 12</inkml:trace>
    </iact:actionData>
  </iact:action>
  <iact:action type="add" startTime="35094">
    <iact:property name="dataType"/>
    <iact:actionData xml:id="d13">
      <inkml:trace xmlns:inkml="http://www.w3.org/2003/InkML" xml:id="stk12" contextRef="#ctx0" brushRef="#br0">7646 8231 345 0,'-15'-5'31'1,"3"2"-31"0,6-2 0 0,0 2 0 0,-9-2 248 0,6 2 44 9,3 1 9-9,-3-1 2 5,0-2-158-5,3 2-31 0,3 1-6 0,9-4-2 11,0 6-36-11,-6 0-7 0,0 0-2 0,6-2 0 12,6 2-29-12,0-3-5 0,-12 3-2 0,9 0 0 12,0-3-25-12,3 3 0 0,-6-5 0 0,0 2 0 11,-3-2-17-11,3 0-9 14,9-3-2-14,-9 3 0 0,-6-3-123 0,5-3-25 0,4 3-4 0,-6 0-312 16,-6 0-61-16</inkml:trace>
    </iact:actionData>
  </iact:action>
  <iact:action type="add" startTime="35251">
    <iact:property name="dataType"/>
    <iact:actionData xml:id="d14">
      <inkml:trace xmlns:inkml="http://www.w3.org/2003/InkML" xml:id="stk13" contextRef="#ctx0" brushRef="#br0">7568 8062 460 0,'0'0'41'1,"-6"0"-33"13,-3 3-8-13,3-3 0 0,6 0 294 0,0 0 57 0,-6 0 11 0,-2 0 2 10,2 0-200-10,6 0-41 13,0 0-8-13,0 0-2 0,0 0-59 0,6-3-12 0,5 0-2 0,4-2-1 17,-3 0-23-17,0-3-4 13,3 2 0-13,6-4-1 14,6-1-85-14,-6 1-17 0,-7-4-3 0</inkml:trace>
    </iact:actionData>
  </iact:action>
  <iact:action type="add" startTime="36183">
    <iact:property name="dataType"/>
    <iact:actionData xml:id="d15">
      <inkml:trace xmlns:inkml="http://www.w3.org/2003/InkML" xml:id="stk14" contextRef="#ctx0" brushRef="#br0">7848 6183 518 0,'-9'-2'23'1,"6"-1"5"0,-3 3-28 0,0 0 0 0,6 0 0 0,-3-8 0 9,-3 5 206-9,3 1 36 0,3 2 7 0,0 0 2 12,-6-5-139-12,3 2-27 4,3-2-5-4,0 5-2 0,0 0-21 0,0 0-4 12,0-3-1-12,0 3 0 0,6-5-34 0,0 2-7 12,-6 0-2-12,0 3 0 0,9-5-9 0,-3 0 0 11,0-3 0-11,-3 3 0 0,3-3 0 0,3-3 0 12,0 0-9-12,0-2 9 0,-6 0 0 0,3-3 0 11,6 0-8-11,-3 0 8 0,0 0 0 0,-3-5 0 12,5 5 0-12,-2-2 0 4,0 2 0-4,-3 3 0 30,0 2 0-30,0 1 0 0,3 4 0 0,-3-2 0 0,-3 3 0 0,-3 5 0 0,6 0 0 0,-6 0 0 0,0 8 0 0,0 11 0 5,6 7 0-5,-6 6 11 0,0 7-11 0,-6-4 10 12,0 5 2-12,0-3 1 0,3 2 0 12,0-2 0-12,-3-5 3 0,0 2 1 0,6-4 0 0,0-7-612 18,0-1-122-18</inkml:trace>
    </iact:actionData>
  </iact:action>
  <iact:action type="add" startTime="36873">
    <iact:property name="dataType"/>
    <iact:actionData xml:id="d16">
      <inkml:trace xmlns:inkml="http://www.w3.org/2003/InkML" xml:id="stk15" contextRef="#ctx0" brushRef="#br0">8137 8096 1335 0,'0'0'59'1,"0"0"13"0,0 0-58 0,0 0-14 11,0 0 0-11,6-5 0 0,3-3 77 0,-3 0 13 11,-6-2 2-11,3-1 1 0,6-2-42 0,-1-1-9 0,-2 1-2 0,-3-3 0 17,6 3-22-17,0-3-5 0,0 3-1 0,-3-3 0 11,-3 3-12-11,3 2 0 0,0 1 8 0,0 4-8 0,-6 1 0 0,0 5 0 10,0 0 8-10,0 0-8 0,0 0 0 0,9 11 11 12,-3-1-11-12,0 9 10 0,0-1 0 0,-6 4 0 12,-3-1 0 2,3 5 0-14,3-2 13 0,-6 5 2 0,-6-2 1 0,3 2 0 0,0 0 26 0,0 0 4 31,-6-3 2-31,0-2 0 0,0 3 9 0,0-6 1 0,3-3 1 0,-2-2 0 0,-1-3-47 0,6-2-10 0,6 0-1 0,3 2-1 37,0-5-10-37,6 5-9 0,8 3 9 0,7-3-13 0,6 0-4 0,0 1-1 0,5-1 0 0,4-5-1070 0</inkml:trace>
    </iact:actionData>
  </iact:action>
  <iact:action type="remove" startTime="38242">
    <iact:property name="style" value="instant"/>
    <iact:actionData xml:id="d17" ref="#d16"/>
  </iact:action>
  <iact:action type="add" startTime="38120">
    <iact:property name="dataType" value="strokeEraser"/>
    <iact:actionData xml:id="d18">
      <inkml:trace xmlns:inkml="http://www.w3.org/2003/InkML" xml:id="stk16" contextRef="#ctx0" brushRef="#br1">9585 5035 2444 0,'17'13'0'2,"-8"-5"0"-1,0 3 0 0,3 5 0 1,0 7 0-1,0 12 0-1,0 2-10 1,0 11 39 13,0 2 8-13,-3 0 2 0,3-10 0 0,-4 5-39 12,-2 2 0-12,3 17-14 0,-3 21 4 0,0-3 10 11,3-16 0-11,-3 10 0 0,0 14-8 0,0 3 8 28,-3 5 0-28,3 2 0 0,0 4 0 0,0 4-20 0,0 128-30 0,-3-99 24 0,0-7 26 14,-3-11-10-14,3 11 10 0,0 18 0 0,-3 8 0 12,0 8 20-12,3-11-2 0,-3-12-1 0,6 4-2 27,0 11-1-27,6 11 0 0,2 10 0 0,7 3-34 0,51 169-34 0,-25-203 26 0,-2 2 28 9,-6 8 0-9,-10-2 0 0,-8-4 0 0</inkml:trace>
    </iact:actionData>
  </iact:action>
  <iact:action type="add" startTime="38838">
    <iact:property name="dataType" value="strokeEraser"/>
    <iact:actionData xml:id="d19">
      <inkml:trace xmlns:inkml="http://www.w3.org/2003/InkML" xml:id="stk17" contextRef="#ctx0" brushRef="#br1">8942 4990 2432 0,'3'29'0'2,"0"-13"0"-1,3 5 0 0,-1 24 0 0,4 13 0 0,6 9 0 8,6-1 9-9,3 2-9 1,6 4 0 0,5 10 0 0,1 21 0 0,0-13 24 11,0-11 2 3,-7 19 1-14,1 16 0 0,0-3-27 0,-3-13 0 0,5 11 8 0,13 18-8 0,12-8 0 9,11-11 8-9,-2 11-8 0,-10 11 8 0,-8 2-8 19,-4 8-16-19,10-7 4 0,11-9 1 0,4 14-4 12,-1 23-1-12,-14 0 0 0,-15-4 0 0</inkml:trace>
    </iact:actionData>
  </iact:action>
  <iact:action type="add" startTime="39590">
    <iact:property name="dataType" value="strokeEraser"/>
    <iact:actionData xml:id="d20">
      <inkml:trace xmlns:inkml="http://www.w3.org/2003/InkML" xml:id="stk18" contextRef="#ctx0" brushRef="#br1">9394 5456 2636 0,'-15'-6'0'2,"9"6"0"-1,0 0 0 0,-3-2-10 26,0 2-2-26,6 0 0 0,3 0 0 0,0 0-19 0,0 10-40 0,6-2 35 0,0 8 52 15,3 0 9-15,6 11 3 0,6 4 0 0,18 20-45 0,74 73-37 0,-63-69 26-1,-2-4 48 11,-9-1 10-10,-1 16 2 0,-2 16 0 0,3-5-32 12,8-6 0-12,7-10-8 0,3-5 8 0,-4 2 0 11,-8 11-8-11,-4 0 8 0,-11 5 0 0,0-16-24 12,-9-5 0-12,-3-6-1 0,0-4 0 0,-7 10 25 17,-2 10-10-17,0 3 10 0,-3 0 0 0,0-7 17 12,0-9 11-12,-3-5 1 0,0 0 1 0,-3 5-10 12,-3 8-3 2,-3 6 0-14,-3 5 0 0,3-11-51 0,-15 26-57 0,10-54 44 0</inkml:trace>
    </iact:actionData>
  </iact:action>
  <iact:action type="remove" startTime="40144">
    <iact:property name="style" value="instant"/>
    <iact:actionData xml:id="d21" ref="#d15"/>
  </iact:action>
  <iact:action type="add" startTime="40080">
    <iact:property name="dataType" value="strokeEraser"/>
    <iact:actionData xml:id="d22">
      <inkml:trace xmlns:inkml="http://www.w3.org/2003/InkML" xml:id="stk19" contextRef="#ctx0" brushRef="#br1">9382 5567 2436 0,'-12'10'0'2,"6"-4"0"-1,0 2 0-1,0-3 24 1,0 6 4 0,0-1 2 0,1 3 0 0,2 3-14 7,-3 0-4-7,3 11 0-1,0-1 0 1,3 0-2 35,3 1-1-35,-3-1 0 0,6-2 0 0,-3 0-49 0,14 21-61 0,-8-24 49-1,3 3 67 11,6 5 13-10,3 8 2 0,6 8 1 0,8 5-31 27,10 6 0-27,-3-3 0 0,-4-11 0 0,-5-2-16 0,24 37-38 0,-36-35 26 0,-4 13 48 9,-2 12 10-9,0-7 2 0,-3-7 0 0,-3-5-32 11,3-6 0-11,-3 3 0 0,0 3 0 0,0 10 0 18,0 14-8-18,0-4 8 14,2-7 0-14,-2-3-25 0,12 69-29 0,-12-37 27 0,-3-2 27 0,-6-9 0 0,-3 0 0 0,-6 4 0 0</inkml:trace>
    </iact:actionData>
  </iact:action>
  <iact:action type="add" startTime="44877">
    <iact:property name="dataType"/>
    <iact:actionData xml:id="d23">
      <inkml:trace xmlns:inkml="http://www.w3.org/2003/InkML" xml:id="stk20" contextRef="#ctx0" brushRef="#br0">14370 7390 1774 0,'0'0'39'1,"0"0"8"0,0 0 1 0,0 0 3 0,6 8-41 0,0 0-10 0,3 0 0 0,-1 0 0 7,4-3 29-7,3 3 4 0,-3 0 1 0,3-3 0 12,3 3 1-12,6-3 0 0,0-2 0 0,2 0 0 12,1-3-26-12,6-3-9 0,-3 0 0 0,2 1 9 11,1-4 16-11,3 1 3 5,3-3 1-5,2 0 0 0,7 3 3 0,-4-3 0 11,4-3 0-11,0 6 0 0,-1 0-12-1,4-1-1 14,0 4-1-13,5-3 0 14,1 2 6-14,2 3 2 0,1 3 0 0,-1-1 0 0,1 1 0 0,2-1 0 9,1 1 0-9,2 2 0 0,-2 1-7 0,2-4-2 12,1 1 0-12,-4 0 0 0,1-1-17 0,2-2 10 0,-2 0-10 0,2-2 8 16,-2-1 2-16,-1 0 0 0,1 3 0 0,-4-2 0 12,-2-1 14-12,-4 0 4 14,1-2 0-14,0 2 0 0,-1 1-28 0,-5-1 0 0,-7 3 0 0,-2-2 0 25,3 2 12-25,-6 0-4 0,-4-3 0 0,-5 3 0 0,-3 0 0 0,3 0 0 0,-3-3 0 0,-1 3 0 45,-2-2 7-45,-3 2 1 0,3 0 0 0,0 0 0 0,0-3 3 0,-7 3 1 0,1 0 0 0,0 0 0 0,-3-3-3 0,-3 3 0 0,0-2 0 0,3 2 0 4,0 0-5-4,-6 0 0 0,-6 0-1 0,0 0 0 0,12-3-3 0,-6 3-8 10,-6 0 12-10,0 0-4 0,6-3 0 0,-6 3-8 11,0 0 12-11,0 0-4 0,0 0-8 0,0 0 10 0,0 0-10 0,0 0 10 9,-6-2 15-9,6 2 3 0,0 0 1 0,0 0 0 12,0 0-29-12,0 0-8 5,0 0-1-5,0 0 0 0,0 0 9 0,0 0 0 11,-3-6 8-11,3 6-8 0,0 0 0 0,0 0 8 0,0-5-8 11,0 5 0-11,0 0 0 0,0 0 0 0,0 0 0 0,0 0 8 10,0-8-8-10,0 8 0 14,0 0 0-14,-3-2 0 0,-3-1 0 0,6 3 0 12,0 0 0-12,0 0 0 0,-9-5 0 0,9 5 0 11,0 0 0-11,0 0 0 0,0 0 0 4,0 0 0-4,0 0 0 0,0 0 0 0,0 0 0 0,0 0 0 10,0-6 0-10,0 6-8 0,9-2 8 0,-9 2 0 12,0 0 0-12,0 0 0 0,9-3 0 0,-9 3 0 12,0 0 0-12,0 0 8 0,0 0-8 0,0 0 0 11,0 0-11-11,0 0 11 0,0 0 0 0,0 0 0 12,6-3 0-12,-6 3 0 0,0 0 0 0,0 0 0 12,5-5-8-12,-5 5 8 4,0 0 0-4,0 0 0 0,0 0 0 0,6 0 0 11,0 0 0-11,-6 0 0 0,0 0 0 0,0 0 0 12,9 0 0-12,-9 0 0 0,0 0 0 0,0 0 0 12,0 0 0-12,0 0 0 0,0 0 0 0,0 0 0 12,0 0-15-12,0 0 3 0,0 0 1 0,0 0 0 11,-6-3-137-11,-3 1-27 0,3 2-5 0</inkml:trace>
    </iact:actionData>
  </iact:action>
  <iact:action type="add" startTime="47458">
    <iact:property name="dataType"/>
    <iact:actionData xml:id="d24">
      <inkml:trace xmlns:inkml="http://www.w3.org/2003/InkML" xml:id="stk21" contextRef="#ctx0" brushRef="#br0">15926 7652 1900 0,'0'0'84'15,"0"0"18"-15,0 0-82 1,-5 5-20 0,-1-2 0 0,0-1 0 0,0-4 84 0,0 2 12 10,0-3 2-10,-3 3 1 0,-3-3-50 0,0-2-9 12,6 0-3-12,-6 0 0 0,0-3-22 0,-6 2-5 11,-2-2-1-11,-4 3 0 0,-3-6-9 0,0 4 0 12,-6-1 0-12,-2 2 0 0,-4-2 0 0,-9 3 0 12,1 2 0-12,-7-2 0 4,-2 5 15-4,-4 0 1 0,4 0 0-1,-4 3 0 13,-3 2-16-12,4 3 0 29,2 3 0-29,4 2 0 0,-1 3 0 0,10 2 0 0,5 1 0 0,6 2 0 0,3 3 16 0,4 5-4 0,5 0 0 0,9 3 0 6,3-1-12-6,6 6-13 0,6 1 2 0,6-1 1 12,9 2-9-12,6 1-1 13,5 0-1-13,13 2 0 0,6-2 9 0,5 2 3 19,7-2 0-19,8-3 0 0,7 0-9 0,5-3-2 0,6-5 0 0,1 0 0 25,2-5 20-25,-3-3-10 0,4-2 10 0,-1-3-8 0,-6-3 8 0,3-2 0 0,-2-4 0 0,-4-1 0 39,4-4 16-39,-4-4 3 0,-3-4 0 0,-5 1 0 0,-1-5 23 0,-2-4 5 0,5-1 1 0,-8-4 0 0,-10 0 3 0,-2-2 1 0,2-3 0 0,-8 1 0 0,-9-4-4 0,-1-2 0 8,-5 3 0-8,-3-3 0 0,-1-1-14 0,-2 1-3 12,-12-2-1-12,0-1 0 0,0 0-10 0,-9-2-3 11,-12 2 0-11,-3-5 0 0,-6-5-9 0,-3 2-8 0,-9-2 9 0,-5 2-9 10,-10-2 0-10,-3-1 0 0,-8 6 0 0,-10 3-10 12,-8-1 10-12,-1 9-13 0,1 2 5 0,0 6 8 11,-7 4-10-11,4 4 10 0,2 4 0 0,7 4-9 18,8-1 9-18,7 6 0 0,5-1 0 0,0 4 0 0,7-4 0 0,2 6-10 10,0 3 10-10,6 2 0 13,1 0-144-13,-1 1-23 0,3 4-4 0,-3 1-999 12</inkml:trace>
    </iact:actionData>
  </iact:action>
  <iact:action type="remove" startTime="48929">
    <iact:property name="style" value="instant"/>
    <iact:actionData xml:id="d25" ref="#d23"/>
  </iact:action>
  <iact:action type="remove" startTime="48929">
    <iact:property name="style" value="instant"/>
    <iact:actionData xml:id="d26" ref="#d24"/>
  </iact:action>
  <iact:action type="add" startTime="48837">
    <iact:property name="dataType" value="strokeEraser"/>
    <iact:actionData xml:id="d27">
      <inkml:trace xmlns:inkml="http://www.w3.org/2003/InkML" xml:id="stk22" contextRef="#ctx0" brushRef="#br1">17904 6802 2556 0,'0'0'0'2,"0"0"0"-1,-3 0 0 0,-3-2 0 17,3-1 0-17,3 3 0-1,0 0 0 1,0 0 12 29,0 0 2-29,-6 5 1 0,3 1 0 0,3 2-49 0,-6 15-55 0,6-7 43 0,0 6 59 8,0 7 12-8,3 16 3-1,0 13 0 1,3-3-28 28,0-4 0-28,3-1 0 0,-3-2 0 0,3 12-20 0,6 102-42 0,-9-91 30-1,3-5 54 11,0-5 10-10,0 11 3 0,-1 12 0 0,-2-2-35 2,3-13 0-2,-3-11 0 0,3-7 0 0,-3-6 16 12,0-3-3-12,-3-5-1 0,0 0 0 0,-6-11-20 12,-3-4-5-12,0-14-1 0,-6-8 0 0</inkml:trace>
    </iact:actionData>
  </iact:action>
  <iact:action type="add" startTime="49724">
    <iact:property name="dataType"/>
    <iact:actionData xml:id="d28">
      <inkml:trace xmlns:inkml="http://www.w3.org/2003/InkML" xml:id="stk23" contextRef="#ctx0" brushRef="#br0">15016 8864 2131 0,'0'0'94'1,"0"0"20"0,0 0-91 0,0 0-23 11,-6-6 0-11,0 1 0 0,0-3 88 0,-6 0 14 11,-3-2 2-11,3 2 1 5,0-6-61-5,-3 1-13 0,-3-3-3 0,-2-2 0 12,-4-1-20-12,-3-5-8 0,0 3 0 0,-3-5 0 13,1-1 0-13,-7-2-16 0,0 0 1 0,-5 3 1 12,-4-3 1-12,-3 2 0 0,-2 3 0 0,-4 0 0 12,-5 1 4-12,-4-1 1 13,-5 5 0-13,-1 1 0 0,-5 5 8 0,-1-1 0 0,-2 6-9 0,-6 3 9 15,-4 5 0-15,-2 3 13 0,0-1-1 0,-7 6-1 11,-2 6-3-11,-3-1-8 0,-3 5 12 0,0 1-4 12,-6 2-8-12,-1 3 0 0,-2 2 0 0,-3 6-11 11,3 0 11-11,6 2 0 0,0 3-9 0,6 0 9 0,2 0 0 0,4 3-11 10,6-3 11-10,2 3-8 0,10 2 8 0,6 3-12 12,11 0 12-12,4 3-12 0,5-1 12 0,9 4-12 18,7-1 12-18,5 3-12 0,12 5 12 0,6 0 9 12,12 3-1-12,9 8-8 0,9 2-9 0,12 3-9 11,5 0-2-11,16 3 0 0,14 5 11 0,10-3 9 0,8 1-13 0,12-6 5 10,10-5-10-10,8-6-2 0,9 1 0 0,9-9 0 12,12-7-9-12,5-6-3 0,4-7 0 12,0-9 0-12,6-7 32 0,2-6 0 0,4-3-8 0,6-7 8 17,3-8 12-17,-1-6 6 0,-2-7 1 0,-1-9 0 0,-5-5 32 0,-3-5 6 0,-3-2 2 0,-7-6 0 8,-5-3-27-8,-12-5-6 14,-6-5-1-14,-6 0 0 0,-9-3 13 0,-8 0 2 12,-10 0 1-12,-12 3 0 0,-8 2-23 0,-10 1-5 0,-5 2-1 0,-7 0 0 9,-2-2-2-9,-10 2-1 0,-5 2 0 0,-6 1 0 12,-3 0 8-12,-6 0 2 0,-10-1 0 0,-2 1 0 18,-6 0-3-18,-6 2-1 0,0 0 0 0,-3 3 0 11,-2 3-7-11,-1 2-8 0,-6 3 11 0,3 3-11 12,3 2 12-12,-6 3-12 0,3 5 12 0,0 3-12 0,3 3 22 0,-3 4-2 10,3 1-1-10,1 0 0 0,2 5-7 0,-3 0 0 11,3 3-1-11,0 0 0 0,-3-1-11 0,3 1 0 12,-3 2 0-12,3 1 0 0,-3-1-12 0,0 3 12 18,3-3-10-18,-3 1 10 0,3 2-13 0,-3-3 3 12,3 3 1-12,0-3 0 0,0 3 0 0,1 3 0 0,-1-3 0 0,0 0 0 10,3-3 9-10,3 3-13 0,-6 0 5 0,6 0 8 11,-3 0-33-11,3 0 1 0,-6 0 0 0,6 0 0 12,0 0 32-12,-3 0 0 0,3 0 0 0,-6-2 0 11,6 2 0-11,-3 0 0 0,3 0 0 0,0 0 0 18,-6 0-77-18,6 0-9 0,-6 0-2 0,3 0-698 12,-6 0-140-12</inkml:trace>
    </iact:actionData>
  </iact:action>
  <iact:action type="remove" startTime="51360">
    <iact:property name="style" value="instant"/>
    <iact:actionData xml:id="d29" ref="#d28"/>
  </iact:action>
  <iact:action type="add" startTime="51271">
    <iact:property name="dataType" value="strokeEraser"/>
    <iact:actionData xml:id="d30">
      <inkml:trace xmlns:inkml="http://www.w3.org/2003/InkML" xml:id="stk24" contextRef="#ctx0" brushRef="#br1">16050 9993 2544 0,'-24'6'0'2,"18"-4"0"-1,-3 1 0 0,3-3 0 0,0 5 0 0,6-5 0 0,0 0 9 0,-3 5-9 22,3-5 0-22,3 6 0 0,3 2 0 0,-3 0-23-1,15 8-30 1,-9-6 26-1,3 3 27 11,0 3 0-10,-1 5 0 0,1 3-8 0,0 5 27 12,0 3 5-12,-3 0 2 0,3-3 0 0,0-3-41 18,-3 3-8-18,3 3-1 0,0 0-1 0,3 21 49 12,2 18 9-12,4 1 3-1,-3-9 0 1,3-10-36 28,0-8-12-28,0-10 0 0,2-12-1012 0</inkml:trace>
    </iact:actionData>
  </iact:action>
  <iact:action type="add" startTime="63763">
    <iact:property name="dataType"/>
    <iact:actionData xml:id="d31">
      <inkml:trace xmlns:inkml="http://www.w3.org/2003/InkML" xml:id="stk25" contextRef="#ctx0" brushRef="#br0">19111 12226 1634 0,'-6'0'36'15,"0"-2"7"-14,-2 2 1 0,-1-3 3 0,0-2-38 0,0 2-9 0,3 1 0 0,-3-4 0 0,3-2 0 0,-3 0 0 7,0 0 0-7,3-2 0 0,-3 2-9 0,0-3 9 15,0-2 0-15,-3 0 0 0,1 0-13 0,-4-1 4 0,3 1 1 0,-3 3 0 10,-3-1 8-10,0 0 0 0,-3 1 0 0,0-1 0 12,1 3 12-12,-7 0-3 0,-3-2 0 0,0 5 0 11,-2-3-9-11,-4 2 12 0,-3 1-12-1,0-3 12 45,-5 3-4-44,-4-3-8 0,1 3 12 0,-4-1-4 0,-3-2 12 0,-5 0 1 0,-7 0 1 0,1 0 0 0,2 3-10 0,-2 0-3 0,-7 2 0 0,7 1 0 26,2 4-9-26,-5 1 0 0,-6 0 0 0,2 4 0 0,10 1 0 0,-7 3 0 0,-5 2 0 0,-1 3 0 0,-2 0-9 0,3 3 9 5,-1-1 0-5,-2 6 0 0,-1 0 0 0,-2 2 0 12,3-2 0-12,-1 2 9 14,1 6 3-14,-4-3 1 0,4 0 0 0,0 0 0 11,2 1-3-11,4-1-1 0,-1 2 0 0,7 1 0 3,-4 3 3-3,7-4 0 0,2 4 0 0,1 2 0 12,2 2-12-12,4 1 10 0,2 0-10 0,3-1 10 11,1 4-10-11,-1-3 0 0,7 2 0 0,2 3 8 12,3 0 44-12,0 0 8 0,7 2 1 0,-1 1 1 27,6 5-103-27,3-3-21 0,3-2-4 0,4 2-1 0,2 0 52 0,3 1 15 10,3-1 0-10,0 3 0 0,6 2 0 0,6-2 0 2,6 0 0-2,3 3 0 0,2-3 28 0,7 5 0 0,6 0 0 0,3 0 0 10,5 3-28-10,4-5 0 0,3-1 0 0,5-7 0 12,1 0 0-12,0-3 21 0,5-3-2 0,4-5-1 12,2-3-6-12,1-2-2 0,-4-3 0 0,10 0 0 26,-1-8 2-26,6-2 1 0,1-3 0 0,2 0 0 12,-2-6 9-12,8-2 2 0,9 0 0 0,1-3 0 0,-4-2-3 0,3-3 0 0,0 0 0 0,4-5 0 0,8 0-21 0,-6-1 9 12,-9-4-9-12,7 2 0 0,5 0 8 0,-3-3-8 11,-6-2 0-11,1 2 0 0,2 3 0 0,-3-5 0 12,-3 0 0-12,1 2 0 0,-1-2-13 0,-6 0 3 12,1-3 1-12,-4 0 0 13,0 0 9-13,-5-5 0 0,-1-3-9 0,-2-2 9 12,-1-3 0-12,-2-6-9 0,-4-2 9 0,-2-5 0 3,-4-6 0-3,-2-2 0 0,-1-5 12 0,-2-1-3 11,-4-2 0-11,-2-3 0 0,3 0 0 0,-7-2 0 12,-2-4-9-12,-3 4 8 0,-4 2-8 0,-2 0 8 0,-3 3-8 0,-6 2 0 25,0-2 0-25,-7 5 8 0,1 0-8 0,-3 3 0 0,-6 5 0 0,-3 0 0 0,-3 3 16 0,-3 0-1 23,-6 2-1-23,-3 0 0 0,-3 0 11 0,-3-2 3 3,-6 0 0-3,-2-1 0 0,-4 1 0 0,-9 2 0 0,-3 3 0 0,-2 0 0 10,-1 0 0-10,-3 0 1 0,1 0 0 0,-1 3 0 11,-2-1-13-11,-4 4-4 0,0-4 0 0,-5 4 0 12,-1 1-12-12,-2 4 0 0,-1 2 8 0,1 0-8 11,-4 3 0-11,4 3 8 0,-7 2-8 0,4 3 0 28,2-1 10-28,-2 6-10 0,2 0 10 0,3 6-10 0,-2-1 0 0,2 3 0 0,1 0 0 0,-1 3 0 0,4-1 0 0,-1 4 0 12,9-1 0-12,1 0 0 0,8 1 0 0,0-4 8 12,4 6-8-12,5-3 0 0,3 3 0 0,3-2 0 11,0 2-9-11,6-3 9 14,1 0-23-14,2 1 2 0,3-1 0 0,3 0 0 12,-6 0-13-12,9 1-2 0,3-6-1 12,0 0 0-12,0 0 8 0,0 0 1 4,0 0 1-4,0 0 0 0,0 0 17 0,0 0 10 0,0 0-12 0,0 0 12 0,6 2 0 8,-6-2 0-8,0 0 0 0,0 0 0 0,9 3 0 0,-9-3 0 11,0 0 0-11,0 0 0 0,6 0 8 0,-6 0-8 12,9-3 11-12,-9 3-11 0,0 0 13 0,6-2-4 27,0 2-1-27,-6 0 0 0,0 0 4 0,0 0 1 0,9-6 0 0,-6 4 0 9,-3 2-1-9,0 0-1 0,5-3 0 0,-5 3 0 3,0 0 2-3,0 0 1 0,0 0 0 0,0 0 0 12,9 0-3-12,-9 0-1 0,0 0 0 0,0 0 0 11,0 0-10-11,0 0 0 0,0 0 0 0,0 0 8 12,0 0-8-12,0 0 0 0,0 0 0 0,0 0 8 12,0 0-8-12,0 0 0 0,0 0 0 0,0 0 0 11,0 0 0-11,0 0 0 0,0 0 0 0,0 0 0 12,0 0 0-12,0 0 0 4,0 0 0-4,0 0 0 0,0 0-26 0,0 0 2 12,0 0 1-12,0 0-759 14,0 0-152-14</inkml:trace>
    </iact:actionData>
  </iact:action>
  <iact:action type="remove" startTime="69105">
    <iact:property name="style" value="instant"/>
    <iact:actionData xml:id="d32" ref="#d31"/>
  </iact:action>
  <iact:action type="add" startTime="69003">
    <iact:property name="dataType" value="strokeEraser"/>
    <iact:actionData xml:id="d33">
      <inkml:trace xmlns:inkml="http://www.w3.org/2003/InkML" xml:id="stk26" contextRef="#ctx0" brushRef="#br1">20247 13570 2548 0,'0'0'0'2,"0"0"0"-1,0 0 0 0,6 6-10 10,-1-1-2-5,1 3 0-6,0 0 0 1,3 0 20 14,-3 2 3-14,3 1 1 0,3 2 0 0,0 1-12 0,6 7 0 11,6 0 0-11,8 3-11 0,1-1 11 0,6-1 8 11,-3-1-8-11,-7 0 11 0,1-3-11 0,-3-2 0 0,-6 0 0 0,0-3 0 0,-4 3 0 9,1-2 0-9,-3-1 0 0,0 0 0 0,0 0 0 12,-3 0 0-12,3 1 0 0,3 4 0 12,8 3 0-6,10 1 0-7,6 4 0 1,5 0 0 0,1 4 0 12,-6-1 0-12,-10-8 0 0,-5-5 0 0</inkml:trace>
    </iact:actionData>
  </iact:action>
  <iact:action type="add" startTime="75923">
    <iact:property name="dataType"/>
    <iact:actionData xml:id="d34">
      <inkml:trace xmlns:inkml="http://www.w3.org/2003/InkML" xml:id="stk27" contextRef="#ctx0" brushRef="#br0">23323 10890 1958 0,'-9'0'174'1,"0"3"-139"13,-3-3-35-13,-2-3 0 4,-1 1 70-4,0-1 7 0,-3-2 2 0,0-1 0 12,0 4-79-12,3-6-12 0,0-3-4 0,1-2 0 12,-7 0 0-12,0 0 1 0,0-6 0 0,-3 0 0 12,-3 1 3-12,1-3 1 0,-1 2 0 0,-6-2 0 11,3 0 11-11,-5 0 0 0,-4-3 10 0,-6 5-10 12,4-4 20-12,-7 1-1 20,0 4-1-20,-2-1 0 0,2 4-3 0,-2-1-1 0,-4-3 0 0,0 9 0 0,1-4 2 0,-4 4 0 7,-2 2 0-7,2 0 0 0,1 0-16 0,-4 5 0 12,-2-2 0-12,-1 2 0 14,-5 1 12-14,2-1-1 0,-2 6 0 0,-1-3 0 0,-5 0-1 0,-1 5 0 9,-2-2 0-9,0 2 0 0,-1 3-10 0,-5-3 8 12,0 0-8-12,-1 3 8 35,-2 0-8-35,3 6 0 0,-4-4 0 0,4 3 0 0,3 3 9 0,-1 3-9 0,1-1 10 0,5 6-10 0,4 0 0 0,-1 2 0 0,7 3 0 0,2 3 0 4,1 3 0-4,5 2 0 0,7 2 0 0,5 4 0 12,4-4 0-12,8 6-10 0,0 0 10 0,9 0-12 0,6 0 12 0,3 8 0 9,4 0 0-9,5 0 0 0,3 3 0 0,6-3 0 12,3-1 0-12,5 4-12 0,10 2 4 0,6-2 0 18,9-3 0-18,5 0 0 0,7 0 8 0,9-6 0 12,11-2 0-12,4-3 0 0,11-4 0 0,6-7 19 11,12-2-3-11,7-5-1 0,5-3 3 0,9-2 1 0,6-6 0 0,9 0 0 10,5-2-6-10,10-3-1 0,0-3 0 0,-3 0 0 12,-3-5-12-12,-3 0 0 0,-3-2-12 0,-6-6 12 12,-7 0-16-12,-7-5 4 0,-4-1 1 0,-9-4 0 18,-6-6 11-18,-9-2 0 0,-2-6 0 0,-10 0 0 11,0 0 28-11,-5-5 4 0,-10-2 0 0,1 2 1 0,-13 0 7 0,-2 5 2 10,-1-3 0-10,-8 4 0 0,-3 4 10 0,0-5 3 11,-10 3 0-11,1 0 0 0,-6 3-19 0,-3-3-4 12,-3 2-1-12,-1 1 0 0,-2-1-15 0,-6 1-2 0,-6 2-1 0,3 0 0 10,-6 3-13-10,0-3 0 0,-9 3 0 0,0 3 0 18,-3-1 0-18,1 1 0 0,-4 2-13 0,0 2 4 11,-3 1 9-11,3 0 0 0,3 5 0 0,-3 0 0 12,3 0 0-12,0 3 9 0,0 0-1 0,1-1-8 12,2 1 0-12,3 2 0 0,-3-2 0 0,0 2-12 11,3 1 0-11,0-1 1 0,0 0 0 0,0 1 0 0,0-1 0 0,0 1 0 10,0-1 0-10,6 3 0 0,-6-3 0 0,3 1 0 18,-3-1 0-18,3 0 0 0,-3 1 11 0,6 2 0 12,-3-3-9-12,-3 0 9 0,3-2 0 0,3 5 0 11,0 0 0-11,0 0 0 0,0 0 0 0,0 0 0 0,-3-3 0 0,3 3 0 10,0 0 0-10,0 0-9 0,-3-2 9 0,3 2 0 12,0 0-11-12,0 0 11 0,0-5-10 0,0 5 10 11,0 0 0-11,0-6 0 0,0 6-8 0,3-2 8 12,-3 2 0-12,3-8 0 4,-3 8 0-4,3-3 0 0,-3 3 0 0,0 0 0 12,0 0 0-12,3-3 0 0,-3 3 0 0,6-5 0 12,0 2-8-1,0-2 8-11,-6 5 0 0,3-3-11 0,3 1 11 0,-6 2-10 11,0 0-15-11,0 0-3 0,3-5-1 0,-3 5-796 11,0-6-159-11</inkml:trace>
    </iact:actionData>
  </iact:action>
  <iact:action type="remove" startTime="78504">
    <iact:property name="style" value="instant"/>
    <iact:actionData xml:id="d35" ref="#d34"/>
  </iact:action>
  <iact:action type="add" startTime="78448">
    <iact:property name="dataType" value="strokeEraser"/>
    <iact:actionData xml:id="d36">
      <inkml:trace xmlns:inkml="http://www.w3.org/2003/InkML" xml:id="stk28" contextRef="#ctx0" brushRef="#br1">23101 11538 2436 0,'-15'30'0'2,"12"-17"0"-1,-3 0 0 0,3 3 20 10,-3 0 4-10,3 0 0 0,-3-3 1 0,3 3-38 12,-2-3-8-12,2 3-2 0,0 0 0 0,0 5 23 11,3 5 0-11,-3 14 0 0,3 18 0 0,3 0 21 12,0-2 9-12,0-3 2 0,0-3 0 0,-1 19-32 12,4 24 0 2,0-6-8-14,3-5 8 0,-6 13 0 0,-3 22 0 0,-9-9 0 0,-6-13 0 0,-5-2 0 16,-1-6-8-16,-3 6 8 0,0 10-1021 0</inkml:trace>
    </iact:actionData>
  </iact:action>
  <iact:action type="add" startTime="85187">
    <iact:property name="dataType"/>
    <iact:actionData xml:id="d37">
      <inkml:trace xmlns:inkml="http://www.w3.org/2003/InkML" xml:id="stk29" contextRef="#ctx0" brushRef="#br0">14075 10224 1036 0,'-3'0'92'1,"-3"-3"-73"0,3 0-19 0,-3 1 0 0,0-1 54 10,0 3 7-10,3-3 2 0,-3 1 0 0,3 2-35 0,0-3-6 11,0 3-2-11,0-3 0 0,0 1-20 0,3 2-15 12,0 0 3-12,0 0 0 0,0 0 12 0,0 0 0 11,0 0 0-11,0 0 0 5,0 0 0-5,0 0 16 0,0 0-3 0,-3 5-1 11,1 0 5-11,-1 1 1 0,0 2 0 0,0 2 0 12,0-2-6-12,0 3 0 0,0 2-1 0,0 3 0 12,-3 0 25-12,3-1 4 0,3 4 2 0,3 0 0 11,-3 2-21-11,3 0-4 0,0 3-1 0,3 2 0 12,6 3 2-12,-4 3 0 0,4 0 0 0,6 5 0 12,0 2 2-12,6 1 0 20,-3 5 0-20,6 5 0 0,2 3-6 0,1 0-1 0,6 0 0 0,-1 3 0 25,4 2-13-25,0-3 0 0,3 4 8 0,-1-4-8 0,4 3 0 0,-3-2 0 0,2-6 0 0,1-2 0 0,-1-3 10 0,4-5-1 21,3-1 0-21,-1-2 0 0,4-2 27 0,-1-4 4 0,1-4 2 0,3-3 0 0,-1-3-18 0,1-5-4 45,-1-3-1-45,4 0 0 0,-4-2-5 0,1-3-1 0,-4-3 0 0,-2 3 0 0,-3-5-13 0,-4-1 9 0,-5 1-9 0,-3 2 8 0,-3-5-8 0,-4 0 0 0,-2 3-10 0,-3-1 10 2,0-2-31 12,-6 0 0-14,-7 3 0 0,1 2 0 0,-3-5-139 12,0 3-28-12,6 2-6 0,-9-2 0 0</inkml:trace>
    </iact:actionData>
  </iact:action>
  <iact:action type="add" startTime="85892">
    <iact:property name="dataType"/>
    <iact:actionData xml:id="d38">
      <inkml:trace xmlns:inkml="http://www.w3.org/2003/InkML" xml:id="stk30" contextRef="#ctx0" brushRef="#br0">15557 11681 115 0,'-3'-2'10'1,"-6"-1"-10"0,1 0 0 0,2 1 0 11,-6-4 411-11,3 1 80 0,0 0 16 0,3-3 3 12,-3 0-374-12,6 0-76 0,-3 0-14 0,0 0-3 11,6-2-32-11,0 2-11 0,-3 0 0 0,6 0 9 12,3-3-9-12,0 6 0 4,-3 0 0-4,3 2 0 0,3-2-11 0,-3-1 11 12,3 4-8-12,0-1 8 0,0 3 0 0,2 3-10 12,-2-1 10-12,3 4 0 0,0 2 0 0,0 0 0 0,3 2 0 0,-3 3 0 9,3 1 0-9,0-1 0 0,3 5 0 13,-1-2 0 2,1 3 0-15,3-1 0 0,-3-2 0 0,0-3 0 0,3 1 0 0,-9-4 0 46,-1-2 8-46,-2 3-8 0,6-6 21 0,-6 3 2 0,-3-3 0 0,0 1 0 0,0-4 15 0,0 3 3 0,-6-5 1 0,0 0 0 0,0 0 7 0,0 0 2 0,-3 6 0 0,-3-1 0 2,-3 0-16-2,0 3-3 0,-3 0-1 0,-9 0 0 12,1-3-9-12,-4 3-2 0,-3-2 0 0,0 2 0 12,0-3 7-12,-2 3 1 0,-4-3 0 0,3 3 0 17,3-3 0-17,1 1 1 0,2-1 0 0,3-2 0 0,6 2-13 0,3-2-4 10,0-1 0-10,9 1 0 14,3-3-182-14,3 5-37 0,18 8-7 0,0-7-2 0</inkml:trace>
    </iact:actionData>
  </iact:action>
  <iact:action type="remove" startTime="87195">
    <iact:property name="style" value="instant"/>
    <iact:actionData xml:id="d39" ref="#d38"/>
  </iact:action>
  <iact:action type="remove" startTime="87212">
    <iact:property name="style" value="instant"/>
    <iact:actionData xml:id="d40" ref="#d37"/>
  </iact:action>
  <iact:action type="add" startTime="87167">
    <iact:property name="dataType" value="strokeEraser"/>
    <iact:actionData xml:id="d41">
      <inkml:trace xmlns:inkml="http://www.w3.org/2003/InkML" xml:id="stk31" contextRef="#ctx0" brushRef="#br1">17475 11208 2444 0,'-9'24'0'2,"6"-11"0"-1,-2 0 0 0,-7 8 0 11,0 6 0-11,-6 15 0-1,-3 11-10 1,-6 2 30 12,0 1 7-12,-5-8 1 0,-1-3 0-1,3 0-28 14,3 2 0-13,4 9 8 0,2 7-8-1,6-2 0 13,-3-3 0-12,6-7 0 0,0-12 8 0,0-4-8 12,6-9 0-12,-3-5 0 0,6-5 0 0,-3-5 0 18,6-6 0-3,0-5 0-15,0 0 0 0,3-5-20 0,3-24-35 0,0 2 27 0,3-15 28 0,3-11 0 0,0 3 0 0,3 2 0 0,3 6 14 5,9 5 8-5,-4 5 2 0,-2 0 0 0,6 3-16 12,-3 3-8-12,-3-6 8 0,-3 0-8 0,-1 0 0 12,-2 1 0-12,-3 4 0 0,0 6 0 0,-3 8 0 33,0 8 0-33,-3 10 0 0,0 8 0 0,0 6-23 0,0 31-28 0,-6-26 25 0,0 2 26 9,0 1-10-9,-3 4 10 0,-3 6 0 0,0 8 16 0,-3 8 11 10,-3-2 1-10,-9-9 1 0,-8-10-21 13,-10-11-8-13,0-29 0 0,-6-29-1017 0</inkml:trace>
    </iact:actionData>
  </iact:action>
  <iact:action type="add" startTime="88261">
    <iact:property name="dataType"/>
    <iact:actionData xml:id="d42">
      <inkml:trace xmlns:inkml="http://www.w3.org/2003/InkML" xml:id="stk32" contextRef="#ctx0" brushRef="#br0">8920 6141 2422 0,'-45'-32'108'1,"24"16"21"4,-6-5-103-4,-5-3-26 0,-1-5 0 0,-9-5 0 0,1-3 29 0,-1 0 1 9,0 0 0-9,1 0 0 0,-4 0-16 0,-3-3-3 12,-2 0-1-12,-1-2 0 0,-3-3-10-1,-5 3 0 29,-7-3 0-28,-2 5 0 0,0-8-13 0,-1 6-2 0,7 2 0 0,-10 3 0 32,-8 3-21-32,-1 0-4 0,7 2 0 0,-9 5-1 0,-13 1 28 0,-2-3 13 0,3 8-12 0,-3-1 12 0,-7 4-15 0,-5 2 5 37,-3 0 1-37,0 6 0 0,-3 2 1 0,0 8 0 0,-6 0 0 0,-3 2 0 0,0 6 8 0,0 5 0 0,3 6 0 0,0-1-8 0,-6 4 19 0,9 1 4 4,-3 4 1-4,0-1 0 0,6 3-4 0,0 3 0 11,2 3 0-11,4 4 0 0,0 4-12 0,6 7 9 0,6 5-9 0,5 9 8 16,-2 2-8-16,6 11-17 0,6 2 4 0,5 11 1 12,1 8 12-12,2 8-12 0,4 10 12 0,-1 11-12 11,4 8 12-11,0 13 0 0,8 11-10 0,3 8 10 12,4 10 0-12,2 11 0 0,4 10 0 0,8 9 0 0,3 4 16 0,6 4-1 10,10 2-1-10,14 0 0 0,6-6-6 0,9-4-8 0,11-14 11 0,10-8-11 9,12-13 11-9,9-11-11 20,5-12 10-20,18-12-10 0,13-12 12 0,11-12-4 12,6-12-8-12,12-14 12 0,18-7-12 0,6-17 0 11,15-10 0-11,12-11 0 0,8-5 0 0,7-13 0 0,11-11 0 0,1-5 9 10,8-8 0-10,-5-13 0 0,-1-5 0 0,-2-9 0 12,2-7-9-12,-6-9 0 0,1-10 0 0,-9-5 8 11,-4-5 0-11,-11-9-8 0,0-4 12 0,-13-4-4 20,-5-4-8-20,-6-12 0 0,0-2 0 0,-9-10-11-1,-12-3 11 1,-9-8 12 0,-6 0-2 0,-6-11-1 12,-11-8 34-12,-13-2 6 13,-6-5 2-13,-8-1 0 0,-9 3-6 0,-10-5-1 12,-2 3 0-12,-6-6 0 0,-10 0-13 0,-5 3-3 12,-9 2-1-12,-3 3 0 0,-3 3-7 0,-6 0-2 11,-3 8 0-11,-6 2 0 0,-3 8-2 0,-3 6-1 0,-9 2 0 0,-5 14 0 11,-1 4-7-11,-9 6 0 0,-11 6-8 0,-4 4 12 14,-11 4-20-14,-10 2-5 0,-5 5-1 0,-12 8 0 12,-7 5 2-12,-5 11 0 0,-9 6 0 0,3 4 0 12,6 9-88-12,-3 7-18 0,-1 6-3 0,-2 8-1 11,0 5-61-11,9 0-12 0,18 5-2 0</inkml:trace>
    </iact:actionData>
  </iact:action>
  <iact:action type="add" startTime="89302">
    <iact:property name="dataType"/>
    <iact:actionData xml:id="d43">
      <inkml:trace xmlns:inkml="http://www.w3.org/2003/InkML" xml:id="stk33" contextRef="#ctx0" brushRef="#br0">8827 8707 2260 0,'6'-15'100'1,"-3"9"21"0,0 1-97 0,0-6-24 0,3 1 0 0,3-1 0 9,0 1 17-9,3-1-1 0,0-2-1 0,3 5 0 12,3-3-7-12,2 3 0 0,-2 3-8 0,0 0 12 11,-3 2-12-11,0 6 0 0,3 2 0 0,3 0 0 12,-6 6 8-12,5 2-8 4,-2 6 0-4,3 5 9 0,-3 2-9 0,3 8 10 12,0 3-10-12,-1 3 10 0,1 5-10 0,3 3 10 12,0 10-10-13,-3 0 10 1,3 0-10 0,2 1 8 28,4 1-8-28,0 4 8 0,0 2 0 0,-1 0-8 0,4 0 12 0,-3 0-4 0,6 1 5 0,-1-4 1 45,-2-5 0-45,0-2 0 0,3-1-14 0,-1-4-13 0,4-4 2 0,0-4 1 0,-1-4 10 0,4-7 14 0,0-5-3 0,2-4-1 0,-2-1-10 0,3-9 0 4,-1 0 0-4,1-5 0 0,0-5 0 0,2-3 12 0,4-3-12 0,-1-5 12 9,1 0-12-9,-3-2 8 0,-1-4-8 0,-2 1 8 12,0-5-8-12,-1 2 0 0,-2 0 0 0,0 3 0 12,-4 2 8-12,4 0-8 0,-3 1 0 0,-4 2 8 18,1 3-8-18,0 2 0 0,-6 8 0 0,2 3 0 0,-5 3 0 0,3 5 0 10,-3 5 0-10,-1 3 0 0,1 2 0 0,0 3 8 12,3 3 2-12,-3 2 0 0,-1 1 5 0,-5 4 1 11,3 1 0-11,3 0 0 0,0-3-8 0,-1 0-8 12,-2 0 11-12,3-3-11 0,0-2 0 0,0-6 0 11,-1-4 0-11,7-6 0 0,0-3 0 0,3-8 0 0,2-2 0 0,4-6 0 16,3-5-12-16,2-5-2 0,1-6-1 0,-1-4 0 12,1-4 15-12,3-5-12 0,-1-5 12 0,4 0-12 11,-4 0 12-11,1 0 0 0,3 3-10 0,-4-1 10 12,-2 1 0-12,-1 5 0 0,1 0 0 0,-3 5 0 12,2 8 0-12,1 3 0 0,-3 2 0 0,-4 9 0 0,1 4 0 0,-3 4 0 9,-4 4 0-9,-2 6 0 0,0 5 12 0,0 6-4 12,-7-1 0-12,4 9 0 4,0 2 8-4,-3 5 2 14,2 0 0-14,-2 3 0 0,-6 0 1 0,3 0 0 12,6 0 0-12,2 0 0 0,-2-3-19 0,0 3 0 0,3 0 0 0,-1-2 0 9,-2 2 0-9,3-3 0 0,-3-2 0 0,2-1 0 12,4-2 0-12,0-5 0 0,0-3 0 0,2-2-9 12,4-6 9-12,0-3 0 0,-1-4 10 0,1-6-10 17,-3-6-16-17,2-2-10 0,4-2-2 0,0-6 0 0,-1 0 18 0,1-5 10 11,3-3-12-11,-1-3 12 0,-2-2 0 0,0 0-8 11,-4-3 8-11,4 3 0 0,-4 0 0 0,1 2 0 12,0 1 0-12,0-1 0 0,-7 6 0 0,1 2 0 11,-3 3 0-11,-1 6 0 0,1 2 8 0,0 2-8 12,-6 9 0-12,-1 0 9 0,4 7 0 0,-3 3 0 0,0 3 0 0,0 5 0 16,-1 3-1-16,1 0 0 0,3 2 0 0,-3 3 0 11,-9 3 0-11,5-3-8 0,7 0 12 0,-6 0-4 12,3 0-8-12,-3-3 0 0,-4-2 0 0,4-3 0 12,0-2 0-12,0-6 0 0,-3-5 0 0,3-3 0 12,-1-3 0-12,1-2 0 0,0-2 0 0,3-6 0 0,3-3-8 0,-1-5 8 9,-5 0 0-9,3-5 0 0,0 0 0 0,2-3 0 18,-2-5 0-18,0 2 0 0,-3-2 0 0,0 0 8 12,-1-3 2-12,-2 5 0 0,0-2-10 0,0 3-17 0,-3 5 4 0,3-1 1 9,-3 6 12-9,-4 0 0 0,4 1 0 0,0 1 0 12,-3 4 0-12,3 2 0 0,-3 0 0 0,3 0 0 12,-4 5 10-12,-2-2-2 0,-6 2 0 0,6 0 0 11,0 3 0-11,0 0 0 0,-3 0 0 0,3 0 0 18,0 5-8-18,-3-2 0 0,0-1 0 0,0 1 8 12,0-1-8-12,-1 4 8 0,-5-1-8 0,3 0 8 0,0 3-8 0,0-3 8 10,0 0-8-10,0 3 8 0,-3 0 0 0,3 0-8 11,0-3 12-11,0 3-4 0,3-3-8 0,-3 1 8 12,0-1-8-12,0 0 8 0,-3 0-8 0,3 1 0 11,0-1 0-11,-3 0 8 0,3 0-8 0,-3-2 0 0,3 2 0 0,-3 0 8 17,3 1-8-17,-4-1 0 0,1 3 0 0,0-1 8 11,0 1-8-11,0 3 10 0,0-6-10 0,0 6 10 12,0-3-10-12,-3-1 0 0,3 1 9 0,0-3-9 12,-3 3 11-12,0-5-3 0,-3 2 0 0,3-2 0 11,-3-1 3-11,0-2 0 0,-3 0 0 0,6-8 0 0,-3 6 7 0,3-6 2 10,-6 5 0-10,3 0 0 0,3-5-5 0,-2 3-1 18,-4-1 0-18,0 1 0 0,6-3-14 0,-6 3 8 11,6-3-8-11,0 0 0 0,-6 2 0 0,0-2 8 12,3 0-8-12,-3 0 0 0,0 0 0 0,0 0 0 0,0 0 0 0,0 0 0 10,0 3 0-10,-3-3 0 0,0 0 0 0,3 3 0 11,-3-3 0-11,0 0 8 0,-3 0-8 0,1 0 0 12,2 2 0-12,0-2 0 0,-6 0 0 0,3 0 0 18,3 0 0-18,3 0 8 0,-6 0-8 0,3 0 0 12,-3-2 9-12,0 2-9 0,3 0 8 0,-2-3-8 0,2 0 9 0,0 3-9 9,0-2 10-9,3-1-10 0,-3 0 9 0,0 3-9 12,3-2 8-12,0-1-8 0,6 3 8 0,-6-3-8 11,0 1 0-11,6 2 8 0,0 0-8 0,0 0 0 12,-6-3 0-12,6 3 0 0,0-5 0 0,-3 2 0 0,3-2 0 0,0-3 0 16,3-3-8-16,3 1 8 0,3-3-10 0,3-3 10 12,-3 0-9-12,6-3 9 0,0-2-8 0,0-3 8 0,-7 3 0 0,7-3 0 10,6 1 0-10,3-1 0 13,-3 0 0-13,0 3 0 0,0 2 0 0,-1 1-8 12,1 2 8-12,-6 3 0 0,0 2 0 0,0 0 0 0,-3 4 0 0,-3-1 0 10,-3 5-9-10,0 0 9 0,-3 1 0 0,-3 2 0 11,0 0 0-11,0 0 0 0,0 0 0 0,0 0 8 2,6 8-8-2,-4 0 8 14,1-3-8-14,-3 5 0 14,3-2 0-14,0 3 8 0,-3-1-8 0,0-2 0 0,3 3 0 0,-3 0 8 9,0-1-8-9,0 3 0 0,0 1 0 0,0-1 8 12,0-3-8-12,0 6 0 0,-3 0 9 0,3 3-9 12,-3-1 8-12,0 3-8 0,0 3 10 0,3 3-10 11,0 2 10-11,0-3-10 0,3 6 10 0,3-3-10 18,-3 3 0-18,6-3 8 0,3 0-8 0,3 3 0 0,-3-6-12 0,6 1-4 10,3-6-2-10,0-8-915 14,-1-2-183-14</inkml:trace>
    </iact:actionData>
  </iact:action>
  <iact:action type="add" startTime="91313">
    <iact:property name="dataType"/>
    <iact:actionData xml:id="d44">
      <inkml:trace xmlns:inkml="http://www.w3.org/2003/InkML" xml:id="stk34" contextRef="#ctx0" brushRef="#br0">15644 11909 1785 0,'-6'5'159'1,"0"3"-127"13,-3 0-32-13,3-3 0 0,-3 1 66 0,3-1 7 11,0-2 2-11,6-3 0 0,0 0-36 0,0 0-7 12,0 0-2-12,0 0 0 0,0 0-14 0,0 0-2 0,0-6-1 11,0 1 0-6,0-3-2-5,0 0-1 0,6 3 0 0,-3-3 0 12,0 0-18-12,3 3-4 0,-3-1-1 0,6 4 0 11,-3-1 13-11,3 3 0 0,3 0 0 0,0 0 0 12,2 5 12-12,1 3 3 0,6 3 0 0,0-1 0 12,3 6-3-13,0 0 0 1,-7 0 0 0,7 3 0 34,3-3 1-34,-3 2 0 0,-3 1 0 0,3-4 0 0,-4 4-13 0,1-3 0 0,-3 0 8 0,-3 0-8 0,0-3 8 0,-3-3 0 37,0 4-8-37,0-4 12 0,-4-2 20 0,-2 0 3 0,0-3 1 0,-6-5 0 0,0 0-24 0,0 0-12 0,6 0 12 0,-6 0-12 6,0 0 14-6,0 0-4 0,0 0-1 0,0 0 0 0,3-5 8 0,-3 5 2 0,-3-5 0 0,-3-6 0 8,0 1 4-8,0-4 1 13,-5 1 0-13,-1-3 0 0,0-2-24 0,-6-3 0 3,0-1 0-3,-3-1 0 0,0-4 0 0,-2 1 0 27,-4-3 0-27,6 2 0 0,6 1 0 0,0-1 0 0,-3 1 0 0,3 2 0 0,1 0 0 0,-1 3 0 8,3 2 0-8,3 4 0 13,0-1 0-13,3 5 0 0,0 3 0 0,0 0-8 12,3 3 8-12,0 0 14 0,3 5-3 0,0 0-1 13,0 0-10-13,0 0 0 0,6 0 0 0,3-3 0 1,3 3 0-1,3 3 0 0,6-1 8 0,-1-2-8 11,-2-2 0-11,3-1 0 14,9-2 9-14,0-6-9 0,-4 3 0 0,7-2 8 12,-3-4-8-12,0-1 0 0,-1-1 8 0,-2 0-8 11,0-3 8-11,0 3-8 0,0-5 0 0,-4 5 0 12,-2 0 0-12,3 1 8 0,-9 1-8 0,0 1 8 0,-6 8-8 0,-3-3 8 16,3 3-8-16,-6-1 0 0,-3 6 0 0,0 0 8 12,0 0 23-12,-6 6 5 0,-3 4 0 0,0 3 1 0,-9 3-37 0,3 3-8 0,0 2-2 0,0 3 0 9,-3 5 10-9,4 3 0 0,-1 5 0 0,3 2 0 28,0 1 0-28,3 5 0 0,-3 0 0 0,6 0 0 0,6 0 0 0,0 0 0 9,3 0 0-9,3 0-12 18,3-3-103-18,6-5-21 0,0-5-4 0</inkml:trace>
    </iact:actionData>
  </iact:action>
  <iact:action type="remove" startTime="94358">
    <iact:property name="style" value="instant"/>
    <iact:actionData xml:id="d45" ref="#d43"/>
  </iact:action>
  <iact:action type="remove" startTime="94391">
    <iact:property name="style" value="instant"/>
    <iact:actionData xml:id="d46" ref="#d44"/>
  </iact:action>
  <iact:action type="add" startTime="94299">
    <iact:property name="dataType" value="strokeEraser"/>
    <iact:actionData xml:id="d47">
      <inkml:trace xmlns:inkml="http://www.w3.org/2003/InkML" xml:id="stk35" contextRef="#ctx0" brushRef="#br1">17776 10554 2444 0,'-48'32'0'2,"28"-11"0"-1,2 3 0 0,0 2 12 10,0 1 4-10,3-1 0-1,3-2 0 1,0 3-26 13,3-4-5-13,0 7-1-1,-2 1 0 1,2 17 36 13,3 23 6-13,0-5 2-1,-3-5 0 1,6-2-28 12,0 1 0-13,0 17 0 1,3 21 0 0,0-3 0 19,3-10 0-4,3 15 0-15,3 22 0 0,6 0-20 0,47 108-32 0,-2-100 25 0,-1 7 27 0,-2 9 0 0,-10-14 0 0,-5-21 0 0,3 3 0 5,2 8 0-5,4-16 0 0,2-19 0 0</inkml:trace>
    </iact:actionData>
  </iact:action>
  <iact:action type="remove" startTime="95169">
    <iact:property name="style" value="instant"/>
    <iact:actionData xml:id="d48" ref="#d42"/>
  </iact:action>
  <iact:action type="add" startTime="95126">
    <iact:property name="dataType" value="strokeEraser"/>
    <iact:actionData xml:id="d49">
      <inkml:trace xmlns:inkml="http://www.w3.org/2003/InkML" xml:id="stk36" contextRef="#ctx0" brushRef="#br1">9084 11107 2444 0,'-104'-58'0'2,"57"32"0"-1,-10-1 0 0,-17-2 25 10,-22 0 6 5,7 2 1-15,12 4 0 0,-16 1-54 0,-127-25-45-1,140 23 32 1,-18-16 35 0,-24-13 0 0,14-5 0 8,19 0 0-8,3 5 17 5,-3 11 11-5,-4 2 1 0,-2 3 1 0,9-13-30 12,20-16 8-12,-11-1-8 0,-4 1 0 0,-8 8 0 27,-12 10 0-27,15-7 0 0,17-19-1022 0</inkml:trace>
    </iact:actionData>
  </iact:action>
  <iact:action type="remove" startTime="96223">
    <iact:property name="style" value="instant"/>
    <iact:actionData xml:id="d50" ref="#d4"/>
  </iact:action>
  <iact:action type="remove" startTime="96226">
    <iact:property name="style" value="instant"/>
    <iact:actionData xml:id="d51" ref="#d3"/>
  </iact:action>
  <iact:action type="remove" startTime="96477">
    <iact:property name="style" value="instant"/>
    <iact:actionData xml:id="d52" ref="#d5"/>
  </iact:action>
  <iact:action type="remove" startTime="96493">
    <iact:property name="style" value="instant"/>
    <iact:actionData xml:id="d53" ref="#d8"/>
  </iact:action>
  <iact:action type="remove" startTime="96521">
    <iact:property name="style" value="instant"/>
    <iact:actionData xml:id="d54" ref="#d6"/>
    <iact:actionData xml:id="d55" ref="#d7"/>
  </iact:action>
  <iact:action type="remove" startTime="96896">
    <iact:property name="style" value="instant"/>
    <iact:actionData xml:id="d56" ref="#d9"/>
  </iact:action>
  <iact:action type="remove" startTime="97091">
    <iact:property name="style" value="instant"/>
    <iact:actionData xml:id="d57" ref="#d10"/>
  </iact:action>
  <iact:action type="remove" startTime="97105">
    <iact:property name="style" value="instant"/>
    <iact:actionData xml:id="d58" ref="#d11"/>
  </iact:action>
  <iact:action type="remove" startTime="97151">
    <iact:property name="style" value="instant"/>
    <iact:actionData xml:id="d59" ref="#d12"/>
  </iact:action>
  <iact:action type="remove" startTime="97151">
    <iact:property name="style" value="instant"/>
    <iact:actionData xml:id="d60" ref="#d13"/>
    <iact:actionData xml:id="d61" ref="#d14"/>
  </iact:action>
  <iact:action type="add" startTime="96225">
    <iact:property name="dataType" value="strokeEraser"/>
    <iact:actionData xml:id="d62">
      <inkml:trace xmlns:inkml="http://www.w3.org/2003/InkML" xml:id="stk37" contextRef="#ctx0" brushRef="#br1">8275 6501 2444 0,'-95'0'0'2,"59"0"0"-1,0-3 0 11,3-2 21-11,4-3 5 0,-4 0 1 0,3 3 0 0,-9-3-27 27,-11 0 0-27,-13 0 0 0,4 0 0 0,5 0-19 0,-29-8-38-1,47 6 27 1,6 2 52 9,-2-3 10-9,-1 0 3 0,-3 1 0 0,-14-3-35 2,-1-1 0-2,0-1-12 0,1-7 3 0,14-4 9 12,0-14 0-12,10 3 0 0,2 0-8 0,6 3 8 28,0 2 8-28,6 8-8 0,3 3 11 0,0 3-31 11,-6-9-35-11,15 16 27 0,-6 6 59 0,3 0 11 0,3 5 2 0,0 0 1 0,0 0-33 8,0 0-12-8,9 0 0 0,3 3 9 0,0-1-9 19,6 3-17-19,6-2 4 0,12 0 1 0,8-1-8 12,13 4-2-12,-7-4 0 0,1 1 0 0,-9 0 22 11,-4 2 16-11,7 0-2 0,0 1-1 0,17 1-13 12,16-1 0-12,-10-1 0 0,-8-2 0 0,-7 2 0 12,-2 8 0-12,8 0 0 0,19 1 0 0,-7 2-24 11,1 5 0-11,-7 0-1 0,-14 0 0 0,2-5 41 12,4 5 8-12,8-2 1 0,16-6 1 0,-7 0-26 2,-11 3 0-2,-10-8 0 0,-2 2 0 0,2-2 20 28,16 0 3-28,-1-5 0 0,4 2 0 0,-7-5-58 0,36 3-59 0,-56-3 45 0,9 0 49 9,8 0 17-9,7-3 0 0,-4-2 0 0,-5 2-6 11,-10 1-2-11,-8-1 0 0,-3 0 0 0,-1 1-9 12,-5-1 0-12,9 0 0 0,5-2 8 0,1 3-8 34,2-4 0-34,-8 4 0 0,0-1 0 0,-9-2-20 0,20-1-39 0,-32 6 28 0,-3-2 53 0,-3 2 10 0,-3-3 3 6,-3 3 0-6,-1 0-35 0,-2 0 0 0,0 3 0 0,-6-3 0 11,9 2 0-11,-9-2 0 0,0 0 0 0,0 0-9 0,0 0 9 10,3 6 0-10,-3-6 0 0,0 0 0 0,0 0 0 12,0 0 0-12,0 0 0 0,0 0 0 0,-3 0 11 34,-6 0 1-34,0 0 0 0,1-3 0 0,-7 0-44 0,-33 3-52 0,12 0 41 0,-5 0 43 9,-13 3 19-9,6 0-2 0,10 2 0 0,2-2-2 27,3 2-1-27,1 0 0 0,2 3 0 0,-6 3-34 0,-59 12-36 0,38-12 27 0,4 2 29 9,5 1 0-9,6 1 0 0,4 7 0 0,5 1 26 11,3 6 8-11,0 11 2 0,-5 8 0 0,-7-3-36 3,-6-8-11-3,-5-3 0 0,2-2 0 0,4-6 11 12,8-2-8-12,3 0 8 0,6-3-8 0,4 0-11 11,-4 8-1-11,0 6-1 0,0 10 0 0,-11 2 21 12,-10 9 0-12,0-6 0 0,-2-5 0 0,5-2 24 12,10-9 10-12,2 8 2 0,3 6 0 0,3 10-36 33,4 11 0-33,-4-3 0 0,-3-13 0 0,-9-3-24 0,-59 46-51 0,51-49 36 0,2 9 55 0,6 7 12 0,4-7 1 0,5-11 1 0,-6-6-30 5,-3-7 0-5,-11-5 0 0,-16-3 0 12,4-9 0 3,5-1 0-15,10-6 0 0,5-3 0 0,-5-3-20 0,-73 6-36 0,49-5 27 0,12-3 29 8,8 3 0-8,12-3 0 0,10 2 0 0,8-2 16 13,0 3 10-13,6-3 2 0,9 3 0 0,-3-3-20 17,3 0-8-17,3 0 0 0,6 0 8 0,0 0-8 27,0 0 0-27,0 0 0 0,6 5 0 0,3-2-20 0,15 7-35 0,-3-7 27 0,12 2 52 9,14 0 9-9,4-2 3 0,-1 0 0 0,-2-3-36 12,-6 2-11-12,-1-2 0 0,-5 0 0 0,18 0 11 27,11-2 0-27,7-1 0 0,-1-2 0 0,-8 2-20 0,53-5-37 0,-54 6 27 0,13-4 30-1,8 1 0 1,-12 2 0 0,-8-2 0 0,-4 2 0 12,4 3 0-12,8 0 0 0,13-2 0 0,-7 2 41 12,-11 2 5-12,-10-2 1 0,-2 3 0 0,-4 0-47 27,7-3-8-27,2 2-3 0,10-2 0 0,-4 0-22 0,37 3-44 0,-67-3 38 0,1 0 55 9,-6 3 12-9,0-1 1 0,-1-2 1 0,7 3-30 11,6-3 0-11,-1 0 0 0,1 0 0 0,-6 0 0 19,-4 0 0-19,-2 0 0 0,-6 0 0 0,-6 0-20 0,12 0-36 0,-18 3 27 0,-6-3 51 24,0 0 10-24,-6 0 3 0,0 0 0 0,0 0-56 0,0 0-46 0,0 0 32 0,0 0 52 24,0 0 11-24,0 0 1 0,-3 0 1 0,-6 0-46 0,-12 2-35 0,9-2 24 0,-3 0 27 15,0 3 0-15,-6-3 0 0,-9 0 0 0,1 0 24 12,-4 0 9-12,3-3 3 0,0 3 0 0,4-2-45 11,2-1-9-11,0-2-2 0,0 2 0 0,0-2 20 0,-5-1 8 0,-10 1-8 0,-6-3 12 0,-8 3-12 24,-7-3 9-24,7-3-9 0,5 3 8 0,6-5-8 11,4-3 0-11,-7 0 0 0,-3-5 0 0,-8 0 0 12,-13-3 0-12,7 3 0 0,11 0 0 0,4 0 21 18,8 2-1-18,3 1 0 0,3 2 0 0,1 3-44 12,-43-6-43-12,37 14 32 0,-1 0 18 0,-3-1 3 0,7 4 1 0,5 2 0 0,6 0 32 9,9 2 6-9,3 4 2 0,6 1 0 0,9 4-27 11,9 0 0-11,6 2 0 0,6 3 0 0,3 2 0 12,2 6 0-12,4-3 0 0,0-2 0 0,-3 2 0 11,-4 0 0-11,1-2 0 0,0-4 0 0,3-1 0 19,2-1 0-19,13-2 0 13,15-4 8-13,-4 1-31 0,51 3-37 0,-65-6 29 0,-3 1 56 0,-1-1 11 0,10 0 3 0,6-5 0 0,5 3-39 7,4-1-12-7,-7-2 0 0,-5 0 0 0,-10 0 1 11,-2 3 0-11,0 0 0 0,0-3 0 0,8 2-1 12,13-2-1-12,-1 0 0 0,-2 0 0 0,-7 0 13 18,-8 3 0-18,-3 0 0 0,-4-1 0 0,-2-2 20 11,0 3 6-11,15 0 2 0,11-1 0 0,1-2-7 28,-4 0-1-28,-5-2 0 0,-4 2 0 0,-5-3-56 0,44-5-63 0,-32 3 48 0,3-3 65 24,-1 2 13-24,-8-9 2 0,-16-12-1032 0</inkml:trace>
    </iact:actionData>
  </iact:action>
  <iact:action type="add" startTime="105963">
    <iact:property name="dataType"/>
    <iact:actionData xml:id="d63">
      <inkml:trace xmlns:inkml="http://www.w3.org/2003/InkML" xml:id="stk38" contextRef="#ctx0" brushRef="#br0">18921 12364 2073 0,'0'0'184'1,"-3"-3"-147"13,-3-2-29-13,0 0-8 0,0-3 41 0,0-3 7 12,0 1 2-12,-3-1 0 0,0-2-14 0,3 0-4 11,-3-1 0-11,0-1 0 5,-2 1 7-5,2-2 1 0,-3-2 0 0,-3-1 0 12,3 3-28-12,-3-2-12 0,0 2 10 0,-3-2-10 11,3 2 0-11,-5-3-13 0,-1 1 1 0,0-1 0 12,0 1 12-12,-3-1-11 0,-8-2 11 0,-1 0-10 11,0 0 19-11,-3 2 4 0,-2-2 1 0,-4 0 0 27,-3 2 4-27,-2 3 1 0,-7 0 0 0,-5 3 0 0,-4 5-19 0,-5 3 0 1,-1 0 8-1,-8 2-8 0,-4 3 0 0,-2 5 0 12,0 1 0-12,-7 4 0 13,-5 3 11-13,3 3-2 0,0 3 0 0,-4-1 0 0,-5 4 3 0,0-1 1 10,3 3 0-10,0 2 0 14,-1 0-2-14,1 4-1 0,-6 1 0 0,3 1 0 0,5 2-2 0,1 1 0 31,0 2 0-31,6 0 0 0,5 3-8 0,4-1-16 0,3 4 4 0,2-1 1 0,4 6 11 0,2-1-13 39,1 6 5-39,8 0 8 0,4 3-16 0,2 4 4 0,6 1 0 0,7 5 1 0,8 6-1 0,3-1-1 0,9 3 0 0,4 1 0 0,5 1 5 0,9 4 8 0,6 2-13 0,6-3 5 1,5 3 8-1,7-3 0 0,9 3 0 0,6-2 0 12,8-3 0-12,7-1 0 0,9-2 0 0,5-5 0 0,-2-5 12 0,8-4 2 16,3 1 0-16,4-2 0 14,5-1-14-14,6-8-15 0,4-2 3 0,2-3 1 0,3-8 11 0,9-3 0 10,1 0-9-10,2-4 9 0,0-7 0 0,3 1 0 11,0 0 0-11,3-3 0 0,3-2 0 0,0-1 0 12,-6-2-9-12,6 0 9 0,6-3-10 0,0-2 2 0,-3-6 0 0,-5-2 0 9,-4-9 8-9,3 1-8 0,-6-3 8 0,-3-5-8 19,-6-3 8-19,0-2 0 0,-8-4 8 0,-1-1-8 11,-3-4 8-11,-2 1-8 0,-4-3 8 0,-9-3-8 12,-2-3 12-12,-4-2-3 0,-2 0 0 0,-4-5 0 12,1-3-1-12,-4 0 0 0,-8 0 0 0,-3-3 0 11,-7 1 18-11,-2-6 3 0,-3 0 1 0,-7-5 0 0,-2-6 6 0,-3 3 2 10,-3-2 0-10,-3-1 0 0,-6 1-11 0,-3-3-3 18,-7-6 0-18,-2 6 0 0,0-3-11 0,-8-2-2 12,-4 0-1-12,-6-4 0 0,-3 1-10 0,-3 0 0 11,-6-2 0-11,-2 1-11 0,-4 1 11 0,-6 0-8 0,1 0 8 0,-7 3-8 10,-3 5 8-10,1 2 0 0,-1 3 0 0,4 3 0 11,-1 0 0-11,-3 2-8 0,-2 3 8 0,2 6 0 12,3 4 0-12,4 4 12 0,2 4 0 0,6 6-1 18,-2 5 9-18,5 1 1 0,-3 4 1 0,4 3 0 12,-1 3-22-12,-3 0 9 0,0 5-9 0,1 0 0 0,-1 3 0 0,-3 2-17 10,-5 3 1-10,-1 0 1 13,0 3-97-13,-2-1-20 0,-4 4-4 0</inkml:trace>
    </iact:actionData>
  </iact:action>
  <iact:action type="remove" startTime="108339">
    <iact:property name="style" value="instant"/>
    <iact:actionData xml:id="d64" ref="#d63"/>
  </iact:action>
  <iact:action type="add" startTime="108263">
    <iact:property name="dataType" value="strokeEraser"/>
    <iact:actionData xml:id="d65">
      <inkml:trace xmlns:inkml="http://www.w3.org/2003/InkML" xml:id="stk39" contextRef="#ctx0" brushRef="#br1">21092 13306 2440 0,'9'24'0'2,"-6"-16"0"-1,3 0 0 0,0 2 23 26,0 3 5-26,0 3 0 0,3-2 1 0,0-1-45 0,11 18-38 0,-11-17 26 0,3 4 55 0,3 3 10 0,3 3 3-1,6 8 0 1,8 16-40 28,10 12-18-28,0 1 2 0,2-8 0 0,-5-3-9 0,27 51-29 0,-43-37 27-1,1-1 46 42,-3 3 9-41,-6-10 1 0,-3-11 1 0,0-11-30 0,-3-10 0 0,-6-16 0 0,-3-8 0 0</inkml:trace>
    </iact:actionData>
  </iact:action>
  <iact:action type="add" startTime="110034">
    <iact:property name="dataType"/>
    <iact:actionData xml:id="d66">
      <inkml:trace xmlns:inkml="http://www.w3.org/2003/InkML" xml:id="stk40" contextRef="#ctx0" brushRef="#br0">19111 15502 1616 0,'0'0'72'1,"0"0"14"0,0 0-69 0,0 0-17 0,0 0 0 0,0 0 0 9,6-3 0-9,3-5 0 0,0 3 0 0,0-3 0 12,3 3-9-12,0-3 1 0,-3 3 0 0,3-3 0 11,3 2 16-11,-3 1 4 0,2 0 1 0,1 2 0 12,0-2 39-12,6 2 7 0,0 1 1 0,0-1 1 12,3 3 4-12,5-3 1 0,1 1 0 0,3-1 0 2,6 0-20-2,-1 1-4 0,7 2-1 0,-1-3 0 12,-2 0-24-13,3 1-5 15,2-1 0-14,4 0-1 14,3 3-11-14,2-2 10 0,1 2-10 0,-1 0 10 0,4 0-2 0,-1 0 0 10,4 2 0-10,2-2 0 0,-2 6 11 0,-1-4 1 11,1 6 1-11,-4 0 0 0,-2 0 6 0,0 0 1 0,-7-3 0 0,1 3 0 16,-4 0 11-16,-2 0 2 0,-3 0 1 0,-4-3 0 0,1-2-10 0,-3 2-3 10,-1 1 0-10,-2-4 0 0,0 4-9 0,3-4-3 59,-4-2 0-59,4 3 0 0,-3-3 1 0,-3 0 0 0,2 0 0 0,-2 0 0 0,-3 0-2 0,0 0 0 0,3 0 0 0,-7 0 0 0,1 0-16 0,-3 0 10 0,-3 0-10 0,0 0 8 1,-3 3-8-1,-1-3 0 0,-2 0 0 0,0 0 0 3,0 2-8-3,-6-2 8 0,3 3 0 0,-3 0 0 11,-6-3-12-11,0 0 3 0,3 2 0 0,-3-2 0 12,0 0-68-12,0 0-14 0,0 0-2 0,-9 3-1103 12</inkml:trace>
    </iact:actionData>
  </iact:action>
  <iact:action type="remove" startTime="113038">
    <iact:property name="style" value="instant"/>
    <iact:actionData xml:id="d67" ref="#d66"/>
  </iact:action>
  <iact:action type="add" startTime="112994">
    <iact:property name="dataType" value="strokeEraser"/>
    <iact:actionData xml:id="d68">
      <inkml:trace xmlns:inkml="http://www.w3.org/2003/InkML" xml:id="stk41" contextRef="#ctx0" brushRef="#br1">22387 14840 2444 0,'0'24'0'2,"-3"-8"0"-1,3 8 0 0,-3 13 20 25,0 13 5-25,0 1 1 0,-3-1 0 0,0-5-43 0,-9 37-37 0,3-37 26 0,-3 13 45 0,-3 16 9 0,-2-2 2-1,-1-9 0 1,0-5-28 28,0-5 8-28,0 13-8 0,3 11 0 0,0-3-17 0,-11 61-37 0,14-82 26 0,3 0 28 9,-3 8 8-9,0 8 0 0,-3 7 0 0,-3-10-8 12,-2-10 9-12,-13-14-9 0,-6-10 10 0</inkml:trace>
    </iact:actionData>
  </iact:action>
  <iact:action type="add" startTime="116370">
    <iact:property name="dataType"/>
    <iact:actionData xml:id="d69">
      <inkml:trace xmlns:inkml="http://www.w3.org/2003/InkML" xml:id="stk42" contextRef="#ctx0" brushRef="#br0">20885 14679 1785 0,'0'0'79'1,"-3"3"17"0,0 2-77 0,0-2-19 0,-2-3 0 0,-4 0 0 9,0 0 115-9,-3-3 19 0,-3-2 4 0,0 2 1 12,-3 0-111-12,-3 1-28 0,-5-6 8 0,2 0-8 12,-3 0 0-12,-6 3 10 0,0-3-10 0,1 2 10 11,-4-4-1-11,-6 2 0 4,-2 0 0-4,-1 3 0 0,-6-3 0 0,4 2 0 12,-1 4 0-13,-2-3 0 1,-4 2 0 0,0 3 0 28,-2 0 0-28,-4 3 0 0,4 2-9 0,2 3 0 0,-2 2 9 0,-1 4-9 10,3-1 0-10,-2 5 8 0,-7 4-8 0,4 4 0 0,-1 6 0 0,4 2 0 9,2 6 0-9,1 5-12 0,-1-3 2 0,3 6 0 19,1-1 0-19,2 1 0 0,4 2-5 0,2 6-1 27,6-1 0-27,3 1 0 0,7 0 8 0,2-4 8 0,6 1-13 0,6-5 5 0,3-3 8 0,9-3-8 0,6-2 8 0,6-3-8 37,6-3 24-37,9-2 4 0,11 0 2 0,10-6 0 0,6 1 12 0,5-1 2 0,7-5 1 0,11-2 0 0,6-6-37 0,7 0-10 0,-4-2-1 0,6-6 0 10,6 1-5-10,4-4 0 0,-1-2-1 0,3-5 0 12,3 0-6-12,-3-9-1 0,4-1 0 0,-7-7 0 12,-3-4 15-12,3-3 9 0,0-3-12 0,-2-5 12 0,-4 3-10 0,3-3 10 9,0 0-8-9,-5 0 8 0,-4-3 0 0,-3 0 0 12,-5 0 0-12,-4 1 0 0,0-1 0 0,-5-2 9 11,-10 2-9-11,-5 3 10 0,-10 3-10 0,-5-1 8 0,-3 6-8 0,-9 0 8 17,-4-3-8-17,-5 6 0 0,-6-1 0 0,-3 1 0 11,-6 5 16-11,-9-3 4 0,0-3 0 0,-9 1 1 12,-3-3 23-12,-6 0 5 0,-5 0 1 0,-4 0 0 11,-9-1-3-11,-9 1-1 0,-5-2 0 0,-1 2 0 12,-2-1-16-12,-7 1-3 0,4 0-1 0,-7 3 0 12,-5-1-3-12,-1 3-1 0,-2 1 0 0,0 1 0 0,2 4-8 0,1-1-2 16,-1 6 0-16,-2 3 0 0,2-1-12 0,1 6 0 11,0 7 0-11,2 1 0 0,-5 2 0 0,2 1 0 12,1 4 9-12,5 3-9 0,4 1 0 0,5 2-20 12,1-1 3-12,8 4 1 0,6-3 6 0,4 2 2 0,5-2 0 0,6 0 0 10,3 0-4-10,6-3-1 0,1-2 0 0,8 2 0 11,3-5-14-11,0 3-2 0,0-6-1 0,6 3 0 18,0-8-14-18,0 0-4 0,0 0 0 0,6 5 0 12,-6-5 6-12,9 5 1 0,0-5 0 0,3 0 0 0,-1 0 17 0,1 0 4 10,3-2 1-10,0-1 0 0,-3 0 19 0,-3 1 0 11,3-1 0-11,3 0 0 0,-6 3 12 0,0-2 8 12,3-1 3-12,-7 1 0 0,4-1 9 0,-9 3 1 11,0 0 1-11,9 0 0 0,-3-3-10 0,-6 3-1 18,0 0-1-18,9 0 0 0,-9 0-4 0,0 0-1 0,0 0 0 0,0 0 0 0,6 0-1 0,-6 0 0 8,0 0 0-8,0 0 0 0,0 0-1 0,0 0-1 12,0 0 0-12,0 0 0 0,0 0-4 0,0 0-1 0,0 0 0 0,0 0 0 9,0 0-9-9,0 0 0 14,0 0 0-14,0 0 0 0,9 0-15 0,-9 0-8 0,0 0-1 0,0 0-791 10,0 0-157-10</inkml:trace>
    </iact:actionData>
  </iact:action>
  <iact:action type="remove" startTime="118080">
    <iact:property name="style" value="instant"/>
    <iact:actionData xml:id="d70" ref="#d69"/>
  </iact:action>
  <iact:action type="add" startTime="118069">
    <iact:property name="dataType" value="strokeEraser"/>
    <iact:actionData xml:id="d71">
      <inkml:trace xmlns:inkml="http://www.w3.org/2003/InkML" xml:id="stk43" contextRef="#ctx0" brushRef="#br1">22461 14137 2432 0,'-12'66'0'16,"3"-40"0"-15,3 1 0 0,-6-3 0 0,1 2 0 0,2 0 0 0,0 1 0 0,0 10 0 8,6 11 0-8,3 10 0 0,3 8 0 0,3-3 28 12,3-10 0-12,0 6 0-1,2 1 0 1,1 15-28 12,0 9 0-12,0-4 0 0,3-20 0 0,0-1 0 18,0-4 8-18,0 3-8 0,0 1 0 0,-3-12 18 12,2-12 1-12,1-22 0 0,-3-21-1061 0</inkml:trace>
    </iact:actionData>
  </iact:action>
  <iact:action type="add" startTime="119402">
    <iact:property name="dataType"/>
    <iact:actionData xml:id="d72">
      <inkml:trace xmlns:inkml="http://www.w3.org/2003/InkML" xml:id="stk44" contextRef="#ctx0" brushRef="#br0">23582 9784 1890 0,'0'0'84'1,"0"0"16"0,0 0-80 0,0 0-20 11,0 0 0-11,0 0 0 0,9-2 86 0,-9 2 13 12,3-6 2-12,0 1 1 0,-3 0-30 0,-3-3-7 12,0 0-1-12,-3-5 0 4,-6-1-38-4,-3-4-8 0,-2-6-2 0,-7 0 0 12,-6-5-16-12,0-3 0 0,-3 1 0 0,-5-1 0 11,-10 3 0-11,0 0-14 0,-5 0 4 0,-4 2 1 12,-2 1-4-12,-4 2-1 0,-5 3 0 0,-1 2 0 11,-5 3 14-11,0 3 8 14,-4 5 0-14,-2 3-8 0,-4 5 0 0,1 3-16 0,-3-1 2 0,-1 9 0 16,1 5 14-16,3 7 15 0,-1 7-3 0,1 4-1 0,0 3-1 0,5 8 0 10,7 5 0-10,8 3 0 0,4 5-10 0,8 6 0 11,7 7 9-11,8 6-9 14,9 5 0-14,12 5-10 0,15-2 1 0,9 8 0 28,15 2-15-28,15 3-2 0,11 0-1 0,19 0 0 0,14-3-1 0,12-5-1 0,7-11 0 0,8-10 0 44,6-16-7-44,0-11 0 0,9-7-1 0,-3-14 0 0,0-5 37 0,0-11 18 0,-6-8-2 0,0-2 0 0,0-6-8 0,-6-2-8 0,-5 0 9 0,-7-3-9 0,-3-2 12 0,-12-1-3 0,-8 6-1 0,-7-6 0 8,-11 3 20-8,-7 3 3 0,-2-3 1 0,-9 3 0 0,-9 2 20 0,-4 1 4 0,-5 2 0 0,-3 0 1 9,-3 0-5-9,-6 3-2 0,0-3 0 0,-3 0 0 24,-3 0-20-24,3 0-4 0,-6 0-1 0,-3-2 0 0,0-1-9 0,-3 0-3 10,3 1 0-10,-3 2 0 0,-3-3-1 0,0 6-1 12,0-3 0-12,3 0 0 0,-3 5-11 0,0-2 12 11,3 0-12-11,0 2 12 0,-3 1 0 0,3 2 0 14,0 0 0-14,6 0 0 0,-6-3-12 0,6 3 0 0,-5 0 0 0,5 0 0 10,-6-3 0-10,0 3-11 0,0 0 11 0,3 0-8 15,3 0 8-15,-6 0 0 0,6 0 0 0,-6 3 0 12,3-3 0-12,-3-3 0 0,6 3 0 0,-3 3 0 11,-3 0 0-11,6-3 0 0,-6 0 0 0,6 0 0 12,-6 0 0-12,6 0 0 0,-3-3 0 0,-3 3 0 0,6 0 0 0,0 0-8 10,-3-3 8-10,3 3 0 0,-3 0 0 0,3 0-8 11,-6-2 8-11,6 2 0 0,0 0 0 0,0 0 0 0,-6 0 0 0,6 0-8 10,0 0 8-10,0 0-13 4,0 0 5-4,0 0 8 14,-6 0-28-14,6 0 1 0,0 0 1 0,0 0 0 12,0 0-157-12,-6 2-31 0</inkml:trace>
    </iact:actionData>
  </iact:action>
  <iact:action type="add" startTime="120363">
    <iact:property name="dataType"/>
    <iact:actionData xml:id="d73">
      <inkml:trace xmlns:inkml="http://www.w3.org/2003/InkML" xml:id="stk45" contextRef="#ctx0" brushRef="#br0">21302 14407 2610 0,'-33'18'57'1,"16"-7"12"0,-7-3 3 0,-9 2 1 0,-9-5-58 0,-5-2-15 0,-10 0 0 0,-8-3 0 7,-7 0 0-7,-5 0-15 0,-7-6 3 0,-5 1 1 12,-12 0-4-12,-3-3-1 0,0-5 0 0,-4 5 0 11,-2-3 16-11,6 3 0 0,3 3 0 0,6 0 0 12,-1 2 0-12,4 6 0 0,0 2 0 0,6 3 0 12,2 5 0-12,4 6-12 4,-1 4 3-4,10 4 1 14,0 2 8-14,5 5 0 0,10 3 0 0,5 6 0 11,6 2-21-11,7 8 1 0,8 8 0 0,9-1 0 12,9 4 20-12,6-1 0 0,12-2 0 0,6 5 8 0,12 1 7 0,6-1 1 10,8-3 0-10,13 1 0 0,14-6-16 0,7 0 0 11,5-2 0-11,15-3 0 0,7 0 0 0,8-6 0 19,3-2 0-19,9-8 0 0,6-2 0 0,0-9 0 12,0-7 0-12,-3-9 0 0,3-5 0 0,-3-5 0 0,-3-10 0 0,-3-3 0 9,-8-9 0-9,-4-1 8 0,0-6-8 0,0-6 0 12,-6 1 24-12,-5-3 3 0,-7-3 0 0,-6 3 0 12,-8-3 15-12,-13 3 3 0,-2-2 1 0,-16-1 0 11,-2 3-6-11,-12-3-2 0,-9 0 0 0,-6 1 0 18,-9-1-11-18,-9 0-3 0,-9-2 0 0,-12 0 0 0,-3-1-1 0,-8-4-1 10,-10-4 0-10,-6 1 0 0,-5 0-10 0,-4 2-1 12,-5 1-1-12,2 4 0 0,1 4-10 0,-1 2 8 11,-2 8-8-11,5 2 8 0,4 9 8 0,5 4 0 12,4 6 1-12,2 3 0 13,3 2-37-13,4 3-7 0,2 3-1 0,3 2-1 0,7 1 29 0,2 2 0 0,6-3 0 0,3 3 0 15,3 0-28-15,3 0 1 0,3 0 0 13,0 2 0-13,4-4-27 0,2 1-6 0,3-7 0 0,6 11-1 10,-1-3-38-10,4 0-7 0,3-5-2 0,0-1-640 12,0 1-129-12</inkml:trace>
    </iact:actionData>
  </iact:action>
  <iact:action type="remove" startTime="121606">
    <iact:property name="style" value="instant"/>
    <iact:actionData xml:id="d74" ref="#d72"/>
  </iact:action>
  <iact:action type="remove" startTime="121777">
    <iact:property name="style" value="instant"/>
    <iact:actionData xml:id="d75" ref="#d73"/>
  </iact:action>
  <iact:action type="add" startTime="121578">
    <iact:property name="dataType" value="strokeEraser"/>
    <iact:actionData xml:id="d76">
      <inkml:trace xmlns:inkml="http://www.w3.org/2003/InkML" xml:id="stk46" contextRef="#ctx0" brushRef="#br1">23890 8861 2444 0,'0'42'0'2,"-3"-23"0"-1,0-1 0 0,0 3 0 10,0-2 0-10,-3 5 0-1,3 0-10 1,-3 7 31 13,3 9 7-13,0 18 0 0,0 19 1 0,0-3-21 27,3-3-8-27,-3 19 0 0,3 27 0-1,0 5-16 1,-3 121-38 0,0-111 26 0,0 14 28 16,-6 15-10-16,0 1 10 0,-2-4 0 0,-7-7 17 30,-6-8 11-30,-3 8 1 0,-9 10 1 0,-2 6-46 0,-43 161-35 0,52-190 24 0,2 4 27 1,0 7 0-1,3 7 0 0,0 8-8 0,-5-13 8 12,-7-19 0-12,-12 8 0 0,-11 6-8 0,-1 4 31 11,4 12 6-11,5-19 2 0,9-22 0 0,1 12-31 12,-1 15 0-12,-6 0 0 0,-11 6 0 0,-7-14 0 38,1-13 0-38,5 10 0 0,10 14 0 0,-1-5-22 0,-50 124-31 0,38-141 26 0,-2 9 51 11,-1 7 11-11,7-18 1 0,11-26 1 0,4-11-58 0,-40 71-48 0,37-81 33 0,-10-17 52 9,-14-21 9-9,2-26 3 0,7-26 0 0,5-11-28 27,10-9 0-27,-19 1 0 0,-20 3-1021 0</inkml:trace>
    </iact:actionData>
  </iact:action>
  <iact:action type="add" startTime="125258">
    <iact:property name="dataType"/>
    <iact:actionData xml:id="d77">
      <inkml:trace xmlns:inkml="http://www.w3.org/2003/InkML" xml:id="stk47" contextRef="#ctx0" brushRef="#br0">15813 16335 1688 0,'-15'-2'75'1,"10"2"15"0,-4 0-72 0,3 0-18 0,-3 0 0 0,3 0 0 9,0-3 81-9,3 0 13 0,0-2 2 0,3 0 1 12,0-3-56-12,0 0-11 0,3 3-2 0,0-3-1 0,6 0-27 0,0 0 0 9,-3-3 0-9,8 6 0 0,1-3 0 0,0 5 0 12,0-2 8-12,3 2-8 0,9 1 24 0,0 4 0 12,2 1 0-12,4 0 0 0,3-3 4 0,0 5 0 17,5-2 0-18,4-1 0 1,2 1-8 0,7 0-2 29,-3-1 0-29,2 1 0 0,1-3-4 0,-1 0-1 0,1 3 0 0,5-1 0 0,-2 1-1 0,6 0 0 0,-1-1 0 0,-2 1 0 5,-10-1-12-5,4 1 0 14,2 0 0-14,-5-3 0 0,-3 5 0 0,-1 0 0 0,4-2 0 0,-4 5 0 10,-2 3 0-10,-3-4 0 20,-4-1 0-20,-5 2 9 0,0 0-9 0,-6 0 8 0,-6 2-8 0,-4-5 8 26,1 1 13-26,0-1 3 0,-6 0 0 0,-6-2 0 0,3 0 7 0,-3-3 1 0,-3 0 1 0,-3 0 0 0,0 0-11 0,0 0-2 5,0 0-1-5,0 0 0 0,-9 0-5 0,-3 0-1 28,6-3 0-28,-6 0 0 0,-3 1-13 0,-3-1 0 0,-2 0 0 0,-7 1 0 0,3-4 0 0,-9 4 0 13,-8-1-8-13,2 3 8 0,-3-3-12 0,-2 3 4 0,-7 3 8 0,3-3-13 10,1 0 13-10,-4 0 0 0,-8 0 0 0,-1 0 0 12,0-3 16-12,4 3 0 0,-4-2 0 0,-2 2 0 11,2-3 9-11,1 1 2 0,-1-1 0 0,4 3 0 12,-1-3-35-12,7 1-8 0,-1 2 0 0,6 2-1 12,4 1 5-12,5 0 2 0,0-1 0 0,3 1 0 0,7-1-2 0,-1 4-1 16,0-1 0-16,3 0 0 0,3 1 13 0,1-1-11 12,5 0 11-12,3 1-10 0,-6-1 10 0,12 0-12 12,6-5 12-12,0 0-12 0,0 8 12 0,6-3-10 11,6-2 10-11,3 0-10 0,6-1 10 0,-1-2 0 0,4-2 0 0,3 2 0 10,3-3 0-10,3 0 0 0,2 1 0 0,4-4 0 11,6 4 0-11,5-1 0 0,1-2 0 0,5 0 0 18,1-1 0-18,2 1 9 0,1 0-9 0,5 2 0 12,1 0 9-12,-1 1-9 0,7-1 0 0,-4 0 9 12,-5-2-9-12,2 5 0 0,1-3 9 0,-4 3-9 0,-5 0 8 0,-4 0-8 9,1 0 8-9,-6 3-8 0,-10-3 11 0,1 0-3 12,3 0 0-12,-10-3 0 0,-5 1 16 0,-3-1 2 12,0 3 1-12,-3 0 0 0,0-2-3 0,-4-1 0 18,-8 3 0-18,3 0 0 0,3 0-4 0,-9 0-2 0,-6 0 0 0,0 0 0 9,9 0 3-9,-9 0 1 0,0 0 0 0,0 0 0 12,0 0 6-12,-9 0 0 0,0 0 1 0,-6 3 0 12,-3-1-9-12,-2 1-3 0,5-3 0 0,-3 0 0 11,-6 0-5-11,-3 2-2 0,-6 1 0 0,-2-3 0 12,-7 3-10-12,0-3 10 0,-2-3-10 0,-1 3 10 0,3 0-10 0,-2 3 0 16,-4-1 0-16,4 1 0 0,5 0-11 0,-3-1 11 12,-5-2-8-12,-1 6 8 0,9-4 0 0,-2 1 0 0,-4 5 0 0,0-3 0 10,4 0 0-10,-1-2 0 13,0 2 0-13,7 3 0 0,-4 0-9 0,6-2 9 0,0-1-10 0,7-2 10 10,-7 2-11-10,6 0 11 0,6-2-12 0,3-1 12 11,0 1-12-11,7-3 12 0,-1 3-12 0,3-1 12 19,0-2-16-19,3 0 4 0,6 0 1 0,0 0 0 11,0 0-5-11,0 0-2 0,0 0 0 0,0 0 0 0,9 3 5 0,0 0 1 10,0-3 0-10,0 2 0 0,2 1 12 0,4 0 0 11,-3-3-10-11,0 0 10 0,0 0 0 0,3 2 0 12,-6-2 0-12,0 0 0 0,0 0 0 0,0 0 0 12,-9 0 0-12,9-2 0 0,-9 2 0 0,0 0 0 18,0 0 0-18,9 0 0 0,-4-3 0 0,-5 3 0 12,0 0 9-12,0 0-9 0,0 0 0 0,0 0 9 0,0 0-9 0,0 0 0 0,0 0 8 0,0 0-8 8,0 0 0-8,0 0 0 0,0 0 0 0,0 0 0 11,0 0 0-11,0 0 0 0,0 0 0 0,0 0-12 12,0 0 0-12,0 0-919 13,0 0-183-13</inkml:trace>
    </iact:actionData>
  </iact:action>
  <iact:action type="add" startTime="127028">
    <iact:property name="dataType"/>
    <iact:actionData xml:id="d78">
      <inkml:trace xmlns:inkml="http://www.w3.org/2003/InkML" xml:id="stk48" contextRef="#ctx0" brushRef="#br0">16355 16523 1094 0,'-3'3'97'1,"-3"0"-77"0,0 2-20 0,-3 0 0 11,0-2 192-11,3 2 34 0,0 0 7 0,0 1 2 12,4-1-163-12,-1-2-33 4,-3-1-7-4,3-2 0 0,3 0-16 0,-3 6-2 12,0-4-1-12,3-2 0 0,0 0-1 0,0 0 0 12,-3 5 0-12,0 1 0 0,3 2 0 0,-3 0-1 12,0 5 0-12,-3 3 0 0,3 0-11 0,-3 7 0 11,-3 4-10-11,0-1 10 0,-3 6-18 0,0 2 2 12,-3 1 1-12,0 2 0 20,1 3 15-20,-7-1-11 0,0 1 11 0,-3 2-10 0,-3 1 35 0,-2-1 7 9,-4-5 2-9,-3 0 0 0,-3-5 43 0,-2-3 9 0,-7 0 2 0,0-5 0 10,-5 0-15-10,-1-6-2 0,-5-2-1 0,-7-3 0 12,-2-5-42-12,-1-5-8 13,-2-3-1-13,-1-5-1 0,-2-3-18 0,-3-6 0 34,-1-1 0-34,1-4 0 0,-1-2 0 0,-2-3-9 0,-3-5 9 0,2-3-12 0,-2-8 12 0,0 1-10 0,-4-6 10 0,1 0-10 0,0 0 10 0,-1-5 0 4,4-6 0-4,0-5 0 0,5-5 16 0,1-3-2 0,0-5 0 0,2-3 0 10,4-2 8-10,5-6 2 0,4 1 0 0,5 2 0 12,4 2-24-12,5 4-16 0,0-1 2 0,10 5 1 11,5 6 21-11,3 5 4 0,-3 1 0 0,7 1 1 11,5 1-24-11,0 3-5 0,0-1 0 0,6 0-1 19,0-2 17-19,3 3 0 0,4 4 0 0,-1 1 0 0,3 5 0 0,0 3 0 9,3-1 0-9,-3 6 0 0,3 3 0 0,0 2 0 12,0 3 0-12,0 0 0 0,-3 3 0 0,3 2 0 11,0 3 0-11,-3-1 0 0,3 4 0 0,-3 2 0 12,3 0 0-12,0 0 0 0,-3 3 0 0,3 0 0 12,-3 0 0-11,0-1 0 7,0 1 0-8,0 0 0 0,0 0 0 0,0 2 9 6,3-2-9-6,0 2 0 0,-2 1 0 0,2-1 0 12,0 3 0-12,0 0 0 0,0 0 0 0,0 3 0 12,0 0 0-12,3-1 0 0,-3 1 0 0,3 3 0 11,-3-1 0-11,0 0 0 0,3 1 0 0,0 2 0 12,-3 0 0-12,3 0 0 14,0 0 0-14,0 0 0 0,-3 2 0 0,-3 4 0 0,3-4 0 0,0 3 0 0,-3 1 0 0,3 2 0 13,-3 2 0-13,3-2 0 0,-3 5 0 0,3-2 0 12,-6 2 0-12,6 1 0 0,-6-1 0 0,3 0 0 0,-3 0 0 0,0 0 0 10,1 1 0-10,-1-4 0 0,0 1 0 0,-3-1 0 11,0-2 12-11,0-2 0 0,-3 2 0 0,3-6 0 12,0 1-12-12,0-3 0 0,-3 0 0 0,4-5-11 12,-1 2 11-12,-3-2 0 0,6-1 0 0,-3 1 8 18,3-3-8-18,0 0 0 0,0-2 0 0,3 2 0 0,0-6 0 0,0 4-10 9,0-1 10-9,0 1 0 0,3-1 0 0,0 1 0 12,0 2 0-12,0-3 0 0,3 3 0 0,0 3 0 12,3-1-13-12,0-1 4 0,0 1 9 0,0 4-8 11,6-4 8-11,0 4-8 0,6-1-3 13,-3 0 0-13,9 3 0 0,0 3 0 12,3 0-1-12,2-1 0 0,4 6 0 0,3-2 0 3,-3-1 1-3,-1 3 0 0,1-3 0 0,0 0 0 12,0 1 11-12,-1-1 0 0,-2 0-9 0,0-2 9 11,0 0 0-11,0-1 0 0,-4 3 0 0,1-2 0 12,-6 0 0-12,-3-1 0 0,-6 4 0 0,0-4 12 0,-9-2 12 10,0 0 2-10,0 0 1 0,6 6 0 0,-3 2 1 0,-3-8 0 11,-3 5 0-11,-3 0 0 0,-6 3 0 0,0 0 0 18,-6 0 0-18,-3 0 0 0,3-3-8 0,-2 0-2 12,-4-2 0-12,-3 2 0 0,3 1-6 0,-3-1 0 0,-2-2-1 0,2 5 0 10,-3-3-11-10,3 3 0 0,0-3 0 0,4 0 0 27,-1 3-66-27,3 0-15 0,3 0-3 0</inkml:trace>
    </iact:actionData>
  </iact:action>
  <iact:action type="add" startTime="130018">
    <iact:property name="dataType"/>
    <iact:actionData xml:id="d79">
      <inkml:trace xmlns:inkml="http://www.w3.org/2003/InkML" xml:id="stk49" contextRef="#ctx0" brushRef="#br0">5881 16605 2282 0,'-33'8'101'1,"18"-5"21"0,-3-1-98 0,-3 1-24 0,0 0 0 0,-2-3 0 0,2 0 18 0,-3-3-2 7,-3 0 0-7,3-2 0 0,-2 0-1 0,-4 0-1 12,-3-3 0-12,-6-3 0 0,-2 3-14 0,-4-2 0 12,-3-4 0-12,-2-2 0 4,-1 3 0-4,-2-3 0 0,-4 3-9 0,-5 0 9 11,-4-3 0-11,-2 3 0 14,-4-3-8-14,-2 0 8 0,-4-2 0 0,-5 2 0 12,0 0 0-12,-10 0 0 0,-2-3 0 0,-3 4 0 0,-3 1 0 0,-3 1 0 9,2 8 9-9,-2-3-9 0,-6 3 0 0,3 2 9 12,-3 6-1-12,-3 2-8 20,-3 3 12-20,-1 2-4 0,10 6-8 0,3 3 10 0,3 2-10 0,0 0 10 41,3 6-2-41,8 2-8 0,4 2 12 0,8 4-4 0,4-1-8 0,3 9 12 0,11-1-12 0,4 3 12 0,11-8-12 0,6 3 0 0,6-1 0 0,7 4 0 3,11-4 0-3,0 1 0 0,9 0-10 0,6-1 10 0,3 9 0 0,9-3 0 10,9 0 0-10,8-3 10 0,13 1-23 0,6-4-5 18,11 1-1-18,1-3 0 0,11-3 19 0,10 1 0 12,2-6 0-12,9-3 0 0,6-4 0 0,7-1-15 11,14-3 5-11,3-2 1 0,9-3 9 0,-3-2 0 13,12-3 0-13,2 0 0 0,10-3 0 0,0-2 0 0,6-1 0 0,0-4 0 9,5 2 0-9,4 0-10 0,3-3 10 0,-10-2-10 11,4-1 10-11,-9 1-12 0,-6-5 12 0,-6-1-12 18,-6 0-1-18,-9-2-1 0,-9-5 0 0,-12 2 0 12,-9-3 14-12,-6-2 0 0,-11 3-10 0,-10-1 10 12,-14-2 24-12,-4 0 10 0,-8-3 2 0,-6 0 0 0,-10 3 24 0,-2-3 6 10,-3 3 1-10,-9-5 0 0,-3-1-11 0,-3 1-1 11,-6-6-1-11,-6 3 0 0,0-6-18 0,-9 1-3 12,-6-3-1-12,0 0 0 0,-6 0-15 0,-3-8-3 18,-2-3-1-18,-10-5 0 0,0 3-13 0,-2-3 8 0,-4 0-8 0,-3 3 0 9,1-3 0-9,-7 3 8 0,1 2-8 0,-10 0 0 12,-5-2 0-12,-1 0 0 0,1 5 0 0,-7 3 0 14,4 2 0-14,-10 3 0 0,-2 3 0 0,0 4 0 4,-1 4 0-4,-2 5-8 0,0 0 8 0,-1 2 0 11,4 3 0-11,6 6 0 0,-1-1 0 0,4 6 0 0,8-1 8 0,4 4 1 21,-1 2 1-21,10 2 0 0,8 1-10 0,3 0 10 0,7-1-10 0,2 1 10 10,6 0-10-10,3 2 0 14,4 0-10-14,2-2 10 0,3 0-20 0,0 2 3 12,6-2 0-12,0-1 0 15,3-2-7-15,-3 3-2 0,3-1 0 0,0-2 0 0,6 0 3 0,-3 3 1 0,3-3 0 0,0 0 0 8,0 0 10-8,-6 0 3 0,3 3 0 0,3-3 0 16,0 0 9-16,0 0 0 0,0 0 0 0,0 0-8 0,-3 2 8 0,3-2 0 9,0 0 0-9,0 0 0 0,-6 6-12 0,6-6 4 0,0 0 0 0,0 5 0 25,0 3-119-25,6 2-23 0,-3 6-5 0</inkml:trace>
    </iact:actionData>
  </iact:action>
  <iact:action type="remove" startTime="137025">
    <iact:property name="style" value="instant"/>
    <iact:actionData xml:id="d80" ref="#d79"/>
  </iact:action>
  <iact:action type="add" startTime="136996">
    <iact:property name="dataType" value="strokeEraser"/>
    <iact:actionData xml:id="d81">
      <inkml:trace xmlns:inkml="http://www.w3.org/2003/InkML" xml:id="stk50" contextRef="#ctx0" brushRef="#br1">6918 15729 2604 0,'-33'11'0'2,"12"-6"0"-1,-9 3 0 0,-3 6 0 10,1 1-13-10,5 9 4-1,3 5 1 1,0 11 8 13,3 8-13-13,1-3 5-1,5-6 8 1,0-2 0 12,0 0 0-12,3 6 0-1,3 4 0 1,-3 17 0 13,3 13 0-13,-6-9 0-1,6-9 0 1,4-9 0 13,-10 3 0-13,3 10 0 0,-3 19 0 0,-3-5 0 34,-3-8 0-34,-12-11 0 0,-5-13-1024 0</inkml:trace>
    </iact:actionData>
  </iact:action>
  <iact:action type="remove" startTime="137853">
    <iact:property name="style" value="instant"/>
    <iact:actionData xml:id="d82" ref="#d78"/>
  </iact:action>
  <iact:action type="add" startTime="137724">
    <iact:property name="dataType" value="strokeEraser"/>
    <iact:actionData xml:id="d83">
      <inkml:trace xmlns:inkml="http://www.w3.org/2003/InkML" xml:id="stk51" contextRef="#ctx0" brushRef="#br1">14538 13568 2416 0,'-18'16'0'2,"9"-8"0"-1,-3 0 0-1,0 5 0 1,6 0 11 0,0 6-3-1,-3 7-8 1,6 0 0 8,3 6 0-8,0 0 0-1,3-3 0 1,6-2 39 13,0-4 1-13,3-1 0-1,3-1 0 1,0 0-40 13,2 0-18-13,1 3 2-1,3 5 0 1,0 8 16 19,-3 8-8-19,0 5 8 0,0 3 0-1,-4-5 0 30,1-6 0-29,-3-2 10 0,0-1-2 0,-3 17-31 0,6 87-35 0,-9-77 28 0,-3-5 54 23,0-6 12-23,0 12 1 0,0 9 1 0,-3 4-62 0,3 71-50 0,-3-93 35 0,0 13 54 9,0 9 10-9,0-1 3 0,3 0 0 0,-3-10-28 19,3-13 0-19,-3 2 0 0,3 0 0 0,3 11-16 0,0 79-33 0,0-90 23 0,3-5 43 9,-1-10 9-9,1 1 2 0,3 4 0 0,3 5-28 27,0 11 0-27,6-4 0 0,6-7 0 0,5-5-19 0,46 26-31 0,-42-48 24 0,-4 1 26 9,1-3-10-9,-3 2 10 0,-6 3 0 0,-1 3 16 11,-2 2 9-11,0 6 3 0,-3 2 0 0,3-2-43 12,3-8-8-12,2-6-1 0,13-4-1 0,0-4 25 2,2-2 0-2,1-3 0 0,-6-2-8 0,0-1 27 11,-7-2 5-11,1-2 2 0,-6-1 0 0,3 0-26 28,-3 0 0-14,5 1 8-14,4-1-1026 0</inkml:trace>
    </iact:actionData>
  </iact:action>
  <iact:action type="remove" startTime="138393">
    <iact:property name="style" value="instant"/>
    <iact:actionData xml:id="d84" ref="#d77"/>
  </iact:action>
  <iact:action type="add" startTime="138097">
    <iact:property name="dataType" value="strokeEraser"/>
    <iact:actionData xml:id="d85">
      <inkml:trace xmlns:inkml="http://www.w3.org/2003/InkML" xml:id="stk52" contextRef="#ctx0" brushRef="#br1">16169 17029 2548 0,'12'2'0'2,"-3"-2"0"-1,-1-2 0 0,13 2-46 0,-9 0 20 0,15-3 0 8,-6-2 26-8,0 2 0 0,-1 0 0 0,4-2 17 12,3 0 9-12,-3-1 2 0,0-1 0 0,0-1-28 11,-1-3 0-11,1-2 0 0,-3-6 0 0,0-7 15 28,-3-9-3-28,3-2 0 0,-4-2 0 0,4 2-43 0,24-32-50-1,-18 42 39 1,8 1 58 16,7-1 11-16,-3 4 2 0,-1-4 1 13,-2-5-49-13,30-52-40 0,-43 39 28 0,4 0 47 0,-6 3 8 0,0 7 3 0,-3 6 0 0,0 3-27 8,-1 2 0-8,4 3 0 0,0 2 0 0,6 1 8 11,12-1-8-11,-4-2 8 0,1 0-8 0,0-3 0 27,0-11 0-27,-7 4 0 0,1 2 0 0,-6-3-24 0,21-21-33 0,-25 29 28 0,-2 6 51 9,3-1 10-9,-3 3 3 0,3 3 0 0,0 2-35 2,5 1 0-2,7 2-10 0,3 3 10 0,3-1-16 12,-7 1 4-12,1 2 0 0,-3 1 1 0,-6 2 19 28,2 0 4-28,-5 2 1 0,-3 4 0 0,-3 2-34 0,15 18-37 0,-18-2 28 0,0 8 30 8,-1 13 0-8,1-3 0 0,-6 0 0 0,3-5 29 12,0-2 3-12,0-4 0 0,0-4 0 0,-3 5-32 18,0 5 0-18,3 5-8 0,-3 8 8 0,0 3 0 11,0 5-8-11,0-10 8 0,3-6 0 0,0-7-24 12,2-1 0-12,1-2-1 0,6 2 0 0,0 1 25 12,3 2 0-12,0 2 0 0,3 4 0 0,2-6 17 11,4-3 9-11,-3-7 2 0,0-6 0 0,2-8-20 12,1-8-8-12,9-13 8 0,9-7-8 0,14-15 0 12,12-12-11-12,-5 0 1 0,-10-1 0 0,10-2 2 2,11-7 0-2,7-23 0 0,5-25 0 0,-12 5 16 28,-11 5 4-28,11-11 1 0,12-15-1026 0</inkml:trace>
    </iact:actionData>
  </iact:action>
  <iact:action type="add" startTime="152523">
    <iact:property name="dataType"/>
    <iact:actionData xml:id="d86">
      <inkml:trace xmlns:inkml="http://www.w3.org/2003/InkML" xml:id="stk53" contextRef="#ctx0" brushRef="#br0">12471 17304 1080 0,'-15'0'48'1,"12"0"9"0,3 0-45 0,-6 0-12 0,0 2 0 0,-3-2 0 9,3 0 98-9,3 3 18 0,-3-3 3 0,6 0 1 12,-3 0-18-12,3 0-3 0,0 0-1 0,0 0 0 11,0 0-38-11,0 0-8 0,0 0-2 0,0 0 0 0,0 0-34 0,9 5-8 10,3 1 0-10,3 2-8 0,6 5 13 0,8 3-4 12,7 5-1-12,6 3 0 0,8 5-8 0,1 5 0 17,3 3 0-18,2 6 8 1,1-1-8 0,2 3 0 13,-2 2 0-13,2-2 0 0,1-2-8 0,-7-1 8 12,1-2-10-12,-9-1 10 0,-4-1 0 0,-2 1 0 11,-6-7 0-11,-6-3 0 0,-4-2 0 0,-2-4 0 12,-3-4 0-12,-3-1 10 0,-6-4 10 0,0-1 1 0,-3-3 1 0,-6 1 0 10,0 0 5-10,-3-3 1 0,-3 2 0 0,0-5 0 18,-3 1-11-18,0-4-1 0,-3 4-1 0,0-4 0 12,-3-2-15-12,0 0 0 0,1 0 8 0,-7 0-8 11,3 0 0-11,0 0 0 0,-3-2 0 0,0 2 0 12,-2 0 0-12,2-3 0 0,-3 3 0 0,6-3 0 0,0 1 0 0,0-1 0 9,0 3 0-9,1-5 0 0,2 2 8 0,6 0-8 12,0 1 0-12,0-3 9 0,6 5-9 0,3 0 8 18,0 0-8-18,0 0 8 0,0 0-8 0,0 0 0 0,3-6 9 0,6 4-9 10,6-1 0-10,0 0 0 0,-1 1 0 0,7 2 8 11,0 0-8-11,3-3 0 0,6 3 0 0,0-3 8 12,2 1-8-12,1-4 0 0,3 1 0 0,2 0 0 12,-2-6 8-12,0 3-8 0,0-2 8 0,-1-1-8 11,4 1 0-11,-6 2 0 0,-6-3 0 0,-4 0 8 19,-2 4 1-19,-3-1 1 0,-6-3 0 0,-3 6 0 0,0-1 4 0,-9 6 1 9,0 0 0-9,0 0 0 0,0 0 17 0,0 0 3 0,-6 6 1 0,-3-1 0 10,0-2-10-10,-6 2-2 14,0 3 0-14,-3-3 0 0,0 3-9 0,1 0-3 11,5 3 0-11,-3-3 0 0,0 2-12 0,0 1 0 0,3-1 0 0,0 1 0 10,0-3 0-10,3 5 0 0,3-2 0 0,1-1 0 18,2-4 0-18,0 1 0 0,3 4 0 0,6-3 0 12,-1 0 0-12,4 0 0 0,0 0 0 0,3-3 0 11,0 0-9-11,6 1 9 0,0-4-13 0,3-2 5 12,3 0-48-12,-1-5-10 0,1-6-2 0</inkml:trace>
    </iact:actionData>
  </iact:action>
  <iact:action type="remove" startTime="155557">
    <iact:property name="style" value="instant"/>
    <iact:actionData xml:id="d87" ref="#d86"/>
  </iact:action>
  <iact:action type="add" startTime="155361">
    <iact:property name="dataType" value="strokeEraser"/>
    <iact:actionData xml:id="d88">
      <inkml:trace xmlns:inkml="http://www.w3.org/2003/InkML" xml:id="stk54" contextRef="#ctx0" brushRef="#br1">14392 17227 2552 0,'-6'16'0'2,"6"-11"0"-1,-3 3 0 0,-3 0 0 0,3 0 0 9,3 0 0-10,-3 3-10 1,0-4 10 0,3 1 0 0,0-2 8-1,0-6-8 1,0 0 0 11,3 8 0-11,0 0 0-1,3 0 0 1,0-1 0 13,3 1 0-13,3-2 0 0,-1 4 0 0,16 1-25 18,6-3 0-18,3 2 0 0,-1 1 0 0,4 0 25 12,-3-1-10-12,-3 3 10 0,-4-2 0 0,-5 2 17 11,0 0 11-11,0 3 1 0,3 3 1 0,-1 2-30 12,1 5 0-12,9 9 0 0,9 2 0 0,-4 3 0 12,-5-3 0-12,0-3 0 0,-4-5 0 0,-2-5 0 11,-3-3 0-11,-3-2 8 0,-3-4-8 0,-4-1 15 12,-2-4 0-7,-3 1 0-5,0-1 0 0,0-2-15 0,0 0-15 12,0 0 3-12,0-2 1 0,0 1 11 0,-3-1-10 11,3 2 10-11,-1-3-10 0,4 0 10 0,-3 3 0 0,6-2 0 0,3 1-8 0,-3 1 8 25,3 0 0-25,-1 0 0 0,-2 0 0 0,0 0-28 0,12 11-35 0,-18-9 31 0,0 1 54 8,-6-3 10-8,0 2 3 0,-3-4 0 0,3 2-35 39,-6-3 0-39,0 3 0 0,-6-3 0 0,3 0-20 0,-15 6-31 0,6-8 25 0,-6 2 40 0,-3-2 8 8,0 2 2-8,1 0 0 0,-1 0-24 0,0 1 0 0,3-1 0 0,3 6 8 0,3-3-8 8,0-1 0-8,3 4 8 0,0 0-8 0,0-1 0 28,4 1 0-28,-4-1 0 0,6 1 0 0,-6 0-24 0,-6 4-32 0,9-7 28 0,-3 0 63 28,3 0 12-28,0-2 2 0,-3-4 1 0,3 3-62 0,-12 3-38 0,9-5 23 0,-3 0 27 8,-2-1 0-8,2-2 0 0,0 0 8 0,-3 0-27 12,-3 0-5-12,3-5 0 0,0 2-1 0,0-5 25 11,0-5 0-11,1-5 0 0,8-11 0 0,-9-6 16 12,0-7 9-12,0 0 2 0,3-1 0 0,0 4-5 16,3 4-1-16,0 1 0 13,0 2 0-13,3-10-55 0,-11-75-59 0,8 54 45 0,-6 7 58 0,0 6 11 0,-3 5 3 0,-3 0 0 0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7CF0-B9FC-4D82-BD60-DCE20631626D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8580-4134-4E3A-A544-5C58B4148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08580-4134-4E3A-A544-5C58B414829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5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8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1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6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7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8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801D-7E29-4F86-A2BA-9E76CEC4EC99}" type="datetimeFigureOut">
              <a:rPr lang="en-GB" smtClean="0"/>
              <a:t>29/05/2021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1/relationships/inkAction" Target="../ink/inkAction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1/relationships/inkAction" Target="../ink/inkAction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microsoft.com/office/2011/relationships/inkAction" Target="../ink/inkAction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i--Sd4xH9Z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2.webm"/><Relationship Id="rId7" Type="http://schemas.openxmlformats.org/officeDocument/2006/relationships/image" Target="../media/image22.pn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webm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cle.com/it/virtualization/technologies/vm/downloads/virtualbox-downloads.html" TargetMode="External"/><Relationship Id="rId2" Type="http://schemas.openxmlformats.org/officeDocument/2006/relationships/hyperlink" Target="https://www.theconstructsim.com/rds-ros-development-studio/?utm_source=youtube&amp;utm_medium=ros_q_a_150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iki.ros.org/noetic/Installation" TargetMode="External"/><Relationship Id="rId4" Type="http://schemas.openxmlformats.org/officeDocument/2006/relationships/hyperlink" Target="http://wiki.ros.org/it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atteo.caruso@phd.units.it" TargetMode="External"/><Relationship Id="rId2" Type="http://schemas.openxmlformats.org/officeDocument/2006/relationships/hyperlink" Target="mailto:sseriani@units.it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1/relationships/inkAction" Target="../ink/inkAction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microsoft.com/office/2011/relationships/inkAction" Target="../ink/inkAction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microsoft.com/office/2011/relationships/inkAction" Target="../ink/inkAction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/>
              <a:t>Robot Operating System</a:t>
            </a:r>
            <a:br>
              <a:rPr lang="it-IT" dirty="0"/>
            </a:br>
            <a:r>
              <a:rPr lang="it-IT" dirty="0"/>
              <a:t>ROS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536"/>
            <a:ext cx="6400800" cy="1752600"/>
          </a:xfrm>
        </p:spPr>
        <p:txBody>
          <a:bodyPr>
            <a:normAutofit/>
          </a:bodyPr>
          <a:lstStyle/>
          <a:p>
            <a:r>
              <a:rPr lang="it-IT" sz="3600" dirty="0"/>
              <a:t>Mobile </a:t>
            </a:r>
            <a:r>
              <a:rPr lang="it-IT" sz="3600" dirty="0" err="1"/>
              <a:t>Robots</a:t>
            </a:r>
            <a:endParaRPr lang="it-IT" sz="3600" dirty="0"/>
          </a:p>
        </p:txBody>
      </p:sp>
      <p:sp>
        <p:nvSpPr>
          <p:cNvPr id="5" name="Rectangle 4"/>
          <p:cNvSpPr/>
          <p:nvPr/>
        </p:nvSpPr>
        <p:spPr>
          <a:xfrm>
            <a:off x="7164288" y="409009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a.a. 2020-2021</a:t>
            </a: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441"/>
            <a:ext cx="41148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9361751-69E6-43BB-924F-38834C16D9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5249215"/>
            <a:ext cx="4902962" cy="129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53"/>
    </mc:Choice>
    <mc:Fallback xmlns="">
      <p:transition spd="slow" advTm="9475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1844824"/>
            <a:ext cx="1588257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Face detection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025" y="3501008"/>
            <a:ext cx="2037282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Obstacle detection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1600" y="5589240"/>
            <a:ext cx="1449693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Map building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216" y="4293096"/>
            <a:ext cx="1513092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Laser-scanner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03028" y="2769215"/>
            <a:ext cx="939468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Camera</a:t>
            </a:r>
          </a:p>
        </p:txBody>
      </p:sp>
      <p:cxnSp>
        <p:nvCxnSpPr>
          <p:cNvPr id="17" name="Straight Arrow Connector 16"/>
          <p:cNvCxnSpPr>
            <a:stCxn id="9" idx="1"/>
            <a:endCxn id="6" idx="3"/>
          </p:cNvCxnSpPr>
          <p:nvPr/>
        </p:nvCxnSpPr>
        <p:spPr>
          <a:xfrm flipH="1">
            <a:off x="2881307" y="2973527"/>
            <a:ext cx="3921721" cy="7317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1"/>
            <a:endCxn id="6" idx="3"/>
          </p:cNvCxnSpPr>
          <p:nvPr/>
        </p:nvCxnSpPr>
        <p:spPr>
          <a:xfrm flipH="1" flipV="1">
            <a:off x="2881307" y="3705320"/>
            <a:ext cx="3634909" cy="792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1"/>
            <a:endCxn id="5" idx="3"/>
          </p:cNvCxnSpPr>
          <p:nvPr/>
        </p:nvCxnSpPr>
        <p:spPr>
          <a:xfrm flipH="1" flipV="1">
            <a:off x="2415841" y="2049136"/>
            <a:ext cx="4387187" cy="9243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6" idx="2"/>
            <a:endCxn id="7" idx="0"/>
          </p:cNvCxnSpPr>
          <p:nvPr/>
        </p:nvCxnSpPr>
        <p:spPr>
          <a:xfrm flipH="1">
            <a:off x="1696447" y="3909631"/>
            <a:ext cx="166219" cy="1679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8" idx="1"/>
            <a:endCxn id="7" idx="3"/>
          </p:cNvCxnSpPr>
          <p:nvPr/>
        </p:nvCxnSpPr>
        <p:spPr>
          <a:xfrm flipH="1">
            <a:off x="2421293" y="4497408"/>
            <a:ext cx="4094923" cy="1296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703891">
            <a:off x="3563888" y="2049135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Image message</a:t>
            </a:r>
          </a:p>
        </p:txBody>
      </p:sp>
      <p:sp>
        <p:nvSpPr>
          <p:cNvPr id="37" name="TextBox 36"/>
          <p:cNvSpPr txBox="1"/>
          <p:nvPr/>
        </p:nvSpPr>
        <p:spPr>
          <a:xfrm rot="20939905">
            <a:off x="3563888" y="2993172"/>
            <a:ext cx="162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Image message</a:t>
            </a:r>
          </a:p>
        </p:txBody>
      </p:sp>
      <p:sp>
        <p:nvSpPr>
          <p:cNvPr id="38" name="TextBox 37"/>
          <p:cNvSpPr txBox="1"/>
          <p:nvPr/>
        </p:nvSpPr>
        <p:spPr>
          <a:xfrm rot="703891">
            <a:off x="4353530" y="3762406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Point cloud</a:t>
            </a:r>
          </a:p>
        </p:txBody>
      </p:sp>
      <p:sp>
        <p:nvSpPr>
          <p:cNvPr id="39" name="TextBox 38"/>
          <p:cNvSpPr txBox="1"/>
          <p:nvPr/>
        </p:nvSpPr>
        <p:spPr>
          <a:xfrm rot="20486054">
            <a:off x="3520393" y="4830232"/>
            <a:ext cx="123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Point cloud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67544" y="4433234"/>
            <a:ext cx="1248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/>
              <a:t>Obstacle position/size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803028" y="1106160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Nodes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75299" y="1475492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Messages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46F80B-B799-4F12-865B-5507408A6C94}"/>
              </a:ext>
            </a:extLst>
          </p:cNvPr>
          <p:cNvSpPr txBox="1"/>
          <p:nvPr/>
        </p:nvSpPr>
        <p:spPr>
          <a:xfrm>
            <a:off x="6318297" y="5375627"/>
            <a:ext cx="1433680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Motor Driver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B61C7C2-9735-470F-B15C-25055A1B391D}"/>
              </a:ext>
            </a:extLst>
          </p:cNvPr>
          <p:cNvCxnSpPr>
            <a:cxnSpLocks/>
            <a:stCxn id="6" idx="2"/>
            <a:endCxn id="23" idx="0"/>
          </p:cNvCxnSpPr>
          <p:nvPr/>
        </p:nvCxnSpPr>
        <p:spPr>
          <a:xfrm>
            <a:off x="1862666" y="3909631"/>
            <a:ext cx="5172471" cy="1465996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9936252-76F1-480B-9296-7A9F0C128956}"/>
              </a:ext>
            </a:extLst>
          </p:cNvPr>
          <p:cNvSpPr txBox="1"/>
          <p:nvPr/>
        </p:nvSpPr>
        <p:spPr>
          <a:xfrm rot="956407">
            <a:off x="3506408" y="4194709"/>
            <a:ext cx="163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Bool</a:t>
            </a:r>
            <a:r>
              <a:rPr lang="it-IT" dirty="0"/>
              <a:t> </a:t>
            </a:r>
            <a:r>
              <a:rPr lang="it-IT" dirty="0" err="1"/>
              <a:t>message</a:t>
            </a:r>
            <a:endParaRPr lang="it-IT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A955ACF-9613-4697-8C72-03EAD3D1BD6E}"/>
              </a:ext>
            </a:extLst>
          </p:cNvPr>
          <p:cNvSpPr txBox="1"/>
          <p:nvPr/>
        </p:nvSpPr>
        <p:spPr>
          <a:xfrm>
            <a:off x="2826743" y="6107420"/>
            <a:ext cx="2060681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err="1"/>
              <a:t>Obstacle</a:t>
            </a:r>
            <a:r>
              <a:rPr lang="it-IT" dirty="0"/>
              <a:t> </a:t>
            </a:r>
            <a:r>
              <a:rPr lang="it-IT" dirty="0" err="1"/>
              <a:t>Avoidance</a:t>
            </a:r>
            <a:endParaRPr lang="it-IT" dirty="0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15A6639-D40C-4F8F-95DB-E514B646CEC7}"/>
              </a:ext>
            </a:extLst>
          </p:cNvPr>
          <p:cNvCxnSpPr>
            <a:cxnSpLocks/>
            <a:stCxn id="6" idx="2"/>
            <a:endCxn id="31" idx="0"/>
          </p:cNvCxnSpPr>
          <p:nvPr/>
        </p:nvCxnSpPr>
        <p:spPr>
          <a:xfrm>
            <a:off x="1862666" y="3909631"/>
            <a:ext cx="1994418" cy="2197789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1B183A3-048F-4859-9036-131582F36B7B}"/>
              </a:ext>
            </a:extLst>
          </p:cNvPr>
          <p:cNvCxnSpPr>
            <a:cxnSpLocks/>
            <a:stCxn id="31" idx="3"/>
            <a:endCxn id="23" idx="1"/>
          </p:cNvCxnSpPr>
          <p:nvPr/>
        </p:nvCxnSpPr>
        <p:spPr>
          <a:xfrm flipV="1">
            <a:off x="4887424" y="5579939"/>
            <a:ext cx="1430873" cy="731793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6DD99A-411E-47C3-AF7A-6E5CF9AAF8CE}"/>
              </a:ext>
            </a:extLst>
          </p:cNvPr>
          <p:cNvSpPr txBox="1"/>
          <p:nvPr/>
        </p:nvSpPr>
        <p:spPr>
          <a:xfrm rot="20075642">
            <a:off x="4792232" y="5284636"/>
            <a:ext cx="1171134" cy="66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it-IT" dirty="0" err="1"/>
              <a:t>message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796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18"/>
    </mc:Choice>
    <mc:Fallback xmlns="">
      <p:transition spd="slow" advTm="115118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structure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808312"/>
            <a:ext cx="66865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628800"/>
            <a:ext cx="3600400" cy="2308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it-IT" sz="2400" dirty="0"/>
              <a:t>The master node </a:t>
            </a:r>
            <a:r>
              <a:rPr lang="it-IT" sz="2400" b="1" dirty="0"/>
              <a:t>coordinates</a:t>
            </a:r>
            <a:r>
              <a:rPr lang="it-IT" sz="2400" dirty="0"/>
              <a:t> all other nodes</a:t>
            </a:r>
          </a:p>
          <a:p>
            <a:pPr marL="342900" indent="-342900">
              <a:buFont typeface="Arial" pitchFamily="34" charset="0"/>
              <a:buChar char="•"/>
            </a:pPr>
            <a:endParaRPr lang="it-IT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it-IT" sz="2400" dirty="0"/>
              <a:t>All nodes </a:t>
            </a:r>
            <a:r>
              <a:rPr lang="it-IT" sz="2400" b="1" dirty="0"/>
              <a:t>register</a:t>
            </a:r>
            <a:r>
              <a:rPr lang="it-IT" sz="2400" dirty="0"/>
              <a:t> with the master at startup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9079" y="5022719"/>
              <a:ext cx="2" cy="2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9079" y="502271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063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06"/>
    </mc:Choice>
    <mc:Fallback xmlns="">
      <p:transition spd="slow" advTm="537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structure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15219"/>
            <a:ext cx="666750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96479" y="3871619"/>
              <a:ext cx="2" cy="2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6479" y="387161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171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814"/>
    </mc:Choice>
    <mc:Fallback xmlns="">
      <p:transition spd="slow" advTm="1068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nodes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Single-purposed executable programs</a:t>
            </a:r>
          </a:p>
          <a:p>
            <a:pPr lvl="1"/>
            <a:r>
              <a:rPr lang="en-US" dirty="0"/>
              <a:t>Sensor drivers, actuator drivers, mapper, planner, User Interfaces, …</a:t>
            </a:r>
          </a:p>
          <a:p>
            <a:r>
              <a:rPr lang="en-US" dirty="0"/>
              <a:t>Individually </a:t>
            </a:r>
            <a:r>
              <a:rPr lang="en-US" b="1" dirty="0"/>
              <a:t>compiled</a:t>
            </a:r>
            <a:r>
              <a:rPr lang="en-US" dirty="0"/>
              <a:t>, </a:t>
            </a:r>
            <a:r>
              <a:rPr lang="en-US" b="1" dirty="0"/>
              <a:t>executed</a:t>
            </a:r>
            <a:r>
              <a:rPr lang="en-US" dirty="0"/>
              <a:t>, and </a:t>
            </a:r>
            <a:r>
              <a:rPr lang="en-US" b="1" dirty="0"/>
              <a:t>managed </a:t>
            </a:r>
          </a:p>
          <a:p>
            <a:r>
              <a:rPr lang="en-US" dirty="0"/>
              <a:t>Nodes are written using a ROS client library</a:t>
            </a:r>
          </a:p>
          <a:p>
            <a:pPr lvl="1"/>
            <a:r>
              <a:rPr lang="en-US" b="1" dirty="0" err="1"/>
              <a:t>roscpp</a:t>
            </a:r>
            <a:r>
              <a:rPr lang="en-US" dirty="0"/>
              <a:t> – C++ client library</a:t>
            </a:r>
          </a:p>
          <a:p>
            <a:pPr lvl="1"/>
            <a:r>
              <a:rPr lang="en-US" b="1" dirty="0" err="1"/>
              <a:t>rospy</a:t>
            </a:r>
            <a:r>
              <a:rPr lang="en-US" dirty="0"/>
              <a:t> – python client library</a:t>
            </a:r>
          </a:p>
          <a:p>
            <a:r>
              <a:rPr lang="en-US" dirty="0"/>
              <a:t>Nodes can </a:t>
            </a:r>
            <a:r>
              <a:rPr lang="en-US" b="1" dirty="0">
                <a:solidFill>
                  <a:srgbClr val="0070C0"/>
                </a:solidFill>
              </a:rPr>
              <a:t>publish</a:t>
            </a:r>
            <a:r>
              <a:rPr lang="en-US" dirty="0"/>
              <a:t> or </a:t>
            </a:r>
            <a:r>
              <a:rPr lang="en-US" b="1" dirty="0">
                <a:solidFill>
                  <a:srgbClr val="FF0000"/>
                </a:solidFill>
              </a:rPr>
              <a:t>subscribe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to a </a:t>
            </a:r>
            <a:r>
              <a:rPr lang="en-US" b="1" dirty="0">
                <a:solidFill>
                  <a:srgbClr val="7030A0"/>
                </a:solidFill>
              </a:rPr>
              <a:t>Topic</a:t>
            </a:r>
          </a:p>
          <a:p>
            <a:r>
              <a:rPr lang="en-US" dirty="0"/>
              <a:t>Nodes can also provide or use a </a:t>
            </a:r>
            <a:r>
              <a:rPr lang="en-US" b="1" dirty="0">
                <a:solidFill>
                  <a:srgbClr val="00B050"/>
                </a:solidFill>
              </a:rPr>
              <a:t>Service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810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072"/>
    </mc:Choice>
    <mc:Fallback xmlns="">
      <p:transition spd="slow" advTm="1690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b="1" dirty="0"/>
              <a:t>A stream of messages with a defined type </a:t>
            </a:r>
          </a:p>
          <a:p>
            <a:pPr marL="457200" lvl="1" indent="0">
              <a:buNone/>
            </a:pPr>
            <a:r>
              <a:rPr lang="en-US" dirty="0"/>
              <a:t>Example:</a:t>
            </a:r>
          </a:p>
          <a:p>
            <a:pPr marL="457200" lvl="1" indent="0">
              <a:buNone/>
            </a:pPr>
            <a:r>
              <a:rPr lang="en-US" b="1" dirty="0"/>
              <a:t>Laser range-finder </a:t>
            </a:r>
            <a:r>
              <a:rPr lang="en-US" b="1" dirty="0">
                <a:solidFill>
                  <a:srgbClr val="0070C0"/>
                </a:solidFill>
              </a:rPr>
              <a:t>sends data</a:t>
            </a:r>
            <a:r>
              <a:rPr lang="en-US" dirty="0"/>
              <a:t> on a </a:t>
            </a:r>
            <a:r>
              <a:rPr lang="en-US" b="1" dirty="0">
                <a:solidFill>
                  <a:srgbClr val="7030A0"/>
                </a:solidFill>
              </a:rPr>
              <a:t>topic</a:t>
            </a:r>
            <a:r>
              <a:rPr lang="en-US" dirty="0">
                <a:solidFill>
                  <a:srgbClr val="7030A0"/>
                </a:solidFill>
              </a:rPr>
              <a:t> called </a:t>
            </a:r>
            <a:r>
              <a:rPr lang="en-US" i="1" dirty="0">
                <a:solidFill>
                  <a:srgbClr val="7030A0"/>
                </a:solidFill>
              </a:rPr>
              <a:t>scan</a:t>
            </a:r>
            <a:r>
              <a:rPr lang="en-US" dirty="0"/>
              <a:t>, with </a:t>
            </a:r>
            <a:r>
              <a:rPr lang="en-US" i="1" dirty="0"/>
              <a:t>message type: </a:t>
            </a:r>
            <a:r>
              <a:rPr lang="en-US" dirty="0"/>
              <a:t>“</a:t>
            </a:r>
            <a:r>
              <a:rPr lang="en-US" dirty="0" err="1"/>
              <a:t>LaserScan</a:t>
            </a:r>
            <a:r>
              <a:rPr lang="en-US" dirty="0"/>
              <a:t>”</a:t>
            </a:r>
          </a:p>
          <a:p>
            <a:r>
              <a:rPr lang="en-US" sz="3000" dirty="0"/>
              <a:t>Nodes communicate with each other by </a:t>
            </a:r>
            <a:r>
              <a:rPr lang="en-US" sz="3000" b="1" dirty="0">
                <a:solidFill>
                  <a:srgbClr val="0070C0"/>
                </a:solidFill>
              </a:rPr>
              <a:t>publishing messages</a:t>
            </a:r>
            <a:r>
              <a:rPr lang="en-US" sz="3000" dirty="0"/>
              <a:t> to </a:t>
            </a:r>
            <a:r>
              <a:rPr lang="en-US" sz="3000" b="1" dirty="0">
                <a:solidFill>
                  <a:srgbClr val="7030A0"/>
                </a:solidFill>
              </a:rPr>
              <a:t>topics</a:t>
            </a:r>
          </a:p>
          <a:p>
            <a:r>
              <a:rPr lang="en-US" sz="3000" dirty="0"/>
              <a:t>Publish/Subscribe model:</a:t>
            </a:r>
          </a:p>
          <a:p>
            <a:pPr marL="457200" lvl="1" indent="0">
              <a:buNone/>
            </a:pPr>
            <a:r>
              <a:rPr lang="en-US" sz="2600" b="1" dirty="0">
                <a:solidFill>
                  <a:srgbClr val="FF0000"/>
                </a:solidFill>
              </a:rPr>
              <a:t>N-to-N broadcasting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573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53"/>
    </mc:Choice>
    <mc:Fallback xmlns="">
      <p:transition spd="slow" advTm="8135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38613" y="2368990"/>
            <a:ext cx="1325812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Left camera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2008" y="4437112"/>
            <a:ext cx="1548264" cy="7150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it-IT" dirty="0"/>
              <a:t>Stereoscopy</a:t>
            </a:r>
          </a:p>
          <a:p>
            <a:pPr algn="ctr"/>
            <a:r>
              <a:rPr lang="it-IT" dirty="0"/>
              <a:t>3D Processing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38613" y="5373216"/>
            <a:ext cx="1427797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Path-planner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38613" y="3025230"/>
            <a:ext cx="1440739" cy="4086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Right camera</a:t>
            </a:r>
          </a:p>
        </p:txBody>
      </p:sp>
      <p:cxnSp>
        <p:nvCxnSpPr>
          <p:cNvPr id="18" name="Curved Connector 17"/>
          <p:cNvCxnSpPr>
            <a:stCxn id="4" idx="3"/>
            <a:endCxn id="6" idx="1"/>
          </p:cNvCxnSpPr>
          <p:nvPr/>
        </p:nvCxnSpPr>
        <p:spPr>
          <a:xfrm>
            <a:off x="3164425" y="2573302"/>
            <a:ext cx="1044810" cy="801821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/>
          <p:cNvCxnSpPr>
            <a:stCxn id="9" idx="3"/>
            <a:endCxn id="6" idx="1"/>
          </p:cNvCxnSpPr>
          <p:nvPr/>
        </p:nvCxnSpPr>
        <p:spPr>
          <a:xfrm>
            <a:off x="3279352" y="3229542"/>
            <a:ext cx="929883" cy="145581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209235" y="3190457"/>
            <a:ext cx="1444947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Topic: </a:t>
            </a:r>
            <a:r>
              <a:rPr lang="it-IT" b="1" dirty="0">
                <a:solidFill>
                  <a:srgbClr val="7030A0"/>
                </a:solidFill>
              </a:rPr>
              <a:t>/vision</a:t>
            </a:r>
            <a:endParaRPr lang="it-IT" dirty="0"/>
          </a:p>
        </p:txBody>
      </p:sp>
      <p:cxnSp>
        <p:nvCxnSpPr>
          <p:cNvPr id="27" name="Curved Connector 26"/>
          <p:cNvCxnSpPr>
            <a:stCxn id="7" idx="1"/>
            <a:endCxn id="30" idx="3"/>
          </p:cNvCxnSpPr>
          <p:nvPr/>
        </p:nvCxnSpPr>
        <p:spPr>
          <a:xfrm rot="10800000" flipV="1">
            <a:off x="4910902" y="4794656"/>
            <a:ext cx="561107" cy="105861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00606" y="4715852"/>
            <a:ext cx="1310295" cy="3693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t-IT" dirty="0"/>
              <a:t>Topic: </a:t>
            </a:r>
            <a:r>
              <a:rPr lang="it-IT" b="1" dirty="0">
                <a:solidFill>
                  <a:srgbClr val="7030A0"/>
                </a:solidFill>
              </a:rPr>
              <a:t>/map</a:t>
            </a:r>
            <a:endParaRPr lang="it-IT" dirty="0"/>
          </a:p>
        </p:txBody>
      </p:sp>
      <p:sp>
        <p:nvSpPr>
          <p:cNvPr id="31" name="TextBox 30"/>
          <p:cNvSpPr txBox="1"/>
          <p:nvPr/>
        </p:nvSpPr>
        <p:spPr>
          <a:xfrm>
            <a:off x="4209235" y="2111637"/>
            <a:ext cx="2160239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Camera nodes </a:t>
            </a:r>
            <a:r>
              <a:rPr lang="it-IT" b="1" dirty="0">
                <a:solidFill>
                  <a:srgbClr val="0070C0"/>
                </a:solidFill>
              </a:rPr>
              <a:t>publish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image data to topic </a:t>
            </a:r>
            <a:r>
              <a:rPr lang="it-IT" b="1" dirty="0">
                <a:solidFill>
                  <a:srgbClr val="7030A0"/>
                </a:solidFill>
              </a:rPr>
              <a:t>/vision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88724" y="3501008"/>
            <a:ext cx="2503756" cy="65429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Stereo node </a:t>
            </a:r>
            <a:r>
              <a:rPr lang="it-IT" b="1" dirty="0">
                <a:solidFill>
                  <a:srgbClr val="FF0000"/>
                </a:solidFill>
              </a:rPr>
              <a:t>subscribes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to topic </a:t>
            </a:r>
            <a:r>
              <a:rPr lang="it-IT" b="1" dirty="0">
                <a:solidFill>
                  <a:srgbClr val="7030A0"/>
                </a:solidFill>
              </a:rPr>
              <a:t>/vision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72008" y="5250379"/>
            <a:ext cx="250375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Stereo node </a:t>
            </a:r>
            <a:r>
              <a:rPr lang="it-IT" b="1" dirty="0">
                <a:solidFill>
                  <a:srgbClr val="0070C0"/>
                </a:solidFill>
              </a:rPr>
              <a:t>publishes</a:t>
            </a:r>
            <a:r>
              <a:rPr lang="it-IT" dirty="0"/>
              <a:t> 3D data of map to topic </a:t>
            </a:r>
            <a:r>
              <a:rPr lang="it-IT" b="1" dirty="0">
                <a:solidFill>
                  <a:srgbClr val="7030A0"/>
                </a:solidFill>
              </a:rPr>
              <a:t>/map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2375" y="5877272"/>
            <a:ext cx="302954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/>
              <a:t>Path-planner node </a:t>
            </a:r>
            <a:r>
              <a:rPr lang="it-IT" b="1" dirty="0">
                <a:solidFill>
                  <a:srgbClr val="FF0000"/>
                </a:solidFill>
              </a:rPr>
              <a:t>subscribes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to topic </a:t>
            </a:r>
            <a:r>
              <a:rPr lang="it-IT" b="1" dirty="0">
                <a:solidFill>
                  <a:srgbClr val="7030A0"/>
                </a:solidFill>
              </a:rPr>
              <a:t>/map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17630" y="6505599"/>
            <a:ext cx="4070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Eventually, the path-planner commands the motors...</a:t>
            </a:r>
          </a:p>
        </p:txBody>
      </p:sp>
      <p:cxnSp>
        <p:nvCxnSpPr>
          <p:cNvPr id="22" name="Curved Connector 21"/>
          <p:cNvCxnSpPr>
            <a:stCxn id="6" idx="3"/>
            <a:endCxn id="7" idx="0"/>
          </p:cNvCxnSpPr>
          <p:nvPr/>
        </p:nvCxnSpPr>
        <p:spPr>
          <a:xfrm>
            <a:off x="5654182" y="3375123"/>
            <a:ext cx="591958" cy="1061989"/>
          </a:xfrm>
          <a:prstGeom prst="curvedConnector2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30" idx="1"/>
            <a:endCxn id="8" idx="3"/>
          </p:cNvCxnSpPr>
          <p:nvPr/>
        </p:nvCxnSpPr>
        <p:spPr>
          <a:xfrm rot="10800000" flipV="1">
            <a:off x="3266410" y="4900518"/>
            <a:ext cx="334196" cy="677010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">
            <p14:nvContentPartPr>
              <p14:cNvPr id="5" name="Ink 4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90079" y="4197779"/>
              <a:ext cx="2" cy="2"/>
            </p14:xfrm>
          </p:contentPart>
        </mc:Choice>
        <mc:Fallback xmlns="">
          <p:pic>
            <p:nvPicPr>
              <p:cNvPr id="5" name="Ink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90079" y="419777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1963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78"/>
    </mc:Choice>
    <mc:Fallback xmlns="">
      <p:transition spd="slow" advTm="173878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4A81D-D03C-49A5-B050-89429E33C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Messages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3C87-9044-4600-BE72-FB8F39C73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2053214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Many kind of different messages;</a:t>
            </a:r>
          </a:p>
          <a:p>
            <a:r>
              <a:rPr lang="en-GB" dirty="0"/>
              <a:t>They represent the data structure of the passed data</a:t>
            </a:r>
            <a:r>
              <a:rPr lang="it-IT" dirty="0"/>
              <a:t>;</a:t>
            </a:r>
          </a:p>
          <a:p>
            <a:r>
              <a:rPr lang="it-IT" dirty="0" err="1"/>
              <a:t>Defined</a:t>
            </a:r>
            <a:r>
              <a:rPr lang="it-IT" dirty="0"/>
              <a:t> in a file .msg;</a:t>
            </a:r>
          </a:p>
          <a:p>
            <a:r>
              <a:rPr lang="it-IT" dirty="0" err="1"/>
              <a:t>Compiled</a:t>
            </a:r>
            <a:r>
              <a:rPr lang="it-IT" dirty="0"/>
              <a:t>  </a:t>
            </a:r>
            <a:r>
              <a:rPr lang="it-IT" dirty="0" err="1"/>
              <a:t>togheter</a:t>
            </a:r>
            <a:r>
              <a:rPr lang="it-IT" dirty="0"/>
              <a:t> with the </a:t>
            </a:r>
            <a:r>
              <a:rPr lang="it-IT" dirty="0" err="1"/>
              <a:t>parent</a:t>
            </a:r>
            <a:r>
              <a:rPr lang="it-IT" dirty="0"/>
              <a:t> package or </a:t>
            </a:r>
            <a:r>
              <a:rPr lang="it-IT" dirty="0" err="1"/>
              <a:t>as</a:t>
            </a:r>
            <a:r>
              <a:rPr lang="it-IT" dirty="0"/>
              <a:t> standalone msg package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BA7D23-FBB3-4CB4-BAC1-8B8D10E4136F}"/>
              </a:ext>
            </a:extLst>
          </p:cNvPr>
          <p:cNvSpPr/>
          <p:nvPr/>
        </p:nvSpPr>
        <p:spPr>
          <a:xfrm>
            <a:off x="1187624" y="4705830"/>
            <a:ext cx="115212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Message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1ABC00C-C68B-4AD7-BDCD-A1B386C979B2}"/>
              </a:ext>
            </a:extLst>
          </p:cNvPr>
          <p:cNvSpPr/>
          <p:nvPr/>
        </p:nvSpPr>
        <p:spPr>
          <a:xfrm>
            <a:off x="3419872" y="4077072"/>
            <a:ext cx="115212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Standard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2F5D4E-E00F-476B-A068-B55C3001F971}"/>
              </a:ext>
            </a:extLst>
          </p:cNvPr>
          <p:cNvSpPr/>
          <p:nvPr/>
        </p:nvSpPr>
        <p:spPr>
          <a:xfrm>
            <a:off x="3419872" y="4705830"/>
            <a:ext cx="115212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 err="1"/>
              <a:t>Derived</a:t>
            </a:r>
            <a:endParaRPr lang="it-IT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7D2C0E6-4AB2-44EC-96BA-7B678D21A416}"/>
              </a:ext>
            </a:extLst>
          </p:cNvPr>
          <p:cNvSpPr/>
          <p:nvPr/>
        </p:nvSpPr>
        <p:spPr>
          <a:xfrm>
            <a:off x="3419872" y="5334588"/>
            <a:ext cx="1152128" cy="43204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Custom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754DA3D-E00C-4FFA-8908-B550ECACF9F0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 flipV="1">
            <a:off x="2339752" y="4293096"/>
            <a:ext cx="1080120" cy="6287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BDB064-70E6-4756-8F68-45DCA5AA2946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2339752" y="4921854"/>
            <a:ext cx="108012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1891D0E-3E76-4099-81C9-F84625E8B6CE}"/>
              </a:ext>
            </a:extLst>
          </p:cNvPr>
          <p:cNvCxnSpPr>
            <a:cxnSpLocks/>
            <a:stCxn id="5" idx="3"/>
            <a:endCxn id="8" idx="1"/>
          </p:cNvCxnSpPr>
          <p:nvPr/>
        </p:nvCxnSpPr>
        <p:spPr>
          <a:xfrm>
            <a:off x="2339752" y="4921854"/>
            <a:ext cx="1080120" cy="6287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66D6B8B-9090-4869-8E58-AA37CBF4AD46}"/>
              </a:ext>
            </a:extLst>
          </p:cNvPr>
          <p:cNvSpPr txBox="1"/>
          <p:nvPr/>
        </p:nvSpPr>
        <p:spPr>
          <a:xfrm>
            <a:off x="4860032" y="4108430"/>
            <a:ext cx="2858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e.g. </a:t>
            </a:r>
            <a:r>
              <a:rPr lang="it-IT" dirty="0" err="1"/>
              <a:t>Bool</a:t>
            </a:r>
            <a:r>
              <a:rPr lang="it-IT" dirty="0"/>
              <a:t>, float, </a:t>
            </a:r>
            <a:r>
              <a:rPr lang="it-IT" dirty="0" err="1"/>
              <a:t>int</a:t>
            </a:r>
            <a:r>
              <a:rPr lang="it-IT" dirty="0"/>
              <a:t>, </a:t>
            </a:r>
            <a:r>
              <a:rPr lang="it-IT" dirty="0" err="1"/>
              <a:t>char</a:t>
            </a:r>
            <a:r>
              <a:rPr lang="it-IT" dirty="0"/>
              <a:t>, etc.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63A723-D002-4454-B9CE-43B8B3047B4F}"/>
              </a:ext>
            </a:extLst>
          </p:cNvPr>
          <p:cNvSpPr txBox="1"/>
          <p:nvPr/>
        </p:nvSpPr>
        <p:spPr>
          <a:xfrm>
            <a:off x="4840906" y="4704922"/>
            <a:ext cx="327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e.g. </a:t>
            </a:r>
            <a:r>
              <a:rPr lang="it-IT" dirty="0" err="1"/>
              <a:t>Vector</a:t>
            </a:r>
            <a:r>
              <a:rPr lang="it-IT" dirty="0"/>
              <a:t>, Twist, </a:t>
            </a:r>
            <a:r>
              <a:rPr lang="it-IT" dirty="0" err="1"/>
              <a:t>Odometry</a:t>
            </a:r>
            <a:r>
              <a:rPr lang="it-IT" dirty="0"/>
              <a:t>, etc.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873820-F4B1-47AA-BB36-0D74A9B45BCB}"/>
              </a:ext>
            </a:extLst>
          </p:cNvPr>
          <p:cNvSpPr txBox="1"/>
          <p:nvPr/>
        </p:nvSpPr>
        <p:spPr>
          <a:xfrm>
            <a:off x="4860032" y="5301202"/>
            <a:ext cx="216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e.g. pippo, </a:t>
            </a:r>
            <a:r>
              <a:rPr lang="it-IT" dirty="0" err="1"/>
              <a:t>pluto</a:t>
            </a:r>
            <a:r>
              <a:rPr lang="it-IT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2759077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3E879-9845-4C7E-AA5A-11B2754B3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Message -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F136A-A685-4B16-B1B3-CE15CD3A8F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The </a:t>
            </a:r>
            <a:r>
              <a:rPr lang="it-IT" dirty="0" err="1"/>
              <a:t>topic</a:t>
            </a:r>
            <a:r>
              <a:rPr lang="it-IT" dirty="0"/>
              <a:t> </a:t>
            </a:r>
            <a:r>
              <a:rPr lang="it-IT" dirty="0">
                <a:solidFill>
                  <a:srgbClr val="FF0000"/>
                </a:solidFill>
              </a:rPr>
              <a:t>/</a:t>
            </a:r>
            <a:r>
              <a:rPr lang="it-IT" dirty="0" err="1">
                <a:solidFill>
                  <a:srgbClr val="FF0000"/>
                </a:solidFill>
              </a:rPr>
              <a:t>cmd_vel</a:t>
            </a:r>
            <a:r>
              <a:rPr lang="it-IT" dirty="0"/>
              <a:t>, common to </a:t>
            </a:r>
            <a:r>
              <a:rPr lang="it-IT" dirty="0" err="1"/>
              <a:t>every</a:t>
            </a:r>
            <a:r>
              <a:rPr lang="it-IT" dirty="0"/>
              <a:t> mobile </a:t>
            </a:r>
            <a:r>
              <a:rPr lang="it-IT" dirty="0" err="1"/>
              <a:t>platform</a:t>
            </a:r>
            <a:r>
              <a:rPr lang="it-IT" dirty="0"/>
              <a:t>, </a:t>
            </a:r>
            <a:r>
              <a:rPr lang="it-IT" dirty="0" err="1"/>
              <a:t>uses</a:t>
            </a:r>
            <a:r>
              <a:rPr lang="it-IT" dirty="0"/>
              <a:t> </a:t>
            </a:r>
            <a:r>
              <a:rPr lang="it-IT" dirty="0">
                <a:solidFill>
                  <a:srgbClr val="00B050"/>
                </a:solidFill>
              </a:rPr>
              <a:t>Twist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message</a:t>
            </a:r>
            <a:r>
              <a:rPr lang="it-IT" dirty="0"/>
              <a:t> </a:t>
            </a:r>
            <a:r>
              <a:rPr lang="it-IT" dirty="0" err="1"/>
              <a:t>type</a:t>
            </a:r>
            <a:r>
              <a:rPr lang="it-IT" dirty="0"/>
              <a:t>.</a:t>
            </a:r>
          </a:p>
          <a:p>
            <a:r>
              <a:rPr lang="it-IT" dirty="0"/>
              <a:t>Twist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derived</a:t>
            </a:r>
            <a:endParaRPr lang="it-IT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2DEDD51-391F-477E-8B38-365BC40ED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07508"/>
            <a:ext cx="2276475" cy="2638425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F796D8C-74F9-4B26-ABE0-B06FCD7CE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07507"/>
            <a:ext cx="227647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2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418" y1="5699" x2="8754" y2="19171"/>
                        <a14:foregroundMark x1="28635" y1="11399" x2="3412" y2="24870"/>
                        <a14:foregroundMark x1="4006" y1="7772" x2="32344" y2="6218"/>
                        <a14:foregroundMark x1="29822" y1="13990" x2="8605" y2="11140"/>
                        <a14:foregroundMark x1="7567" y1="21244" x2="32789" y2="23575"/>
                        <a14:foregroundMark x1="65579" y1="8031" x2="92285" y2="9067"/>
                        <a14:foregroundMark x1="91840" y1="16839" x2="67507" y2="11140"/>
                        <a14:foregroundMark x1="68546" y1="21762" x2="91988" y2="20207"/>
                        <a14:foregroundMark x1="39169" y1="32383" x2="58012" y2="61140"/>
                        <a14:foregroundMark x1="47181" y1="69948" x2="4748" y2="92746"/>
                        <a14:foregroundMark x1="4599" y1="72798" x2="47033" y2="95078"/>
                        <a14:foregroundMark x1="39318" y1="35492" x2="41988" y2="59326"/>
                        <a14:foregroundMark x1="69288" y1="33420" x2="64540" y2="5181"/>
                        <a14:foregroundMark x1="83531" y1="33938" x2="74481" y2="11917"/>
                        <a14:foregroundMark x1="92136" y1="35233" x2="87537" y2="16321"/>
                        <a14:foregroundMark x1="12760" y1="3368" x2="71365" y2="2332"/>
                        <a14:foregroundMark x1="34125" y1="29016" x2="69436" y2="28497"/>
                        <a14:backgroundMark x1="35312" y1="5181" x2="35460" y2="25648"/>
                        <a14:backgroundMark x1="36053" y1="25648" x2="62760" y2="26425"/>
                        <a14:backgroundMark x1="62760" y1="25907" x2="62908" y2="4663"/>
                        <a14:backgroundMark x1="62315" y1="4922" x2="36053" y2="5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852936"/>
            <a:ext cx="641985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ROS Services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en-GB" dirty="0"/>
              <a:t>Used for </a:t>
            </a:r>
            <a:r>
              <a:rPr lang="en-GB" b="1" dirty="0"/>
              <a:t>request/response</a:t>
            </a:r>
            <a:r>
              <a:rPr lang="en-GB" dirty="0"/>
              <a:t> communication</a:t>
            </a:r>
          </a:p>
          <a:p>
            <a:r>
              <a:rPr lang="en-GB" dirty="0"/>
              <a:t>1 to 1 communication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32642" l="0" r="100000">
                        <a14:foregroundMark x1="742" y1="1813" x2="1039" y2="25389"/>
                        <a14:foregroundMark x1="2819" y1="26166" x2="94659" y2="26166"/>
                        <a14:foregroundMark x1="95104" y1="25648" x2="95401" y2="0"/>
                        <a14:foregroundMark x1="94659" y1="26943" x2="99852" y2="24611"/>
                        <a14:foregroundMark x1="94955" y1="27202" x2="99703" y2="26166"/>
                        <a14:foregroundMark x1="97033" y1="17358" x2="97033" y2="17358"/>
                        <a14:foregroundMark x1="97478" y1="3627" x2="97478" y2="3627"/>
                        <a14:foregroundMark x1="96884" y1="24611" x2="97329" y2="259"/>
                        <a14:foregroundMark x1="93620" y1="1813" x2="2522" y2="2332"/>
                        <a14:foregroundMark x1="35608" y1="13731" x2="63798" y2="15544"/>
                        <a14:foregroundMark x1="47478" y1="6995" x2="45846" y2="22539"/>
                        <a14:foregroundMark x1="52522" y1="6477" x2="54748" y2="25907"/>
                        <a14:foregroundMark x1="57122" y1="10104" x2="37834" y2="7254"/>
                        <a14:foregroundMark x1="3412" y1="24352" x2="0" y2="284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8934"/>
          <a:stretch/>
        </p:blipFill>
        <p:spPr bwMode="auto">
          <a:xfrm>
            <a:off x="1403648" y="2852936"/>
            <a:ext cx="6419850" cy="11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3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14"/>
    </mc:Choice>
    <mc:Fallback xmlns="">
      <p:transition spd="slow" advTm="12081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9AA1-16CB-41B4-8DA1-11749AF0F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Perform</a:t>
            </a:r>
            <a:r>
              <a:rPr lang="it-IT" dirty="0"/>
              <a:t> small tasks once in a </a:t>
            </a:r>
            <a:r>
              <a:rPr lang="it-IT" dirty="0" err="1"/>
              <a:t>while</a:t>
            </a:r>
            <a:r>
              <a:rPr lang="it-IT" dirty="0"/>
              <a:t>: e.g. reset </a:t>
            </a:r>
            <a:r>
              <a:rPr lang="it-IT" dirty="0" err="1"/>
              <a:t>sensors</a:t>
            </a:r>
            <a:r>
              <a:rPr lang="it-IT" dirty="0"/>
              <a:t>, </a:t>
            </a:r>
            <a:r>
              <a:rPr lang="it-IT" dirty="0" err="1"/>
              <a:t>perform</a:t>
            </a:r>
            <a:r>
              <a:rPr lang="it-IT" dirty="0"/>
              <a:t> </a:t>
            </a:r>
            <a:r>
              <a:rPr lang="it-IT" dirty="0" err="1"/>
              <a:t>calibration</a:t>
            </a:r>
            <a:r>
              <a:rPr lang="it-IT" dirty="0"/>
              <a:t>, </a:t>
            </a:r>
            <a:r>
              <a:rPr lang="it-IT" dirty="0" err="1"/>
              <a:t>taking</a:t>
            </a:r>
            <a:r>
              <a:rPr lang="it-IT" dirty="0"/>
              <a:t> pictures of </a:t>
            </a:r>
            <a:r>
              <a:rPr lang="it-IT" dirty="0" err="1"/>
              <a:t>something</a:t>
            </a:r>
            <a:r>
              <a:rPr lang="it-IT" dirty="0"/>
              <a:t> of </a:t>
            </a:r>
            <a:r>
              <a:rPr lang="it-IT" dirty="0" err="1"/>
              <a:t>interest</a:t>
            </a:r>
            <a:r>
              <a:rPr lang="it-IT" dirty="0"/>
              <a:t>;</a:t>
            </a:r>
          </a:p>
          <a:p>
            <a:r>
              <a:rPr lang="it-IT" dirty="0"/>
              <a:t>Save </a:t>
            </a:r>
            <a:r>
              <a:rPr lang="it-IT" dirty="0" err="1"/>
              <a:t>collected</a:t>
            </a:r>
            <a:r>
              <a:rPr lang="it-IT" dirty="0"/>
              <a:t> data;</a:t>
            </a:r>
          </a:p>
          <a:p>
            <a:r>
              <a:rPr lang="it-IT" dirty="0" err="1"/>
              <a:t>Emergengy</a:t>
            </a:r>
            <a:r>
              <a:rPr lang="it-IT" dirty="0"/>
              <a:t> stop.</a:t>
            </a:r>
          </a:p>
          <a:p>
            <a:endParaRPr lang="it-IT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50372E5-F7F8-4A6D-9143-C0F07067E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GB" dirty="0"/>
              <a:t>ROS Services - Usage</a:t>
            </a:r>
          </a:p>
        </p:txBody>
      </p:sp>
    </p:spTree>
    <p:extLst>
      <p:ext uri="{BB962C8B-B14F-4D97-AF65-F5344CB8AC3E}">
        <p14:creationId xmlns:p14="http://schemas.microsoft.com/office/powerpoint/2010/main" val="190431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95DB-72B0-4AB3-BE25-52A76374B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Our</a:t>
            </a:r>
            <a:r>
              <a:rPr lang="it-IT" dirty="0"/>
              <a:t> fleet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4A808-2408-40CD-B89B-C80CE0AEE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7931224" cy="892695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At the University of Trieste </a:t>
            </a:r>
            <a:r>
              <a:rPr lang="it-IT" dirty="0" err="1"/>
              <a:t>Robotics</a:t>
            </a:r>
            <a:r>
              <a:rPr lang="it-IT" dirty="0"/>
              <a:t> </a:t>
            </a:r>
            <a:r>
              <a:rPr lang="it-IT" dirty="0" err="1"/>
              <a:t>Laboratory</a:t>
            </a:r>
            <a:r>
              <a:rPr lang="it-IT" dirty="0"/>
              <a:t> </a:t>
            </a:r>
            <a:r>
              <a:rPr lang="it-IT" dirty="0" err="1"/>
              <a:t>all</a:t>
            </a:r>
            <a:r>
              <a:rPr lang="it-IT" dirty="0"/>
              <a:t> the mobile </a:t>
            </a:r>
            <a:r>
              <a:rPr lang="it-IT" dirty="0" err="1"/>
              <a:t>robots</a:t>
            </a:r>
            <a:r>
              <a:rPr lang="it-IT" dirty="0"/>
              <a:t> are ROS-</a:t>
            </a:r>
            <a:r>
              <a:rPr lang="it-IT" dirty="0" err="1"/>
              <a:t>Enabled</a:t>
            </a:r>
            <a:endParaRPr lang="it-IT" dirty="0"/>
          </a:p>
        </p:txBody>
      </p:sp>
      <p:pic>
        <p:nvPicPr>
          <p:cNvPr id="5" name="Picture 4" descr="A picture containing cake, floor, military vehicle&#10;&#10;Description automatically generated">
            <a:extLst>
              <a:ext uri="{FF2B5EF4-FFF2-40B4-BE49-F238E27FC236}">
                <a16:creationId xmlns:a16="http://schemas.microsoft.com/office/drawing/2014/main" id="{D78DE0F2-A0C1-4A2C-ACF4-DBB5B9A8E7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7" y="2339752"/>
            <a:ext cx="1983768" cy="943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34D126-FE6D-43B6-9354-3AB685D86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588" y="2339751"/>
            <a:ext cx="2097187" cy="943734"/>
          </a:xfrm>
          <a:prstGeom prst="rect">
            <a:avLst/>
          </a:prstGeom>
        </p:spPr>
      </p:pic>
      <p:pic>
        <p:nvPicPr>
          <p:cNvPr id="9" name="Picture 8" descr="A picture containing floor, indoor, red&#10;&#10;Description automatically generated">
            <a:extLst>
              <a:ext uri="{FF2B5EF4-FFF2-40B4-BE49-F238E27FC236}">
                <a16:creationId xmlns:a16="http://schemas.microsoft.com/office/drawing/2014/main" id="{E909AEBB-F322-4836-B2D4-6F0540653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339751"/>
            <a:ext cx="2160243" cy="972109"/>
          </a:xfrm>
          <a:prstGeom prst="rect">
            <a:avLst/>
          </a:prstGeom>
        </p:spPr>
      </p:pic>
      <p:pic>
        <p:nvPicPr>
          <p:cNvPr id="11" name="Picture 10" descr="A picture containing indoor, red&#10;&#10;Description automatically generated">
            <a:extLst>
              <a:ext uri="{FF2B5EF4-FFF2-40B4-BE49-F238E27FC236}">
                <a16:creationId xmlns:a16="http://schemas.microsoft.com/office/drawing/2014/main" id="{EF836058-743B-4B98-9596-1315E108E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7" y="2341968"/>
            <a:ext cx="1296145" cy="9721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6A9801-397D-49EB-A8A8-75F2A0CF64EB}"/>
              </a:ext>
            </a:extLst>
          </p:cNvPr>
          <p:cNvSpPr txBox="1"/>
          <p:nvPr/>
        </p:nvSpPr>
        <p:spPr>
          <a:xfrm>
            <a:off x="3262034" y="3311860"/>
            <a:ext cx="873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Rover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3B367-D6AE-41BE-9A03-8F36E87F3A68}"/>
              </a:ext>
            </a:extLst>
          </p:cNvPr>
          <p:cNvSpPr txBox="1"/>
          <p:nvPr/>
        </p:nvSpPr>
        <p:spPr>
          <a:xfrm>
            <a:off x="107504" y="3311860"/>
            <a:ext cx="234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Turtlebot3 </a:t>
            </a:r>
            <a:r>
              <a:rPr lang="it-IT" dirty="0" err="1"/>
              <a:t>Waffle-Pi</a:t>
            </a:r>
            <a:endParaRPr lang="it-IT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334D8-11F0-4722-970D-CB9DCFF9F37F}"/>
              </a:ext>
            </a:extLst>
          </p:cNvPr>
          <p:cNvSpPr txBox="1"/>
          <p:nvPr/>
        </p:nvSpPr>
        <p:spPr>
          <a:xfrm>
            <a:off x="5076057" y="3311860"/>
            <a:ext cx="11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MP-500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C4BFDB-FE59-4CDC-98BB-126BB2B5FEB2}"/>
              </a:ext>
            </a:extLst>
          </p:cNvPr>
          <p:cNvSpPr txBox="1"/>
          <p:nvPr/>
        </p:nvSpPr>
        <p:spPr>
          <a:xfrm>
            <a:off x="7361156" y="3311860"/>
            <a:ext cx="111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MPO-500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FD674CB-A36F-441D-BFF1-9888D754C4A5}"/>
              </a:ext>
            </a:extLst>
          </p:cNvPr>
          <p:cNvSpPr txBox="1">
            <a:spLocks/>
          </p:cNvSpPr>
          <p:nvPr/>
        </p:nvSpPr>
        <p:spPr>
          <a:xfrm>
            <a:off x="899036" y="3936915"/>
            <a:ext cx="2978057" cy="5702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/>
              <a:t>And </a:t>
            </a:r>
            <a:r>
              <a:rPr lang="it-IT" dirty="0" err="1"/>
              <a:t>eventually</a:t>
            </a:r>
            <a:r>
              <a:rPr lang="it-IT" dirty="0"/>
              <a:t>:</a:t>
            </a:r>
          </a:p>
        </p:txBody>
      </p:sp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A5261ED0-20A8-419F-A9CB-370C4D4AA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31259" y="4711602"/>
            <a:ext cx="2816116" cy="1267252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3A0E8070-AE87-4523-A86B-2EEDEE4D9F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2391" y="4711347"/>
            <a:ext cx="2816116" cy="12672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90E90B4-FEB8-457A-82F4-4C5A1FAEB0F3}"/>
              </a:ext>
            </a:extLst>
          </p:cNvPr>
          <p:cNvSpPr txBox="1"/>
          <p:nvPr/>
        </p:nvSpPr>
        <p:spPr>
          <a:xfrm>
            <a:off x="2771800" y="522920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UR10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A2F251-97CF-4418-8531-B4DE32A33CF8}"/>
              </a:ext>
            </a:extLst>
          </p:cNvPr>
          <p:cNvSpPr txBox="1"/>
          <p:nvPr/>
        </p:nvSpPr>
        <p:spPr>
          <a:xfrm>
            <a:off x="6084168" y="5229200"/>
            <a:ext cx="103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Kuka</a:t>
            </a:r>
            <a:r>
              <a:rPr lang="it-IT" dirty="0"/>
              <a:t> LBR</a:t>
            </a:r>
          </a:p>
        </p:txBody>
      </p:sp>
    </p:spTree>
    <p:extLst>
      <p:ext uri="{BB962C8B-B14F-4D97-AF65-F5344CB8AC3E}">
        <p14:creationId xmlns:p14="http://schemas.microsoft.com/office/powerpoint/2010/main" val="2693718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7662" y="1628800"/>
            <a:ext cx="6048674" cy="151216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00B0F0"/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it-IT" dirty="0">
                <a:solidFill>
                  <a:srgbClr val="0070C0"/>
                </a:solidFill>
              </a:rPr>
              <a:t>Client-server communication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7663" y="3284984"/>
            <a:ext cx="6048674" cy="3168352"/>
          </a:xfrm>
          <a:prstGeom prst="roundRect">
            <a:avLst>
              <a:gd name="adj" fmla="val 704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none" rtlCol="0" anchor="b">
            <a:no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N-N broadcast communication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Topics /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2492896"/>
            <a:ext cx="25922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751759" y="2437844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92180" y="2437844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7774" y="2505041"/>
            <a:ext cx="2592288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1759" y="3843177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1759" y="5067313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92180" y="3843177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2180" y="5067313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Node</a:t>
            </a:r>
          </a:p>
        </p:txBody>
      </p:sp>
      <p:sp>
        <p:nvSpPr>
          <p:cNvPr id="15" name="Snip Diagonal Corner Rectangle 14"/>
          <p:cNvSpPr/>
          <p:nvPr/>
        </p:nvSpPr>
        <p:spPr>
          <a:xfrm>
            <a:off x="3918791" y="4404004"/>
            <a:ext cx="1330253" cy="681180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Topic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83768" y="4566018"/>
            <a:ext cx="100065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Publication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80112" y="4561383"/>
            <a:ext cx="109029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</a:rPr>
              <a:t>Subscription</a:t>
            </a:r>
          </a:p>
        </p:txBody>
      </p:sp>
      <p:cxnSp>
        <p:nvCxnSpPr>
          <p:cNvPr id="19" name="Straight Arrow Connector 18"/>
          <p:cNvCxnSpPr>
            <a:stCxn id="12" idx="3"/>
            <a:endCxn id="15" idx="2"/>
          </p:cNvCxnSpPr>
          <p:nvPr/>
        </p:nvCxnSpPr>
        <p:spPr>
          <a:xfrm flipV="1">
            <a:off x="2921505" y="4744594"/>
            <a:ext cx="997286" cy="56993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3"/>
            <a:endCxn id="15" idx="2"/>
          </p:cNvCxnSpPr>
          <p:nvPr/>
        </p:nvCxnSpPr>
        <p:spPr>
          <a:xfrm>
            <a:off x="2921505" y="4090394"/>
            <a:ext cx="997286" cy="654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8" idx="2"/>
            <a:endCxn id="15" idx="2"/>
          </p:cNvCxnSpPr>
          <p:nvPr/>
        </p:nvCxnSpPr>
        <p:spPr>
          <a:xfrm>
            <a:off x="2336632" y="2932278"/>
            <a:ext cx="1582159" cy="181231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5" idx="0"/>
            <a:endCxn id="13" idx="1"/>
          </p:cNvCxnSpPr>
          <p:nvPr/>
        </p:nvCxnSpPr>
        <p:spPr>
          <a:xfrm flipV="1">
            <a:off x="5249044" y="4090394"/>
            <a:ext cx="943136" cy="654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5" idx="0"/>
            <a:endCxn id="14" idx="1"/>
          </p:cNvCxnSpPr>
          <p:nvPr/>
        </p:nvCxnSpPr>
        <p:spPr>
          <a:xfrm>
            <a:off x="5249044" y="4744594"/>
            <a:ext cx="943136" cy="56993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0" idx="3"/>
            <a:endCxn id="9" idx="1"/>
          </p:cNvCxnSpPr>
          <p:nvPr/>
        </p:nvCxnSpPr>
        <p:spPr>
          <a:xfrm>
            <a:off x="5880062" y="2685061"/>
            <a:ext cx="31211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8" idx="3"/>
            <a:endCxn id="10" idx="1"/>
          </p:cNvCxnSpPr>
          <p:nvPr/>
        </p:nvCxnSpPr>
        <p:spPr>
          <a:xfrm>
            <a:off x="2921505" y="2685061"/>
            <a:ext cx="36626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92240" y="1092465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Comparison:</a:t>
            </a:r>
          </a:p>
        </p:txBody>
      </p:sp>
    </p:spTree>
    <p:extLst>
      <p:ext uri="{BB962C8B-B14F-4D97-AF65-F5344CB8AC3E}">
        <p14:creationId xmlns:p14="http://schemas.microsoft.com/office/powerpoint/2010/main" val="33138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48"/>
    </mc:Choice>
    <mc:Fallback xmlns="">
      <p:transition spd="slow" advTm="9334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4F99543-2947-46A3-87A2-68A66FCB4320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Actions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1BFC5D2-FFB3-45A5-8A54-C7EDBE9E466A}"/>
              </a:ext>
            </a:extLst>
          </p:cNvPr>
          <p:cNvSpPr txBox="1">
            <a:spLocks/>
          </p:cNvSpPr>
          <p:nvPr/>
        </p:nvSpPr>
        <p:spPr>
          <a:xfrm>
            <a:off x="457200" y="1556792"/>
            <a:ext cx="8363272" cy="89269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Used as </a:t>
            </a:r>
            <a:r>
              <a:rPr lang="en-GB" b="1" dirty="0">
                <a:solidFill>
                  <a:schemeClr val="tx1"/>
                </a:solidFill>
              </a:rPr>
              <a:t>services </a:t>
            </a:r>
            <a:r>
              <a:rPr lang="en-GB" dirty="0">
                <a:solidFill>
                  <a:schemeClr val="tx1"/>
                </a:solidFill>
              </a:rPr>
              <a:t>but for very large demanding tasks/actions.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Uses 3 messages: 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Goal Message</a:t>
            </a:r>
            <a:r>
              <a:rPr lang="en-GB" dirty="0">
                <a:solidFill>
                  <a:schemeClr val="tx1"/>
                </a:solidFill>
              </a:rPr>
              <a:t>,</a:t>
            </a:r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Feedback Message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>
                <a:solidFill>
                  <a:srgbClr val="FF0000"/>
                </a:solidFill>
              </a:rPr>
              <a:t>Result Message</a:t>
            </a:r>
            <a:r>
              <a:rPr lang="en-GB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854A2EC-0DFD-4A2D-BBFE-17685D46B9C9}"/>
              </a:ext>
            </a:extLst>
          </p:cNvPr>
          <p:cNvSpPr txBox="1">
            <a:spLocks/>
          </p:cNvSpPr>
          <p:nvPr/>
        </p:nvSpPr>
        <p:spPr>
          <a:xfrm>
            <a:off x="471995" y="220486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dirty="0" err="1">
                <a:solidFill>
                  <a:schemeClr val="tx1"/>
                </a:solidFill>
              </a:rPr>
              <a:t>Example</a:t>
            </a:r>
            <a:r>
              <a:rPr lang="it-IT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6B14B5-FB91-4EEE-8A67-085FA935D64B}"/>
              </a:ext>
            </a:extLst>
          </p:cNvPr>
          <p:cNvSpPr txBox="1"/>
          <p:nvPr/>
        </p:nvSpPr>
        <p:spPr>
          <a:xfrm>
            <a:off x="899592" y="3181783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Planner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447CF3-5C8C-43C1-A0FD-D48356FA6F09}"/>
              </a:ext>
            </a:extLst>
          </p:cNvPr>
          <p:cNvSpPr txBox="1"/>
          <p:nvPr/>
        </p:nvSpPr>
        <p:spPr>
          <a:xfrm>
            <a:off x="4053963" y="3973411"/>
            <a:ext cx="1169746" cy="4944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it-IT" dirty="0"/>
              <a:t>Robot</a:t>
            </a:r>
          </a:p>
        </p:txBody>
      </p: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02F17CDA-4450-405E-9E7F-682D92110486}"/>
              </a:ext>
            </a:extLst>
          </p:cNvPr>
          <p:cNvCxnSpPr>
            <a:cxnSpLocks/>
            <a:stCxn id="7" idx="3"/>
            <a:endCxn id="8" idx="0"/>
          </p:cNvCxnSpPr>
          <p:nvPr/>
        </p:nvCxnSpPr>
        <p:spPr>
          <a:xfrm>
            <a:off x="2069338" y="3429000"/>
            <a:ext cx="2569498" cy="544411"/>
          </a:xfrm>
          <a:prstGeom prst="curvedConnector2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7783167-B17D-41D0-A4FE-28E5308C1EE7}"/>
              </a:ext>
            </a:extLst>
          </p:cNvPr>
          <p:cNvSpPr txBox="1"/>
          <p:nvPr/>
        </p:nvSpPr>
        <p:spPr>
          <a:xfrm rot="503303">
            <a:off x="2851969" y="3103163"/>
            <a:ext cx="1203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3"/>
                </a:solidFill>
              </a:rPr>
              <a:t>Go to pose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CD07F0-B17B-4211-BFFF-72A3A0F292D5}"/>
              </a:ext>
            </a:extLst>
          </p:cNvPr>
          <p:cNvSpPr txBox="1"/>
          <p:nvPr/>
        </p:nvSpPr>
        <p:spPr>
          <a:xfrm rot="929846">
            <a:off x="2778957" y="3645845"/>
            <a:ext cx="98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/>
                </a:solidFill>
              </a:rPr>
              <a:t>Progress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855960-9A08-4EF2-9DC4-AA5DA53096A6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2069337" y="3663723"/>
            <a:ext cx="1984626" cy="5569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3667C1-236E-406A-8E74-E7EC3E84BE93}"/>
              </a:ext>
            </a:extLst>
          </p:cNvPr>
          <p:cNvSpPr txBox="1"/>
          <p:nvPr/>
        </p:nvSpPr>
        <p:spPr>
          <a:xfrm rot="803667">
            <a:off x="1887538" y="4593757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Final</a:t>
            </a:r>
            <a:r>
              <a:rPr lang="it-IT" dirty="0">
                <a:solidFill>
                  <a:srgbClr val="FF0000"/>
                </a:solidFill>
              </a:rPr>
              <a:t> pose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B09CB73B-26B3-464A-AEE3-21713484D4A7}"/>
              </a:ext>
            </a:extLst>
          </p:cNvPr>
          <p:cNvCxnSpPr>
            <a:cxnSpLocks/>
            <a:stCxn id="8" idx="2"/>
            <a:endCxn id="7" idx="2"/>
          </p:cNvCxnSpPr>
          <p:nvPr/>
        </p:nvCxnSpPr>
        <p:spPr>
          <a:xfrm rot="5400000" flipH="1">
            <a:off x="2665837" y="2494846"/>
            <a:ext cx="791628" cy="3154371"/>
          </a:xfrm>
          <a:prstGeom prst="curvedConnector3">
            <a:avLst>
              <a:gd name="adj1" fmla="val -2238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956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15B97-7EA7-4D23-AA09-96570748C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err="1"/>
              <a:t>Parameter</a:t>
            </a:r>
            <a:r>
              <a:rPr lang="it-IT" dirty="0"/>
              <a:t> Server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7AE50-0595-4BF0-8BCD-2A44D9084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1900808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Shared</a:t>
            </a:r>
            <a:r>
              <a:rPr lang="it-IT" dirty="0"/>
              <a:t> </a:t>
            </a:r>
            <a:r>
              <a:rPr lang="it-IT" dirty="0" err="1"/>
              <a:t>dictionary</a:t>
            </a:r>
            <a:r>
              <a:rPr lang="it-IT" dirty="0"/>
              <a:t> in the ROS network.</a:t>
            </a:r>
          </a:p>
          <a:p>
            <a:r>
              <a:rPr lang="it-IT" dirty="0" err="1"/>
              <a:t>Nodes</a:t>
            </a:r>
            <a:r>
              <a:rPr lang="it-IT" dirty="0"/>
              <a:t> store and load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runtime</a:t>
            </a:r>
            <a:endParaRPr lang="it-IT" dirty="0"/>
          </a:p>
          <a:p>
            <a:r>
              <a:rPr lang="it-IT" dirty="0" err="1"/>
              <a:t>Runs</a:t>
            </a:r>
            <a:r>
              <a:rPr lang="it-IT" dirty="0"/>
              <a:t> inside the ROS Master</a:t>
            </a:r>
          </a:p>
          <a:p>
            <a:r>
              <a:rPr lang="it-IT" dirty="0" err="1"/>
              <a:t>Mainly</a:t>
            </a:r>
            <a:r>
              <a:rPr lang="it-IT" dirty="0"/>
              <a:t> </a:t>
            </a:r>
            <a:r>
              <a:rPr lang="it-IT" dirty="0" err="1"/>
              <a:t>used</a:t>
            </a:r>
            <a:r>
              <a:rPr lang="it-IT" dirty="0"/>
              <a:t> for systems </a:t>
            </a:r>
            <a:r>
              <a:rPr lang="it-IT" dirty="0" err="1"/>
              <a:t>configuration</a:t>
            </a:r>
            <a:r>
              <a:rPr lang="it-IT" dirty="0"/>
              <a:t>.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504AB67-49AD-471B-93EA-4AD3AD357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3789040"/>
            <a:ext cx="3133725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03859-EFAC-46F8-92A6-E20D5687CFBB}"/>
              </a:ext>
            </a:extLst>
          </p:cNvPr>
          <p:cNvSpPr txBox="1"/>
          <p:nvPr/>
        </p:nvSpPr>
        <p:spPr>
          <a:xfrm>
            <a:off x="899592" y="378904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Possible</a:t>
            </a:r>
            <a:r>
              <a:rPr lang="it-IT" dirty="0"/>
              <a:t> to start the </a:t>
            </a:r>
            <a:r>
              <a:rPr lang="it-IT" dirty="0" err="1"/>
              <a:t>Nodes</a:t>
            </a:r>
            <a:r>
              <a:rPr lang="it-IT" dirty="0"/>
              <a:t> by </a:t>
            </a:r>
            <a:r>
              <a:rPr lang="it-IT" dirty="0" err="1"/>
              <a:t>passing</a:t>
            </a:r>
            <a:r>
              <a:rPr lang="it-IT" dirty="0"/>
              <a:t> </a:t>
            </a:r>
            <a:r>
              <a:rPr lang="it-IT" dirty="0" err="1"/>
              <a:t>parameters</a:t>
            </a:r>
            <a:r>
              <a:rPr lang="it-IT" dirty="0"/>
              <a:t> one by one;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Possible</a:t>
            </a:r>
            <a:r>
              <a:rPr lang="it-IT" dirty="0"/>
              <a:t> to load a </a:t>
            </a:r>
            <a:r>
              <a:rPr lang="it-IT" dirty="0" err="1"/>
              <a:t>configuration</a:t>
            </a:r>
            <a:r>
              <a:rPr lang="it-IT" dirty="0"/>
              <a:t> file loading multiple </a:t>
            </a:r>
            <a:r>
              <a:rPr lang="it-IT" dirty="0" err="1"/>
              <a:t>parameters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9391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785BD-8124-477E-B58C-60952DB5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Ros Package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CF01-5BB0-4CF2-86CC-D372EDC96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141" y="1205812"/>
            <a:ext cx="7787208" cy="2692895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Main unit of how the software is organized in ROS</a:t>
            </a:r>
            <a:r>
              <a:rPr lang="it-IT" dirty="0"/>
              <a:t>;</a:t>
            </a:r>
          </a:p>
          <a:p>
            <a:r>
              <a:rPr lang="it-IT" dirty="0" err="1"/>
              <a:t>Extensive</a:t>
            </a:r>
            <a:r>
              <a:rPr lang="it-IT" dirty="0"/>
              <a:t> use of C++, Python and XML </a:t>
            </a:r>
            <a:r>
              <a:rPr lang="it-IT" dirty="0" err="1"/>
              <a:t>language</a:t>
            </a:r>
            <a:r>
              <a:rPr lang="it-IT" dirty="0"/>
              <a:t>;</a:t>
            </a:r>
          </a:p>
          <a:p>
            <a:r>
              <a:rPr lang="it-IT" dirty="0" err="1"/>
              <a:t>Contains</a:t>
            </a:r>
            <a:r>
              <a:rPr lang="it-IT" dirty="0"/>
              <a:t>:</a:t>
            </a:r>
          </a:p>
          <a:p>
            <a:pPr lvl="1"/>
            <a:r>
              <a:rPr lang="it-IT" dirty="0" err="1"/>
              <a:t>Nodes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Messages</a:t>
            </a:r>
            <a:r>
              <a:rPr lang="it-IT" dirty="0"/>
              <a:t>/Services/Actions </a:t>
            </a:r>
            <a:r>
              <a:rPr lang="it-IT" dirty="0" err="1"/>
              <a:t>definitions</a:t>
            </a:r>
            <a:r>
              <a:rPr lang="it-IT" dirty="0"/>
              <a:t>;</a:t>
            </a:r>
          </a:p>
          <a:p>
            <a:pPr lvl="1"/>
            <a:r>
              <a:rPr lang="it-IT" dirty="0" err="1"/>
              <a:t>Configuration</a:t>
            </a:r>
            <a:r>
              <a:rPr lang="it-IT" dirty="0"/>
              <a:t> files;</a:t>
            </a:r>
          </a:p>
          <a:p>
            <a:pPr lvl="1"/>
            <a:r>
              <a:rPr lang="it-IT" dirty="0" err="1"/>
              <a:t>Launch</a:t>
            </a:r>
            <a:r>
              <a:rPr lang="it-IT" dirty="0"/>
              <a:t> files;</a:t>
            </a:r>
          </a:p>
          <a:p>
            <a:pPr lvl="1"/>
            <a:r>
              <a:rPr lang="it-IT" dirty="0" err="1"/>
              <a:t>Instructions</a:t>
            </a:r>
            <a:r>
              <a:rPr lang="it-IT" dirty="0"/>
              <a:t> for the </a:t>
            </a:r>
            <a:r>
              <a:rPr lang="it-IT" dirty="0" err="1"/>
              <a:t>compiler</a:t>
            </a:r>
            <a:r>
              <a:rPr lang="it-IT" dirty="0"/>
              <a:t>;</a:t>
            </a:r>
          </a:p>
          <a:p>
            <a:pPr lvl="1"/>
            <a:r>
              <a:rPr lang="it-IT" dirty="0"/>
              <a:t>Package </a:t>
            </a:r>
            <a:r>
              <a:rPr lang="it-IT" dirty="0" err="1"/>
              <a:t>Manifest</a:t>
            </a:r>
            <a:r>
              <a:rPr lang="it-IT" dirty="0"/>
              <a:t> (metadata, </a:t>
            </a:r>
            <a:r>
              <a:rPr lang="it-IT" dirty="0" err="1"/>
              <a:t>version</a:t>
            </a:r>
            <a:r>
              <a:rPr lang="it-IT" dirty="0"/>
              <a:t>, </a:t>
            </a:r>
            <a:r>
              <a:rPr lang="it-IT" dirty="0" err="1"/>
              <a:t>dependecies</a:t>
            </a:r>
            <a:r>
              <a:rPr lang="it-IT" dirty="0"/>
              <a:t> etc.).</a:t>
            </a:r>
          </a:p>
          <a:p>
            <a:pPr lvl="1"/>
            <a:endParaRPr lang="en-GB" dirty="0"/>
          </a:p>
        </p:txBody>
      </p:sp>
      <p:pic>
        <p:nvPicPr>
          <p:cNvPr id="5" name="Picture 4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D02001E0-BAAC-4A2F-89BF-57FDFAC76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98707"/>
            <a:ext cx="5040607" cy="258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9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Rviz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3D </a:t>
            </a:r>
            <a:r>
              <a:rPr lang="en-GB" b="1" dirty="0"/>
              <a:t>visualization tool</a:t>
            </a:r>
            <a:r>
              <a:rPr lang="en-GB" dirty="0"/>
              <a:t> for ROS</a:t>
            </a:r>
          </a:p>
          <a:p>
            <a:pPr lvl="1"/>
            <a:r>
              <a:rPr lang="en-GB" dirty="0"/>
              <a:t>Allows visualization of robot frame</a:t>
            </a:r>
          </a:p>
          <a:p>
            <a:pPr lvl="1"/>
            <a:r>
              <a:rPr lang="en-GB" dirty="0"/>
              <a:t>Frames of reference</a:t>
            </a:r>
          </a:p>
          <a:p>
            <a:pPr lvl="1"/>
            <a:r>
              <a:rPr lang="en-GB" dirty="0"/>
              <a:t>Maps</a:t>
            </a:r>
          </a:p>
          <a:p>
            <a:pPr lvl="1"/>
            <a:r>
              <a:rPr lang="en-GB" dirty="0"/>
              <a:t>Path/trajectories</a:t>
            </a:r>
          </a:p>
          <a:p>
            <a:pPr lvl="1"/>
            <a:r>
              <a:rPr lang="en-GB" dirty="0"/>
              <a:t>Objects</a:t>
            </a:r>
          </a:p>
          <a:p>
            <a:pPr lvl="1"/>
            <a:r>
              <a:rPr lang="en-GB" dirty="0"/>
              <a:t>Sensor data</a:t>
            </a:r>
          </a:p>
          <a:p>
            <a:pPr lvl="1"/>
            <a:r>
              <a:rPr lang="en-GB" dirty="0"/>
              <a:t>Vision output</a:t>
            </a:r>
          </a:p>
          <a:p>
            <a:r>
              <a:rPr lang="en-GB" dirty="0">
                <a:hlinkClick r:id="rId2"/>
              </a:rPr>
              <a:t>Video RVIZ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3A21327-916B-4BB5-B123-C502FF38C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417" y="199009"/>
            <a:ext cx="2539683" cy="165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8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16"/>
    </mc:Choice>
    <mc:Fallback xmlns="">
      <p:transition spd="slow" advTm="10941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27B2-F83B-456F-A4E6-BC8AE962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Gazebo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AF12D7-8161-4CF5-A295-6FF4AAB37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255044"/>
            <a:ext cx="2194750" cy="101812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4D233C-9DE8-4331-9F07-A175D5664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453256"/>
            <a:ext cx="7632848" cy="413598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Dynamic simulator for </a:t>
            </a:r>
            <a:r>
              <a:rPr lang="it-IT" dirty="0" err="1"/>
              <a:t>robotic</a:t>
            </a:r>
            <a:r>
              <a:rPr lang="it-IT" dirty="0"/>
              <a:t> systems in general;</a:t>
            </a:r>
          </a:p>
          <a:p>
            <a:r>
              <a:rPr lang="it-IT" dirty="0" err="1"/>
              <a:t>Allows</a:t>
            </a:r>
            <a:r>
              <a:rPr lang="it-IT" dirty="0"/>
              <a:t> </a:t>
            </a:r>
            <a:r>
              <a:rPr lang="it-IT" dirty="0" err="1"/>
              <a:t>modeling</a:t>
            </a:r>
            <a:r>
              <a:rPr lang="it-IT" dirty="0"/>
              <a:t> of the robot and the scenario </a:t>
            </a:r>
            <a:r>
              <a:rPr lang="it-IT" dirty="0" err="1"/>
              <a:t>either</a:t>
            </a:r>
            <a:r>
              <a:rPr lang="it-IT" dirty="0"/>
              <a:t> in </a:t>
            </a:r>
            <a:r>
              <a:rPr lang="it-IT" dirty="0" err="1"/>
              <a:t>its</a:t>
            </a:r>
            <a:r>
              <a:rPr lang="it-IT" dirty="0"/>
              <a:t> GUI or via code;</a:t>
            </a:r>
          </a:p>
          <a:p>
            <a:r>
              <a:rPr lang="it-IT" dirty="0" err="1"/>
              <a:t>Modeling</a:t>
            </a:r>
            <a:r>
              <a:rPr lang="it-IT" dirty="0"/>
              <a:t> of the robot </a:t>
            </a:r>
            <a:r>
              <a:rPr lang="it-IT" dirty="0" err="1"/>
              <a:t>through</a:t>
            </a:r>
            <a:r>
              <a:rPr lang="it-IT" dirty="0"/>
              <a:t> URDF and SDF files (files </a:t>
            </a:r>
            <a:r>
              <a:rPr lang="it-IT" dirty="0" err="1"/>
              <a:t>describing</a:t>
            </a:r>
            <a:r>
              <a:rPr lang="it-IT" dirty="0"/>
              <a:t> </a:t>
            </a:r>
            <a:r>
              <a:rPr lang="it-IT" dirty="0" err="1"/>
              <a:t>how</a:t>
            </a:r>
            <a:r>
              <a:rPr lang="it-IT" dirty="0"/>
              <a:t> the robot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composed</a:t>
            </a:r>
            <a:r>
              <a:rPr lang="it-IT" dirty="0"/>
              <a:t> – Links, Joints, Bodies, </a:t>
            </a:r>
            <a:r>
              <a:rPr lang="it-IT" dirty="0" err="1"/>
              <a:t>Sensors</a:t>
            </a:r>
            <a:r>
              <a:rPr lang="it-IT" dirty="0"/>
              <a:t> etc.);</a:t>
            </a:r>
          </a:p>
          <a:p>
            <a:r>
              <a:rPr lang="it-IT" dirty="0"/>
              <a:t>Explicit </a:t>
            </a:r>
            <a:r>
              <a:rPr lang="it-IT" dirty="0" err="1"/>
              <a:t>definition</a:t>
            </a:r>
            <a:r>
              <a:rPr lang="it-IT" dirty="0"/>
              <a:t> of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properties</a:t>
            </a:r>
            <a:r>
              <a:rPr lang="it-IT" dirty="0"/>
              <a:t>: </a:t>
            </a:r>
            <a:r>
              <a:rPr lang="it-IT" dirty="0" err="1"/>
              <a:t>friction</a:t>
            </a:r>
            <a:r>
              <a:rPr lang="it-IT" dirty="0"/>
              <a:t>, </a:t>
            </a:r>
            <a:r>
              <a:rPr lang="it-IT" dirty="0" err="1"/>
              <a:t>gravity</a:t>
            </a:r>
            <a:r>
              <a:rPr lang="it-IT" dirty="0"/>
              <a:t>, </a:t>
            </a:r>
            <a:r>
              <a:rPr lang="it-IT" dirty="0" err="1"/>
              <a:t>contacts</a:t>
            </a:r>
            <a:r>
              <a:rPr lang="it-IT" dirty="0"/>
              <a:t> </a:t>
            </a:r>
            <a:r>
              <a:rPr lang="it-IT" dirty="0" err="1"/>
              <a:t>etc</a:t>
            </a:r>
            <a:r>
              <a:rPr lang="it-IT" dirty="0"/>
              <a:t>;</a:t>
            </a:r>
          </a:p>
          <a:p>
            <a:r>
              <a:rPr lang="it-IT" dirty="0" err="1"/>
              <a:t>Extendable</a:t>
            </a:r>
            <a:r>
              <a:rPr lang="it-IT" dirty="0"/>
              <a:t> with custom plugins, for </a:t>
            </a:r>
            <a:r>
              <a:rPr lang="it-IT" dirty="0" err="1"/>
              <a:t>example</a:t>
            </a:r>
            <a:r>
              <a:rPr lang="it-IT" dirty="0"/>
              <a:t> </a:t>
            </a:r>
            <a:r>
              <a:rPr lang="it-IT" dirty="0" err="1"/>
              <a:t>extend</a:t>
            </a:r>
            <a:r>
              <a:rPr lang="it-IT" dirty="0"/>
              <a:t> robot model with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2464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E7201-3AAC-4E9E-B2A3-E2B458E13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Gazebo -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EFDB0-483A-4692-8F2E-B5679F266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4" y="1268760"/>
            <a:ext cx="7782036" cy="1224136"/>
          </a:xfrm>
        </p:spPr>
        <p:txBody>
          <a:bodyPr>
            <a:normAutofit fontScale="92500" lnSpcReduction="20000"/>
          </a:bodyPr>
          <a:lstStyle/>
          <a:p>
            <a:r>
              <a:rPr lang="it-IT" dirty="0" err="1"/>
              <a:t>Trajectory</a:t>
            </a:r>
            <a:r>
              <a:rPr lang="it-IT" dirty="0"/>
              <a:t> tracking with one and a fleet of mobile </a:t>
            </a:r>
            <a:r>
              <a:rPr lang="it-IT" dirty="0" err="1"/>
              <a:t>robots</a:t>
            </a:r>
            <a:r>
              <a:rPr lang="it-IT" dirty="0"/>
              <a:t> in a custom and </a:t>
            </a:r>
            <a:r>
              <a:rPr lang="it-IT" dirty="0" err="1"/>
              <a:t>cluttered</a:t>
            </a:r>
            <a:r>
              <a:rPr lang="it-IT" dirty="0"/>
              <a:t> </a:t>
            </a:r>
            <a:r>
              <a:rPr lang="it-IT" dirty="0" err="1"/>
              <a:t>environment</a:t>
            </a:r>
            <a:r>
              <a:rPr lang="it-IT" dirty="0"/>
              <a:t>;</a:t>
            </a: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4810F2-AE36-4833-B35D-4368EFCB9F91}"/>
              </a:ext>
            </a:extLst>
          </p:cNvPr>
          <p:cNvSpPr txBox="1"/>
          <p:nvPr/>
        </p:nvSpPr>
        <p:spPr>
          <a:xfrm>
            <a:off x="539552" y="29249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Two ROS Package </a:t>
            </a:r>
            <a:r>
              <a:rPr lang="it-IT" dirty="0" err="1"/>
              <a:t>created</a:t>
            </a:r>
            <a:endParaRPr lang="it-IT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B398EC7-C0A1-4247-8ED9-C275F41A87F1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3131840" y="2771636"/>
            <a:ext cx="1224136" cy="337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8B09C48-0F75-44B0-BC64-732609E176E4}"/>
              </a:ext>
            </a:extLst>
          </p:cNvPr>
          <p:cNvCxnSpPr>
            <a:cxnSpLocks/>
          </p:cNvCxnSpPr>
          <p:nvPr/>
        </p:nvCxnSpPr>
        <p:spPr>
          <a:xfrm>
            <a:off x="3131840" y="3109610"/>
            <a:ext cx="1224136" cy="3193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5A17AA-AEDA-4E83-92D0-28E2B0AD7315}"/>
              </a:ext>
            </a:extLst>
          </p:cNvPr>
          <p:cNvSpPr txBox="1"/>
          <p:nvPr/>
        </p:nvSpPr>
        <p:spPr>
          <a:xfrm>
            <a:off x="4427984" y="2555612"/>
            <a:ext cx="4404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Simulation</a:t>
            </a:r>
            <a:r>
              <a:rPr lang="it-IT" dirty="0"/>
              <a:t>/world setup and </a:t>
            </a:r>
            <a:r>
              <a:rPr lang="it-IT" dirty="0" err="1"/>
              <a:t>robots</a:t>
            </a:r>
            <a:r>
              <a:rPr lang="it-IT" dirty="0"/>
              <a:t> </a:t>
            </a:r>
            <a:r>
              <a:rPr lang="it-IT" dirty="0" err="1"/>
              <a:t>spawning</a:t>
            </a:r>
            <a:endParaRPr lang="it-IT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B39CB-1453-45C2-87B6-C143C0B1F4E7}"/>
              </a:ext>
            </a:extLst>
          </p:cNvPr>
          <p:cNvSpPr txBox="1"/>
          <p:nvPr/>
        </p:nvSpPr>
        <p:spPr>
          <a:xfrm>
            <a:off x="4427984" y="3244334"/>
            <a:ext cx="2935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Trajectory</a:t>
            </a:r>
            <a:r>
              <a:rPr lang="it-IT" dirty="0"/>
              <a:t> Tracking Controller</a:t>
            </a:r>
          </a:p>
        </p:txBody>
      </p:sp>
      <p:pic>
        <p:nvPicPr>
          <p:cNvPr id="5" name="Screencast da 27-05-2021 00_46_23">
            <a:hlinkClick r:id="" action="ppaction://media"/>
            <a:extLst>
              <a:ext uri="{FF2B5EF4-FFF2-40B4-BE49-F238E27FC236}">
                <a16:creationId xmlns:a16="http://schemas.microsoft.com/office/drawing/2014/main" id="{AB8CC99D-9448-40F6-A7FE-FCF8D95F31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205" y="4052982"/>
            <a:ext cx="4008595" cy="2253734"/>
          </a:xfrm>
          <a:prstGeom prst="rect">
            <a:avLst/>
          </a:prstGeom>
        </p:spPr>
      </p:pic>
      <p:pic>
        <p:nvPicPr>
          <p:cNvPr id="7" name="Screencast da 27-05-2021 00_57_24">
            <a:hlinkClick r:id="" action="ppaction://media"/>
            <a:extLst>
              <a:ext uri="{FF2B5EF4-FFF2-40B4-BE49-F238E27FC236}">
                <a16:creationId xmlns:a16="http://schemas.microsoft.com/office/drawing/2014/main" id="{1929221B-B2F0-463D-81F0-4EDA693C3F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5803" y="4052982"/>
            <a:ext cx="4008595" cy="225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D0E45-FC03-4C4C-B355-255DC5CE8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Gazebo – </a:t>
            </a:r>
            <a:r>
              <a:rPr lang="it-IT" dirty="0" err="1"/>
              <a:t>Example</a:t>
            </a:r>
            <a:r>
              <a:rPr lang="it-IT" dirty="0"/>
              <a:t> (</a:t>
            </a:r>
            <a:r>
              <a:rPr lang="it-IT" dirty="0" err="1"/>
              <a:t>Rosgraph</a:t>
            </a:r>
            <a:r>
              <a:rPr lang="it-IT" dirty="0"/>
              <a:t>)</a:t>
            </a: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C6710C43-E931-4BBF-8779-0D5C29FD1C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3888432" cy="51514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942955-4CCB-48D4-840E-FF66668D9417}"/>
              </a:ext>
            </a:extLst>
          </p:cNvPr>
          <p:cNvSpPr txBox="1"/>
          <p:nvPr/>
        </p:nvSpPr>
        <p:spPr>
          <a:xfrm>
            <a:off x="673129" y="2505670"/>
            <a:ext cx="3384376" cy="9233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Use of </a:t>
            </a:r>
            <a:r>
              <a:rPr lang="it-IT" dirty="0" err="1"/>
              <a:t>namespaces</a:t>
            </a:r>
            <a:r>
              <a:rPr lang="it-IT" dirty="0"/>
              <a:t> (</a:t>
            </a:r>
            <a:r>
              <a:rPr lang="it-IT" dirty="0" err="1"/>
              <a:t>prefix</a:t>
            </a:r>
            <a:r>
              <a:rPr lang="it-IT"/>
              <a:t>) </a:t>
            </a:r>
            <a:r>
              <a:rPr lang="it-IT" dirty="0"/>
              <a:t>makes the script </a:t>
            </a:r>
            <a:r>
              <a:rPr lang="it-IT" dirty="0" err="1"/>
              <a:t>scalable</a:t>
            </a:r>
            <a:r>
              <a:rPr lang="it-IT" dirty="0"/>
              <a:t> to n </a:t>
            </a:r>
            <a:r>
              <a:rPr lang="it-IT" dirty="0" err="1"/>
              <a:t>independent</a:t>
            </a:r>
            <a:r>
              <a:rPr lang="it-IT" dirty="0"/>
              <a:t> </a:t>
            </a:r>
            <a:r>
              <a:rPr lang="it-IT" dirty="0" err="1"/>
              <a:t>robots</a:t>
            </a:r>
            <a:r>
              <a:rPr lang="it-IT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8B919-B16F-4B2E-8547-BA1CEBEE4641}"/>
              </a:ext>
            </a:extLst>
          </p:cNvPr>
          <p:cNvSpPr txBox="1"/>
          <p:nvPr/>
        </p:nvSpPr>
        <p:spPr>
          <a:xfrm>
            <a:off x="736919" y="1916832"/>
            <a:ext cx="3331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Case of multiple </a:t>
            </a:r>
            <a:r>
              <a:rPr lang="it-IT" dirty="0" err="1"/>
              <a:t>robots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22963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DDAFA-5763-4986-8633-8223E59A5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ROS Package Example</a:t>
            </a:r>
            <a:br>
              <a:rPr lang="en-GB" dirty="0"/>
            </a:br>
            <a:r>
              <a:rPr lang="it-IT" sz="2700" dirty="0"/>
              <a:t>Custom </a:t>
            </a:r>
            <a:r>
              <a:rPr lang="it-IT" sz="2700" dirty="0" err="1"/>
              <a:t>Teleop</a:t>
            </a:r>
            <a:r>
              <a:rPr lang="it-IT" sz="2700" dirty="0"/>
              <a:t> </a:t>
            </a:r>
            <a:r>
              <a:rPr lang="it-IT" sz="2700" dirty="0" err="1"/>
              <a:t>Node</a:t>
            </a:r>
            <a:endParaRPr lang="it-IT" sz="27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AE56BA1-4D8B-4275-B6EC-695790AA7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" y="1340768"/>
            <a:ext cx="3868517" cy="54904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115FB8-85DB-4B7E-B3DE-486CB1BCFBCD}"/>
              </a:ext>
            </a:extLst>
          </p:cNvPr>
          <p:cNvSpPr txBox="1"/>
          <p:nvPr/>
        </p:nvSpPr>
        <p:spPr>
          <a:xfrm>
            <a:off x="2291720" y="2248473"/>
            <a:ext cx="135947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Source Code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6846E4-D27C-4395-8A0D-B1501ADA7B23}"/>
              </a:ext>
            </a:extLst>
          </p:cNvPr>
          <p:cNvSpPr txBox="1"/>
          <p:nvPr/>
        </p:nvSpPr>
        <p:spPr>
          <a:xfrm>
            <a:off x="4331168" y="1610495"/>
            <a:ext cx="39604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Use of </a:t>
            </a:r>
            <a:r>
              <a:rPr lang="it-IT" b="1" dirty="0" err="1"/>
              <a:t>rospy</a:t>
            </a:r>
            <a:r>
              <a:rPr lang="it-IT" dirty="0"/>
              <a:t>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Control a mobile </a:t>
            </a:r>
            <a:r>
              <a:rPr lang="it-IT" dirty="0" err="1"/>
              <a:t>platform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the keyword;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Usable</a:t>
            </a:r>
            <a:r>
              <a:rPr lang="it-IT" dirty="0"/>
              <a:t> on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kind</a:t>
            </a:r>
            <a:r>
              <a:rPr lang="it-IT" dirty="0"/>
              <a:t> of mobile </a:t>
            </a:r>
            <a:r>
              <a:rPr lang="it-IT" dirty="0" err="1"/>
              <a:t>platform</a:t>
            </a:r>
            <a:r>
              <a:rPr lang="it-IT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Can control </a:t>
            </a:r>
            <a:r>
              <a:rPr lang="it-IT" dirty="0" err="1"/>
              <a:t>either</a:t>
            </a:r>
            <a:r>
              <a:rPr lang="it-IT" dirty="0"/>
              <a:t> </a:t>
            </a:r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ones</a:t>
            </a:r>
            <a:r>
              <a:rPr lang="it-IT" dirty="0"/>
              <a:t> or </a:t>
            </a:r>
            <a:r>
              <a:rPr lang="it-IT" dirty="0" err="1"/>
              <a:t>real</a:t>
            </a:r>
            <a:r>
              <a:rPr lang="it-IT" dirty="0"/>
              <a:t> </a:t>
            </a:r>
            <a:r>
              <a:rPr lang="it-IT" dirty="0" err="1"/>
              <a:t>ones</a:t>
            </a:r>
            <a:endParaRPr lang="it-IT" dirty="0"/>
          </a:p>
        </p:txBody>
      </p:sp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557A841-8C76-4F30-8002-F5726AF35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85982"/>
            <a:ext cx="4661651" cy="17543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40FF0A-8D9B-4261-8783-93C9D5F9C916}"/>
              </a:ext>
            </a:extLst>
          </p:cNvPr>
          <p:cNvSpPr txBox="1"/>
          <p:nvPr/>
        </p:nvSpPr>
        <p:spPr>
          <a:xfrm>
            <a:off x="6313287" y="5228982"/>
            <a:ext cx="123623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Launch</a:t>
            </a:r>
            <a:r>
              <a:rPr lang="it-IT" dirty="0">
                <a:solidFill>
                  <a:srgbClr val="FF0000"/>
                </a:solidFill>
              </a:rPr>
              <a:t> File</a:t>
            </a:r>
          </a:p>
        </p:txBody>
      </p:sp>
    </p:spTree>
    <p:extLst>
      <p:ext uri="{BB962C8B-B14F-4D97-AF65-F5344CB8AC3E}">
        <p14:creationId xmlns:p14="http://schemas.microsoft.com/office/powerpoint/2010/main" val="1274474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4C8C-CB80-4E36-8727-584438701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</a:t>
            </a:r>
            <a:r>
              <a:rPr lang="it-IT" dirty="0" err="1"/>
              <a:t>Example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CED3EE-F21B-42F0-8CFF-A8941D8C1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604664"/>
          </a:xfrm>
        </p:spPr>
        <p:txBody>
          <a:bodyPr>
            <a:normAutofit fontScale="62500" lnSpcReduction="20000"/>
          </a:bodyPr>
          <a:lstStyle/>
          <a:p>
            <a:r>
              <a:rPr lang="it-IT" dirty="0" err="1"/>
              <a:t>Based</a:t>
            </a:r>
            <a:r>
              <a:rPr lang="it-IT" dirty="0"/>
              <a:t> on the Turtlebot3, the </a:t>
            </a:r>
            <a:r>
              <a:rPr lang="it-IT" dirty="0" err="1"/>
              <a:t>navigation</a:t>
            </a:r>
            <a:r>
              <a:rPr lang="it-IT" dirty="0"/>
              <a:t> </a:t>
            </a:r>
            <a:r>
              <a:rPr lang="it-IT" dirty="0" err="1"/>
              <a:t>stack</a:t>
            </a:r>
            <a:r>
              <a:rPr lang="it-IT" dirty="0"/>
              <a:t>, mapping (</a:t>
            </a:r>
            <a:r>
              <a:rPr lang="it-IT" dirty="0" err="1"/>
              <a:t>Gmapping</a:t>
            </a:r>
            <a:r>
              <a:rPr lang="it-IT" dirty="0"/>
              <a:t>), SLAM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AA1A93-120E-4BBC-BF1C-E7FCB532CCA2}"/>
              </a:ext>
            </a:extLst>
          </p:cNvPr>
          <p:cNvSpPr txBox="1"/>
          <p:nvPr/>
        </p:nvSpPr>
        <p:spPr>
          <a:xfrm>
            <a:off x="1331640" y="5373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9ABD79-B7DC-40CC-953E-524E629EE78E}"/>
              </a:ext>
            </a:extLst>
          </p:cNvPr>
          <p:cNvSpPr/>
          <p:nvPr/>
        </p:nvSpPr>
        <p:spPr>
          <a:xfrm>
            <a:off x="323528" y="2204865"/>
            <a:ext cx="8075240" cy="258532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roslaunch</a:t>
            </a:r>
            <a:r>
              <a:rPr lang="it-IT" dirty="0"/>
              <a:t> turtlebot3_gazebo turtlebot3_world_mio.launch #Simulation </a:t>
            </a:r>
            <a:r>
              <a:rPr lang="it-IT" dirty="0" err="1"/>
              <a:t>environment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roslaunch</a:t>
            </a:r>
            <a:r>
              <a:rPr lang="it-IT" dirty="0"/>
              <a:t> </a:t>
            </a:r>
            <a:r>
              <a:rPr lang="it-IT" dirty="0" err="1"/>
              <a:t>teleop_mio</a:t>
            </a:r>
            <a:r>
              <a:rPr lang="it-IT" dirty="0"/>
              <a:t> </a:t>
            </a:r>
            <a:r>
              <a:rPr lang="it-IT" dirty="0" err="1"/>
              <a:t>teleop.launch</a:t>
            </a:r>
            <a:r>
              <a:rPr lang="it-IT" dirty="0"/>
              <a:t> #Teleop</a:t>
            </a:r>
          </a:p>
          <a:p>
            <a:endParaRPr lang="it-IT" dirty="0"/>
          </a:p>
          <a:p>
            <a:r>
              <a:rPr lang="it-IT" dirty="0" err="1"/>
              <a:t>rosservice</a:t>
            </a:r>
            <a:r>
              <a:rPr lang="it-IT" dirty="0"/>
              <a:t> call /gazebo/</a:t>
            </a:r>
            <a:r>
              <a:rPr lang="it-IT" dirty="0" err="1"/>
              <a:t>reset_simulation</a:t>
            </a:r>
            <a:r>
              <a:rPr lang="it-IT" dirty="0"/>
              <a:t> #Reset </a:t>
            </a:r>
            <a:r>
              <a:rPr lang="it-IT" dirty="0" err="1"/>
              <a:t>simulation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roslaunch</a:t>
            </a:r>
            <a:r>
              <a:rPr lang="it-IT" dirty="0"/>
              <a:t> turtlebot3_slam turtlebot3_slam.launch #SLAM &amp; Mapping</a:t>
            </a:r>
          </a:p>
          <a:p>
            <a:endParaRPr lang="it-IT" dirty="0"/>
          </a:p>
          <a:p>
            <a:r>
              <a:rPr lang="it-IT" dirty="0" err="1"/>
              <a:t>rosrun</a:t>
            </a:r>
            <a:r>
              <a:rPr lang="it-IT" dirty="0"/>
              <a:t> </a:t>
            </a:r>
            <a:r>
              <a:rPr lang="it-IT" dirty="0" err="1"/>
              <a:t>map_server</a:t>
            </a:r>
            <a:r>
              <a:rPr lang="it-IT" dirty="0"/>
              <a:t> </a:t>
            </a:r>
            <a:r>
              <a:rPr lang="it-IT" dirty="0" err="1"/>
              <a:t>map_saver</a:t>
            </a:r>
            <a:r>
              <a:rPr lang="it-IT" dirty="0"/>
              <a:t> -f </a:t>
            </a:r>
            <a:r>
              <a:rPr lang="it-IT" dirty="0" err="1"/>
              <a:t>test_map</a:t>
            </a:r>
            <a:r>
              <a:rPr lang="it-IT" dirty="0"/>
              <a:t>/</a:t>
            </a:r>
            <a:r>
              <a:rPr lang="it-IT" dirty="0" err="1"/>
              <a:t>test_map</a:t>
            </a:r>
            <a:r>
              <a:rPr lang="it-IT" dirty="0"/>
              <a:t> #Save </a:t>
            </a:r>
            <a:r>
              <a:rPr lang="it-IT" dirty="0" err="1"/>
              <a:t>map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5644B4-0C7E-4CAE-AF1C-2567EF51797B}"/>
              </a:ext>
            </a:extLst>
          </p:cNvPr>
          <p:cNvSpPr/>
          <p:nvPr/>
        </p:nvSpPr>
        <p:spPr>
          <a:xfrm>
            <a:off x="336914" y="5225524"/>
            <a:ext cx="807524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dirty="0" err="1"/>
              <a:t>roslaunch</a:t>
            </a:r>
            <a:r>
              <a:rPr lang="it-IT" dirty="0"/>
              <a:t> turtlebot3_gazebo turtlebot3_world_mio.launch #Simulation </a:t>
            </a:r>
            <a:r>
              <a:rPr lang="it-IT" dirty="0" err="1"/>
              <a:t>environment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roslaunch</a:t>
            </a:r>
            <a:r>
              <a:rPr lang="it-IT" dirty="0"/>
              <a:t> turtlebot3_navigation turtlebot3_navigation.launch </a:t>
            </a:r>
            <a:r>
              <a:rPr lang="it-IT" dirty="0" err="1"/>
              <a:t>map_file</a:t>
            </a:r>
            <a:r>
              <a:rPr lang="it-IT" dirty="0"/>
              <a:t>:=$HOME/</a:t>
            </a:r>
            <a:r>
              <a:rPr lang="it-IT" dirty="0" err="1"/>
              <a:t>test_map</a:t>
            </a:r>
            <a:r>
              <a:rPr lang="it-IT" dirty="0"/>
              <a:t>/</a:t>
            </a:r>
            <a:r>
              <a:rPr lang="it-IT" dirty="0" err="1"/>
              <a:t>test_map.yaml</a:t>
            </a:r>
            <a:r>
              <a:rPr lang="it-IT" dirty="0"/>
              <a:t> #Planner</a:t>
            </a:r>
          </a:p>
        </p:txBody>
      </p:sp>
    </p:spTree>
    <p:extLst>
      <p:ext uri="{BB962C8B-B14F-4D97-AF65-F5344CB8AC3E}">
        <p14:creationId xmlns:p14="http://schemas.microsoft.com/office/powerpoint/2010/main" val="3018189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ROS</a:t>
            </a:r>
            <a:r>
              <a:rPr lang="it-IT" dirty="0">
                <a:solidFill>
                  <a:srgbClr val="0070C0"/>
                </a:solidFill>
              </a:rPr>
              <a:t>: Robot Operating System</a:t>
            </a:r>
          </a:p>
          <a:p>
            <a:endParaRPr lang="it-IT" dirty="0"/>
          </a:p>
          <a:p>
            <a:r>
              <a:rPr lang="it-IT" dirty="0"/>
              <a:t>A set of </a:t>
            </a:r>
            <a:r>
              <a:rPr lang="it-IT" b="1" dirty="0"/>
              <a:t>libraries</a:t>
            </a:r>
            <a:r>
              <a:rPr lang="it-IT" dirty="0"/>
              <a:t> to build robot applications</a:t>
            </a:r>
          </a:p>
          <a:p>
            <a:pPr lvl="1"/>
            <a:r>
              <a:rPr lang="it-IT" b="1" dirty="0"/>
              <a:t>Hardware</a:t>
            </a:r>
            <a:r>
              <a:rPr lang="it-IT" dirty="0"/>
              <a:t> control (actuators, sensors, ...)</a:t>
            </a:r>
          </a:p>
          <a:p>
            <a:pPr lvl="1"/>
            <a:r>
              <a:rPr lang="it-IT" b="1" dirty="0"/>
              <a:t>Software</a:t>
            </a:r>
            <a:r>
              <a:rPr lang="it-IT" dirty="0"/>
              <a:t> control (navigation, mapping, ...)</a:t>
            </a:r>
          </a:p>
          <a:p>
            <a:pPr marL="457200" lvl="1" indent="0">
              <a:buNone/>
            </a:pPr>
            <a:endParaRPr lang="it-IT" dirty="0"/>
          </a:p>
          <a:p>
            <a:r>
              <a:rPr lang="it-IT" dirty="0"/>
              <a:t>Features</a:t>
            </a:r>
          </a:p>
          <a:p>
            <a:pPr lvl="1"/>
            <a:r>
              <a:rPr lang="it-IT" dirty="0"/>
              <a:t>Wide variety of platforms</a:t>
            </a:r>
          </a:p>
          <a:p>
            <a:pPr lvl="1"/>
            <a:r>
              <a:rPr lang="it-IT" dirty="0"/>
              <a:t>Flexible</a:t>
            </a:r>
          </a:p>
          <a:p>
            <a:pPr lvl="1"/>
            <a:r>
              <a:rPr lang="it-IT" dirty="0"/>
              <a:t>Distributed</a:t>
            </a:r>
          </a:p>
          <a:p>
            <a:pPr lvl="1"/>
            <a:r>
              <a:rPr lang="it-IT" dirty="0"/>
              <a:t>Exploits </a:t>
            </a:r>
            <a:r>
              <a:rPr lang="it-IT" dirty="0" err="1"/>
              <a:t>Modularity</a:t>
            </a:r>
            <a:endParaRPr lang="it-IT" dirty="0"/>
          </a:p>
          <a:p>
            <a:pPr lvl="1"/>
            <a:r>
              <a:rPr lang="it-IT" dirty="0"/>
              <a:t>Open Source</a:t>
            </a:r>
          </a:p>
          <a:p>
            <a:endParaRPr lang="it-IT" dirty="0"/>
          </a:p>
        </p:txBody>
      </p:sp>
      <p:sp>
        <p:nvSpPr>
          <p:cNvPr id="4" name="AutoShape 4" descr="Image result for ros nodes"/>
          <p:cNvSpPr>
            <a:spLocks noChangeAspect="1" noChangeArrowheads="1"/>
          </p:cNvSpPr>
          <p:nvPr/>
        </p:nvSpPr>
        <p:spPr bwMode="auto">
          <a:xfrm>
            <a:off x="155575" y="-1790700"/>
            <a:ext cx="73342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089" y="390881"/>
            <a:ext cx="2088232" cy="20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04"/>
    </mc:Choice>
    <mc:Fallback xmlns="">
      <p:transition spd="slow" advTm="80904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0B50-AC50-4DCD-9F11-BBBA9ADE4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Rover</a:t>
            </a:r>
            <a:endParaRPr lang="it-I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5B6E04C-D187-4664-A392-08D4A0582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17638"/>
            <a:ext cx="3610744" cy="16248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E3FB09-9C09-408C-B6DB-AF755D67AD2C}"/>
              </a:ext>
            </a:extLst>
          </p:cNvPr>
          <p:cNvSpPr txBox="1"/>
          <p:nvPr/>
        </p:nvSpPr>
        <p:spPr>
          <a:xfrm>
            <a:off x="642392" y="1196752"/>
            <a:ext cx="40736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Developed</a:t>
            </a:r>
            <a:r>
              <a:rPr lang="it-IT" dirty="0"/>
              <a:t> a ROS-</a:t>
            </a:r>
            <a:r>
              <a:rPr lang="it-IT" dirty="0" err="1"/>
              <a:t>Enabled</a:t>
            </a:r>
            <a:r>
              <a:rPr lang="it-IT" dirty="0"/>
              <a:t> </a:t>
            </a:r>
            <a:r>
              <a:rPr lang="it-IT" dirty="0" err="1"/>
              <a:t>prototype</a:t>
            </a:r>
            <a:r>
              <a:rPr lang="it-IT" dirty="0"/>
              <a:t> of a 4 </a:t>
            </a:r>
            <a:r>
              <a:rPr lang="it-IT" dirty="0" err="1"/>
              <a:t>wheel</a:t>
            </a:r>
            <a:r>
              <a:rPr lang="it-IT" dirty="0"/>
              <a:t> steering </a:t>
            </a:r>
            <a:r>
              <a:rPr lang="it-IT" dirty="0" err="1"/>
              <a:t>rover</a:t>
            </a:r>
            <a:r>
              <a:rPr lang="it-IT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Nodes</a:t>
            </a:r>
            <a:r>
              <a:rPr lang="it-IT" dirty="0"/>
              <a:t>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b="1" dirty="0"/>
              <a:t>Robot Core </a:t>
            </a:r>
            <a:r>
              <a:rPr lang="it-IT" b="1" dirty="0" err="1"/>
              <a:t>Node</a:t>
            </a:r>
            <a:r>
              <a:rPr lang="it-IT" dirty="0"/>
              <a:t>: compute </a:t>
            </a:r>
            <a:r>
              <a:rPr lang="it-IT" b="1" dirty="0" err="1">
                <a:solidFill>
                  <a:srgbClr val="FF0000"/>
                </a:solidFill>
              </a:rPr>
              <a:t>odometry</a:t>
            </a:r>
            <a:r>
              <a:rPr lang="it-IT" dirty="0"/>
              <a:t>, </a:t>
            </a:r>
            <a:r>
              <a:rPr lang="it-IT" dirty="0">
                <a:solidFill>
                  <a:srgbClr val="FF0000"/>
                </a:solidFill>
              </a:rPr>
              <a:t>update </a:t>
            </a:r>
            <a:r>
              <a:rPr lang="it-IT" dirty="0" err="1">
                <a:solidFill>
                  <a:srgbClr val="FF0000"/>
                </a:solidFill>
              </a:rPr>
              <a:t>motors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command</a:t>
            </a:r>
            <a:r>
              <a:rPr lang="it-IT" dirty="0"/>
              <a:t>, </a:t>
            </a:r>
            <a:r>
              <a:rPr lang="it-IT" dirty="0" err="1"/>
              <a:t>receive</a:t>
            </a:r>
            <a:r>
              <a:rPr lang="it-IT" dirty="0"/>
              <a:t> and </a:t>
            </a:r>
            <a:r>
              <a:rPr lang="it-IT" dirty="0" err="1"/>
              <a:t>apply</a:t>
            </a:r>
            <a:r>
              <a:rPr lang="it-IT" dirty="0"/>
              <a:t> </a:t>
            </a:r>
            <a:r>
              <a:rPr lang="it-IT" dirty="0" err="1"/>
              <a:t>teleoperating</a:t>
            </a:r>
            <a:r>
              <a:rPr lang="it-IT" dirty="0"/>
              <a:t> </a:t>
            </a:r>
            <a:r>
              <a:rPr lang="it-IT" dirty="0" err="1"/>
              <a:t>commands</a:t>
            </a:r>
            <a:r>
              <a:rPr lang="it-IT" dirty="0"/>
              <a:t> after </a:t>
            </a:r>
            <a:r>
              <a:rPr lang="it-IT" dirty="0" err="1"/>
              <a:t>applying</a:t>
            </a:r>
            <a:r>
              <a:rPr lang="it-IT" dirty="0"/>
              <a:t> inverse </a:t>
            </a:r>
            <a:r>
              <a:rPr lang="it-IT" dirty="0" err="1"/>
              <a:t>kinematics</a:t>
            </a:r>
            <a:r>
              <a:rPr lang="it-IT" dirty="0"/>
              <a:t>, </a:t>
            </a:r>
            <a:r>
              <a:rPr lang="it-IT" dirty="0" err="1"/>
              <a:t>receive</a:t>
            </a:r>
            <a:r>
              <a:rPr lang="it-IT" dirty="0"/>
              <a:t> </a:t>
            </a:r>
            <a:r>
              <a:rPr lang="it-IT" dirty="0" err="1"/>
              <a:t>motors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 </a:t>
            </a:r>
            <a:r>
              <a:rPr lang="it-IT" dirty="0" err="1"/>
              <a:t>modes</a:t>
            </a:r>
            <a:r>
              <a:rPr lang="it-IT" dirty="0"/>
              <a:t>, </a:t>
            </a:r>
            <a:r>
              <a:rPr lang="it-IT" dirty="0" err="1">
                <a:solidFill>
                  <a:srgbClr val="FF0000"/>
                </a:solidFill>
              </a:rPr>
              <a:t>extract</a:t>
            </a:r>
            <a:r>
              <a:rPr lang="it-IT" dirty="0">
                <a:solidFill>
                  <a:srgbClr val="FF0000"/>
                </a:solidFill>
              </a:rPr>
              <a:t> and update IMU</a:t>
            </a:r>
            <a:r>
              <a:rPr lang="it-IT" dirty="0"/>
              <a:t>, </a:t>
            </a:r>
            <a:r>
              <a:rPr lang="it-IT" dirty="0" err="1"/>
              <a:t>provide</a:t>
            </a:r>
            <a:r>
              <a:rPr lang="it-IT" dirty="0"/>
              <a:t> </a:t>
            </a:r>
            <a:r>
              <a:rPr lang="it-IT" dirty="0" err="1"/>
              <a:t>informations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, </a:t>
            </a:r>
            <a:r>
              <a:rPr lang="it-IT" dirty="0" err="1"/>
              <a:t>motors</a:t>
            </a:r>
            <a:r>
              <a:rPr lang="it-IT" dirty="0"/>
              <a:t> and joint state.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 </a:t>
            </a:r>
            <a:r>
              <a:rPr lang="it-IT" b="1" dirty="0"/>
              <a:t>Lidar </a:t>
            </a:r>
            <a:r>
              <a:rPr lang="it-IT" b="1" dirty="0" err="1"/>
              <a:t>Node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Aquire</a:t>
            </a:r>
            <a:r>
              <a:rPr lang="it-IT" dirty="0"/>
              <a:t> readings in </a:t>
            </a:r>
            <a:r>
              <a:rPr lang="it-IT" dirty="0" err="1"/>
              <a:t>form</a:t>
            </a:r>
            <a:r>
              <a:rPr lang="it-IT" dirty="0"/>
              <a:t> of </a:t>
            </a:r>
            <a:r>
              <a:rPr lang="it-IT" dirty="0" err="1"/>
              <a:t>distance</a:t>
            </a:r>
            <a:r>
              <a:rPr lang="it-IT" dirty="0"/>
              <a:t> and </a:t>
            </a:r>
            <a:r>
              <a:rPr lang="it-IT" dirty="0" err="1"/>
              <a:t>angles</a:t>
            </a:r>
            <a:r>
              <a:rPr lang="it-IT" dirty="0"/>
              <a:t> and </a:t>
            </a:r>
            <a:r>
              <a:rPr lang="it-IT" dirty="0" err="1"/>
              <a:t>publish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on /</a:t>
            </a:r>
            <a:r>
              <a:rPr lang="it-IT" dirty="0" err="1"/>
              <a:t>scan</a:t>
            </a:r>
            <a:r>
              <a:rPr lang="it-IT" dirty="0"/>
              <a:t> </a:t>
            </a:r>
            <a:r>
              <a:rPr lang="it-IT" dirty="0" err="1"/>
              <a:t>topic</a:t>
            </a:r>
            <a:r>
              <a:rPr lang="it-IT" dirty="0"/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b="1" dirty="0" err="1"/>
              <a:t>Matlab</a:t>
            </a:r>
            <a:r>
              <a:rPr lang="it-IT" b="1" dirty="0"/>
              <a:t> Remote </a:t>
            </a:r>
            <a:r>
              <a:rPr lang="it-IT" b="1" dirty="0" err="1"/>
              <a:t>Node</a:t>
            </a:r>
            <a:r>
              <a:rPr lang="it-IT" b="1" dirty="0"/>
              <a:t>: </a:t>
            </a:r>
            <a:r>
              <a:rPr lang="it-IT" dirty="0" err="1"/>
              <a:t>Contains</a:t>
            </a:r>
            <a:r>
              <a:rPr lang="it-IT" dirty="0"/>
              <a:t> </a:t>
            </a:r>
            <a:r>
              <a:rPr lang="it-IT" dirty="0" err="1"/>
              <a:t>teleop</a:t>
            </a:r>
            <a:r>
              <a:rPr lang="it-IT" dirty="0"/>
              <a:t>, SLAM, mapping, planning, inverse </a:t>
            </a:r>
            <a:r>
              <a:rPr lang="it-IT" dirty="0" err="1"/>
              <a:t>kinematics</a:t>
            </a:r>
            <a:r>
              <a:rPr lang="it-IT" dirty="0"/>
              <a:t> and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features.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it-IT" b="1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01AC89-34CA-40F8-A532-CA3F7DE93F22}"/>
              </a:ext>
            </a:extLst>
          </p:cNvPr>
          <p:cNvSpPr/>
          <p:nvPr/>
        </p:nvSpPr>
        <p:spPr>
          <a:xfrm>
            <a:off x="4283968" y="321297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b="1" dirty="0"/>
              <a:t>Camera </a:t>
            </a:r>
            <a:r>
              <a:rPr lang="it-IT" b="1" dirty="0" err="1"/>
              <a:t>Node</a:t>
            </a:r>
            <a:r>
              <a:rPr lang="it-IT" dirty="0"/>
              <a:t>: takes images from the camera and </a:t>
            </a:r>
            <a:r>
              <a:rPr lang="it-IT" dirty="0" err="1"/>
              <a:t>publish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in the </a:t>
            </a:r>
            <a:r>
              <a:rPr lang="it-IT" dirty="0" err="1"/>
              <a:t>corresponding</a:t>
            </a:r>
            <a:r>
              <a:rPr lang="it-IT" dirty="0"/>
              <a:t> </a:t>
            </a:r>
            <a:r>
              <a:rPr lang="it-IT" dirty="0" err="1"/>
              <a:t>topic</a:t>
            </a:r>
            <a:r>
              <a:rPr lang="it-IT" dirty="0"/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it-IT" dirty="0"/>
              <a:t> </a:t>
            </a:r>
            <a:r>
              <a:rPr lang="it-IT" b="1" dirty="0" err="1"/>
              <a:t>Diagnosis</a:t>
            </a:r>
            <a:r>
              <a:rPr lang="it-IT" b="1" dirty="0"/>
              <a:t> </a:t>
            </a:r>
            <a:r>
              <a:rPr lang="it-IT" b="1" dirty="0" err="1"/>
              <a:t>Node</a:t>
            </a:r>
            <a:r>
              <a:rPr lang="it-IT" b="1" dirty="0"/>
              <a:t>:</a:t>
            </a:r>
            <a:r>
              <a:rPr lang="it-IT" dirty="0"/>
              <a:t> </a:t>
            </a:r>
            <a:r>
              <a:rPr lang="it-IT" dirty="0" err="1"/>
              <a:t>Collect</a:t>
            </a:r>
            <a:r>
              <a:rPr lang="it-IT" dirty="0"/>
              <a:t> </a:t>
            </a:r>
            <a:r>
              <a:rPr lang="it-IT" dirty="0" err="1"/>
              <a:t>states</a:t>
            </a:r>
            <a:r>
              <a:rPr lang="it-IT" dirty="0"/>
              <a:t> of </a:t>
            </a:r>
            <a:r>
              <a:rPr lang="it-IT" dirty="0" err="1"/>
              <a:t>different</a:t>
            </a:r>
            <a:r>
              <a:rPr lang="it-IT" dirty="0"/>
              <a:t> systems and </a:t>
            </a:r>
            <a:r>
              <a:rPr lang="it-IT" dirty="0" err="1"/>
              <a:t>publish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on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topic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6927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21E84-A2F9-49E8-9D82-B3E84C3F0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Rover - </a:t>
            </a:r>
            <a:r>
              <a:rPr lang="it-IT" dirty="0" err="1"/>
              <a:t>Rosgraph</a:t>
            </a:r>
            <a:endParaRPr lang="it-IT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BEF3684-490D-4B20-B634-6DFC4CA4C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85" y="1861711"/>
            <a:ext cx="8530029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1742DB-1A42-4BF3-8D9A-A212D09CD492}"/>
              </a:ext>
            </a:extLst>
          </p:cNvPr>
          <p:cNvSpPr/>
          <p:nvPr/>
        </p:nvSpPr>
        <p:spPr>
          <a:xfrm>
            <a:off x="179512" y="3072746"/>
            <a:ext cx="2592288" cy="1296144"/>
          </a:xfrm>
          <a:prstGeom prst="rect">
            <a:avLst/>
          </a:prstGeom>
          <a:noFill/>
          <a:ln w="1270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B68FF2-6B0B-4FAC-9400-6035FB6AD265}"/>
              </a:ext>
            </a:extLst>
          </p:cNvPr>
          <p:cNvSpPr/>
          <p:nvPr/>
        </p:nvSpPr>
        <p:spPr>
          <a:xfrm>
            <a:off x="179512" y="2784714"/>
            <a:ext cx="2592288" cy="288032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230D5-9F71-4C51-A1A9-12F15E968E30}"/>
              </a:ext>
            </a:extLst>
          </p:cNvPr>
          <p:cNvSpPr txBox="1"/>
          <p:nvPr/>
        </p:nvSpPr>
        <p:spPr>
          <a:xfrm>
            <a:off x="643833" y="2729856"/>
            <a:ext cx="146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Camera </a:t>
            </a:r>
            <a:r>
              <a:rPr lang="it-IT" dirty="0" err="1"/>
              <a:t>Node</a:t>
            </a:r>
            <a:endParaRPr lang="it-IT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1869B6-9C9B-431C-9A21-D544C13F9556}"/>
              </a:ext>
            </a:extLst>
          </p:cNvPr>
          <p:cNvSpPr/>
          <p:nvPr/>
        </p:nvSpPr>
        <p:spPr>
          <a:xfrm>
            <a:off x="179512" y="4419390"/>
            <a:ext cx="2592288" cy="1341656"/>
          </a:xfrm>
          <a:prstGeom prst="rect">
            <a:avLst/>
          </a:prstGeom>
          <a:noFill/>
          <a:ln w="127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B97C80-FED0-4977-B9B6-EBA373202C33}"/>
              </a:ext>
            </a:extLst>
          </p:cNvPr>
          <p:cNvSpPr/>
          <p:nvPr/>
        </p:nvSpPr>
        <p:spPr>
          <a:xfrm>
            <a:off x="179512" y="5761046"/>
            <a:ext cx="2592288" cy="28803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C4059D-AD3A-466F-A104-981ACF885C10}"/>
              </a:ext>
            </a:extLst>
          </p:cNvPr>
          <p:cNvSpPr txBox="1"/>
          <p:nvPr/>
        </p:nvSpPr>
        <p:spPr>
          <a:xfrm>
            <a:off x="639691" y="5715534"/>
            <a:ext cx="203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LiDar</a:t>
            </a:r>
            <a:r>
              <a:rPr lang="it-IT" dirty="0"/>
              <a:t> Scanner </a:t>
            </a:r>
            <a:r>
              <a:rPr lang="it-IT" dirty="0" err="1"/>
              <a:t>Node</a:t>
            </a:r>
            <a:endParaRPr lang="it-IT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96A469F-47F2-43ED-A191-259CE2F062C4}"/>
              </a:ext>
            </a:extLst>
          </p:cNvPr>
          <p:cNvSpPr/>
          <p:nvPr/>
        </p:nvSpPr>
        <p:spPr>
          <a:xfrm>
            <a:off x="2795541" y="3864834"/>
            <a:ext cx="1416419" cy="1152128"/>
          </a:xfrm>
          <a:prstGeom prst="rect">
            <a:avLst/>
          </a:prstGeom>
          <a:noFill/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225B0D-DE6B-4649-AA57-BA4F8942DF30}"/>
              </a:ext>
            </a:extLst>
          </p:cNvPr>
          <p:cNvSpPr/>
          <p:nvPr/>
        </p:nvSpPr>
        <p:spPr>
          <a:xfrm>
            <a:off x="2795541" y="5028102"/>
            <a:ext cx="1416419" cy="256028"/>
          </a:xfrm>
          <a:prstGeom prst="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CB4C06-9421-4F86-8E84-9FD21C61D804}"/>
              </a:ext>
            </a:extLst>
          </p:cNvPr>
          <p:cNvSpPr txBox="1"/>
          <p:nvPr/>
        </p:nvSpPr>
        <p:spPr>
          <a:xfrm>
            <a:off x="2771800" y="4971450"/>
            <a:ext cx="1479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Master </a:t>
            </a:r>
            <a:r>
              <a:rPr lang="it-IT" dirty="0" err="1"/>
              <a:t>Node</a:t>
            </a:r>
            <a:endParaRPr lang="it-I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0DDDD2-B3B5-45FD-A60B-D4F4B2B60B5A}"/>
              </a:ext>
            </a:extLst>
          </p:cNvPr>
          <p:cNvSpPr/>
          <p:nvPr/>
        </p:nvSpPr>
        <p:spPr>
          <a:xfrm>
            <a:off x="4255760" y="1848611"/>
            <a:ext cx="2764511" cy="4326530"/>
          </a:xfrm>
          <a:prstGeom prst="rect">
            <a:avLst/>
          </a:prstGeom>
          <a:noFill/>
          <a:ln w="12700">
            <a:solidFill>
              <a:srgbClr val="7030A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1C48DB-2095-41B9-9F32-AEE76312BD6B}"/>
              </a:ext>
            </a:extLst>
          </p:cNvPr>
          <p:cNvSpPr/>
          <p:nvPr/>
        </p:nvSpPr>
        <p:spPr>
          <a:xfrm>
            <a:off x="4255760" y="1416563"/>
            <a:ext cx="2764511" cy="40724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F1C0D58-40AF-432A-9C2A-1C91FB6CF96D}"/>
              </a:ext>
            </a:extLst>
          </p:cNvPr>
          <p:cNvSpPr/>
          <p:nvPr/>
        </p:nvSpPr>
        <p:spPr>
          <a:xfrm>
            <a:off x="4750496" y="1454471"/>
            <a:ext cx="1775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Rover Core </a:t>
            </a:r>
            <a:r>
              <a:rPr lang="it-IT" dirty="0" err="1"/>
              <a:t>Node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4366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45AB8-576B-400A-A99B-27557327A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Rover – Custom Message Definition</a:t>
            </a: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9E07FD07-9BF6-4F5C-9833-C191B73E1B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48" y="1445803"/>
            <a:ext cx="3018461" cy="4696455"/>
          </a:xfrm>
          <a:prstGeom prst="rect">
            <a:avLst/>
          </a:prstGeom>
        </p:spPr>
      </p:pic>
      <p:pic>
        <p:nvPicPr>
          <p:cNvPr id="17" name="Content Placeholder 16" descr="Table&#10;&#10;Description automatically generated">
            <a:extLst>
              <a:ext uri="{FF2B5EF4-FFF2-40B4-BE49-F238E27FC236}">
                <a16:creationId xmlns:a16="http://schemas.microsoft.com/office/drawing/2014/main" id="{FC8F0890-36B7-4858-A24C-AA2E93E50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2" y="1417638"/>
            <a:ext cx="2767717" cy="4696455"/>
          </a:xfrm>
        </p:spPr>
      </p:pic>
      <p:pic>
        <p:nvPicPr>
          <p:cNvPr id="19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47256BC-2B13-4AAD-BA83-2585DCBAF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417638"/>
            <a:ext cx="2593237" cy="469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45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ED7E-6890-438B-BD85-23D14C343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How to start - Solutions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5895B32-592A-451C-949A-733E4C1E5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92" y="2294875"/>
            <a:ext cx="7976616" cy="3024336"/>
          </a:xfrm>
        </p:spPr>
        <p:txBody>
          <a:bodyPr>
            <a:normAutofit/>
          </a:bodyPr>
          <a:lstStyle/>
          <a:p>
            <a:r>
              <a:rPr lang="it-IT" sz="2000" dirty="0"/>
              <a:t>ROS </a:t>
            </a:r>
            <a:r>
              <a:rPr lang="it-IT" sz="2000" dirty="0" err="1"/>
              <a:t>Developement</a:t>
            </a:r>
            <a:r>
              <a:rPr lang="it-IT" sz="2000" dirty="0"/>
              <a:t> Studio: online programming and testing. No </a:t>
            </a:r>
            <a:r>
              <a:rPr lang="it-IT" sz="2000" dirty="0" err="1"/>
              <a:t>installation</a:t>
            </a:r>
            <a:r>
              <a:rPr lang="it-IT" sz="2000" dirty="0"/>
              <a:t> </a:t>
            </a:r>
            <a:r>
              <a:rPr lang="it-IT" sz="2000" dirty="0" err="1"/>
              <a:t>required</a:t>
            </a:r>
            <a:r>
              <a:rPr lang="it-IT" sz="2000" dirty="0"/>
              <a:t> </a:t>
            </a:r>
            <a:r>
              <a:rPr lang="it-IT" sz="2000" dirty="0">
                <a:hlinkClick r:id="rId2"/>
              </a:rPr>
              <a:t>link</a:t>
            </a:r>
            <a:r>
              <a:rPr lang="it-IT" sz="2000" dirty="0"/>
              <a:t>;</a:t>
            </a:r>
          </a:p>
          <a:p>
            <a:r>
              <a:rPr lang="it-IT" sz="2000" dirty="0"/>
              <a:t>Create a </a:t>
            </a:r>
            <a:r>
              <a:rPr lang="it-IT" sz="2000" dirty="0" err="1"/>
              <a:t>virtual</a:t>
            </a:r>
            <a:r>
              <a:rPr lang="it-IT" sz="2000" dirty="0"/>
              <a:t> machine on </a:t>
            </a:r>
            <a:r>
              <a:rPr lang="it-IT" sz="2000" dirty="0" err="1"/>
              <a:t>your</a:t>
            </a:r>
            <a:r>
              <a:rPr lang="it-IT" sz="2000" dirty="0"/>
              <a:t> Windows laptop and </a:t>
            </a:r>
            <a:r>
              <a:rPr lang="it-IT" sz="2000" dirty="0" err="1"/>
              <a:t>install</a:t>
            </a:r>
            <a:r>
              <a:rPr lang="it-IT" sz="2000" dirty="0"/>
              <a:t> Ubuntu in </a:t>
            </a:r>
            <a:r>
              <a:rPr lang="it-IT" sz="2000" dirty="0" err="1"/>
              <a:t>it</a:t>
            </a:r>
            <a:r>
              <a:rPr lang="it-IT" sz="2000" dirty="0"/>
              <a:t>. </a:t>
            </a:r>
            <a:r>
              <a:rPr lang="it-IT" sz="2000" dirty="0">
                <a:hlinkClick r:id="rId3"/>
              </a:rPr>
              <a:t>Oracle VM Virtual Box</a:t>
            </a:r>
            <a:r>
              <a:rPr lang="it-IT" sz="2000" dirty="0"/>
              <a:t>. </a:t>
            </a:r>
            <a:r>
              <a:rPr lang="it-IT" sz="2000" dirty="0" err="1"/>
              <a:t>Then</a:t>
            </a:r>
            <a:r>
              <a:rPr lang="it-IT" sz="2000" dirty="0"/>
              <a:t> </a:t>
            </a:r>
            <a:r>
              <a:rPr lang="it-IT" sz="2000" dirty="0" err="1"/>
              <a:t>refer</a:t>
            </a:r>
            <a:r>
              <a:rPr lang="it-IT" sz="2000" dirty="0"/>
              <a:t> to the </a:t>
            </a:r>
            <a:r>
              <a:rPr lang="it-IT" sz="2000" dirty="0" err="1"/>
              <a:t>next</a:t>
            </a:r>
            <a:r>
              <a:rPr lang="it-IT" sz="2000" dirty="0"/>
              <a:t> step;</a:t>
            </a:r>
          </a:p>
          <a:p>
            <a:r>
              <a:rPr lang="it-IT" sz="2000" dirty="0"/>
              <a:t>ROS: </a:t>
            </a:r>
            <a:r>
              <a:rPr lang="it-IT" sz="2000" dirty="0" err="1"/>
              <a:t>installation</a:t>
            </a:r>
            <a:r>
              <a:rPr lang="it-IT" sz="2000" dirty="0"/>
              <a:t> of the software </a:t>
            </a:r>
            <a:r>
              <a:rPr lang="it-IT" sz="2000" dirty="0" err="1"/>
              <a:t>required</a:t>
            </a:r>
            <a:r>
              <a:rPr lang="it-IT" sz="2000" dirty="0"/>
              <a:t>. Better to use Ubuntu</a:t>
            </a:r>
          </a:p>
          <a:p>
            <a:pPr lvl="1"/>
            <a:r>
              <a:rPr lang="it-IT" sz="2000" dirty="0">
                <a:hlinkClick r:id="rId4"/>
              </a:rPr>
              <a:t>Homepage</a:t>
            </a:r>
            <a:r>
              <a:rPr lang="it-IT" sz="2000" dirty="0"/>
              <a:t>: </a:t>
            </a:r>
            <a:r>
              <a:rPr lang="it-IT" sz="2000" dirty="0" err="1"/>
              <a:t>descriptions</a:t>
            </a:r>
            <a:r>
              <a:rPr lang="it-IT" sz="2000" dirty="0"/>
              <a:t>, tutorials etc.</a:t>
            </a:r>
          </a:p>
          <a:p>
            <a:pPr lvl="1"/>
            <a:r>
              <a:rPr lang="it-IT" sz="2000" dirty="0">
                <a:hlinkClick r:id="rId5"/>
              </a:rPr>
              <a:t>Installation guide</a:t>
            </a:r>
            <a:r>
              <a:rPr lang="it-IT" sz="2000" dirty="0"/>
              <a:t>: last ROS </a:t>
            </a:r>
            <a:r>
              <a:rPr lang="it-IT" sz="2000" dirty="0" err="1"/>
              <a:t>version</a:t>
            </a:r>
            <a:r>
              <a:rPr lang="it-IT" sz="2000" dirty="0"/>
              <a:t> </a:t>
            </a:r>
            <a:r>
              <a:rPr lang="it-IT" sz="2000" i="1" dirty="0"/>
              <a:t>ROS </a:t>
            </a:r>
            <a:r>
              <a:rPr lang="it-IT" sz="2000" i="1" dirty="0" err="1"/>
              <a:t>Noetic</a:t>
            </a:r>
            <a:r>
              <a:rPr lang="it-IT" sz="2000" i="1" dirty="0"/>
              <a:t> </a:t>
            </a:r>
            <a:r>
              <a:rPr lang="it-IT" sz="2000" i="1" dirty="0" err="1"/>
              <a:t>Ninjemys</a:t>
            </a:r>
            <a:r>
              <a:rPr lang="it-IT" sz="2000" i="1" dirty="0"/>
              <a:t>.</a:t>
            </a:r>
          </a:p>
          <a:p>
            <a:pPr marL="457200" lvl="1" indent="0">
              <a:buNone/>
            </a:pPr>
            <a:endParaRPr lang="it-IT" sz="2000" i="1" dirty="0"/>
          </a:p>
          <a:p>
            <a:pPr lvl="1"/>
            <a:endParaRPr lang="it-IT" sz="2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B653E-EECA-4670-BFB6-FDBDE0CDF564}"/>
              </a:ext>
            </a:extLst>
          </p:cNvPr>
          <p:cNvSpPr txBox="1"/>
          <p:nvPr/>
        </p:nvSpPr>
        <p:spPr>
          <a:xfrm>
            <a:off x="539552" y="1340768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If</a:t>
            </a:r>
            <a:r>
              <a:rPr lang="it-IT" sz="2800" dirty="0"/>
              <a:t> </a:t>
            </a:r>
            <a:r>
              <a:rPr lang="it-IT" sz="2800" dirty="0" err="1"/>
              <a:t>you</a:t>
            </a:r>
            <a:r>
              <a:rPr lang="it-IT" sz="2800" dirty="0"/>
              <a:t> are </a:t>
            </a:r>
            <a:r>
              <a:rPr lang="it-IT" sz="2800" dirty="0" err="1"/>
              <a:t>courious</a:t>
            </a:r>
            <a:r>
              <a:rPr lang="it-IT" sz="2800" dirty="0"/>
              <a:t> and </a:t>
            </a:r>
            <a:r>
              <a:rPr lang="it-IT" sz="2800" dirty="0" err="1"/>
              <a:t>you</a:t>
            </a:r>
            <a:r>
              <a:rPr lang="it-IT" sz="2800" dirty="0"/>
              <a:t> </a:t>
            </a:r>
            <a:r>
              <a:rPr lang="it-IT" sz="2800" dirty="0" err="1"/>
              <a:t>want</a:t>
            </a:r>
            <a:r>
              <a:rPr lang="it-IT" sz="2800" dirty="0"/>
              <a:t> to start on </a:t>
            </a:r>
            <a:r>
              <a:rPr lang="it-IT" sz="2800" dirty="0" err="1"/>
              <a:t>developing</a:t>
            </a:r>
            <a:r>
              <a:rPr lang="it-IT" sz="2800" dirty="0"/>
              <a:t> ROS </a:t>
            </a:r>
            <a:r>
              <a:rPr lang="it-IT" sz="2800" dirty="0" err="1"/>
              <a:t>applications</a:t>
            </a:r>
            <a:r>
              <a:rPr lang="it-IT" sz="2800" dirty="0"/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C2FE06-02D8-44C5-866A-C8E26257789A}"/>
              </a:ext>
            </a:extLst>
          </p:cNvPr>
          <p:cNvSpPr txBox="1"/>
          <p:nvPr/>
        </p:nvSpPr>
        <p:spPr>
          <a:xfrm>
            <a:off x="583692" y="4994012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Enjoy</a:t>
            </a:r>
            <a:r>
              <a:rPr lang="it-IT" sz="2800" dirty="0"/>
              <a:t> and </a:t>
            </a:r>
            <a:r>
              <a:rPr lang="it-IT" sz="2800" dirty="0" err="1"/>
              <a:t>have</a:t>
            </a:r>
            <a:r>
              <a:rPr lang="it-IT" sz="2800" dirty="0"/>
              <a:t> </a:t>
            </a:r>
            <a:r>
              <a:rPr lang="it-IT" sz="2800" dirty="0" err="1"/>
              <a:t>fun</a:t>
            </a:r>
            <a:r>
              <a:rPr lang="it-IT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0988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DA02-6820-4148-97D6-2262DEB6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B4B01-0E13-4DE1-ABD6-C2C7B8605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 </a:t>
            </a:r>
            <a:r>
              <a:rPr lang="it-IT" dirty="0" err="1"/>
              <a:t>any</a:t>
            </a:r>
            <a:r>
              <a:rPr lang="it-IT" dirty="0"/>
              <a:t> </a:t>
            </a:r>
            <a:r>
              <a:rPr lang="it-IT" dirty="0" err="1"/>
              <a:t>question</a:t>
            </a:r>
            <a:r>
              <a:rPr lang="it-IT" dirty="0"/>
              <a:t> </a:t>
            </a:r>
            <a:r>
              <a:rPr lang="it-IT" dirty="0" err="1"/>
              <a:t>feel</a:t>
            </a:r>
            <a:r>
              <a:rPr lang="it-IT" dirty="0"/>
              <a:t> free to </a:t>
            </a:r>
            <a:r>
              <a:rPr lang="it-IT" dirty="0" err="1"/>
              <a:t>contact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FB0FE0-99C2-4816-9238-ECD7C23055E6}"/>
              </a:ext>
            </a:extLst>
          </p:cNvPr>
          <p:cNvSpPr txBox="1"/>
          <p:nvPr/>
        </p:nvSpPr>
        <p:spPr>
          <a:xfrm>
            <a:off x="827584" y="2636912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u="sng" dirty="0" err="1"/>
              <a:t>Contacts</a:t>
            </a:r>
            <a:r>
              <a:rPr lang="it-IT" dirty="0"/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B1FC76-EB38-49D2-A4E6-D4408A573CE4}"/>
              </a:ext>
            </a:extLst>
          </p:cNvPr>
          <p:cNvSpPr txBox="1"/>
          <p:nvPr/>
        </p:nvSpPr>
        <p:spPr>
          <a:xfrm>
            <a:off x="811531" y="3273514"/>
            <a:ext cx="2821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linkClick r:id="rId2"/>
              </a:rPr>
              <a:t>sseriani@units.it</a:t>
            </a:r>
            <a:endParaRPr lang="it-IT" dirty="0"/>
          </a:p>
          <a:p>
            <a:r>
              <a:rPr lang="it-IT" dirty="0">
                <a:hlinkClick r:id="rId3"/>
              </a:rPr>
              <a:t>matteo.caruso@phd.units.it</a:t>
            </a:r>
            <a:endParaRPr lang="it-IT" dirty="0"/>
          </a:p>
          <a:p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9C21AE-4354-49B9-A203-D312E18E9777}"/>
              </a:ext>
            </a:extLst>
          </p:cNvPr>
          <p:cNvSpPr/>
          <p:nvPr/>
        </p:nvSpPr>
        <p:spPr>
          <a:xfrm>
            <a:off x="683568" y="2492896"/>
            <a:ext cx="3168352" cy="170394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644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Originally developed in 2007 at the </a:t>
            </a:r>
            <a:r>
              <a:rPr lang="it-IT" b="1" dirty="0"/>
              <a:t>Stanford Artificial Intelligence Laboratory </a:t>
            </a:r>
            <a:r>
              <a:rPr lang="it-IT" dirty="0"/>
              <a:t>and continued at </a:t>
            </a:r>
            <a:r>
              <a:rPr lang="it-IT" b="1" dirty="0"/>
              <a:t>Willow Garage </a:t>
            </a:r>
            <a:r>
              <a:rPr lang="it-IT" dirty="0"/>
              <a:t>(now Clearpath Robotics)</a:t>
            </a:r>
          </a:p>
          <a:p>
            <a:endParaRPr lang="it-IT" dirty="0"/>
          </a:p>
          <a:p>
            <a:r>
              <a:rPr lang="en-US" dirty="0"/>
              <a:t>Since 2013 managed by </a:t>
            </a:r>
            <a:r>
              <a:rPr lang="en-US" b="1" dirty="0"/>
              <a:t>OSRF</a:t>
            </a:r>
            <a:r>
              <a:rPr lang="en-US" dirty="0"/>
              <a:t> (Open Source Robotics Foundation)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295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8"/>
    </mc:Choice>
    <mc:Fallback xmlns="">
      <p:transition spd="slow" advTm="3740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Ecosystem</a:t>
            </a:r>
          </a:p>
        </p:txBody>
      </p:sp>
      <p:pic>
        <p:nvPicPr>
          <p:cNvPr id="4098" name="Picture 2" descr="Image result for ros robo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3">
            <p14:nvContentPartPr>
              <p14:cNvPr id="3" name="Ink 2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24559" y="3692699"/>
              <a:ext cx="2" cy="2"/>
            </p14:xfrm>
          </p:contentPart>
        </mc:Choice>
        <mc:Fallback xmlns="">
          <p:pic>
            <p:nvPicPr>
              <p:cNvPr id="3" name="Ink 2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24559" y="369269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371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04"/>
    </mc:Choice>
    <mc:Fallback xmlns="">
      <p:transition spd="slow" advTm="14580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Main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Operating system side</a:t>
            </a:r>
          </a:p>
          <a:p>
            <a:pPr lvl="1"/>
            <a:r>
              <a:rPr lang="it-IT" dirty="0"/>
              <a:t>Provides core functionality</a:t>
            </a:r>
          </a:p>
          <a:p>
            <a:pPr lvl="1"/>
            <a:r>
              <a:rPr lang="it-IT" dirty="0"/>
              <a:t>Low-level hardware control</a:t>
            </a:r>
          </a:p>
          <a:p>
            <a:pPr lvl="1"/>
            <a:r>
              <a:rPr lang="it-IT" dirty="0"/>
              <a:t>Messaging between processes</a:t>
            </a:r>
          </a:p>
          <a:p>
            <a:pPr lvl="1"/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Packages</a:t>
            </a:r>
          </a:p>
          <a:p>
            <a:pPr lvl="1"/>
            <a:r>
              <a:rPr lang="it-IT" dirty="0"/>
              <a:t>Contributed by the </a:t>
            </a:r>
            <a:r>
              <a:rPr lang="it-IT" b="1" dirty="0"/>
              <a:t>user base</a:t>
            </a:r>
          </a:p>
          <a:p>
            <a:pPr lvl="1"/>
            <a:r>
              <a:rPr lang="it-IT" dirty="0"/>
              <a:t>Implement </a:t>
            </a:r>
            <a:r>
              <a:rPr lang="it-IT" b="1" dirty="0"/>
              <a:t>common robot functionality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SLAM, path planning, perception, vision, manipulation, </a:t>
            </a:r>
            <a:r>
              <a:rPr lang="it-IT" dirty="0" err="1"/>
              <a:t>autonomous</a:t>
            </a:r>
            <a:r>
              <a:rPr lang="it-IT" dirty="0"/>
              <a:t> </a:t>
            </a:r>
            <a:r>
              <a:rPr lang="it-IT" dirty="0" err="1"/>
              <a:t>navigation</a:t>
            </a:r>
            <a:r>
              <a:rPr lang="it-IT" dirty="0"/>
              <a:t>, etc.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29839" y="5460479"/>
              <a:ext cx="2" cy="2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29839" y="546047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947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89"/>
    </mc:Choice>
    <mc:Fallback xmlns="">
      <p:transition spd="slow" advTm="15788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Philosophy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Distributed</a:t>
            </a:r>
          </a:p>
          <a:p>
            <a:pPr lvl="1"/>
            <a:r>
              <a:rPr lang="it-IT" dirty="0"/>
              <a:t>Peer-to-peer</a:t>
            </a:r>
          </a:p>
          <a:p>
            <a:pPr lvl="1"/>
            <a:r>
              <a:rPr lang="it-IT" dirty="0"/>
              <a:t>Numerous small programs which </a:t>
            </a:r>
            <a:r>
              <a:rPr lang="it-IT" b="1" dirty="0"/>
              <a:t>exchange messages</a:t>
            </a:r>
            <a:endParaRPr lang="it-IT" dirty="0"/>
          </a:p>
          <a:p>
            <a:r>
              <a:rPr lang="it-IT" b="1" dirty="0">
                <a:solidFill>
                  <a:srgbClr val="0070C0"/>
                </a:solidFill>
              </a:rPr>
              <a:t>Package-based</a:t>
            </a:r>
          </a:p>
          <a:p>
            <a:pPr lvl="1"/>
            <a:r>
              <a:rPr lang="it-IT" dirty="0"/>
              <a:t>Packages provide all the specific functionalities.</a:t>
            </a:r>
          </a:p>
          <a:p>
            <a:pPr lvl="1"/>
            <a:r>
              <a:rPr lang="it-IT" dirty="0"/>
              <a:t>Client libraries: C++, Python, Java, C#, </a:t>
            </a:r>
            <a:r>
              <a:rPr lang="it-IT" dirty="0" err="1"/>
              <a:t>lisp</a:t>
            </a:r>
            <a:r>
              <a:rPr lang="it-IT" dirty="0"/>
              <a:t>, MATLAB, ...</a:t>
            </a:r>
          </a:p>
          <a:p>
            <a:r>
              <a:rPr lang="it-IT" b="1" dirty="0">
                <a:solidFill>
                  <a:srgbClr val="0070C0"/>
                </a:solidFill>
              </a:rPr>
              <a:t>Thin</a:t>
            </a:r>
          </a:p>
          <a:p>
            <a:pPr lvl="1"/>
            <a:r>
              <a:rPr lang="it-IT" dirty="0"/>
              <a:t>ROS itself is only a layer that </a:t>
            </a:r>
            <a:r>
              <a:rPr lang="it-IT" b="1" dirty="0"/>
              <a:t>wraps</a:t>
            </a:r>
            <a:r>
              <a:rPr lang="it-IT" dirty="0"/>
              <a:t> around stand-alone libraries</a:t>
            </a:r>
          </a:p>
          <a:p>
            <a:pPr lvl="1"/>
            <a:r>
              <a:rPr lang="it-IT" dirty="0"/>
              <a:t>It allows there to exchange information between them</a:t>
            </a:r>
          </a:p>
          <a:p>
            <a:r>
              <a:rPr lang="it-IT" b="1" dirty="0">
                <a:solidFill>
                  <a:srgbClr val="0070C0"/>
                </a:solidFill>
              </a:rPr>
              <a:t>Free and Open-source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2">
            <p14:nvContentPartPr>
              <p14:cNvPr id="4" name="Ink 3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84119" y="2748599"/>
              <a:ext cx="2" cy="2"/>
            </p14:xfrm>
          </p:contentPart>
        </mc:Choice>
        <mc:Fallback xmlns="">
          <p:pic>
            <p:nvPicPr>
              <p:cNvPr id="4" name="Ink 3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84119" y="2748599"/>
                <a:ext cx="2" cy="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3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803"/>
    </mc:Choice>
    <mc:Fallback xmlns="">
      <p:transition spd="slow" advTm="2248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ROS elements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Nodes</a:t>
            </a:r>
          </a:p>
          <a:p>
            <a:r>
              <a:rPr lang="en-US" dirty="0"/>
              <a:t>Messages and Topics </a:t>
            </a:r>
          </a:p>
          <a:p>
            <a:r>
              <a:rPr lang="en-US" dirty="0"/>
              <a:t>Services</a:t>
            </a:r>
          </a:p>
          <a:p>
            <a:r>
              <a:rPr lang="en-US" dirty="0"/>
              <a:t>ROS Master</a:t>
            </a:r>
          </a:p>
          <a:p>
            <a:r>
              <a:rPr lang="en-US" dirty="0"/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14010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9"/>
    </mc:Choice>
    <mc:Fallback xmlns="">
      <p:transition spd="slow" advTm="1954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ROS Terminology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A </a:t>
            </a:r>
            <a:r>
              <a:rPr lang="en-GB" b="1" dirty="0"/>
              <a:t>ROS network </a:t>
            </a:r>
            <a:r>
              <a:rPr lang="en-GB" dirty="0"/>
              <a:t>comprises different parts of a robot system (such as a planner or a camera interface) that communicate over ROS. The network can be distributed over several machines.</a:t>
            </a:r>
          </a:p>
          <a:p>
            <a:r>
              <a:rPr lang="en-GB" dirty="0"/>
              <a:t>A </a:t>
            </a:r>
            <a:r>
              <a:rPr lang="en-GB" b="1" dirty="0"/>
              <a:t>ROS master </a:t>
            </a:r>
            <a:r>
              <a:rPr lang="en-GB" dirty="0"/>
              <a:t>coordinates the different parts of a ROS network. It is identified by a Master URI (Uniform Resource Identifier) that specifies the hostname or IP address of the machine where the master is running.</a:t>
            </a:r>
          </a:p>
          <a:p>
            <a:r>
              <a:rPr lang="en-GB" dirty="0"/>
              <a:t>A </a:t>
            </a:r>
            <a:r>
              <a:rPr lang="en-GB" b="1" dirty="0"/>
              <a:t>ROS node </a:t>
            </a:r>
            <a:r>
              <a:rPr lang="en-GB" dirty="0"/>
              <a:t>is an entity that contains a collection of related ROS capabilities (such as publishers, subscribers and services). A ROS network can have many ROS nodes.</a:t>
            </a:r>
          </a:p>
          <a:p>
            <a:r>
              <a:rPr lang="en-GB" b="1" dirty="0"/>
              <a:t>Publishers</a:t>
            </a:r>
            <a:r>
              <a:rPr lang="en-GB" dirty="0"/>
              <a:t>, </a:t>
            </a:r>
            <a:r>
              <a:rPr lang="en-GB" b="1" dirty="0"/>
              <a:t>subscribers</a:t>
            </a:r>
            <a:r>
              <a:rPr lang="en-GB" dirty="0"/>
              <a:t>, and </a:t>
            </a:r>
            <a:r>
              <a:rPr lang="en-GB" b="1" dirty="0"/>
              <a:t>services</a:t>
            </a:r>
            <a:r>
              <a:rPr lang="en-GB" dirty="0"/>
              <a:t> are different kinds of ROS entities that process data. They exchange data using </a:t>
            </a:r>
            <a:r>
              <a:rPr lang="en-GB" b="1" dirty="0"/>
              <a:t>messages</a:t>
            </a:r>
            <a:r>
              <a:rPr lang="en-GB" dirty="0"/>
              <a:t>.</a:t>
            </a:r>
          </a:p>
          <a:p>
            <a:r>
              <a:rPr lang="en-GB" dirty="0"/>
              <a:t>A </a:t>
            </a:r>
            <a:r>
              <a:rPr lang="en-GB" b="1" dirty="0"/>
              <a:t>publisher</a:t>
            </a:r>
            <a:r>
              <a:rPr lang="en-GB" dirty="0"/>
              <a:t> sends messages to a specific </a:t>
            </a:r>
            <a:r>
              <a:rPr lang="en-GB" b="1" dirty="0"/>
              <a:t>topic</a:t>
            </a:r>
            <a:r>
              <a:rPr lang="en-GB" dirty="0"/>
              <a:t> (such as "</a:t>
            </a:r>
            <a:r>
              <a:rPr lang="en-GB" dirty="0" err="1"/>
              <a:t>odometry</a:t>
            </a:r>
            <a:r>
              <a:rPr lang="en-GB" dirty="0"/>
              <a:t>"), and subscribers to that topic receive those messages. There can be multiple publishers and subscribers associated with a single topic.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14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15"/>
    </mc:Choice>
    <mc:Fallback xmlns="">
      <p:transition spd="slow" advTm="27041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</TotalTime>
  <Words>1506</Words>
  <Application>Microsoft Office PowerPoint</Application>
  <PresentationFormat>On-screen Show (4:3)</PresentationFormat>
  <Paragraphs>251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Courier New</vt:lpstr>
      <vt:lpstr>Wingdings</vt:lpstr>
      <vt:lpstr>Office Theme</vt:lpstr>
      <vt:lpstr>Robot Operating System ROS</vt:lpstr>
      <vt:lpstr>Our fleet</vt:lpstr>
      <vt:lpstr>Introduction</vt:lpstr>
      <vt:lpstr>History</vt:lpstr>
      <vt:lpstr>ROS Ecosystem</vt:lpstr>
      <vt:lpstr>Main Features</vt:lpstr>
      <vt:lpstr>Philosophy</vt:lpstr>
      <vt:lpstr>ROS elements</vt:lpstr>
      <vt:lpstr>ROS Terminology</vt:lpstr>
      <vt:lpstr>Example</vt:lpstr>
      <vt:lpstr>ROS structure</vt:lpstr>
      <vt:lpstr>ROS structure</vt:lpstr>
      <vt:lpstr>ROS nodes</vt:lpstr>
      <vt:lpstr>ROS Topics</vt:lpstr>
      <vt:lpstr>ROS Topics</vt:lpstr>
      <vt:lpstr>Messages</vt:lpstr>
      <vt:lpstr>Message - Example</vt:lpstr>
      <vt:lpstr>ROS Services</vt:lpstr>
      <vt:lpstr>ROS Services - Usage</vt:lpstr>
      <vt:lpstr>Topics / Services</vt:lpstr>
      <vt:lpstr>PowerPoint Presentation</vt:lpstr>
      <vt:lpstr>Parameter Server</vt:lpstr>
      <vt:lpstr>Ros Package</vt:lpstr>
      <vt:lpstr>Rviz</vt:lpstr>
      <vt:lpstr>Gazebo</vt:lpstr>
      <vt:lpstr>Gazebo - Example</vt:lpstr>
      <vt:lpstr>Gazebo – Example (Rosgraph)</vt:lpstr>
      <vt:lpstr>ROS Package Example Custom Teleop Node</vt:lpstr>
      <vt:lpstr>Summary Example</vt:lpstr>
      <vt:lpstr>Rover</vt:lpstr>
      <vt:lpstr>Rover - Rosgraph</vt:lpstr>
      <vt:lpstr>Rover – Custom Message Definition</vt:lpstr>
      <vt:lpstr>How to start - Solutions</vt:lpstr>
      <vt:lpstr>Thank you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Part III</dc:title>
  <dc:creator>almo</dc:creator>
  <cp:lastModifiedBy>CARUSO MATTEO [PHD1200031]</cp:lastModifiedBy>
  <cp:revision>204</cp:revision>
  <dcterms:created xsi:type="dcterms:W3CDTF">2018-03-20T12:39:03Z</dcterms:created>
  <dcterms:modified xsi:type="dcterms:W3CDTF">2021-05-29T13:30:19Z</dcterms:modified>
</cp:coreProperties>
</file>