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8" r:id="rId4"/>
    <p:sldMasterId id="2147483689" r:id="rId5"/>
    <p:sldMasterId id="214748369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y="5143500" cx="9144000"/>
  <p:notesSz cx="6858000" cy="9144000"/>
  <p:embeddedFontLst>
    <p:embeddedFont>
      <p:font typeface="Playfair Display"/>
      <p:regular r:id="rId20"/>
      <p:bold r:id="rId21"/>
      <p:italic r:id="rId22"/>
      <p:boldItalic r:id="rId23"/>
    </p:embeddedFont>
    <p:embeddedFont>
      <p:font typeface="Montserrat"/>
      <p:regular r:id="rId24"/>
      <p:bold r:id="rId25"/>
      <p:italic r:id="rId26"/>
      <p:boldItalic r:id="rId27"/>
    </p:embeddedFont>
    <p:embeddedFont>
      <p:font typeface="Lato"/>
      <p:regular r:id="rId28"/>
      <p:bold r:id="rId29"/>
      <p:italic r:id="rId30"/>
      <p:boldItalic r:id="rId31"/>
    </p:embeddedFont>
    <p:embeddedFont>
      <p:font typeface="Lato Light"/>
      <p:regular r:id="rId32"/>
      <p:bold r:id="rId33"/>
      <p:italic r:id="rId34"/>
      <p:boldItalic r:id="rId35"/>
    </p:embeddedFont>
    <p:embeddedFont>
      <p:font typeface="Lato Black"/>
      <p:bold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layfairDisplay-regular.fntdata"/><Relationship Id="rId22" Type="http://schemas.openxmlformats.org/officeDocument/2006/relationships/font" Target="fonts/PlayfairDisplay-italic.fntdata"/><Relationship Id="rId21" Type="http://schemas.openxmlformats.org/officeDocument/2006/relationships/font" Target="fonts/PlayfairDisplay-bold.fntdata"/><Relationship Id="rId24" Type="http://schemas.openxmlformats.org/officeDocument/2006/relationships/font" Target="fonts/Montserrat-regular.fntdata"/><Relationship Id="rId23" Type="http://schemas.openxmlformats.org/officeDocument/2006/relationships/font" Target="fonts/PlayfairDisplay-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Montserrat-italic.fntdata"/><Relationship Id="rId25" Type="http://schemas.openxmlformats.org/officeDocument/2006/relationships/font" Target="fonts/Montserrat-bold.fntdata"/><Relationship Id="rId28" Type="http://schemas.openxmlformats.org/officeDocument/2006/relationships/font" Target="fonts/Lato-regular.fntdata"/><Relationship Id="rId27" Type="http://schemas.openxmlformats.org/officeDocument/2006/relationships/font" Target="fonts/Montserrat-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Lato-bold.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4.xml"/><Relationship Id="rId33" Type="http://schemas.openxmlformats.org/officeDocument/2006/relationships/font" Target="fonts/LatoLight-bold.fntdata"/><Relationship Id="rId10" Type="http://schemas.openxmlformats.org/officeDocument/2006/relationships/slide" Target="slides/slide3.xml"/><Relationship Id="rId32" Type="http://schemas.openxmlformats.org/officeDocument/2006/relationships/font" Target="fonts/LatoLight-regular.fntdata"/><Relationship Id="rId13" Type="http://schemas.openxmlformats.org/officeDocument/2006/relationships/slide" Target="slides/slide6.xml"/><Relationship Id="rId35" Type="http://schemas.openxmlformats.org/officeDocument/2006/relationships/font" Target="fonts/LatoLight-boldItalic.fntdata"/><Relationship Id="rId12" Type="http://schemas.openxmlformats.org/officeDocument/2006/relationships/slide" Target="slides/slide5.xml"/><Relationship Id="rId34" Type="http://schemas.openxmlformats.org/officeDocument/2006/relationships/font" Target="fonts/LatoLight-italic.fntdata"/><Relationship Id="rId15" Type="http://schemas.openxmlformats.org/officeDocument/2006/relationships/slide" Target="slides/slide8.xml"/><Relationship Id="rId37" Type="http://schemas.openxmlformats.org/officeDocument/2006/relationships/font" Target="fonts/LatoBlack-boldItalic.fntdata"/><Relationship Id="rId14" Type="http://schemas.openxmlformats.org/officeDocument/2006/relationships/slide" Target="slides/slide7.xml"/><Relationship Id="rId36" Type="http://schemas.openxmlformats.org/officeDocument/2006/relationships/font" Target="fonts/LatoBlack-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f4b59cdc92_0_10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0" name="Google Shape;170;gf4b59cdc92_0_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d85406e08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gd85406e08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it" sz="1200">
                <a:solidFill>
                  <a:srgbClr val="20252F"/>
                </a:solidFill>
                <a:highlight>
                  <a:srgbClr val="FFFFFF"/>
                </a:highlight>
                <a:latin typeface="Lato"/>
                <a:ea typeface="Lato"/>
                <a:cs typeface="Lato"/>
                <a:sym typeface="Lato"/>
              </a:rPr>
              <a:t>Business analyst</a:t>
            </a:r>
            <a:endParaRPr b="1" sz="1200">
              <a:solidFill>
                <a:srgbClr val="20252F"/>
              </a:solidFill>
              <a:highlight>
                <a:srgbClr val="FFFFFF"/>
              </a:highlight>
              <a:latin typeface="Lato"/>
              <a:ea typeface="Lato"/>
              <a:cs typeface="Lato"/>
              <a:sym typeface="Lato"/>
            </a:endParaRPr>
          </a:p>
          <a:p>
            <a:pPr indent="0" lvl="0" marL="0" rtl="0" algn="l">
              <a:lnSpc>
                <a:spcPct val="115000"/>
              </a:lnSpc>
              <a:spcBef>
                <a:spcPts val="600"/>
              </a:spcBef>
              <a:spcAft>
                <a:spcPts val="0"/>
              </a:spcAft>
              <a:buClr>
                <a:schemeClr val="dk1"/>
              </a:buClr>
              <a:buSzPts val="1100"/>
              <a:buFont typeface="Arial"/>
              <a:buNone/>
            </a:pPr>
            <a:r>
              <a:rPr lang="it" sz="1200">
                <a:solidFill>
                  <a:srgbClr val="1D2129"/>
                </a:solidFill>
                <a:highlight>
                  <a:srgbClr val="FFFFFF"/>
                </a:highlight>
                <a:latin typeface="Lato"/>
                <a:ea typeface="Lato"/>
                <a:cs typeface="Lato"/>
                <a:sym typeface="Lato"/>
              </a:rPr>
              <a:t>The business analyst provides data and analysis from the operation and commercial departments to the management of the company to enable them to make decisions based on data and figures and to monitor the extent to which the objectives that have been set are achieved. Data will cover all aspects from operations (production capacity, productivity analysis, resources analysis, quality levels achievements, …) and commercial department (data extracted from CRM covering the evolution of pipeline, leads values, geographical analysis, …)</a:t>
            </a:r>
            <a:endParaRPr sz="1200">
              <a:solidFill>
                <a:srgbClr val="1D2129"/>
              </a:solidFill>
              <a:highlight>
                <a:srgbClr val="FFFFFF"/>
              </a:highlight>
              <a:latin typeface="Lato"/>
              <a:ea typeface="Lato"/>
              <a:cs typeface="Lato"/>
              <a:sym typeface="Lato"/>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edb9f81622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edb9f81622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f578bc8544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f578bc8544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f308a2187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f308a218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Sono Andrea e sono un volontario di AIESEC.</a:t>
            </a:r>
            <a:endParaRPr/>
          </a:p>
          <a:p>
            <a:pPr indent="0" lvl="0" marL="0" rtl="0" algn="l">
              <a:spcBef>
                <a:spcPts val="0"/>
              </a:spcBef>
              <a:spcAft>
                <a:spcPts val="0"/>
              </a:spcAft>
              <a:buNone/>
            </a:pPr>
            <a:r>
              <a:rPr lang="it"/>
              <a:t>Prima di iniziare voglio cominciare ponendovi una domanda. Immaginatevi di trovarvi tra 3 anni a un colloquio di lavoro per la posizione dei vostri sogni, e al colloquio sono presenti altri 10 candidati, che hanno la vostra stessa laurea, che hanno vissuto le stesse esperienze, che hanno le vostre competenze, … Ma tra di loro c’è una persona che ha fatto un tirocinio all’estero…</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edb9f8141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edb9f8141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edb9f8141d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edb9f8141d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edb9f8141d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edb9f8141d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f308a2187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f308a2187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f4b59cdc9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f4b59cdc9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d83bc21b13_0_1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gd83bc21b13_0_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0" name="Google Shape;50;p1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51" name="Google Shape;51;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1">
  <p:cSld name="MAIN_POINT_1_1">
    <p:bg>
      <p:bgPr>
        <a:solidFill>
          <a:srgbClr val="FFFFFF"/>
        </a:solidFill>
      </p:bgPr>
    </p:bg>
    <p:spTree>
      <p:nvGrpSpPr>
        <p:cNvPr id="54" name="Shape 54"/>
        <p:cNvGrpSpPr/>
        <p:nvPr/>
      </p:nvGrpSpPr>
      <p:grpSpPr>
        <a:xfrm>
          <a:off x="0" y="0"/>
          <a:ext cx="0" cy="0"/>
          <a:chOff x="0" y="0"/>
          <a:chExt cx="0" cy="0"/>
        </a:xfrm>
      </p:grpSpPr>
      <p:sp>
        <p:nvSpPr>
          <p:cNvPr id="55" name="Google Shape;55;p14"/>
          <p:cNvSpPr txBox="1"/>
          <p:nvPr>
            <p:ph type="title"/>
          </p:nvPr>
        </p:nvSpPr>
        <p:spPr>
          <a:xfrm>
            <a:off x="667500" y="1676250"/>
            <a:ext cx="7809000" cy="8661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1pPr>
            <a:lvl2pPr lvl="1" rtl="0" algn="ctr">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2pPr>
            <a:lvl3pPr lvl="2" rtl="0" algn="ctr">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3pPr>
            <a:lvl4pPr lvl="3" rtl="0" algn="ctr">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4pPr>
            <a:lvl5pPr lvl="4" rtl="0" algn="ctr">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5pPr>
            <a:lvl6pPr lvl="5" rtl="0" algn="ctr">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6pPr>
            <a:lvl7pPr lvl="6" rtl="0" algn="ctr">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7pPr>
            <a:lvl8pPr lvl="7" rtl="0" algn="ctr">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8pPr>
            <a:lvl9pPr lvl="8" rtl="0" algn="ctr">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9pPr>
          </a:lstStyle>
          <a:p/>
        </p:txBody>
      </p:sp>
      <p:sp>
        <p:nvSpPr>
          <p:cNvPr id="56" name="Google Shape;56;p14"/>
          <p:cNvSpPr txBox="1"/>
          <p:nvPr>
            <p:ph idx="1" type="subTitle"/>
          </p:nvPr>
        </p:nvSpPr>
        <p:spPr>
          <a:xfrm>
            <a:off x="663600" y="2733750"/>
            <a:ext cx="7809000" cy="733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400"/>
              <a:buFont typeface="Montserrat"/>
              <a:buNone/>
              <a:defRPr sz="1400">
                <a:solidFill>
                  <a:srgbClr val="000000"/>
                </a:solidFill>
                <a:latin typeface="Montserrat"/>
                <a:ea typeface="Montserrat"/>
                <a:cs typeface="Montserrat"/>
                <a:sym typeface="Montserrat"/>
              </a:defRPr>
            </a:lvl1pPr>
            <a:lvl2pPr lvl="1" rtl="0" algn="ctr">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2pPr>
            <a:lvl3pPr lvl="2" rtl="0" algn="ctr">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3pPr>
            <a:lvl4pPr lvl="3" rtl="0" algn="ctr">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4pPr>
            <a:lvl5pPr lvl="4" rtl="0" algn="ctr">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5pPr>
            <a:lvl6pPr lvl="5" rtl="0" algn="ctr">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6pPr>
            <a:lvl7pPr lvl="6" rtl="0" algn="ctr">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7pPr>
            <a:lvl8pPr lvl="7" rtl="0" algn="ctr">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8pPr>
            <a:lvl9pPr lvl="8" rtl="0" algn="ctr">
              <a:spcBef>
                <a:spcPts val="1600"/>
              </a:spcBef>
              <a:spcAft>
                <a:spcPts val="1600"/>
              </a:spcAft>
              <a:buClr>
                <a:srgbClr val="000000"/>
              </a:buClr>
              <a:buSzPts val="1400"/>
              <a:buFont typeface="Montserrat"/>
              <a:buNone/>
              <a:defRPr>
                <a:solidFill>
                  <a:srgbClr val="000000"/>
                </a:solidFill>
                <a:latin typeface="Montserrat"/>
                <a:ea typeface="Montserrat"/>
                <a:cs typeface="Montserrat"/>
                <a:sym typeface="Montserrat"/>
              </a:defRPr>
            </a:lvl9pPr>
          </a:lstStyle>
          <a:p/>
        </p:txBody>
      </p:sp>
      <p:sp>
        <p:nvSpPr>
          <p:cNvPr id="57" name="Google Shape;57;p14"/>
          <p:cNvSpPr/>
          <p:nvPr/>
        </p:nvSpPr>
        <p:spPr>
          <a:xfrm rot="10800000">
            <a:off x="3033900" y="-43050"/>
            <a:ext cx="6110100" cy="5229600"/>
          </a:xfrm>
          <a:prstGeom prst="rtTriangle">
            <a:avLst/>
          </a:prstGeom>
          <a:solidFill>
            <a:srgbClr val="037EF3"/>
          </a:solidFill>
          <a:ln cap="flat" cmpd="sng" w="9525">
            <a:solidFill>
              <a:srgbClr val="037EF3"/>
            </a:solidFill>
            <a:prstDash val="solid"/>
            <a:round/>
            <a:headEnd len="sm" w="sm" type="none"/>
            <a:tailEnd len="sm" w="sm" type="none"/>
          </a:ln>
          <a:effectLst>
            <a:outerShdw blurRad="57150" rotWithShape="0" algn="bl" dir="5520000" dist="114300">
              <a:srgbClr val="037EF3">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3 1 1">
  <p:cSld name="MAIN_POINT_3_1_1">
    <p:bg>
      <p:bgPr>
        <a:solidFill>
          <a:srgbClr val="FFFFFF"/>
        </a:solidFill>
      </p:bgPr>
    </p:bg>
    <p:spTree>
      <p:nvGrpSpPr>
        <p:cNvPr id="58" name="Shape 58"/>
        <p:cNvGrpSpPr/>
        <p:nvPr/>
      </p:nvGrpSpPr>
      <p:grpSpPr>
        <a:xfrm>
          <a:off x="0" y="0"/>
          <a:ext cx="0" cy="0"/>
          <a:chOff x="0" y="0"/>
          <a:chExt cx="0" cy="0"/>
        </a:xfrm>
      </p:grpSpPr>
      <p:sp>
        <p:nvSpPr>
          <p:cNvPr id="59" name="Google Shape;59;p15"/>
          <p:cNvSpPr txBox="1"/>
          <p:nvPr>
            <p:ph type="title"/>
          </p:nvPr>
        </p:nvSpPr>
        <p:spPr>
          <a:xfrm>
            <a:off x="667500" y="1676250"/>
            <a:ext cx="7809000" cy="8661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1pPr>
            <a:lvl2pPr lvl="1" rtl="0" algn="ctr">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2pPr>
            <a:lvl3pPr lvl="2" rtl="0" algn="ctr">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3pPr>
            <a:lvl4pPr lvl="3" rtl="0" algn="ctr">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4pPr>
            <a:lvl5pPr lvl="4" rtl="0" algn="ctr">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5pPr>
            <a:lvl6pPr lvl="5" rtl="0" algn="ctr">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6pPr>
            <a:lvl7pPr lvl="6" rtl="0" algn="ctr">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7pPr>
            <a:lvl8pPr lvl="7" rtl="0" algn="ctr">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8pPr>
            <a:lvl9pPr lvl="8" rtl="0" algn="ctr">
              <a:spcBef>
                <a:spcPts val="0"/>
              </a:spcBef>
              <a:spcAft>
                <a:spcPts val="0"/>
              </a:spcAft>
              <a:buClr>
                <a:srgbClr val="A6BFA5"/>
              </a:buClr>
              <a:buSzPts val="5000"/>
              <a:buFont typeface="Playfair Display"/>
              <a:buNone/>
              <a:defRPr sz="5000">
                <a:solidFill>
                  <a:srgbClr val="A6BFA5"/>
                </a:solidFill>
                <a:latin typeface="Playfair Display"/>
                <a:ea typeface="Playfair Display"/>
                <a:cs typeface="Playfair Display"/>
                <a:sym typeface="Playfair Display"/>
              </a:defRPr>
            </a:lvl9pPr>
          </a:lstStyle>
          <a:p/>
        </p:txBody>
      </p:sp>
      <p:sp>
        <p:nvSpPr>
          <p:cNvPr id="60" name="Google Shape;60;p15"/>
          <p:cNvSpPr txBox="1"/>
          <p:nvPr>
            <p:ph idx="1" type="subTitle"/>
          </p:nvPr>
        </p:nvSpPr>
        <p:spPr>
          <a:xfrm>
            <a:off x="663600" y="2733750"/>
            <a:ext cx="7809000" cy="733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400"/>
              <a:buFont typeface="Montserrat"/>
              <a:buNone/>
              <a:defRPr sz="1400">
                <a:solidFill>
                  <a:srgbClr val="000000"/>
                </a:solidFill>
                <a:latin typeface="Montserrat"/>
                <a:ea typeface="Montserrat"/>
                <a:cs typeface="Montserrat"/>
                <a:sym typeface="Montserrat"/>
              </a:defRPr>
            </a:lvl1pPr>
            <a:lvl2pPr lvl="1" rtl="0" algn="ctr">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2pPr>
            <a:lvl3pPr lvl="2" rtl="0" algn="ctr">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3pPr>
            <a:lvl4pPr lvl="3" rtl="0" algn="ctr">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4pPr>
            <a:lvl5pPr lvl="4" rtl="0" algn="ctr">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5pPr>
            <a:lvl6pPr lvl="5" rtl="0" algn="ctr">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6pPr>
            <a:lvl7pPr lvl="6" rtl="0" algn="ctr">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7pPr>
            <a:lvl8pPr lvl="7" rtl="0" algn="ctr">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8pPr>
            <a:lvl9pPr lvl="8" rtl="0" algn="ctr">
              <a:spcBef>
                <a:spcPts val="1600"/>
              </a:spcBef>
              <a:spcAft>
                <a:spcPts val="1600"/>
              </a:spcAft>
              <a:buClr>
                <a:srgbClr val="000000"/>
              </a:buClr>
              <a:buSzPts val="1400"/>
              <a:buFont typeface="Montserrat"/>
              <a:buNone/>
              <a:defRPr>
                <a:solidFill>
                  <a:srgbClr val="000000"/>
                </a:solidFill>
                <a:latin typeface="Montserrat"/>
                <a:ea typeface="Montserrat"/>
                <a:cs typeface="Montserrat"/>
                <a:sym typeface="Montserrat"/>
              </a:defRPr>
            </a:lvl9pPr>
          </a:lstStyle>
          <a:p/>
        </p:txBody>
      </p:sp>
      <p:sp>
        <p:nvSpPr>
          <p:cNvPr id="61" name="Google Shape;61;p15"/>
          <p:cNvSpPr/>
          <p:nvPr/>
        </p:nvSpPr>
        <p:spPr>
          <a:xfrm rot="5400000">
            <a:off x="-10500" y="10500"/>
            <a:ext cx="6523800" cy="6502800"/>
          </a:xfrm>
          <a:prstGeom prst="rtTriangle">
            <a:avLst/>
          </a:prstGeom>
          <a:solidFill>
            <a:srgbClr val="037EF3"/>
          </a:solidFill>
          <a:ln cap="flat" cmpd="sng" w="9525">
            <a:solidFill>
              <a:srgbClr val="037EF3"/>
            </a:solidFill>
            <a:prstDash val="solid"/>
            <a:round/>
            <a:headEnd len="sm" w="sm" type="none"/>
            <a:tailEnd len="sm" w="sm" type="none"/>
          </a:ln>
          <a:effectLst>
            <a:outerShdw blurRad="57150" rotWithShape="0" algn="bl" dir="4320000" dist="114300">
              <a:srgbClr val="037EF3">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spTree>
      <p:nvGrpSpPr>
        <p:cNvPr id="62" name="Shape 62"/>
        <p:cNvGrpSpPr/>
        <p:nvPr/>
      </p:nvGrpSpPr>
      <p:grpSpPr>
        <a:xfrm>
          <a:off x="0" y="0"/>
          <a:ext cx="0" cy="0"/>
          <a:chOff x="0" y="0"/>
          <a:chExt cx="0" cy="0"/>
        </a:xfrm>
      </p:grpSpPr>
      <p:sp>
        <p:nvSpPr>
          <p:cNvPr id="63" name="Google Shape;63;p16"/>
          <p:cNvSpPr txBox="1"/>
          <p:nvPr>
            <p:ph type="title"/>
          </p:nvPr>
        </p:nvSpPr>
        <p:spPr>
          <a:xfrm>
            <a:off x="311708" y="744574"/>
            <a:ext cx="8520600" cy="2052600"/>
          </a:xfrm>
          <a:prstGeom prst="rect">
            <a:avLst/>
          </a:prstGeom>
          <a:noFill/>
          <a:ln>
            <a:noFill/>
          </a:ln>
        </p:spPr>
        <p:txBody>
          <a:bodyPr anchorCtr="0" anchor="b" bIns="91400" lIns="91400" spcFirstLastPara="1" rIns="91400" wrap="square" tIns="91400">
            <a:normAutofit/>
          </a:bodyPr>
          <a:lstStyle>
            <a:lvl1pPr lvl="0" rtl="0" algn="ctr">
              <a:lnSpc>
                <a:spcPct val="100000"/>
              </a:lnSpc>
              <a:spcBef>
                <a:spcPts val="0"/>
              </a:spcBef>
              <a:spcAft>
                <a:spcPts val="0"/>
              </a:spcAft>
              <a:buClr>
                <a:srgbClr val="000000"/>
              </a:buClr>
              <a:buSzPts val="5200"/>
              <a:buFont typeface="Arial"/>
              <a:buNone/>
              <a:defRPr sz="5200"/>
            </a:lvl1pPr>
            <a:lvl2pPr lvl="1" rtl="0" algn="l">
              <a:lnSpc>
                <a:spcPct val="100000"/>
              </a:lnSpc>
              <a:spcBef>
                <a:spcPts val="0"/>
              </a:spcBef>
              <a:spcAft>
                <a:spcPts val="0"/>
              </a:spcAft>
              <a:buClr>
                <a:srgbClr val="000000"/>
              </a:buClr>
              <a:buSzPts val="1800"/>
              <a:buNone/>
              <a:defRPr/>
            </a:lvl2pPr>
            <a:lvl3pPr lvl="2" rtl="0" algn="l">
              <a:lnSpc>
                <a:spcPct val="100000"/>
              </a:lnSpc>
              <a:spcBef>
                <a:spcPts val="0"/>
              </a:spcBef>
              <a:spcAft>
                <a:spcPts val="0"/>
              </a:spcAft>
              <a:buClr>
                <a:srgbClr val="000000"/>
              </a:buClr>
              <a:buSzPts val="1800"/>
              <a:buNone/>
              <a:defRPr/>
            </a:lvl3pPr>
            <a:lvl4pPr lvl="3" rtl="0" algn="l">
              <a:lnSpc>
                <a:spcPct val="100000"/>
              </a:lnSpc>
              <a:spcBef>
                <a:spcPts val="0"/>
              </a:spcBef>
              <a:spcAft>
                <a:spcPts val="0"/>
              </a:spcAft>
              <a:buClr>
                <a:srgbClr val="000000"/>
              </a:buClr>
              <a:buSzPts val="1800"/>
              <a:buNone/>
              <a:defRPr/>
            </a:lvl4pPr>
            <a:lvl5pPr lvl="4" rtl="0" algn="l">
              <a:lnSpc>
                <a:spcPct val="100000"/>
              </a:lnSpc>
              <a:spcBef>
                <a:spcPts val="0"/>
              </a:spcBef>
              <a:spcAft>
                <a:spcPts val="0"/>
              </a:spcAft>
              <a:buClr>
                <a:srgbClr val="000000"/>
              </a:buClr>
              <a:buSzPts val="1800"/>
              <a:buNone/>
              <a:defRPr/>
            </a:lvl5pPr>
            <a:lvl6pPr lvl="5" rtl="0" algn="l">
              <a:lnSpc>
                <a:spcPct val="100000"/>
              </a:lnSpc>
              <a:spcBef>
                <a:spcPts val="0"/>
              </a:spcBef>
              <a:spcAft>
                <a:spcPts val="0"/>
              </a:spcAft>
              <a:buClr>
                <a:srgbClr val="000000"/>
              </a:buClr>
              <a:buSzPts val="1800"/>
              <a:buNone/>
              <a:defRPr/>
            </a:lvl6pPr>
            <a:lvl7pPr lvl="6" rtl="0" algn="l">
              <a:lnSpc>
                <a:spcPct val="100000"/>
              </a:lnSpc>
              <a:spcBef>
                <a:spcPts val="0"/>
              </a:spcBef>
              <a:spcAft>
                <a:spcPts val="0"/>
              </a:spcAft>
              <a:buClr>
                <a:srgbClr val="000000"/>
              </a:buClr>
              <a:buSzPts val="1800"/>
              <a:buNone/>
              <a:defRPr/>
            </a:lvl7pPr>
            <a:lvl8pPr lvl="7" rtl="0" algn="l">
              <a:lnSpc>
                <a:spcPct val="100000"/>
              </a:lnSpc>
              <a:spcBef>
                <a:spcPts val="0"/>
              </a:spcBef>
              <a:spcAft>
                <a:spcPts val="0"/>
              </a:spcAft>
              <a:buClr>
                <a:srgbClr val="000000"/>
              </a:buClr>
              <a:buSzPts val="1800"/>
              <a:buNone/>
              <a:defRPr/>
            </a:lvl8pPr>
            <a:lvl9pPr lvl="8" rtl="0" algn="l">
              <a:lnSpc>
                <a:spcPct val="100000"/>
              </a:lnSpc>
              <a:spcBef>
                <a:spcPts val="0"/>
              </a:spcBef>
              <a:spcAft>
                <a:spcPts val="0"/>
              </a:spcAft>
              <a:buClr>
                <a:srgbClr val="000000"/>
              </a:buClr>
              <a:buSzPts val="1800"/>
              <a:buNone/>
              <a:defRPr/>
            </a:lvl9pPr>
          </a:lstStyle>
          <a:p/>
        </p:txBody>
      </p:sp>
      <p:sp>
        <p:nvSpPr>
          <p:cNvPr id="64" name="Google Shape;64;p16"/>
          <p:cNvSpPr txBox="1"/>
          <p:nvPr>
            <p:ph idx="1" type="body"/>
          </p:nvPr>
        </p:nvSpPr>
        <p:spPr>
          <a:xfrm>
            <a:off x="311699" y="2834125"/>
            <a:ext cx="8520600" cy="792600"/>
          </a:xfrm>
          <a:prstGeom prst="rect">
            <a:avLst/>
          </a:prstGeom>
          <a:noFill/>
          <a:ln>
            <a:noFill/>
          </a:ln>
        </p:spPr>
        <p:txBody>
          <a:bodyPr anchorCtr="0" anchor="t" bIns="91400" lIns="91400" spcFirstLastPara="1" rIns="91400" wrap="square" tIns="91400">
            <a:normAutofit/>
          </a:bodyPr>
          <a:lstStyle>
            <a:lvl1pPr indent="-228600" lvl="0" marL="457200" rtl="0" algn="ctr">
              <a:lnSpc>
                <a:spcPct val="100000"/>
              </a:lnSpc>
              <a:spcBef>
                <a:spcPts val="0"/>
              </a:spcBef>
              <a:spcAft>
                <a:spcPts val="0"/>
              </a:spcAft>
              <a:buClr>
                <a:srgbClr val="585858"/>
              </a:buClr>
              <a:buSzPts val="2800"/>
              <a:buFont typeface="Arial"/>
              <a:buNone/>
              <a:defRPr sz="2800"/>
            </a:lvl1pPr>
            <a:lvl2pPr indent="-228600" lvl="1" marL="914400" rtl="0" algn="ctr">
              <a:lnSpc>
                <a:spcPct val="100000"/>
              </a:lnSpc>
              <a:spcBef>
                <a:spcPts val="0"/>
              </a:spcBef>
              <a:spcAft>
                <a:spcPts val="0"/>
              </a:spcAft>
              <a:buClr>
                <a:srgbClr val="585858"/>
              </a:buClr>
              <a:buSzPts val="2800"/>
              <a:buFont typeface="Arial"/>
              <a:buNone/>
              <a:defRPr sz="2800"/>
            </a:lvl2pPr>
            <a:lvl3pPr indent="-228600" lvl="2" marL="1371600" rtl="0" algn="ctr">
              <a:lnSpc>
                <a:spcPct val="100000"/>
              </a:lnSpc>
              <a:spcBef>
                <a:spcPts val="0"/>
              </a:spcBef>
              <a:spcAft>
                <a:spcPts val="0"/>
              </a:spcAft>
              <a:buClr>
                <a:srgbClr val="585858"/>
              </a:buClr>
              <a:buSzPts val="2800"/>
              <a:buFont typeface="Arial"/>
              <a:buNone/>
              <a:defRPr sz="2800"/>
            </a:lvl3pPr>
            <a:lvl4pPr indent="-228600" lvl="3" marL="1828800" rtl="0" algn="ctr">
              <a:lnSpc>
                <a:spcPct val="100000"/>
              </a:lnSpc>
              <a:spcBef>
                <a:spcPts val="0"/>
              </a:spcBef>
              <a:spcAft>
                <a:spcPts val="0"/>
              </a:spcAft>
              <a:buClr>
                <a:srgbClr val="585858"/>
              </a:buClr>
              <a:buSzPts val="2800"/>
              <a:buFont typeface="Arial"/>
              <a:buNone/>
              <a:defRPr sz="2800"/>
            </a:lvl4pPr>
            <a:lvl5pPr indent="-228600" lvl="4" marL="2286000" rtl="0" algn="ctr">
              <a:lnSpc>
                <a:spcPct val="100000"/>
              </a:lnSpc>
              <a:spcBef>
                <a:spcPts val="0"/>
              </a:spcBef>
              <a:spcAft>
                <a:spcPts val="0"/>
              </a:spcAft>
              <a:buClr>
                <a:srgbClr val="585858"/>
              </a:buClr>
              <a:buSzPts val="2800"/>
              <a:buFont typeface="Arial"/>
              <a:buNone/>
              <a:defRPr sz="2800"/>
            </a:lvl5pPr>
            <a:lvl6pPr indent="-342900" lvl="5" marL="2743200" rtl="0" algn="l">
              <a:lnSpc>
                <a:spcPct val="115000"/>
              </a:lnSpc>
              <a:spcBef>
                <a:spcPts val="0"/>
              </a:spcBef>
              <a:spcAft>
                <a:spcPts val="0"/>
              </a:spcAft>
              <a:buSzPts val="1800"/>
              <a:buChar char="■"/>
              <a:defRPr/>
            </a:lvl6pPr>
            <a:lvl7pPr indent="-342900" lvl="6" marL="3200400" rtl="0" algn="l">
              <a:lnSpc>
                <a:spcPct val="115000"/>
              </a:lnSpc>
              <a:spcBef>
                <a:spcPts val="0"/>
              </a:spcBef>
              <a:spcAft>
                <a:spcPts val="0"/>
              </a:spcAft>
              <a:buSzPts val="1800"/>
              <a:buChar char="●"/>
              <a:defRPr/>
            </a:lvl7pPr>
            <a:lvl8pPr indent="-342900" lvl="7" marL="3657600" rtl="0" algn="l">
              <a:lnSpc>
                <a:spcPct val="115000"/>
              </a:lnSpc>
              <a:spcBef>
                <a:spcPts val="0"/>
              </a:spcBef>
              <a:spcAft>
                <a:spcPts val="0"/>
              </a:spcAft>
              <a:buSzPts val="1800"/>
              <a:buChar char="○"/>
              <a:defRPr/>
            </a:lvl8pPr>
            <a:lvl9pPr indent="-342900" lvl="8" marL="4114800" rtl="0" algn="l">
              <a:lnSpc>
                <a:spcPct val="115000"/>
              </a:lnSpc>
              <a:spcBef>
                <a:spcPts val="0"/>
              </a:spcBef>
              <a:spcAft>
                <a:spcPts val="0"/>
              </a:spcAft>
              <a:buSzPts val="1800"/>
              <a:buChar char="■"/>
              <a:defRPr/>
            </a:lvl9pPr>
          </a:lstStyle>
          <a:p/>
        </p:txBody>
      </p:sp>
      <p:sp>
        <p:nvSpPr>
          <p:cNvPr id="65" name="Google Shape;65;p16"/>
          <p:cNvSpPr txBox="1"/>
          <p:nvPr>
            <p:ph idx="12" type="sldNum"/>
          </p:nvPr>
        </p:nvSpPr>
        <p:spPr>
          <a:xfrm>
            <a:off x="8684345" y="4700819"/>
            <a:ext cx="336900" cy="338700"/>
          </a:xfrm>
          <a:prstGeom prst="rect">
            <a:avLst/>
          </a:prstGeom>
          <a:noFill/>
          <a:ln>
            <a:noFill/>
          </a:ln>
        </p:spPr>
        <p:txBody>
          <a:bodyPr anchorCtr="0" anchor="ctr" bIns="91400" lIns="91400" spcFirstLastPara="1" rIns="91400" wrap="square" tIns="91400">
            <a:spAutoFit/>
          </a:bodyPr>
          <a:lstStyle>
            <a:lvl1pPr indent="0" lvl="0"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1pPr>
            <a:lvl2pPr indent="0" lvl="1"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2pPr>
            <a:lvl3pPr indent="0" lvl="2"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3pPr>
            <a:lvl4pPr indent="0" lvl="3"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4pPr>
            <a:lvl5pPr indent="0" lvl="4"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5pPr>
            <a:lvl6pPr indent="0" lvl="5"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6pPr>
            <a:lvl7pPr indent="0" lvl="6"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7pPr>
            <a:lvl8pPr indent="0" lvl="7"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8pPr>
            <a:lvl9pPr indent="0" lvl="8"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solidFill>
                <a:schemeClr val="dk2"/>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0" name="Shape 70"/>
        <p:cNvGrpSpPr/>
        <p:nvPr/>
      </p:nvGrpSpPr>
      <p:grpSpPr>
        <a:xfrm>
          <a:off x="0" y="0"/>
          <a:ext cx="0" cy="0"/>
          <a:chOff x="0" y="0"/>
          <a:chExt cx="0" cy="0"/>
        </a:xfrm>
      </p:grpSpPr>
      <p:sp>
        <p:nvSpPr>
          <p:cNvPr id="71" name="Google Shape;71;p1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72" name="Google Shape;72;p1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3" name="Google Shape;73;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6" name="Google Shape;76;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7" name="Shape 77"/>
        <p:cNvGrpSpPr/>
        <p:nvPr/>
      </p:nvGrpSpPr>
      <p:grpSpPr>
        <a:xfrm>
          <a:off x="0" y="0"/>
          <a:ext cx="0" cy="0"/>
          <a:chOff x="0" y="0"/>
          <a:chExt cx="0" cy="0"/>
        </a:xfrm>
      </p:grpSpPr>
      <p:sp>
        <p:nvSpPr>
          <p:cNvPr id="78" name="Google Shape;7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9" name="Shape 79"/>
        <p:cNvGrpSpPr/>
        <p:nvPr/>
      </p:nvGrpSpPr>
      <p:grpSpPr>
        <a:xfrm>
          <a:off x="0" y="0"/>
          <a:ext cx="0" cy="0"/>
          <a:chOff x="0" y="0"/>
          <a:chExt cx="0" cy="0"/>
        </a:xfrm>
      </p:grpSpPr>
      <p:sp>
        <p:nvSpPr>
          <p:cNvPr id="80" name="Google Shape;80;p2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81" name="Google Shape;81;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obj">
  <p:cSld name="OBJECT">
    <p:spTree>
      <p:nvGrpSpPr>
        <p:cNvPr id="13" name="Shape 13"/>
        <p:cNvGrpSpPr/>
        <p:nvPr/>
      </p:nvGrpSpPr>
      <p:grpSpPr>
        <a:xfrm>
          <a:off x="0" y="0"/>
          <a:ext cx="0" cy="0"/>
          <a:chOff x="0" y="0"/>
          <a:chExt cx="0" cy="0"/>
        </a:xfrm>
      </p:grpSpPr>
      <p:sp>
        <p:nvSpPr>
          <p:cNvPr id="14" name="Google Shape;14;p3"/>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1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5" name="Google Shape;15;p3"/>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6" name="Google Shape;16;p3"/>
          <p:cNvSpPr txBox="1"/>
          <p:nvPr>
            <p:ph idx="12" type="sldNum"/>
          </p:nvPr>
        </p:nvSpPr>
        <p:spPr>
          <a:xfrm>
            <a:off x="6583680" y="4783455"/>
            <a:ext cx="2103000" cy="1386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2" name="Shape 82"/>
        <p:cNvGrpSpPr/>
        <p:nvPr/>
      </p:nvGrpSpPr>
      <p:grpSpPr>
        <a:xfrm>
          <a:off x="0" y="0"/>
          <a:ext cx="0" cy="0"/>
          <a:chOff x="0" y="0"/>
          <a:chExt cx="0" cy="0"/>
        </a:xfrm>
      </p:grpSpPr>
      <p:sp>
        <p:nvSpPr>
          <p:cNvPr id="83" name="Google Shape;83;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4" name="Google Shape;84;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85" name="Google Shape;85;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6" name="Shape 86"/>
        <p:cNvGrpSpPr/>
        <p:nvPr/>
      </p:nvGrpSpPr>
      <p:grpSpPr>
        <a:xfrm>
          <a:off x="0" y="0"/>
          <a:ext cx="0" cy="0"/>
          <a:chOff x="0" y="0"/>
          <a:chExt cx="0" cy="0"/>
        </a:xfrm>
      </p:grpSpPr>
      <p:sp>
        <p:nvSpPr>
          <p:cNvPr id="87" name="Google Shape;87;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8" name="Google Shape;88;p2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89" name="Google Shape;89;p2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90" name="Google Shape;90;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1" name="Shape 91"/>
        <p:cNvGrpSpPr/>
        <p:nvPr/>
      </p:nvGrpSpPr>
      <p:grpSpPr>
        <a:xfrm>
          <a:off x="0" y="0"/>
          <a:ext cx="0" cy="0"/>
          <a:chOff x="0" y="0"/>
          <a:chExt cx="0" cy="0"/>
        </a:xfrm>
      </p:grpSpPr>
      <p:sp>
        <p:nvSpPr>
          <p:cNvPr id="92" name="Google Shape;92;p2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93" name="Google Shape;93;p2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94" name="Google Shape;9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5" name="Shape 95"/>
        <p:cNvGrpSpPr/>
        <p:nvPr/>
      </p:nvGrpSpPr>
      <p:grpSpPr>
        <a:xfrm>
          <a:off x="0" y="0"/>
          <a:ext cx="0" cy="0"/>
          <a:chOff x="0" y="0"/>
          <a:chExt cx="0" cy="0"/>
        </a:xfrm>
      </p:grpSpPr>
      <p:sp>
        <p:nvSpPr>
          <p:cNvPr id="96" name="Google Shape;96;p2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97" name="Google Shape;97;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8" name="Shape 98"/>
        <p:cNvGrpSpPr/>
        <p:nvPr/>
      </p:nvGrpSpPr>
      <p:grpSpPr>
        <a:xfrm>
          <a:off x="0" y="0"/>
          <a:ext cx="0" cy="0"/>
          <a:chOff x="0" y="0"/>
          <a:chExt cx="0" cy="0"/>
        </a:xfrm>
      </p:grpSpPr>
      <p:sp>
        <p:nvSpPr>
          <p:cNvPr id="99" name="Google Shape;99;p2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2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01" name="Google Shape;101;p2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02" name="Google Shape;102;p2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03" name="Google Shape;103;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4" name="Shape 104"/>
        <p:cNvGrpSpPr/>
        <p:nvPr/>
      </p:nvGrpSpPr>
      <p:grpSpPr>
        <a:xfrm>
          <a:off x="0" y="0"/>
          <a:ext cx="0" cy="0"/>
          <a:chOff x="0" y="0"/>
          <a:chExt cx="0" cy="0"/>
        </a:xfrm>
      </p:grpSpPr>
      <p:sp>
        <p:nvSpPr>
          <p:cNvPr id="105" name="Google Shape;105;p2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106" name="Google Shape;106;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7" name="Shape 107"/>
        <p:cNvGrpSpPr/>
        <p:nvPr/>
      </p:nvGrpSpPr>
      <p:grpSpPr>
        <a:xfrm>
          <a:off x="0" y="0"/>
          <a:ext cx="0" cy="0"/>
          <a:chOff x="0" y="0"/>
          <a:chExt cx="0" cy="0"/>
        </a:xfrm>
      </p:grpSpPr>
      <p:sp>
        <p:nvSpPr>
          <p:cNvPr id="108" name="Google Shape;108;p2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9" name="Google Shape;109;p2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110" name="Google Shape;110;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spTree>
      <p:nvGrpSpPr>
        <p:cNvPr id="111" name="Shape 111"/>
        <p:cNvGrpSpPr/>
        <p:nvPr/>
      </p:nvGrpSpPr>
      <p:grpSpPr>
        <a:xfrm>
          <a:off x="0" y="0"/>
          <a:ext cx="0" cy="0"/>
          <a:chOff x="0" y="0"/>
          <a:chExt cx="0" cy="0"/>
        </a:xfrm>
      </p:grpSpPr>
      <p:sp>
        <p:nvSpPr>
          <p:cNvPr id="112" name="Google Shape;112;p29"/>
          <p:cNvSpPr txBox="1"/>
          <p:nvPr>
            <p:ph type="title"/>
          </p:nvPr>
        </p:nvSpPr>
        <p:spPr>
          <a:xfrm>
            <a:off x="311708" y="744574"/>
            <a:ext cx="8520600" cy="2052600"/>
          </a:xfrm>
          <a:prstGeom prst="rect">
            <a:avLst/>
          </a:prstGeom>
          <a:noFill/>
          <a:ln>
            <a:noFill/>
          </a:ln>
        </p:spPr>
        <p:txBody>
          <a:bodyPr anchorCtr="0" anchor="b" bIns="91400" lIns="91400" spcFirstLastPara="1" rIns="91400" wrap="square" tIns="91400">
            <a:normAutofit/>
          </a:bodyPr>
          <a:lstStyle>
            <a:lvl1pPr lvl="0" rtl="0" algn="ctr">
              <a:lnSpc>
                <a:spcPct val="100000"/>
              </a:lnSpc>
              <a:spcBef>
                <a:spcPts val="0"/>
              </a:spcBef>
              <a:spcAft>
                <a:spcPts val="0"/>
              </a:spcAft>
              <a:buClr>
                <a:srgbClr val="000000"/>
              </a:buClr>
              <a:buSzPts val="5200"/>
              <a:buFont typeface="Arial"/>
              <a:buNone/>
              <a:defRPr sz="5200"/>
            </a:lvl1pPr>
            <a:lvl2pPr lvl="1" rtl="0" algn="l">
              <a:lnSpc>
                <a:spcPct val="100000"/>
              </a:lnSpc>
              <a:spcBef>
                <a:spcPts val="0"/>
              </a:spcBef>
              <a:spcAft>
                <a:spcPts val="0"/>
              </a:spcAft>
              <a:buClr>
                <a:srgbClr val="000000"/>
              </a:buClr>
              <a:buSzPts val="1800"/>
              <a:buNone/>
              <a:defRPr/>
            </a:lvl2pPr>
            <a:lvl3pPr lvl="2" rtl="0" algn="l">
              <a:lnSpc>
                <a:spcPct val="100000"/>
              </a:lnSpc>
              <a:spcBef>
                <a:spcPts val="0"/>
              </a:spcBef>
              <a:spcAft>
                <a:spcPts val="0"/>
              </a:spcAft>
              <a:buClr>
                <a:srgbClr val="000000"/>
              </a:buClr>
              <a:buSzPts val="1800"/>
              <a:buNone/>
              <a:defRPr/>
            </a:lvl3pPr>
            <a:lvl4pPr lvl="3" rtl="0" algn="l">
              <a:lnSpc>
                <a:spcPct val="100000"/>
              </a:lnSpc>
              <a:spcBef>
                <a:spcPts val="0"/>
              </a:spcBef>
              <a:spcAft>
                <a:spcPts val="0"/>
              </a:spcAft>
              <a:buClr>
                <a:srgbClr val="000000"/>
              </a:buClr>
              <a:buSzPts val="1800"/>
              <a:buNone/>
              <a:defRPr/>
            </a:lvl4pPr>
            <a:lvl5pPr lvl="4" rtl="0" algn="l">
              <a:lnSpc>
                <a:spcPct val="100000"/>
              </a:lnSpc>
              <a:spcBef>
                <a:spcPts val="0"/>
              </a:spcBef>
              <a:spcAft>
                <a:spcPts val="0"/>
              </a:spcAft>
              <a:buClr>
                <a:srgbClr val="000000"/>
              </a:buClr>
              <a:buSzPts val="1800"/>
              <a:buNone/>
              <a:defRPr/>
            </a:lvl5pPr>
            <a:lvl6pPr lvl="5" rtl="0" algn="l">
              <a:lnSpc>
                <a:spcPct val="100000"/>
              </a:lnSpc>
              <a:spcBef>
                <a:spcPts val="0"/>
              </a:spcBef>
              <a:spcAft>
                <a:spcPts val="0"/>
              </a:spcAft>
              <a:buClr>
                <a:srgbClr val="000000"/>
              </a:buClr>
              <a:buSzPts val="1800"/>
              <a:buNone/>
              <a:defRPr/>
            </a:lvl6pPr>
            <a:lvl7pPr lvl="6" rtl="0" algn="l">
              <a:lnSpc>
                <a:spcPct val="100000"/>
              </a:lnSpc>
              <a:spcBef>
                <a:spcPts val="0"/>
              </a:spcBef>
              <a:spcAft>
                <a:spcPts val="0"/>
              </a:spcAft>
              <a:buClr>
                <a:srgbClr val="000000"/>
              </a:buClr>
              <a:buSzPts val="1800"/>
              <a:buNone/>
              <a:defRPr/>
            </a:lvl7pPr>
            <a:lvl8pPr lvl="7" rtl="0" algn="l">
              <a:lnSpc>
                <a:spcPct val="100000"/>
              </a:lnSpc>
              <a:spcBef>
                <a:spcPts val="0"/>
              </a:spcBef>
              <a:spcAft>
                <a:spcPts val="0"/>
              </a:spcAft>
              <a:buClr>
                <a:srgbClr val="000000"/>
              </a:buClr>
              <a:buSzPts val="1800"/>
              <a:buNone/>
              <a:defRPr/>
            </a:lvl8pPr>
            <a:lvl9pPr lvl="8" rtl="0" algn="l">
              <a:lnSpc>
                <a:spcPct val="100000"/>
              </a:lnSpc>
              <a:spcBef>
                <a:spcPts val="0"/>
              </a:spcBef>
              <a:spcAft>
                <a:spcPts val="0"/>
              </a:spcAft>
              <a:buClr>
                <a:srgbClr val="000000"/>
              </a:buClr>
              <a:buSzPts val="1800"/>
              <a:buNone/>
              <a:defRPr/>
            </a:lvl9pPr>
          </a:lstStyle>
          <a:p/>
        </p:txBody>
      </p:sp>
      <p:sp>
        <p:nvSpPr>
          <p:cNvPr id="113" name="Google Shape;113;p29"/>
          <p:cNvSpPr txBox="1"/>
          <p:nvPr>
            <p:ph idx="1" type="body"/>
          </p:nvPr>
        </p:nvSpPr>
        <p:spPr>
          <a:xfrm>
            <a:off x="311699" y="2834125"/>
            <a:ext cx="8520600" cy="792600"/>
          </a:xfrm>
          <a:prstGeom prst="rect">
            <a:avLst/>
          </a:prstGeom>
          <a:noFill/>
          <a:ln>
            <a:noFill/>
          </a:ln>
        </p:spPr>
        <p:txBody>
          <a:bodyPr anchorCtr="0" anchor="t" bIns="91400" lIns="91400" spcFirstLastPara="1" rIns="91400" wrap="square" tIns="91400">
            <a:normAutofit/>
          </a:bodyPr>
          <a:lstStyle>
            <a:lvl1pPr indent="-228600" lvl="0" marL="457200" rtl="0" algn="ctr">
              <a:lnSpc>
                <a:spcPct val="100000"/>
              </a:lnSpc>
              <a:spcBef>
                <a:spcPts val="0"/>
              </a:spcBef>
              <a:spcAft>
                <a:spcPts val="0"/>
              </a:spcAft>
              <a:buClr>
                <a:srgbClr val="585858"/>
              </a:buClr>
              <a:buSzPts val="2800"/>
              <a:buFont typeface="Arial"/>
              <a:buNone/>
              <a:defRPr sz="2800"/>
            </a:lvl1pPr>
            <a:lvl2pPr indent="-228600" lvl="1" marL="914400" rtl="0" algn="ctr">
              <a:lnSpc>
                <a:spcPct val="100000"/>
              </a:lnSpc>
              <a:spcBef>
                <a:spcPts val="0"/>
              </a:spcBef>
              <a:spcAft>
                <a:spcPts val="0"/>
              </a:spcAft>
              <a:buClr>
                <a:srgbClr val="585858"/>
              </a:buClr>
              <a:buSzPts val="2800"/>
              <a:buFont typeface="Arial"/>
              <a:buNone/>
              <a:defRPr sz="2800"/>
            </a:lvl2pPr>
            <a:lvl3pPr indent="-228600" lvl="2" marL="1371600" rtl="0" algn="ctr">
              <a:lnSpc>
                <a:spcPct val="100000"/>
              </a:lnSpc>
              <a:spcBef>
                <a:spcPts val="0"/>
              </a:spcBef>
              <a:spcAft>
                <a:spcPts val="0"/>
              </a:spcAft>
              <a:buClr>
                <a:srgbClr val="585858"/>
              </a:buClr>
              <a:buSzPts val="2800"/>
              <a:buFont typeface="Arial"/>
              <a:buNone/>
              <a:defRPr sz="2800"/>
            </a:lvl3pPr>
            <a:lvl4pPr indent="-228600" lvl="3" marL="1828800" rtl="0" algn="ctr">
              <a:lnSpc>
                <a:spcPct val="100000"/>
              </a:lnSpc>
              <a:spcBef>
                <a:spcPts val="0"/>
              </a:spcBef>
              <a:spcAft>
                <a:spcPts val="0"/>
              </a:spcAft>
              <a:buClr>
                <a:srgbClr val="585858"/>
              </a:buClr>
              <a:buSzPts val="2800"/>
              <a:buFont typeface="Arial"/>
              <a:buNone/>
              <a:defRPr sz="2800"/>
            </a:lvl4pPr>
            <a:lvl5pPr indent="-228600" lvl="4" marL="2286000" rtl="0" algn="ctr">
              <a:lnSpc>
                <a:spcPct val="100000"/>
              </a:lnSpc>
              <a:spcBef>
                <a:spcPts val="0"/>
              </a:spcBef>
              <a:spcAft>
                <a:spcPts val="0"/>
              </a:spcAft>
              <a:buClr>
                <a:srgbClr val="585858"/>
              </a:buClr>
              <a:buSzPts val="2800"/>
              <a:buFont typeface="Arial"/>
              <a:buNone/>
              <a:defRPr sz="2800"/>
            </a:lvl5pPr>
            <a:lvl6pPr indent="-342900" lvl="5" marL="2743200" rtl="0" algn="l">
              <a:lnSpc>
                <a:spcPct val="115000"/>
              </a:lnSpc>
              <a:spcBef>
                <a:spcPts val="0"/>
              </a:spcBef>
              <a:spcAft>
                <a:spcPts val="0"/>
              </a:spcAft>
              <a:buSzPts val="1800"/>
              <a:buChar char="■"/>
              <a:defRPr/>
            </a:lvl6pPr>
            <a:lvl7pPr indent="-342900" lvl="6" marL="3200400" rtl="0" algn="l">
              <a:lnSpc>
                <a:spcPct val="115000"/>
              </a:lnSpc>
              <a:spcBef>
                <a:spcPts val="0"/>
              </a:spcBef>
              <a:spcAft>
                <a:spcPts val="0"/>
              </a:spcAft>
              <a:buSzPts val="1800"/>
              <a:buChar char="●"/>
              <a:defRPr/>
            </a:lvl7pPr>
            <a:lvl8pPr indent="-342900" lvl="7" marL="3657600" rtl="0" algn="l">
              <a:lnSpc>
                <a:spcPct val="115000"/>
              </a:lnSpc>
              <a:spcBef>
                <a:spcPts val="0"/>
              </a:spcBef>
              <a:spcAft>
                <a:spcPts val="0"/>
              </a:spcAft>
              <a:buSzPts val="1800"/>
              <a:buChar char="○"/>
              <a:defRPr/>
            </a:lvl8pPr>
            <a:lvl9pPr indent="-342900" lvl="8" marL="4114800" rtl="0" algn="l">
              <a:lnSpc>
                <a:spcPct val="115000"/>
              </a:lnSpc>
              <a:spcBef>
                <a:spcPts val="0"/>
              </a:spcBef>
              <a:spcAft>
                <a:spcPts val="0"/>
              </a:spcAft>
              <a:buSzPts val="1800"/>
              <a:buChar char="■"/>
              <a:defRPr/>
            </a:lvl9pPr>
          </a:lstStyle>
          <a:p/>
        </p:txBody>
      </p:sp>
      <p:sp>
        <p:nvSpPr>
          <p:cNvPr id="114" name="Google Shape;114;p29"/>
          <p:cNvSpPr txBox="1"/>
          <p:nvPr>
            <p:ph idx="12" type="sldNum"/>
          </p:nvPr>
        </p:nvSpPr>
        <p:spPr>
          <a:xfrm>
            <a:off x="8684345" y="4700819"/>
            <a:ext cx="336900" cy="338700"/>
          </a:xfrm>
          <a:prstGeom prst="rect">
            <a:avLst/>
          </a:prstGeom>
          <a:noFill/>
          <a:ln>
            <a:noFill/>
          </a:ln>
        </p:spPr>
        <p:txBody>
          <a:bodyPr anchorCtr="0" anchor="ctr" bIns="91400" lIns="91400" spcFirstLastPara="1" rIns="91400" wrap="square" tIns="91400">
            <a:spAutoFit/>
          </a:bodyPr>
          <a:lstStyle>
            <a:lvl1pPr indent="0" lvl="0"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1pPr>
            <a:lvl2pPr indent="0" lvl="1"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2pPr>
            <a:lvl3pPr indent="0" lvl="2"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3pPr>
            <a:lvl4pPr indent="0" lvl="3"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4pPr>
            <a:lvl5pPr indent="0" lvl="4"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5pPr>
            <a:lvl6pPr indent="0" lvl="5"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6pPr>
            <a:lvl7pPr indent="0" lvl="6"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7pPr>
            <a:lvl8pPr indent="0" lvl="7"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8pPr>
            <a:lvl9pPr indent="0" lvl="8"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solidFill>
                <a:schemeClr val="dk2"/>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19" name="Shape 119"/>
        <p:cNvGrpSpPr/>
        <p:nvPr/>
      </p:nvGrpSpPr>
      <p:grpSpPr>
        <a:xfrm>
          <a:off x="0" y="0"/>
          <a:ext cx="0" cy="0"/>
          <a:chOff x="0" y="0"/>
          <a:chExt cx="0" cy="0"/>
        </a:xfrm>
      </p:grpSpPr>
      <p:sp>
        <p:nvSpPr>
          <p:cNvPr id="120" name="Google Shape;120;p31"/>
          <p:cNvSpPr txBox="1"/>
          <p:nvPr>
            <p:ph type="title"/>
          </p:nvPr>
        </p:nvSpPr>
        <p:spPr>
          <a:xfrm>
            <a:off x="311708" y="744574"/>
            <a:ext cx="8520600" cy="2052600"/>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000000"/>
              </a:buClr>
              <a:buSzPts val="5200"/>
              <a:buFont typeface="Arial"/>
              <a:buNone/>
              <a:defRPr sz="52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21" name="Google Shape;121;p31"/>
          <p:cNvSpPr txBox="1"/>
          <p:nvPr>
            <p:ph idx="1" type="body"/>
          </p:nvPr>
        </p:nvSpPr>
        <p:spPr>
          <a:xfrm>
            <a:off x="311699" y="2834125"/>
            <a:ext cx="8520600" cy="792600"/>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585858"/>
              </a:buClr>
              <a:buSzPts val="2800"/>
              <a:buFont typeface="Arial"/>
              <a:buNone/>
              <a:defRPr sz="2800"/>
            </a:lvl1pPr>
            <a:lvl2pPr indent="-228600" lvl="1" marL="914400" algn="ctr">
              <a:lnSpc>
                <a:spcPct val="100000"/>
              </a:lnSpc>
              <a:spcBef>
                <a:spcPts val="0"/>
              </a:spcBef>
              <a:spcAft>
                <a:spcPts val="0"/>
              </a:spcAft>
              <a:buClr>
                <a:srgbClr val="585858"/>
              </a:buClr>
              <a:buSzPts val="2800"/>
              <a:buFont typeface="Arial"/>
              <a:buNone/>
              <a:defRPr sz="2800"/>
            </a:lvl2pPr>
            <a:lvl3pPr indent="-228600" lvl="2" marL="1371600" algn="ctr">
              <a:lnSpc>
                <a:spcPct val="100000"/>
              </a:lnSpc>
              <a:spcBef>
                <a:spcPts val="0"/>
              </a:spcBef>
              <a:spcAft>
                <a:spcPts val="0"/>
              </a:spcAft>
              <a:buClr>
                <a:srgbClr val="585858"/>
              </a:buClr>
              <a:buSzPts val="2800"/>
              <a:buFont typeface="Arial"/>
              <a:buNone/>
              <a:defRPr sz="2800"/>
            </a:lvl3pPr>
            <a:lvl4pPr indent="-228600" lvl="3" marL="1828800" algn="ctr">
              <a:lnSpc>
                <a:spcPct val="100000"/>
              </a:lnSpc>
              <a:spcBef>
                <a:spcPts val="0"/>
              </a:spcBef>
              <a:spcAft>
                <a:spcPts val="0"/>
              </a:spcAft>
              <a:buClr>
                <a:srgbClr val="585858"/>
              </a:buClr>
              <a:buSzPts val="2800"/>
              <a:buFont typeface="Arial"/>
              <a:buNone/>
              <a:defRPr sz="2800"/>
            </a:lvl4pPr>
            <a:lvl5pPr indent="-228600" lvl="4" marL="2286000" algn="ctr">
              <a:lnSpc>
                <a:spcPct val="100000"/>
              </a:lnSpc>
              <a:spcBef>
                <a:spcPts val="0"/>
              </a:spcBef>
              <a:spcAft>
                <a:spcPts val="0"/>
              </a:spcAft>
              <a:buClr>
                <a:srgbClr val="585858"/>
              </a:buClr>
              <a:buSzPts val="2800"/>
              <a:buFont typeface="Arial"/>
              <a:buNone/>
              <a:defRPr sz="28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122" name="Google Shape;122;p31"/>
          <p:cNvSpPr txBox="1"/>
          <p:nvPr>
            <p:ph idx="12" type="sldNum"/>
          </p:nvPr>
        </p:nvSpPr>
        <p:spPr>
          <a:xfrm>
            <a:off x="8684345" y="4700819"/>
            <a:ext cx="336900" cy="318300"/>
          </a:xfrm>
          <a:prstGeom prst="rect">
            <a:avLst/>
          </a:prstGeom>
          <a:noFill/>
          <a:ln>
            <a:noFill/>
          </a:ln>
        </p:spPr>
        <p:txBody>
          <a:bodyPr anchorCtr="0" anchor="ctr" bIns="91400" lIns="91400" spcFirstLastPara="1" rIns="91400" wrap="square" tIns="91400">
            <a:spAutoFit/>
          </a:bodyPr>
          <a:lstStyle>
            <a:lvl1pPr indent="0" lvl="0"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1pPr>
            <a:lvl2pPr indent="0" lvl="1"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2pPr>
            <a:lvl3pPr indent="0" lvl="2"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3pPr>
            <a:lvl4pPr indent="0" lvl="3"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4pPr>
            <a:lvl5pPr indent="0" lvl="4"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5pPr>
            <a:lvl6pPr indent="0" lvl="5"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6pPr>
            <a:lvl7pPr indent="0" lvl="6"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7pPr>
            <a:lvl8pPr indent="0" lvl="7"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8pPr>
            <a:lvl9pPr indent="0" lvl="8"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solidFill>
                <a:schemeClr val="dk2"/>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3" name="Shape 123"/>
        <p:cNvGrpSpPr/>
        <p:nvPr/>
      </p:nvGrpSpPr>
      <p:grpSpPr>
        <a:xfrm>
          <a:off x="0" y="0"/>
          <a:ext cx="0" cy="0"/>
          <a:chOff x="0" y="0"/>
          <a:chExt cx="0" cy="0"/>
        </a:xfrm>
      </p:grpSpPr>
      <p:sp>
        <p:nvSpPr>
          <p:cNvPr id="124" name="Google Shape;124;p3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25" name="Google Shape;125;p3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6" name="Google Shape;126;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7" name="Shape 127"/>
        <p:cNvGrpSpPr/>
        <p:nvPr/>
      </p:nvGrpSpPr>
      <p:grpSpPr>
        <a:xfrm>
          <a:off x="0" y="0"/>
          <a:ext cx="0" cy="0"/>
          <a:chOff x="0" y="0"/>
          <a:chExt cx="0" cy="0"/>
        </a:xfrm>
      </p:grpSpPr>
      <p:sp>
        <p:nvSpPr>
          <p:cNvPr id="128" name="Google Shape;128;p3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29" name="Google Shape;129;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0" name="Shape 130"/>
        <p:cNvGrpSpPr/>
        <p:nvPr/>
      </p:nvGrpSpPr>
      <p:grpSpPr>
        <a:xfrm>
          <a:off x="0" y="0"/>
          <a:ext cx="0" cy="0"/>
          <a:chOff x="0" y="0"/>
          <a:chExt cx="0" cy="0"/>
        </a:xfrm>
      </p:grpSpPr>
      <p:sp>
        <p:nvSpPr>
          <p:cNvPr id="131" name="Google Shape;131;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2" name="Google Shape;132;p3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33" name="Google Shape;133;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4" name="Shape 134"/>
        <p:cNvGrpSpPr/>
        <p:nvPr/>
      </p:nvGrpSpPr>
      <p:grpSpPr>
        <a:xfrm>
          <a:off x="0" y="0"/>
          <a:ext cx="0" cy="0"/>
          <a:chOff x="0" y="0"/>
          <a:chExt cx="0" cy="0"/>
        </a:xfrm>
      </p:grpSpPr>
      <p:sp>
        <p:nvSpPr>
          <p:cNvPr id="135" name="Google Shape;135;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6" name="Google Shape;136;p3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37" name="Google Shape;137;p3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38" name="Google Shape;138;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9" name="Shape 139"/>
        <p:cNvGrpSpPr/>
        <p:nvPr/>
      </p:nvGrpSpPr>
      <p:grpSpPr>
        <a:xfrm>
          <a:off x="0" y="0"/>
          <a:ext cx="0" cy="0"/>
          <a:chOff x="0" y="0"/>
          <a:chExt cx="0" cy="0"/>
        </a:xfrm>
      </p:grpSpPr>
      <p:sp>
        <p:nvSpPr>
          <p:cNvPr id="140" name="Google Shape;140;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1" name="Google Shape;141;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142" name="Shape 142"/>
        <p:cNvGrpSpPr/>
        <p:nvPr/>
      </p:nvGrpSpPr>
      <p:grpSpPr>
        <a:xfrm>
          <a:off x="0" y="0"/>
          <a:ext cx="0" cy="0"/>
          <a:chOff x="0" y="0"/>
          <a:chExt cx="0" cy="0"/>
        </a:xfrm>
      </p:grpSpPr>
      <p:sp>
        <p:nvSpPr>
          <p:cNvPr id="143" name="Google Shape;143;p3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44" name="Google Shape;144;p3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45" name="Google Shape;145;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146" name="Shape 146"/>
        <p:cNvGrpSpPr/>
        <p:nvPr/>
      </p:nvGrpSpPr>
      <p:grpSpPr>
        <a:xfrm>
          <a:off x="0" y="0"/>
          <a:ext cx="0" cy="0"/>
          <a:chOff x="0" y="0"/>
          <a:chExt cx="0" cy="0"/>
        </a:xfrm>
      </p:grpSpPr>
      <p:sp>
        <p:nvSpPr>
          <p:cNvPr id="147" name="Google Shape;147;p3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48" name="Google Shape;148;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149" name="Shape 149"/>
        <p:cNvGrpSpPr/>
        <p:nvPr/>
      </p:nvGrpSpPr>
      <p:grpSpPr>
        <a:xfrm>
          <a:off x="0" y="0"/>
          <a:ext cx="0" cy="0"/>
          <a:chOff x="0" y="0"/>
          <a:chExt cx="0" cy="0"/>
        </a:xfrm>
      </p:grpSpPr>
      <p:sp>
        <p:nvSpPr>
          <p:cNvPr id="150" name="Google Shape;150;p3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3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52" name="Google Shape;152;p3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53" name="Google Shape;153;p3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54" name="Google Shape;154;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155" name="Shape 155"/>
        <p:cNvGrpSpPr/>
        <p:nvPr/>
      </p:nvGrpSpPr>
      <p:grpSpPr>
        <a:xfrm>
          <a:off x="0" y="0"/>
          <a:ext cx="0" cy="0"/>
          <a:chOff x="0" y="0"/>
          <a:chExt cx="0" cy="0"/>
        </a:xfrm>
      </p:grpSpPr>
      <p:sp>
        <p:nvSpPr>
          <p:cNvPr id="156" name="Google Shape;156;p4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57" name="Google Shape;157;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158" name="Shape 158"/>
        <p:cNvGrpSpPr/>
        <p:nvPr/>
      </p:nvGrpSpPr>
      <p:grpSpPr>
        <a:xfrm>
          <a:off x="0" y="0"/>
          <a:ext cx="0" cy="0"/>
          <a:chOff x="0" y="0"/>
          <a:chExt cx="0" cy="0"/>
        </a:xfrm>
      </p:grpSpPr>
      <p:sp>
        <p:nvSpPr>
          <p:cNvPr id="159" name="Google Shape;159;p41"/>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160" name="Google Shape;160;p4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161" name="Google Shape;161;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2" name="Shape 162"/>
        <p:cNvGrpSpPr/>
        <p:nvPr/>
      </p:nvGrpSpPr>
      <p:grpSpPr>
        <a:xfrm>
          <a:off x="0" y="0"/>
          <a:ext cx="0" cy="0"/>
          <a:chOff x="0" y="0"/>
          <a:chExt cx="0" cy="0"/>
        </a:xfrm>
      </p:grpSpPr>
      <p:sp>
        <p:nvSpPr>
          <p:cNvPr id="163" name="Google Shape;163;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3" name="Google Shape;23;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
    <p:spTree>
      <p:nvGrpSpPr>
        <p:cNvPr id="164" name="Shape 164"/>
        <p:cNvGrpSpPr/>
        <p:nvPr/>
      </p:nvGrpSpPr>
      <p:grpSpPr>
        <a:xfrm>
          <a:off x="0" y="0"/>
          <a:ext cx="0" cy="0"/>
          <a:chOff x="0" y="0"/>
          <a:chExt cx="0" cy="0"/>
        </a:xfrm>
      </p:grpSpPr>
      <p:sp>
        <p:nvSpPr>
          <p:cNvPr id="165" name="Google Shape;165;p43"/>
          <p:cNvSpPr txBox="1"/>
          <p:nvPr>
            <p:ph type="title"/>
          </p:nvPr>
        </p:nvSpPr>
        <p:spPr>
          <a:xfrm>
            <a:off x="5226600" y="1815550"/>
            <a:ext cx="2607600" cy="527400"/>
          </a:xfrm>
          <a:prstGeom prst="rect">
            <a:avLst/>
          </a:prstGeom>
        </p:spPr>
        <p:txBody>
          <a:bodyPr anchorCtr="0" anchor="b" bIns="91425" lIns="91425" spcFirstLastPara="1" rIns="91425" wrap="square" tIns="91425">
            <a:noAutofit/>
          </a:bodyPr>
          <a:lstStyle>
            <a:lvl1pPr lvl="0" rtl="0">
              <a:spcBef>
                <a:spcPts val="0"/>
              </a:spcBef>
              <a:spcAft>
                <a:spcPts val="0"/>
              </a:spcAft>
              <a:buSzPts val="2100"/>
              <a:buFont typeface="Montserrat"/>
              <a:buNone/>
              <a:defRPr b="1" sz="4000">
                <a:latin typeface="Playfair Display"/>
                <a:ea typeface="Playfair Display"/>
                <a:cs typeface="Playfair Display"/>
                <a:sym typeface="Playfair Display"/>
              </a:defRPr>
            </a:lvl1pPr>
            <a:lvl2pPr lvl="1" rtl="0">
              <a:spcBef>
                <a:spcPts val="0"/>
              </a:spcBef>
              <a:spcAft>
                <a:spcPts val="0"/>
              </a:spcAft>
              <a:buSzPts val="2100"/>
              <a:buFont typeface="Montserrat"/>
              <a:buNone/>
              <a:defRPr b="1" sz="2100">
                <a:latin typeface="Montserrat"/>
                <a:ea typeface="Montserrat"/>
                <a:cs typeface="Montserrat"/>
                <a:sym typeface="Montserrat"/>
              </a:defRPr>
            </a:lvl2pPr>
            <a:lvl3pPr lvl="2" rtl="0">
              <a:spcBef>
                <a:spcPts val="0"/>
              </a:spcBef>
              <a:spcAft>
                <a:spcPts val="0"/>
              </a:spcAft>
              <a:buSzPts val="2100"/>
              <a:buFont typeface="Montserrat"/>
              <a:buNone/>
              <a:defRPr b="1" sz="2100">
                <a:latin typeface="Montserrat"/>
                <a:ea typeface="Montserrat"/>
                <a:cs typeface="Montserrat"/>
                <a:sym typeface="Montserrat"/>
              </a:defRPr>
            </a:lvl3pPr>
            <a:lvl4pPr lvl="3" rtl="0">
              <a:spcBef>
                <a:spcPts val="0"/>
              </a:spcBef>
              <a:spcAft>
                <a:spcPts val="0"/>
              </a:spcAft>
              <a:buSzPts val="2100"/>
              <a:buFont typeface="Montserrat"/>
              <a:buNone/>
              <a:defRPr b="1" sz="2100">
                <a:latin typeface="Montserrat"/>
                <a:ea typeface="Montserrat"/>
                <a:cs typeface="Montserrat"/>
                <a:sym typeface="Montserrat"/>
              </a:defRPr>
            </a:lvl4pPr>
            <a:lvl5pPr lvl="4" rtl="0">
              <a:spcBef>
                <a:spcPts val="0"/>
              </a:spcBef>
              <a:spcAft>
                <a:spcPts val="0"/>
              </a:spcAft>
              <a:buSzPts val="2100"/>
              <a:buFont typeface="Montserrat"/>
              <a:buNone/>
              <a:defRPr b="1" sz="2100">
                <a:latin typeface="Montserrat"/>
                <a:ea typeface="Montserrat"/>
                <a:cs typeface="Montserrat"/>
                <a:sym typeface="Montserrat"/>
              </a:defRPr>
            </a:lvl5pPr>
            <a:lvl6pPr lvl="5" rtl="0">
              <a:spcBef>
                <a:spcPts val="0"/>
              </a:spcBef>
              <a:spcAft>
                <a:spcPts val="0"/>
              </a:spcAft>
              <a:buSzPts val="2100"/>
              <a:buFont typeface="Montserrat"/>
              <a:buNone/>
              <a:defRPr b="1" sz="2100">
                <a:latin typeface="Montserrat"/>
                <a:ea typeface="Montserrat"/>
                <a:cs typeface="Montserrat"/>
                <a:sym typeface="Montserrat"/>
              </a:defRPr>
            </a:lvl6pPr>
            <a:lvl7pPr lvl="6" rtl="0">
              <a:spcBef>
                <a:spcPts val="0"/>
              </a:spcBef>
              <a:spcAft>
                <a:spcPts val="0"/>
              </a:spcAft>
              <a:buSzPts val="2100"/>
              <a:buFont typeface="Montserrat"/>
              <a:buNone/>
              <a:defRPr b="1" sz="2100">
                <a:latin typeface="Montserrat"/>
                <a:ea typeface="Montserrat"/>
                <a:cs typeface="Montserrat"/>
                <a:sym typeface="Montserrat"/>
              </a:defRPr>
            </a:lvl7pPr>
            <a:lvl8pPr lvl="7" rtl="0">
              <a:spcBef>
                <a:spcPts val="0"/>
              </a:spcBef>
              <a:spcAft>
                <a:spcPts val="0"/>
              </a:spcAft>
              <a:buSzPts val="2100"/>
              <a:buFont typeface="Montserrat"/>
              <a:buNone/>
              <a:defRPr b="1" sz="2100">
                <a:latin typeface="Montserrat"/>
                <a:ea typeface="Montserrat"/>
                <a:cs typeface="Montserrat"/>
                <a:sym typeface="Montserrat"/>
              </a:defRPr>
            </a:lvl8pPr>
            <a:lvl9pPr lvl="8" rtl="0">
              <a:spcBef>
                <a:spcPts val="0"/>
              </a:spcBef>
              <a:spcAft>
                <a:spcPts val="0"/>
              </a:spcAft>
              <a:buSzPts val="2100"/>
              <a:buFont typeface="Montserrat"/>
              <a:buNone/>
              <a:defRPr b="1" sz="2100">
                <a:latin typeface="Montserrat"/>
                <a:ea typeface="Montserrat"/>
                <a:cs typeface="Montserrat"/>
                <a:sym typeface="Montserrat"/>
              </a:defRPr>
            </a:lvl9pPr>
          </a:lstStyle>
          <a:p/>
        </p:txBody>
      </p:sp>
      <p:sp>
        <p:nvSpPr>
          <p:cNvPr id="166" name="Google Shape;166;p43"/>
          <p:cNvSpPr txBox="1"/>
          <p:nvPr>
            <p:ph idx="1" type="subTitle"/>
          </p:nvPr>
        </p:nvSpPr>
        <p:spPr>
          <a:xfrm>
            <a:off x="5226600" y="2305950"/>
            <a:ext cx="2607600" cy="105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400"/>
              <a:buFont typeface="Montserrat"/>
              <a:buNone/>
              <a:defRPr sz="1400">
                <a:solidFill>
                  <a:srgbClr val="000000"/>
                </a:solidFill>
                <a:latin typeface="Montserrat"/>
                <a:ea typeface="Montserrat"/>
                <a:cs typeface="Montserrat"/>
                <a:sym typeface="Montserrat"/>
              </a:defRPr>
            </a:lvl1pPr>
            <a:lvl2pPr lvl="1" rtl="0">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2pPr>
            <a:lvl3pPr lvl="2" rtl="0">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3pPr>
            <a:lvl4pPr lvl="3" rtl="0">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4pPr>
            <a:lvl5pPr lvl="4" rtl="0">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5pPr>
            <a:lvl6pPr lvl="5" rtl="0">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6pPr>
            <a:lvl7pPr lvl="6" rtl="0">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7pPr>
            <a:lvl8pPr lvl="7" rtl="0">
              <a:spcBef>
                <a:spcPts val="160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8pPr>
            <a:lvl9pPr lvl="8" rtl="0">
              <a:spcBef>
                <a:spcPts val="1600"/>
              </a:spcBef>
              <a:spcAft>
                <a:spcPts val="1600"/>
              </a:spcAft>
              <a:buClr>
                <a:srgbClr val="000000"/>
              </a:buClr>
              <a:buSzPts val="1400"/>
              <a:buFont typeface="Montserrat"/>
              <a:buNone/>
              <a:defRPr>
                <a:solidFill>
                  <a:srgbClr val="000000"/>
                </a:solidFill>
                <a:latin typeface="Montserrat"/>
                <a:ea typeface="Montserrat"/>
                <a:cs typeface="Montserrat"/>
                <a:sym typeface="Montserrat"/>
              </a:defRPr>
            </a:lvl9pPr>
          </a:lstStyle>
          <a:p/>
        </p:txBody>
      </p:sp>
      <p:sp>
        <p:nvSpPr>
          <p:cNvPr id="167" name="Google Shape;167;p43"/>
          <p:cNvSpPr/>
          <p:nvPr/>
        </p:nvSpPr>
        <p:spPr>
          <a:xfrm>
            <a:off x="0" y="0"/>
            <a:ext cx="4573800" cy="5143500"/>
          </a:xfrm>
          <a:prstGeom prst="rect">
            <a:avLst/>
          </a:prstGeom>
          <a:solidFill>
            <a:srgbClr val="037E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 name="Google Shape;26;p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7" name="Google Shape;27;p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8" name="Google Shape;28;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4" name="Google Shape;34;p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5" name="Google Shape;35;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8" name="Google Shape;38;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1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1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2" name="Google Shape;42;p1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1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4" name="Google Shape;44;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theme" Target="../theme/theme4.xml"/><Relationship Id="rId12" Type="http://schemas.openxmlformats.org/officeDocument/2006/relationships/slideLayout" Target="../slideLayouts/slideLayout27.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0" Type="http://schemas.openxmlformats.org/officeDocument/2006/relationships/slideLayout" Target="../slideLayouts/slideLayout37.xml"/><Relationship Id="rId13" Type="http://schemas.openxmlformats.org/officeDocument/2006/relationships/slideLayout" Target="../slideLayouts/slideLayout40.xml"/><Relationship Id="rId12" Type="http://schemas.openxmlformats.org/officeDocument/2006/relationships/slideLayout" Target="../slideLayouts/slideLayout39.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66" name="Shape 66"/>
        <p:cNvGrpSpPr/>
        <p:nvPr/>
      </p:nvGrpSpPr>
      <p:grpSpPr>
        <a:xfrm>
          <a:off x="0" y="0"/>
          <a:ext cx="0" cy="0"/>
          <a:chOff x="0" y="0"/>
          <a:chExt cx="0" cy="0"/>
        </a:xfrm>
      </p:grpSpPr>
      <p:sp>
        <p:nvSpPr>
          <p:cNvPr id="67" name="Google Shape;67;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68" name="Google Shape;68;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9" name="Google Shape;69;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5" name="Shape 115"/>
        <p:cNvGrpSpPr/>
        <p:nvPr/>
      </p:nvGrpSpPr>
      <p:grpSpPr>
        <a:xfrm>
          <a:off x="0" y="0"/>
          <a:ext cx="0" cy="0"/>
          <a:chOff x="0" y="0"/>
          <a:chExt cx="0" cy="0"/>
        </a:xfrm>
      </p:grpSpPr>
      <p:sp>
        <p:nvSpPr>
          <p:cNvPr id="116" name="Google Shape;116;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17" name="Google Shape;117;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18" name="Google Shape;118;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25.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1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3.png"/><Relationship Id="rId8"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12.png"/><Relationship Id="rId5" Type="http://schemas.openxmlformats.org/officeDocument/2006/relationships/image" Target="../media/image20.png"/><Relationship Id="rId6"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image" Target="../media/image17.png"/><Relationship Id="rId7"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44"/>
          <p:cNvSpPr/>
          <p:nvPr/>
        </p:nvSpPr>
        <p:spPr>
          <a:xfrm rot="-5400000">
            <a:off x="4157697" y="152404"/>
            <a:ext cx="828576" cy="9153594"/>
          </a:xfrm>
          <a:custGeom>
            <a:rect b="b" l="l" r="r" t="t"/>
            <a:pathLst>
              <a:path extrusionOk="0" h="21600" w="21600">
                <a:moveTo>
                  <a:pt x="0" y="0"/>
                </a:moveTo>
                <a:lnTo>
                  <a:pt x="21600" y="0"/>
                </a:lnTo>
                <a:lnTo>
                  <a:pt x="7200" y="14400"/>
                </a:lnTo>
                <a:lnTo>
                  <a:pt x="0" y="21600"/>
                </a:lnTo>
                <a:close/>
              </a:path>
            </a:pathLst>
          </a:custGeom>
          <a:solidFill>
            <a:srgbClr val="037EF3"/>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44"/>
          <p:cNvSpPr txBox="1"/>
          <p:nvPr/>
        </p:nvSpPr>
        <p:spPr>
          <a:xfrm>
            <a:off x="203300" y="101519"/>
            <a:ext cx="4299300" cy="673200"/>
          </a:xfrm>
          <a:prstGeom prst="rect">
            <a:avLst/>
          </a:prstGeom>
          <a:noFill/>
          <a:ln>
            <a:noFill/>
          </a:ln>
        </p:spPr>
        <p:txBody>
          <a:bodyPr anchorCtr="0" anchor="t" bIns="0" lIns="0" spcFirstLastPara="1" rIns="0" wrap="square" tIns="12700">
            <a:noAutofit/>
          </a:bodyPr>
          <a:lstStyle/>
          <a:p>
            <a:pPr indent="0" lvl="0" marL="12700" marR="5080" rtl="0" algn="l">
              <a:lnSpc>
                <a:spcPct val="100000"/>
              </a:lnSpc>
              <a:spcBef>
                <a:spcPts val="0"/>
              </a:spcBef>
              <a:spcAft>
                <a:spcPts val="0"/>
              </a:spcAft>
              <a:buClr>
                <a:srgbClr val="000000"/>
              </a:buClr>
              <a:buSzPts val="3900"/>
              <a:buFont typeface="Arial"/>
              <a:buNone/>
            </a:pPr>
            <a:r>
              <a:rPr lang="it" sz="3900">
                <a:solidFill>
                  <a:srgbClr val="2F2D2C"/>
                </a:solidFill>
                <a:latin typeface="Lato Light"/>
                <a:ea typeface="Lato Light"/>
                <a:cs typeface="Lato Light"/>
                <a:sym typeface="Lato Light"/>
              </a:rPr>
              <a:t>Ciao</a:t>
            </a:r>
            <a:endParaRPr b="0" i="0" sz="3900" u="none" cap="none" strike="noStrike">
              <a:solidFill>
                <a:srgbClr val="000000"/>
              </a:solidFill>
              <a:latin typeface="Lato"/>
              <a:ea typeface="Lato"/>
              <a:cs typeface="Lato"/>
              <a:sym typeface="Lato"/>
            </a:endParaRPr>
          </a:p>
        </p:txBody>
      </p:sp>
      <p:sp>
        <p:nvSpPr>
          <p:cNvPr id="174" name="Google Shape;174;p44"/>
          <p:cNvSpPr txBox="1"/>
          <p:nvPr/>
        </p:nvSpPr>
        <p:spPr>
          <a:xfrm>
            <a:off x="2876025" y="1655225"/>
            <a:ext cx="2444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latin typeface="Lato"/>
                <a:ea typeface="Lato"/>
                <a:cs typeface="Lato"/>
                <a:sym typeface="Lato"/>
              </a:rPr>
              <a:t>Francesca</a:t>
            </a:r>
            <a:endParaRPr b="1">
              <a:latin typeface="Lato"/>
              <a:ea typeface="Lato"/>
              <a:cs typeface="Lato"/>
              <a:sym typeface="Lato"/>
            </a:endParaRPr>
          </a:p>
          <a:p>
            <a:pPr indent="0" lvl="0" marL="0" rtl="0" algn="l">
              <a:spcBef>
                <a:spcPts val="0"/>
              </a:spcBef>
              <a:spcAft>
                <a:spcPts val="0"/>
              </a:spcAft>
              <a:buNone/>
            </a:pPr>
            <a:r>
              <a:rPr b="1" lang="it">
                <a:latin typeface="Lato"/>
                <a:ea typeface="Lato"/>
                <a:cs typeface="Lato"/>
                <a:sym typeface="Lato"/>
              </a:rPr>
              <a:t>19 anni</a:t>
            </a:r>
            <a:endParaRPr b="1">
              <a:latin typeface="Lato"/>
              <a:ea typeface="Lato"/>
              <a:cs typeface="Lato"/>
              <a:sym typeface="Lato"/>
            </a:endParaRPr>
          </a:p>
          <a:p>
            <a:pPr indent="0" lvl="0" marL="0" rtl="0" algn="l">
              <a:spcBef>
                <a:spcPts val="0"/>
              </a:spcBef>
              <a:spcAft>
                <a:spcPts val="0"/>
              </a:spcAft>
              <a:buNone/>
            </a:pPr>
            <a:r>
              <a:rPr b="1" lang="it">
                <a:latin typeface="Lato"/>
                <a:ea typeface="Lato"/>
                <a:cs typeface="Lato"/>
                <a:sym typeface="Lato"/>
              </a:rPr>
              <a:t>AIESEC in Trieste</a:t>
            </a:r>
            <a:endParaRPr b="1">
              <a:latin typeface="Lato"/>
              <a:ea typeface="Lato"/>
              <a:cs typeface="Lato"/>
              <a:sym typeface="Lato"/>
            </a:endParaRPr>
          </a:p>
        </p:txBody>
      </p:sp>
      <p:sp>
        <p:nvSpPr>
          <p:cNvPr id="175" name="Google Shape;175;p44"/>
          <p:cNvSpPr txBox="1"/>
          <p:nvPr/>
        </p:nvSpPr>
        <p:spPr>
          <a:xfrm>
            <a:off x="4407300" y="2948850"/>
            <a:ext cx="18237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t/>
            </a:r>
            <a:endParaRPr b="1">
              <a:latin typeface="Lato"/>
              <a:ea typeface="Lato"/>
              <a:cs typeface="Lato"/>
              <a:sym typeface="Lato"/>
            </a:endParaRPr>
          </a:p>
        </p:txBody>
      </p:sp>
      <p:pic>
        <p:nvPicPr>
          <p:cNvPr id="176" name="Google Shape;176;p44"/>
          <p:cNvPicPr preferRelativeResize="0"/>
          <p:nvPr/>
        </p:nvPicPr>
        <p:blipFill rotWithShape="1">
          <a:blip r:embed="rId3">
            <a:alphaModFix/>
          </a:blip>
          <a:srcRect b="0" l="0" r="0" t="0"/>
          <a:stretch/>
        </p:blipFill>
        <p:spPr>
          <a:xfrm>
            <a:off x="8439150" y="0"/>
            <a:ext cx="476248" cy="774826"/>
          </a:xfrm>
          <a:prstGeom prst="rect">
            <a:avLst/>
          </a:prstGeom>
          <a:noFill/>
          <a:ln>
            <a:noFill/>
          </a:ln>
        </p:spPr>
      </p:pic>
      <p:pic>
        <p:nvPicPr>
          <p:cNvPr id="177" name="Google Shape;177;p44"/>
          <p:cNvPicPr preferRelativeResize="0"/>
          <p:nvPr/>
        </p:nvPicPr>
        <p:blipFill rotWithShape="1">
          <a:blip r:embed="rId4">
            <a:alphaModFix/>
          </a:blip>
          <a:srcRect b="25048" l="1900" r="-1899" t="3670"/>
          <a:stretch/>
        </p:blipFill>
        <p:spPr>
          <a:xfrm>
            <a:off x="721350" y="1190375"/>
            <a:ext cx="1853100" cy="1761000"/>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53"/>
          <p:cNvPicPr preferRelativeResize="0"/>
          <p:nvPr/>
        </p:nvPicPr>
        <p:blipFill rotWithShape="1">
          <a:blip r:embed="rId3">
            <a:alphaModFix/>
          </a:blip>
          <a:srcRect b="0" l="0" r="0" t="0"/>
          <a:stretch/>
        </p:blipFill>
        <p:spPr>
          <a:xfrm>
            <a:off x="8439150" y="0"/>
            <a:ext cx="476248" cy="774826"/>
          </a:xfrm>
          <a:prstGeom prst="rect">
            <a:avLst/>
          </a:prstGeom>
          <a:noFill/>
          <a:ln>
            <a:noFill/>
          </a:ln>
        </p:spPr>
      </p:pic>
      <p:sp>
        <p:nvSpPr>
          <p:cNvPr id="277" name="Google Shape;277;p53"/>
          <p:cNvSpPr txBox="1"/>
          <p:nvPr/>
        </p:nvSpPr>
        <p:spPr>
          <a:xfrm>
            <a:off x="228600" y="155600"/>
            <a:ext cx="5702100" cy="6132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Clr>
                <a:srgbClr val="000000"/>
              </a:buClr>
              <a:buSzPts val="3900"/>
              <a:buFont typeface="Arial"/>
              <a:buNone/>
            </a:pPr>
            <a:r>
              <a:rPr b="1" lang="it" sz="3900">
                <a:solidFill>
                  <a:srgbClr val="2F2D2C"/>
                </a:solidFill>
                <a:latin typeface="Lato"/>
                <a:ea typeface="Lato"/>
                <a:cs typeface="Lato"/>
                <a:sym typeface="Lato"/>
              </a:rPr>
              <a:t>Belgium - Brussel</a:t>
            </a:r>
            <a:endParaRPr b="1" sz="3900">
              <a:solidFill>
                <a:srgbClr val="2F2D2C"/>
              </a:solidFill>
              <a:latin typeface="Lato"/>
              <a:ea typeface="Lato"/>
              <a:cs typeface="Lato"/>
              <a:sym typeface="Lato"/>
            </a:endParaRPr>
          </a:p>
        </p:txBody>
      </p:sp>
      <p:sp>
        <p:nvSpPr>
          <p:cNvPr id="278" name="Google Shape;278;p53"/>
          <p:cNvSpPr/>
          <p:nvPr/>
        </p:nvSpPr>
        <p:spPr>
          <a:xfrm rot="-5400000">
            <a:off x="4152900" y="152400"/>
            <a:ext cx="828600" cy="9153600"/>
          </a:xfrm>
          <a:prstGeom prst="halfFrame">
            <a:avLst>
              <a:gd fmla="val 736475" name="adj1"/>
              <a:gd fmla="val 33333" name="adj2"/>
            </a:avLst>
          </a:prstGeom>
          <a:solidFill>
            <a:srgbClr val="0CB9C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9" name="Google Shape;279;p53"/>
          <p:cNvPicPr preferRelativeResize="0"/>
          <p:nvPr/>
        </p:nvPicPr>
        <p:blipFill rotWithShape="1">
          <a:blip r:embed="rId4">
            <a:alphaModFix/>
          </a:blip>
          <a:srcRect b="0" l="0" r="0" t="0"/>
          <a:stretch/>
        </p:blipFill>
        <p:spPr>
          <a:xfrm>
            <a:off x="65600" y="4484458"/>
            <a:ext cx="1077425" cy="590426"/>
          </a:xfrm>
          <a:prstGeom prst="rect">
            <a:avLst/>
          </a:prstGeom>
          <a:noFill/>
          <a:ln>
            <a:noFill/>
          </a:ln>
        </p:spPr>
      </p:pic>
      <p:sp>
        <p:nvSpPr>
          <p:cNvPr id="280" name="Google Shape;280;p53"/>
          <p:cNvSpPr/>
          <p:nvPr/>
        </p:nvSpPr>
        <p:spPr>
          <a:xfrm>
            <a:off x="228646" y="936022"/>
            <a:ext cx="4299204" cy="0"/>
          </a:xfrm>
          <a:custGeom>
            <a:rect b="b" l="l" r="r" t="t"/>
            <a:pathLst>
              <a:path extrusionOk="0" h="120000" w="8267700">
                <a:moveTo>
                  <a:pt x="0" y="0"/>
                </a:moveTo>
                <a:lnTo>
                  <a:pt x="8267700" y="0"/>
                </a:lnTo>
              </a:path>
            </a:pathLst>
          </a:custGeom>
          <a:noFill/>
          <a:ln cap="flat" cmpd="sng" w="47625">
            <a:solidFill>
              <a:srgbClr val="0CB9C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
              <a:buFont typeface="Arial"/>
              <a:buNone/>
            </a:pPr>
            <a:r>
              <a:t/>
            </a:r>
            <a:endParaRPr b="0" i="0" sz="200" u="none" cap="none" strike="noStrike">
              <a:solidFill>
                <a:srgbClr val="000000"/>
              </a:solidFill>
              <a:latin typeface="Calibri"/>
              <a:ea typeface="Calibri"/>
              <a:cs typeface="Calibri"/>
              <a:sym typeface="Calibri"/>
            </a:endParaRPr>
          </a:p>
        </p:txBody>
      </p:sp>
      <p:sp>
        <p:nvSpPr>
          <p:cNvPr id="281" name="Google Shape;281;p53"/>
          <p:cNvSpPr txBox="1"/>
          <p:nvPr/>
        </p:nvSpPr>
        <p:spPr>
          <a:xfrm>
            <a:off x="228600" y="1063375"/>
            <a:ext cx="4299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i="1" lang="it" sz="2000">
                <a:solidFill>
                  <a:srgbClr val="0CB9C1"/>
                </a:solidFill>
                <a:latin typeface="Lato"/>
                <a:ea typeface="Lato"/>
                <a:cs typeface="Lato"/>
                <a:sym typeface="Lato"/>
              </a:rPr>
              <a:t>Memnon Archiving Services</a:t>
            </a:r>
            <a:endParaRPr b="1" i="1" sz="2000" u="none" cap="none" strike="noStrike">
              <a:solidFill>
                <a:srgbClr val="0CB9C1"/>
              </a:solidFill>
              <a:latin typeface="Lato"/>
              <a:ea typeface="Lato"/>
              <a:cs typeface="Lato"/>
              <a:sym typeface="Lato"/>
            </a:endParaRPr>
          </a:p>
        </p:txBody>
      </p:sp>
      <p:sp>
        <p:nvSpPr>
          <p:cNvPr id="282" name="Google Shape;282;p53"/>
          <p:cNvSpPr txBox="1"/>
          <p:nvPr/>
        </p:nvSpPr>
        <p:spPr>
          <a:xfrm>
            <a:off x="756025" y="1697200"/>
            <a:ext cx="3119100" cy="168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1" lang="it" sz="1700"/>
              <a:t>Caratteristiche</a:t>
            </a:r>
            <a:endParaRPr b="1" i="1"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23850" lvl="0" marL="457200" marR="0" rtl="0" algn="l">
              <a:lnSpc>
                <a:spcPct val="115000"/>
              </a:lnSpc>
              <a:spcBef>
                <a:spcPts val="0"/>
              </a:spcBef>
              <a:spcAft>
                <a:spcPts val="0"/>
              </a:spcAft>
              <a:buClr>
                <a:srgbClr val="000000"/>
              </a:buClr>
              <a:buSzPts val="1500"/>
              <a:buFont typeface="Lato"/>
              <a:buChar char="●"/>
            </a:pPr>
            <a:r>
              <a:rPr lang="it" sz="1500">
                <a:latin typeface="Lato"/>
                <a:ea typeface="Lato"/>
                <a:cs typeface="Lato"/>
                <a:sym typeface="Lato"/>
              </a:rPr>
              <a:t>1 anno</a:t>
            </a:r>
            <a:endParaRPr sz="1500">
              <a:latin typeface="Lato"/>
              <a:ea typeface="Lato"/>
              <a:cs typeface="Lato"/>
              <a:sym typeface="Lato"/>
            </a:endParaRPr>
          </a:p>
          <a:p>
            <a:pPr indent="-323850" lvl="0" marL="457200" marR="0" rtl="0" algn="l">
              <a:lnSpc>
                <a:spcPct val="115000"/>
              </a:lnSpc>
              <a:spcBef>
                <a:spcPts val="0"/>
              </a:spcBef>
              <a:spcAft>
                <a:spcPts val="0"/>
              </a:spcAft>
              <a:buClr>
                <a:srgbClr val="000000"/>
              </a:buClr>
              <a:buSzPts val="1500"/>
              <a:buFont typeface="Lato"/>
              <a:buChar char="●"/>
            </a:pPr>
            <a:r>
              <a:rPr b="0" i="0" lang="it" sz="1500" u="none" cap="none" strike="noStrike">
                <a:solidFill>
                  <a:srgbClr val="000000"/>
                </a:solidFill>
                <a:latin typeface="Lato"/>
                <a:ea typeface="Lato"/>
                <a:cs typeface="Lato"/>
                <a:sym typeface="Lato"/>
              </a:rPr>
              <a:t>Salary: </a:t>
            </a:r>
            <a:r>
              <a:rPr lang="it" sz="1500">
                <a:latin typeface="Lato"/>
                <a:ea typeface="Lato"/>
                <a:cs typeface="Lato"/>
                <a:sym typeface="Lato"/>
              </a:rPr>
              <a:t>1400</a:t>
            </a:r>
            <a:r>
              <a:rPr b="0" i="0" lang="it" sz="1500" u="none" cap="none" strike="noStrike">
                <a:solidFill>
                  <a:srgbClr val="000000"/>
                </a:solidFill>
                <a:latin typeface="Lato"/>
                <a:ea typeface="Lato"/>
                <a:cs typeface="Lato"/>
                <a:sym typeface="Lato"/>
              </a:rPr>
              <a:t>€</a:t>
            </a:r>
            <a:endParaRPr b="0" i="0" sz="1500" u="none" cap="none" strike="noStrike">
              <a:solidFill>
                <a:srgbClr val="000000"/>
              </a:solidFill>
              <a:latin typeface="Lato"/>
              <a:ea typeface="Lato"/>
              <a:cs typeface="Lato"/>
              <a:sym typeface="Lato"/>
            </a:endParaRPr>
          </a:p>
          <a:p>
            <a:pPr indent="-323850" lvl="0" marL="457200" marR="0" rtl="0" algn="l">
              <a:lnSpc>
                <a:spcPct val="115000"/>
              </a:lnSpc>
              <a:spcBef>
                <a:spcPts val="0"/>
              </a:spcBef>
              <a:spcAft>
                <a:spcPts val="0"/>
              </a:spcAft>
              <a:buClr>
                <a:srgbClr val="000000"/>
              </a:buClr>
              <a:buSzPts val="1500"/>
              <a:buFont typeface="Lato"/>
              <a:buChar char="●"/>
            </a:pPr>
            <a:r>
              <a:rPr b="0" i="0" lang="it" sz="1500" u="none" cap="none" strike="noStrike">
                <a:solidFill>
                  <a:srgbClr val="000000"/>
                </a:solidFill>
                <a:latin typeface="Lato"/>
                <a:ea typeface="Lato"/>
                <a:cs typeface="Lato"/>
                <a:sym typeface="Lato"/>
              </a:rPr>
              <a:t>Bonus: </a:t>
            </a:r>
            <a:r>
              <a:rPr lang="it" sz="1500">
                <a:latin typeface="Lato"/>
                <a:ea typeface="Lato"/>
                <a:cs typeface="Lato"/>
                <a:sym typeface="Lato"/>
              </a:rPr>
              <a:t>pagamento per un mezzo di trasporto</a:t>
            </a:r>
            <a:endParaRPr sz="1500">
              <a:latin typeface="Lato"/>
              <a:ea typeface="Lato"/>
              <a:cs typeface="Lato"/>
              <a:sym typeface="Lato"/>
            </a:endParaRPr>
          </a:p>
        </p:txBody>
      </p:sp>
      <p:sp>
        <p:nvSpPr>
          <p:cNvPr id="283" name="Google Shape;283;p53"/>
          <p:cNvSpPr txBox="1"/>
          <p:nvPr/>
        </p:nvSpPr>
        <p:spPr>
          <a:xfrm>
            <a:off x="5189425" y="1555963"/>
            <a:ext cx="3119100" cy="278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400"/>
              <a:buFont typeface="Arial"/>
              <a:buNone/>
            </a:pPr>
            <a:r>
              <a:rPr b="1" i="1" lang="it" sz="1700">
                <a:solidFill>
                  <a:schemeClr val="dk1"/>
                </a:solidFill>
              </a:rPr>
              <a:t>Ruolo/opportunità</a:t>
            </a:r>
            <a:endParaRPr b="1" i="1" sz="1700">
              <a:solidFill>
                <a:schemeClr val="dk1"/>
              </a:solidFill>
            </a:endParaRPr>
          </a:p>
          <a:p>
            <a:pPr indent="0" lvl="0" marL="0" rtl="0" algn="l">
              <a:lnSpc>
                <a:spcPct val="115000"/>
              </a:lnSpc>
              <a:spcBef>
                <a:spcPts val="0"/>
              </a:spcBef>
              <a:spcAft>
                <a:spcPts val="0"/>
              </a:spcAft>
              <a:buClr>
                <a:schemeClr val="dk1"/>
              </a:buClr>
              <a:buSzPts val="1200"/>
              <a:buFont typeface="Arial"/>
              <a:buNone/>
            </a:pPr>
            <a:r>
              <a:t/>
            </a:r>
            <a:endParaRPr sz="1200">
              <a:solidFill>
                <a:schemeClr val="dk1"/>
              </a:solidFill>
              <a:latin typeface="Lato"/>
              <a:ea typeface="Lato"/>
              <a:cs typeface="Lato"/>
              <a:sym typeface="Lato"/>
            </a:endParaRPr>
          </a:p>
          <a:p>
            <a:pPr indent="-336550" lvl="0" marL="457200" marR="0" rtl="0" algn="l">
              <a:lnSpc>
                <a:spcPct val="115000"/>
              </a:lnSpc>
              <a:spcBef>
                <a:spcPts val="0"/>
              </a:spcBef>
              <a:spcAft>
                <a:spcPts val="0"/>
              </a:spcAft>
              <a:buSzPts val="1700"/>
              <a:buChar char="●"/>
            </a:pPr>
            <a:r>
              <a:rPr lang="it" sz="1500">
                <a:solidFill>
                  <a:schemeClr val="dk1"/>
                </a:solidFill>
                <a:latin typeface="Lato"/>
                <a:ea typeface="Lato"/>
                <a:cs typeface="Lato"/>
                <a:sym typeface="Lato"/>
              </a:rPr>
              <a:t>Business analyst</a:t>
            </a:r>
            <a:endParaRPr sz="1500">
              <a:solidFill>
                <a:schemeClr val="dk1"/>
              </a:solidFill>
              <a:latin typeface="Lato"/>
              <a:ea typeface="Lato"/>
              <a:cs typeface="Lato"/>
              <a:sym typeface="Lato"/>
            </a:endParaRPr>
          </a:p>
          <a:p>
            <a:pPr indent="-323850" lvl="0" marL="457200" marR="0" rtl="0" algn="l">
              <a:lnSpc>
                <a:spcPct val="115000"/>
              </a:lnSpc>
              <a:spcBef>
                <a:spcPts val="0"/>
              </a:spcBef>
              <a:spcAft>
                <a:spcPts val="0"/>
              </a:spcAft>
              <a:buClr>
                <a:schemeClr val="dk1"/>
              </a:buClr>
              <a:buSzPts val="1500"/>
              <a:buFont typeface="Lato"/>
              <a:buChar char="●"/>
            </a:pPr>
            <a:r>
              <a:rPr lang="it" sz="1500">
                <a:solidFill>
                  <a:schemeClr val="dk1"/>
                </a:solidFill>
                <a:latin typeface="Lato"/>
                <a:ea typeface="Lato"/>
                <a:cs typeface="Lato"/>
                <a:sym typeface="Lato"/>
              </a:rPr>
              <a:t>Estrarre dati da operational o commercial database (SQL, CRM)  e analizzarli in vario modo (Excel/ Power BI)</a:t>
            </a:r>
            <a:endParaRPr sz="1500">
              <a:solidFill>
                <a:schemeClr val="dk1"/>
              </a:solidFill>
              <a:latin typeface="Lato"/>
              <a:ea typeface="Lato"/>
              <a:cs typeface="Lato"/>
              <a:sym typeface="Lato"/>
            </a:endParaRPr>
          </a:p>
          <a:p>
            <a:pPr indent="-323850" lvl="0" marL="457200" marR="0" rtl="0" algn="l">
              <a:lnSpc>
                <a:spcPct val="115000"/>
              </a:lnSpc>
              <a:spcBef>
                <a:spcPts val="0"/>
              </a:spcBef>
              <a:spcAft>
                <a:spcPts val="0"/>
              </a:spcAft>
              <a:buClr>
                <a:schemeClr val="dk1"/>
              </a:buClr>
              <a:buSzPts val="1500"/>
              <a:buFont typeface="Lato"/>
              <a:buChar char="●"/>
            </a:pPr>
            <a:r>
              <a:rPr lang="it" sz="1500">
                <a:solidFill>
                  <a:schemeClr val="dk1"/>
                </a:solidFill>
                <a:latin typeface="Lato"/>
                <a:ea typeface="Lato"/>
                <a:cs typeface="Lato"/>
                <a:sym typeface="Lato"/>
              </a:rPr>
              <a:t>Contribuire allo sviluppo di resoconti, dashboard, KPI e analisi di management</a:t>
            </a:r>
            <a:endParaRPr sz="1500">
              <a:solidFill>
                <a:schemeClr val="dk1"/>
              </a:solidFill>
              <a:latin typeface="Lato"/>
              <a:ea typeface="Lato"/>
              <a:cs typeface="Lato"/>
              <a:sym typeface="Lato"/>
            </a:endParaRPr>
          </a:p>
        </p:txBody>
      </p:sp>
      <p:pic>
        <p:nvPicPr>
          <p:cNvPr id="284" name="Google Shape;284;p53"/>
          <p:cNvPicPr preferRelativeResize="0"/>
          <p:nvPr/>
        </p:nvPicPr>
        <p:blipFill>
          <a:blip r:embed="rId5">
            <a:alphaModFix/>
          </a:blip>
          <a:stretch>
            <a:fillRect/>
          </a:stretch>
        </p:blipFill>
        <p:spPr>
          <a:xfrm>
            <a:off x="6082701" y="155600"/>
            <a:ext cx="2087474" cy="1392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54"/>
          <p:cNvSpPr txBox="1"/>
          <p:nvPr/>
        </p:nvSpPr>
        <p:spPr>
          <a:xfrm>
            <a:off x="2305950" y="2371650"/>
            <a:ext cx="45321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sz="2000">
                <a:latin typeface="Lato"/>
                <a:ea typeface="Lato"/>
                <a:cs typeface="Lato"/>
                <a:sym typeface="Lato"/>
              </a:rPr>
              <a:t>ti ricordi la domanda iniziale?</a:t>
            </a:r>
            <a:endParaRPr sz="2000">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3" name="Shape 293"/>
        <p:cNvGrpSpPr/>
        <p:nvPr/>
      </p:nvGrpSpPr>
      <p:grpSpPr>
        <a:xfrm>
          <a:off x="0" y="0"/>
          <a:ext cx="0" cy="0"/>
          <a:chOff x="0" y="0"/>
          <a:chExt cx="0" cy="0"/>
        </a:xfrm>
      </p:grpSpPr>
      <p:sp>
        <p:nvSpPr>
          <p:cNvPr id="294" name="Google Shape;294;p55"/>
          <p:cNvSpPr/>
          <p:nvPr/>
        </p:nvSpPr>
        <p:spPr>
          <a:xfrm>
            <a:off x="0" y="0"/>
            <a:ext cx="9144000" cy="4782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55"/>
          <p:cNvSpPr/>
          <p:nvPr/>
        </p:nvSpPr>
        <p:spPr>
          <a:xfrm>
            <a:off x="-24225" y="-1360500"/>
            <a:ext cx="6932100" cy="6504000"/>
          </a:xfrm>
          <a:prstGeom prst="rtTriangl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55"/>
          <p:cNvSpPr/>
          <p:nvPr/>
        </p:nvSpPr>
        <p:spPr>
          <a:xfrm>
            <a:off x="-10" y="-1284453"/>
            <a:ext cx="6555600" cy="6504000"/>
          </a:xfrm>
          <a:prstGeom prst="rtTriangle">
            <a:avLst/>
          </a:prstGeom>
          <a:solidFill>
            <a:srgbClr val="037EF3"/>
          </a:solidFill>
          <a:ln cap="flat" cmpd="sng" w="9525">
            <a:solidFill>
              <a:srgbClr val="037EF3"/>
            </a:solidFill>
            <a:prstDash val="solid"/>
            <a:round/>
            <a:headEnd len="sm" w="sm" type="none"/>
            <a:tailEnd len="sm" w="sm" type="none"/>
          </a:ln>
          <a:effectLst>
            <a:outerShdw blurRad="57150" rotWithShape="0" algn="bl" dir="21420000" dist="161925">
              <a:srgbClr val="037EF3">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7" name="Google Shape;297;p55"/>
          <p:cNvPicPr preferRelativeResize="0"/>
          <p:nvPr/>
        </p:nvPicPr>
        <p:blipFill rotWithShape="1">
          <a:blip r:embed="rId3">
            <a:alphaModFix/>
          </a:blip>
          <a:srcRect b="0" l="0" r="0" t="0"/>
          <a:stretch/>
        </p:blipFill>
        <p:spPr>
          <a:xfrm>
            <a:off x="8439150" y="0"/>
            <a:ext cx="476248" cy="774826"/>
          </a:xfrm>
          <a:prstGeom prst="rect">
            <a:avLst/>
          </a:prstGeom>
          <a:noFill/>
          <a:ln>
            <a:noFill/>
          </a:ln>
        </p:spPr>
      </p:pic>
      <p:pic>
        <p:nvPicPr>
          <p:cNvPr id="298" name="Google Shape;298;p55"/>
          <p:cNvPicPr preferRelativeResize="0"/>
          <p:nvPr/>
        </p:nvPicPr>
        <p:blipFill rotWithShape="1">
          <a:blip r:embed="rId4">
            <a:alphaModFix/>
          </a:blip>
          <a:srcRect b="0" l="0" r="0" t="0"/>
          <a:stretch/>
        </p:blipFill>
        <p:spPr>
          <a:xfrm>
            <a:off x="6185925" y="1206998"/>
            <a:ext cx="2729475" cy="2729500"/>
          </a:xfrm>
          <a:prstGeom prst="rect">
            <a:avLst/>
          </a:prstGeom>
          <a:noFill/>
          <a:ln>
            <a:noFill/>
          </a:ln>
        </p:spPr>
      </p:pic>
      <p:sp>
        <p:nvSpPr>
          <p:cNvPr id="299" name="Google Shape;299;p55"/>
          <p:cNvSpPr txBox="1"/>
          <p:nvPr/>
        </p:nvSpPr>
        <p:spPr>
          <a:xfrm>
            <a:off x="2001515" y="151654"/>
            <a:ext cx="51411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lang="it" sz="3600">
                <a:solidFill>
                  <a:srgbClr val="037EF3"/>
                </a:solidFill>
                <a:latin typeface="Lato"/>
                <a:ea typeface="Lato"/>
                <a:cs typeface="Lato"/>
                <a:sym typeface="Lato"/>
              </a:rPr>
              <a:t>Registrati subito!</a:t>
            </a:r>
            <a:endParaRPr b="0" i="1" sz="1500" u="none" cap="none" strike="noStrike">
              <a:solidFill>
                <a:srgbClr val="037EF3"/>
              </a:solidFill>
              <a:latin typeface="Lato"/>
              <a:ea typeface="Lato"/>
              <a:cs typeface="Lato"/>
              <a:sym typeface="Lato"/>
            </a:endParaRPr>
          </a:p>
        </p:txBody>
      </p:sp>
      <p:sp>
        <p:nvSpPr>
          <p:cNvPr id="300" name="Google Shape;300;p55"/>
          <p:cNvSpPr txBox="1"/>
          <p:nvPr/>
        </p:nvSpPr>
        <p:spPr>
          <a:xfrm>
            <a:off x="6454763" y="3959750"/>
            <a:ext cx="1784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a:solidFill>
                  <a:schemeClr val="dk1"/>
                </a:solidFill>
                <a:latin typeface="Lato"/>
                <a:ea typeface="Lato"/>
                <a:cs typeface="Lato"/>
                <a:sym typeface="Lato"/>
              </a:rPr>
              <a:t>AIESEC.IT</a:t>
            </a:r>
            <a:endParaRPr>
              <a:solidFill>
                <a:schemeClr val="dk1"/>
              </a:solidFill>
              <a:latin typeface="Lato"/>
              <a:ea typeface="Lato"/>
              <a:cs typeface="Lato"/>
              <a:sym typeface="Lato"/>
            </a:endParaRPr>
          </a:p>
        </p:txBody>
      </p:sp>
      <p:sp>
        <p:nvSpPr>
          <p:cNvPr id="301" name="Google Shape;301;p55"/>
          <p:cNvSpPr txBox="1"/>
          <p:nvPr/>
        </p:nvSpPr>
        <p:spPr>
          <a:xfrm>
            <a:off x="394550" y="1432800"/>
            <a:ext cx="25971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700">
                <a:solidFill>
                  <a:schemeClr val="lt1"/>
                </a:solidFill>
                <a:latin typeface="Lato"/>
                <a:ea typeface="Lato"/>
                <a:cs typeface="Lato"/>
                <a:sym typeface="Lato"/>
              </a:rPr>
              <a:t>La registrazione è senza impegno.</a:t>
            </a:r>
            <a:endParaRPr b="1" sz="1700">
              <a:solidFill>
                <a:schemeClr val="lt1"/>
              </a:solidFill>
              <a:latin typeface="Lato"/>
              <a:ea typeface="Lato"/>
              <a:cs typeface="Lato"/>
              <a:sym typeface="Lato"/>
            </a:endParaRPr>
          </a:p>
          <a:p>
            <a:pPr indent="0" lvl="0" marL="0" rtl="0" algn="l">
              <a:spcBef>
                <a:spcPts val="0"/>
              </a:spcBef>
              <a:spcAft>
                <a:spcPts val="0"/>
              </a:spcAft>
              <a:buNone/>
            </a:pPr>
            <a:r>
              <a:t/>
            </a:r>
            <a:endParaRPr b="1" sz="1700">
              <a:solidFill>
                <a:schemeClr val="lt1"/>
              </a:solidFill>
              <a:latin typeface="Lato"/>
              <a:ea typeface="Lato"/>
              <a:cs typeface="Lato"/>
              <a:sym typeface="Lato"/>
            </a:endParaRPr>
          </a:p>
          <a:p>
            <a:pPr indent="0" lvl="0" marL="0" rtl="0" algn="l">
              <a:spcBef>
                <a:spcPts val="0"/>
              </a:spcBef>
              <a:spcAft>
                <a:spcPts val="0"/>
              </a:spcAft>
              <a:buNone/>
            </a:pPr>
            <a:r>
              <a:t/>
            </a:r>
            <a:endParaRPr b="1" sz="1700">
              <a:solidFill>
                <a:schemeClr val="lt1"/>
              </a:solidFill>
              <a:latin typeface="Lato"/>
              <a:ea typeface="Lato"/>
              <a:cs typeface="Lato"/>
              <a:sym typeface="Lato"/>
            </a:endParaRPr>
          </a:p>
          <a:p>
            <a:pPr indent="0" lvl="0" marL="0" rtl="0" algn="l">
              <a:spcBef>
                <a:spcPts val="0"/>
              </a:spcBef>
              <a:spcAft>
                <a:spcPts val="0"/>
              </a:spcAft>
              <a:buNone/>
            </a:pPr>
            <a:r>
              <a:t/>
            </a:r>
            <a:endParaRPr b="1" sz="1700">
              <a:solidFill>
                <a:schemeClr val="lt1"/>
              </a:solidFill>
              <a:latin typeface="Lato"/>
              <a:ea typeface="Lato"/>
              <a:cs typeface="Lato"/>
              <a:sym typeface="Lato"/>
            </a:endParaRPr>
          </a:p>
          <a:p>
            <a:pPr indent="0" lvl="0" marL="0" rtl="0" algn="l">
              <a:spcBef>
                <a:spcPts val="0"/>
              </a:spcBef>
              <a:spcAft>
                <a:spcPts val="0"/>
              </a:spcAft>
              <a:buNone/>
            </a:pPr>
            <a:r>
              <a:t/>
            </a:r>
            <a:endParaRPr b="1" sz="1700">
              <a:solidFill>
                <a:schemeClr val="lt1"/>
              </a:solidFill>
              <a:latin typeface="Lato"/>
              <a:ea typeface="Lato"/>
              <a:cs typeface="Lato"/>
              <a:sym typeface="Lato"/>
            </a:endParaRPr>
          </a:p>
          <a:p>
            <a:pPr indent="0" lvl="0" marL="0" rtl="0" algn="l">
              <a:spcBef>
                <a:spcPts val="0"/>
              </a:spcBef>
              <a:spcAft>
                <a:spcPts val="0"/>
              </a:spcAft>
              <a:buNone/>
            </a:pPr>
            <a:r>
              <a:t/>
            </a:r>
            <a:endParaRPr b="1" sz="1700">
              <a:solidFill>
                <a:schemeClr val="lt1"/>
              </a:solidFill>
              <a:latin typeface="Lato"/>
              <a:ea typeface="Lato"/>
              <a:cs typeface="Lato"/>
              <a:sym typeface="Lato"/>
            </a:endParaRPr>
          </a:p>
          <a:p>
            <a:pPr indent="0" lvl="0" marL="0" rtl="0" algn="l">
              <a:spcBef>
                <a:spcPts val="0"/>
              </a:spcBef>
              <a:spcAft>
                <a:spcPts val="0"/>
              </a:spcAft>
              <a:buNone/>
            </a:pPr>
            <a:r>
              <a:rPr b="1" lang="it" sz="1700">
                <a:solidFill>
                  <a:schemeClr val="lt1"/>
                </a:solidFill>
                <a:latin typeface="Lato"/>
                <a:ea typeface="Lato"/>
                <a:cs typeface="Lato"/>
                <a:sym typeface="Lato"/>
              </a:rPr>
              <a:t>Verrai ricontattato in 24h per maggiori informazioni</a:t>
            </a:r>
            <a:endParaRPr b="1" sz="1700">
              <a:solidFill>
                <a:schemeClr val="lt1"/>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45"/>
          <p:cNvPicPr preferRelativeResize="0"/>
          <p:nvPr/>
        </p:nvPicPr>
        <p:blipFill rotWithShape="1">
          <a:blip r:embed="rId3">
            <a:alphaModFix/>
          </a:blip>
          <a:srcRect b="5221" l="0" r="0" t="5212"/>
          <a:stretch/>
        </p:blipFill>
        <p:spPr>
          <a:xfrm>
            <a:off x="-323850" y="-1981200"/>
            <a:ext cx="9791701" cy="7124700"/>
          </a:xfrm>
          <a:prstGeom prst="rect">
            <a:avLst/>
          </a:prstGeom>
          <a:noFill/>
          <a:ln>
            <a:noFill/>
          </a:ln>
        </p:spPr>
      </p:pic>
      <p:sp>
        <p:nvSpPr>
          <p:cNvPr id="183" name="Google Shape;183;p45"/>
          <p:cNvSpPr txBox="1"/>
          <p:nvPr/>
        </p:nvSpPr>
        <p:spPr>
          <a:xfrm>
            <a:off x="101575" y="175450"/>
            <a:ext cx="41910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2600">
                <a:solidFill>
                  <a:srgbClr val="FFFFFF"/>
                </a:solidFill>
                <a:latin typeface="Lato"/>
                <a:ea typeface="Lato"/>
                <a:cs typeface="Lato"/>
                <a:sym typeface="Lato"/>
              </a:rPr>
              <a:t>stessa età</a:t>
            </a:r>
            <a:endParaRPr b="1" sz="2600">
              <a:solidFill>
                <a:srgbClr val="FFFFFF"/>
              </a:solidFill>
              <a:latin typeface="Lato"/>
              <a:ea typeface="Lato"/>
              <a:cs typeface="Lato"/>
              <a:sym typeface="Lato"/>
            </a:endParaRPr>
          </a:p>
          <a:p>
            <a:pPr indent="0" lvl="0" marL="0" rtl="0" algn="l">
              <a:spcBef>
                <a:spcPts val="0"/>
              </a:spcBef>
              <a:spcAft>
                <a:spcPts val="0"/>
              </a:spcAft>
              <a:buNone/>
            </a:pPr>
            <a:r>
              <a:rPr b="1" lang="it" sz="2600">
                <a:solidFill>
                  <a:srgbClr val="FFFFFF"/>
                </a:solidFill>
                <a:latin typeface="Lato"/>
                <a:ea typeface="Lato"/>
                <a:cs typeface="Lato"/>
                <a:sym typeface="Lato"/>
              </a:rPr>
              <a:t>stessa laurea</a:t>
            </a:r>
            <a:endParaRPr b="1" sz="2600">
              <a:solidFill>
                <a:srgbClr val="FFFFFF"/>
              </a:solidFill>
              <a:latin typeface="Lato"/>
              <a:ea typeface="Lato"/>
              <a:cs typeface="Lato"/>
              <a:sym typeface="Lato"/>
            </a:endParaRPr>
          </a:p>
          <a:p>
            <a:pPr indent="0" lvl="0" marL="0" rtl="0" algn="l">
              <a:spcBef>
                <a:spcPts val="0"/>
              </a:spcBef>
              <a:spcAft>
                <a:spcPts val="0"/>
              </a:spcAft>
              <a:buNone/>
            </a:pPr>
            <a:r>
              <a:rPr b="1" lang="it" sz="2600">
                <a:solidFill>
                  <a:srgbClr val="FFFFFF"/>
                </a:solidFill>
                <a:latin typeface="Lato"/>
                <a:ea typeface="Lato"/>
                <a:cs typeface="Lato"/>
                <a:sym typeface="Lato"/>
              </a:rPr>
              <a:t>stessi corsi</a:t>
            </a:r>
            <a:endParaRPr b="1" sz="2600">
              <a:solidFill>
                <a:srgbClr val="FFFFFF"/>
              </a:solidFill>
              <a:latin typeface="Lato"/>
              <a:ea typeface="Lato"/>
              <a:cs typeface="Lato"/>
              <a:sym typeface="Lato"/>
            </a:endParaRPr>
          </a:p>
          <a:p>
            <a:pPr indent="0" lvl="0" marL="0" rtl="0" algn="l">
              <a:spcBef>
                <a:spcPts val="0"/>
              </a:spcBef>
              <a:spcAft>
                <a:spcPts val="0"/>
              </a:spcAft>
              <a:buNone/>
            </a:pPr>
            <a:r>
              <a:rPr b="1" lang="it" sz="2600">
                <a:solidFill>
                  <a:srgbClr val="FFFFFF"/>
                </a:solidFill>
                <a:latin typeface="Lato"/>
                <a:ea typeface="Lato"/>
                <a:cs typeface="Lato"/>
                <a:sym typeface="Lato"/>
              </a:rPr>
              <a:t>stessi voti</a:t>
            </a:r>
            <a:endParaRPr b="1" sz="2600">
              <a:solidFill>
                <a:srgbClr val="FFFFFF"/>
              </a:solidFill>
              <a:latin typeface="Lato"/>
              <a:ea typeface="Lato"/>
              <a:cs typeface="Lato"/>
              <a:sym typeface="Lato"/>
            </a:endParaRPr>
          </a:p>
          <a:p>
            <a:pPr indent="0" lvl="0" marL="0" rtl="0" algn="l">
              <a:spcBef>
                <a:spcPts val="0"/>
              </a:spcBef>
              <a:spcAft>
                <a:spcPts val="0"/>
              </a:spcAft>
              <a:buNone/>
            </a:pPr>
            <a:r>
              <a:rPr b="1" lang="it" sz="2600">
                <a:solidFill>
                  <a:srgbClr val="FFFFFF"/>
                </a:solidFill>
                <a:latin typeface="Lato"/>
                <a:ea typeface="Lato"/>
                <a:cs typeface="Lato"/>
                <a:sym typeface="Lato"/>
              </a:rPr>
              <a:t>…</a:t>
            </a:r>
            <a:endParaRPr b="1" sz="2200">
              <a:solidFill>
                <a:srgbClr val="FFFFFF"/>
              </a:solidFill>
              <a:latin typeface="Lato"/>
              <a:ea typeface="Lato"/>
              <a:cs typeface="Lato"/>
              <a:sym typeface="Lato"/>
            </a:endParaRPr>
          </a:p>
          <a:p>
            <a:pPr indent="0" lvl="0" marL="0" rtl="0" algn="l">
              <a:spcBef>
                <a:spcPts val="0"/>
              </a:spcBef>
              <a:spcAft>
                <a:spcPts val="0"/>
              </a:spcAft>
              <a:buNone/>
            </a:pPr>
            <a:r>
              <a:t/>
            </a:r>
            <a:endParaRPr b="1" sz="2600">
              <a:solidFill>
                <a:srgbClr val="FFFFFF"/>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7EF3"/>
        </a:solidFill>
      </p:bgPr>
    </p:bg>
    <p:spTree>
      <p:nvGrpSpPr>
        <p:cNvPr id="187" name="Shape 187"/>
        <p:cNvGrpSpPr/>
        <p:nvPr/>
      </p:nvGrpSpPr>
      <p:grpSpPr>
        <a:xfrm>
          <a:off x="0" y="0"/>
          <a:ext cx="0" cy="0"/>
          <a:chOff x="0" y="0"/>
          <a:chExt cx="0" cy="0"/>
        </a:xfrm>
      </p:grpSpPr>
      <p:pic>
        <p:nvPicPr>
          <p:cNvPr id="188" name="Google Shape;188;p46"/>
          <p:cNvPicPr preferRelativeResize="0"/>
          <p:nvPr/>
        </p:nvPicPr>
        <p:blipFill rotWithShape="1">
          <a:blip r:embed="rId3">
            <a:alphaModFix amt="67000"/>
          </a:blip>
          <a:srcRect b="0" l="7087" r="7514" t="0"/>
          <a:stretch/>
        </p:blipFill>
        <p:spPr>
          <a:xfrm rot="-5400000">
            <a:off x="1961374" y="-1995200"/>
            <a:ext cx="5221226" cy="9159823"/>
          </a:xfrm>
          <a:prstGeom prst="rect">
            <a:avLst/>
          </a:prstGeom>
          <a:noFill/>
          <a:ln>
            <a:noFill/>
          </a:ln>
        </p:spPr>
      </p:pic>
      <p:pic>
        <p:nvPicPr>
          <p:cNvPr id="189" name="Google Shape;189;p46"/>
          <p:cNvPicPr preferRelativeResize="0"/>
          <p:nvPr/>
        </p:nvPicPr>
        <p:blipFill>
          <a:blip r:embed="rId4">
            <a:alphaModFix/>
          </a:blip>
          <a:stretch>
            <a:fillRect/>
          </a:stretch>
        </p:blipFill>
        <p:spPr>
          <a:xfrm>
            <a:off x="1737424" y="2010339"/>
            <a:ext cx="5669125" cy="11228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47"/>
          <p:cNvPicPr preferRelativeResize="0"/>
          <p:nvPr/>
        </p:nvPicPr>
        <p:blipFill>
          <a:blip r:embed="rId3">
            <a:alphaModFix/>
          </a:blip>
          <a:stretch>
            <a:fillRect/>
          </a:stretch>
        </p:blipFill>
        <p:spPr>
          <a:xfrm>
            <a:off x="562675" y="512000"/>
            <a:ext cx="2099680" cy="316550"/>
          </a:xfrm>
          <a:prstGeom prst="rect">
            <a:avLst/>
          </a:prstGeom>
          <a:noFill/>
          <a:ln>
            <a:noFill/>
          </a:ln>
        </p:spPr>
      </p:pic>
      <p:sp>
        <p:nvSpPr>
          <p:cNvPr id="195" name="Google Shape;195;p47"/>
          <p:cNvSpPr txBox="1"/>
          <p:nvPr/>
        </p:nvSpPr>
        <p:spPr>
          <a:xfrm>
            <a:off x="460725" y="1008300"/>
            <a:ext cx="38103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200">
                <a:solidFill>
                  <a:srgbClr val="037EF3"/>
                </a:solidFill>
                <a:latin typeface="Lato Black"/>
                <a:ea typeface="Lato Black"/>
                <a:cs typeface="Lato Black"/>
                <a:sym typeface="Lato Black"/>
              </a:rPr>
              <a:t>Siamo un'organizzazione che promuove la leadership nei giovani</a:t>
            </a:r>
            <a:endParaRPr sz="2200">
              <a:solidFill>
                <a:srgbClr val="037EF3"/>
              </a:solidFill>
              <a:latin typeface="Lato Black"/>
              <a:ea typeface="Lato Black"/>
              <a:cs typeface="Lato Black"/>
              <a:sym typeface="Lato Black"/>
            </a:endParaRPr>
          </a:p>
        </p:txBody>
      </p:sp>
      <p:sp>
        <p:nvSpPr>
          <p:cNvPr id="196" name="Google Shape;196;p47"/>
          <p:cNvSpPr txBox="1"/>
          <p:nvPr/>
        </p:nvSpPr>
        <p:spPr>
          <a:xfrm>
            <a:off x="460725" y="2217125"/>
            <a:ext cx="3885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solidFill>
                  <a:srgbClr val="434343"/>
                </a:solidFill>
                <a:latin typeface="Lato"/>
                <a:ea typeface="Lato"/>
                <a:cs typeface="Lato"/>
                <a:sym typeface="Lato"/>
              </a:rPr>
              <a:t>I nostri aggettivi sono: Global, Independent, Non-political, Not-for-profit, Youth-Run</a:t>
            </a:r>
            <a:endParaRPr>
              <a:solidFill>
                <a:srgbClr val="434343"/>
              </a:solidFill>
              <a:latin typeface="Lato"/>
              <a:ea typeface="Lato"/>
              <a:cs typeface="Lato"/>
              <a:sym typeface="Lato"/>
            </a:endParaRPr>
          </a:p>
        </p:txBody>
      </p:sp>
      <p:cxnSp>
        <p:nvCxnSpPr>
          <p:cNvPr id="197" name="Google Shape;197;p47"/>
          <p:cNvCxnSpPr/>
          <p:nvPr/>
        </p:nvCxnSpPr>
        <p:spPr>
          <a:xfrm>
            <a:off x="-17700" y="3168100"/>
            <a:ext cx="9154200" cy="0"/>
          </a:xfrm>
          <a:prstGeom prst="straightConnector1">
            <a:avLst/>
          </a:prstGeom>
          <a:noFill/>
          <a:ln cap="flat" cmpd="sng" w="114300">
            <a:solidFill>
              <a:srgbClr val="037EF3"/>
            </a:solidFill>
            <a:prstDash val="solid"/>
            <a:round/>
            <a:headEnd len="med" w="med" type="none"/>
            <a:tailEnd len="med" w="med" type="none"/>
          </a:ln>
          <a:effectLst>
            <a:outerShdw blurRad="57150" rotWithShape="0" algn="bl" dir="16560000" dist="28575">
              <a:srgbClr val="037EF3">
                <a:alpha val="50000"/>
              </a:srgbClr>
            </a:outerShdw>
          </a:effectLst>
        </p:spPr>
      </p:cxnSp>
      <p:sp>
        <p:nvSpPr>
          <p:cNvPr id="198" name="Google Shape;198;p47"/>
          <p:cNvSpPr/>
          <p:nvPr/>
        </p:nvSpPr>
        <p:spPr>
          <a:xfrm>
            <a:off x="-12850" y="3197825"/>
            <a:ext cx="9154200" cy="1945800"/>
          </a:xfrm>
          <a:prstGeom prst="rect">
            <a:avLst/>
          </a:prstGeom>
          <a:solidFill>
            <a:srgbClr val="037EF3"/>
          </a:solidFill>
          <a:ln cap="flat" cmpd="sng" w="9525">
            <a:solidFill>
              <a:srgbClr val="037E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9" name="Google Shape;199;p47"/>
          <p:cNvPicPr preferRelativeResize="0"/>
          <p:nvPr/>
        </p:nvPicPr>
        <p:blipFill rotWithShape="1">
          <a:blip r:embed="rId4">
            <a:alphaModFix amt="85000"/>
          </a:blip>
          <a:srcRect b="38366" l="3744" r="0" t="29232"/>
          <a:stretch/>
        </p:blipFill>
        <p:spPr>
          <a:xfrm>
            <a:off x="-165000" y="3168096"/>
            <a:ext cx="9144003" cy="2051605"/>
          </a:xfrm>
          <a:prstGeom prst="rect">
            <a:avLst/>
          </a:prstGeom>
          <a:noFill/>
          <a:ln>
            <a:noFill/>
          </a:ln>
        </p:spPr>
      </p:pic>
      <p:sp>
        <p:nvSpPr>
          <p:cNvPr id="200" name="Google Shape;200;p47"/>
          <p:cNvSpPr/>
          <p:nvPr/>
        </p:nvSpPr>
        <p:spPr>
          <a:xfrm rot="10800000">
            <a:off x="3047700" y="-33850"/>
            <a:ext cx="6083700" cy="5313300"/>
          </a:xfrm>
          <a:prstGeom prst="rtTriangle">
            <a:avLst/>
          </a:prstGeom>
          <a:solidFill>
            <a:srgbClr val="037EF3"/>
          </a:solidFill>
          <a:ln cap="flat" cmpd="sng" w="9525">
            <a:solidFill>
              <a:srgbClr val="037E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1" name="Google Shape;201;p47"/>
          <p:cNvPicPr preferRelativeResize="0"/>
          <p:nvPr/>
        </p:nvPicPr>
        <p:blipFill>
          <a:blip r:embed="rId5">
            <a:alphaModFix/>
          </a:blip>
          <a:stretch>
            <a:fillRect/>
          </a:stretch>
        </p:blipFill>
        <p:spPr>
          <a:xfrm>
            <a:off x="8406207" y="0"/>
            <a:ext cx="523093" cy="834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7EF3"/>
        </a:solidFill>
      </p:bgPr>
    </p:bg>
    <p:spTree>
      <p:nvGrpSpPr>
        <p:cNvPr id="205" name="Shape 205"/>
        <p:cNvGrpSpPr/>
        <p:nvPr/>
      </p:nvGrpSpPr>
      <p:grpSpPr>
        <a:xfrm>
          <a:off x="0" y="0"/>
          <a:ext cx="0" cy="0"/>
          <a:chOff x="0" y="0"/>
          <a:chExt cx="0" cy="0"/>
        </a:xfrm>
      </p:grpSpPr>
      <p:pic>
        <p:nvPicPr>
          <p:cNvPr id="206" name="Google Shape;206;p48"/>
          <p:cNvPicPr preferRelativeResize="0"/>
          <p:nvPr/>
        </p:nvPicPr>
        <p:blipFill rotWithShape="1">
          <a:blip r:embed="rId3">
            <a:alphaModFix amt="88000"/>
          </a:blip>
          <a:srcRect b="0" l="0" r="10176" t="0"/>
          <a:stretch/>
        </p:blipFill>
        <p:spPr>
          <a:xfrm>
            <a:off x="2211800" y="0"/>
            <a:ext cx="6932198" cy="5143501"/>
          </a:xfrm>
          <a:prstGeom prst="rect">
            <a:avLst/>
          </a:prstGeom>
          <a:noFill/>
          <a:ln>
            <a:noFill/>
          </a:ln>
        </p:spPr>
      </p:pic>
      <p:sp>
        <p:nvSpPr>
          <p:cNvPr id="207" name="Google Shape;207;p48"/>
          <p:cNvSpPr/>
          <p:nvPr/>
        </p:nvSpPr>
        <p:spPr>
          <a:xfrm rot="5400000">
            <a:off x="799325" y="12850"/>
            <a:ext cx="6555600" cy="6504000"/>
          </a:xfrm>
          <a:prstGeom prst="rtTriangl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48"/>
          <p:cNvSpPr/>
          <p:nvPr/>
        </p:nvSpPr>
        <p:spPr>
          <a:xfrm rot="5400000">
            <a:off x="37325" y="12850"/>
            <a:ext cx="6555600" cy="6504000"/>
          </a:xfrm>
          <a:prstGeom prst="rtTriangle">
            <a:avLst/>
          </a:prstGeom>
          <a:solidFill>
            <a:srgbClr val="037EF3"/>
          </a:solidFill>
          <a:ln cap="flat" cmpd="sng" w="9525">
            <a:solidFill>
              <a:srgbClr val="037EF3"/>
            </a:solidFill>
            <a:prstDash val="solid"/>
            <a:round/>
            <a:headEnd len="sm" w="sm" type="none"/>
            <a:tailEnd len="sm" w="sm" type="none"/>
          </a:ln>
          <a:effectLst>
            <a:outerShdw blurRad="57150" rotWithShape="0" algn="bl" dir="5400000" dist="161925">
              <a:srgbClr val="037EF3">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48"/>
          <p:cNvSpPr txBox="1"/>
          <p:nvPr/>
        </p:nvSpPr>
        <p:spPr>
          <a:xfrm>
            <a:off x="387350" y="378000"/>
            <a:ext cx="2451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200">
                <a:solidFill>
                  <a:srgbClr val="FFFFFF"/>
                </a:solidFill>
                <a:latin typeface="Lato Black"/>
                <a:ea typeface="Lato Black"/>
                <a:cs typeface="Lato Black"/>
                <a:sym typeface="Lato Black"/>
              </a:rPr>
              <a:t>Alcuni numeri:</a:t>
            </a:r>
            <a:endParaRPr sz="2200">
              <a:solidFill>
                <a:srgbClr val="FFFFFF"/>
              </a:solidFill>
              <a:latin typeface="Lato Black"/>
              <a:ea typeface="Lato Black"/>
              <a:cs typeface="Lato Black"/>
              <a:sym typeface="Lato Black"/>
            </a:endParaRPr>
          </a:p>
        </p:txBody>
      </p:sp>
      <p:sp>
        <p:nvSpPr>
          <p:cNvPr id="210" name="Google Shape;210;p48"/>
          <p:cNvSpPr txBox="1"/>
          <p:nvPr/>
        </p:nvSpPr>
        <p:spPr>
          <a:xfrm>
            <a:off x="387350" y="378000"/>
            <a:ext cx="2451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200">
                <a:solidFill>
                  <a:srgbClr val="FFFFFF"/>
                </a:solidFill>
                <a:latin typeface="Lato Black"/>
                <a:ea typeface="Lato Black"/>
                <a:cs typeface="Lato Black"/>
                <a:sym typeface="Lato Black"/>
              </a:rPr>
              <a:t>Alcuni numeri:</a:t>
            </a:r>
            <a:endParaRPr sz="2200">
              <a:solidFill>
                <a:srgbClr val="FFFFFF"/>
              </a:solidFill>
              <a:latin typeface="Lato Black"/>
              <a:ea typeface="Lato Black"/>
              <a:cs typeface="Lato Black"/>
              <a:sym typeface="Lato Black"/>
            </a:endParaRPr>
          </a:p>
        </p:txBody>
      </p:sp>
      <p:grpSp>
        <p:nvGrpSpPr>
          <p:cNvPr id="211" name="Google Shape;211;p48"/>
          <p:cNvGrpSpPr/>
          <p:nvPr/>
        </p:nvGrpSpPr>
        <p:grpSpPr>
          <a:xfrm>
            <a:off x="387338" y="1063350"/>
            <a:ext cx="2981588" cy="3016800"/>
            <a:chOff x="387338" y="1063350"/>
            <a:chExt cx="2981588" cy="3016800"/>
          </a:xfrm>
        </p:grpSpPr>
        <p:grpSp>
          <p:nvGrpSpPr>
            <p:cNvPr id="212" name="Google Shape;212;p48"/>
            <p:cNvGrpSpPr/>
            <p:nvPr/>
          </p:nvGrpSpPr>
          <p:grpSpPr>
            <a:xfrm>
              <a:off x="391950" y="1063350"/>
              <a:ext cx="2976975" cy="754200"/>
              <a:chOff x="391950" y="1063350"/>
              <a:chExt cx="2976975" cy="754200"/>
            </a:xfrm>
          </p:grpSpPr>
          <p:sp>
            <p:nvSpPr>
              <p:cNvPr id="213" name="Google Shape;213;p48"/>
              <p:cNvSpPr txBox="1"/>
              <p:nvPr/>
            </p:nvSpPr>
            <p:spPr>
              <a:xfrm>
                <a:off x="917925" y="1063350"/>
                <a:ext cx="24510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200">
                    <a:solidFill>
                      <a:srgbClr val="FFFFFF"/>
                    </a:solidFill>
                    <a:latin typeface="Lato"/>
                    <a:ea typeface="Lato"/>
                    <a:cs typeface="Lato"/>
                    <a:sym typeface="Lato"/>
                  </a:rPr>
                  <a:t>100+</a:t>
                </a:r>
                <a:endParaRPr sz="2200">
                  <a:solidFill>
                    <a:srgbClr val="FFFFFF"/>
                  </a:solidFill>
                  <a:latin typeface="Lato"/>
                  <a:ea typeface="Lato"/>
                  <a:cs typeface="Lato"/>
                  <a:sym typeface="Lato"/>
                </a:endParaRPr>
              </a:p>
              <a:p>
                <a:pPr indent="0" lvl="0" marL="0" rtl="0" algn="l">
                  <a:spcBef>
                    <a:spcPts val="0"/>
                  </a:spcBef>
                  <a:spcAft>
                    <a:spcPts val="0"/>
                  </a:spcAft>
                  <a:buNone/>
                </a:pPr>
                <a:r>
                  <a:rPr lang="it" sz="1500">
                    <a:solidFill>
                      <a:srgbClr val="FFFFFF"/>
                    </a:solidFill>
                    <a:latin typeface="Lato Light"/>
                    <a:ea typeface="Lato Light"/>
                    <a:cs typeface="Lato Light"/>
                    <a:sym typeface="Lato Light"/>
                  </a:rPr>
                  <a:t>Paesi in cui lavoriamo</a:t>
                </a:r>
                <a:endParaRPr sz="1500">
                  <a:solidFill>
                    <a:srgbClr val="FFFFFF"/>
                  </a:solidFill>
                  <a:latin typeface="Lato Light"/>
                  <a:ea typeface="Lato Light"/>
                  <a:cs typeface="Lato Light"/>
                  <a:sym typeface="Lato Light"/>
                </a:endParaRPr>
              </a:p>
            </p:txBody>
          </p:sp>
          <p:pic>
            <p:nvPicPr>
              <p:cNvPr id="214" name="Google Shape;214;p48"/>
              <p:cNvPicPr preferRelativeResize="0"/>
              <p:nvPr/>
            </p:nvPicPr>
            <p:blipFill>
              <a:blip r:embed="rId4">
                <a:alphaModFix/>
              </a:blip>
              <a:stretch>
                <a:fillRect/>
              </a:stretch>
            </p:blipFill>
            <p:spPr>
              <a:xfrm>
                <a:off x="391950" y="1228599"/>
                <a:ext cx="423711" cy="423711"/>
              </a:xfrm>
              <a:prstGeom prst="rect">
                <a:avLst/>
              </a:prstGeom>
              <a:noFill/>
              <a:ln>
                <a:noFill/>
              </a:ln>
            </p:spPr>
          </p:pic>
        </p:grpSp>
        <p:grpSp>
          <p:nvGrpSpPr>
            <p:cNvPr id="215" name="Google Shape;215;p48"/>
            <p:cNvGrpSpPr/>
            <p:nvPr/>
          </p:nvGrpSpPr>
          <p:grpSpPr>
            <a:xfrm>
              <a:off x="432625" y="3325950"/>
              <a:ext cx="2936300" cy="754200"/>
              <a:chOff x="432625" y="3325950"/>
              <a:chExt cx="2936300" cy="754200"/>
            </a:xfrm>
          </p:grpSpPr>
          <p:sp>
            <p:nvSpPr>
              <p:cNvPr id="216" name="Google Shape;216;p48"/>
              <p:cNvSpPr txBox="1"/>
              <p:nvPr/>
            </p:nvSpPr>
            <p:spPr>
              <a:xfrm>
                <a:off x="917925" y="3325950"/>
                <a:ext cx="24510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200">
                    <a:solidFill>
                      <a:srgbClr val="FFFFFF"/>
                    </a:solidFill>
                    <a:latin typeface="Lato"/>
                    <a:ea typeface="Lato"/>
                    <a:cs typeface="Lato"/>
                    <a:sym typeface="Lato"/>
                  </a:rPr>
                  <a:t>45.000+</a:t>
                </a:r>
                <a:endParaRPr sz="2200">
                  <a:solidFill>
                    <a:srgbClr val="FFFFFF"/>
                  </a:solidFill>
                  <a:latin typeface="Lato"/>
                  <a:ea typeface="Lato"/>
                  <a:cs typeface="Lato"/>
                  <a:sym typeface="Lato"/>
                </a:endParaRPr>
              </a:p>
              <a:p>
                <a:pPr indent="0" lvl="0" marL="0" rtl="0" algn="l">
                  <a:spcBef>
                    <a:spcPts val="0"/>
                  </a:spcBef>
                  <a:spcAft>
                    <a:spcPts val="0"/>
                  </a:spcAft>
                  <a:buNone/>
                </a:pPr>
                <a:r>
                  <a:rPr lang="it" sz="1500">
                    <a:solidFill>
                      <a:srgbClr val="FFFFFF"/>
                    </a:solidFill>
                    <a:latin typeface="Lato Light"/>
                    <a:ea typeface="Lato Light"/>
                    <a:cs typeface="Lato Light"/>
                    <a:sym typeface="Lato Light"/>
                  </a:rPr>
                  <a:t>Scambi annuali</a:t>
                </a:r>
                <a:endParaRPr sz="2200">
                  <a:solidFill>
                    <a:srgbClr val="FFFFFF"/>
                  </a:solidFill>
                  <a:latin typeface="Lato"/>
                  <a:ea typeface="Lato"/>
                  <a:cs typeface="Lato"/>
                  <a:sym typeface="Lato"/>
                </a:endParaRPr>
              </a:p>
            </p:txBody>
          </p:sp>
          <p:pic>
            <p:nvPicPr>
              <p:cNvPr id="217" name="Google Shape;217;p48"/>
              <p:cNvPicPr preferRelativeResize="0"/>
              <p:nvPr/>
            </p:nvPicPr>
            <p:blipFill>
              <a:blip r:embed="rId5">
                <a:alphaModFix/>
              </a:blip>
              <a:stretch>
                <a:fillRect/>
              </a:stretch>
            </p:blipFill>
            <p:spPr>
              <a:xfrm>
                <a:off x="432625" y="3531875"/>
                <a:ext cx="342350" cy="342350"/>
              </a:xfrm>
              <a:prstGeom prst="rect">
                <a:avLst/>
              </a:prstGeom>
              <a:noFill/>
              <a:ln>
                <a:noFill/>
              </a:ln>
            </p:spPr>
          </p:pic>
        </p:grpSp>
        <p:grpSp>
          <p:nvGrpSpPr>
            <p:cNvPr id="218" name="Google Shape;218;p48"/>
            <p:cNvGrpSpPr/>
            <p:nvPr/>
          </p:nvGrpSpPr>
          <p:grpSpPr>
            <a:xfrm>
              <a:off x="387338" y="2571750"/>
              <a:ext cx="2981588" cy="754200"/>
              <a:chOff x="387338" y="2571750"/>
              <a:chExt cx="2981588" cy="754200"/>
            </a:xfrm>
          </p:grpSpPr>
          <p:sp>
            <p:nvSpPr>
              <p:cNvPr id="219" name="Google Shape;219;p48"/>
              <p:cNvSpPr txBox="1"/>
              <p:nvPr/>
            </p:nvSpPr>
            <p:spPr>
              <a:xfrm>
                <a:off x="917925" y="2571750"/>
                <a:ext cx="24510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200">
                    <a:solidFill>
                      <a:schemeClr val="lt1"/>
                    </a:solidFill>
                    <a:latin typeface="Lato"/>
                    <a:ea typeface="Lato"/>
                    <a:cs typeface="Lato"/>
                    <a:sym typeface="Lato"/>
                  </a:rPr>
                  <a:t>5</a:t>
                </a:r>
                <a:r>
                  <a:rPr lang="it" sz="2200">
                    <a:solidFill>
                      <a:srgbClr val="FFFFFF"/>
                    </a:solidFill>
                    <a:latin typeface="Lato"/>
                    <a:ea typeface="Lato"/>
                    <a:cs typeface="Lato"/>
                    <a:sym typeface="Lato"/>
                  </a:rPr>
                  <a:t>00+</a:t>
                </a:r>
                <a:endParaRPr sz="2200">
                  <a:solidFill>
                    <a:srgbClr val="FFFFFF"/>
                  </a:solidFill>
                  <a:latin typeface="Lato"/>
                  <a:ea typeface="Lato"/>
                  <a:cs typeface="Lato"/>
                  <a:sym typeface="Lato"/>
                </a:endParaRPr>
              </a:p>
              <a:p>
                <a:pPr indent="0" lvl="0" marL="0" rtl="0" algn="l">
                  <a:spcBef>
                    <a:spcPts val="0"/>
                  </a:spcBef>
                  <a:spcAft>
                    <a:spcPts val="0"/>
                  </a:spcAft>
                  <a:buNone/>
                </a:pPr>
                <a:r>
                  <a:rPr lang="it" sz="1500">
                    <a:solidFill>
                      <a:srgbClr val="FFFFFF"/>
                    </a:solidFill>
                    <a:latin typeface="Lato Light"/>
                    <a:ea typeface="Lato Light"/>
                    <a:cs typeface="Lato Light"/>
                    <a:sym typeface="Lato Light"/>
                  </a:rPr>
                  <a:t>Membri in Italia</a:t>
                </a:r>
                <a:endParaRPr sz="2200">
                  <a:solidFill>
                    <a:srgbClr val="FFFFFF"/>
                  </a:solidFill>
                  <a:latin typeface="Lato"/>
                  <a:ea typeface="Lato"/>
                  <a:cs typeface="Lato"/>
                  <a:sym typeface="Lato"/>
                </a:endParaRPr>
              </a:p>
            </p:txBody>
          </p:sp>
          <p:pic>
            <p:nvPicPr>
              <p:cNvPr id="220" name="Google Shape;220;p48"/>
              <p:cNvPicPr preferRelativeResize="0"/>
              <p:nvPr/>
            </p:nvPicPr>
            <p:blipFill>
              <a:blip r:embed="rId6">
                <a:alphaModFix/>
              </a:blip>
              <a:stretch>
                <a:fillRect/>
              </a:stretch>
            </p:blipFill>
            <p:spPr>
              <a:xfrm>
                <a:off x="387338" y="2732388"/>
                <a:ext cx="432925" cy="432925"/>
              </a:xfrm>
              <a:prstGeom prst="rect">
                <a:avLst/>
              </a:prstGeom>
              <a:noFill/>
              <a:ln>
                <a:noFill/>
              </a:ln>
            </p:spPr>
          </p:pic>
        </p:grpSp>
        <p:grpSp>
          <p:nvGrpSpPr>
            <p:cNvPr id="221" name="Google Shape;221;p48"/>
            <p:cNvGrpSpPr/>
            <p:nvPr/>
          </p:nvGrpSpPr>
          <p:grpSpPr>
            <a:xfrm>
              <a:off x="391150" y="1817550"/>
              <a:ext cx="2977775" cy="754200"/>
              <a:chOff x="391150" y="1817550"/>
              <a:chExt cx="2977775" cy="754200"/>
            </a:xfrm>
          </p:grpSpPr>
          <p:sp>
            <p:nvSpPr>
              <p:cNvPr id="222" name="Google Shape;222;p48"/>
              <p:cNvSpPr txBox="1"/>
              <p:nvPr/>
            </p:nvSpPr>
            <p:spPr>
              <a:xfrm>
                <a:off x="917925" y="1817550"/>
                <a:ext cx="24510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200">
                    <a:solidFill>
                      <a:srgbClr val="FFFFFF"/>
                    </a:solidFill>
                    <a:latin typeface="Lato"/>
                    <a:ea typeface="Lato"/>
                    <a:cs typeface="Lato"/>
                    <a:sym typeface="Lato"/>
                  </a:rPr>
                  <a:t>500+</a:t>
                </a:r>
                <a:endParaRPr sz="2200">
                  <a:solidFill>
                    <a:srgbClr val="FFFFFF"/>
                  </a:solidFill>
                  <a:latin typeface="Lato"/>
                  <a:ea typeface="Lato"/>
                  <a:cs typeface="Lato"/>
                  <a:sym typeface="Lato"/>
                </a:endParaRPr>
              </a:p>
              <a:p>
                <a:pPr indent="0" lvl="0" marL="0" rtl="0" algn="l">
                  <a:spcBef>
                    <a:spcPts val="0"/>
                  </a:spcBef>
                  <a:spcAft>
                    <a:spcPts val="0"/>
                  </a:spcAft>
                  <a:buNone/>
                </a:pPr>
                <a:r>
                  <a:rPr lang="it" sz="1500">
                    <a:solidFill>
                      <a:srgbClr val="FFFFFF"/>
                    </a:solidFill>
                    <a:latin typeface="Lato Light"/>
                    <a:ea typeface="Lato Light"/>
                    <a:cs typeface="Lato Light"/>
                    <a:sym typeface="Lato Light"/>
                  </a:rPr>
                  <a:t>Organizzazioni partner</a:t>
                </a:r>
                <a:endParaRPr sz="1500">
                  <a:solidFill>
                    <a:srgbClr val="FFFFFF"/>
                  </a:solidFill>
                  <a:latin typeface="Lato Light"/>
                  <a:ea typeface="Lato Light"/>
                  <a:cs typeface="Lato Light"/>
                  <a:sym typeface="Lato Light"/>
                </a:endParaRPr>
              </a:p>
            </p:txBody>
          </p:sp>
          <p:pic>
            <p:nvPicPr>
              <p:cNvPr id="223" name="Google Shape;223;p48"/>
              <p:cNvPicPr preferRelativeResize="0"/>
              <p:nvPr/>
            </p:nvPicPr>
            <p:blipFill>
              <a:blip r:embed="rId7">
                <a:alphaModFix/>
              </a:blip>
              <a:stretch>
                <a:fillRect/>
              </a:stretch>
            </p:blipFill>
            <p:spPr>
              <a:xfrm rot="-5400000">
                <a:off x="391150" y="1979700"/>
                <a:ext cx="425300" cy="425300"/>
              </a:xfrm>
              <a:prstGeom prst="rect">
                <a:avLst/>
              </a:prstGeom>
              <a:noFill/>
              <a:ln>
                <a:noFill/>
              </a:ln>
            </p:spPr>
          </p:pic>
        </p:grpSp>
      </p:grpSp>
      <p:pic>
        <p:nvPicPr>
          <p:cNvPr id="224" name="Google Shape;224;p48"/>
          <p:cNvPicPr preferRelativeResize="0"/>
          <p:nvPr/>
        </p:nvPicPr>
        <p:blipFill rotWithShape="1">
          <a:blip r:embed="rId8">
            <a:alphaModFix/>
          </a:blip>
          <a:srcRect b="0" l="0" r="0" t="0"/>
          <a:stretch/>
        </p:blipFill>
        <p:spPr>
          <a:xfrm>
            <a:off x="8439150" y="0"/>
            <a:ext cx="476248" cy="7748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B9C1"/>
        </a:solidFill>
      </p:bgPr>
    </p:bg>
    <p:spTree>
      <p:nvGrpSpPr>
        <p:cNvPr id="228" name="Shape 228"/>
        <p:cNvGrpSpPr/>
        <p:nvPr/>
      </p:nvGrpSpPr>
      <p:grpSpPr>
        <a:xfrm>
          <a:off x="0" y="0"/>
          <a:ext cx="0" cy="0"/>
          <a:chOff x="0" y="0"/>
          <a:chExt cx="0" cy="0"/>
        </a:xfrm>
      </p:grpSpPr>
      <p:pic>
        <p:nvPicPr>
          <p:cNvPr id="229" name="Google Shape;229;p49"/>
          <p:cNvPicPr preferRelativeResize="0"/>
          <p:nvPr/>
        </p:nvPicPr>
        <p:blipFill rotWithShape="1">
          <a:blip r:embed="rId3">
            <a:alphaModFix/>
          </a:blip>
          <a:srcRect b="0" l="0" r="0" t="0"/>
          <a:stretch/>
        </p:blipFill>
        <p:spPr>
          <a:xfrm>
            <a:off x="2416763" y="1390650"/>
            <a:ext cx="4310476" cy="2362200"/>
          </a:xfrm>
          <a:prstGeom prst="rect">
            <a:avLst/>
          </a:prstGeom>
          <a:noFill/>
          <a:ln>
            <a:noFill/>
          </a:ln>
        </p:spPr>
      </p:pic>
      <p:pic>
        <p:nvPicPr>
          <p:cNvPr id="230" name="Google Shape;230;p49"/>
          <p:cNvPicPr preferRelativeResize="0"/>
          <p:nvPr/>
        </p:nvPicPr>
        <p:blipFill rotWithShape="1">
          <a:blip r:embed="rId4">
            <a:alphaModFix/>
          </a:blip>
          <a:srcRect b="0" l="0" r="0" t="13232"/>
          <a:stretch/>
        </p:blipFill>
        <p:spPr>
          <a:xfrm>
            <a:off x="8186738" y="0"/>
            <a:ext cx="981075" cy="85122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50"/>
          <p:cNvPicPr preferRelativeResize="0"/>
          <p:nvPr/>
        </p:nvPicPr>
        <p:blipFill>
          <a:blip r:embed="rId3">
            <a:alphaModFix/>
          </a:blip>
          <a:stretch>
            <a:fillRect/>
          </a:stretch>
        </p:blipFill>
        <p:spPr>
          <a:xfrm>
            <a:off x="0" y="-558"/>
            <a:ext cx="9144001" cy="5144058"/>
          </a:xfrm>
          <a:prstGeom prst="rect">
            <a:avLst/>
          </a:prstGeom>
          <a:noFill/>
          <a:ln>
            <a:noFill/>
          </a:ln>
        </p:spPr>
      </p:pic>
      <p:sp>
        <p:nvSpPr>
          <p:cNvPr id="236" name="Google Shape;236;p50"/>
          <p:cNvSpPr txBox="1"/>
          <p:nvPr/>
        </p:nvSpPr>
        <p:spPr>
          <a:xfrm>
            <a:off x="235725" y="163700"/>
            <a:ext cx="30237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3900">
                <a:solidFill>
                  <a:schemeClr val="lt1"/>
                </a:solidFill>
                <a:latin typeface="Lato Light"/>
                <a:ea typeface="Lato Light"/>
                <a:cs typeface="Lato Light"/>
                <a:sym typeface="Lato Light"/>
              </a:rPr>
              <a:t>Perché all’estero?</a:t>
            </a:r>
            <a:endParaRPr sz="3900">
              <a:solidFill>
                <a:schemeClr val="lt1"/>
              </a:solidFill>
              <a:latin typeface="Lato Light"/>
              <a:ea typeface="Lato Light"/>
              <a:cs typeface="Lato Light"/>
              <a:sym typeface="Lato Light"/>
            </a:endParaRPr>
          </a:p>
        </p:txBody>
      </p:sp>
      <p:sp>
        <p:nvSpPr>
          <p:cNvPr id="237" name="Google Shape;237;p50"/>
          <p:cNvSpPr txBox="1"/>
          <p:nvPr/>
        </p:nvSpPr>
        <p:spPr>
          <a:xfrm>
            <a:off x="945100" y="3225525"/>
            <a:ext cx="24741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500">
                <a:solidFill>
                  <a:schemeClr val="lt1"/>
                </a:solidFill>
                <a:latin typeface="Lato"/>
                <a:ea typeface="Lato"/>
                <a:cs typeface="Lato"/>
                <a:sym typeface="Lato"/>
              </a:rPr>
              <a:t>Opportunità globale</a:t>
            </a:r>
            <a:endParaRPr b="1" sz="1500">
              <a:solidFill>
                <a:schemeClr val="lt1"/>
              </a:solidFill>
              <a:latin typeface="Lato"/>
              <a:ea typeface="Lato"/>
              <a:cs typeface="Lato"/>
              <a:sym typeface="Lato"/>
            </a:endParaRPr>
          </a:p>
        </p:txBody>
      </p:sp>
      <p:sp>
        <p:nvSpPr>
          <p:cNvPr id="238" name="Google Shape;238;p50"/>
          <p:cNvSpPr txBox="1"/>
          <p:nvPr/>
        </p:nvSpPr>
        <p:spPr>
          <a:xfrm>
            <a:off x="6071925" y="3225525"/>
            <a:ext cx="2399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500">
                <a:solidFill>
                  <a:schemeClr val="lt1"/>
                </a:solidFill>
                <a:latin typeface="Lato"/>
                <a:ea typeface="Lato"/>
                <a:cs typeface="Lato"/>
                <a:sym typeface="Lato"/>
              </a:rPr>
              <a:t>Accelera la tua carriera</a:t>
            </a:r>
            <a:endParaRPr b="1" sz="1500">
              <a:solidFill>
                <a:schemeClr val="lt1"/>
              </a:solidFill>
              <a:latin typeface="Lato"/>
              <a:ea typeface="Lato"/>
              <a:cs typeface="Lato"/>
              <a:sym typeface="Lato"/>
            </a:endParaRPr>
          </a:p>
        </p:txBody>
      </p:sp>
      <p:sp>
        <p:nvSpPr>
          <p:cNvPr id="239" name="Google Shape;239;p50"/>
          <p:cNvSpPr txBox="1"/>
          <p:nvPr/>
        </p:nvSpPr>
        <p:spPr>
          <a:xfrm>
            <a:off x="3678750" y="3225525"/>
            <a:ext cx="17865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500">
                <a:solidFill>
                  <a:schemeClr val="lt1"/>
                </a:solidFill>
                <a:latin typeface="Lato"/>
                <a:ea typeface="Lato"/>
                <a:cs typeface="Lato"/>
                <a:sym typeface="Lato"/>
              </a:rPr>
              <a:t>Sviluppati</a:t>
            </a:r>
            <a:endParaRPr b="1" sz="1500">
              <a:solidFill>
                <a:schemeClr val="lt1"/>
              </a:solidFill>
              <a:latin typeface="Lato"/>
              <a:ea typeface="Lato"/>
              <a:cs typeface="Lato"/>
              <a:sym typeface="Lato"/>
            </a:endParaRPr>
          </a:p>
        </p:txBody>
      </p:sp>
      <p:pic>
        <p:nvPicPr>
          <p:cNvPr id="240" name="Google Shape;240;p50"/>
          <p:cNvPicPr preferRelativeResize="0"/>
          <p:nvPr/>
        </p:nvPicPr>
        <p:blipFill rotWithShape="1">
          <a:blip r:embed="rId4">
            <a:alphaModFix/>
          </a:blip>
          <a:srcRect b="36602" l="16508" r="12819" t="42036"/>
          <a:stretch/>
        </p:blipFill>
        <p:spPr>
          <a:xfrm>
            <a:off x="4072200" y="2183845"/>
            <a:ext cx="999600" cy="945300"/>
          </a:xfrm>
          <a:prstGeom prst="roundRect">
            <a:avLst>
              <a:gd fmla="val 50000" name="adj"/>
            </a:avLst>
          </a:prstGeom>
          <a:noFill/>
          <a:ln>
            <a:noFill/>
          </a:ln>
        </p:spPr>
      </p:pic>
      <p:pic>
        <p:nvPicPr>
          <p:cNvPr id="241" name="Google Shape;241;p50"/>
          <p:cNvPicPr preferRelativeResize="0"/>
          <p:nvPr/>
        </p:nvPicPr>
        <p:blipFill rotWithShape="1">
          <a:blip r:embed="rId4">
            <a:alphaModFix/>
          </a:blip>
          <a:srcRect b="68913" l="17029" r="14850" t="3419"/>
          <a:stretch/>
        </p:blipFill>
        <p:spPr>
          <a:xfrm>
            <a:off x="1682350" y="2161795"/>
            <a:ext cx="999600" cy="989400"/>
          </a:xfrm>
          <a:prstGeom prst="ellipse">
            <a:avLst/>
          </a:prstGeom>
          <a:noFill/>
          <a:ln>
            <a:noFill/>
          </a:ln>
        </p:spPr>
      </p:pic>
      <p:pic>
        <p:nvPicPr>
          <p:cNvPr id="242" name="Google Shape;242;p50"/>
          <p:cNvPicPr preferRelativeResize="0"/>
          <p:nvPr/>
        </p:nvPicPr>
        <p:blipFill rotWithShape="1">
          <a:blip r:embed="rId4">
            <a:alphaModFix/>
          </a:blip>
          <a:srcRect b="3216" l="15620" r="14302" t="73903"/>
          <a:stretch/>
        </p:blipFill>
        <p:spPr>
          <a:xfrm>
            <a:off x="6771975" y="2183845"/>
            <a:ext cx="999600" cy="945300"/>
          </a:xfrm>
          <a:prstGeom prst="ellips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51"/>
          <p:cNvPicPr preferRelativeResize="0"/>
          <p:nvPr/>
        </p:nvPicPr>
        <p:blipFill rotWithShape="1">
          <a:blip r:embed="rId3">
            <a:alphaModFix/>
          </a:blip>
          <a:srcRect b="0" l="0" r="0" t="10992"/>
          <a:stretch/>
        </p:blipFill>
        <p:spPr>
          <a:xfrm>
            <a:off x="0" y="0"/>
            <a:ext cx="9143999" cy="5428149"/>
          </a:xfrm>
          <a:prstGeom prst="rect">
            <a:avLst/>
          </a:prstGeom>
          <a:noFill/>
          <a:ln>
            <a:noFill/>
          </a:ln>
        </p:spPr>
      </p:pic>
      <p:sp>
        <p:nvSpPr>
          <p:cNvPr id="248" name="Google Shape;248;p51"/>
          <p:cNvSpPr txBox="1"/>
          <p:nvPr/>
        </p:nvSpPr>
        <p:spPr>
          <a:xfrm>
            <a:off x="235725" y="163700"/>
            <a:ext cx="30237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3900">
                <a:solidFill>
                  <a:schemeClr val="lt1"/>
                </a:solidFill>
                <a:latin typeface="Lato Light"/>
                <a:ea typeface="Lato Light"/>
                <a:cs typeface="Lato Light"/>
                <a:sym typeface="Lato Light"/>
              </a:rPr>
              <a:t>Perché con AIESEC?</a:t>
            </a:r>
            <a:endParaRPr sz="3900">
              <a:solidFill>
                <a:schemeClr val="lt1"/>
              </a:solidFill>
              <a:latin typeface="Lato Light"/>
              <a:ea typeface="Lato Light"/>
              <a:cs typeface="Lato Light"/>
              <a:sym typeface="Lato Light"/>
            </a:endParaRPr>
          </a:p>
        </p:txBody>
      </p:sp>
      <p:grpSp>
        <p:nvGrpSpPr>
          <p:cNvPr id="249" name="Google Shape;249;p51"/>
          <p:cNvGrpSpPr/>
          <p:nvPr/>
        </p:nvGrpSpPr>
        <p:grpSpPr>
          <a:xfrm>
            <a:off x="3452088" y="2114288"/>
            <a:ext cx="2239800" cy="1475183"/>
            <a:chOff x="4541250" y="1916180"/>
            <a:chExt cx="2239800" cy="1475183"/>
          </a:xfrm>
        </p:grpSpPr>
        <p:pic>
          <p:nvPicPr>
            <p:cNvPr id="250" name="Google Shape;250;p51"/>
            <p:cNvPicPr preferRelativeResize="0"/>
            <p:nvPr/>
          </p:nvPicPr>
          <p:blipFill rotWithShape="1">
            <a:blip r:embed="rId4">
              <a:alphaModFix/>
            </a:blip>
            <a:srcRect b="7425" l="3647" r="3768" t="4282"/>
            <a:stretch/>
          </p:blipFill>
          <p:spPr>
            <a:xfrm>
              <a:off x="5170650" y="1916180"/>
              <a:ext cx="981000" cy="978900"/>
            </a:xfrm>
            <a:prstGeom prst="ellipse">
              <a:avLst/>
            </a:prstGeom>
            <a:noFill/>
            <a:ln>
              <a:noFill/>
            </a:ln>
          </p:spPr>
        </p:pic>
        <p:sp>
          <p:nvSpPr>
            <p:cNvPr id="251" name="Google Shape;251;p51"/>
            <p:cNvSpPr txBox="1"/>
            <p:nvPr/>
          </p:nvSpPr>
          <p:spPr>
            <a:xfrm>
              <a:off x="4541250" y="3019963"/>
              <a:ext cx="22398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500"/>
                <a:buFont typeface="Arial"/>
                <a:buNone/>
              </a:pPr>
              <a:r>
                <a:rPr b="1" lang="it" sz="1500">
                  <a:solidFill>
                    <a:schemeClr val="lt1"/>
                  </a:solidFill>
                  <a:latin typeface="Lato"/>
                  <a:ea typeface="Lato"/>
                  <a:cs typeface="Lato"/>
                  <a:sym typeface="Lato"/>
                </a:rPr>
                <a:t>Supporto costante</a:t>
              </a:r>
              <a:endParaRPr b="1" i="0" sz="1500" u="none" cap="none" strike="noStrike">
                <a:solidFill>
                  <a:schemeClr val="lt1"/>
                </a:solidFill>
                <a:latin typeface="Lato"/>
                <a:ea typeface="Lato"/>
                <a:cs typeface="Lato"/>
                <a:sym typeface="Lato"/>
              </a:endParaRPr>
            </a:p>
          </p:txBody>
        </p:sp>
      </p:grpSp>
      <p:sp>
        <p:nvSpPr>
          <p:cNvPr id="252" name="Google Shape;252;p51"/>
          <p:cNvSpPr txBox="1"/>
          <p:nvPr/>
        </p:nvSpPr>
        <p:spPr>
          <a:xfrm>
            <a:off x="959625" y="3225525"/>
            <a:ext cx="18720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500"/>
              <a:buFont typeface="Arial"/>
              <a:buNone/>
            </a:pPr>
            <a:r>
              <a:rPr b="1" lang="it" sz="1500">
                <a:solidFill>
                  <a:schemeClr val="lt1"/>
                </a:solidFill>
                <a:latin typeface="Lato"/>
                <a:ea typeface="Lato"/>
                <a:cs typeface="Lato"/>
                <a:sym typeface="Lato"/>
              </a:rPr>
              <a:t>Network internazionale</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p:txBody>
      </p:sp>
      <p:sp>
        <p:nvSpPr>
          <p:cNvPr id="253" name="Google Shape;253;p51"/>
          <p:cNvSpPr txBox="1"/>
          <p:nvPr/>
        </p:nvSpPr>
        <p:spPr>
          <a:xfrm>
            <a:off x="6456498" y="3225513"/>
            <a:ext cx="2026500" cy="1036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100"/>
              <a:buFont typeface="Arial"/>
              <a:buNone/>
            </a:pPr>
            <a:r>
              <a:rPr b="1" lang="it" sz="1500">
                <a:solidFill>
                  <a:schemeClr val="lt1"/>
                </a:solidFill>
                <a:latin typeface="Lato"/>
                <a:ea typeface="Lato"/>
                <a:cs typeface="Lato"/>
                <a:sym typeface="Lato"/>
              </a:rPr>
              <a:t>Salario &amp; benefits</a:t>
            </a:r>
            <a:endParaRPr b="0" i="0" sz="13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p:txBody>
      </p:sp>
      <p:pic>
        <p:nvPicPr>
          <p:cNvPr id="254" name="Google Shape;254;p51"/>
          <p:cNvPicPr preferRelativeResize="0"/>
          <p:nvPr/>
        </p:nvPicPr>
        <p:blipFill rotWithShape="1">
          <a:blip r:embed="rId5">
            <a:alphaModFix/>
          </a:blip>
          <a:srcRect b="0" l="0" r="0" t="0"/>
          <a:stretch/>
        </p:blipFill>
        <p:spPr>
          <a:xfrm>
            <a:off x="6973259" y="2118413"/>
            <a:ext cx="993000" cy="991200"/>
          </a:xfrm>
          <a:prstGeom prst="ellipse">
            <a:avLst/>
          </a:prstGeom>
          <a:noFill/>
          <a:ln>
            <a:noFill/>
          </a:ln>
        </p:spPr>
      </p:pic>
      <p:pic>
        <p:nvPicPr>
          <p:cNvPr id="255" name="Google Shape;255;p51"/>
          <p:cNvPicPr preferRelativeResize="0"/>
          <p:nvPr/>
        </p:nvPicPr>
        <p:blipFill rotWithShape="1">
          <a:blip r:embed="rId6">
            <a:alphaModFix/>
          </a:blip>
          <a:srcRect b="0" l="0" r="0" t="0"/>
          <a:stretch/>
        </p:blipFill>
        <p:spPr>
          <a:xfrm>
            <a:off x="1395900" y="2114300"/>
            <a:ext cx="999450" cy="999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52"/>
          <p:cNvPicPr preferRelativeResize="0"/>
          <p:nvPr/>
        </p:nvPicPr>
        <p:blipFill rotWithShape="1">
          <a:blip r:embed="rId3">
            <a:alphaModFix/>
          </a:blip>
          <a:srcRect b="0" l="0" r="0" t="0"/>
          <a:stretch/>
        </p:blipFill>
        <p:spPr>
          <a:xfrm>
            <a:off x="8439150" y="0"/>
            <a:ext cx="476248" cy="774826"/>
          </a:xfrm>
          <a:prstGeom prst="rect">
            <a:avLst/>
          </a:prstGeom>
          <a:noFill/>
          <a:ln>
            <a:noFill/>
          </a:ln>
        </p:spPr>
      </p:pic>
      <p:pic>
        <p:nvPicPr>
          <p:cNvPr id="261" name="Google Shape;261;p52"/>
          <p:cNvPicPr preferRelativeResize="0"/>
          <p:nvPr/>
        </p:nvPicPr>
        <p:blipFill rotWithShape="1">
          <a:blip r:embed="rId4">
            <a:alphaModFix/>
          </a:blip>
          <a:srcRect b="0" l="0" r="0" t="0"/>
          <a:stretch/>
        </p:blipFill>
        <p:spPr>
          <a:xfrm>
            <a:off x="65600" y="4484458"/>
            <a:ext cx="1077425" cy="590426"/>
          </a:xfrm>
          <a:prstGeom prst="rect">
            <a:avLst/>
          </a:prstGeom>
          <a:noFill/>
          <a:ln>
            <a:noFill/>
          </a:ln>
        </p:spPr>
      </p:pic>
      <p:pic>
        <p:nvPicPr>
          <p:cNvPr id="262" name="Google Shape;262;p52"/>
          <p:cNvPicPr preferRelativeResize="0"/>
          <p:nvPr/>
        </p:nvPicPr>
        <p:blipFill rotWithShape="1">
          <a:blip r:embed="rId5">
            <a:alphaModFix/>
          </a:blip>
          <a:srcRect b="0" l="16601" r="16479" t="0"/>
          <a:stretch/>
        </p:blipFill>
        <p:spPr>
          <a:xfrm>
            <a:off x="1147951" y="1871213"/>
            <a:ext cx="1340700" cy="1333500"/>
          </a:xfrm>
          <a:prstGeom prst="ellipse">
            <a:avLst/>
          </a:prstGeom>
          <a:noFill/>
          <a:ln>
            <a:noFill/>
          </a:ln>
        </p:spPr>
      </p:pic>
      <p:pic>
        <p:nvPicPr>
          <p:cNvPr id="263" name="Google Shape;263;p52"/>
          <p:cNvPicPr preferRelativeResize="0"/>
          <p:nvPr/>
        </p:nvPicPr>
        <p:blipFill rotWithShape="1">
          <a:blip r:embed="rId6">
            <a:alphaModFix/>
          </a:blip>
          <a:srcRect b="19103" l="13430" r="13416" t="12229"/>
          <a:stretch/>
        </p:blipFill>
        <p:spPr>
          <a:xfrm>
            <a:off x="6614650" y="1860022"/>
            <a:ext cx="1340700" cy="1357800"/>
          </a:xfrm>
          <a:prstGeom prst="ellipse">
            <a:avLst/>
          </a:prstGeom>
          <a:noFill/>
          <a:ln>
            <a:noFill/>
          </a:ln>
        </p:spPr>
      </p:pic>
      <p:sp>
        <p:nvSpPr>
          <p:cNvPr id="264" name="Google Shape;264;p52"/>
          <p:cNvSpPr txBox="1"/>
          <p:nvPr/>
        </p:nvSpPr>
        <p:spPr>
          <a:xfrm>
            <a:off x="333603" y="3337750"/>
            <a:ext cx="30738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it" sz="2400">
                <a:latin typeface="Lato"/>
                <a:ea typeface="Lato"/>
                <a:cs typeface="Lato"/>
                <a:sym typeface="Lato"/>
              </a:rPr>
              <a:t>3 mesi - </a:t>
            </a:r>
            <a:endParaRPr sz="2400">
              <a:latin typeface="Lato"/>
              <a:ea typeface="Lato"/>
              <a:cs typeface="Lato"/>
              <a:sym typeface="Lato"/>
            </a:endParaRPr>
          </a:p>
          <a:p>
            <a:pPr indent="0" lvl="0" marL="0" marR="0" rtl="0" algn="ctr">
              <a:lnSpc>
                <a:spcPct val="100000"/>
              </a:lnSpc>
              <a:spcBef>
                <a:spcPts val="0"/>
              </a:spcBef>
              <a:spcAft>
                <a:spcPts val="0"/>
              </a:spcAft>
              <a:buNone/>
            </a:pPr>
            <a:r>
              <a:rPr lang="it" sz="2400">
                <a:latin typeface="Lato"/>
                <a:ea typeface="Lato"/>
                <a:cs typeface="Lato"/>
                <a:sym typeface="Lato"/>
              </a:rPr>
              <a:t>1 anno e mezzo</a:t>
            </a:r>
            <a:endParaRPr i="0" sz="1400" u="none" cap="none" strike="noStrike">
              <a:solidFill>
                <a:srgbClr val="000000"/>
              </a:solidFill>
            </a:endParaRPr>
          </a:p>
        </p:txBody>
      </p:sp>
      <p:sp>
        <p:nvSpPr>
          <p:cNvPr id="265" name="Google Shape;265;p52"/>
          <p:cNvSpPr txBox="1"/>
          <p:nvPr/>
        </p:nvSpPr>
        <p:spPr>
          <a:xfrm>
            <a:off x="6241544" y="3429038"/>
            <a:ext cx="20931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it" sz="2400">
                <a:latin typeface="Lato"/>
                <a:ea typeface="Lato"/>
                <a:cs typeface="Lato"/>
                <a:sym typeface="Lato"/>
              </a:rPr>
              <a:t>460€</a:t>
            </a:r>
            <a:endParaRPr i="0" sz="1400" u="none" cap="none" strike="noStrike">
              <a:solidFill>
                <a:srgbClr val="000000"/>
              </a:solidFill>
            </a:endParaRPr>
          </a:p>
        </p:txBody>
      </p:sp>
      <p:sp>
        <p:nvSpPr>
          <p:cNvPr id="266" name="Google Shape;266;p52"/>
          <p:cNvSpPr/>
          <p:nvPr/>
        </p:nvSpPr>
        <p:spPr>
          <a:xfrm rot="-5400000">
            <a:off x="4157700" y="163400"/>
            <a:ext cx="828600" cy="9153600"/>
          </a:xfrm>
          <a:prstGeom prst="halfFrame">
            <a:avLst>
              <a:gd fmla="val 736475" name="adj1"/>
              <a:gd fmla="val 33333" name="adj2"/>
            </a:avLst>
          </a:prstGeom>
          <a:solidFill>
            <a:srgbClr val="0CB9C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7" name="Google Shape;267;p52"/>
          <p:cNvPicPr preferRelativeResize="0"/>
          <p:nvPr/>
        </p:nvPicPr>
        <p:blipFill rotWithShape="1">
          <a:blip r:embed="rId4">
            <a:alphaModFix/>
          </a:blip>
          <a:srcRect b="0" l="0" r="0" t="0"/>
          <a:stretch/>
        </p:blipFill>
        <p:spPr>
          <a:xfrm>
            <a:off x="65600" y="4484458"/>
            <a:ext cx="1077425" cy="590426"/>
          </a:xfrm>
          <a:prstGeom prst="rect">
            <a:avLst/>
          </a:prstGeom>
          <a:noFill/>
          <a:ln>
            <a:noFill/>
          </a:ln>
        </p:spPr>
      </p:pic>
      <p:pic>
        <p:nvPicPr>
          <p:cNvPr id="268" name="Google Shape;268;p52"/>
          <p:cNvPicPr preferRelativeResize="0"/>
          <p:nvPr/>
        </p:nvPicPr>
        <p:blipFill>
          <a:blip r:embed="rId7">
            <a:alphaModFix/>
          </a:blip>
          <a:stretch>
            <a:fillRect/>
          </a:stretch>
        </p:blipFill>
        <p:spPr>
          <a:xfrm>
            <a:off x="3872150" y="1877000"/>
            <a:ext cx="1340700" cy="1340700"/>
          </a:xfrm>
          <a:prstGeom prst="rect">
            <a:avLst/>
          </a:prstGeom>
          <a:noFill/>
          <a:ln>
            <a:noFill/>
          </a:ln>
        </p:spPr>
      </p:pic>
      <p:sp>
        <p:nvSpPr>
          <p:cNvPr id="269" name="Google Shape;269;p52"/>
          <p:cNvSpPr txBox="1"/>
          <p:nvPr/>
        </p:nvSpPr>
        <p:spPr>
          <a:xfrm>
            <a:off x="3557294" y="3344263"/>
            <a:ext cx="20931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it" sz="2400">
                <a:latin typeface="Lato"/>
                <a:ea typeface="Lato"/>
                <a:cs typeface="Lato"/>
                <a:sym typeface="Lato"/>
              </a:rPr>
              <a:t>Esperienza sicura</a:t>
            </a:r>
            <a:endParaRPr i="0" sz="1400" u="none" cap="none" strike="noStrike">
              <a:solidFill>
                <a:srgbClr val="000000"/>
              </a:solidFill>
            </a:endParaRPr>
          </a:p>
        </p:txBody>
      </p:sp>
      <p:sp>
        <p:nvSpPr>
          <p:cNvPr id="270" name="Google Shape;270;p52"/>
          <p:cNvSpPr txBox="1"/>
          <p:nvPr/>
        </p:nvSpPr>
        <p:spPr>
          <a:xfrm>
            <a:off x="228600" y="155600"/>
            <a:ext cx="4299300" cy="6132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Clr>
                <a:srgbClr val="000000"/>
              </a:buClr>
              <a:buSzPts val="3900"/>
              <a:buFont typeface="Arial"/>
              <a:buNone/>
            </a:pPr>
            <a:r>
              <a:rPr lang="it" sz="3900">
                <a:solidFill>
                  <a:srgbClr val="2F2D2C"/>
                </a:solidFill>
                <a:latin typeface="Lato Light"/>
                <a:ea typeface="Lato Light"/>
                <a:cs typeface="Lato Light"/>
                <a:sym typeface="Lato Light"/>
              </a:rPr>
              <a:t>Caratteristiche</a:t>
            </a:r>
            <a:endParaRPr sz="3900">
              <a:solidFill>
                <a:srgbClr val="2F2D2C"/>
              </a:solidFill>
              <a:latin typeface="Lato Light"/>
              <a:ea typeface="Lato Light"/>
              <a:cs typeface="Lato Light"/>
              <a:sym typeface="Lato Light"/>
            </a:endParaRPr>
          </a:p>
        </p:txBody>
      </p:sp>
      <p:sp>
        <p:nvSpPr>
          <p:cNvPr id="271" name="Google Shape;271;p52"/>
          <p:cNvSpPr/>
          <p:nvPr/>
        </p:nvSpPr>
        <p:spPr>
          <a:xfrm>
            <a:off x="228646" y="936022"/>
            <a:ext cx="4299204" cy="0"/>
          </a:xfrm>
          <a:custGeom>
            <a:rect b="b" l="l" r="r" t="t"/>
            <a:pathLst>
              <a:path extrusionOk="0" h="120000" w="8267700">
                <a:moveTo>
                  <a:pt x="0" y="0"/>
                </a:moveTo>
                <a:lnTo>
                  <a:pt x="8267700" y="0"/>
                </a:lnTo>
              </a:path>
            </a:pathLst>
          </a:custGeom>
          <a:noFill/>
          <a:ln cap="flat" cmpd="sng" w="47625">
            <a:solidFill>
              <a:srgbClr val="0CB9C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
              <a:buFont typeface="Arial"/>
              <a:buNone/>
            </a:pPr>
            <a:r>
              <a:t/>
            </a:r>
            <a:endParaRPr b="0" i="0" sz="200" u="none" cap="none" strike="noStrik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