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a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a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a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olo Testo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Titolo Testo</a:t>
            </a:r>
          </a:p>
        </p:txBody>
      </p:sp>
      <p:sp>
        <p:nvSpPr>
          <p:cNvPr id="18" name="Corpo livello uno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Giovanni Mela"/>
          <p:cNvSpPr txBox="1"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–Giovanni Mela</a:t>
            </a:r>
          </a:p>
        </p:txBody>
      </p:sp>
      <p:sp>
        <p:nvSpPr>
          <p:cNvPr id="108" name="“Inserisci qui una citazione”.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0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a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a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a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a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Immagine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olo Testo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Titolo Testo</a:t>
            </a:r>
          </a:p>
        </p:txBody>
      </p:sp>
      <p:sp>
        <p:nvSpPr>
          <p:cNvPr id="33" name="Corpo livello uno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a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a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Immagine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olo Testo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Titolo Testo</a:t>
            </a:r>
          </a:p>
        </p:txBody>
      </p:sp>
      <p:sp>
        <p:nvSpPr>
          <p:cNvPr id="54" name="Corpo livello uno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magine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1" name="Corpo livello uno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rpo livello uno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magine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magine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magine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a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olo Testo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" name="Corpo livello uno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hathitrust.org/" TargetMode="External"/><Relationship Id="rId3" Type="http://schemas.openxmlformats.org/officeDocument/2006/relationships/hyperlink" Target="http://www.rm.unina.it/" TargetMode="External"/><Relationship Id="rId4" Type="http://schemas.openxmlformats.org/officeDocument/2006/relationships/hyperlink" Target="https://archive.org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tuttostoria.net/" TargetMode="External"/><Relationship Id="rId3" Type="http://schemas.openxmlformats.org/officeDocument/2006/relationships/hyperlink" Target="http://www.restorica.it/" TargetMode="External"/><Relationship Id="rId4" Type="http://schemas.openxmlformats.org/officeDocument/2006/relationships/hyperlink" Target="http://www.stupormundi.it/it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aistoria.rai.it/" TargetMode="External"/><Relationship Id="rId3" Type="http://schemas.openxmlformats.org/officeDocument/2006/relationships/hyperlink" Target="http://www.arsbellica.it/default.htm" TargetMode="External"/><Relationship Id="rId4" Type="http://schemas.openxmlformats.org/officeDocument/2006/relationships/hyperlink" Target="http://www.instoria.it/home/index.htm" TargetMode="External"/><Relationship Id="rId5" Type="http://schemas.openxmlformats.org/officeDocument/2006/relationships/hyperlink" Target="http://www.teutonic.altervista.org/index.html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s://www.davidrumsey.com/home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anelli Vittorio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Zanelli Vittorio</a:t>
            </a:r>
          </a:p>
        </p:txBody>
      </p:sp>
      <p:sp>
        <p:nvSpPr>
          <p:cNvPr id="134" name="LE CROCIAT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CROCIATE</a:t>
            </a:r>
          </a:p>
        </p:txBody>
      </p:sp>
      <p:sp>
        <p:nvSpPr>
          <p:cNvPr id="135" name="DIGITAL HISTOR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ICER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RICERCA</a:t>
            </a:r>
          </a:p>
        </p:txBody>
      </p:sp>
      <p:sp>
        <p:nvSpPr>
          <p:cNvPr id="138" name="La mia ricerca ha lo scopo di dare un’idea generale delle crociate utilizzando le fonti digitali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mia ricerca ha lo scopo di dare un’idea generale delle crociate utilizzando le fonti digitali.</a:t>
            </a:r>
          </a:p>
          <a:p>
            <a:pPr/>
            <a:r>
              <a:t>Le crociate furono una serie di nove guerre promosse dalla Chiesa cattolica tra l’XI e il XIII secolo allo scopo di conquistare la Terra Santa e videro la partecipazione dei più importanti sovrani d’Europa.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RUMEN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STRUMENTI</a:t>
            </a:r>
          </a:p>
        </p:txBody>
      </p:sp>
      <p:sp>
        <p:nvSpPr>
          <p:cNvPr id="141" name="https://www.hathitrust.org/ Hathitrust è una biblioteca digitale che raccoglie, grazie all’iniziativa di tredici università americane, una grande quantità di libri nel mondo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defRPr sz="2600"/>
            </a:pPr>
            <a:r>
              <a:rPr u="sng">
                <a:hlinkClick r:id="rId2" invalidUrl="" action="" tgtFrame="" tooltip="" history="1" highlightClick="0" endSnd="0"/>
              </a:rPr>
              <a:t>https://www.hathitrust.org/</a:t>
            </a:r>
            <a:r>
              <a:t> </a:t>
            </a:r>
            <a:r>
              <a:rPr b="1"/>
              <a:t>Hathitrust</a:t>
            </a:r>
            <a:r>
              <a:t> è una biblioteca digitale che raccoglie, grazie all’iniziativa di tredici università americane, una grande quantità di libri nel mondo.</a:t>
            </a:r>
          </a:p>
          <a:p>
            <a:pPr marL="469900" indent="-469900">
              <a:defRPr sz="2600"/>
            </a:pPr>
            <a:r>
              <a:rPr u="sng">
                <a:hlinkClick r:id="rId3" invalidUrl="" action="" tgtFrame="" tooltip="" history="1" highlightClick="0" endSnd="0"/>
              </a:rPr>
              <a:t>http://www.rm.unina.it/</a:t>
            </a:r>
            <a:r>
              <a:t> </a:t>
            </a:r>
            <a:r>
              <a:rPr b="1"/>
              <a:t>Reti Medievali </a:t>
            </a:r>
            <a:r>
              <a:t>è un’iniziativa scientifica nata nel 1998 grazie ad un gruppo di studiosi di alcune università italiane che permette di avere accesso a materiale relativo al Medioevo a cura della redazione o di essere rimandati ad altri siti per eventuali approfondimenti.</a:t>
            </a:r>
          </a:p>
          <a:p>
            <a:pPr marL="469900" indent="-469900">
              <a:defRPr sz="2600"/>
            </a:pPr>
            <a:r>
              <a:rPr u="sng">
                <a:hlinkClick r:id="rId4" invalidUrl="" action="" tgtFrame="" tooltip="" history="1" highlightClick="0" endSnd="0"/>
              </a:rPr>
              <a:t>https://archive.org/</a:t>
            </a:r>
            <a:r>
              <a:t> </a:t>
            </a:r>
            <a:r>
              <a:rPr b="1"/>
              <a:t>Internet Archive</a:t>
            </a:r>
            <a:r>
              <a:t> è una biblioteca digitale non profit che ha lo scopo dichiarato di consentire un "accesso universale alla conoscenza". Essa offre uno spazio digitale permanente per l'accesso a collezioni di materiale digitale che include, tra l'altro, siti web, audio, immagini in movimento e libri.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ttp://www.tuttostoria.net/ Questo sito, puramente amatoriale e non a fini di lucro, è rivolto a tutti gli appassionati di storia e agli studenti della scuola dell'obbligo che cercano spunti per le proprie ricerche scolastiche di carattere storico. Per agevolare la ricerca sono state create tre voci principali: Storia Antica, Medioevo, Storia Moderna e Storia Contemporanea; per ognuna di queste voci vengono trattati diversi argomenti inerenti al periodo in oggetto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defRPr sz="2600"/>
            </a:pPr>
            <a:r>
              <a:rPr u="sng">
                <a:hlinkClick r:id="rId2" invalidUrl="" action="" tgtFrame="" tooltip="" history="1" highlightClick="0" endSnd="0"/>
              </a:rPr>
              <a:t>http://www.tuttostoria.net/</a:t>
            </a:r>
            <a:r>
              <a:t> Questo sito, puramente amatoriale e non a fini di lucro, è rivolto a tutti gli appassionati di storia e agli studenti della scuola dell'obbligo che cercano spunti per le proprie ricerche scolastiche di carattere storico. Per agevolare la ricerca sono state create tre voci principali: Storia Antica, Medioevo, Storia Moderna e Storia Contemporanea; per ognuna di queste voci vengono trattati diversi argomenti inerenti al periodo in oggetto.</a:t>
            </a:r>
          </a:p>
          <a:p>
            <a:pPr marL="469900" indent="-469900">
              <a:defRPr sz="2600"/>
            </a:pPr>
            <a:r>
              <a:rPr u="sng">
                <a:hlinkClick r:id="rId3" invalidUrl="" action="" tgtFrame="" tooltip="" history="1" highlightClick="0" endSnd="0"/>
              </a:rPr>
              <a:t>http://www.restorica.it/</a:t>
            </a:r>
            <a:r>
              <a:t> è un blog dedicato alla storia nel quale ho trovato articoli relativi alla seconda e alla terza crociata.</a:t>
            </a:r>
          </a:p>
          <a:p>
            <a:pPr marL="469900" indent="-469900">
              <a:defRPr sz="2600"/>
            </a:pPr>
            <a:r>
              <a:rPr u="sng">
                <a:hlinkClick r:id="rId4" invalidUrl="" action="" tgtFrame="" tooltip="" history="1" highlightClick="0" endSnd="0"/>
              </a:rPr>
              <a:t>http://www.stupormundi.it/it/</a:t>
            </a:r>
            <a:r>
              <a:t> è un sito realizzato da un privato, al quale poi si sono aggiunti dei collaboratori, dedicato principalmente a Federico II di Svevia, ma al suo interno ho trovato articoli relativi ai Cavalieri Templari e ai Cavalieri Teutonici.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ttp://www.raistoria.rai.it/ Rai Storia consente di visionare una parte della puntata relativa alle crociate dando informazioni che spesso non si trovano in forma scritt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308" indent="-432308" defTabSz="537463">
              <a:spcBef>
                <a:spcPts val="2200"/>
              </a:spcBef>
              <a:defRPr sz="2392"/>
            </a:pPr>
            <a:r>
              <a:rPr u="sng">
                <a:hlinkClick r:id="rId2" invalidUrl="" action="" tgtFrame="" tooltip="" history="1" highlightClick="0" endSnd="0"/>
              </a:rPr>
              <a:t>http://www.raistoria.rai.it/</a:t>
            </a:r>
            <a:r>
              <a:t> </a:t>
            </a:r>
            <a:r>
              <a:rPr b="1"/>
              <a:t>Rai Storia </a:t>
            </a:r>
            <a:r>
              <a:t>consente di visionare una parte della puntata relativa alle crociate dando informazioni che spesso non si trovano in forma scritta.</a:t>
            </a:r>
          </a:p>
          <a:p>
            <a:pPr marL="432308" indent="-432308" defTabSz="537463">
              <a:spcBef>
                <a:spcPts val="2200"/>
              </a:spcBef>
              <a:defRPr sz="2392"/>
            </a:pPr>
            <a:r>
              <a:rPr u="sng">
                <a:hlinkClick r:id="rId3" invalidUrl="" action="" tgtFrame="" tooltip="" history="1" highlightClick="0" endSnd="0"/>
              </a:rPr>
              <a:t>http://www.arsbellica.it/default.htm</a:t>
            </a:r>
            <a:r>
              <a:t> </a:t>
            </a:r>
            <a:r>
              <a:rPr b="1"/>
              <a:t>Ars Bellica</a:t>
            </a:r>
            <a:r>
              <a:t> è un sito dedicato alle più importanti battaglie della storia, le quali sono raggruppate per ogni periodo storico ed ulteriormente suddivise in altri gruppi per una ricerca specifica.</a:t>
            </a:r>
          </a:p>
          <a:p>
            <a:pPr marL="432308" indent="-432308" defTabSz="537463">
              <a:spcBef>
                <a:spcPts val="2200"/>
              </a:spcBef>
              <a:defRPr sz="2392"/>
            </a:pPr>
            <a:r>
              <a:t>http://www.medievale.it/ è un portale nato allo scopo di divulgare liberamente la cultura medievale nel quale chiunque può inviare articoli ed è organizzato in sezioni all’interno delle quali si possono leggere articoli inerenti all’argomento scelto.</a:t>
            </a:r>
          </a:p>
          <a:p>
            <a:pPr marL="432308" indent="-432308" defTabSz="537463">
              <a:spcBef>
                <a:spcPts val="2200"/>
              </a:spcBef>
              <a:defRPr sz="2392"/>
            </a:pPr>
            <a:r>
              <a:rPr u="sng">
                <a:hlinkClick r:id="rId4" invalidUrl="" action="" tgtFrame="" tooltip="" history="1" highlightClick="0" endSnd="0"/>
              </a:rPr>
              <a:t>http://www.instoria.it/home/index.htm</a:t>
            </a:r>
            <a:r>
              <a:t> </a:t>
            </a:r>
            <a:r>
              <a:rPr b="1"/>
              <a:t>InStoria </a:t>
            </a:r>
            <a:r>
              <a:t>è una rivista online sul Medioevo ed anch’essa permette la ricerca degli articoli attraverso una suddivisione per periodo storico.</a:t>
            </a:r>
          </a:p>
          <a:p>
            <a:pPr marL="432308" indent="-432308" defTabSz="537463">
              <a:spcBef>
                <a:spcPts val="2200"/>
              </a:spcBef>
              <a:defRPr sz="2392"/>
            </a:pPr>
            <a:r>
              <a:rPr u="sng">
                <a:hlinkClick r:id="rId5" invalidUrl="" action="" tgtFrame="" tooltip="" history="1" highlightClick="0" endSnd="0"/>
              </a:rPr>
              <a:t>http://www.teutonic.altervista.org/index.html</a:t>
            </a:r>
            <a:r>
              <a:t> sito creato da un privato con la passione per la storia medievale e dedicato esclusivamente alle crociate.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fullsizeoutput_989.jpeg" descr="fullsizeoutput_989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19410" y="3385136"/>
            <a:ext cx="6585779" cy="4231599"/>
          </a:xfrm>
          <a:prstGeom prst="rect">
            <a:avLst/>
          </a:prstGeom>
        </p:spPr>
      </p:pic>
      <p:sp>
        <p:nvSpPr>
          <p:cNvPr id="148" name="MAP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MAPPE</a:t>
            </a:r>
          </a:p>
        </p:txBody>
      </p:sp>
      <p:sp>
        <p:nvSpPr>
          <p:cNvPr id="149" name="https://www.davidrumsey.com/home è un sito che permette la visualizzazione di mappe online, il cui numero ammonta a più di 150.000 e comprende le mappe del Mondo o, più specificatamente, dei continenti. Qui ho avuto la possibilità di trovare una mappa relativa agli itinerari delle crociate e degli Stati Crociati."/>
          <p:cNvSpPr txBox="1"/>
          <p:nvPr>
            <p:ph type="body" sz="half" idx="1"/>
          </p:nvPr>
        </p:nvSpPr>
        <p:spPr>
          <a:xfrm>
            <a:off x="317500" y="2178050"/>
            <a:ext cx="5816600" cy="6350000"/>
          </a:xfrm>
          <a:prstGeom prst="rect">
            <a:avLst/>
          </a:prstGeom>
        </p:spPr>
        <p:txBody>
          <a:bodyPr/>
          <a:lstStyle/>
          <a:p>
            <a:pPr marL="393699" indent="-393699">
              <a:defRPr sz="2600"/>
            </a:pPr>
            <a:r>
              <a:rPr u="sng">
                <a:hlinkClick r:id="rId3" invalidUrl="" action="" tgtFrame="" tooltip="" history="1" highlightClick="0" endSnd="0"/>
              </a:rPr>
              <a:t>https://www.davidrumsey.com/home</a:t>
            </a:r>
            <a:r>
              <a:t> è un sito che permette la visualizzazione di mappe online, il cui numero ammonta a più di 150.000 e comprende le mappe del Mondo o, più specificatamente, dei continenti. Qui ho avuto la possibilità di trovare una mappa relativa agli itinerari delle crociate e degli Stati Crociati.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