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4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B2FD6-C91B-4619-AAEF-E67B11F9A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6C1323-6A9E-497F-BC3C-B04F799DA0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B7CF3-6307-4419-A80E-3054C1F3A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D733-7E6E-412A-82E3-799941B0FA94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0E21E-B487-40E5-9F04-BDA2F7020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A2BCB-BD29-405D-BA05-348F56EB1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86B-70AB-4BB8-AA78-AA224E9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6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9E864-F627-4923-8C9C-8F017EDA7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65F29-6327-4735-BF75-BC7F704D0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BB0ED-3439-40CE-A002-A714DE467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D733-7E6E-412A-82E3-799941B0FA94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F7260-BEAC-4727-ABC4-6C9D3527C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ED6D7-BAF0-4B07-9696-98E7C6335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86B-70AB-4BB8-AA78-AA224E9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27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1E1C3-6179-4907-9DEF-E68B7BB537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76E6F-47FB-462D-A2DA-63954BA96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1AAD5-9747-4E8C-87A0-5EE7E650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D733-7E6E-412A-82E3-799941B0FA94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1728A-8197-413C-8C3D-933925D67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14E99-1E07-47D9-AEDD-828142B4D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86B-70AB-4BB8-AA78-AA224E9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0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BD994-97D7-4245-A7EA-3FEB141D5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F8116-22AD-42E3-897F-4898F1214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69AA8-F7A6-4265-BB5C-7268A695D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D733-7E6E-412A-82E3-799941B0FA94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A7614-5D7F-42BC-8EF4-67B57E74F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CD4D1-2543-48B1-B86B-4CFC52E6E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86B-70AB-4BB8-AA78-AA224E9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8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114B8-43F8-423E-B446-0B23556E7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5058B-4615-4CD8-8F9F-0342EC724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B9A5E-2146-4582-90E7-3B48A1831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D733-7E6E-412A-82E3-799941B0FA94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99EA6-4185-4193-B6E6-7D0D60FAF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8A1AD-878A-43DD-B81F-C4A7C6EAC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86B-70AB-4BB8-AA78-AA224E9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9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1378E-40A1-4413-BC5C-FA9AEB4F6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96F8A-DF44-416E-A073-320CF5691B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5A4229-86F5-429A-8E3B-FC31E9C91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84683-C2F0-4DD7-953E-CEF6CCC97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D733-7E6E-412A-82E3-799941B0FA94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3B3AB-993D-4FBA-8D99-D9447547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8ED3DD-00FD-4D1A-B4E0-7EF7096B3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86B-70AB-4BB8-AA78-AA224E9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6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9702C-8127-4072-8C40-AB47E7D93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F39D7-C07B-4E82-AA67-5843A394E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B39EB8-5E00-44C5-883E-0217BB7E8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D3F28-229C-43E9-A341-5E711F882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A3D076-4B0B-4733-BF6E-BA0E9DA762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3650F7-EC95-4E52-911C-C43346957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D733-7E6E-412A-82E3-799941B0FA94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1D31A-2BEF-43CE-BBD8-83A0D9F6C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648257-890B-4041-915E-CF95C2DA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86B-70AB-4BB8-AA78-AA224E9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D5384-9181-4A1E-BE8C-019F2F6F7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812622-76E1-406E-BFCF-CA3F4AA8B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D733-7E6E-412A-82E3-799941B0FA94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AE8DC5-A2DF-4DB5-BCE9-4EEB046E6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499321-C745-4655-910F-5C2F5BBE1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86B-70AB-4BB8-AA78-AA224E9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6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600EE8-E2F7-48BF-9F00-B25A63176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D733-7E6E-412A-82E3-799941B0FA94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278F44-6D79-47EC-94F3-22E2D2CB4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C12DD-7905-4033-864B-543393164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86B-70AB-4BB8-AA78-AA224E9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8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3232-E7AA-4C58-A89D-B6D913573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5B688-A922-4C78-9D18-D936C2287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75DA88-9CE4-4C69-9086-3B96E9273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616E96-3962-46CB-9BA5-E4A22E385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D733-7E6E-412A-82E3-799941B0FA94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B6A31-69F0-443C-89C3-DBB3268F3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0EB03-1C94-4C57-851B-E908FC4F4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86B-70AB-4BB8-AA78-AA224E9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57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56298-8995-4CFF-AD1F-458F0B401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5DBE58-0C5A-4F2F-AC93-D308AAE95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31B544-DFBA-40E0-9B31-D26B1A91D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0A41E7-CFE6-451E-9DBA-F1A1F4796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D733-7E6E-412A-82E3-799941B0FA94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E5414-245C-49AF-B98A-3F45F7467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050EC-7A9A-4394-B309-EF39F1DB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C86B-70AB-4BB8-AA78-AA224E9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2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BC9F98-BC9D-4888-9BC6-04F75FD7C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3987D-3BB0-4D34-8100-1D00AB2D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D15B7-B81F-4DDB-8782-C3904E4CA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0D733-7E6E-412A-82E3-799941B0FA94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C1F3A-626D-45CB-BD0C-D36F893F2E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6BE8C-6068-4DC1-BE9D-DCCC5F6F7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AC86B-70AB-4BB8-AA78-AA224E9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2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ndreadiss.shinyapps.io/RGB2nit_Converter/?_ga=2.135966585.992949857.1636982953-1871408195.163698295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9D589EB-7C95-4B82-8AFA-BF5BE2ED43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94643" y="166257"/>
            <a:ext cx="8400495" cy="1143001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altLang="it-IT" sz="4300" b="1" dirty="0">
                <a:solidFill>
                  <a:schemeClr val="accent2"/>
                </a:solidFill>
              </a:rPr>
              <a:t>Convertitore di luminanze da RGB a nit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CFF64409-ABC4-4D71-BA18-A8F008FADFA1}"/>
              </a:ext>
            </a:extLst>
          </p:cNvPr>
          <p:cNvSpPr/>
          <p:nvPr/>
        </p:nvSpPr>
        <p:spPr bwMode="auto">
          <a:xfrm>
            <a:off x="5021580" y="3478097"/>
            <a:ext cx="1920240" cy="984885"/>
          </a:xfrm>
          <a:prstGeom prst="rect">
            <a:avLst/>
          </a:prstGeom>
          <a:solidFill>
            <a:srgbClr val="E1E1E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Premi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qua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per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scoprirlo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536DE2-F5BB-4FCC-ADDF-668D29F5BE2E}"/>
              </a:ext>
            </a:extLst>
          </p:cNvPr>
          <p:cNvSpPr/>
          <p:nvPr/>
        </p:nvSpPr>
        <p:spPr>
          <a:xfrm>
            <a:off x="1893267" y="1515795"/>
            <a:ext cx="869258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2"/>
              </a:buClr>
            </a:pPr>
            <a:r>
              <a:rPr lang="it-IT" sz="2000" dirty="0"/>
              <a:t>Ottenuta la funzione possiamo convertire qualsiasi valore futuro di RGB nel corrispondente valore di luminanza per un dato monitor, sostituendo a alla variabile x i valori in RGB</a:t>
            </a:r>
          </a:p>
          <a:p>
            <a:pPr>
              <a:buClr>
                <a:schemeClr val="accent2"/>
              </a:buClr>
            </a:pPr>
            <a:endParaRPr lang="it-IT" sz="2000" dirty="0"/>
          </a:p>
          <a:p>
            <a:pPr>
              <a:buClr>
                <a:schemeClr val="accent2"/>
              </a:buClr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72930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Convertitore di luminanze da RGB a nit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Convertitore di luminanze da RGB a nit</dc:title>
  <dc:creator>andrea</dc:creator>
  <cp:lastModifiedBy>andrea</cp:lastModifiedBy>
  <cp:revision>1</cp:revision>
  <dcterms:created xsi:type="dcterms:W3CDTF">2021-11-19T10:18:24Z</dcterms:created>
  <dcterms:modified xsi:type="dcterms:W3CDTF">2021-11-19T10:20:02Z</dcterms:modified>
</cp:coreProperties>
</file>