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71" r:id="rId34"/>
    <p:sldId id="272" r:id="rId35"/>
  </p:sldIdLst>
  <p:sldSz cx="12192000" cy="6858000"/>
  <p:notesSz cx="6858000" cy="9144000"/>
  <p:photoAlbum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38" d="100"/>
          <a:sy n="138" d="100"/>
        </p:scale>
        <p:origin x="-2208" y="-1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DE7329-C4CB-4556-85A3-895EB2D8DC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E97A6D0-CDB1-4E02-ADBF-F400659D01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99CF273-35A8-4417-B166-356C9D901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C7E37-5212-4C98-A050-0F28531A6083}" type="datetimeFigureOut">
              <a:rPr lang="it-IT" smtClean="0"/>
              <a:t>02/10/2021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6FDF904-7FFC-48FF-ADF9-FE934E0F9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95FC390-4C6D-4ACA-B9A4-800FE13D9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301F4-C03C-47A8-8671-E725170B7C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5721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2F3612-5915-49EB-A8F3-AC3FFC4D6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351A6ED-8D63-4003-B485-E54D914E3B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96A68A7-5826-40A7-890D-F8CE6D089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C7E37-5212-4C98-A050-0F28531A6083}" type="datetimeFigureOut">
              <a:rPr lang="it-IT" smtClean="0"/>
              <a:t>02/10/2021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A594BA4-F3E6-449F-9245-87D882778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A8FC279-F908-473D-889A-F0771D037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301F4-C03C-47A8-8671-E725170B7C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7821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38F0706-A55E-4D5D-97E7-BB05057A3E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0872D56-BA0C-49F8-9CFC-CBA917C6E1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5266EF0-AA3D-47F6-9CD8-0D6EC3CEB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C7E37-5212-4C98-A050-0F28531A6083}" type="datetimeFigureOut">
              <a:rPr lang="it-IT" smtClean="0"/>
              <a:t>02/10/2021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365A5C8-DE29-49A2-9396-E4F132F16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DFBDD21-3887-43E0-ACC7-FDBDC5C4B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301F4-C03C-47A8-8671-E725170B7C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5510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1F5230-B1F8-4B55-84B3-1BF4D62B6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90F8F45-5508-48A1-8455-B8838A4005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A09AF74-2482-45D2-8E78-DC74E4F7D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C7E37-5212-4C98-A050-0F28531A6083}" type="datetimeFigureOut">
              <a:rPr lang="it-IT" smtClean="0"/>
              <a:t>02/10/2021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0907864-F92E-4F55-8B3E-106AFB965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526EDFB-1163-41F2-9E01-CFE5DB29E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301F4-C03C-47A8-8671-E725170B7C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6654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9262BB-CF3E-49DE-8720-6779B9637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C8EB65F-A292-4A17-8B86-5E22F83ABD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9342A27-2F05-4B41-8973-5590912D3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C7E37-5212-4C98-A050-0F28531A6083}" type="datetimeFigureOut">
              <a:rPr lang="it-IT" smtClean="0"/>
              <a:t>02/10/2021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99E14F9-E7A0-4514-A0E1-A2282C2BD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03256D6-4771-4B63-9B1C-277BCD902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301F4-C03C-47A8-8671-E725170B7C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8131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10F1D7-01C6-4732-897C-E4604BFBF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4D587E7-D7D9-4AF8-8C3C-A571BDF84F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0C56315-5BBB-4C6A-BB06-D2DA1149AF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892257A-F5DA-4547-B500-8C2382E56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C7E37-5212-4C98-A050-0F28531A6083}" type="datetimeFigureOut">
              <a:rPr lang="it-IT" smtClean="0"/>
              <a:t>02/10/2021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3ACD90F-C838-417A-A94B-5C6839962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30B5B16-1F94-4884-93FA-99B465D27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301F4-C03C-47A8-8671-E725170B7C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5320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134BD5-C4AA-46B9-8133-D6F11C82E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63A0FAF-5D5D-41B8-BECA-894EFA6D0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EBD6AA5-039D-494F-A833-69F1052B7D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F9D323A-416B-489D-91C9-143E1C850E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91DD221-C383-4295-81D8-A8C738FC1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C31990CA-98DC-4682-B583-DC69D598B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C7E37-5212-4C98-A050-0F28531A6083}" type="datetimeFigureOut">
              <a:rPr lang="it-IT" smtClean="0"/>
              <a:t>02/10/2021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E7B626D-7B0E-411D-9152-856F659EB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707F570-DE76-49FC-9D92-5BCEF188B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301F4-C03C-47A8-8671-E725170B7C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7022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B3B5C4-60A6-40B4-841E-DC610935F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4D9A9A2-1C37-4AD4-BA56-866D3B426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C7E37-5212-4C98-A050-0F28531A6083}" type="datetimeFigureOut">
              <a:rPr lang="it-IT" smtClean="0"/>
              <a:t>02/10/2021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7F956EE-4088-4FE7-94E2-AB802760F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4E7E54F-CE6B-4D54-8D7F-A362286CD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301F4-C03C-47A8-8671-E725170B7C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5153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010C8DE-9610-4115-AAF6-C53991DC1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C7E37-5212-4C98-A050-0F28531A6083}" type="datetimeFigureOut">
              <a:rPr lang="it-IT" smtClean="0"/>
              <a:t>02/10/2021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AE63BF4-321B-4739-B344-D344F8A68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32F316B-09BE-424E-8E94-6E2ECE830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301F4-C03C-47A8-8671-E725170B7C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367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22086B-A32C-4692-91C5-62E905873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CF4E774-8DD9-4EAE-A422-FD08C6206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5245AA3-204C-4987-8A81-3CE361DDBA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12A4049-69E0-4E07-9E6E-39057EF9F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C7E37-5212-4C98-A050-0F28531A6083}" type="datetimeFigureOut">
              <a:rPr lang="it-IT" smtClean="0"/>
              <a:t>02/10/2021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98EE951-1EE2-4952-A993-73967D491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9FD54DC-E76C-4841-B5AD-0AD58FD6B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301F4-C03C-47A8-8671-E725170B7C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4700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3CA34A-DC41-45B6-BBD8-9556C0ADD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14AF2FC-4E62-4201-BCD6-288D04CCCD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F293BE9-FF5F-4F77-A11C-8963D2F57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46AF2E0-8B00-4F3D-9679-5AFB214E8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C7E37-5212-4C98-A050-0F28531A6083}" type="datetimeFigureOut">
              <a:rPr lang="it-IT" smtClean="0"/>
              <a:t>02/10/2021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751DA2E-F0D1-4AA5-B9F6-EDF4F44D0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FA39E6B-5947-4D44-9AEB-EDE65986C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301F4-C03C-47A8-8671-E725170B7C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9415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7888F58-0861-47AC-8727-5C9513E45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FAE0092-AB71-4016-8DF5-323440C500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FE44AF2-A680-4CA9-A588-F3166E8FE6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C7E37-5212-4C98-A050-0F28531A6083}" type="datetimeFigureOut">
              <a:rPr lang="it-IT" smtClean="0"/>
              <a:t>02/10/2021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A899841-BD6C-4D84-AE2C-62DEA1CC19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84C5C47-9676-4A60-9F58-08F798A330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301F4-C03C-47A8-8671-E725170B7C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85008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Churros_con_Chocolate_en_San_Sebasti%C3%A1n.jpg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sa/3.0/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TixyL-pZv9E?start=403&amp;feature=oembed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2KIyFYB3TTI?feature=oembed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E1BEB12-92AF-4445-98AD-4C7756E7C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9800" y="209969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1613162" y="1492572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2105F9B-F31A-4BA5-B799-44787C1AC1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8600" y="1939159"/>
            <a:ext cx="7644627" cy="2751086"/>
          </a:xfrm>
        </p:spPr>
        <p:txBody>
          <a:bodyPr>
            <a:normAutofit/>
          </a:bodyPr>
          <a:lstStyle/>
          <a:p>
            <a:pPr algn="r"/>
            <a:r>
              <a:rPr lang="it-IT"/>
              <a:t>VALLADOLID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F552544-F512-4C54-A1DD-178302F7F2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8600" y="4782320"/>
            <a:ext cx="7644627" cy="1329443"/>
          </a:xfrm>
        </p:spPr>
        <p:txBody>
          <a:bodyPr>
            <a:normAutofit/>
          </a:bodyPr>
          <a:lstStyle/>
          <a:p>
            <a:pPr algn="r"/>
            <a:r>
              <a:rPr lang="it-IT"/>
              <a:t>CAPITAL DE CASTILLA Y LE</a:t>
            </a:r>
            <a:r>
              <a:rPr lang="es-ES"/>
              <a:t>ÓN</a:t>
            </a:r>
          </a:p>
          <a:p>
            <a:pPr algn="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55991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edificio, cielo, esterni, pietra&#10;&#10;Descrizione generata automaticamente">
            <a:extLst>
              <a:ext uri="{FF2B5EF4-FFF2-40B4-BE49-F238E27FC236}">
                <a16:creationId xmlns:a16="http://schemas.microsoft.com/office/drawing/2014/main" id="{87FBB51C-27A5-44F3-9CC2-B8C6F9783B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9942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esterni, edificio, cielo, alto&#10;&#10;Descrizione generata automaticamente">
            <a:extLst>
              <a:ext uri="{FF2B5EF4-FFF2-40B4-BE49-F238E27FC236}">
                <a16:creationId xmlns:a16="http://schemas.microsoft.com/office/drawing/2014/main" id="{2CEB0276-11AC-49AA-94BB-45B2FC284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7830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edificio, erba, esterni, casa&#10;&#10;Descrizione generata automaticamente">
            <a:extLst>
              <a:ext uri="{FF2B5EF4-FFF2-40B4-BE49-F238E27FC236}">
                <a16:creationId xmlns:a16="http://schemas.microsoft.com/office/drawing/2014/main" id="{789589F9-F262-45B2-A04E-5106D6349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491" y="0"/>
            <a:ext cx="92370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36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edificio, cielo, esterni, edificio governativo&#10;&#10;Descrizione generata automaticamente">
            <a:extLst>
              <a:ext uri="{FF2B5EF4-FFF2-40B4-BE49-F238E27FC236}">
                <a16:creationId xmlns:a16="http://schemas.microsoft.com/office/drawing/2014/main" id="{8E859250-7659-40ED-8FA9-2163D0AA50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605" y="457200"/>
            <a:ext cx="745278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8715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persona, gruppo, persone, folla&#10;&#10;Descrizione generata automaticamente">
            <a:extLst>
              <a:ext uri="{FF2B5EF4-FFF2-40B4-BE49-F238E27FC236}">
                <a16:creationId xmlns:a16="http://schemas.microsoft.com/office/drawing/2014/main" id="{94BEB764-8804-4481-A12E-54B007915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0" y="190500"/>
            <a:ext cx="8636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7616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439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testo, uomo, indossando, cappello&#10;&#10;Descrizione generata automaticamente">
            <a:extLst>
              <a:ext uri="{FF2B5EF4-FFF2-40B4-BE49-F238E27FC236}">
                <a16:creationId xmlns:a16="http://schemas.microsoft.com/office/drawing/2014/main" id="{6901739C-0AE2-41DC-BFE2-EF9F47A8C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41" y="643467"/>
            <a:ext cx="990411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0157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D55A19D-297C-4231-AD1F-08EF9B4AA8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BAB6C56-3D38-4923-996E-BD474BBB9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72668" y="1090453"/>
            <a:ext cx="9465232" cy="5238271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0CD21DB-082D-417D-A5AB-FC838AF9D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72668" y="1090453"/>
            <a:ext cx="9465232" cy="5238271"/>
          </a:xfrm>
          <a:prstGeom prst="rect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edificio, esterni, edificio governativo, vecchio&#10;&#10;Descrizione generata automaticamente">
            <a:extLst>
              <a:ext uri="{FF2B5EF4-FFF2-40B4-BE49-F238E27FC236}">
                <a16:creationId xmlns:a16="http://schemas.microsoft.com/office/drawing/2014/main" id="{8ABF9ABF-7CEA-471E-B1B8-B656B8F264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7" r="1" b="1"/>
          <a:stretch/>
        </p:blipFill>
        <p:spPr>
          <a:xfrm>
            <a:off x="1280667" y="677668"/>
            <a:ext cx="9630666" cy="541725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25" name="Graphic 212">
            <a:extLst>
              <a:ext uri="{FF2B5EF4-FFF2-40B4-BE49-F238E27FC236}">
                <a16:creationId xmlns:a16="http://schemas.microsoft.com/office/drawing/2014/main" id="{7BD8AB83-2763-4392-B4B9-049CDF1F6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73609" y="168141"/>
            <a:ext cx="1009111" cy="100911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7" name="Graphic 212">
            <a:extLst>
              <a:ext uri="{FF2B5EF4-FFF2-40B4-BE49-F238E27FC236}">
                <a16:creationId xmlns:a16="http://schemas.microsoft.com/office/drawing/2014/main" id="{480F071C-C35C-4CE1-8EE5-8ED96E2F4E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73609" y="168141"/>
            <a:ext cx="1009111" cy="100911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D97FAB4-59E0-4E65-B50B-867B14D2A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460" y="4428611"/>
            <a:ext cx="565207" cy="565207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D578F4B-2751-4FC2-8853-FAC5C5913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460" y="4428611"/>
            <a:ext cx="565207" cy="565207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1536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edificio, persona, esterni&#10;&#10;Descrizione generata automaticamente">
            <a:extLst>
              <a:ext uri="{FF2B5EF4-FFF2-40B4-BE49-F238E27FC236}">
                <a16:creationId xmlns:a16="http://schemas.microsoft.com/office/drawing/2014/main" id="{421E661F-5299-4263-ACFF-6FCFEBC05C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7746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persona, esterni, persone, gruppo&#10;&#10;Descrizione generata automaticamente">
            <a:extLst>
              <a:ext uri="{FF2B5EF4-FFF2-40B4-BE49-F238E27FC236}">
                <a16:creationId xmlns:a16="http://schemas.microsoft.com/office/drawing/2014/main" id="{97EE4B62-E49A-40C0-9FB4-4AC90CBC67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07" y="-707043"/>
            <a:ext cx="10160000" cy="629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2745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edificio, colonnato&#10;&#10;Descrizione generata automaticamente">
            <a:extLst>
              <a:ext uri="{FF2B5EF4-FFF2-40B4-BE49-F238E27FC236}">
                <a16:creationId xmlns:a16="http://schemas.microsoft.com/office/drawing/2014/main" id="{A1B983A1-0A69-49F5-871A-10DF1B1D27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222" y="0"/>
            <a:ext cx="95955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449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071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5bcc590aa64f0a88c4453e142d36a38f">
            <a:extLst>
              <a:ext uri="{FF2B5EF4-FFF2-40B4-BE49-F238E27FC236}">
                <a16:creationId xmlns:a16="http://schemas.microsoft.com/office/drawing/2014/main" id="{4BDD8B00-C26E-4ED0-A9A8-B0C9C506C6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467" y="643467"/>
            <a:ext cx="5571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8361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cielo, esterni, castello, edificio&#10;&#10;Descrizione generata automaticamente">
            <a:extLst>
              <a:ext uri="{FF2B5EF4-FFF2-40B4-BE49-F238E27FC236}">
                <a16:creationId xmlns:a16="http://schemas.microsoft.com/office/drawing/2014/main" id="{9970E056-6B18-47F9-AB2A-A964919E7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78" y="0"/>
            <a:ext cx="11417643" cy="6858000"/>
          </a:xfrm>
          <a:prstGeom prst="rect">
            <a:avLst/>
          </a:prstGeom>
        </p:spPr>
      </p:pic>
      <p:pic>
        <p:nvPicPr>
          <p:cNvPr id="5" name="Immagine 4" descr="Immagine che contiene natura, valle, canyon&#10;&#10;Descrizione generata automaticamente">
            <a:extLst>
              <a:ext uri="{FF2B5EF4-FFF2-40B4-BE49-F238E27FC236}">
                <a16:creationId xmlns:a16="http://schemas.microsoft.com/office/drawing/2014/main" id="{9D005DAB-7C92-49B5-BC41-E1897FF2A5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163" y="1644961"/>
            <a:ext cx="6317673" cy="35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7761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D55A19D-297C-4231-AD1F-08EF9B4AA8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AB6C56-3D38-4923-996E-BD474BBB9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72668" y="1090453"/>
            <a:ext cx="9465232" cy="5238271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CD21DB-082D-417D-A5AB-FC838AF9D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72668" y="1090453"/>
            <a:ext cx="9465232" cy="5238271"/>
          </a:xfrm>
          <a:prstGeom prst="rect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edificio, esterni, cielo, torre&#10;&#10;Descrizione generata automaticamente">
            <a:extLst>
              <a:ext uri="{FF2B5EF4-FFF2-40B4-BE49-F238E27FC236}">
                <a16:creationId xmlns:a16="http://schemas.microsoft.com/office/drawing/2014/main" id="{B7A3D009-2AC8-4A5D-A9CE-550C49B12E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3" r="1" b="2126"/>
          <a:stretch/>
        </p:blipFill>
        <p:spPr>
          <a:xfrm>
            <a:off x="1280667" y="677668"/>
            <a:ext cx="9630666" cy="541725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4" name="Graphic 212">
            <a:extLst>
              <a:ext uri="{FF2B5EF4-FFF2-40B4-BE49-F238E27FC236}">
                <a16:creationId xmlns:a16="http://schemas.microsoft.com/office/drawing/2014/main" id="{7BD8AB83-2763-4392-B4B9-049CDF1F6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73609" y="168141"/>
            <a:ext cx="1009111" cy="100911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6" name="Graphic 212">
            <a:extLst>
              <a:ext uri="{FF2B5EF4-FFF2-40B4-BE49-F238E27FC236}">
                <a16:creationId xmlns:a16="http://schemas.microsoft.com/office/drawing/2014/main" id="{480F071C-C35C-4CE1-8EE5-8ED96E2F4E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73609" y="168141"/>
            <a:ext cx="1009111" cy="100911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D97FAB4-59E0-4E65-B50B-867B14D2A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460" y="4428611"/>
            <a:ext cx="565207" cy="565207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D578F4B-2751-4FC2-8853-FAC5C5913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460" y="4428611"/>
            <a:ext cx="565207" cy="565207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5034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D55A19D-297C-4231-AD1F-08EF9B4AA8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AB6C56-3D38-4923-996E-BD474BBB9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72668" y="1090453"/>
            <a:ext cx="9465232" cy="5238271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CD21DB-082D-417D-A5AB-FC838AF9D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72668" y="1090453"/>
            <a:ext cx="9465232" cy="5238271"/>
          </a:xfrm>
          <a:prstGeom prst="rect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edificio, esterni, pietra, vecchio&#10;&#10;Descrizione generata automaticamente">
            <a:extLst>
              <a:ext uri="{FF2B5EF4-FFF2-40B4-BE49-F238E27FC236}">
                <a16:creationId xmlns:a16="http://schemas.microsoft.com/office/drawing/2014/main" id="{E71912B4-C38A-47E1-9C1A-55BE91AB7B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7" r="1" b="9664"/>
          <a:stretch/>
        </p:blipFill>
        <p:spPr>
          <a:xfrm>
            <a:off x="1280667" y="677668"/>
            <a:ext cx="9630666" cy="541725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4" name="Graphic 212">
            <a:extLst>
              <a:ext uri="{FF2B5EF4-FFF2-40B4-BE49-F238E27FC236}">
                <a16:creationId xmlns:a16="http://schemas.microsoft.com/office/drawing/2014/main" id="{7BD8AB83-2763-4392-B4B9-049CDF1F6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73609" y="168141"/>
            <a:ext cx="1009111" cy="100911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6" name="Graphic 212">
            <a:extLst>
              <a:ext uri="{FF2B5EF4-FFF2-40B4-BE49-F238E27FC236}">
                <a16:creationId xmlns:a16="http://schemas.microsoft.com/office/drawing/2014/main" id="{480F071C-C35C-4CE1-8EE5-8ED96E2F4E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73609" y="168141"/>
            <a:ext cx="1009111" cy="100911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D97FAB4-59E0-4E65-B50B-867B14D2A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460" y="4428611"/>
            <a:ext cx="565207" cy="565207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D578F4B-2751-4FC2-8853-FAC5C5913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460" y="4428611"/>
            <a:ext cx="565207" cy="565207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6689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D55A19D-297C-4231-AD1F-08EF9B4AA8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AB6C56-3D38-4923-996E-BD474BBB9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72668" y="1090453"/>
            <a:ext cx="9465232" cy="5238271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CD21DB-082D-417D-A5AB-FC838AF9D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72668" y="1090453"/>
            <a:ext cx="9465232" cy="5238271"/>
          </a:xfrm>
          <a:prstGeom prst="rect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interni, edificio, arco&#10;&#10;Descrizione generata automaticamente">
            <a:extLst>
              <a:ext uri="{FF2B5EF4-FFF2-40B4-BE49-F238E27FC236}">
                <a16:creationId xmlns:a16="http://schemas.microsoft.com/office/drawing/2014/main" id="{9B5E9BFE-B929-4F72-BA1A-1277BB1BAC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30" r="1" b="4702"/>
          <a:stretch/>
        </p:blipFill>
        <p:spPr>
          <a:xfrm>
            <a:off x="1280667" y="677668"/>
            <a:ext cx="9630666" cy="541725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4" name="Graphic 212">
            <a:extLst>
              <a:ext uri="{FF2B5EF4-FFF2-40B4-BE49-F238E27FC236}">
                <a16:creationId xmlns:a16="http://schemas.microsoft.com/office/drawing/2014/main" id="{7BD8AB83-2763-4392-B4B9-049CDF1F6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73609" y="168141"/>
            <a:ext cx="1009111" cy="100911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6" name="Graphic 212">
            <a:extLst>
              <a:ext uri="{FF2B5EF4-FFF2-40B4-BE49-F238E27FC236}">
                <a16:creationId xmlns:a16="http://schemas.microsoft.com/office/drawing/2014/main" id="{480F071C-C35C-4CE1-8EE5-8ED96E2F4E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73609" y="168141"/>
            <a:ext cx="1009111" cy="100911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D97FAB4-59E0-4E65-B50B-867B14D2A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460" y="4428611"/>
            <a:ext cx="565207" cy="565207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D578F4B-2751-4FC2-8853-FAC5C5913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460" y="4428611"/>
            <a:ext cx="565207" cy="565207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2877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D55A19D-297C-4231-AD1F-08EF9B4AA8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AB6C56-3D38-4923-996E-BD474BBB9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72668" y="1090453"/>
            <a:ext cx="9465232" cy="5238271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CD21DB-082D-417D-A5AB-FC838AF9D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72668" y="1090453"/>
            <a:ext cx="9465232" cy="5238271"/>
          </a:xfrm>
          <a:prstGeom prst="rect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erba, edificio, esterni, castello&#10;&#10;Descrizione generata automaticamente">
            <a:extLst>
              <a:ext uri="{FF2B5EF4-FFF2-40B4-BE49-F238E27FC236}">
                <a16:creationId xmlns:a16="http://schemas.microsoft.com/office/drawing/2014/main" id="{C3E1D1AD-A126-4F39-87E5-12FD913020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 r="1" b="1"/>
          <a:stretch/>
        </p:blipFill>
        <p:spPr>
          <a:xfrm>
            <a:off x="1280667" y="677668"/>
            <a:ext cx="9630666" cy="541725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4" name="Graphic 212">
            <a:extLst>
              <a:ext uri="{FF2B5EF4-FFF2-40B4-BE49-F238E27FC236}">
                <a16:creationId xmlns:a16="http://schemas.microsoft.com/office/drawing/2014/main" id="{7BD8AB83-2763-4392-B4B9-049CDF1F6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73609" y="168141"/>
            <a:ext cx="1009111" cy="100911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6" name="Graphic 212">
            <a:extLst>
              <a:ext uri="{FF2B5EF4-FFF2-40B4-BE49-F238E27FC236}">
                <a16:creationId xmlns:a16="http://schemas.microsoft.com/office/drawing/2014/main" id="{480F071C-C35C-4CE1-8EE5-8ED96E2F4E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73609" y="168141"/>
            <a:ext cx="1009111" cy="100911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D97FAB4-59E0-4E65-B50B-867B14D2A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460" y="4428611"/>
            <a:ext cx="565207" cy="565207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D578F4B-2751-4FC2-8853-FAC5C5913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460" y="4428611"/>
            <a:ext cx="565207" cy="565207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8494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natura, nuvola, nuvole, terra&#10;&#10;Descrizione generata automaticamente">
            <a:extLst>
              <a:ext uri="{FF2B5EF4-FFF2-40B4-BE49-F238E27FC236}">
                <a16:creationId xmlns:a16="http://schemas.microsoft.com/office/drawing/2014/main" id="{354CB5F5-ABE5-4AC5-9732-6D785DB8A9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909637"/>
            <a:ext cx="7620000" cy="50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1806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Immagine 2" descr="Immagine che contiene cielo, montagna, esterni, natura&#10;&#10;Descrizione generata automaticamente">
            <a:extLst>
              <a:ext uri="{FF2B5EF4-FFF2-40B4-BE49-F238E27FC236}">
                <a16:creationId xmlns:a16="http://schemas.microsoft.com/office/drawing/2014/main" id="{721E5A3B-1EA8-43B1-BAC6-ADF57291C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63" y="1239134"/>
            <a:ext cx="7746709" cy="433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4329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D55A19D-297C-4231-AD1F-08EF9B4AA8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AB6C56-3D38-4923-996E-BD474BBB9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72668" y="1090453"/>
            <a:ext cx="9465232" cy="5238271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CD21DB-082D-417D-A5AB-FC838AF9D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72668" y="1090453"/>
            <a:ext cx="9465232" cy="5238271"/>
          </a:xfrm>
          <a:prstGeom prst="rect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esterni, erba, terra, montagna&#10;&#10;Descrizione generata automaticamente">
            <a:extLst>
              <a:ext uri="{FF2B5EF4-FFF2-40B4-BE49-F238E27FC236}">
                <a16:creationId xmlns:a16="http://schemas.microsoft.com/office/drawing/2014/main" id="{833D8A7A-996F-413A-A41B-C3952B3A33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2" r="1" b="10279"/>
          <a:stretch/>
        </p:blipFill>
        <p:spPr>
          <a:xfrm>
            <a:off x="1280667" y="677668"/>
            <a:ext cx="9630666" cy="541725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4" name="Graphic 212">
            <a:extLst>
              <a:ext uri="{FF2B5EF4-FFF2-40B4-BE49-F238E27FC236}">
                <a16:creationId xmlns:a16="http://schemas.microsoft.com/office/drawing/2014/main" id="{7BD8AB83-2763-4392-B4B9-049CDF1F6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73609" y="168141"/>
            <a:ext cx="1009111" cy="100911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6" name="Graphic 212">
            <a:extLst>
              <a:ext uri="{FF2B5EF4-FFF2-40B4-BE49-F238E27FC236}">
                <a16:creationId xmlns:a16="http://schemas.microsoft.com/office/drawing/2014/main" id="{480F071C-C35C-4CE1-8EE5-8ED96E2F4E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73609" y="168141"/>
            <a:ext cx="1009111" cy="100911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D97FAB4-59E0-4E65-B50B-867B14D2A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460" y="4428611"/>
            <a:ext cx="565207" cy="565207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D578F4B-2751-4FC2-8853-FAC5C5913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460" y="4428611"/>
            <a:ext cx="565207" cy="565207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5425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D55A19D-297C-4231-AD1F-08EF9B4AA8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AB6C56-3D38-4923-996E-BD474BBB9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72668" y="1090453"/>
            <a:ext cx="9465232" cy="5238271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CD21DB-082D-417D-A5AB-FC838AF9D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72668" y="1090453"/>
            <a:ext cx="9465232" cy="5238271"/>
          </a:xfrm>
          <a:prstGeom prst="rect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tazza, caffè, tavolo, cibo&#10;&#10;Descrizione generata automaticamente">
            <a:extLst>
              <a:ext uri="{FF2B5EF4-FFF2-40B4-BE49-F238E27FC236}">
                <a16:creationId xmlns:a16="http://schemas.microsoft.com/office/drawing/2014/main" id="{14CCABFA-ED03-4242-817E-B25C12D960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1" b="15732"/>
          <a:stretch/>
        </p:blipFill>
        <p:spPr>
          <a:xfrm>
            <a:off x="1280667" y="677668"/>
            <a:ext cx="9630666" cy="541725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5" name="Graphic 212">
            <a:extLst>
              <a:ext uri="{FF2B5EF4-FFF2-40B4-BE49-F238E27FC236}">
                <a16:creationId xmlns:a16="http://schemas.microsoft.com/office/drawing/2014/main" id="{7BD8AB83-2763-4392-B4B9-049CDF1F6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73609" y="168141"/>
            <a:ext cx="1009111" cy="100911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7" name="Graphic 212">
            <a:extLst>
              <a:ext uri="{FF2B5EF4-FFF2-40B4-BE49-F238E27FC236}">
                <a16:creationId xmlns:a16="http://schemas.microsoft.com/office/drawing/2014/main" id="{480F071C-C35C-4CE1-8EE5-8ED96E2F4E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73609" y="168141"/>
            <a:ext cx="1009111" cy="100911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D97FAB4-59E0-4E65-B50B-867B14D2A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460" y="4428611"/>
            <a:ext cx="565207" cy="565207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D578F4B-2751-4FC2-8853-FAC5C5913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460" y="4428611"/>
            <a:ext cx="565207" cy="565207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2262A4C-6C0E-498B-A80D-0CF1EA391A25}"/>
              </a:ext>
            </a:extLst>
          </p:cNvPr>
          <p:cNvSpPr txBox="1"/>
          <p:nvPr/>
        </p:nvSpPr>
        <p:spPr>
          <a:xfrm>
            <a:off x="8230792" y="5894863"/>
            <a:ext cx="268054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it-IT" sz="700">
                <a:solidFill>
                  <a:srgbClr val="FFFFFF"/>
                </a:solidFill>
                <a:hlinkClick r:id="rId3" tooltip="http://commons.wikimedia.org/wiki/File:Churros_con_Chocolate_en_San_Sebasti%C3%A1n.jp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Questa foto</a:t>
            </a:r>
            <a:r>
              <a:rPr lang="it-IT" sz="700">
                <a:solidFill>
                  <a:srgbClr val="FFFFFF"/>
                </a:solidFill>
              </a:rPr>
              <a:t> di Autore sconosciuto è concesso in licenza da </a:t>
            </a:r>
            <a:r>
              <a:rPr lang="it-IT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it-IT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5848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D3090EDB-B095-468F-B6D2-42245DBFC6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012" y="643466"/>
            <a:ext cx="5566833" cy="556683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65352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mappa&#10;&#10;Descrizione generata automaticamente">
            <a:extLst>
              <a:ext uri="{FF2B5EF4-FFF2-40B4-BE49-F238E27FC236}">
                <a16:creationId xmlns:a16="http://schemas.microsoft.com/office/drawing/2014/main" id="{8869A254-46B7-4E4B-961C-3128C440B7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1152525"/>
            <a:ext cx="5715000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7236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775C05F2-E304-438E-B71D-6EDFF08F47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9142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lementi multimediali online 1" title="Timelapse &quot;Valladolid en movimiento&quot;">
            <a:hlinkClick r:id="" action="ppaction://media"/>
            <a:extLst>
              <a:ext uri="{FF2B5EF4-FFF2-40B4-BE49-F238E27FC236}">
                <a16:creationId xmlns:a16="http://schemas.microsoft.com/office/drawing/2014/main" id="{EFA46C89-FDEA-4B2D-BBD4-83B3D3BB85B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944851" y="2534111"/>
            <a:ext cx="25400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246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lementi multimediali online 1" title="Lo que no se ve. Erasmus. Martes 10 de Abril de 2018">
            <a:hlinkClick r:id="" action="ppaction://media"/>
            <a:extLst>
              <a:ext uri="{FF2B5EF4-FFF2-40B4-BE49-F238E27FC236}">
                <a16:creationId xmlns:a16="http://schemas.microsoft.com/office/drawing/2014/main" id="{3AA2CA80-C581-4D11-AD54-3F87C6493AB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088938" y="2783493"/>
            <a:ext cx="25400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91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17207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1451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mappa&#10;&#10;Descrizione generata automaticamente">
            <a:extLst>
              <a:ext uri="{FF2B5EF4-FFF2-40B4-BE49-F238E27FC236}">
                <a16:creationId xmlns:a16="http://schemas.microsoft.com/office/drawing/2014/main" id="{30CA0B3B-658D-4C9C-A6DE-8D0BAFFD37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095" y="2224083"/>
            <a:ext cx="3528000" cy="249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540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mappa&#10;&#10;Descrizione generata automaticamente">
            <a:extLst>
              <a:ext uri="{FF2B5EF4-FFF2-40B4-BE49-F238E27FC236}">
                <a16:creationId xmlns:a16="http://schemas.microsoft.com/office/drawing/2014/main" id="{82D62917-6A36-4D8E-AAAB-FB05D8FB57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271587"/>
            <a:ext cx="487680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290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valle, natura, esterni, canyon&#10;&#10;Descrizione generata automaticamente">
            <a:extLst>
              <a:ext uri="{FF2B5EF4-FFF2-40B4-BE49-F238E27FC236}">
                <a16:creationId xmlns:a16="http://schemas.microsoft.com/office/drawing/2014/main" id="{BAF9D934-F428-435A-AF3E-88A3519F5A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134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acqua, cielo, esterni, fiume&#10;&#10;Descrizione generata automaticamente">
            <a:extLst>
              <a:ext uri="{FF2B5EF4-FFF2-40B4-BE49-F238E27FC236}">
                <a16:creationId xmlns:a16="http://schemas.microsoft.com/office/drawing/2014/main" id="{2A481514-ECD7-48E1-B6D9-43C817F4B6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595312"/>
            <a:ext cx="857250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463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rra, cielo, esterni, vecchio&#10;&#10;Descrizione generata automaticamente">
            <a:extLst>
              <a:ext uri="{FF2B5EF4-FFF2-40B4-BE49-F238E27FC236}">
                <a16:creationId xmlns:a16="http://schemas.microsoft.com/office/drawing/2014/main" id="{7A1CF2ED-E195-43C5-B607-FC90ADD431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625"/>
            <a:ext cx="12192000" cy="549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214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edificio, esterni, cielo, vecchio&#10;&#10;Descrizione generata automaticamente">
            <a:extLst>
              <a:ext uri="{FF2B5EF4-FFF2-40B4-BE49-F238E27FC236}">
                <a16:creationId xmlns:a16="http://schemas.microsoft.com/office/drawing/2014/main" id="{CDA7D30B-A3BD-4ED9-AFBC-D53599CC8E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252412"/>
            <a:ext cx="9525000" cy="6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35713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19</Words>
  <Application>Microsoft Office PowerPoint</Application>
  <PresentationFormat>Widescreen</PresentationFormat>
  <Paragraphs>3</Paragraphs>
  <Slides>34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Tema di Office</vt:lpstr>
      <vt:lpstr>VALLADOLID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VALLADOLID</dc:title>
  <dc:creator>Daniel Arribas</dc:creator>
  <cp:lastModifiedBy>Daniel Arribas</cp:lastModifiedBy>
  <cp:revision>3</cp:revision>
  <dcterms:created xsi:type="dcterms:W3CDTF">2021-10-02T18:59:29Z</dcterms:created>
  <dcterms:modified xsi:type="dcterms:W3CDTF">2021-10-02T20:36:56Z</dcterms:modified>
</cp:coreProperties>
</file>