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8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7" autoAdjust="0"/>
    <p:restoredTop sz="94660"/>
  </p:normalViewPr>
  <p:slideViewPr>
    <p:cSldViewPr>
      <p:cViewPr varScale="1">
        <p:scale>
          <a:sx n="116" d="100"/>
          <a:sy n="116" d="100"/>
        </p:scale>
        <p:origin x="11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C903-59B2-48C2-ADD1-CE4E137E11D0}" type="datetimeFigureOut">
              <a:rPr lang="it-IT" smtClean="0"/>
              <a:pPr/>
              <a:t>02/12/2020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815A-6F60-467E-81D5-60D832AF543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51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22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10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6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11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65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12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45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13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8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14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6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15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9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16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62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17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7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18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1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307DE-5612-4336-B289-99EAAE01A4E9}" type="slidenum">
              <a:rPr lang="it-IT"/>
              <a:pPr/>
              <a:t>19</a:t>
            </a:fld>
            <a:endParaRPr lang="it-IT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30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2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66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20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37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21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dirty="0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4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3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03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4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0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5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8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6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3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7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8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8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AA019-0589-4556-BB4C-ACAF4890078F}" type="slidenum">
              <a:rPr lang="it-IT"/>
              <a:pPr/>
              <a:t>9</a:t>
            </a:fld>
            <a:endParaRPr lang="it-IT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>
              <a:latin typeface="Calibri" pitchFamily="34" charset="0"/>
              <a:ea typeface="Microsoft YaHei" pitchFamily="34" charset="-122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270AA0-E5F6-4122-9C33-E1544783F5A0}" type="slidenum">
              <a:rPr lang="it-IT" sz="1200">
                <a:solidFill>
                  <a:srgbClr val="000000"/>
                </a:solidFill>
                <a:latin typeface="Calibri" pitchFamily="34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it-IT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3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088A2024-D739-470E-B312-9739B46A06C3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CE4B510-6CC7-4B28-9772-2CF6DD23AF41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512BE05-C346-4E64-8CB1-44D2C7DDB2B1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3FB8883-ACF8-4AE4-9D85-370F0C56C198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75524F48-4C59-4359-81D5-79324B5C7F4C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AC36E7D-74D2-4BA6-ADD6-9A6ABD1106E8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921E289A-7B2C-4FF0-8A6E-68EB6DC3D2AF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EAED80C9-D74C-461A-B590-A06CA0248421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333E4F07-198F-4B4A-B57D-0D68924E5AC8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B95C3C6B-2C7A-4084-B4DD-335FCBA0EE2F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A33D53FD-3582-413B-9DC2-5883270C6E8A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9000CAA-AB70-4D16-BF5F-DE473C0DF8DB}" type="datetime1">
              <a:rPr lang="it-IT" smtClean="0"/>
              <a:pPr/>
              <a:t>02/12/2020</a:t>
            </a:fld>
            <a:endParaRPr lang="it-IT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107649"/>
            <a:ext cx="5752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Raggi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sismici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Terra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sferica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52" y="1653475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err="1"/>
              <a:t>Poichè</a:t>
            </a:r>
            <a:r>
              <a:rPr lang="en-GB" dirty="0"/>
              <a:t> la </a:t>
            </a:r>
            <a:r>
              <a:rPr lang="en-GB" dirty="0" err="1"/>
              <a:t>velocità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onde</a:t>
            </a:r>
            <a:r>
              <a:rPr lang="en-GB" dirty="0"/>
              <a:t> </a:t>
            </a:r>
            <a:r>
              <a:rPr lang="en-GB" dirty="0" err="1"/>
              <a:t>sismiche</a:t>
            </a:r>
            <a:r>
              <a:rPr lang="en-GB" dirty="0"/>
              <a:t> in </a:t>
            </a:r>
            <a:r>
              <a:rPr lang="en-GB" dirty="0" err="1"/>
              <a:t>generale</a:t>
            </a:r>
            <a:r>
              <a:rPr lang="en-GB" dirty="0"/>
              <a:t> </a:t>
            </a:r>
            <a:r>
              <a:rPr lang="en-GB" dirty="0" err="1"/>
              <a:t>aumenta</a:t>
            </a:r>
            <a:r>
              <a:rPr lang="en-GB" dirty="0"/>
              <a:t> con la </a:t>
            </a:r>
            <a:r>
              <a:rPr lang="en-GB" dirty="0" err="1"/>
              <a:t>profondità</a:t>
            </a:r>
            <a:r>
              <a:rPr lang="en-GB" dirty="0"/>
              <a:t>, I </a:t>
            </a:r>
            <a:r>
              <a:rPr lang="en-GB" dirty="0" err="1"/>
              <a:t>raggi</a:t>
            </a:r>
            <a:r>
              <a:rPr lang="en-GB" dirty="0"/>
              <a:t> sismica </a:t>
            </a:r>
            <a:r>
              <a:rPr lang="en-GB" dirty="0" err="1"/>
              <a:t>saranno</a:t>
            </a:r>
            <a:r>
              <a:rPr lang="en-GB" dirty="0"/>
              <a:t> concave verso </a:t>
            </a:r>
            <a:r>
              <a:rPr lang="en-GB" dirty="0" err="1"/>
              <a:t>l’alto</a:t>
            </a:r>
            <a:r>
              <a:rPr lang="en-GB" dirty="0"/>
              <a:t> (</a:t>
            </a:r>
            <a:r>
              <a:rPr lang="en-GB" dirty="0" err="1"/>
              <a:t>vedi</a:t>
            </a:r>
            <a:r>
              <a:rPr lang="en-GB" dirty="0"/>
              <a:t> </a:t>
            </a:r>
            <a:r>
              <a:rPr lang="en-GB" dirty="0" err="1"/>
              <a:t>parametro</a:t>
            </a:r>
            <a:r>
              <a:rPr lang="en-GB" dirty="0"/>
              <a:t> del </a:t>
            </a:r>
            <a:r>
              <a:rPr lang="en-GB" dirty="0" err="1"/>
              <a:t>raggio</a:t>
            </a:r>
            <a:r>
              <a:rPr lang="en-GB" dirty="0"/>
              <a:t>). I </a:t>
            </a:r>
            <a:r>
              <a:rPr lang="en-GB" dirty="0" err="1"/>
              <a:t>vari</a:t>
            </a:r>
            <a:r>
              <a:rPr lang="en-GB" dirty="0"/>
              <a:t> </a:t>
            </a:r>
            <a:r>
              <a:rPr lang="en-GB" dirty="0" err="1"/>
              <a:t>raggi</a:t>
            </a:r>
            <a:r>
              <a:rPr lang="en-GB" dirty="0"/>
              <a:t> sismica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classificati</a:t>
            </a:r>
            <a:r>
              <a:rPr lang="en-GB" dirty="0"/>
              <a:t> come segue: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3728" y="2576805"/>
            <a:ext cx="41764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P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P </a:t>
            </a:r>
            <a:r>
              <a:rPr lang="en-GB" dirty="0" err="1">
                <a:solidFill>
                  <a:srgbClr val="0070C0"/>
                </a:solidFill>
              </a:rPr>
              <a:t>nel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mantello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S 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S </a:t>
            </a:r>
            <a:r>
              <a:rPr lang="en-GB" dirty="0" err="1">
                <a:solidFill>
                  <a:srgbClr val="0070C0"/>
                </a:solidFill>
              </a:rPr>
              <a:t>nel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mantello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K 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P </a:t>
            </a:r>
            <a:r>
              <a:rPr lang="en-GB" dirty="0" err="1">
                <a:solidFill>
                  <a:srgbClr val="0070C0"/>
                </a:solidFill>
              </a:rPr>
              <a:t>nel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nucleo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esterno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I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P </a:t>
            </a:r>
            <a:r>
              <a:rPr lang="en-GB" dirty="0" err="1">
                <a:solidFill>
                  <a:srgbClr val="0070C0"/>
                </a:solidFill>
              </a:rPr>
              <a:t>nel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nucleo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interno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r	</a:t>
            </a:r>
            <a:r>
              <a:rPr lang="en-GB" dirty="0" err="1">
                <a:solidFill>
                  <a:srgbClr val="0070C0"/>
                </a:solidFill>
              </a:rPr>
              <a:t>riflessione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della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discontinuità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mantello</a:t>
            </a:r>
            <a:r>
              <a:rPr lang="en-GB" dirty="0">
                <a:solidFill>
                  <a:srgbClr val="0070C0"/>
                </a:solidFill>
              </a:rPr>
              <a:t> – </a:t>
            </a:r>
            <a:r>
              <a:rPr lang="en-GB" dirty="0" err="1">
                <a:solidFill>
                  <a:srgbClr val="0070C0"/>
                </a:solidFill>
              </a:rPr>
              <a:t>nucleo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esterno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i	</a:t>
            </a:r>
            <a:r>
              <a:rPr lang="en-GB" dirty="0" err="1">
                <a:solidFill>
                  <a:srgbClr val="0070C0"/>
                </a:solidFill>
              </a:rPr>
              <a:t>riflessione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della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discontinuità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nucleo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esterno</a:t>
            </a:r>
            <a:r>
              <a:rPr lang="en-GB" dirty="0">
                <a:solidFill>
                  <a:srgbClr val="0070C0"/>
                </a:solidFill>
              </a:rPr>
              <a:t> – </a:t>
            </a:r>
            <a:r>
              <a:rPr lang="en-GB" dirty="0" err="1">
                <a:solidFill>
                  <a:srgbClr val="0070C0"/>
                </a:solidFill>
              </a:rPr>
              <a:t>nucleo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interno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p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P </a:t>
            </a:r>
            <a:r>
              <a:rPr lang="en-GB" dirty="0" err="1">
                <a:solidFill>
                  <a:srgbClr val="0070C0"/>
                </a:solidFill>
              </a:rPr>
              <a:t>riflessa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dalla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superficie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terrestre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vicino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alla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sorgente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s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S </a:t>
            </a:r>
            <a:r>
              <a:rPr lang="en-GB" dirty="0" err="1">
                <a:solidFill>
                  <a:srgbClr val="0070C0"/>
                </a:solidFill>
              </a:rPr>
              <a:t>riflessa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dalla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superficie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terrestre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vicino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alla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sorgente</a:t>
            </a:r>
            <a:endParaRPr lang="en-GB" dirty="0">
              <a:solidFill>
                <a:srgbClr val="0070C0"/>
              </a:solidFill>
            </a:endParaRP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LR 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superficiale</a:t>
            </a:r>
            <a:r>
              <a:rPr lang="en-GB" dirty="0">
                <a:solidFill>
                  <a:srgbClr val="0070C0"/>
                </a:solidFill>
              </a:rPr>
              <a:t> di Rayleigh</a:t>
            </a:r>
          </a:p>
          <a:p>
            <a:pPr marL="896938" indent="-896938"/>
            <a:r>
              <a:rPr lang="en-GB" dirty="0">
                <a:solidFill>
                  <a:srgbClr val="0070C0"/>
                </a:solidFill>
              </a:rPr>
              <a:t>LQ 	</a:t>
            </a:r>
            <a:r>
              <a:rPr lang="en-GB" dirty="0" err="1">
                <a:solidFill>
                  <a:srgbClr val="0070C0"/>
                </a:solidFill>
              </a:rPr>
              <a:t>onda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>
                <a:solidFill>
                  <a:srgbClr val="0070C0"/>
                </a:solidFill>
              </a:rPr>
              <a:t>superficiale</a:t>
            </a:r>
            <a:r>
              <a:rPr lang="en-GB" dirty="0">
                <a:solidFill>
                  <a:srgbClr val="0070C0"/>
                </a:solidFill>
              </a:rPr>
              <a:t> di Love</a:t>
            </a:r>
          </a:p>
          <a:p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12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4968552" cy="546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768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204864"/>
            <a:ext cx="5069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453369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6769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encrypted-tbn2.gstatic.com/images?q=tbn:ANd9GcScdIhH2SjKv1rV5gcBiHxwUCEnBjrzjmVjyb793bDaSoC60es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8406216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2190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eismic wa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268760"/>
            <a:ext cx="5633591" cy="537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123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86868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5786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1"/>
            <a:ext cx="4405866" cy="56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449031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967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272808" cy="54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087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livescience.com/images/i/000/048/885/i02/earth-interior-seismic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07972"/>
            <a:ext cx="8748464" cy="4701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7713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8" name="Object 3"/>
          <p:cNvGraphicFramePr>
            <a:graphicFrameLocks noChangeAspect="1"/>
          </p:cNvGraphicFramePr>
          <p:nvPr/>
        </p:nvGraphicFramePr>
        <p:xfrm>
          <a:off x="899592" y="1196752"/>
          <a:ext cx="7200801" cy="557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6" name="CorelDRAW" r:id="rId4" imgW="10314360" imgH="8015400" progId="CorelDRAW.Graphic.12">
                  <p:embed/>
                </p:oleObj>
              </mc:Choice>
              <mc:Fallback>
                <p:oleObj name="CorelDRAW" r:id="rId4" imgW="10314360" imgH="8015400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96752"/>
                        <a:ext cx="7200801" cy="5570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36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5" y="1268761"/>
            <a:ext cx="3974053" cy="54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13773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107649"/>
            <a:ext cx="5752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Raggi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sismici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Terra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sferica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592" y="24926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L’onda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PKP</a:t>
            </a:r>
            <a:r>
              <a:rPr lang="en-GB" dirty="0"/>
              <a:t> è </a:t>
            </a:r>
            <a:r>
              <a:rPr lang="en-GB" dirty="0" err="1"/>
              <a:t>un’onda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è propagate verso </a:t>
            </a:r>
            <a:r>
              <a:rPr lang="en-GB" dirty="0" err="1"/>
              <a:t>il</a:t>
            </a:r>
            <a:r>
              <a:rPr lang="en-GB" dirty="0"/>
              <a:t> basso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mantello</a:t>
            </a:r>
            <a:r>
              <a:rPr lang="en-GB" dirty="0"/>
              <a:t>, è </a:t>
            </a:r>
            <a:r>
              <a:rPr lang="en-GB" dirty="0" err="1"/>
              <a:t>entrata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nucleo</a:t>
            </a:r>
            <a:r>
              <a:rPr lang="en-GB" dirty="0"/>
              <a:t> </a:t>
            </a:r>
            <a:r>
              <a:rPr lang="en-GB" dirty="0" err="1"/>
              <a:t>esterno</a:t>
            </a:r>
            <a:r>
              <a:rPr lang="en-GB" dirty="0"/>
              <a:t> </a:t>
            </a:r>
            <a:r>
              <a:rPr lang="en-GB" dirty="0" err="1"/>
              <a:t>ed</a:t>
            </a:r>
            <a:r>
              <a:rPr lang="en-GB" dirty="0"/>
              <a:t> è </a:t>
            </a:r>
            <a:r>
              <a:rPr lang="en-GB" dirty="0" err="1"/>
              <a:t>risalita</a:t>
            </a:r>
            <a:r>
              <a:rPr lang="en-GB" dirty="0"/>
              <a:t> </a:t>
            </a:r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mantello</a:t>
            </a:r>
            <a:r>
              <a:rPr lang="en-GB" dirty="0"/>
              <a:t>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5019"/>
          <a:stretch/>
        </p:blipFill>
        <p:spPr bwMode="auto">
          <a:xfrm>
            <a:off x="1796241" y="3138975"/>
            <a:ext cx="4608512" cy="350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5292080" y="4005064"/>
            <a:ext cx="576064" cy="1440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43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15" y="1268761"/>
            <a:ext cx="3974053" cy="544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73978" y="1538790"/>
            <a:ext cx="46445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093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eb.ics.purdue.edu/%7Ebraile/edumod/as1lessons/InterpSeis/InterpSeis_files/image0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68760"/>
            <a:ext cx="4277135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9712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1107649"/>
            <a:ext cx="57526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Raggi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sismici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attraverso</a:t>
            </a:r>
            <a:r>
              <a:rPr lang="en-GB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Terra </a:t>
            </a:r>
            <a:r>
              <a:rPr lang="en-GB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sferica</a:t>
            </a:r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  <a:endParaRPr lang="it-IT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592" y="249264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L’onda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PP</a:t>
            </a:r>
            <a:r>
              <a:rPr lang="en-GB" dirty="0"/>
              <a:t> è </a:t>
            </a:r>
            <a:r>
              <a:rPr lang="en-GB" dirty="0" err="1"/>
              <a:t>un’onda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è </a:t>
            </a:r>
            <a:r>
              <a:rPr lang="en-GB" dirty="0" err="1"/>
              <a:t>propagata</a:t>
            </a:r>
            <a:r>
              <a:rPr lang="en-GB" dirty="0"/>
              <a:t> verso </a:t>
            </a:r>
            <a:r>
              <a:rPr lang="en-GB" dirty="0" err="1"/>
              <a:t>nel</a:t>
            </a:r>
            <a:r>
              <a:rPr lang="en-GB" dirty="0"/>
              <a:t> </a:t>
            </a:r>
            <a:r>
              <a:rPr lang="en-GB" dirty="0" err="1"/>
              <a:t>mantello</a:t>
            </a:r>
            <a:r>
              <a:rPr lang="en-GB" dirty="0"/>
              <a:t>, e </a:t>
            </a:r>
            <a:r>
              <a:rPr lang="en-GB" dirty="0" err="1"/>
              <a:t>che</a:t>
            </a:r>
            <a:r>
              <a:rPr lang="en-GB" dirty="0"/>
              <a:t> è </a:t>
            </a:r>
            <a:r>
              <a:rPr lang="en-GB" dirty="0" err="1"/>
              <a:t>stata</a:t>
            </a:r>
            <a:r>
              <a:rPr lang="en-GB" dirty="0"/>
              <a:t> </a:t>
            </a:r>
            <a:r>
              <a:rPr lang="en-GB" dirty="0" err="1"/>
              <a:t>riflessa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volta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superficie</a:t>
            </a:r>
            <a:r>
              <a:rPr lang="en-GB" dirty="0"/>
              <a:t> </a:t>
            </a:r>
            <a:r>
              <a:rPr lang="en-GB" dirty="0" err="1"/>
              <a:t>terrestre</a:t>
            </a:r>
            <a:r>
              <a:rPr lang="en-GB" dirty="0"/>
              <a:t>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r="35019"/>
          <a:stretch/>
        </p:blipFill>
        <p:spPr bwMode="auto">
          <a:xfrm>
            <a:off x="1796241" y="3138975"/>
            <a:ext cx="4608512" cy="350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211960" y="3641290"/>
            <a:ext cx="576064" cy="14401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381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upload.wikimedia.org/wikipedia/commons/thumb/c/c8/Earthquake_wave_paths.svg/500px-Earthquake_wave_path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804" y="1268760"/>
            <a:ext cx="6475540" cy="54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5145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3439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45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258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675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83915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36071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0772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504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85344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6016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sica terrestr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fisica terrestre</Template>
  <TotalTime>17512</TotalTime>
  <Words>226</Words>
  <Application>Microsoft Office PowerPoint</Application>
  <PresentationFormat>On-screen Show (4:3)</PresentationFormat>
  <Paragraphs>61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Microsoft YaHei</vt:lpstr>
      <vt:lpstr>Arial</vt:lpstr>
      <vt:lpstr>Calibri</vt:lpstr>
      <vt:lpstr>Times New Roman</vt:lpstr>
      <vt:lpstr>fisica terrestre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</dc:creator>
  <cp:lastModifiedBy>COSTA GIOVANNI</cp:lastModifiedBy>
  <cp:revision>477</cp:revision>
  <dcterms:created xsi:type="dcterms:W3CDTF">2013-09-23T10:57:03Z</dcterms:created>
  <dcterms:modified xsi:type="dcterms:W3CDTF">2020-12-02T06:20:20Z</dcterms:modified>
</cp:coreProperties>
</file>