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1" r:id="rId10"/>
    <p:sldId id="256" r:id="rId11"/>
    <p:sldId id="266" r:id="rId12"/>
    <p:sldId id="275" r:id="rId13"/>
    <p:sldId id="267" r:id="rId14"/>
    <p:sldId id="268" r:id="rId15"/>
    <p:sldId id="269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6:28:24.130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8A8A10-9F19-414F-BA0F-C7BBE31AF75F}" emma:medium="tactile" emma:mode="ink">
          <msink:context xmlns:msink="http://schemas.microsoft.com/ink/2010/main" type="inkDrawing" rotatedBoundingBox="15968,2298 25532,7147 23658,10844 14094,5995" semanticType="callout" shapeName="None"/>
        </emma:interpretation>
      </emma:emma>
    </inkml:annotationXML>
    <inkml:trace contextRef="#ctx0" brushRef="#br0">0 0 0 0,'0'0'2'0,"0"0"-1"16,0 0 1-16,0 0-1 31,0 0 0-15,0 0-2 77,0 0 0-77,0 0 0 0,0 0 0 15,0 0 0 16,0 0 2 0,0 0-2-16,0 0 2 16,0 0 0-16,0 0-2-15,0 0 0 30,0 0 2-14,0 29 0-17,0-29 0 1,0 0 0 0,0 0 0-1,0 28-1 1,30-28 1-1,-30 0 0 1,0 0 0 0,0 27 0-1,0-27 0-15,0 0 0 16,0 0 0 0,0 0 0 15,0 30-1-16,0-30 1 1,0 0 0 0,0 0 0-1,0 29-1-15,0-29 1 16,0 0 0 15,0 0 0-15,0 29-1-1,0-1 1 64,0 1-1-33,0-1 1-46,0-28 0 16,29 0-1-16,-29 31 1 16,0-3 0 15,0-28 0-15,0 0 0-16,0 0 0 15,0 0 1-15,0 29-1 16,0-29 0-16,0 28-1 47,0-28 1-32,0 27-1 17,0 3 0-1,0-30 1-16,0 29-1 17,0-29 1-1,0 29-1 0,0-29 1-15,0 28 0 15,0-28 0-15,0 29-1-1,0-29 1 1,0 0 0 0,0 27-1-1,0-27 1-15,0 30-1 31,0-1 1-15,0 0-1 15,0 0 0 1,0 0 0-17,0-2 0 16,0 3 0 1,0-1 1-17,0-2-1 17,0 3-1-1,0-30 2-31,0 27-1 15,0 2 0 17,0 1-1-32,0-30 2 15,29 29-1 1,-29-2 0 0,0 3 0-1,0-2 0 32,0 1 1-31,0-29 0-1,0 30-1-15,0-3 0 32,28-27 0-17,-28 30 0 16,0-1 1 1,0-2 0-1,0 3-1-15,0-30 1-1,0 29 0-15,0-2 0 31,0-27 0-31,0 0 1 0,0 30-2 16,0-30 2-16,0 29-2 16,0-2 0-1,0 3 0 1,29-2 0 15,-29-28 1-31,0 29-1 16,0-29 1-16,0 30 0 15,0-3-1 1,0-27 1 0,0 29-1-16,0 1 1 31,0-30 0-31,0 27-1 16,0-27 1-1,0 29 0 1,0 1-1-1,0-30 1 1,0 27-1-16,0 2 1 16,0 1-1 15,0-30 1-31,0 0 0 0,0 27-1 16,0 3 1-1,29-30-1 16,-29 29 0-31,0-29 1 0,0 28-1 0,0 2-1 16,0-1 1 15,0-2 0-15,0-27 1 0,0 30-1-16,0-1 0 15,0-2 0 1,0 3 0-1,0-3 0 1,0 2 1 0,0 1-1-1,0-30 1-15,0 27-1 16,0-27-1 0,0 29 1-16,0 1 1 15,0-2-1 1,0-28 1-16,0 29-1 31,0 1 0-31,0-3 0 31,0 2 0-15,0 1 1 0,0-30-2-16,0 27 1 15,0-27 1 1,0 30-1-1,0-3 0 1,28 2 1 0,-28 1-1-1,0-1 1 1,0-2-1 0,29 3 0-1,-29-2 0 1,0 1 1-16,0 1-1 15,28-30 0 1,-28 29 0-16,0-2 0 16,0 1 0-1,29 1 0 1,-29 0 0 0,0 1 0-1,29-30 0-15,-29 27 0 16,0-27 1-1,30 29-2-15,-30-1 1 16,27 1 0 0,-27-29 1-1,0 29-1-15,0 1 0 16,29-30 0 0,-29 28 0-16,0 0 0 0,28-28 1 15,-28 29-2 1,0-1 1-16,29-28 0 15,-29 31 0-15,0-4 0 0,29-27 0 16,-29 29 0-16,0-1 0 16,30-28 0-16,-30 29 0 15,27 0 0 1,-27 1 0 0,30-30 0-16,-30 27 0 15,0 2 0 1,29-29 0-16,-29 0 1 15,0 29-1 1,27-1 0-16,-27 2 0 16,0-2 0 15,30-28 0-31,-30 29 0 0,0-1 0 16,27-28 0-1,-27 29 0-15,29-1 0 16,-29 2 0-1,30-2 0 1,-30 1 0 0,29-29 0 15,-29 28 0-31,0-1 0 16,28 4 0-1,-28-2 0 16,29 0 0-31,-29-1 0 32,29-28 0-32,-29 29 0 15,0-29 1-15,0 27-1 16,28-27 0 0,-28 31 0-16,0-3 0 31,29-28 0-31,-29 29 0 15,0-29 1-15,0 28-1 16,28-28 0-16,-28 29 0 16,0 0 0-1,0-29 1-15,0 28-1 0,29-28 0 16,-29 29 0 0,29-1 0-16,-29 2 0 15,29-3 0 1,-29 4 0-1,28-3 0 1,-28 1 0 0,29-29 0-1,-29 28 0-15,28 1 1 32,-28-2-1-17,29-27 0-15,-29 30 0 0,29-1 0 16,-29-2 0-1,30 3 0 1,-30-3 0 0,27-27 0-1,-27 31 0-15,0-3 1 32,29-28-1-32,-29 30 0 15,0-3 0 1,30-27 0-16,-30 30 0 15,27-30-1 1,-27 27 1-16,0 4 0 16,29-31 0-16,-29 28 0 15,0-1 1 1,28-27-1-16,-28 30 0 16,29-30 0-16,-29 29 0 15,30-2 0 1,-30 3 0-1,29-30 0-15,-29 29 0 16,27-29 0-16,-27 27 0 16,30-27 0-16,-30 30 0 15,0 0 0 1,30-30 0-16,-30 29 0 16,28-29 0-1,-28 28 0-15,29-1 0 16,-2 2 0 15,-27 1 0-15,30-30 0-16,-30 27 0 15,29-27 0 1,0 29 0 0,-1 1 0 15,1-30 0-31,-29 27 0 15,28-27 0-15,-28 29 0 16,29-29 0 0,-29 30 1-16,29-30-1 15,-29 27 0 1,29-27 0-16,-1 29 0 16,-28 2 0-1,29-31 1 1,-29 27-1-1,29-27 0-15,-29 0 1 16,0 0-2-16,0 30 1 16,28-30 0-1,1 29 0 1,-1-29 0 0,-28 27 1-1,29-27-1-15,0 0 0 16,-29 30 0-1,30-30 0-15,-30 29 0 16,27-29 0-16,2 0 0 16,-29 27 0-1,0-27 1-15,30 0-1 16,-30 30 0-16,27-30 2 16,-27 0 0-16,0 0-1 15,30 29 0-15,-30-29 0 16,27 0-1-16,-27 27 1 15,29-27-1-15,1 0 1 0,-30 30 0 16,29-30-1 0,-1 0 1-16,-28 29-1 0,29-29 0 15,-2 0 0-15,3 0 0 16,-1 27 0 0,-29-27 1-16,29 0-1 0,-1 31 0 15,-28-31 1 1,29 0-1-1,-29 27 0 1,29-27 1-16,-29 0 0 16,28 0-1-16,1 29 2 15,-29-29-1-15,28 0-1 16,1 0 0-16,-29 30 0 0,29-30 0 16,0 27 1-16,-1-27 0 15,1 0-1-15,1 29 1 16,-3-29-1-16,2 0 1 15,-29 30-1-15,28-30 0 16,1 0 1-16,1 27-1 16,-1-27-1 15,-2 0 2-31,3 29-1 0,-3-29 0 31,2 0 1-31,1 0-1 16,-1 0 0-1,-1 0 1-15,1 30-1 16,0-30 0-16,-1 0 1 16,1 0 0-1,-2 0-1 1,3 0 0-16,-1 0 1 16,0 0-1-16,-1 0 1 15,1 0-1 1,0 0 0-1,-1 0 0-15,1 0 0 16,-1 0 0-16,1 0 0 16,0 0 2-16,1 0-1 15,-3 0-1 1,2 0 0-16,-1 0 0 16,-28 0 1-1,29 0-1-15,1 0 0 0,-1 0 0 16,-2 0 0-16,3 0 0 0,-1 0 1 15,-2 0-1-15,-27 0 1 16,30 0-1-16,-3 0 0 16,3 0 0-16,-1 0 1 15,0-30-1-15,-1 30 0 16,1 0 0 0,0 0 0-1,-1 0 1 1,1 0-1-1,-29-29 1-15,28 29-1 16,1 0 0 0,0 0 0-1,0-27 0 1,-1 27 0 15,1 0 0-15,-29 0 1-1,28 0-1-15,-28-30 0 16,0 30-1 31,30 0 1-47,-1 0 0 0,-29-29 1 0,30 29-1 0,-3 0 0 0,2-27 0 0,1 27 0 16,-3-30 1-16,3 30-1 15,-3 0 0-15,2 0-1 16,1 0 1-1,-1 0 0-15,-2-29 1 0,3 29-1 16,-30 0 1-16,29 0-2 16,-29-27 1-16,28 27 0 15,-28 0 1-15,29 0-1 63,-2-31 0-48,3 31 0 1,-30-27 1-16,29 27-1 16,0 0 0-1,-29-29 0 17,28 29 0-17,1 0 0 16,-29-30 0-15,28 30 0 0,1 0 0 15,0-27 0-31,0 27 0 16,-1 0 0-1,-28 0 1-15,29 0-1 16,1-29 0-16,-30 29-1 15,0 0 2-15,27 0-2 16,2 0 1 0,-29 0 1-1,28 0-1 1,1-30 0 0,0 30 1-1,1 0-2-15,-3-27 1 16,3 27 0-1,-1 0 0 1,-2 0 0 0,3 0 0-1,-3 0 0 1,2 0 0 0,-29-29 0-16,30 29 0 15,-1 0 0 1,-1 0 0-1,1 0 0 17,-29 0 1-32,27-30-1 15,3 30 0 1,-1-27 0 0,0 27-1-1,-1 0 1 1,1 0 1-16,0 0-2 15,-1 0 1 1,1 0 0 0,-1 0 0-16,1 0 1 15,0 0-2 1,1 0 1 0,-30-29 1-1,27 29-1-15,2 0-1 31,-29 0 2-31,30 0-2 16,-30 0 2-16,27 0-1 0,2 0 0 16,-1 0 0-1,1 0 0-15,1 0 0 16,-1-30 0-16,-2 30 0 31,3 0 0 0,-3 0 0-15,3-27 0 0,-1 27 0 15,0 0 0-31,-1 0 0 16,1 0 0-1,0-31 0 1,-1 31 0 15,1 0 0-15,-1 0 1-1,1 0-1 1,-29 0-1 0,29 0 2-1,0 0 0-15,-1 0-1 16,-28 0-1-1,29 0 1 1,0 0 2 0,-1 0-2 15,-28 0 2-15,29 0-2-1,-1 0 1-15,1 0-1 16,0 0 0 15,1 0 1-15,-3 0-1-16,2 0 0 0,-1 0 0 31,1 0 0-31,1 0 0 0,-1 0 0 0,-2 0 0 16,3 0 0-1,-1 0 1-15,-1 0-1 16,-28 0 1-1,29 0 0 1,-2 0 0 15,3 0 0-15,-1 0 0 0,-29 0 0-1,30 0-1-15,-2 0 0 16,1 0 0 15,-29 0 1-31,0 0 0 0,29 0-1 16,-1 0 0-1,1 0 1 17,-1 0-1-17,1 0 1 1,0 0-1-16,0 0 0 15,-1 0 0-15,1 0 0 16,-1 0 1-16,1 0-1 31,0 0 0-31,1 0 1 0,-3 0-1 16,-27 0 1-16,30 0-1 47,-1 0 1-32,-29 0-2 1,27 0 1 0,-27 0 1-1,30 0-1-15,-3 0 1 47,-27 0-2-47,29 0 1 16,1 0 0 15,-1 0 0-15,-29 0 1-16,28 0-1 0,1 0 0 15,0 0-1 1,-1 31 1 0,1-31 0-16,-29 0 1 0,27 0-2 15,3 0 1-15,-1 0 1 16,0 0-1 15,-1 0 0 16,-28 0 1-31,29 0-2-16,-1 0 1 31,1 0 0-16,0 0 0 1,-29 0 1 0,29 0-2-1,-29 0 2-15,28 0-1 16,1 0 0 0,1 0 0-1,-30 0 1 1,27 0 0-16,2 0 1 15,-1 0-2-15,1 0 1 16,1 0-1-16,-1 0 0 16,-2 0 1-1,3 0-1-15,-30 0 1 16,29 0-1-16,-29 0 1 16,27 0-1-16,-27 0 1 31,0 0 0-16,0 0-2 17,30 0 2-1,-3 0-1 16,-27 0 1-32,0 0 0 17,0 0 0-1,0 0-6 16,0 0-6-47,0 0-8 31,0 0-16-31,-27 0-15 0</inkml:trace>
  </inkml:traceGroup>
</inkml:ink>
</file>

<file path=ppt/ink/ink1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DC09A2C-32FC-4B4F-963A-14BACE5F0DA2}" emma:medium="tactile" emma:mode="ink">
          <msink:context xmlns:msink="http://schemas.microsoft.com/ink/2010/main" type="writingRegion" rotatedBoundingBox="19529,3172 20290,3294 20215,3759 19454,3637"/>
        </emma:interpretation>
      </emma:emma>
    </inkml:annotationXML>
    <inkml:traceGroup>
      <inkml:annotationXML>
        <emma:emma xmlns:emma="http://www.w3.org/2003/04/emma" version="1.0">
          <emma:interpretation id="{F45650D0-9A81-44F7-90AA-7120DAC287A0}" emma:medium="tactile" emma:mode="ink">
            <msink:context xmlns:msink="http://schemas.microsoft.com/ink/2010/main" type="paragraph" rotatedBoundingBox="19529,3172 20290,3294 20215,3759 19454,3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1C4CD7-DA9A-4A83-8E74-F2A7BA665689}" emma:medium="tactile" emma:mode="ink">
              <msink:context xmlns:msink="http://schemas.microsoft.com/ink/2010/main" type="line" rotatedBoundingBox="19529,3172 20290,3294 20215,3759 19454,3637"/>
            </emma:interpretation>
          </emma:emma>
        </inkml:annotationXML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7:23:43.89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 0 1 0,'0'0'3'0,"0"0"-1"15,0 0 1-15,0 0 0 16,0 0-1-16,0 0-1 15,30 0-1-15,1 0-1 16,-31 0-4 0,0 0-4-16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7:23:47.163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0-1 2 0,'0'0'3'15,"0"0"0"-15,0 0 1 16,0 0-2-16,0 0 0 15,30 0-2 1,-2 0 0-16,-28 0-1 31,31 0-3-31,-31 0-2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7:32:38.09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43.53741" units="1/cm"/>
          <inkml:channelProperty channel="Y" name="resolution" value="43.63636" units="1/cm"/>
          <inkml:channelProperty channel="T" name="resolution" value="1" units="1/dev"/>
        </inkml:channelProperties>
      </inkml:inkSource>
      <inkml:timestamp xml:id="ts1" timeString="2020-10-09T07:32:40.862"/>
    </inkml:context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98CE27-590D-49CF-BAC9-977D602307AF}" emma:medium="tactile" emma:mode="ink">
          <msink:context xmlns:msink="http://schemas.microsoft.com/ink/2010/main" type="writingRegion" rotatedBoundingBox="19848,226 25364,4670 21225,9808 15709,5365"/>
        </emma:interpretation>
      </emma:emma>
    </inkml:annotationXML>
    <inkml:traceGroup>
      <inkml:annotationXML>
        <emma:emma xmlns:emma="http://www.w3.org/2003/04/emma" version="1.0">
          <emma:interpretation id="{8793B3AE-9634-469A-B621-64EF77705F49}" emma:medium="tactile" emma:mode="ink">
            <msink:context xmlns:msink="http://schemas.microsoft.com/ink/2010/main" type="paragraph" rotatedBoundingBox="19848,226 25364,4670 21225,9808 15709,5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C55FDF-EA9A-43A6-8BBB-89C4869F1009}" emma:medium="tactile" emma:mode="ink">
              <msink:context xmlns:msink="http://schemas.microsoft.com/ink/2010/main" type="line" rotatedBoundingBox="19848,226 25364,4670 21225,9808 15709,5364"/>
            </emma:interpretation>
          </emma:emma>
        </inkml:annotationXML>
        <inkml:traceGroup>
          <inkml:annotationXML>
            <emma:emma xmlns:emma="http://www.w3.org/2003/04/emma" version="1.0">
              <emma:interpretation id="{E7279BFD-2001-4EF4-8F49-3A1A3C085170}" emma:medium="tactile" emma:mode="ink">
                <msink:context xmlns:msink="http://schemas.microsoft.com/ink/2010/main" type="inkWord" rotatedBoundingBox="17765,2811 23282,7255 21225,9808 15709,53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1293 2 0,'0'0'4'0,"0"0"0"16,0 0-1-16,0 0-1 15,0 0 0-15,0 0-1 16,0 0 1-16,0 0-1 15,0 0 0-15,0 0 0 16,0 0 1 0,0 0-1-16,0 0 0 15,0 0 1-15,0 0 0 16,0 0 0 0,27 0-1-16,-27 0 0 15,0 0 0-15,28 0-1 16,-28 0 1-16,0 0 0 15,0 0 0 1,0 0 0-16,26 0-1 16,-26 0 1-1,0 0 0 1,0 0 0-16,0 0 0 16,27 0 1-16,-27 0-1 15,0 0 1-15,0 0-1 16,27 0 0-16,-27 0 1 15,0 0-1-15,0 0 0 16,26 0 0 0,-26 0 0-1,28 0 1 1,-3 0-2 0,-25 0 1-1,0 0 0 1,28 0 0-16,-28 0 0 15,0 0 0 1,27 0 0 0,-27 0 0 15,28 0-1-15,-28 0 1 30,26 0-1-46,-26 0 1 0,0 0 0 16,27 0 0 0,-27 0 0-1,26 0-1 1,1 0 1 15,-27 0 0-15,0 0 0-1,28 0-1 1,-28 0 1-16,0 0 0 16,27 0-1-1,-27 0 1-15,0 0 0 0,26 0 1 16,-26 0-1-16,0 0 0 16,27 0-1-1,-27 0 1 1,0 0 0-1,28 0-1 1,-28 0 1 0,25 0-1-1,-25 0 1 48,28 0-1-48,-2 0 1 1,1 0-1 15,-27 0 1-15,28 0-1 0,-1 0 0 15,-1 0 0 0,1 0 0 0,1 0 1 1,-3 0-1-1,3 0 0-16,-2 0 0 32,1 0 0-15,0 0 0-17,-27 0 1 1,28 0-1 15,-2 0 1-15,1 0-1-1,-1 0 0 1,1 0 0 0,-27 0 1-16,28 0-1 31,-1 0 0 0,-1 0 0 16,-26 0 1-47,27 0-1 31,1 0 0 16,-28 0 1-47,26 0-1 31,1 0 0 1,-1 0 1-1,1 0-1 0,1 0 0 0,-1 0 0-15,-1 0 0 0,-26 0 1-1,27 0-1 1,1 0 0 15,-3 0 0-15,-25-29 1-16,0 29 0 15,28 0-1 1,-28 0 1 0,26 0-1-1,-26 0 1 1,27 0-1-1,-27-26 1 1,27 26 0-16,-27 0 0 16,28 0-1-1,-2 0 1 17,1-28 0-17,-1 28-1 1,1 0 1-1,-27-25 0 1,28 25-1-16,-1 0 0 16,-1 0 0-1,-26-27 1 1,27 27-1-16,1 0 0 16,-28 0 1-1,0 0 0-15,26-27 0 16,1 27-1-1,-27 0 1-15,26 0 0 16,-26-27 0 0,0 27 1-16,0 0-1 15,27 0 0-15,-27 0 0 0,0 0 0 16,0 0 0-16,28 0-1 16,-28-27 0-16,0 27-1 15,27 0 2 1,-27 0 0-16,26 0-1 15,-26-26 0 1,0 26-1 0,27 0 1-16,-27 0 1 31,28-28-2-31,-28 28 2 16,0 0 0-16,26 0-1 15,-26 0-1-15,27 0 2 16,-27-26-1-16,26 26 0 31,-26-27 0 0,27 27 0-31,1 0 1 32,-28-27 0-17,27 27-2 16,-27 0 2-31,0-28-1 16,26 28 0 0,-26 0 1-1,0 0 0-15,0-26-1 0,27 26 1 16,-27 0 0 0,26 0-1-1,-26-27 1 1,0 27 0-1,27 0-1 1,-27 0-1-16,0-26 1 16,0 26 1-1,28 0-1-15,-28-29 1 16,27 29-1-16,-27-26 0 31,26 26 0-15,1 0 0 15,-27 0 1-31,0-28-1 16,0 28 1-1,0 0 0 1,28 0-1 0,-28-25 0-1,0 25 1-15,0 0 0 16,26 0-1-1,-26 0-1 1,0-27 2 0,27 27-1-16,-27-27 0 31,26 27 0-15,-26-27 0 15,0 27 1-31,27 0-1 15,-27-27 0 17,0 27 1-17,28 0-1-15,-28-27 0 32,0 27 1-32,27 0-1 0,-27-27 1 31,26 27-1 0,-26-26 0-31,0-1 0 47,0 27 1-31,27 0-1-16,-27 0 1 15,0-28-1 32,0 28 1-47,28 0-1 0,-28 0 1 16,0-27 0-16,26 1-1 31,-26 26 1-31,0 0 0 16,0 0 0-1,0-26-1-15,0 26 1 16,27 0-1-1,-27-28 0 1,26 3 1 31,-26 25 0-16,0-29-1-15,27 29 1-1,-27-26-1 1,0 26-1 0,28 0 1-16,-28-28 0 15,0 28 1-15,0 0 0 16,27 0-1 0,-27-26 0-16,26 26 0 31,-26-27 0-16,0 27 1 17,0 0 0-17,27-27-1-15,-1 0 0 47,2 27 0-16,-28-27 0 1,27 27 0-1,-27-27 0 0,27 27 0-31,-27 0 1 16,26 0-1-16,-26-26 0 15,28 26-1 17,-28-26 2-1,27 26-1-31,-1 0 0 31,-26 0-1-15,0 0 2-1,0 0 0 32,0-29-1-47,27 29 0 16,-27 0-1-16,26 0 1 31,-26 0 1-31,27 0-1 31,1 0 0 32,-1-26 1-32,-1 26-1 16,-26 0 1-47,27 0-1 47,1 0 1 0,-28 0-2-32,26 0 2 32,1 0-2-15,-27 0 2-32,26 0-1 31,1 0 0 0,-27 0-1-15,28 0 1 15,-28 0 1-15,27 0 0 15,-27 0-2-16,0 0 2 1,26 0-1 0,1 0 0 15,-27 0 1-15,26 0-1 30,-26 26 0-14,0-26-1-17,0 0 2-15,28 0-1 16,-28 0-1 15,27 0 1-31,-27 29 1 16,0-29 0-1,0 0-2 1,0 0 0 0,27 0 1-1,-27 26 0-15,0-26 1 16,0 0 0 0,26 26-1-1,-26-26 1 16,0 27-1-15,28-27 0-16,-28 27 0 16,0 0 1 31,27-27-1-16,-27 0 1 0,0 0-2-15,0 27 2-16,26-27-1 47,-26 27 0-32,0-1 0 16,27-26 0-15,-27 28 0 15,0-2 0 16,26-26 0-31,-26 29 1-1,0-29-2 1,0 0 2 15,0 25-1-15,27-25 0-16,-27 28 0 47,0-28-1-47,0 0 2 15,0 26-1 32,28-26 0-31,-28 26 0 0,0 1 0 15,0-27 1-16,0 0-2-15,0 28 1 16,27-28 0 0,-27 0 1-16,0 27-1 31,0-27-1-15,0 0 2-1,0 26-1 1,0 1 0 31,0 0 0-16,26-27 0 0,-26 27 0-15,0 0 1 31,0-27-2-32,0 27 1 17,0-27 1-32,28 0-2 31,-28 27 1-16,0-27 1 17,0 25-1-32,0 3 0 47,0-2 0-16,27 3 0 31,-27-3 0-62,0 1 0 32,0-1 0-1,26 2 0 0,-26-1 0-15,0 0 0 31,0-27 1-32,0 0-2-15,0 26 1 16,27-26 1-1,-27 28-1 1,0-2 0 0,0-26-1 15,0 27 2-31,0 0-2 31,26-27 1-31,-26 27 0 16,0-27 1-1,0 27-2-15,0-27 2 32,0 25-1-32,0-25-1 15,27 0 2 1,-27 28-1-16,0-2 0 31,0 3 0-15,0-29-1-1,0 26 2-15,0 1-1 32,0-1 0-32,28-26 0 15,-28 28 0 1,0-1 0 0,0-27-1-16,0 25 1 15,0-25 1 1,0 29-1-1,27-4 0 1,-27 2 0 15,0 1 0 1,0-28-1-32,0 28 2 15,0-28 0 1,26 25-1-16,-26 2 0 31,0-2-1-15,0-25 0-1,0 29 2 1,0-29 0 0,27 27-1-16,-27-2-2 15,0 3 2 1,26-28 0-1,-26 28 1 1,0-28-2-16,0 25 3 16,0 3-2-1,0-1-1 1,28-27 1 0,-28 0-1-16,0 26 1 15,0-26 2 1,0 28-2 15,0-3-1-15,0-25 0-1,27 27 1 1,-27-27 1-16,0 29-1 16,0-4 0-1,0-25-1 16,0 0 0-31,0 27 1 16,0-27 1-16,0 0 0 16,27 0-2-16,-27 28 1 15,0-2 0 17,0 1 0-17,0 1-1 16,0-28 2-31,0 25-1 16,0-25 1 0,0 29-1-1,0-29-1 1,0 27 1-16,0-27-1 16,0 25 1-16,0 3 1 15,0-1-1 1,0-1-1-1,0-26 2 1,0 28-1-16,0-28-1 16,0 27 0-1,0-27 2-15,0 0-2 16,0 0 2 0,0 0-2-16,0 0 2 0,0 26-2 15,0-26 0 1,0 28 1-16,0-3-1 15,0 2 1 1,0 1-1-16,0-2-1 16,0-26 1-16,0 27 0 15,0 1 1-15,0-2 1 16,0-26 0 0,0 27-1-16,0-27-2 15,0 28 1 1,0-28 2-16,0 25-2 31,0-25 2-31,0 28-1 16,26-28-1-16,-26 28 1 15,0-3 0 1,0 3 0 0,0-1 0-1,0-27-1 1,28 26 1-16,-28 2 0 31,0-28 1-15,0 27-1-16,27-1 0 31,-27 2 0-15,0-28 1-1,0 0-2-15,0 25 0 0,26 2 1 16,-26-27 1-1,0 27-1 1,27 2 0-16,-27-29-1 16,0 25 1-16,26 3 0 31,-26-2 0 0,0 1 0 0,0 1 0 1,0-3 0-17,0-25 1-15,28 0-1 16,-28 27 0-16,0 0 0 16,0 0 0-1,0-1 1 16,27 3-2-15,-27-29 0 0,0 26 2-16,0-26-2 15,27 0 1-15,-27 28 0 16,0-28 1-16,0 25-2 31,0-25 2-15,26 27-2 15,-26-27 2-15,0 27 0-16,28 2-1 15,-28-4-1 1,27-25 1 0,-27 28 0-16,26-28 0 31,-26 26 0-16,0-26 1 17,0 0-2-32,0 0 2 15,27 26-1 1,-27-26 1 15,0 29-1-15,26-29 0-16,-26 0 1 15,0 0-2 1,0 25 2 0,0-25 0-1,27 0-1-15,-27 0-1 16,0 0 2 15,0 28-1-31,28-28 1 16,-28 0-2-1,0 0 2-15,0 0-2 0,27 26 2 16,-27 1-1 31,26-27 0-31,-26 0 1-16,0 0 0 15,28 27-1 16,-3-27 1 1,-25 29-1-32,28-29 1 15,-28 0 0-15,0 25-1 16,27-25 0-16,1 27-1 16,-28-27 2-16,25 0-1 15,-25 26 0-15,28-26-1 16,-28 0 2-1,0 0-2 1,27 27 1 15,-27-27 1-15,0 0-2 0,0 0 2-16,26 0-1 15,-26 28 0 1,27-28 0 31,-1 0 0-16,-26 0 1 0,0 26-1-31,28-26 0 16,-1 0 1-1,0 0-1 1,-27 27 0 0,26-27 0-16,-26 0 1 15,28 0-1-15,-1 27 1 0,-1-27-2 16,1 0 3-16,-1 0-3 16,2 27 0-1,-1-27 1 1,0 0 0-1,-27 0 1 1,26 0-1-16,-26 0 1 16,0 0-2-16,0 0 0 15,0 0 3 1,0 26-2-16,28-26-1 16,-28 0 2-16,0 0-2 15,25 0 2 16,3 0 0 1,-28 0-2-17,0 0 0 1,27 0 1 0,-27 0 1-1,28 0-1 1,-3 0 0-1,3 29 0 1,-1-29 0 0,-1 26 0-16,2-26 0 15,-3 27 2-15,3-27-2 16,-28 0-1 0,27 0 1-1,-27 0-1 1,28 0 1-1,-28 0 1 1,0 0 0-16,25 0-1 31,-25 0 1 16,28 0-1-31,-28 0-1-1,27 0 2-15,-27 0-2 16,26 0 1 0,1 26 0-1,-1-26 1 1,2 0-1 0,-28 0 1 15,27 0-2-16,0 0 1 1,-27 0 2 0,26 0-4-16,-26 0 4 15,28 0-3-15,-3 0 1 16,-25 27 2-16,28-27-2 16,-28 0-2-16,27 0 3 31,-27 0-2 0,28 0 1-31,-28 0-1 16,0 0 2-16,0 0 0 15,0 0-2 17,26 0 3-32,-26 0-3 15,0 0 0-15,27 0 0 16,-27 0 2 109,0 0 1-125,27 0-3 0,-27 0 0 0,26 0 1 0,2 0 0 0,-28 0 2 0,0 0-4 0,25 0 2 0,-25 0 2 0,0-27-2 15,28 27 0 126,-28 0-2-141,0 0 3 0,27 0 0 0,-27 0 0 0,28 0-1 0,-28 0-1 0,25 0 1 0,3 0 0 0,-1 0 0 16,-1 0-1-1,1 0 1 1,-27 0 1-16,26 0 0 16,-26 0-2 15,0 0 2-16,0 0 0 1,0 0-2 0,0 0 3-16,0 0-4 15,0 0 3-15,0 0-2 78,0 0 0-78,0 0 2 16,28 0-1 0,-28 0-1-16,0 0 3 31,0 0-3 0,0 0 0 0,0 27-1-15,0-27 1-16,0 0 0 16,0 0-1-1,0 0-1-15,0 0 2 16,0 0-4-16,0 0 1 16,0 0-2-16,0 0-9 0,0 0-3 15,0 0-3 1,0 0-7-16,0-27-14 0</inkml:trace>
        </inkml:traceGroup>
        <inkml:traceGroup>
          <inkml:annotationXML>
            <emma:emma xmlns:emma="http://www.w3.org/2003/04/emma" version="1.0">
              <emma:interpretation id="{D4E05604-6B33-4E43-87C7-1C1DD87A493C}" emma:medium="tactile" emma:mode="ink">
                <msink:context xmlns:msink="http://schemas.microsoft.com/ink/2010/main" type="inkWord" rotatedBoundingBox="17785,5111 17797,5121 17787,5134 17775,5124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/</emma:literal>
                </emma:interpretation>
              </emma:one-of>
            </emma:emma>
          </inkml:annotationXML>
          <inkml:trace contextRef="#ctx1" brushRef="#br0">2071 1048 0</inkml:trace>
        </inkml:traceGroup>
        <inkml:traceGroup>
          <inkml:annotationXML>
            <emma:emma xmlns:emma="http://www.w3.org/2003/04/emma" version="1.0">
              <emma:interpretation id="{FB4F5ACE-50FD-4ECD-B59A-821E7F2E50F4}" emma:medium="tactile" emma:mode="ink">
                <msink:context xmlns:msink="http://schemas.microsoft.com/ink/2010/main" type="inkWord" rotatedBoundingBox="23265,2979 23423,3107 23148,3448 22990,332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185717.652">7551-1085 31 0,'0'0'28'0,"0"0"-21"15,0 0-9 1,0 0-5-16,0 0-33 16</inkml:trace>
          <inkml:trace contextRef="#ctx0" brushRef="#br1" timeOffset="-185836.66">7432-638 13 0,'0'0'16'0,"0"0"-12"0,0 0-3 16,0 0-5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8:30:54.880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CA8E4E-0B0D-4CA4-93B9-45B1251B221B}" emma:medium="tactile" emma:mode="ink">
          <msink:context xmlns:msink="http://schemas.microsoft.com/ink/2010/main" type="inkDrawing"/>
        </emma:interpretation>
      </emma:emma>
    </inkml:annotationXML>
    <inkml:trace contextRef="#ctx0" brushRef="#br0">14336 1254 25 0,'0'0'29'0,"0"0"-22"0,0 0-3 15,0 0-2-15,0 0-5 16,0 0-7-1,0 0-9-15,0 126-5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8:30:11.244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414DD9-FF3E-4C3D-A0EB-A5F104B569D1}" emma:medium="tactile" emma:mode="ink">
          <msink:context xmlns:msink="http://schemas.microsoft.com/ink/2010/main" type="writingRegion" rotatedBoundingBox="4261,8498 4699,8498 4699,8948 4261,8948"/>
        </emma:interpretation>
      </emma:emma>
    </inkml:annotationXML>
    <inkml:traceGroup>
      <inkml:annotationXML>
        <emma:emma xmlns:emma="http://www.w3.org/2003/04/emma" version="1.0">
          <emma:interpretation id="{ACB4615B-A73C-4886-BB28-1271E277650F}" emma:medium="tactile" emma:mode="ink">
            <msink:context xmlns:msink="http://schemas.microsoft.com/ink/2010/main" type="paragraph" rotatedBoundingBox="4261,8498 4699,8498 4699,8948 4261,8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6662D4-973A-4715-8E1D-5407FC50E133}" emma:medium="tactile" emma:mode="ink">
              <msink:context xmlns:msink="http://schemas.microsoft.com/ink/2010/main" type="line" rotatedBoundingBox="4261,8498 4699,8498 4699,8948 4261,8948"/>
            </emma:interpretation>
          </emma:emma>
        </inkml:annotationXML>
        <inkml:traceGroup>
          <inkml:annotationXML>
            <emma:emma xmlns:emma="http://www.w3.org/2003/04/emma" version="1.0">
              <emma:interpretation id="{ED082A58-C503-4D09-9637-391CA3E17054}" emma:medium="tactile" emma:mode="ink">
                <msink:context xmlns:msink="http://schemas.microsoft.com/ink/2010/main" type="inkWord" rotatedBoundingBox="4261,8498 4276,8498 4276,8525 4261,85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992 1255 25 0,'0'0'29'0,"0"0"-22"0,0 0-3 15,0 0-2-15,0 0-5 16,0 0-7-1,0 0-9-15,0 27-5 16</inkml:trace>
        </inkml:traceGroup>
        <inkml:traceGroup>
          <inkml:annotationXML>
            <emma:emma xmlns:emma="http://www.w3.org/2003/04/emma" version="1.0">
              <emma:interpretation id="{85D719C0-06AE-4099-AD2D-779C3B3DAB02}" emma:medium="tactile" emma:mode="ink">
                <msink:context xmlns:msink="http://schemas.microsoft.com/ink/2010/main" type="inkWord" rotatedBoundingBox="4684,8822 4699,8822 4699,8948 4684,8948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4.04255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20-10-09T06:31:03.65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50046D8-5E49-4BA8-AE5C-670F4DC22B49}" emma:medium="tactile" emma:mode="ink">
          <msink:context xmlns:msink="http://schemas.microsoft.com/ink/2010/main" type="inkDrawing" rotatedBoundingBox="19673,6845 19688,6845 19688,6860 19673,6860" shapeName="None"/>
        </emma:interpretation>
      </emma:emma>
    </inkml:annotationXML>
    <inkml:trace contextRef="#ctx0" brushRef="#br0">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6:31:34.9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6CC524-AAAC-41EB-A627-B2F007E3A909}" emma:medium="tactile" emma:mode="ink">
          <msink:context xmlns:msink="http://schemas.microsoft.com/ink/2010/main" type="writingRegion" rotatedBoundingBox="15997,16819 21306,16792 21309,17310 15999,17337"/>
        </emma:interpretation>
      </emma:emma>
    </inkml:annotationXML>
    <inkml:traceGroup>
      <inkml:annotationXML>
        <emma:emma xmlns:emma="http://www.w3.org/2003/04/emma" version="1.0">
          <emma:interpretation id="{5CACF970-A60C-4F00-87C1-5CE79DD16334}" emma:medium="tactile" emma:mode="ink">
            <msink:context xmlns:msink="http://schemas.microsoft.com/ink/2010/main" type="paragraph" rotatedBoundingBox="15997,16819 21306,16792 21309,17310 15999,17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74757E-4A4B-4190-9D20-44312D5C963B}" emma:medium="tactile" emma:mode="ink">
              <msink:context xmlns:msink="http://schemas.microsoft.com/ink/2010/main" type="line" rotatedBoundingBox="15997,16819 21306,16792 21309,17310 15999,17337"/>
            </emma:interpretation>
          </emma:emma>
        </inkml:annotationXML>
        <inkml:traceGroup>
          <inkml:annotationXML>
            <emma:emma xmlns:emma="http://www.w3.org/2003/04/emma" version="1.0">
              <emma:interpretation id="{D28D90F4-009F-4B4E-89F7-1868E628F0B0}" emma:medium="tactile" emma:mode="ink">
                <msink:context xmlns:msink="http://schemas.microsoft.com/ink/2010/main" type="inkWord" rotatedBoundingBox="15997,16819 21306,16792 21309,17310 15999,17337"/>
              </emma:interpretation>
            </emma:emma>
          </inkml:annotationXML>
          <inkml:trace contextRef="#ctx0" brushRef="#br0">-1 55 2 0,'0'0'1'15,"0"0"0"-15,0 0 0 0,0 0 0 32,0 0 0-32,0 0 1 0,0 0 0 15,0 0-1-15,0 0 1 16,0 0-1-16,0 0 0 15,0 0-2 1,0 30 1 31,0-1 1-31,0-2-1-16,0 3 1 15,0-3-1-15,0 2 0 16,0 1 0-16,0-3 0 15,0 2 1-15,0 0-1 32,0-29-1 61,0 0-1-77,29 0 3-16,-29-29-1 16,0 0 1-1,29 2-1-15,-29-3 1 16,28 1-1-16,1 2 0 0,-29 27 1 16,29-30-1-16,-29 3 0 15,28 27 0 1,-28-29 0-16,29-1 0 15,-29 1 0 1,28 29 0-16,-28-27 0 16,29 27 0-1,-29 0-1 17,0 27 2-17,0 2 0 1,0 1-1-16,0-1 1 15,0-2 0-15,0 3 0 0,0-3-1 16,0 2 2-16,0 1-1 16,0-3 0-1,29-27-1 1,-29 0-1-16,0 0 0 16,0 0 0-16,0 0 0 15,30 0 1-15,-30 0 1 16,27-27 0-16,-27 27 0 15,29-30 0-15,-1 1-1 16,1 29 0-16,-29-27 0 16,29-3 1-16,1 3-1 15,-30-2 1 1,0 29-2 46,0 0 0-30,27 0 1-17,-27 29 0-15,0-2 1 16,0 3 0-16,0-3-1 16,0 2 1-16,0 1 0 15,30-3-1-15,-30 2 0 16,0 0 1-16,0 0-1 15,0-29-1 1,0 0 0-16,0 0-1 16,29 0 2-1,-29-29 1-15,27 0-1 16,-27 0 1-16,30 2 0 16,-3-3-1-16,-27-26 0 15,29 26 0-15,1 3 0 16,-1 27 0-1,-29 0-1 1,0 0 0 0,0 0 0 15,0 0 0-15,0 0 0-16,0 0 0 15,28 27 1-15,-28 3 1 16,0-3 0-16,0 2 0 0,0 1-1 15,0-3 1-15,29 2-1 16,-29 0 0-16,0 0 1 16,29-29-2 15,-29 0 0-31,0 0 0 0,28 0 1 16,-28-29 1-1,29 0 0-15,-1-27 0 0,1 26-1 16,-29-26 0-1,29 26 0-15,0 3 0 0,-29 27-1 32,28-29 1-32,-28 29-1 15,0 0 0 1,0 0 0-16,0 0 0 16,0 29 1-1,29-29 1 1,-29 27 0-16,0 3 1 15,28 26 0-15,-28-26-1 0,0 26-1 16,0-27 1 0,29 0-1-16,-29-1 0 0,0 3 0 15,29-4 0 1,-29-27-1 0,30 0 0-16,-30 0 0 15,27 0 1-15,-27-27 2 16,29-4-1-16,1-26 0 15,-30-1-1-15,27 31 0 16,-27-3 1-16,0 1-1 16,0 29-1-16,0-27 1 15,0 27 1-15,0 0-2 32,0 0 0-17,0 0 0-15,0 0 0 16,0 0 0-1,0 27 1 17,0 2 0-32,0 1 1 15,0-3-1-15,0 2 0 16,0-29 1-16,0 0-2 31,0 0 0-31,29 0 0 16,-1-29 2-1,-28 2-1-15,29-3 1 16,1-26-1-16,-1 26 1 16,-29-26-2-16,27 26 1 15,-27 1 0 1,0 29-1 0,0 0 0-16,0 0 0 15,0 29 1 1,0 30 0-16,0-32 0 15,0 3 1-15,0-3-1 16,0 2 0-16,0 1 1 16,0-3-1-16,0 2 0 15,0-29-1 17,0 0-1-32,0-29 2 15,30 2 0-15,-30-3 0 16,29 1 0-1,-1-28-2-15,-28 30 1 0,29-2-1 16,-29-1 0-16,27 30 1 16,-27 0 0-1,0 0 0 1,0 0 0-16,0 0-2 0,30 0 3 16,-30 30 1-16,0-1 1 15,0-2 0-15,0 3-1 16,0-3 1-16,0 2-1 15,0 1 0-15,0 26 0 16,0-27 0-16,0 0-1 16,29-29 0-1,-29 28 0-15,0-28-1 16,29 0 1-16,-29 0-2 16,28 0 2-16,1-28 1 15,-1-1-1-15,1 0 0 0,-29 0 0 16,29 2-1-16,0-3 1 15,-1 1-2-15,-28 2 0 16,0 27 1-16,29 0 0 16,-29 0 0-1,0 0 0 1,0 27 3 0,0 2-1-16,0 1-1 0,0-3 2 15,0 2-2 1,0 29 0-16,0-30 0 0,29 3 0 15,-29-31 1-15,0 27-1 16,0-27-1-16,28 0 0 16,-28 0 0-16,29 0-1 15,-29 0 0-15,28-58 2 16,1 1 0-16,0-1-1 16,1 31-3-16,-3-32 3 15,2 32-1-15,1-3 0 16,-30 30 0-16,0 0 1 15,27 0 1-15,-27 0 1 32,0 0 3-32,0 57 0 15,0-28 1-15,0 1-2 0,0-3-2 16,0 31 0 0,0-29 1-16,0-1-2 0,0 3 0 15,30-31 0 1,-30 0-1-1,27 0-1-15,-27 0 0 16,29-31 1-16,1 3 1 0,-1-1-1 16,-1-29 0-16,1 31-1 15,-2-3-3-15,-27-26-1 16</inkml:trace>
          <inkml:trace contextRef="#ctx0" brushRef="#br0" timeOffset="209.78">2525 114 1 0,'0'0'3'0,"0"0"1"16,0 0-1-16,0 0-1 0,0 0-1 16,0 0 0-16,29 143-1 15,-29-116 1-15,0 2-1 16,28-29-1 0,-28 0 0-16,0 0 0 15,29 0 1-15,0-29-1 16,-1-28-1-1,1 28 1-15,-1-28-3 16,1 1-1-16</inkml:trace>
          <inkml:trace contextRef="#ctx0" brushRef="#br0" timeOffset="402.14">2812 26 1 0,'0'0'5'0,"0"0"-3"0,0 0 0 16,0 0 0-16,28 201 0 15,-28-171-1-15,0-3 1 16,29 2-2 0,-29-29-1-1,30 0-5 1,-30 0 1 0,27-29 5-16,2 2-1 0,-29-32-1 15</inkml:trace>
          <inkml:trace contextRef="#ctx0" brushRef="#br0" timeOffset="3148.687">2812 26 2 0,'259'115'2'0,"-259"-85"1"16,0-3-1-16,0 2 0 15,0 1 0-15,0-3-1 16,0 2-1-16,0 0 0 15,0-29 2-15,27 29-2 16,-27-29-1-16,0 0-1 16,30 0 0-1,-3 0 2-15,-27 0 1 16,29-58-1-16,1 29-1 0,-1-28-1 16,-1 28 0-16,-28-28-1 15,29 30 1-15,0-2 2 16,-29-1 0-16,0 1 0 15,28 29 0-15,-28 0-1 16,0 0 0 0,0 0 2-1,0 29 2 1,0 1-1-16,0-1 1 16,0 28-1-16,0-30 0 0,29 2-2 15,-29 1 1-15,0-3 0 16,0 2 0-16,0 0-1 15,0-29-1 1,0 0 0-16,27 0-1 16,-27-29 2-16,30 0 0 15,-1 2 0-15,0-3 0 16,-29-26 0-16,28 26-2 16,1-26 1-16,0 26 0 15,-29 1 0-15,28 29 1 16,-28 0 2 15,0 0-1-31,0 0 0 16,0 29 2-16,0 1 0 15,0-1-1-15,0-2 0 16,0 30-1-16,0-28 1 0,0 1-2 16,29-3 1-16,-29 2-1 15,0 0 1-15,0 0-1 16,28-29 0-16,-28 0-1 15,0 0-1 1,29 0 0-16,-29 0 1 16,29-29 1-16,-29-29 0 15,30 31-1-15,-30-3-1 16,0 1 0-16,27 2 2 16,-27-3 0-1,0 30-1 1,0 0 0-1,29 0 1 1,-29 30 0-16,0-30 2 16,0 27 0-16,0 2 1 15,0 1-1-15,28-3-1 16,-28-27 0-16,0 29 1 16,0 0-1-16,0 0-1 15,29-29 0-15,-29 0 1 16,0 28-1-16,0-28-1 15,30 0 0-15,-30 0-1 16,29 0 2-16,-29-28 0 16,27-1 0-16,3-29 0 15,-30 31 0-15,29-3-2 0,-2 1 0 16,-27 2 1 0,30-3 0-16,-30 30-1 0,0-27 1 15,27 27 1-15,-27 0-1 16,0 27 2 15,0 3 2-15,0-3-1-16,30 2 0 15,-30 1-1-15,0-3 0 16,0 2 1-16,29 0-1 16,-29-29 1-16,0 29-1 0,0-29-2 31,29 0 0-31,-29 0 0 31,28 0 0-31,-28-58 1 0,29 29 0 0,0-28-1 16,-1 1-2-16,1-1-2 15,-29 28 2 1,28-1 0-16,-28 1 2 0,29 29 0 16,-29 0 0-16,0 0 0 15,0 0 0-15,0 0 5 16,0 29 1-1,0 1-1-15,0-1-1 16,0-2-1-16,0 3 0 16,0-3-1-16,0 2 0 15,29 1-1-15,-29-3 0 16,29-27-2 0,-29 0 0-1,28-27 2 1,-28-3 0-1,29 1 0-15,-29 29-1 16,28-27-1-16,-28-3-2 16,0 3 1-16,29-2 2 15,-29-1 0-15,0 30 0 16,0 0 0 0,0 30 5 15,0-1-1-31,0 28-2 15,0-30 1 1,0 2 0-16,29 1-1 0,-29-30 0 16,0 27 0-16,0 2-1 31,30-29 0-31,-30 0-1 16,0 0 0-16,0 0 0 15,27 0 1-15,-27-29 1 16,29 29 0-16,-29-57 0 15,30 28 0-15,-30 2-1 16,27-3 0-16,-27 3-1 16,0-2 1-16,30 29 1 0,-30 0-2 62,0 29 2-46,0-29 1-16,0 27 0 15,0 3-2-15,0-3 2 16,0 2-1-16,27 1-1 16,-27-3 0-16,0 2 1 15,29-29-3 17,-29 0 0-32,0 0 1 15,30 0 1-15,-30-29 1 16,0 2-1-16,29-32 0 15,-29 32-1-15,27-30 1 16,-27 28 0-16,30-1-1 0,-30 1 1 16,0 2 0-16,0 27 1 15,29 0-1 110,-29 0-1-125,0 27 2 0,0-27 1 0,0 29-1 0,0 30 0 0,0-32 0 0,28 3 0 0,-28-3-1 0,0 2 1 0,0 1-1 0,29-30 0 0,-29 27 0 0,0-27-1 188,0 0-3-188,0-27 4 0,27-3-1 0,-27 1 2 0,0-28-2 0,30 1 0 0,-30 26-3 0,0 1 0 0,0 2 1 0,0-3 2 15,0 30 3-15,0 0-1 0,0 0 1 0,0 0-1 0,0 30 0 0,29-3 0 0,-29 2-1 0,0 1 2 0,0-1 0 0,0-2-1 0,0 30 2 0,0-28-1 16,0 1-2-16,0-3 2 16,29 2-2-1,-29-29-2 17,0-29 3-17,0 2 0 1,28-3-1-16,-28-26 0 15,0 26 0-15,29 30 0 16,-29-27 0-16,0 27-1 16,0 0-1-1,0 27 3 17,0-27 1-17,0 30-2-15,0-30 1 0,28 0 0 16,-28 27 0-16,0 2 1 15,0 1 2-15,0-3-2 16,0-27 0-16,29 29-1 16,-29 0 0-16,0 0-1 15,29-1 0-15,-29-28 1 16,0 31-1-16,29-31 0 16,-29 0 1 15,0 0-2 16,0 0 0-47,0 0 0 15,0 0-2 1,0 0-1-16,0 27 0 0,0-27-3 16,0 29-5-16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6:31:58.41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E5CE601-5C47-4CD6-9F94-D6BB41F3D16B}" emma:medium="tactile" emma:mode="ink">
          <msink:context xmlns:msink="http://schemas.microsoft.com/ink/2010/main" type="inkDrawing" rotatedBoundingBox="15395,2381 25403,6537 22458,13629 12451,9473" semanticType="callout" shapeName="None"/>
        </emma:interpretation>
      </emma:emma>
    </inkml:annotationXML>
    <inkml:trace contextRef="#ctx0" brushRef="#br0">0 0 1 0,'0'0'2'16,"0"0"0"-16,0 0 0 15,0 0-1-15,0 0 0 0,0 0 0 16,0 0 0 0,0 0 0 15,0 0 0-31,0 0 0 15,0 0 0 1,0 0 1 0,0 0-1-1,0 0 0-15,0 0 0 16,0 0 0 0,0 0 0-16,0 0 1 15,0 0-1-15,0 0 1 0,0 0 0 16,0 30-1-16,0-30 1 15,0 29-1-15,0-29 0 16,0 29-1-16,0-29 1 16,0 28-1-1,0 1 0-15,0-29 1 16,0 28 0 0,0-28 0-16,0 31-1 15,0-3 0-15,0 1 1 16,0-1 0-1,0-28 0-15,0 27-1 16,29-27 0-16,-29 30 0 16,0-1 1-16,0 0-1 15,0-29 1-15,0 28 0 16,0 1 1 0,0-29-1-16,0 27-1 15,0 3 1 1,0-1-1-1,0 0 0 1,30-29 0 0,-30 29 0-16,0-29 1 15,0 29-1-15,0-2 1 16,0-27 1 0,0 30-1-16,0-30 0 15,27 29 0-15,-27-2 0 16,0 3 0-1,0-3-1-15,0 2 0 16,0-29 1-16,0 30-1 16,0-1 0-1,0-2 0-15,29-27 1 16,-29 30-1 0,0-2 0-16,0-28 1 0,0 29-1 15,28 1 0 1,-28-3 0-1,0 3 0 1,0-1 1 0,0-2-1-1,0-27 1-15,0 30-1 16,0-1 1 0,0-2-1-1,29-27 0-15,-29 30 0 16,0-1 0-16,0-2 0 15,0-27 1-15,0 30-1 16,0-2 0-16,0 1 1 16,0 1-1-1,0-3 0 1,0-27 1-16,0 29-1 16,29 1 0-16,-29-3 0 15,0-27 1-15,0 29-1 16,0 1 0-16,0-3 0 15,0 2 0 1,0 1 0 0,0-3 0-16,0 3 0 0,0-1 0 15,0-1 0-15,30 2 0 16,-30-1 1 0,0-2-1-16,0 3 0 15,0-1 0 1,0-2 0-1,0 3 0 1,0-3 0-16,27 2 0 16,-27 1-1-16,0-3 1 31,0 2 0-31,30 1 1 16,-30-2-1-1,0 1 0-15,0 1 1 0,27-3-1 16,-27-27 1-16,0 29-1 15,0 1 1-15,0-3-1 16,0 3 0-16,29-3 0 16,-29 2 0-1,0 1 0-15,0-1 1 16,0-2-1-16,0 3 0 16,0-2 1-1,30 1-1-15,-30 1 1 16,0-1 0-16,0-2-1 15,0 1 0-15,0 1 1 0,0 0-1 16,0 1 0 0,0-3 0-16,0 2 0 15,0-1 0-15,0 1 0 0,0 0 0 16,29 1 0 0,-29-2 0-16,0 0 0 15,0 29 0-15,0-26 0 16,0-4 0-16,0 2 1 15,0-1-1-15,0 30 0 16,0-28 1-16,0-3-1 16,0 2 1-16,0 0-1 15,27-1 0-15,-27 2 0 16,0-2 0-16,0-28 1 16,0 29-1-16,0-1 0 0,0 1 0 15,0-1 0-15,0 2 0 16,0-2 0-16,0 1 0 15,0-1 1-15,0 30 0 16,0-29 0-16,30 0-1 16,-30-1 0-16,0 1 1 15,0-2 0-15,0 4-1 16,0-3 0-16,0 1 0 0,29-1 0 16,-29 1 0-1,0 28 1-15,0-28-1 0,28 29 0 16,-28-31-1-16,0 4 1 15,0-3 1 1,29 1-1-16,-29-1 0 0,0 28 0 16,0-26 0-16,27-1 0 15,-27-2 1-15,0 3-1 16,30 28 0-16,-30-30 0 16,29 2 0-16,-29 27 0 15,0-30 1-15,0 4-1 16,29-3 0-16,-29-1 0 15,28 32 0-15,-28-32 0 16,0 3 0-16,29-1 0 16,-29 28 0-16,0-27 0 15,29-1 0-15,-29-1 0 16,0-1 0-16,28 2 0 16,-28 1 0-16,0-3 0 15,0 2 0-15,29 1 0 0,-29-3 0 16,0 2 0-1,0 1 0-15,0-3 0 0,0 2 0 16,28-29 0-16,-28 58 0 16,0-28 0-1,0-1 0-15,0-2 0 16,0 3 0-16,0-1 0 16,29-29 0-16,-29 27 0 15,0 3 0-15,0-1 0 16,0-2 0-16,0 3 0 0,29-1 0 15,-29-2 1-15,0 4-1 16,0-4 0-16,0 2-1 16,0 1 1-16,0-3 0 15,0 2 1-15,0 1-1 16,30-3 0-16,-30 2 0 16,0 1 0-16,0-3 0 15,0-27-1-15,0 57 1 16,0-28 1-1,0 1-1-15,0 0 0 16,0-3-1-16,0 3 1 16,0-3 0-1,0 2 0-15,0 1 0 16,27 26 0 0,-27-28 1-16,0 1-2 15,0 0 2-15,0 1-2 0,29-3 1 16,-29 3 0-16,0-2 0 15,0 1 1-15,28 0-1 16,-28 1 0-16,0-3 0 16,0 3 0-16,29-3 0 31,-29 2 1-31,0 1-1 16,0-3-1-16,29 2 2 15,-29-1-1 1,0 3 0-16,30-31 0 15,-30 28 1-15,0 2-1 16,0-3 0 0,0 2 0-16,27-29 0 15,-27 28 0-15,0 1 1 16,0 0 0-16,30-1 0 16,-30-28 0-16,29 29-1 15,-29-1 0-15,0 1 1 16,27 0-1-16,-27 0 1 15,0-1 0-15,30 1 0 16,-30 0-1-16,0 2 1 16,0-4-1-16,27 1 1 0,-27 1 0 15,0-1-1 1,29 1 1-16,-29 0-1 0,0 0 0 16,30-1 1-16,-30 1-1 15,29-1 0 1,-29 3 0-16,0-4 0 15,28 2 1 1,-28 0-2-16,0-1 1 16,0 1 0-16,0-2 1 15,29 4-1 1,-29-3 0-16,0 1 0 16,0-1 0-1,0 1 0 1,29 0 0-16,-29 0 0 15,0-1 0 1,28 0 0-16,-28 2 1 16,0-3-2-1,0 4 1-15,0-3 0 32,29 1 0-32,-29-2 0 15,0 3 1 1,28-3-1-16,-28 4-1 15,0-3 1 1,0-1 0 0,29-27 0-1,-29 30 0-15,0-1 0 0,0 0 0 16,29 0 0 0,-29-29 1-16,0 29-1 0,0-2 0 15,29-27-1-15,-29 30 1 16,28-1-1-1,1 0 1 1,-29-1 1-16,28-28-2 16,-28 29 1-16,29-2 0 15,0-27 0 1,-29 30 0-16,30-30 0 16,-30 29 0-16,27-2 0 15,2 3 0 1,1-2 0-1,-3-28 0-15,-27 0-1 16,0 29 1-16,29-29 0 16,-1 0-2-16,1 0 2 15,1 30 0-15,-1-30 0 16,-2 29 1 0,-27-29-2-16,30 0 1 15,-1 0 0-15,-29 27 0 16,28-27 1-16,1 0-2 31,-2 0 1-15,-27 0-1-16,30 0 0 0,-1 0 1 15,0 0 0 1,-1 0 0 0,1 0 0-1,-1 0-1-15,-28-27 1 0,29 27-1 16,0-29 1-1,0 29 0-15,-29-30 0 0,28 1 0 16,1 1 0 0,0-2 0-1,-1 3 0 1,-28-2 1-16,29 29-2 16,-29-30 1-16,28 30 0 15,-28-27 0-15,0 27-1 16,29-29 1-16,-29 1 0 31,29-1 1-31,-29 0-1 16,30-1 0-16,-30 3 0 15,27 27 0-15,-27-29 0 16,0 0 0-16,0 0-1 16,29 29 1-16,-29-29-1 15,0-1 1 1,30 3 0-1,-30-1-1 1,0-3 1-16,0 4 0 16,27 27 0-16,-27-30 0 15,0 3-1-15,30-2 1 16,-30 29-1-16,0-28 1 16,0 28-1-16,27-31 0 0,-27 4 1 15,0-3-1 1,0 2 1-16,29 0 1 15,-29-1-1 1,0 29-1-16,0-29 0 16,30 0 1-1,-30 1 0 1,29-1-1 0,-29 1 1-16,0-3 0 15,28 4 0 1,-28-2 0-16,0 1 0 15,29-1-1-15,-29 0 1 16,0 2-1-16,27-4 1 16,-27 31-2-1,0-28 1-15,0 28 0 16,0-29 0-16,30 1 1 16,-30-1 0-1,0 0 0-15,0 0 0 16,29 29-1-16,-29-28 0 15,0-1 0-15,29 1 1 16,-29 1 0 0,0-4 0-1,0 2-1 1,28 0 1-16,-28 1 0 16,29-1 0-1,-29 0 0 1,0 0 0 15,29 29 1-31,-29-28-1 0,0-1 0 16,28 1 0-16,-28 28-1 15,0-29 2-15,29 0-2 16,-29 1 2-16,0 28-2 16,0-29 1-16,28 2 0 31,-28-3 0-31,0 2 0 15,29-3 0 1,-29 3 0-16,0-1 0 0,29 2 0 16,-29-3 0-1,0 1 0-15,29 29 0 16,-29-27 0 0,0-3-1-1,28 30 1 1,-28-27 1-16,0-3-1 15,0 1-1 1,0 0 1-16,29 1 0 16,-29-2 0-1,0 3-1 1,30 27 1 0,-30-30 0-16,0 1 0 15,0 0 1 16,27 1-1-15,-27 28-1-16,0-27 0 31,29 27 2-15,-29-29-2 0,0-1 1-1,28 30 0 1,-28-29 0-1,29 29 1 1,-29-27-1 0,0-3 0-1,30 3 0 1,-30-3 0 0,29 30 0 15,-29-30 0-31,27 30 0 15,-27-29 0 1,0 29-1-16,30-27 1 16,-3 27 0-16,-27-30 0 15,29 3 0 1,-29 27 1 0,0 0-2-16,30-30 1 15,-1 30 0 1,-29-29 0-1,28 29 0-15,1-27 0 47,0-3 0-47,-1 1 0 16,1 29 0 0,-2-27 0-1,3 27 0 1,-30-30 1 15,29 30-1-31,0 0 0 16,-29-29 0-1,28 29 0-15,1 0 0 16,-29-27 0-16,0 27-1 16,29 0 1-1,-1 0 1 1,-28-31-1-1,29 31 0 1,-1-27 0 0,1 27 0-1,0 0 0 1,-29 0-1 0,30-29 1-1,-30 29 1 1,27 0-1-16,2 0 0 15,-1 0 0 1,-28-30 0-16,29 30 0 16,1 0 0-1,-1 0 0 1,-2 0 0 0,-27-27 1-16,30 27-1 15,-30 0 1 1,29 0 0-16,-2 0-1 15,3 0 0 1,-30 0 1-16,27 0 0 16,3 0-1-1,-30-29 1 1,29 29-1-16,0 0 0 16,-1 0 1-1,-28-30-1 1,29 30 0-16,0 0 0 31,-1-27 0-15,1 27 0-1,-29 0 1-15,28 0-1 16,1 0-1-16,-29 0 2 16,29 0-1-16,0 0-1 15,-29-29 1 1,28 29 0-16,-28 0 1 15,29 0-1 1,-1 0 0-16,1-30 0 16,0 30 0-1,1 0 0 1,-3 0 0 0,2 0 0-1,1 0 0 1,-30 0 1-16,27 0-1 15,3 0-1-15,-3-27 1 16,2 27 1-16,1 0-1 16,-1 0 0-1,-2 0 0 17,3 0 0 30,-30-29 0-46,29 29 0-1,-29 0-1 1,28 0 1 0,-28-30 0-16,29 30 0 15,-29 0 1-15,27 0-1 16,-27-27 0-1,30 27 0 1,-30 0 1-16,29 0-2 16,-29 0 2-16,29 0 0 15,-1-31-1-15,1 31 0 16,-1 0 0 0,1 0 0-16,0 0 0 15,-29 0 1-15,29-29-1 16,-29 29 1-1,28 0-1-15,-28 0 1 16,29 0-1 31,-29 0 1-47,0 0-2 16,0 0 2-16,30-27-2 15,-30 27 2-15,27 0-1 16,2 0 0 15,-29 0 1-31,28 0-1 16,1 0 0-1,-29 0 1-15,29 0-1 16,1 0 1-16,-3 0 0 16,-27 0 0-16,30 0-1 0,-1 0 1 31,-2 0-1-16,3 0 0 32,-30-30 0-31,27 30 0 0,2 0 1-1,1 0-1 1,-1 0 0 15,-1 0 0-31,1 0 0 31,-29 0 1 1,27 0-1-32,-27 0 1 62,30 0-2-46,-30-29 1-1,29 29 0 1,-29 0 1-16,29 0-1 16,-1 0 0-1,30 0 0 1,-30 0 0-1,1 0 0-15,28 0 0 16,-28 0 1-16,1 0-2 0,-3-27 1 16,2 27 0-16,-29 0 1 15,30 0-1-15,-3 0 0 63,2 0 0-48,-1 0 0 17,1 0-1-1,1 0 1-15,-1 0 0-1,-2-30 0-15,3 30 0 16,-3 0 0-1,3 0 1-15,-30-29-1 16,29 29 0-16,0 0 0 16,-29 0-1-1,28 0 1-15,-28 0 1 16,29 0-1 0,0 0 0-1,-1 0 0 16,1-27 0-31,28 27 0 16,-28 0 0-16,0 0 0 16,-1 0 1-16,1 0-1 15,0 0 0-15,-1 0 0 16,1 0 0-16,-1 0 0 16,1 0 0-1,-29-30 0 16,29 30 0-15,1 0 0 15,-3 0 1 1,2 0-1-17,28 0 0 1,-27 0 0-1,26 0-1-15,-26 0 2 16,27 0-1-16,-28 0 0 16,-2 0 0-16,3 0-1 15,-1 0 2-15,0 0-1 16,-1 0 0 0,1 0 0 30,-29 0-1-30,29 0 1 15,-29 0 1-31,28 0-1 16,1 0 0 0,-1 0 0 15,1 0 0-16,0 0 0 1,0 30 0-16,-1-30 1 16,1 0-2-1,-1 0 1 1,1 0 1-16,0 0-1 0,1 0 0 16,-30 27 0-1,27-27 0-15,-27 0 1 0,30 0-1 16,-1 0-1-1,-29 0 2 1,27 0-1-16,3 0-1 31,-30 0 2-15,27 0-1 0,2 0 0 15,1 0 0-16,-1 0 0 1,-1 0 0-16,1 0 1 16,0 0-2-16,-1 0 1 15,-28 0 1 1,29 0 0-16,-2 0-1 16,-27 0 1-1,0 0-2-15,30 0 2 16,-1 0-1-16,-29 0 1 15,29 0-2-15,-1 0 2 32,1 0-2-32,-1 0 2 0,1 0-1 0,0-27 0 15,0 27 0-15,-1 0 0 16,1 0 0-16,-29 0-1 16,30 0 2-16,-30-30-1 15,27 30 0-15,-27 0 1 47,0 0-2 0,29 0 2-31,-29 0-2-16,28 0 2 31,1 0-1 16,1 0 0-47,-30 0 1 47,0 0 0-32,0 0 0 1,0 0 0-16,0 0 1 15,0 0 0-15,0 0-4 32,0 0-7-32,0-29-9 15,-30 29 1-15,30-27-13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4.04255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20-10-09T06:50:01.3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1064DA-2872-4EB3-A5E0-15F4D33941B9}" emma:medium="tactile" emma:mode="ink">
          <msink:context xmlns:msink="http://schemas.microsoft.com/ink/2010/main" type="writingRegion" rotatedBoundingBox="8264,15755 8968,15580 8972,15596 8268,15771"/>
        </emma:interpretation>
      </emma:emma>
    </inkml:annotationXML>
    <inkml:traceGroup>
      <inkml:annotationXML>
        <emma:emma xmlns:emma="http://www.w3.org/2003/04/emma" version="1.0">
          <emma:interpretation id="{BA608128-79AF-4F79-BFD2-A7750ECB7F06}" emma:medium="tactile" emma:mode="ink">
            <msink:context xmlns:msink="http://schemas.microsoft.com/ink/2010/main" type="paragraph" rotatedBoundingBox="8264,15755 8968,15580 8972,15596 8268,15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D638CC-ABFC-4BB6-AF3D-2C3E9EAD71A0}" emma:medium="tactile" emma:mode="ink">
              <msink:context xmlns:msink="http://schemas.microsoft.com/ink/2010/main" type="line" rotatedBoundingBox="8264,15755 8968,15580 8972,15596 8268,15771"/>
            </emma:interpretation>
          </emma:emma>
        </inkml:annotationXML>
        <inkml:traceGroup>
          <inkml:annotationXML>
            <emma:emma xmlns:emma="http://www.w3.org/2003/04/emma" version="1.0">
              <emma:interpretation id="{5E208E7F-BD18-484B-945B-E8E48AF8E241}" emma:medium="tactile" emma:mode="ink">
                <msink:context xmlns:msink="http://schemas.microsoft.com/ink/2010/main" type="inkWord" rotatedBoundingBox="8264,15755 8968,15580 8972,15596 8268,15771"/>
              </emma:interpretation>
            </emma:emma>
          </inkml:annotationXML>
          <inkml:trace contextRef="#ctx0" brushRef="#br0">0 0 0,'0'0'78</inkml:trace>
          <inkml:trace contextRef="#ctx0" brushRef="#br0" timeOffset="925.305">-689 172 0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4.04255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20-10-09T06:50:04.2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3CF383-4B14-4612-834E-672BEDA824C2}" emma:medium="tactile" emma:mode="ink">
          <msink:context xmlns:msink="http://schemas.microsoft.com/ink/2010/main" type="writingRegion" rotatedBoundingBox="4175,12484 4190,12484 4190,12499 4175,12499"/>
        </emma:interpretation>
      </emma:emma>
    </inkml:annotationXML>
    <inkml:traceGroup>
      <inkml:annotationXML>
        <emma:emma xmlns:emma="http://www.w3.org/2003/04/emma" version="1.0">
          <emma:interpretation id="{E2994B9C-81F6-4820-86F3-2F2BBAEF89F1}" emma:medium="tactile" emma:mode="ink">
            <msink:context xmlns:msink="http://schemas.microsoft.com/ink/2010/main" type="paragraph" rotatedBoundingBox="4175,12484 4190,12484 4190,12499 4175,12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74341C-E832-4811-BC42-A2123A44AC8A}" emma:medium="tactile" emma:mode="ink">
              <msink:context xmlns:msink="http://schemas.microsoft.com/ink/2010/main" type="line" rotatedBoundingBox="4175,12484 4190,12484 4190,12499 4175,12499"/>
            </emma:interpretation>
          </emma:emma>
        </inkml:annotationXML>
        <inkml:traceGroup>
          <inkml:annotationXML>
            <emma:emma xmlns:emma="http://www.w3.org/2003/04/emma" version="1.0">
              <emma:interpretation id="{592B8099-99BC-4EC7-A933-41B566075C9D}" emma:medium="tactile" emma:mode="ink">
                <msink:context xmlns:msink="http://schemas.microsoft.com/ink/2010/main" type="inkWord" rotatedBoundingBox="4175,12484 4190,12484 4190,12499 4175,12499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7:20:37.584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CD382C-E9B1-41B7-A37F-90E4F30C36D3}" emma:medium="tactile" emma:mode="ink">
          <msink:context xmlns:msink="http://schemas.microsoft.com/ink/2010/main" type="writingRegion" rotatedBoundingBox="13396,5305 16159,5305 16159,5512 13396,5512"/>
        </emma:interpretation>
      </emma:emma>
    </inkml:annotationXML>
    <inkml:traceGroup>
      <inkml:annotationXML>
        <emma:emma xmlns:emma="http://www.w3.org/2003/04/emma" version="1.0">
          <emma:interpretation id="{7CFE2115-989D-40A4-BF54-C48F298E560F}" emma:medium="tactile" emma:mode="ink">
            <msink:context xmlns:msink="http://schemas.microsoft.com/ink/2010/main" type="paragraph" rotatedBoundingBox="13396,5305 16159,5305 16159,5512 13396,5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E07CB6-31EF-4861-88BC-92E5A74777F6}" emma:medium="tactile" emma:mode="ink">
              <msink:context xmlns:msink="http://schemas.microsoft.com/ink/2010/main" type="line" rotatedBoundingBox="13396,5305 16159,5305 16159,5512 13396,5512"/>
            </emma:interpretation>
          </emma:emma>
        </inkml:annotationXML>
        <inkml:traceGroup>
          <inkml:annotationXML>
            <emma:emma xmlns:emma="http://www.w3.org/2003/04/emma" version="1.0">
              <emma:interpretation id="{0696309E-425D-4B69-A34A-1E60F599A9CA}" emma:medium="tactile" emma:mode="ink">
                <msink:context xmlns:msink="http://schemas.microsoft.com/ink/2010/main" type="inkWord" rotatedBoundingBox="13396,5305 16159,5305 16159,5512 13396,5512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2</emma:literal>
                </emma:interpretation>
              </emma:one-of>
            </emma:emma>
          </inkml:annotationXML>
          <inkml:trace contextRef="#ctx0" brushRef="#br0">178 219 0 0,'0'0'6'0,"0"0"-2"16,0 0-2-16,0 0-1 15,-30 0-1 17,1 0 1-32,29 0 1 15,0 0 1-15,0 0-1 16,0 0 0 0,0 0 2-16,0 0-1 0,0 0-1 15,0 0-1-15,0 0 0 16,0-29-1-16,0 29 1 15,0 0 0 1,0 0 1 0,0 0-1-16,0 0 0 15,0 0 0 1,0 0 0 15,29 0 0-31,1 0-1 16,-30 0 2-16,30 0-2 15,-30 0 1-15,29 0 0 16,-29-30 0 0,30 30-1-16,-30 0 1 0,29 0-1 15,-29 0 2 1,30 0-2-16,-30 0 1 16,30 0-1-1,0 0 1 1,-30 0 0 31,29 0-1-32,1 0 0 1,-30 0 1 0,29 0-1-16,1 0 0 31,-30-31 0-31,30 31 0 31,-30 0 1-15,31 0-1-16,-3 0 0 15,3 0 0 1,-1 0 0 0,-2 0 0 15,-28 0 1-16,31 0-1 1,-31 0 1 0,28 0-1-1,2 0 0 32,-30 0 1-31,31 0-1-1,-31 0-1 1,30 0 2-16,-1 0-1 16,1 31 0 15,0-31 1-15,-30 0-2-16,29 0 1 0,-29 0 1 31,30 0-1-31,-30 0 1 15,29 0 0 1,1 0-1 15,0 0 0-15,0 0 0 0,-1 0 0-1,-29 0 1 1,30 0-1-16,-1 0 0 15,1 0 0 17,0 0 0-32,1 0 0 15,-3 0 0 1,3 0 0 0,-1 0 1-1,-2 0-1 16,3 0 0-15,-3 0 1 0,2 0-1-16,1 0 0 15,-1 0 0 1,-30 0 1-16,29 0-1 0,1-31 0 16,-30 31 1-1,30 0-1-15,-1 0 0 16,1 0 0 15,-1 0 0-15,-29 0 1-1,30 0-1-15,-30 0 1 16,30 0-1 0,-30 0 1-16,0 0 0 15,30 0-1-15,-30 0 1 16,29 0-1-16,1 0 0 31,-1 0 0-15,-29 0 1-16,0-30-1 15,30 30 0 17,0 0 0-1,1 0 0-16,-3 0 0 1,-28 0 1-16,30 0-1 16,1 0 0 15,-3 0 0 0,-28 0 1-31,31 0-1 63,-3 0 0-16,-28-28 0-32,0 28 1 1,30 0-1-16,1 0 0 31,-1 0 1 16,-1 0-1 15,1 0 0-46,0 0 0 15,-30 0 1 32,0 0-2 46,0 0 2-62,-30 0-2 0,0 0 1-31,1 0 0-1,-1 0 0 1,-1 0-1-1,1 0 0-15,30 0 0 16,-28 0 0-16,-3 0 1 16,3 0-1-1,-33 0 1-15,33 0 0 16,-33 0 0-16,31 0 0 0,-29 0 0 16,0 0 0-16,-1 0 0 15,1 0 0-15,0 28 1 16,0-28-1-16,-2 0 0 15,31 0 0-15,2 0 1 16,-3 0-1-16,3 0 0 16,-2 0 0-16,-1 0 0 15,3 0 0 1,-3 0-1 0,1 0 1-1,0 0 0-15,1 0-1 16,-1 0 1-16,1 0 0 15,-1 0-1-15,-30 0 1 16,31 0 0-16,-1 0 0 16,1 0 0-16,-1 0 0 0,0 0-1 15,1 0 1-15,-1 0 0 16,-1 0 0 0,1 0 0-16,2 0 0 15,-3 0-1 1,31 0 0-1,-28 0 0-15,-2 0 1 16,30 0-1 0,-31 0 1-16,3 0 0 15,-3 0 0 1,1 0-1-16,0 0 1 16,1 0 0-16,-1 0 0 0,1 0 0 15,-31 0 0 1,30 0 0-16,1 0-1 15,-1 0 0-15,1 0 0 0,-1 0 0 16,0 0 0 0,30 0 0-16,0 0 0 31,0 0-1-15,0 0 0-16,0 0 1 15,0 0 0-15,-29 0 1 16,29 0 1-1,-30 0-1-15,-1 0-1 16,1 0 1-16,2 30 0 16,-3-30 0-1,31 0-1 1,0 0 0-16,0 0 0 16,0 0-1-16,0 0 0 15,31 0 1 1,-3 0 1-16,2 0 0 15,1 31 1-15,-1-31-1 16,29 0 0-16,-29 0 0 16,29 0 0-16,-30 0 1 15,31 0 0-15,-1 0-1 0,-29 0 1 16,29 0 0-16,-29 0-1 16,29 0 0-16,-28 0 0 15,-1-31 0-15,-2 31 0 63,31 0 1-63,-29 0-1 0,31 0 0 0,-32 0 0 0,1 0 0 0,29 0 1 0,0-30 0 0,-29 30-1 15,30 0 0 1,-31 0 1-16,1 0-1 0,-1 0 0 16,1 0 0-16,31 0 1 15,-33-28-1-15,3 28 2 16,-1 0-2-16,-2 0 1 15,3 0-1-15,-3 0 0 16,2 0 0-16,1 0 0 0,-1 0 1 16,-1 0-1-1,1 0 1 1,0 0 0 0,-30 0 0-16,29 0 1 0,1 0-2 15,-30-31 1-15,29 31-1 16,1 0 0-16,0 0 1 15,0 0-1-15,-1 0 0 16,1 0 1-16,-1 0-1 16,1-28 0-16,0 28 0 15,1 0 0-15,-3 0 0 0,2 0 0 16,1 0-1-16,-3 0 1 16,3 0 0-1,-3 0 1-15,2 0-1 31,1 0 0-31,-1 0 0 0,-1 0 0 16,1 0 0-16,0 0 0 16,-1 0 0-16,1 0 1 15,-2 0-1-15,3 0 0 16,-1 0 0 0,0 0 0-16,-30 0-1 15,0 0 0 16,0 0 0 1,0 0 2-17,29 0-1-15,-29 0-1 32,-29 0 2-17,-1 0 0 1,0 0 0-1,-1 0-1-15,3 0 1 16,-2 0-1-16,1 0 0 16,-1 28 0-16,0-28 0 15,1 0 0-15,-32 0 0 16,31 31 1-16,2-31-1 16,-3 0 0-16,3 0 0 0,-3 0 0 15,1 0 0 1,2 28 0-16,-3-28 1 0,-29 0-1 15,1 0 0-15,30 0 0 16,-31 0 0 0,1 30 0-16,0-30 0 0,29 0 0 15,-29 0 0-15,29 0 0 16,-31 0 0-16,33 0 0 16,-3 0 0-16,3 0 0 15,-2 0 1-15,-1 0-2 16,3 0 1-1,-3 0 0 1,1 0-1 0,0 0 1-16,1 0-1 15,-1 0 0-15,1 0 0 16,-31 0 1-16,30 0-1 16,1 0 1-16,-30 0 0 15,29 0 0-15,0 0 0 16,1 0 0-16,-1 0 0 15,-1-30 0-15,1 30 1 16,2 0-2 0,-3 0 1-16,3 0 0 15,-2 0-1 1,-1 0 0-16,3 0 1 16,28 0-1 15,-31 0 1-31,1 0 0 0,0 0-1 15,1 0 0-15,-1 0 1 16,1 30-1-16,29-30-1 16,-30 0 1-16,0 0 1 15,0 0 0-15,1 0 0 16,-1 0 0 0,1 0 0-1,29 0-1 16,0 0-1-31,0 0-1 16,0 0 1-16,29 0 2 0,30 0 1 16,-29 0-1-1,30 0 0-15,-1 0 0 0,0 0 0 16,30 0 1-16,-28 0 0 16,-2 0 0-16,-1 0 0 15,3 0 0-15,-2 0 0 16,0-30-1-16,0 30 1 15,1 0-1-15,-1 0 0 16,0 0 0-16,-29 0 0 16,0 0 0-16,29 0 0 15,-28 0 0-15,-1 0 0 16,29 0 1-16,-31 0-1 16,2 0 0-16,1 0 0 15,-1 0 0-15,-1 0 0 0,1 0 1 16,0 0-1-16,29 0 1 15,-59 0 0-15,29 0-1 16,1 0 0-16,0 0 0 16,0 0 1-1,-1 0-1-15,1 0 0 16,-1 0 0 0,1 0 0-16,0 0 0 15,1 0 0-15,-3 0 1 16,2 0-1-1,-30 0 1-15,31 0-1 16,-3 0 0-16,3 0 0 16,-31 0 1-1,28 0-1-15,2 0 1 16,1 0 0-16,-1 0-1 16,-1 0 0-1,1 0 0 1,0 0 0-1,-30 0 1-15,29 0-1 16,1 0 1 0,-2 0-1-1,3 0 0-15,-31 0 1 16,30 0-1-16,0 0 1 16,-1 0-1-1,1 0 0 1,-1 0 0-1,1 0 0 1,-30 0-1 0,0 0 2-16,30 0-1 15,1 0 0 17,-31 30 0-1,28-30 1-16,-28 0-2 1,0 0 2-16,0 0 0 63,0 0 0-48,0 0 0 235,0 0 1-250,0 0 1 16,0 0-1-16,0 0 0 0,0 0 0 0,0 0-1 0,0 0 0 0,0 0-3 0,0 0 0 0,0 0 0 0,0 0-5 0,0 0 0 0,-28 0-6 0,-3 0-18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7:20:55.731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59BBC1-6303-48EE-916A-FFBE3F5C9309}" emma:medium="tactile" emma:mode="ink">
          <msink:context xmlns:msink="http://schemas.microsoft.com/ink/2010/main" type="inkDrawing" rotatedBoundingBox="19071,1832 23814,6873 20377,10106 15635,5065" shapeName="Other"/>
        </emma:interpretation>
      </emma:emma>
    </inkml:annotationXML>
    <inkml:trace contextRef="#ctx0" brushRef="#br0">0 2943 1 0,'0'0'2'0,"0"0"1"0,0 0 1 16,0 0 0-16,0 0 0 16,0 0-1-16,0 0-2 15,0 0 1-15,0 0-1 16,0 0-2-1,0 0 0 1,0 0 0 0,0 28 1 31,0-28 1-32,0 0 0 16,0 0 0-15,0 0 0 0,0 0 0-1,0 0 0 1,30 0 1 0,-30 0-1-1,0 0 0 1,28 31-1 15,-28-31 1 32,0 0-2-48,31 0 1 1,-31 0 1-1,0 0 0 1,0 0 0 15,30 0 0-31,-30 0 1 16,0 0 0-16,0 0-1 16,0 0 0-16,0 0 0 15,30 0-1-15,-30 0 1 16,0 0 0-1,29 0 0 1,-29 0 0 0,0 0 0-1,30 0 0 1,-30 0-2 15,29 0 1-31,-29 0 1 16,30 0-1-1,-30 0 1-15,0 0 0 32,30 0-1-32,-30-31 1 15,0 31 0 1,0 0 0 0,0 0 0-1,0 0 0-15,31 0 0 16,-3 0 0 31,2 0-1 0,-30 0 1-47,31 0 0 31,-31-28 0-16,0 28 0-15,0 0 0 0,0 0 0 32,28 0 0-32,-28 0 0 15,31 0-1-15,-31 0 1 16,28 0-1-16,-28-30 0 31,30 30 0-31,-30 0 1 31,31 0-1-31,-1 0 0 47,-30-29 0-47,0 29 1 16,29 0-1 0,-29 0 1-1,30 0-1 1,-30 0 1-1,30 0-1-15,-30-30 1 16,0 30 0 15,29 0-2-31,-29 0 2 0,30 0-1 16,-30 0 1 0,28 0-1-16,-28-31 0 0,31 31 0 15,-31 0 1-15,30 0-1 16,0-31 0 15,-30 31 1-31,29 0-1 16,-29-28 0-1,30 28 1-15,-1 0-1 16,1-30 0 0,0 1 1-1,1-1-1 1,-3-1 1-1,2 31-1 1,-30-30 0-16,31 2 0 16,-31 28 1-16,28-29-1 15,-28-1 0-15,31 30 0 0,-31-30 0 16,28 30 1-16,-28-31-1 16,30 31 1-16,-30-29-1 15,31-1 0-15,-1 30 0 16,-30-29 0-1,29-1 1 1,-29 0-1 15,30 30 0-15,-30-31 0 0,30 31 0-1,-30-28 0 1,29-1 0-16,-29-1 0 15,30 1 0 1,-2-2 0 0,-28 2 1-1,31 29-1-15,-31-30 0 16,0 30-1 0,30-30 2-16,-30 0-1 31,30 0 0-16,-30-1 0-15,29 3 0 32,-29-2 0-17,30 30 0-15,-30-29 0 16,0 1 0 0,29 28 0-16,-29-32 0 15,30 3 0 1,-30-1 0-1,30 30 0 1,-30-29 0 0,31-1 0-1,-31 1 0 1,28 29 0-16,-28-32 1 16,0 3-1-1,30 29 0-15,-30-30-1 16,31 30 1-16,-31-29 0 15,0 29 1 1,0-28-1-16,28 28 0 0,-28-32 0 16,0 3 0-1,31 29 0-15,-31-30 0 16,28 1 0-16,-28-1 0 16,30 2 0-1,-30-5 0-15,31 4 0 16,-31-1 0-1,0 1 0-15,30 29 0 16,-30-30 0-16,0 2 0 0,29-3 0 16,-29 1 0-1,0 2 0-15,30 28 0 16,-30-31 0-16,0 3 0 16,30-4 0-1,-30 3 0-15,0-2 0 16,29 31 0-1,-29-29 0-15,30-1 0 16,-30 2 0 0,28-3 0-1,-28 1 0 1,31 30 0 0,-31-28 0-16,0-3 0 15,30 31 0-15,-30-30 0 0,0 0 0 16,30 30 0-1,-30-29 0-15,29-1 0 16,-29 2 0 0,30 28 0-16,-30-32 0 15,29 4 0-15,-29-4 0 16,30 3 0 0,-30 1 0-16,30 28 0 15,-30-30 0-15,31-1 0 16,-3 3 0-1,-28-2 0 1,30 30 0-16,-30-31 0 16,31 31 0-1,-31-28 0-15,28-3 0 0,3 31-1 32,-31-30 1-32,28 30 0 15,-28-31 0-15,30 31 1 16,1 0-1-1,-31-29 0 1,30 29 0-16,-2-30 0 16,3 30 0-1,-31-28 0 1,30 28 0-16,-1 0 0 16,-29-31 0-16,30 31-1 15,-2 0 2 1,-28 0-2-16,0-30 1 15,31 30 0 1,-1 0-1 0,0 0 1-1,-1 0-1 1,1 0 1 0,-1 0 0-1,1 0 1 1,0 0-1 15,-30 0-1-15,31 0 1-1,-31 0 1-15,28 0-1 16,2 0 0 0,1 0 0 15,-3 0 0-16,3 0 0 1,-3 0 0 0,2 0 0-1,1 30 0 1,-1-30 0 0,-2 0 0-1,3 0 0 1,-1 31 0-1,-1-31 0 1,1 0 0 15,-2 28 1-31,3-28-1 0,-1 0 0 16,-30 30 0 0,30-30 0-16,-30 0 1 15,29 29-1-15,1-29 0 16,-1 31 0-1,1-31 0 1,-30 30 1 0,30-30-1-16,-30 31 0 15,31-31 0 1,-3 28 0 0,2 3 0-1,1-1 1 1,-31-2-1-1,28-28 0-15,3 31 0 16,-31-1 0 0,28-30 1-16,-28 28 0 15,30-28-1-15,-30 29 0 16,0-29 1-16,31 0-1 16,-31 32 0-16,0-32 1 15,30 28-1 1,-30-28 1-1,28 32-1-15,-28-32 1 16,31 28-1-16,-31 2 1 16,30-30-1-1,-30 29 0 1,29-29 0-16,-29 30 1 0,0-30 0 16,30 30 0-16,-30 1-1 15,28-31 2-15,-28 28-2 16,0-28 1-16,31 0-1 15,-31 30 0 1,0 1 0-16,30-31 0 0,-30 0 1 16,0 28-1-1,0 2 0-15,30-30 0 16,-30 29 1 0,0 2 0-16,29-2-2 15,-29-29 2-15,0 32-1 16,0-4 0-16,0 3 0 15,30-3 0-15,-30 2 0 16,0 1 1-16,0-3-2 16,29 2 1-16,-29-1 0 15,0 1 0-15,0-1 1 16,30 4-1-16,-30-5 0 16,0 2 0-16,0-1 0 15,30 1 0-15,-30-1-1 16,0 3 2-16,31-4-1 15,-31 1 0 1,0 1 0-16,28-1 0 0,-28 3 0 16,0-3 0-16,30 1 0 15,-30-1 0-15,0 1 0 16,31-1 0-16,-31 3 0 16,0-4 0-1,28 1 0-15,-28 1 0 16,0-2 0-16,30-28 0 15,-30 31 0-15,0-1 0 0,29 0 1 16,-29 0-1 0,30 0 0-16,-30-1 0 15,0 2 0-15,0-2 1 16,31 1-1-16,-31-1 0 16,0-1 0-1,30 3 1-15,-30-1-1 16,0 0 0-1,0-1 1 1,28 1-1-16,-28-1 0 16,0 2-1-16,0-1 2 15,31 0-1-15,-31-1 0 16,0-1 0-16,30 2 0 0,-30 1 0 16,0-1 0-16,0-1 0 15,0 1 0 1,0-2 0-16,29 3 0 15,-29 0 0-15,0-1 0 16,0-1 0 0,0 1 0-1,30-2 0-15,-30 3 0 16,0-1 0 0,0-2 0-16,28 3 0 15,-28-3 0 1,0 2 0-16,0 1 0 15,0-1 0-15,31-1 0 16,-31 2 0-16,0-3 0 16,0 2 0-1,30 1 1-15,-30-3-2 16,0 2 1 0,0 1 0-16,30-3 1 15,-30 3-1 1,0-1 0-16,0-2 0 15,29 3 0 1,-29-31-1-16,0 31 2 0,0-3-1 16,0 3 0-1,0-1 0-15,0-2 0 16,30-28 0-16,-30 31 0 0,0-3 0 16,0 2 0-16,0-30-1 15,0 31 2 1,0-3-1-16,0 2 0 15,0 1 0-15,0-2 0 16,29 1 0 0,-29 1 0-16,0-3 0 15,0 2 0-15,0 1 0 16,30-31 0-16,-30 28 0 16,0 3 0-16,0-1 0 15,0-2 0-15,0-28-1 0,30 31 1 16,-30-1 0-16,0-2 1 15,0 4-2-15,0-2 2 16,31-2-1 0,-31 3 0-16,0-31-1 15,0 28 1 1,0 2 0-16,28 1 0 0,-28-3 0 16,0 2 0-1,0 1 0 1,0-3 0-16,30-28 0 15,-30 30 0-15,0 1 0 16,0-2-1 0,0 1 1-16,0-1 0 15,0 1 0 1,31-30 0-16,-31 31 0 0,0-31-1 16,0 30 1-16,0-2 0 15,0 3 0 1,28-3 0-1,-28 2 0 1,0 1 0 0,0-1 0-1,0-2 0 1,30-28 0-16,-30 30-1 16,0 0 1-1,0-1 0 1,29 3 1-16,-29-4-1 15,0-28-1 1,0 30 1-16,0-1 1 16,30-29-2-1,-30 30 2-15,0 0-1 16,31 1 0 0,-31-31-1-1,0 28 2-15,0 1-1 16,30 1 0-1,-30 0 0 1,0 2 0 0,0-32-1-16,0 28 2 15,28 2-1 1,-28-30-1 0,0 0 2-16,0 29-1 15,0-29-1-15,0 30 1 31,31-30 0-31,-31 29 0 16,0 3-1 0,30-32 1-1,-30 28 0 1,29-28 0 0,-29 0-1-1,0 30 1 1,30-30 0-1,-30 0-1-15,28 29 1 32,-28-29-1-1,31 28 1-31,-31-28 1 16,0 0-2-16,30 0 1 0,-30 33 0 15,30-33 0 1,-1 0 0 15,-29 29 0-31,30-29 0 16,-30 0-1-1,0 0 0-15,29 0 1 16,1 0 0 0,0 0-1-1,-30 30 1-15,31-30 0 16,-31 0 1-1,0 0-2-15,28 0 1 16,-28 0-1 0,30 0 1-1,-30 0-1 1,31 0 1 0,-3 0 0-1,-28 0-1 1,30 0 0-1,-1 0 1 1,1 0 0-16,-30-30 0 16,31 30 0-16,-1-29-1 15,-2 29 0 1,-28-33-1-16,31 33 2 16,-1-28-1-1,-1 28 1 1,-29-29 0-16,30 29-1 47,-30 0 0-32,0-30 1 1,28 30 0-16,-28 0-1 31,0 0 0-31,0 0 0 16,0 0 0-16,0 0 0 15,31 0 1 32,-31-28 0-15,0 28-1 30,0 0 0-62,0 0 0 16,0 0 2 15,0 0 0 16,0 0-1 62,0 0 1-31,0 0-2-62,0 0 0 15,0 0 0 0,0 0 0-15,0 0 0 15,30 0 1-31,-30 0 1 0,0 0-2 32,30 0 1-32,-30 0-1 31,29 0 1-31,-29 0-1 15,30 0 1 1,-30 0 1 0,29 0-1-1,1 0 0 1,0 0 0 0,0 0 0 15,-30 0 1-16,29 0-1 1,1 0 0 62,-30 0 1-78,0 0-1 110,0 0-1-95,0 0-2-15,0 0-3 16,0 0-7-16,0 0-13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07:20:44.005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01301C-E03B-4E7E-AF04-52BDB3FD4382}" emma:medium="tactile" emma:mode="ink">
          <msink:context xmlns:msink="http://schemas.microsoft.com/ink/2010/main" type="writingRegion" rotatedBoundingBox="21507,8125 24121,8125 24121,8424 21507,8424"/>
        </emma:interpretation>
      </emma:emma>
    </inkml:annotationXML>
    <inkml:traceGroup>
      <inkml:annotationXML>
        <emma:emma xmlns:emma="http://www.w3.org/2003/04/emma" version="1.0">
          <emma:interpretation id="{C5D8DE0F-6462-45FD-A145-7175D9B94D3F}" emma:medium="tactile" emma:mode="ink">
            <msink:context xmlns:msink="http://schemas.microsoft.com/ink/2010/main" type="paragraph" rotatedBoundingBox="21507,8125 24121,8125 24121,8424 21507,8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117E88-AA91-410E-9525-43F8E9EF4EAD}" emma:medium="tactile" emma:mode="ink">
              <msink:context xmlns:msink="http://schemas.microsoft.com/ink/2010/main" type="line" rotatedBoundingBox="21507,8125 24121,8125 24121,8424 21507,8424"/>
            </emma:interpretation>
          </emma:emma>
        </inkml:annotationXML>
        <inkml:traceGroup>
          <inkml:annotationXML>
            <emma:emma xmlns:emma="http://www.w3.org/2003/04/emma" version="1.0">
              <emma:interpretation id="{5DB35230-8B21-4350-8C1E-A2CCEEE1C465}" emma:medium="tactile" emma:mode="ink">
                <msink:context xmlns:msink="http://schemas.microsoft.com/ink/2010/main" type="inkWord" rotatedBoundingBox="21507,8125 24121,8125 24121,8424 21507,8424"/>
              </emma:interpretation>
            </emma:emma>
          </inkml:annotationXML>
          <inkml:trace contextRef="#ctx0" brushRef="#br0">89 151 8 0,'0'0'6'16,"0"0"-2"-16,0 0 0 0,0 0-1 16,0 0 1-1,0 0-2-15,0 0 2 16,-30-30-1-16,30 30 0 0,0 0 0 16,0 0 0-1,0 0-1-15,0 0 1 0,0 0-1 16,0 0-1-16,0 0 2 15,0 0-1-15,0 0-1 16,0 0-2 31,30 0 2-31,0 0-1-1,-1 0 0 1,1 0 0-16,-1 0 0 15,1 0 0-15,0 0 0 16,1 0 0-16,-3 0 0 16,2 0 0-1,1 0 0-15,-3 0 0 16,2 0 0 15,-1 0 1-15,1 0-1-16,1 0 0 31,-1 0 0-31,-2 0 0 16,3 0 0-1,-1 0 0 1,-1 0 0-16,1 0 0 0,-2 0 0 16,3 0 0-16,-31 0 1 15,30 0-1 1,0-29 0-16,-1 29 0 0,1 0 0 15,-1 0 0 1,1 0 0 0,0 0 0-16,0 0 0 15,-1 0 0-15,-29 0 1 16,61 0-1-16,-33 0 0 16,2 0 1-16,-1 0 0 15,1 0-2 1,1 0 2-16,-1 0-1 15,-2 0 0-15,-28 0-1 16,31 0 1-16,-1 0 1 16,-1 0-1-16,1 0 0 15,-2 0 0 1,3 0 0-16,-1 0 0 16,-30 0 1-16,30 0 0 15,-1 0 1-15,1 0 0 16,-1 0-2-16,1 0 0 15,0 0 0-15,0 0 0 16,-1 0 0-16,1 0 0 16,1 0 0-16,-3 0 0 0,2 0 1 15,-1 0-1 1,1 0 0 0,1 0 0-16,-1 0 0 15,-2 0 0 1,3 0-1-16,-31 0 2 15,30 0-1-15,-2 0 0 16,3 0 0-16,-3 0 0 16,3 0 0-16,-1 0 0 15,0 0 0-15,-1 0 0 16,-29 0 1 0,30 0-1-16,-1 0 0 31,1 0 0-16,0 0 0-15,0 0 0 16,-1 0 0 0,1 0 0-1,1 0 0 17,-31 0-1-1,0 0-1 16,-31 0 2-32,1 0 0 1,1 0 1-16,-1 0-1 16,0 0-1-1,-29 0 1-15,29 0 0 0,1 0 0 16,-1 0 0-1,0 0 0-15,-1 29-1 16,3-29 1-16,-3 0 0 0,3 0 0 16,-2 30-1-16,-1-30 0 15,-27 0 1-15,27 0-1 16,1 0 1-16,1 0 0 16,-1 0 0-16,2 0 0 15,-3 0 0-15,1 0 0 16,1 0 0-16,-1 0-1 15,0 0 1-15,0 0-1 16,1 0 1-16,-1 0 0 16,1 0 0-16,-1 0 0 15,30 0-1 1,-30 0 1-16,-1 0-1 0,3 0 1 16,-2 0-1-16,1 0 0 15,-1 0-2-15,-1 0 3 16,-27 0 0-16,27 0 1 15,1 0-1-15,1-30 0 16,-1 30 0-16,2 0 0 16,-3 0 0-16,1 0 1 15,1 0-1-15,-1 0-1 16,0 0 0-16,-29 0 1 16,29 0 0-1,1 0 0 1,-1 0 0-16,0 0 0 0,-1 0 0 15,3 0 0-15,-2 0 0 16,1 0 0-16,-1 0 0 16,-1 0 1-16,3 0-1 15,-2 0 0-15,-1 0 0 16,1 0 0-16,1 0 0 16,-1 0 0-1,2 0 0-15,-3 0 0 16,1 0 0-1,2 0 1-15,-3 0-1 16,1 0-1 15,0 0 2-31,1 0 0 32,29 0 0-32,-30 0 0 0,30 0 0 15,0 0 1-15,0 0-1 16,0 0 0-16,-29 0-1 31,-1 0 0 32,30 0 1-63,-30 0-1 0,30 0 1 0,0 0 0 0,-31 0 0 31,31 0 0 16,0 0 0 0,-28 0 0-47,28 0 0 0,-30 0-1 15,30 0 1 1,0 0-2-1,0 0 0 1,0 0 0-16,0 0-1 16,0 0 1-16,30 0 1 15,-2 0 0-15,3 0 1 0,-1 0-1 16,29 0 1-16,0 0-1 16,1 0 0-16,-1 0 0 15,2 0 0-15,-3 0 1 16,1 0-1-16,-28-29 1 15,27 29 0-15,3 0-1 16,-2-30 2-16,-31 30-2 16,3 0 0-16,29 0 0 15,-31 0 0-15,1-29 1 16,29 29-1-16,-29 0 0 0,0 0 0 16,-1 0 0-16,1 0 1 15,29 0-1 1,-29 0 0-16,-1 0-1 0,1 0 1 15,1 0 1 1,-1 0-1-16,-2 0 0 16,3 0 0-16,-1 0 0 15,-1 0 0 1,1 0 0-16,-2 0 0 16,3 0 0-16,-1 0 0 15,0 0 0-15,29 0-1 16,-30 0 1-16,1 0 1 0,0 0-1 15,0 0 0-15,-1 0 0 16,1 0 0 0,1 0 0-16,-3 0 0 15,2 0 0-15,-1 0 0 16,1 0 0 0,1 0-1-16,-1 0 1 0,-2 0 0 15,3 0 1-15,-1 0-1 16,-2 0 0-1,3 0-1-15,-31 29 1 16,28-29 0-16,3 0 0 16,-31 0-1-16,30 0 1 15,-30 0-1-15,0 0 0 16,30 0 0-16,-1 0 1 16,-29 0-1-1,30 30 1-15,-1-30 0 16,1 0 0 15,-30 0 1 32,0 0 0-32,0 0-2 0,-30 0-1-31,1 0 2 16,-30 0 0-16,29 0 0 15,0 0 0-15,-29 0 0 16,28 0 0-16,-27 0 0 16,27 29 0-16,-27-29 1 15,27 0-1-15,-28 0-1 16,29 0 0-16,-29 30 0 15,29-30-1-15,-29 0 2 16,29 0-1-16,-29 0 1 16,29 0 0-16,-29 29 0 15,29-29 0-15,-1 0-1 0,-27 0 1 16,29 0 0 0,-1 0-1-16,-1 0 1 0,-27 0-2 15,27 0-1-15,-28 31 2 16,29-31 0-16,-29 0 1 15,29 0 0-15,-29 0 0 16,29 0 0-16,0 0 0 16,1 0 0-16,-1 0 1 15,1 0-1-15,-1 0 0 16,0 0 0 0,-1 0 0-1,3 0-1-15,-2 0 1 16,1 0 0-16,-1 0 0 15,-1 29 0-15,3-29-1 16,-2 0 1-16,-1 0 0 16,1 0 0-16,1 0 0 0,-1 0 0 15,2 0 0 1,-3 0 0 0,1 0 1-1,2 0-1-15,28 0 1 16,0 0 0-16,-31 0-1 15,31 0 1-15,0 30-1 16,-30-30 0-16,30 0-1 16,-30 0 0-16,30 29 1 31,-29-29 0-31,-1 0 0 16,1 0 0 15,29 0-1-31,0 0 0 15,0 0-2-15,0 0 0 16,0 0 1-16,0 0 1 16,0 0 0-16,0 0 2 47,-30 0-1-16,30-29 0-31,0 29 2 15,0 0-1 1,0 0 0-16,0 0 0 16,-30-30-1-1,30 30 1 1,0 0 1 15,0 0-1-31,0 0 0 16,0 0-2-1,0 0 0 1,0 0 0 0,0-29 1-1,0-2 0 32,0 2 0 0,0 29-1-16,30 0 1-15,0 0 0-16,-1 0 0 16,1 0 1-16,29-30-1 15,-29 30 1-15,29 0-1 16,-29-29 1-16,1 29 0 15,-3 0 0-15,2 0 1 16,-30-30-1-16,29 30 0 0,-29 0 0 16,30 0 0-1,-30 0 0-15,31 0-1 0,-1 0 0 32,-2 0 1-17,3 0-1 1,-1 0 0-1,-1 0 0 1,1 0 0-16,-2 0 0 16,3 0 1-16,29 0-1 0,-31 0 0 15,1-29 1-15,-1 29 0 16,1 0-1 0,0 0 1-16,0 0 0 0,-1 0-1 15,1 0 0-15,1 0 1 16,-3 0-1-16,2 0 1 15,-1 0-1-15,32 0 1 16,-31 0-1-16,29 0 0 16,-29 0 0-16,29 0 1 15,-31 0-1-15,3 0 0 16,-1 0 0-16,0 0 0 16,-1 0 0-16,1 0 0 15,-1 0 0-15,1 0 0 16,0 0 1-16,0 0-1 15,-1 0 0 1,1 0 0-16,1 0 0 16,27 0 1-16,-29 0-1 0,1 0 0 15,1 0 0-15,-1 0 0 16,-2 0 0-16,3 0 0 16,-1 0 0-16,-2 0 0 15,3 0 0-15,-3 0 0 16,3 0 0-16,-1 0 0 15,0 0 0-15,-1 0 0 16,1 0 1-16,-1 0-1 16,1 0 0-1,0 0 0 1,0 0-1 0,-1 0 2-1,1 0-1-15,1 0 0 16,-3 0 0 15,2 0 0-15,-30 0 1-16,0 0 0 47,0 0 0-47,0 0 0 15,0 0 0-15,0 0 2 16,0 0-2-16,0 0-4 31,0-33-6-31,0 33-19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E8251-7AFB-4AD2-8FE9-206E8FF72818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4805-3570-4E96-9A5D-397422F593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31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BF8CB-2922-4CF4-A19B-28E902EBDCF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20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BF8CB-2922-4CF4-A19B-28E902EBDCF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32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Our research activity is related to one</a:t>
            </a:r>
            <a:r>
              <a:rPr lang="it-IT" baseline="0" dirty="0"/>
              <a:t> of the critical issues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21DAD-BA2D-45B0-84B5-4770EB49F59B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43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65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63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55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61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6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52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65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89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89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76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4CE-B958-416E-83EB-8DFB609DB2A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94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344CE-B958-416E-83EB-8DFB609DB2A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0FE2-0965-4899-B1B6-2AD0F21A4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38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cossaro@units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customXml" Target="../ink/ink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3" Type="http://schemas.openxmlformats.org/officeDocument/2006/relationships/image" Target="../media/image3.gif"/><Relationship Id="rId12" Type="http://schemas.openxmlformats.org/officeDocument/2006/relationships/customXml" Target="../ink/ink2.xml"/><Relationship Id="rId2" Type="http://schemas.openxmlformats.org/officeDocument/2006/relationships/image" Target="../media/image2.gi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emf"/><Relationship Id="rId15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.emf"/><Relationship Id="rId1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gif"/><Relationship Id="rId7" Type="http://schemas.openxmlformats.org/officeDocument/2006/relationships/customXml" Target="../ink/ink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7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customXml" Target="../ink/ink1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6.emf"/><Relationship Id="rId5" Type="http://schemas.openxmlformats.org/officeDocument/2006/relationships/customXml" Target="../ink/ink8.xml"/><Relationship Id="rId15" Type="http://schemas.openxmlformats.org/officeDocument/2006/relationships/image" Target="../media/image18.emf"/><Relationship Id="rId10" Type="http://schemas.openxmlformats.org/officeDocument/2006/relationships/customXml" Target="../ink/ink11.xml"/><Relationship Id="rId4" Type="http://schemas.openxmlformats.org/officeDocument/2006/relationships/image" Target="../media/image9.emf"/><Relationship Id="rId9" Type="http://schemas.openxmlformats.org/officeDocument/2006/relationships/customXml" Target="../ink/ink10.xml"/><Relationship Id="rId14" Type="http://schemas.openxmlformats.org/officeDocument/2006/relationships/customXml" Target="../ink/ink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 flipH="1">
            <a:off x="2745072" y="2283536"/>
            <a:ext cx="5797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Chimica delle Superfici</a:t>
            </a:r>
          </a:p>
        </p:txBody>
      </p:sp>
      <p:sp>
        <p:nvSpPr>
          <p:cNvPr id="5" name="CasellaDiTesto 4"/>
          <p:cNvSpPr txBox="1"/>
          <p:nvPr/>
        </p:nvSpPr>
        <p:spPr>
          <a:xfrm flipH="1">
            <a:off x="2103122" y="3900477"/>
            <a:ext cx="508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Albano </a:t>
            </a:r>
            <a:r>
              <a:rPr lang="it-IT" sz="2000" dirty="0" err="1"/>
              <a:t>Cossaro</a:t>
            </a:r>
            <a:r>
              <a:rPr lang="it-IT" sz="2000" dirty="0"/>
              <a:t>			</a:t>
            </a:r>
            <a:r>
              <a:rPr lang="it-IT" sz="2000" dirty="0">
                <a:hlinkClick r:id="rId2"/>
              </a:rPr>
              <a:t>acossaro@units.it</a:t>
            </a:r>
            <a:endParaRPr lang="it-IT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33323"/>
            <a:ext cx="5763905" cy="7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080831" y="3456492"/>
            <a:ext cx="2581211" cy="3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1434660" y="1858027"/>
            <a:ext cx="1003603" cy="1769965"/>
            <a:chOff x="1340067" y="1241250"/>
            <a:chExt cx="1003603" cy="1769965"/>
          </a:xfrm>
        </p:grpSpPr>
        <p:sp>
          <p:nvSpPr>
            <p:cNvPr id="2" name="Ovale 1"/>
            <p:cNvSpPr/>
            <p:nvPr/>
          </p:nvSpPr>
          <p:spPr>
            <a:xfrm>
              <a:off x="1340067" y="2695904"/>
              <a:ext cx="331076" cy="31531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Striscia diagonale 9"/>
            <p:cNvSpPr/>
            <p:nvPr/>
          </p:nvSpPr>
          <p:spPr>
            <a:xfrm rot="11352023">
              <a:off x="1615192" y="1328923"/>
              <a:ext cx="425669" cy="1405052"/>
            </a:xfrm>
            <a:prstGeom prst="diagStripe">
              <a:avLst>
                <a:gd name="adj" fmla="val 758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" name="Torta 10"/>
            <p:cNvSpPr/>
            <p:nvPr/>
          </p:nvSpPr>
          <p:spPr>
            <a:xfrm rot="20601824">
              <a:off x="1957230" y="1241250"/>
              <a:ext cx="386440" cy="351887"/>
            </a:xfrm>
            <a:prstGeom prst="pi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put penna 36"/>
              <p14:cNvContentPartPr/>
              <p14:nvPr/>
            </p14:nvContentPartPr>
            <p14:xfrm>
              <a:off x="1691858" y="4216790"/>
              <a:ext cx="45719" cy="45719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6640" y="451800"/>
                <a:ext cx="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" name="Gruppo 1024"/>
          <p:cNvGrpSpPr/>
          <p:nvPr/>
        </p:nvGrpSpPr>
        <p:grpSpPr>
          <a:xfrm>
            <a:off x="5333083" y="2680137"/>
            <a:ext cx="2524561" cy="795441"/>
            <a:chOff x="5333083" y="1639611"/>
            <a:chExt cx="2524561" cy="795441"/>
          </a:xfrm>
        </p:grpSpPr>
        <p:grpSp>
          <p:nvGrpSpPr>
            <p:cNvPr id="33" name="Gruppo 32"/>
            <p:cNvGrpSpPr/>
            <p:nvPr/>
          </p:nvGrpSpPr>
          <p:grpSpPr>
            <a:xfrm>
              <a:off x="5333083" y="1644871"/>
              <a:ext cx="422479" cy="753411"/>
              <a:chOff x="1340067" y="1241250"/>
              <a:chExt cx="1003603" cy="1769965"/>
            </a:xfrm>
          </p:grpSpPr>
          <p:sp>
            <p:nvSpPr>
              <p:cNvPr id="34" name="Ovale 33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Striscia diagonale 34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orta 35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8" name="Gruppo 37"/>
            <p:cNvGrpSpPr/>
            <p:nvPr/>
          </p:nvGrpSpPr>
          <p:grpSpPr>
            <a:xfrm>
              <a:off x="5517015" y="1639611"/>
              <a:ext cx="422479" cy="753411"/>
              <a:chOff x="1340067" y="1241250"/>
              <a:chExt cx="1003603" cy="1769965"/>
            </a:xfrm>
          </p:grpSpPr>
          <p:sp>
            <p:nvSpPr>
              <p:cNvPr id="39" name="Ovale 38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Striscia diagonale 39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orta 40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2" name="Gruppo 41"/>
            <p:cNvGrpSpPr/>
            <p:nvPr/>
          </p:nvGrpSpPr>
          <p:grpSpPr>
            <a:xfrm>
              <a:off x="5716713" y="1650117"/>
              <a:ext cx="422479" cy="753411"/>
              <a:chOff x="1340067" y="1241250"/>
              <a:chExt cx="1003603" cy="1769965"/>
            </a:xfrm>
          </p:grpSpPr>
          <p:sp>
            <p:nvSpPr>
              <p:cNvPr id="43" name="Ovale 42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Striscia diagonale 43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orta 44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6" name="Gruppo 45"/>
            <p:cNvGrpSpPr/>
            <p:nvPr/>
          </p:nvGrpSpPr>
          <p:grpSpPr>
            <a:xfrm>
              <a:off x="5911147" y="1639614"/>
              <a:ext cx="422479" cy="753411"/>
              <a:chOff x="1340067" y="1241250"/>
              <a:chExt cx="1003603" cy="1769965"/>
            </a:xfrm>
          </p:grpSpPr>
          <p:sp>
            <p:nvSpPr>
              <p:cNvPr id="47" name="Ovale 46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Striscia diagonale 47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orta 48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0" name="Gruppo 49"/>
            <p:cNvGrpSpPr/>
            <p:nvPr/>
          </p:nvGrpSpPr>
          <p:grpSpPr>
            <a:xfrm>
              <a:off x="6095079" y="1650120"/>
              <a:ext cx="422479" cy="753411"/>
              <a:chOff x="1340067" y="1241250"/>
              <a:chExt cx="1003603" cy="1769965"/>
            </a:xfrm>
          </p:grpSpPr>
          <p:sp>
            <p:nvSpPr>
              <p:cNvPr id="51" name="Ovale 50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Striscia diagonale 51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orta 52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4" name="Gruppo 53"/>
            <p:cNvGrpSpPr/>
            <p:nvPr/>
          </p:nvGrpSpPr>
          <p:grpSpPr>
            <a:xfrm>
              <a:off x="6294777" y="1660626"/>
              <a:ext cx="422479" cy="753411"/>
              <a:chOff x="1340067" y="1241250"/>
              <a:chExt cx="1003603" cy="1769965"/>
            </a:xfrm>
          </p:grpSpPr>
          <p:sp>
            <p:nvSpPr>
              <p:cNvPr id="55" name="Ovale 54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Striscia diagonale 55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orta 56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8" name="Gruppo 57"/>
            <p:cNvGrpSpPr/>
            <p:nvPr/>
          </p:nvGrpSpPr>
          <p:grpSpPr>
            <a:xfrm>
              <a:off x="6473458" y="1650123"/>
              <a:ext cx="422479" cy="753411"/>
              <a:chOff x="1340067" y="1241250"/>
              <a:chExt cx="1003603" cy="1769965"/>
            </a:xfrm>
          </p:grpSpPr>
          <p:sp>
            <p:nvSpPr>
              <p:cNvPr id="59" name="Ovale 58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Striscia diagonale 59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orta 60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2" name="Gruppo 61"/>
            <p:cNvGrpSpPr/>
            <p:nvPr/>
          </p:nvGrpSpPr>
          <p:grpSpPr>
            <a:xfrm>
              <a:off x="6657390" y="1660629"/>
              <a:ext cx="422479" cy="753411"/>
              <a:chOff x="1340067" y="1241250"/>
              <a:chExt cx="1003603" cy="1769965"/>
            </a:xfrm>
          </p:grpSpPr>
          <p:sp>
            <p:nvSpPr>
              <p:cNvPr id="63" name="Ovale 62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Striscia diagonale 63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orta 64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6" name="Gruppo 65"/>
            <p:cNvGrpSpPr/>
            <p:nvPr/>
          </p:nvGrpSpPr>
          <p:grpSpPr>
            <a:xfrm>
              <a:off x="6857088" y="1671135"/>
              <a:ext cx="422479" cy="753411"/>
              <a:chOff x="1340067" y="1241250"/>
              <a:chExt cx="1003603" cy="1769965"/>
            </a:xfrm>
          </p:grpSpPr>
          <p:sp>
            <p:nvSpPr>
              <p:cNvPr id="67" name="Ovale 66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Striscia diagonale 67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Torta 68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0" name="Gruppo 69"/>
            <p:cNvGrpSpPr/>
            <p:nvPr/>
          </p:nvGrpSpPr>
          <p:grpSpPr>
            <a:xfrm>
              <a:off x="7051535" y="1660629"/>
              <a:ext cx="422479" cy="753411"/>
              <a:chOff x="1340067" y="1241250"/>
              <a:chExt cx="1003603" cy="1769965"/>
            </a:xfrm>
          </p:grpSpPr>
          <p:sp>
            <p:nvSpPr>
              <p:cNvPr id="71" name="Ovale 70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Striscia diagonale 71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orta 72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4" name="Gruppo 73"/>
            <p:cNvGrpSpPr/>
            <p:nvPr/>
          </p:nvGrpSpPr>
          <p:grpSpPr>
            <a:xfrm>
              <a:off x="7235467" y="1671135"/>
              <a:ext cx="422479" cy="753411"/>
              <a:chOff x="1340067" y="1241250"/>
              <a:chExt cx="1003603" cy="1769965"/>
            </a:xfrm>
          </p:grpSpPr>
          <p:sp>
            <p:nvSpPr>
              <p:cNvPr id="75" name="Ovale 74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6" name="Striscia diagonale 75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Torta 76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8" name="Gruppo 77"/>
            <p:cNvGrpSpPr/>
            <p:nvPr/>
          </p:nvGrpSpPr>
          <p:grpSpPr>
            <a:xfrm>
              <a:off x="7435165" y="1681641"/>
              <a:ext cx="422479" cy="753411"/>
              <a:chOff x="1340067" y="1241250"/>
              <a:chExt cx="1003603" cy="1769965"/>
            </a:xfrm>
          </p:grpSpPr>
          <p:sp>
            <p:nvSpPr>
              <p:cNvPr id="79" name="Ovale 78"/>
              <p:cNvSpPr/>
              <p:nvPr/>
            </p:nvSpPr>
            <p:spPr>
              <a:xfrm>
                <a:off x="1340067" y="2695904"/>
                <a:ext cx="331076" cy="315311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Striscia diagonale 79"/>
              <p:cNvSpPr/>
              <p:nvPr/>
            </p:nvSpPr>
            <p:spPr>
              <a:xfrm rot="11352023">
                <a:off x="1615192" y="1328923"/>
                <a:ext cx="425669" cy="1405052"/>
              </a:xfrm>
              <a:prstGeom prst="diagStripe">
                <a:avLst>
                  <a:gd name="adj" fmla="val 758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Torta 80"/>
              <p:cNvSpPr/>
              <p:nvPr/>
            </p:nvSpPr>
            <p:spPr>
              <a:xfrm rot="20601824">
                <a:off x="1957230" y="1241250"/>
                <a:ext cx="386440" cy="351887"/>
              </a:xfrm>
              <a:prstGeom prst="pi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3" name="Input penna 82"/>
              <p14:cNvContentPartPr/>
              <p14:nvPr/>
            </p14:nvContentPartPr>
            <p14:xfrm>
              <a:off x="1539459" y="4100029"/>
              <a:ext cx="360" cy="10080"/>
            </p14:xfrm>
          </p:contentPart>
        </mc:Choice>
        <mc:Fallback xmlns="">
          <p:pic>
            <p:nvPicPr>
              <p:cNvPr id="83" name="Input penna 8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2979" y="4093549"/>
                <a:ext cx="1332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" name="Gruppo 1027"/>
          <p:cNvGrpSpPr/>
          <p:nvPr/>
        </p:nvGrpSpPr>
        <p:grpSpPr>
          <a:xfrm>
            <a:off x="5639136" y="2124167"/>
            <a:ext cx="2190184" cy="575379"/>
            <a:chOff x="5639136" y="1083641"/>
            <a:chExt cx="2190184" cy="575379"/>
          </a:xfrm>
        </p:grpSpPr>
        <p:sp>
          <p:nvSpPr>
            <p:cNvPr id="131" name="Ovale 130"/>
            <p:cNvSpPr/>
            <p:nvPr/>
          </p:nvSpPr>
          <p:spPr>
            <a:xfrm>
              <a:off x="5639136" y="1094158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Ovale 131"/>
            <p:cNvSpPr/>
            <p:nvPr/>
          </p:nvSpPr>
          <p:spPr>
            <a:xfrm>
              <a:off x="5823068" y="1088898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Ovale 132"/>
            <p:cNvSpPr/>
            <p:nvPr/>
          </p:nvSpPr>
          <p:spPr>
            <a:xfrm>
              <a:off x="6012256" y="1104668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4" name="Ovale 133"/>
            <p:cNvSpPr/>
            <p:nvPr/>
          </p:nvSpPr>
          <p:spPr>
            <a:xfrm>
              <a:off x="6211954" y="1099408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5" name="Ovale 134"/>
            <p:cNvSpPr/>
            <p:nvPr/>
          </p:nvSpPr>
          <p:spPr>
            <a:xfrm>
              <a:off x="6406390" y="1088901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6" name="Ovale 135"/>
            <p:cNvSpPr/>
            <p:nvPr/>
          </p:nvSpPr>
          <p:spPr>
            <a:xfrm>
              <a:off x="6606088" y="1083641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7" name="Ovale 136"/>
            <p:cNvSpPr/>
            <p:nvPr/>
          </p:nvSpPr>
          <p:spPr>
            <a:xfrm>
              <a:off x="6779510" y="1099411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8" name="Ovale 137"/>
            <p:cNvSpPr/>
            <p:nvPr/>
          </p:nvSpPr>
          <p:spPr>
            <a:xfrm>
              <a:off x="6979208" y="1094151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9" name="Ovale 138"/>
            <p:cNvSpPr/>
            <p:nvPr/>
          </p:nvSpPr>
          <p:spPr>
            <a:xfrm>
              <a:off x="7173654" y="1146705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Ovale 139"/>
            <p:cNvSpPr/>
            <p:nvPr/>
          </p:nvSpPr>
          <p:spPr>
            <a:xfrm>
              <a:off x="7373352" y="1141445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1" name="Ovale 140"/>
            <p:cNvSpPr/>
            <p:nvPr/>
          </p:nvSpPr>
          <p:spPr>
            <a:xfrm>
              <a:off x="7546774" y="1157215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Ovale 141"/>
            <p:cNvSpPr/>
            <p:nvPr/>
          </p:nvSpPr>
          <p:spPr>
            <a:xfrm>
              <a:off x="7714940" y="1151955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27" name="CasellaDiTesto 1026"/>
          <p:cNvSpPr txBox="1"/>
          <p:nvPr/>
        </p:nvSpPr>
        <p:spPr>
          <a:xfrm>
            <a:off x="2570890" y="1810073"/>
            <a:ext cx="177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Functional</a:t>
            </a:r>
            <a:r>
              <a:rPr lang="it-IT" dirty="0"/>
              <a:t> </a:t>
            </a:r>
            <a:r>
              <a:rPr lang="it-IT" dirty="0" err="1"/>
              <a:t>group</a:t>
            </a:r>
            <a:endParaRPr lang="it-IT" dirty="0"/>
          </a:p>
        </p:txBody>
      </p:sp>
      <p:sp>
        <p:nvSpPr>
          <p:cNvPr id="144" name="CasellaDiTesto 143"/>
          <p:cNvSpPr txBox="1"/>
          <p:nvPr/>
        </p:nvSpPr>
        <p:spPr>
          <a:xfrm>
            <a:off x="1855836" y="3290912"/>
            <a:ext cx="172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anchoring</a:t>
            </a:r>
            <a:r>
              <a:rPr lang="it-IT" dirty="0"/>
              <a:t> </a:t>
            </a:r>
            <a:r>
              <a:rPr lang="it-IT" dirty="0" err="1"/>
              <a:t>group</a:t>
            </a:r>
            <a:endParaRPr lang="it-IT" dirty="0"/>
          </a:p>
        </p:txBody>
      </p:sp>
      <p:sp>
        <p:nvSpPr>
          <p:cNvPr id="145" name="CasellaDiTesto 144"/>
          <p:cNvSpPr txBox="1"/>
          <p:nvPr/>
        </p:nvSpPr>
        <p:spPr>
          <a:xfrm>
            <a:off x="2261690" y="257562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body</a:t>
            </a:r>
          </a:p>
        </p:txBody>
      </p:sp>
      <p:sp>
        <p:nvSpPr>
          <p:cNvPr id="210" name="CasellaDiTesto 209"/>
          <p:cNvSpPr txBox="1"/>
          <p:nvPr/>
        </p:nvSpPr>
        <p:spPr>
          <a:xfrm>
            <a:off x="1267379" y="166224"/>
            <a:ext cx="4527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Self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assembled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monolayers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SAMs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55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50721" y="3535317"/>
            <a:ext cx="2581211" cy="3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50721" y="3373821"/>
            <a:ext cx="2581211" cy="1299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83922" y="0"/>
            <a:ext cx="451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2D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materials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:  on-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surface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synthesis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225049" y="733325"/>
            <a:ext cx="6940668" cy="2705478"/>
            <a:chOff x="1225049" y="733325"/>
            <a:chExt cx="6940668" cy="2705478"/>
          </a:xfrm>
        </p:grpSpPr>
        <p:pic>
          <p:nvPicPr>
            <p:cNvPr id="2050" name="Picture 2" descr="The Wonder Material Graphene - 2017 - Wiley Analytical Scienc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049" y="733325"/>
              <a:ext cx="4038008" cy="185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5517110" y="733325"/>
              <a:ext cx="2648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err="1">
                  <a:solidFill>
                    <a:schemeClr val="accent1">
                      <a:lumMod val="75000"/>
                    </a:schemeClr>
                  </a:solidFill>
                </a:rPr>
                <a:t>Graphene</a:t>
              </a:r>
              <a:endParaRPr lang="it-IT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" name="Connettore 2 11"/>
            <p:cNvCxnSpPr>
              <a:stCxn id="5" idx="3"/>
            </p:cNvCxnSpPr>
            <p:nvPr/>
          </p:nvCxnSpPr>
          <p:spPr>
            <a:xfrm flipV="1">
              <a:off x="3231932" y="2590809"/>
              <a:ext cx="441434" cy="84799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/>
          <p:cNvGrpSpPr/>
          <p:nvPr/>
        </p:nvGrpSpPr>
        <p:grpSpPr>
          <a:xfrm>
            <a:off x="231695" y="2850601"/>
            <a:ext cx="8516855" cy="3876843"/>
            <a:chOff x="231695" y="2850601"/>
            <a:chExt cx="8516855" cy="3876843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695" y="4415001"/>
              <a:ext cx="4938082" cy="2143453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7110" y="3472630"/>
              <a:ext cx="3231440" cy="3254814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5808526" y="2850601"/>
              <a:ext cx="2648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>
                  <a:solidFill>
                    <a:schemeClr val="accent1">
                      <a:lumMod val="75000"/>
                    </a:schemeClr>
                  </a:solidFill>
                </a:rPr>
                <a:t>2D </a:t>
              </a:r>
              <a:r>
                <a:rPr lang="it-IT" sz="2800" dirty="0" err="1">
                  <a:solidFill>
                    <a:schemeClr val="accent1">
                      <a:lumMod val="75000"/>
                    </a:schemeClr>
                  </a:solidFill>
                </a:rPr>
                <a:t>COFs</a:t>
              </a:r>
              <a:endParaRPr lang="it-IT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Connettore 2 13"/>
            <p:cNvCxnSpPr>
              <a:stCxn id="5" idx="3"/>
            </p:cNvCxnSpPr>
            <p:nvPr/>
          </p:nvCxnSpPr>
          <p:spPr>
            <a:xfrm>
              <a:off x="3231932" y="3438803"/>
              <a:ext cx="2135160" cy="660231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0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68071" y="548641"/>
            <a:ext cx="212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Tecnologia del vuoto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68071" y="2168236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Potenza e metodi di calcolo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68071" y="3464665"/>
            <a:ext cx="179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Microscopia STM</a:t>
            </a:r>
          </a:p>
          <a:p>
            <a:endParaRPr lang="it-IT"/>
          </a:p>
        </p:txBody>
      </p:sp>
      <p:pic>
        <p:nvPicPr>
          <p:cNvPr id="1026" name="Picture 2" descr="Atom/molecule manipulation, IBM Research Zur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3948152"/>
            <a:ext cx="2909453" cy="280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orsayphysics.com/upload/filemanager/SO%20UHV_FIGURE%201A%20comparai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01" y="108505"/>
            <a:ext cx="4388486" cy="16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ld&amp;#39;s smallest magnetic data storage un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31" y="3948152"/>
            <a:ext cx="3303764" cy="26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3054" y="63058"/>
            <a:ext cx="3346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Tecniche sperimentali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477783" y="1087816"/>
            <a:ext cx="8589741" cy="646331"/>
            <a:chOff x="477783" y="1087816"/>
            <a:chExt cx="8589741" cy="646331"/>
          </a:xfrm>
        </p:grpSpPr>
        <p:sp>
          <p:nvSpPr>
            <p:cNvPr id="5" name="CasellaDiTesto 4"/>
            <p:cNvSpPr txBox="1"/>
            <p:nvPr/>
          </p:nvSpPr>
          <p:spPr>
            <a:xfrm>
              <a:off x="477783" y="1087816"/>
              <a:ext cx="2931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Adsorbimento/desorbimento</a:t>
              </a: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3767959" y="1292772"/>
              <a:ext cx="126124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5707117" y="1087816"/>
              <a:ext cx="33604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Thermal </a:t>
              </a:r>
              <a:r>
                <a:rPr lang="it-IT" dirty="0" err="1"/>
                <a:t>Desorption</a:t>
              </a:r>
              <a:r>
                <a:rPr lang="it-IT" dirty="0"/>
                <a:t> </a:t>
              </a:r>
              <a:r>
                <a:rPr lang="it-IT" dirty="0" err="1"/>
                <a:t>Spectroscopy</a:t>
              </a:r>
              <a:endParaRPr lang="it-IT" dirty="0"/>
            </a:p>
            <a:p>
              <a:r>
                <a:rPr lang="it-IT" dirty="0"/>
                <a:t>Micro-calorimetria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488289" y="1996963"/>
            <a:ext cx="6405731" cy="448165"/>
            <a:chOff x="488289" y="1996963"/>
            <a:chExt cx="6405731" cy="448165"/>
          </a:xfrm>
        </p:grpSpPr>
        <p:sp>
          <p:nvSpPr>
            <p:cNvPr id="6" name="CasellaDiTesto 5"/>
            <p:cNvSpPr txBox="1"/>
            <p:nvPr/>
          </p:nvSpPr>
          <p:spPr>
            <a:xfrm>
              <a:off x="488289" y="2075796"/>
              <a:ext cx="1218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Morfologia</a:t>
              </a:r>
            </a:p>
          </p:txBody>
        </p:sp>
        <p:cxnSp>
          <p:nvCxnSpPr>
            <p:cNvPr id="12" name="Connettore 2 11"/>
            <p:cNvCxnSpPr/>
            <p:nvPr/>
          </p:nvCxnSpPr>
          <p:spPr>
            <a:xfrm>
              <a:off x="3762703" y="2249224"/>
              <a:ext cx="126124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5749155" y="1996963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STM, AFM</a:t>
              </a: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498795" y="3063774"/>
            <a:ext cx="8196362" cy="511224"/>
            <a:chOff x="498795" y="3063774"/>
            <a:chExt cx="8196362" cy="511224"/>
          </a:xfrm>
        </p:grpSpPr>
        <p:sp>
          <p:nvSpPr>
            <p:cNvPr id="7" name="CasellaDiTesto 6"/>
            <p:cNvSpPr txBox="1"/>
            <p:nvPr/>
          </p:nvSpPr>
          <p:spPr>
            <a:xfrm>
              <a:off x="498795" y="3205666"/>
              <a:ext cx="102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Struttura</a:t>
              </a:r>
            </a:p>
          </p:txBody>
        </p:sp>
        <p:cxnSp>
          <p:nvCxnSpPr>
            <p:cNvPr id="13" name="Connettore 2 12"/>
            <p:cNvCxnSpPr/>
            <p:nvPr/>
          </p:nvCxnSpPr>
          <p:spPr>
            <a:xfrm>
              <a:off x="3773211" y="3300265"/>
              <a:ext cx="126124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5743900" y="3063774"/>
              <a:ext cx="295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Diffrazione (raggi X, elettroni)</a:t>
              </a: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493535" y="4288236"/>
            <a:ext cx="7397685" cy="646331"/>
            <a:chOff x="493535" y="4288236"/>
            <a:chExt cx="7397685" cy="646331"/>
          </a:xfrm>
        </p:grpSpPr>
        <p:sp>
          <p:nvSpPr>
            <p:cNvPr id="8" name="CasellaDiTesto 7"/>
            <p:cNvSpPr txBox="1"/>
            <p:nvPr/>
          </p:nvSpPr>
          <p:spPr>
            <a:xfrm>
              <a:off x="493535" y="4335526"/>
              <a:ext cx="119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Elettronica</a:t>
              </a:r>
            </a:p>
          </p:txBody>
        </p:sp>
        <p:cxnSp>
          <p:nvCxnSpPr>
            <p:cNvPr id="14" name="Connettore 2 13"/>
            <p:cNvCxnSpPr/>
            <p:nvPr/>
          </p:nvCxnSpPr>
          <p:spPr>
            <a:xfrm>
              <a:off x="3767954" y="4493194"/>
              <a:ext cx="126124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5738643" y="4288236"/>
              <a:ext cx="21525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Fotoemissione, </a:t>
              </a:r>
            </a:p>
            <a:p>
              <a:r>
                <a:rPr lang="it-IT" dirty="0"/>
                <a:t>assorbimento raggi X</a:t>
              </a: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488275" y="5339272"/>
            <a:ext cx="8246827" cy="526986"/>
            <a:chOff x="488275" y="5339272"/>
            <a:chExt cx="8246827" cy="5269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488275" y="5496926"/>
              <a:ext cx="2121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Dinamica elettronica</a:t>
              </a:r>
            </a:p>
          </p:txBody>
        </p:sp>
        <p:cxnSp>
          <p:nvCxnSpPr>
            <p:cNvPr id="15" name="Connettore 2 14"/>
            <p:cNvCxnSpPr/>
            <p:nvPr/>
          </p:nvCxnSpPr>
          <p:spPr>
            <a:xfrm>
              <a:off x="3762697" y="5701892"/>
              <a:ext cx="126124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5733383" y="5339272"/>
              <a:ext cx="3001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Spettroscopia risolta in tempo</a:t>
              </a: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315310" y="4193645"/>
            <a:ext cx="8752214" cy="2313668"/>
            <a:chOff x="315310" y="4193645"/>
            <a:chExt cx="8752214" cy="2313668"/>
          </a:xfrm>
        </p:grpSpPr>
        <p:sp>
          <p:nvSpPr>
            <p:cNvPr id="21" name="Rettangolo 20"/>
            <p:cNvSpPr/>
            <p:nvPr/>
          </p:nvSpPr>
          <p:spPr>
            <a:xfrm>
              <a:off x="315310" y="4193645"/>
              <a:ext cx="8752214" cy="179355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824248" y="6137981"/>
              <a:ext cx="3543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LM, corso di Spettroscopie avanzate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04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1213945"/>
            <a:ext cx="2771021" cy="37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14398" y="5454897"/>
            <a:ext cx="7457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https://onlinelibrary.wiley.com/doi/book/10.1002/9781119941798</a:t>
            </a:r>
          </a:p>
        </p:txBody>
      </p:sp>
    </p:spTree>
    <p:extLst>
      <p:ext uri="{BB962C8B-B14F-4D97-AF65-F5344CB8AC3E}">
        <p14:creationId xmlns:p14="http://schemas.microsoft.com/office/powerpoint/2010/main" val="18046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40979" y="1355834"/>
            <a:ext cx="253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Modalità esame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1791" y="2680138"/>
            <a:ext cx="82611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Prova 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20-25 minuti presentazione su articolo/i concordato/i</a:t>
            </a:r>
          </a:p>
          <a:p>
            <a:r>
              <a:rPr lang="it-IT" sz="2800" dirty="0"/>
              <a:t>      		Introduzione</a:t>
            </a:r>
          </a:p>
          <a:p>
            <a:r>
              <a:rPr lang="it-IT" sz="2800" dirty="0"/>
              <a:t>      		Tecniche</a:t>
            </a:r>
          </a:p>
          <a:p>
            <a:r>
              <a:rPr lang="it-IT" sz="2800" dirty="0"/>
              <a:t>      		Discussione risultati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Discussione argomenti trattati</a:t>
            </a:r>
          </a:p>
        </p:txBody>
      </p:sp>
    </p:spTree>
    <p:extLst>
      <p:ext uri="{BB962C8B-B14F-4D97-AF65-F5344CB8AC3E}">
        <p14:creationId xmlns:p14="http://schemas.microsoft.com/office/powerpoint/2010/main" val="19864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2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48791" y="6207149"/>
            <a:ext cx="8521831" cy="53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48791" y="6323676"/>
            <a:ext cx="202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Superficie (metallo)</a:t>
            </a:r>
          </a:p>
        </p:txBody>
      </p:sp>
      <p:grpSp>
        <p:nvGrpSpPr>
          <p:cNvPr id="32" name="Gruppo 31"/>
          <p:cNvGrpSpPr/>
          <p:nvPr/>
        </p:nvGrpSpPr>
        <p:grpSpPr>
          <a:xfrm>
            <a:off x="547392" y="546754"/>
            <a:ext cx="2533217" cy="2723702"/>
            <a:chOff x="547392" y="546754"/>
            <a:chExt cx="2533217" cy="272370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92" y="546754"/>
              <a:ext cx="2533217" cy="1330035"/>
            </a:xfrm>
            <a:prstGeom prst="rect">
              <a:avLst/>
            </a:prstGeom>
          </p:spPr>
        </p:pic>
        <p:sp>
          <p:nvSpPr>
            <p:cNvPr id="7" name="Freccia a destra 6"/>
            <p:cNvSpPr/>
            <p:nvPr/>
          </p:nvSpPr>
          <p:spPr>
            <a:xfrm rot="4033251">
              <a:off x="1788177" y="2380263"/>
              <a:ext cx="1569018" cy="211368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62812" y="3865318"/>
            <a:ext cx="2654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Che tipo di interazione?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2513100" y="4612914"/>
            <a:ext cx="2073948" cy="1095986"/>
            <a:chOff x="2513100" y="4612914"/>
            <a:chExt cx="2073948" cy="10959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58416" y="4612914"/>
              <a:ext cx="20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>
                  <a:solidFill>
                    <a:schemeClr val="accent1">
                      <a:lumMod val="50000"/>
                    </a:schemeClr>
                  </a:solidFill>
                </a:rPr>
                <a:t>Fisisorbimento</a:t>
              </a:r>
              <a:endParaRPr lang="it-IT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3100" y="5385146"/>
              <a:ext cx="2073948" cy="323754"/>
            </a:xfrm>
            <a:prstGeom prst="rect">
              <a:avLst/>
            </a:prstGeom>
          </p:spPr>
        </p:pic>
      </p:grpSp>
      <p:grpSp>
        <p:nvGrpSpPr>
          <p:cNvPr id="87" name="Gruppo 86"/>
          <p:cNvGrpSpPr/>
          <p:nvPr/>
        </p:nvGrpSpPr>
        <p:grpSpPr>
          <a:xfrm>
            <a:off x="5749108" y="827420"/>
            <a:ext cx="3305160" cy="2236320"/>
            <a:chOff x="5749108" y="827420"/>
            <a:chExt cx="3305160" cy="22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put penna 36"/>
                <p14:cNvContentPartPr/>
                <p14:nvPr/>
              </p14:nvContentPartPr>
              <p14:xfrm>
                <a:off x="5749108" y="827420"/>
                <a:ext cx="3305160" cy="2236320"/>
              </p14:xfrm>
            </p:contentPart>
          </mc:Choice>
          <mc:Fallback xmlns="">
            <p:pic>
              <p:nvPicPr>
                <p:cNvPr id="37" name="Input penna 3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44066" y="822380"/>
                  <a:ext cx="3319565" cy="224964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58" name="Connettore 2 57"/>
            <p:cNvCxnSpPr/>
            <p:nvPr/>
          </p:nvCxnSpPr>
          <p:spPr>
            <a:xfrm rot="5400000">
              <a:off x="6906060" y="2501820"/>
              <a:ext cx="331560" cy="0"/>
            </a:xfrm>
            <a:prstGeom prst="straightConnector1">
              <a:avLst/>
            </a:prstGeom>
            <a:ln w="24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put penna 59"/>
              <p14:cNvContentPartPr/>
              <p14:nvPr/>
            </p14:nvContentPartPr>
            <p14:xfrm>
              <a:off x="7082548" y="2464340"/>
              <a:ext cx="360" cy="36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0668" y="2452460"/>
                <a:ext cx="241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o 87"/>
          <p:cNvGrpSpPr/>
          <p:nvPr/>
        </p:nvGrpSpPr>
        <p:grpSpPr>
          <a:xfrm>
            <a:off x="5467163" y="4619879"/>
            <a:ext cx="2421368" cy="1612581"/>
            <a:chOff x="5467163" y="4619879"/>
            <a:chExt cx="2421368" cy="1612581"/>
          </a:xfrm>
        </p:grpSpPr>
        <p:sp>
          <p:nvSpPr>
            <p:cNvPr id="10" name="CasellaDiTesto 9"/>
            <p:cNvSpPr txBox="1"/>
            <p:nvPr/>
          </p:nvSpPr>
          <p:spPr>
            <a:xfrm>
              <a:off x="5467163" y="4619879"/>
              <a:ext cx="2421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>
                  <a:solidFill>
                    <a:srgbClr val="FF0000"/>
                  </a:solidFill>
                </a:rPr>
                <a:t>Chemisorbimento</a:t>
              </a:r>
              <a:endParaRPr lang="it-IT" sz="2400" dirty="0">
                <a:solidFill>
                  <a:srgbClr val="FF0000"/>
                </a:solidFill>
              </a:endParaRPr>
            </a:p>
          </p:txBody>
        </p: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059" y="5748283"/>
              <a:ext cx="2073948" cy="32375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2" name="Input penna 61"/>
                <p14:cNvContentPartPr/>
                <p14:nvPr/>
              </p14:nvContentPartPr>
              <p14:xfrm>
                <a:off x="5760268" y="6045980"/>
                <a:ext cx="1910880" cy="186480"/>
              </p14:xfrm>
            </p:contentPart>
          </mc:Choice>
          <mc:Fallback xmlns="">
            <p:pic>
              <p:nvPicPr>
                <p:cNvPr id="62" name="Input penna 6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56668" y="6042740"/>
                  <a:ext cx="19184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o 88"/>
          <p:cNvGrpSpPr/>
          <p:nvPr/>
        </p:nvGrpSpPr>
        <p:grpSpPr>
          <a:xfrm>
            <a:off x="5542828" y="904154"/>
            <a:ext cx="3453480" cy="3307680"/>
            <a:chOff x="5542828" y="857660"/>
            <a:chExt cx="3453480" cy="33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7" name="Input penna 66"/>
                <p14:cNvContentPartPr/>
                <p14:nvPr/>
              </p14:nvContentPartPr>
              <p14:xfrm>
                <a:off x="5542828" y="857660"/>
                <a:ext cx="3453480" cy="3307680"/>
              </p14:xfrm>
            </p:contentPart>
          </mc:Choice>
          <mc:Fallback xmlns="">
            <p:pic>
              <p:nvPicPr>
                <p:cNvPr id="67" name="Input penna 66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38508" y="853340"/>
                  <a:ext cx="3463921" cy="331776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81" name="Connettore 2 80"/>
            <p:cNvCxnSpPr/>
            <p:nvPr/>
          </p:nvCxnSpPr>
          <p:spPr>
            <a:xfrm rot="5400000">
              <a:off x="6144060" y="3699538"/>
              <a:ext cx="331560" cy="0"/>
            </a:xfrm>
            <a:prstGeom prst="straightConnector1">
              <a:avLst/>
            </a:prstGeom>
            <a:ln w="240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o 85"/>
          <p:cNvGrpSpPr/>
          <p:nvPr/>
        </p:nvGrpSpPr>
        <p:grpSpPr>
          <a:xfrm>
            <a:off x="1748037" y="565810"/>
            <a:ext cx="6772656" cy="5610343"/>
            <a:chOff x="1748037" y="565810"/>
            <a:chExt cx="6772656" cy="5610343"/>
          </a:xfrm>
        </p:grpSpPr>
        <p:sp>
          <p:nvSpPr>
            <p:cNvPr id="48" name="Freccia bidirezionale verticale 47"/>
            <p:cNvSpPr/>
            <p:nvPr/>
          </p:nvSpPr>
          <p:spPr>
            <a:xfrm>
              <a:off x="2372871" y="5516027"/>
              <a:ext cx="45719" cy="66012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85" name="Gruppo 84"/>
            <p:cNvGrpSpPr/>
            <p:nvPr/>
          </p:nvGrpSpPr>
          <p:grpSpPr>
            <a:xfrm>
              <a:off x="4575347" y="565810"/>
              <a:ext cx="3945346" cy="2844427"/>
              <a:chOff x="4575347" y="565810"/>
              <a:chExt cx="3945346" cy="2844427"/>
            </a:xfrm>
          </p:grpSpPr>
          <p:cxnSp>
            <p:nvCxnSpPr>
              <p:cNvPr id="27" name="Connettore 2 26"/>
              <p:cNvCxnSpPr/>
              <p:nvPr/>
            </p:nvCxnSpPr>
            <p:spPr>
              <a:xfrm>
                <a:off x="5160936" y="2696705"/>
                <a:ext cx="3016195" cy="27111"/>
              </a:xfrm>
              <a:prstGeom prst="straightConnector1">
                <a:avLst/>
              </a:prstGeom>
              <a:ln w="240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2 33"/>
              <p:cNvCxnSpPr/>
              <p:nvPr/>
            </p:nvCxnSpPr>
            <p:spPr>
              <a:xfrm flipV="1">
                <a:off x="5160936" y="642523"/>
                <a:ext cx="2583" cy="2048463"/>
              </a:xfrm>
              <a:prstGeom prst="straightConnector1">
                <a:avLst/>
              </a:prstGeom>
              <a:ln w="240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CasellaDiTesto 81"/>
              <p:cNvSpPr txBox="1"/>
              <p:nvPr/>
            </p:nvSpPr>
            <p:spPr>
              <a:xfrm>
                <a:off x="4575347" y="565810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/>
                  <a:t>E</a:t>
                </a:r>
              </a:p>
            </p:txBody>
          </p:sp>
          <p:sp>
            <p:nvSpPr>
              <p:cNvPr id="83" name="CasellaDiTesto 82"/>
              <p:cNvSpPr txBox="1"/>
              <p:nvPr/>
            </p:nvSpPr>
            <p:spPr>
              <a:xfrm>
                <a:off x="8146873" y="2887017"/>
                <a:ext cx="373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/>
                  <a:t>d</a:t>
                </a:r>
              </a:p>
            </p:txBody>
          </p:sp>
        </p:grpSp>
        <p:sp>
          <p:nvSpPr>
            <p:cNvPr id="84" name="CasellaDiTesto 83"/>
            <p:cNvSpPr txBox="1"/>
            <p:nvPr/>
          </p:nvSpPr>
          <p:spPr>
            <a:xfrm>
              <a:off x="1748037" y="5648550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43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0/Irving_Langmuir.jpg/220px-Irving_Langmu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43" y="523220"/>
            <a:ext cx="1268242" cy="16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14780" y="1334162"/>
            <a:ext cx="2088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Langmuir</a:t>
            </a:r>
            <a:r>
              <a:rPr lang="it-IT" dirty="0"/>
              <a:t> </a:t>
            </a:r>
          </a:p>
          <a:p>
            <a:r>
              <a:rPr lang="it-IT" dirty="0"/>
              <a:t>Nobel chimica 1932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5" y="689159"/>
            <a:ext cx="2073948" cy="323754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4742481" y="947009"/>
            <a:ext cx="2187835" cy="341244"/>
            <a:chOff x="4742481" y="947009"/>
            <a:chExt cx="2187835" cy="341244"/>
          </a:xfrm>
        </p:grpSpPr>
        <p:sp>
          <p:nvSpPr>
            <p:cNvPr id="10" name="Ovale 9"/>
            <p:cNvSpPr/>
            <p:nvPr/>
          </p:nvSpPr>
          <p:spPr>
            <a:xfrm>
              <a:off x="4742481" y="959909"/>
              <a:ext cx="356461" cy="3231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5096356" y="957329"/>
              <a:ext cx="356461" cy="3231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5465731" y="954749"/>
              <a:ext cx="356461" cy="3231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5850604" y="952169"/>
              <a:ext cx="356461" cy="3231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6219979" y="965087"/>
              <a:ext cx="356461" cy="3231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6573855" y="947009"/>
              <a:ext cx="356461" cy="3231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7328102" y="940736"/>
            <a:ext cx="174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Legame chimico </a:t>
            </a:r>
          </a:p>
          <a:p>
            <a:r>
              <a:rPr lang="it-IT" dirty="0"/>
              <a:t>Molecola-atomi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80106" y="3858429"/>
            <a:ext cx="8876091" cy="2232951"/>
            <a:chOff x="180106" y="3858429"/>
            <a:chExt cx="8876091" cy="2232951"/>
          </a:xfrm>
        </p:grpSpPr>
        <p:pic>
          <p:nvPicPr>
            <p:cNvPr id="37" name="Immagin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06" y="3931407"/>
              <a:ext cx="2073948" cy="323754"/>
            </a:xfrm>
            <a:prstGeom prst="rect">
              <a:avLst/>
            </a:prstGeom>
          </p:spPr>
        </p:pic>
        <p:grpSp>
          <p:nvGrpSpPr>
            <p:cNvPr id="2" name="Gruppo 1"/>
            <p:cNvGrpSpPr/>
            <p:nvPr/>
          </p:nvGrpSpPr>
          <p:grpSpPr>
            <a:xfrm>
              <a:off x="645423" y="3858429"/>
              <a:ext cx="8410774" cy="2232951"/>
              <a:chOff x="645423" y="3842663"/>
              <a:chExt cx="8410774" cy="2232951"/>
            </a:xfrm>
          </p:grpSpPr>
          <p:pic>
            <p:nvPicPr>
              <p:cNvPr id="1030" name="Picture 6" descr="Gerhard Ertl - Photo gallery - NobelPrize.or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8479" y="3842663"/>
                <a:ext cx="1547559" cy="2232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CasellaDiTesto 7"/>
              <p:cNvSpPr txBox="1"/>
              <p:nvPr/>
            </p:nvSpPr>
            <p:spPr>
              <a:xfrm>
                <a:off x="7020383" y="4062291"/>
                <a:ext cx="20358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/>
                  <a:t>Ertl</a:t>
                </a:r>
                <a:endParaRPr lang="it-IT" dirty="0"/>
              </a:p>
              <a:p>
                <a:r>
                  <a:rPr lang="it-IT" dirty="0"/>
                  <a:t>Nobel chimica 2007</a:t>
                </a:r>
              </a:p>
            </p:txBody>
          </p:sp>
          <p:grpSp>
            <p:nvGrpSpPr>
              <p:cNvPr id="23" name="Gruppo 22"/>
              <p:cNvGrpSpPr/>
              <p:nvPr/>
            </p:nvGrpSpPr>
            <p:grpSpPr>
              <a:xfrm>
                <a:off x="645423" y="5318600"/>
                <a:ext cx="2187835" cy="341244"/>
                <a:chOff x="4742481" y="947009"/>
                <a:chExt cx="2187835" cy="341244"/>
              </a:xfrm>
            </p:grpSpPr>
            <p:sp>
              <p:nvSpPr>
                <p:cNvPr id="24" name="Ovale 23"/>
                <p:cNvSpPr/>
                <p:nvPr/>
              </p:nvSpPr>
              <p:spPr>
                <a:xfrm>
                  <a:off x="4742481" y="95990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" name="Ovale 24"/>
                <p:cNvSpPr/>
                <p:nvPr/>
              </p:nvSpPr>
              <p:spPr>
                <a:xfrm>
                  <a:off x="5096356" y="95732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" name="Ovale 25"/>
                <p:cNvSpPr/>
                <p:nvPr/>
              </p:nvSpPr>
              <p:spPr>
                <a:xfrm>
                  <a:off x="5465731" y="95474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" name="Ovale 26"/>
                <p:cNvSpPr/>
                <p:nvPr/>
              </p:nvSpPr>
              <p:spPr>
                <a:xfrm>
                  <a:off x="5850604" y="95216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" name="Ovale 27"/>
                <p:cNvSpPr/>
                <p:nvPr/>
              </p:nvSpPr>
              <p:spPr>
                <a:xfrm>
                  <a:off x="6219979" y="965087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" name="Ovale 28"/>
                <p:cNvSpPr/>
                <p:nvPr/>
              </p:nvSpPr>
              <p:spPr>
                <a:xfrm>
                  <a:off x="6573855" y="94700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0" name="Gruppo 29"/>
              <p:cNvGrpSpPr/>
              <p:nvPr/>
            </p:nvGrpSpPr>
            <p:grpSpPr>
              <a:xfrm>
                <a:off x="2830672" y="5327639"/>
                <a:ext cx="2187835" cy="341244"/>
                <a:chOff x="4742481" y="947009"/>
                <a:chExt cx="2187835" cy="341244"/>
              </a:xfrm>
            </p:grpSpPr>
            <p:sp>
              <p:nvSpPr>
                <p:cNvPr id="31" name="Ovale 30"/>
                <p:cNvSpPr/>
                <p:nvPr/>
              </p:nvSpPr>
              <p:spPr>
                <a:xfrm>
                  <a:off x="4742481" y="95990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" name="Ovale 31"/>
                <p:cNvSpPr/>
                <p:nvPr/>
              </p:nvSpPr>
              <p:spPr>
                <a:xfrm>
                  <a:off x="5096356" y="95732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" name="Ovale 32"/>
                <p:cNvSpPr/>
                <p:nvPr/>
              </p:nvSpPr>
              <p:spPr>
                <a:xfrm>
                  <a:off x="5465731" y="95474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" name="Ovale 33"/>
                <p:cNvSpPr/>
                <p:nvPr/>
              </p:nvSpPr>
              <p:spPr>
                <a:xfrm>
                  <a:off x="5850604" y="95216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" name="Ovale 34"/>
                <p:cNvSpPr/>
                <p:nvPr/>
              </p:nvSpPr>
              <p:spPr>
                <a:xfrm>
                  <a:off x="6219979" y="965087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6" name="Ovale 35"/>
                <p:cNvSpPr/>
                <p:nvPr/>
              </p:nvSpPr>
              <p:spPr>
                <a:xfrm>
                  <a:off x="6573855" y="947009"/>
                  <a:ext cx="356461" cy="32316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22" name="Connettore diritto 21"/>
              <p:cNvCxnSpPr/>
              <p:nvPr/>
            </p:nvCxnSpPr>
            <p:spPr>
              <a:xfrm rot="3458457">
                <a:off x="1238707" y="4690718"/>
                <a:ext cx="1100401" cy="0"/>
              </a:xfrm>
              <a:prstGeom prst="line">
                <a:avLst/>
              </a:prstGeom>
              <a:ln w="24000">
                <a:solidFill>
                  <a:srgbClr val="ED1C2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Immagine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899" y="5091317"/>
                <a:ext cx="2073948" cy="323754"/>
              </a:xfrm>
              <a:prstGeom prst="rect">
                <a:avLst/>
              </a:prstGeom>
            </p:spPr>
          </p:pic>
          <p:cxnSp>
            <p:nvCxnSpPr>
              <p:cNvPr id="42" name="Connettore diritto 41"/>
              <p:cNvCxnSpPr/>
              <p:nvPr/>
            </p:nvCxnSpPr>
            <p:spPr>
              <a:xfrm flipV="1">
                <a:off x="2930827" y="4431565"/>
                <a:ext cx="533741" cy="620953"/>
              </a:xfrm>
              <a:prstGeom prst="line">
                <a:avLst/>
              </a:prstGeom>
              <a:ln w="24000">
                <a:solidFill>
                  <a:srgbClr val="ED1C2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4" name="Input penna 43"/>
                  <p14:cNvContentPartPr/>
                  <p14:nvPr/>
                </p14:nvContentPartPr>
                <p14:xfrm>
                  <a:off x="3065766" y="5195542"/>
                  <a:ext cx="248400" cy="62280"/>
                </p14:xfrm>
              </p:contentPart>
            </mc:Choice>
            <mc:Fallback xmlns="">
              <p:pic>
                <p:nvPicPr>
                  <p:cNvPr id="44" name="Input penna 43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053886" y="5183662"/>
                    <a:ext cx="27216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8" name="Input penna 47"/>
                  <p14:cNvContentPartPr/>
                  <p14:nvPr/>
                </p14:nvContentPartPr>
                <p14:xfrm>
                  <a:off x="1593366" y="4079542"/>
                  <a:ext cx="360" cy="360"/>
                </p14:xfrm>
              </p:contentPart>
            </mc:Choice>
            <mc:Fallback xmlns="">
              <p:pic>
                <p:nvPicPr>
                  <p:cNvPr id="48" name="Input penna 47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581486" y="4067662"/>
                    <a:ext cx="24120" cy="24120"/>
                  </a:xfrm>
                  <a:prstGeom prst="rect">
                    <a:avLst/>
                  </a:prstGeom>
                </p:spPr>
              </p:pic>
            </mc:Fallback>
          </mc:AlternateContent>
          <p:pic>
            <p:nvPicPr>
              <p:cNvPr id="52" name="Immagine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84522">
                <a:off x="2755106" y="4080383"/>
                <a:ext cx="2073948" cy="3237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748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0" y="0"/>
            <a:ext cx="295972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it-IT" sz="2800" dirty="0"/>
              <a:t>Catalisi eterogenea</a:t>
            </a:r>
          </a:p>
        </p:txBody>
      </p:sp>
      <p:pic>
        <p:nvPicPr>
          <p:cNvPr id="2050" name="Picture 2" descr="http://www.mikeblaber.org/oldwine/chm1046/notes/Kinetics/Catalyst/Imag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7" y="1090061"/>
            <a:ext cx="3558568" cy="539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4074694" y="1090061"/>
            <a:ext cx="4848160" cy="3111630"/>
            <a:chOff x="4074694" y="1090061"/>
            <a:chExt cx="4848160" cy="3111630"/>
          </a:xfrm>
        </p:grpSpPr>
        <p:cxnSp>
          <p:nvCxnSpPr>
            <p:cNvPr id="7" name="Connettore diritto 6"/>
            <p:cNvCxnSpPr/>
            <p:nvPr/>
          </p:nvCxnSpPr>
          <p:spPr>
            <a:xfrm rot="5400000">
              <a:off x="3770460" y="2490840"/>
              <a:ext cx="2129040" cy="0"/>
            </a:xfrm>
            <a:prstGeom prst="line">
              <a:avLst/>
            </a:prstGeom>
            <a:ln w="24000">
              <a:solidFill>
                <a:srgbClr val="00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/>
            <p:cNvCxnSpPr/>
            <p:nvPr/>
          </p:nvCxnSpPr>
          <p:spPr>
            <a:xfrm>
              <a:off x="4834980" y="3555360"/>
              <a:ext cx="3378578" cy="0"/>
            </a:xfrm>
            <a:prstGeom prst="line">
              <a:avLst/>
            </a:prstGeom>
            <a:ln w="240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/>
            <p:cNvSpPr txBox="1"/>
            <p:nvPr/>
          </p:nvSpPr>
          <p:spPr>
            <a:xfrm>
              <a:off x="7504261" y="3555360"/>
              <a:ext cx="14185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coordinata di</a:t>
              </a:r>
            </a:p>
            <a:p>
              <a:r>
                <a:rPr lang="it-IT" dirty="0"/>
                <a:t>reazione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074694" y="1090061"/>
              <a:ext cx="883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Energia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847594" y="2121508"/>
              <a:ext cx="959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reagenti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737593" y="3002852"/>
              <a:ext cx="951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prodotti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put penna 13"/>
              <p14:cNvContentPartPr/>
              <p14:nvPr/>
            </p14:nvContentPartPr>
            <p14:xfrm>
              <a:off x="4833928" y="1905606"/>
              <a:ext cx="980280" cy="79200"/>
            </p14:xfrm>
          </p:contentPart>
        </mc:Choice>
        <mc:Fallback xmlns="">
          <p:pic>
            <p:nvPicPr>
              <p:cNvPr id="14" name="Input penna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7808" y="1898766"/>
                <a:ext cx="993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put penna 17"/>
              <p14:cNvContentPartPr/>
              <p14:nvPr/>
            </p14:nvContentPartPr>
            <p14:xfrm>
              <a:off x="5689288" y="818406"/>
              <a:ext cx="2449440" cy="214020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3888" y="811206"/>
                <a:ext cx="2461680" cy="21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put penna 18"/>
              <p14:cNvContentPartPr/>
              <p14:nvPr/>
            </p14:nvContentPartPr>
            <p14:xfrm>
              <a:off x="7753528" y="2925126"/>
              <a:ext cx="930240" cy="10944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46688" y="2918286"/>
                <a:ext cx="9442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put penna 22"/>
              <p14:cNvContentPartPr/>
              <p14:nvPr/>
            </p14:nvContentPartPr>
            <p14:xfrm>
              <a:off x="7015528" y="1148526"/>
              <a:ext cx="0" cy="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o 37"/>
          <p:cNvGrpSpPr/>
          <p:nvPr/>
        </p:nvGrpSpPr>
        <p:grpSpPr>
          <a:xfrm>
            <a:off x="6878060" y="818406"/>
            <a:ext cx="2190921" cy="1070100"/>
            <a:chOff x="6878060" y="818406"/>
            <a:chExt cx="2190921" cy="1070100"/>
          </a:xfrm>
        </p:grpSpPr>
        <p:cxnSp>
          <p:nvCxnSpPr>
            <p:cNvPr id="36" name="Connettore 2 35"/>
            <p:cNvCxnSpPr/>
            <p:nvPr/>
          </p:nvCxnSpPr>
          <p:spPr>
            <a:xfrm>
              <a:off x="6914008" y="818406"/>
              <a:ext cx="0" cy="10701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sellaDiTesto 36"/>
            <p:cNvSpPr txBox="1"/>
            <p:nvPr/>
          </p:nvSpPr>
          <p:spPr>
            <a:xfrm>
              <a:off x="6878060" y="1234938"/>
              <a:ext cx="2190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Energia di attivazione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put penna 41"/>
              <p14:cNvContentPartPr/>
              <p14:nvPr/>
            </p14:nvContentPartPr>
            <p14:xfrm>
              <a:off x="5817448" y="1974006"/>
              <a:ext cx="22320" cy="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22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put penna 55"/>
              <p14:cNvContentPartPr/>
              <p14:nvPr/>
            </p14:nvContentPartPr>
            <p14:xfrm>
              <a:off x="6972688" y="1567926"/>
              <a:ext cx="32400" cy="0"/>
            </p14:xfrm>
          </p:contentPart>
        </mc:Choice>
        <mc:Fallback xmlns="">
          <p:pic>
            <p:nvPicPr>
              <p:cNvPr id="56" name="Input penna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32400" cy="0"/>
              </a:xfrm>
              <a:prstGeom prst="rect">
                <a:avLst/>
              </a:prstGeom>
            </p:spPr>
          </p:pic>
        </mc:Fallback>
      </mc:AlternateContent>
      <p:sp>
        <p:nvSpPr>
          <p:cNvPr id="2062" name="CasellaDiTesto 2061"/>
          <p:cNvSpPr txBox="1"/>
          <p:nvPr/>
        </p:nvSpPr>
        <p:spPr>
          <a:xfrm>
            <a:off x="4847594" y="4642560"/>
            <a:ext cx="3677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Il catalizzatore (qui superficie) riduce </a:t>
            </a:r>
          </a:p>
          <a:p>
            <a:r>
              <a:rPr lang="it-IT" dirty="0">
                <a:solidFill>
                  <a:srgbClr val="FF0000"/>
                </a:solidFill>
              </a:rPr>
              <a:t>l’energia di attivazione e quindi </a:t>
            </a:r>
          </a:p>
          <a:p>
            <a:r>
              <a:rPr lang="it-IT" dirty="0">
                <a:solidFill>
                  <a:srgbClr val="FF0000"/>
                </a:solidFill>
              </a:rPr>
              <a:t>velocizza il processo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64" name="Input penna 2063"/>
              <p14:cNvContentPartPr/>
              <p14:nvPr/>
            </p14:nvContentPartPr>
            <p14:xfrm>
              <a:off x="5655343" y="1075446"/>
              <a:ext cx="2718825" cy="1930165"/>
            </p14:xfrm>
          </p:contentPart>
        </mc:Choice>
        <mc:Fallback xmlns="">
          <p:pic>
            <p:nvPicPr>
              <p:cNvPr id="2064" name="Input penna 20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49583" y="1071126"/>
                <a:ext cx="2728905" cy="19445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8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2766078" y="15007"/>
            <a:ext cx="317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Evolution of electronics</a:t>
            </a:r>
            <a:endParaRPr lang="it-IT" sz="24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4095" y="2276872"/>
            <a:ext cx="2608141" cy="1556791"/>
            <a:chOff x="14095" y="2276872"/>
            <a:chExt cx="2608141" cy="155679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95" y="2492896"/>
              <a:ext cx="525457" cy="134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395536" y="2276872"/>
              <a:ext cx="2226700" cy="657364"/>
              <a:chOff x="210476" y="1916832"/>
              <a:chExt cx="2226700" cy="6573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60473" y="2204864"/>
                <a:ext cx="1354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J. A. Fleming</a:t>
                </a:r>
                <a:endParaRPr lang="it-IT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0476" y="1916832"/>
                <a:ext cx="22267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0070C0"/>
                    </a:solidFill>
                  </a:rPr>
                  <a:t>1904: Thermoionic valve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0" y="620688"/>
            <a:ext cx="2627784" cy="1584176"/>
            <a:chOff x="0" y="620688"/>
            <a:chExt cx="2627784" cy="1584176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620688"/>
              <a:ext cx="2627784" cy="648072"/>
              <a:chOff x="0" y="980728"/>
              <a:chExt cx="2627784" cy="64807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917700" y="1259468"/>
                <a:ext cx="1710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J. Henry, E. Davy</a:t>
                </a:r>
                <a:endParaRPr lang="it-IT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0" y="980728"/>
                <a:ext cx="11471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0070C0"/>
                    </a:solidFill>
                  </a:rPr>
                  <a:t>1835: Relay</a:t>
                </a:r>
              </a:p>
            </p:txBody>
          </p:sp>
        </p:grpSp>
        <p:pic>
          <p:nvPicPr>
            <p:cNvPr id="2050" name="Picture 2" descr="Henry's electromagnet from 18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922529"/>
              <a:ext cx="936104" cy="1282335"/>
            </a:xfrm>
            <a:prstGeom prst="rect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2843808" y="1085835"/>
            <a:ext cx="510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1941: Primo computer programmabile: Z3 (Zuse, Germany)</a:t>
            </a:r>
          </a:p>
          <a:p>
            <a:r>
              <a:rPr lang="it-IT" sz="1600" dirty="0"/>
              <a:t>2000 relays, 4 KW, 1000 Kg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-36512" y="3933056"/>
            <a:ext cx="2592288" cy="1368152"/>
            <a:chOff x="-36512" y="3933056"/>
            <a:chExt cx="2592288" cy="1368152"/>
          </a:xfrm>
        </p:grpSpPr>
        <p:grpSp>
          <p:nvGrpSpPr>
            <p:cNvPr id="20" name="Group 19"/>
            <p:cNvGrpSpPr/>
            <p:nvPr/>
          </p:nvGrpSpPr>
          <p:grpSpPr>
            <a:xfrm>
              <a:off x="-36512" y="4201344"/>
              <a:ext cx="1546811" cy="1088251"/>
              <a:chOff x="-36512" y="5682734"/>
              <a:chExt cx="1546811" cy="108825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-36512" y="5939988"/>
                <a:ext cx="9817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/>
                  <a:t>Bardeen, </a:t>
                </a:r>
              </a:p>
              <a:p>
                <a:pPr algn="r"/>
                <a:r>
                  <a:rPr lang="en-US" sz="1600" dirty="0"/>
                  <a:t>Brattain, </a:t>
                </a:r>
              </a:p>
              <a:p>
                <a:pPr algn="r"/>
                <a:r>
                  <a:rPr lang="en-US" sz="1600" dirty="0"/>
                  <a:t>Shockley</a:t>
                </a:r>
                <a:endParaRPr lang="it-IT" sz="16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269" y="5682734"/>
                <a:ext cx="1511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0070C0"/>
                    </a:solidFill>
                  </a:rPr>
                  <a:t>1947, Transistor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475656" y="3933056"/>
              <a:ext cx="1080120" cy="1368152"/>
              <a:chOff x="7118536" y="548680"/>
              <a:chExt cx="1917960" cy="2232248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18536" y="548680"/>
                <a:ext cx="1917960" cy="2232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63"/>
              <p:cNvGrpSpPr/>
              <p:nvPr/>
            </p:nvGrpSpPr>
            <p:grpSpPr>
              <a:xfrm>
                <a:off x="7452320" y="2348880"/>
                <a:ext cx="585417" cy="338554"/>
                <a:chOff x="7452320" y="908720"/>
                <a:chExt cx="585417" cy="338554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7524328" y="908720"/>
                  <a:ext cx="432048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7452320" y="908720"/>
                  <a:ext cx="5854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>
                      <a:solidFill>
                        <a:schemeClr val="bg1"/>
                      </a:solidFill>
                    </a:rPr>
                    <a:t>1 cm</a:t>
                  </a:r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2843808" y="2348880"/>
            <a:ext cx="20811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1943:  Colossus(UK)</a:t>
            </a:r>
          </a:p>
          <a:p>
            <a:r>
              <a:rPr lang="it-IT" sz="1600" dirty="0">
                <a:solidFill>
                  <a:srgbClr val="0070C0"/>
                </a:solidFill>
              </a:rPr>
              <a:t>1945-1956 Eniac (USA)</a:t>
            </a:r>
          </a:p>
          <a:p>
            <a:r>
              <a:rPr lang="it-IT" sz="1600" dirty="0"/>
              <a:t>20000 valves, </a:t>
            </a:r>
          </a:p>
          <a:p>
            <a:r>
              <a:rPr lang="it-IT" sz="1600" dirty="0"/>
              <a:t>150 KW, </a:t>
            </a:r>
          </a:p>
          <a:p>
            <a:r>
              <a:rPr lang="it-IT" sz="1600" dirty="0"/>
              <a:t>27000 Kg,160m</a:t>
            </a:r>
            <a:r>
              <a:rPr lang="it-IT" sz="1600" baseline="30000" dirty="0"/>
              <a:t>2</a:t>
            </a:r>
            <a:r>
              <a:rPr lang="it-IT" sz="1600" dirty="0"/>
              <a:t> </a:t>
            </a:r>
          </a:p>
        </p:txBody>
      </p:sp>
      <p:pic>
        <p:nvPicPr>
          <p:cNvPr id="2053" name="Picture 5" descr="https://upload.wikimedia.org/wikipedia/commons/thumb/4/4e/Eniac.jpg/1280px-Eni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412776"/>
            <a:ext cx="2918312" cy="2229773"/>
          </a:xfrm>
          <a:prstGeom prst="rect">
            <a:avLst/>
          </a:prstGeom>
          <a:noFill/>
        </p:spPr>
      </p:pic>
      <p:sp>
        <p:nvSpPr>
          <p:cNvPr id="39" name="Right Arrow 38"/>
          <p:cNvSpPr/>
          <p:nvPr/>
        </p:nvSpPr>
        <p:spPr>
          <a:xfrm>
            <a:off x="5004048" y="2708920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55" name="AutoShape 7" descr="Image result for flyable trad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51" name="Group 50"/>
          <p:cNvGrpSpPr/>
          <p:nvPr/>
        </p:nvGrpSpPr>
        <p:grpSpPr>
          <a:xfrm>
            <a:off x="3995936" y="3429000"/>
            <a:ext cx="4754750" cy="2073648"/>
            <a:chOff x="3995936" y="3429000"/>
            <a:chExt cx="4754750" cy="2073648"/>
          </a:xfrm>
        </p:grpSpPr>
        <p:pic>
          <p:nvPicPr>
            <p:cNvPr id="2057" name="Picture 9" descr="Image result for flyable tradi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44208" y="3429000"/>
              <a:ext cx="2306478" cy="2073648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3995936" y="4182179"/>
              <a:ext cx="19497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0070C0"/>
                  </a:solidFill>
                </a:rPr>
                <a:t>1955:  flyable TADRIC</a:t>
              </a:r>
            </a:p>
            <a:p>
              <a:r>
                <a:rPr lang="it-IT" sz="1600" dirty="0"/>
                <a:t>700 transistors, </a:t>
              </a:r>
            </a:p>
            <a:p>
              <a:r>
                <a:rPr lang="it-IT" sz="1600" dirty="0"/>
                <a:t>“portable”</a:t>
              </a: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5796136" y="4653136"/>
              <a:ext cx="504056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Down Arrow 7"/>
          <p:cNvSpPr/>
          <p:nvPr/>
        </p:nvSpPr>
        <p:spPr>
          <a:xfrm>
            <a:off x="2555776" y="764704"/>
            <a:ext cx="144016" cy="5760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TextBox 43"/>
          <p:cNvSpPr txBox="1"/>
          <p:nvPr/>
        </p:nvSpPr>
        <p:spPr>
          <a:xfrm>
            <a:off x="151131" y="5805264"/>
            <a:ext cx="2189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Today: </a:t>
            </a:r>
          </a:p>
          <a:p>
            <a:r>
              <a:rPr lang="it-IT" sz="1600" dirty="0">
                <a:solidFill>
                  <a:srgbClr val="0070C0"/>
                </a:solidFill>
              </a:rPr>
              <a:t>14, 10 ,7 nm technology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771800" y="5157192"/>
            <a:ext cx="4509817" cy="1321693"/>
            <a:chOff x="2771800" y="5157192"/>
            <a:chExt cx="4509817" cy="1321693"/>
          </a:xfrm>
        </p:grpSpPr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71800" y="5157192"/>
              <a:ext cx="1626700" cy="132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4494507" y="5580529"/>
              <a:ext cx="2787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0070C0"/>
                  </a:solidFill>
                </a:rPr>
                <a:t>2018:  AMD Epyc</a:t>
              </a:r>
            </a:p>
            <a:p>
              <a:r>
                <a:rPr lang="it-IT" sz="1600" dirty="0"/>
                <a:t>20 billions transistors in 3x3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1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  <p:bldP spid="39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ctangle 83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TextBox 81"/>
          <p:cNvSpPr txBox="1"/>
          <p:nvPr/>
        </p:nvSpPr>
        <p:spPr>
          <a:xfrm>
            <a:off x="4199374" y="3501008"/>
            <a:ext cx="2964914" cy="36933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need</a:t>
            </a:r>
            <a:r>
              <a:rPr lang="it-IT" dirty="0">
                <a:solidFill>
                  <a:srgbClr val="0070C0"/>
                </a:solidFill>
              </a:rPr>
              <a:t>:</a:t>
            </a:r>
            <a:r>
              <a:rPr lang="it-IT" dirty="0"/>
              <a:t>  </a:t>
            </a:r>
            <a:r>
              <a:rPr lang="it-IT" dirty="0">
                <a:solidFill>
                  <a:srgbClr val="0070C0"/>
                </a:solidFill>
              </a:rPr>
              <a:t>new design/materials</a:t>
            </a:r>
            <a:endParaRPr lang="it-IT" dirty="0"/>
          </a:p>
        </p:txBody>
      </p:sp>
      <p:sp>
        <p:nvSpPr>
          <p:cNvPr id="85" name="TextBox 84"/>
          <p:cNvSpPr txBox="1"/>
          <p:nvPr/>
        </p:nvSpPr>
        <p:spPr>
          <a:xfrm>
            <a:off x="3563888" y="15007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E l e c t r o n i c s</a:t>
            </a:r>
            <a:endParaRPr lang="it-IT" sz="24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7" name="Picture 10" descr="Image result for pentac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853436" y="5065338"/>
            <a:ext cx="1595261" cy="626843"/>
          </a:xfrm>
          <a:prstGeom prst="rect">
            <a:avLst/>
          </a:prstGeom>
          <a:noFill/>
        </p:spPr>
      </p:pic>
      <p:grpSp>
        <p:nvGrpSpPr>
          <p:cNvPr id="138" name="Group 137"/>
          <p:cNvGrpSpPr/>
          <p:nvPr/>
        </p:nvGrpSpPr>
        <p:grpSpPr>
          <a:xfrm>
            <a:off x="4932040" y="908720"/>
            <a:ext cx="3585876" cy="1882786"/>
            <a:chOff x="43928" y="620688"/>
            <a:chExt cx="3375945" cy="1647439"/>
          </a:xfrm>
        </p:grpSpPr>
        <p:sp>
          <p:nvSpPr>
            <p:cNvPr id="77" name="TextBox 76"/>
            <p:cNvSpPr txBox="1"/>
            <p:nvPr/>
          </p:nvSpPr>
          <p:spPr>
            <a:xfrm>
              <a:off x="1691680" y="620688"/>
              <a:ext cx="1615704" cy="565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Semiconductor: </a:t>
              </a:r>
            </a:p>
            <a:p>
              <a:r>
                <a:rPr lang="it-IT" dirty="0"/>
                <a:t>silicio, germanio</a:t>
              </a:r>
            </a:p>
          </p:txBody>
        </p:sp>
        <p:pic>
          <p:nvPicPr>
            <p:cNvPr id="86" name="Picture 6" descr="Image result for silicon crystal structu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928" y="692696"/>
              <a:ext cx="1579086" cy="1575431"/>
            </a:xfrm>
            <a:prstGeom prst="rect">
              <a:avLst/>
            </a:prstGeom>
            <a:noFill/>
          </p:spPr>
        </p:pic>
        <p:grpSp>
          <p:nvGrpSpPr>
            <p:cNvPr id="88" name="Group 87"/>
            <p:cNvGrpSpPr/>
            <p:nvPr/>
          </p:nvGrpSpPr>
          <p:grpSpPr>
            <a:xfrm>
              <a:off x="2886894" y="1628800"/>
              <a:ext cx="316955" cy="329531"/>
              <a:chOff x="3967190" y="1599877"/>
              <a:chExt cx="316955" cy="329531"/>
            </a:xfrm>
          </p:grpSpPr>
          <p:pic>
            <p:nvPicPr>
              <p:cNvPr id="89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46020" y="1700808"/>
                <a:ext cx="2381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" name="Isosceles Triangle 89"/>
              <p:cNvSpPr/>
              <p:nvPr/>
            </p:nvSpPr>
            <p:spPr>
              <a:xfrm rot="19358507">
                <a:off x="3967190" y="1599877"/>
                <a:ext cx="144016" cy="144016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2704613" y="1340768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Si, Ge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 rot="8203415">
            <a:off x="6492446" y="4096821"/>
            <a:ext cx="1084312" cy="2588096"/>
            <a:chOff x="5436096" y="908720"/>
            <a:chExt cx="1232520" cy="3240360"/>
          </a:xfrm>
        </p:grpSpPr>
        <p:sp>
          <p:nvSpPr>
            <p:cNvPr id="93" name="Oval 92"/>
            <p:cNvSpPr/>
            <p:nvPr/>
          </p:nvSpPr>
          <p:spPr>
            <a:xfrm>
              <a:off x="5580112" y="17008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Oval 93"/>
            <p:cNvSpPr/>
            <p:nvPr/>
          </p:nvSpPr>
          <p:spPr>
            <a:xfrm>
              <a:off x="5724128" y="18532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Oval 94"/>
            <p:cNvSpPr/>
            <p:nvPr/>
          </p:nvSpPr>
          <p:spPr>
            <a:xfrm>
              <a:off x="5868144" y="20056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Oval 95"/>
            <p:cNvSpPr/>
            <p:nvPr/>
          </p:nvSpPr>
          <p:spPr>
            <a:xfrm>
              <a:off x="6012160" y="21580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7" name="Oval 96"/>
            <p:cNvSpPr/>
            <p:nvPr/>
          </p:nvSpPr>
          <p:spPr>
            <a:xfrm>
              <a:off x="6156176" y="23104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8" name="Oval 97"/>
            <p:cNvSpPr/>
            <p:nvPr/>
          </p:nvSpPr>
          <p:spPr>
            <a:xfrm>
              <a:off x="6300192" y="24628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9" name="Oval 98"/>
            <p:cNvSpPr/>
            <p:nvPr/>
          </p:nvSpPr>
          <p:spPr>
            <a:xfrm>
              <a:off x="6444208" y="2615208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Oval 99"/>
            <p:cNvSpPr/>
            <p:nvPr/>
          </p:nvSpPr>
          <p:spPr>
            <a:xfrm>
              <a:off x="5732512" y="9087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Oval 100"/>
            <p:cNvSpPr/>
            <p:nvPr/>
          </p:nvSpPr>
          <p:spPr>
            <a:xfrm>
              <a:off x="5876528" y="10611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Oval 101"/>
            <p:cNvSpPr/>
            <p:nvPr/>
          </p:nvSpPr>
          <p:spPr>
            <a:xfrm>
              <a:off x="6020544" y="12135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Oval 102"/>
            <p:cNvSpPr/>
            <p:nvPr/>
          </p:nvSpPr>
          <p:spPr>
            <a:xfrm>
              <a:off x="6164560" y="13659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Oval 103"/>
            <p:cNvSpPr/>
            <p:nvPr/>
          </p:nvSpPr>
          <p:spPr>
            <a:xfrm>
              <a:off x="6308576" y="15183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Oval 104"/>
            <p:cNvSpPr/>
            <p:nvPr/>
          </p:nvSpPr>
          <p:spPr>
            <a:xfrm>
              <a:off x="6452592" y="16707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Oval 105"/>
            <p:cNvSpPr/>
            <p:nvPr/>
          </p:nvSpPr>
          <p:spPr>
            <a:xfrm>
              <a:off x="6596608" y="1823120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Oval 106"/>
            <p:cNvSpPr/>
            <p:nvPr/>
          </p:nvSpPr>
          <p:spPr>
            <a:xfrm>
              <a:off x="5436096" y="24425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8" name="Oval 107"/>
            <p:cNvSpPr/>
            <p:nvPr/>
          </p:nvSpPr>
          <p:spPr>
            <a:xfrm>
              <a:off x="5580112" y="25949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Oval 108"/>
            <p:cNvSpPr/>
            <p:nvPr/>
          </p:nvSpPr>
          <p:spPr>
            <a:xfrm>
              <a:off x="5724128" y="27473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Oval 109"/>
            <p:cNvSpPr/>
            <p:nvPr/>
          </p:nvSpPr>
          <p:spPr>
            <a:xfrm>
              <a:off x="5868144" y="28997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Oval 110"/>
            <p:cNvSpPr/>
            <p:nvPr/>
          </p:nvSpPr>
          <p:spPr>
            <a:xfrm>
              <a:off x="6012160" y="30521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" name="Oval 111"/>
            <p:cNvSpPr/>
            <p:nvPr/>
          </p:nvSpPr>
          <p:spPr>
            <a:xfrm>
              <a:off x="6156176" y="32045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Oval 112"/>
            <p:cNvSpPr/>
            <p:nvPr/>
          </p:nvSpPr>
          <p:spPr>
            <a:xfrm>
              <a:off x="6300192" y="3356992"/>
              <a:ext cx="72008" cy="7920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771800" y="4221088"/>
            <a:ext cx="2759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Elettronica Organica</a:t>
            </a:r>
          </a:p>
        </p:txBody>
      </p:sp>
      <p:sp>
        <p:nvSpPr>
          <p:cNvPr id="115" name="Right Arrow 114"/>
          <p:cNvSpPr/>
          <p:nvPr/>
        </p:nvSpPr>
        <p:spPr>
          <a:xfrm rot="5400000">
            <a:off x="7020272" y="350100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Rectangle 116"/>
          <p:cNvSpPr/>
          <p:nvPr/>
        </p:nvSpPr>
        <p:spPr>
          <a:xfrm>
            <a:off x="1619672" y="2348880"/>
            <a:ext cx="576064" cy="50405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8" name="Rectangle 117"/>
          <p:cNvSpPr/>
          <p:nvPr/>
        </p:nvSpPr>
        <p:spPr>
          <a:xfrm>
            <a:off x="2195736" y="2348880"/>
            <a:ext cx="504056" cy="504056"/>
          </a:xfrm>
          <a:prstGeom prst="rect">
            <a:avLst/>
          </a:prstGeom>
          <a:solidFill>
            <a:srgbClr val="C94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9" name="Group 138"/>
          <p:cNvGrpSpPr/>
          <p:nvPr/>
        </p:nvGrpSpPr>
        <p:grpSpPr>
          <a:xfrm>
            <a:off x="35496" y="620688"/>
            <a:ext cx="3240360" cy="1152128"/>
            <a:chOff x="4788024" y="620688"/>
            <a:chExt cx="3240360" cy="1152128"/>
          </a:xfrm>
        </p:grpSpPr>
        <p:grpSp>
          <p:nvGrpSpPr>
            <p:cNvPr id="60" name="Group 59"/>
            <p:cNvGrpSpPr/>
            <p:nvPr/>
          </p:nvGrpSpPr>
          <p:grpSpPr>
            <a:xfrm>
              <a:off x="5940152" y="620688"/>
              <a:ext cx="2088232" cy="1152128"/>
              <a:chOff x="827584" y="1340768"/>
              <a:chExt cx="2088232" cy="1152128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971600" y="1340768"/>
                <a:ext cx="1800200" cy="504056"/>
                <a:chOff x="971600" y="1412776"/>
                <a:chExt cx="1800200" cy="504056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971600" y="1412776"/>
                  <a:ext cx="648072" cy="504056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123728" y="1412776"/>
                  <a:ext cx="648072" cy="504056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619672" y="1412776"/>
                  <a:ext cx="504056" cy="504056"/>
                </a:xfrm>
                <a:prstGeom prst="rect">
                  <a:avLst/>
                </a:prstGeom>
                <a:solidFill>
                  <a:srgbClr val="C94343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 rot="16200000">
                <a:off x="1889880" y="1899007"/>
                <a:ext cx="35648" cy="288032"/>
                <a:chOff x="1368000" y="2060848"/>
                <a:chExt cx="35648" cy="288032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403648" y="2060848"/>
                  <a:ext cx="0" cy="288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368000" y="2060848"/>
                  <a:ext cx="0" cy="28803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2483768" y="2204864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448120" y="2204864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339752" y="2204864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304104" y="2204864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827584" y="2348880"/>
                <a:ext cx="15121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483768" y="2348880"/>
                <a:ext cx="4320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915816" y="1628800"/>
                <a:ext cx="0" cy="720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27584" y="1628800"/>
                <a:ext cx="0" cy="720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827584" y="1628800"/>
                <a:ext cx="1440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771800" y="1628800"/>
                <a:ext cx="1440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07704" y="2060848"/>
                <a:ext cx="0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907704" y="1844824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1403648" y="1916832"/>
                <a:ext cx="47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V</a:t>
                </a:r>
                <a:r>
                  <a:rPr lang="it-IT" sz="1100" dirty="0"/>
                  <a:t>BE</a:t>
                </a:r>
                <a:endParaRPr lang="it-IT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368998" y="1916832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V</a:t>
                </a:r>
                <a:r>
                  <a:rPr lang="it-IT" sz="1100" dirty="0"/>
                  <a:t>CE</a:t>
                </a:r>
                <a:endParaRPr lang="it-IT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71600" y="154750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n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537314" y="1556792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n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889242" y="1556792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p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228184" y="692696"/>
              <a:ext cx="1440160" cy="296416"/>
              <a:chOff x="1115616" y="1412776"/>
              <a:chExt cx="1440160" cy="296416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115616" y="1412776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31640" y="1556792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691680" y="1412776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195736" y="1556792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483768" y="1412776"/>
                <a:ext cx="72008" cy="72008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2051720" y="1484784"/>
                <a:ext cx="2880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1475656" y="1556792"/>
                <a:ext cx="2880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2267744" y="1709192"/>
                <a:ext cx="2880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4788024" y="90872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70C0"/>
                  </a:solidFill>
                </a:rPr>
                <a:t>Transistor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35496" y="197954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Cella fotovoltaica</a:t>
            </a:r>
          </a:p>
        </p:txBody>
      </p:sp>
      <p:sp>
        <p:nvSpPr>
          <p:cNvPr id="121" name="Oval 120"/>
          <p:cNvSpPr/>
          <p:nvPr/>
        </p:nvSpPr>
        <p:spPr>
          <a:xfrm>
            <a:off x="2051720" y="2636912"/>
            <a:ext cx="72008" cy="720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Oval 121"/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Oval 122"/>
          <p:cNvSpPr/>
          <p:nvPr/>
        </p:nvSpPr>
        <p:spPr>
          <a:xfrm>
            <a:off x="2267744" y="2636912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Oval 123"/>
          <p:cNvSpPr/>
          <p:nvPr/>
        </p:nvSpPr>
        <p:spPr>
          <a:xfrm>
            <a:off x="2267744" y="2420888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Sun 124"/>
          <p:cNvSpPr/>
          <p:nvPr/>
        </p:nvSpPr>
        <p:spPr>
          <a:xfrm>
            <a:off x="3347864" y="1916832"/>
            <a:ext cx="504056" cy="432048"/>
          </a:xfrm>
          <a:prstGeom prst="sun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0" name="Group 139"/>
          <p:cNvGrpSpPr/>
          <p:nvPr/>
        </p:nvGrpSpPr>
        <p:grpSpPr>
          <a:xfrm>
            <a:off x="1979712" y="2204864"/>
            <a:ext cx="1152128" cy="576064"/>
            <a:chOff x="6732240" y="2204864"/>
            <a:chExt cx="1152128" cy="576064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6732240" y="2204864"/>
              <a:ext cx="0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7596336" y="2492896"/>
              <a:ext cx="288032" cy="288032"/>
              <a:chOff x="7596336" y="2564904"/>
              <a:chExt cx="504056" cy="504056"/>
            </a:xfrm>
          </p:grpSpPr>
          <p:sp>
            <p:nvSpPr>
              <p:cNvPr id="126" name="Donut 125"/>
              <p:cNvSpPr/>
              <p:nvPr/>
            </p:nvSpPr>
            <p:spPr>
              <a:xfrm>
                <a:off x="7596336" y="2564904"/>
                <a:ext cx="504056" cy="504056"/>
              </a:xfrm>
              <a:prstGeom prst="donut">
                <a:avLst>
                  <a:gd name="adj" fmla="val 275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8" name="Straight Arrow Connector 127"/>
              <p:cNvCxnSpPr>
                <a:stCxn id="126" idx="3"/>
              </p:cNvCxnSpPr>
              <p:nvPr/>
            </p:nvCxnSpPr>
            <p:spPr>
              <a:xfrm flipV="1">
                <a:off x="7670153" y="2708920"/>
                <a:ext cx="286223" cy="2862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1" name="Straight Connector 130"/>
            <p:cNvCxnSpPr/>
            <p:nvPr/>
          </p:nvCxnSpPr>
          <p:spPr>
            <a:xfrm>
              <a:off x="6732240" y="2204864"/>
              <a:ext cx="10081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740352" y="2204864"/>
              <a:ext cx="0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7452320" y="2780928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323528" y="3356992"/>
            <a:ext cx="3043786" cy="369332"/>
            <a:chOff x="323528" y="3356992"/>
            <a:chExt cx="3043786" cy="369332"/>
          </a:xfrm>
        </p:grpSpPr>
        <p:sp>
          <p:nvSpPr>
            <p:cNvPr id="141" name="Oval 140"/>
            <p:cNvSpPr/>
            <p:nvPr/>
          </p:nvSpPr>
          <p:spPr>
            <a:xfrm>
              <a:off x="323528" y="350100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9552" y="3356992"/>
              <a:ext cx="2827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Ulteriore miniaturizzazione?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323528" y="3789040"/>
            <a:ext cx="2874509" cy="369332"/>
            <a:chOff x="323528" y="3789040"/>
            <a:chExt cx="2874509" cy="369332"/>
          </a:xfrm>
        </p:grpSpPr>
        <p:sp>
          <p:nvSpPr>
            <p:cNvPr id="142" name="Oval 141"/>
            <p:cNvSpPr/>
            <p:nvPr/>
          </p:nvSpPr>
          <p:spPr>
            <a:xfrm>
              <a:off x="323528" y="393305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39552" y="3789040"/>
              <a:ext cx="2658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Lavorare il silicio è costoso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51520" y="5000771"/>
            <a:ext cx="2376264" cy="1380557"/>
            <a:chOff x="4334232" y="2066991"/>
            <a:chExt cx="2376264" cy="1380557"/>
          </a:xfrm>
        </p:grpSpPr>
        <p:grpSp>
          <p:nvGrpSpPr>
            <p:cNvPr id="146" name="Group 225"/>
            <p:cNvGrpSpPr/>
            <p:nvPr/>
          </p:nvGrpSpPr>
          <p:grpSpPr>
            <a:xfrm rot="9045352">
              <a:off x="4559064" y="2066991"/>
              <a:ext cx="974908" cy="1380557"/>
              <a:chOff x="5436096" y="908720"/>
              <a:chExt cx="1232520" cy="3240360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5580112" y="17008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724128" y="18532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5868144" y="20056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6012160" y="21580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6156176" y="23104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6300192" y="24628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6444208" y="26152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732512" y="9087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876528" y="10611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6020544" y="12135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164560" y="13659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308576" y="15183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6452592" y="16707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596608" y="18231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5436096" y="24425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5580112" y="25949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5724128" y="27473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5868144" y="28997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012160" y="30521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156176" y="32045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300192" y="33569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47" name="Oval 146"/>
            <p:cNvSpPr/>
            <p:nvPr/>
          </p:nvSpPr>
          <p:spPr>
            <a:xfrm rot="9045352">
              <a:off x="6332084" y="2605647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8" name="Oval 147"/>
            <p:cNvSpPr/>
            <p:nvPr/>
          </p:nvSpPr>
          <p:spPr>
            <a:xfrm rot="9045352">
              <a:off x="6200968" y="2604644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Oval 148"/>
            <p:cNvSpPr/>
            <p:nvPr/>
          </p:nvSpPr>
          <p:spPr>
            <a:xfrm rot="9045352">
              <a:off x="6069850" y="2603640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Oval 149"/>
            <p:cNvSpPr/>
            <p:nvPr/>
          </p:nvSpPr>
          <p:spPr>
            <a:xfrm rot="9045352">
              <a:off x="5938734" y="2602636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Oval 150"/>
            <p:cNvSpPr/>
            <p:nvPr/>
          </p:nvSpPr>
          <p:spPr>
            <a:xfrm rot="9045352">
              <a:off x="5807618" y="2601633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Oval 151"/>
            <p:cNvSpPr/>
            <p:nvPr/>
          </p:nvSpPr>
          <p:spPr>
            <a:xfrm rot="9045352">
              <a:off x="5676502" y="2600629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Oval 152"/>
            <p:cNvSpPr/>
            <p:nvPr/>
          </p:nvSpPr>
          <p:spPr>
            <a:xfrm rot="9045352">
              <a:off x="5545385" y="2599626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4" name="Oval 153"/>
            <p:cNvSpPr/>
            <p:nvPr/>
          </p:nvSpPr>
          <p:spPr>
            <a:xfrm rot="9045352">
              <a:off x="6391766" y="295899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Oval 154"/>
            <p:cNvSpPr/>
            <p:nvPr/>
          </p:nvSpPr>
          <p:spPr>
            <a:xfrm rot="9045352">
              <a:off x="6260650" y="2957992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6" name="Oval 155"/>
            <p:cNvSpPr/>
            <p:nvPr/>
          </p:nvSpPr>
          <p:spPr>
            <a:xfrm rot="9045352">
              <a:off x="6129534" y="2956988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Oval 156"/>
            <p:cNvSpPr/>
            <p:nvPr/>
          </p:nvSpPr>
          <p:spPr>
            <a:xfrm rot="9045352">
              <a:off x="5998417" y="295598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Oval 157"/>
            <p:cNvSpPr/>
            <p:nvPr/>
          </p:nvSpPr>
          <p:spPr>
            <a:xfrm rot="9045352">
              <a:off x="5867300" y="2954981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9" name="Oval 158"/>
            <p:cNvSpPr/>
            <p:nvPr/>
          </p:nvSpPr>
          <p:spPr>
            <a:xfrm rot="9045352">
              <a:off x="5736184" y="2953977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Oval 159"/>
            <p:cNvSpPr/>
            <p:nvPr/>
          </p:nvSpPr>
          <p:spPr>
            <a:xfrm rot="9045352">
              <a:off x="5605067" y="2952974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1" name="Oval 160"/>
            <p:cNvSpPr/>
            <p:nvPr/>
          </p:nvSpPr>
          <p:spPr>
            <a:xfrm rot="9045352">
              <a:off x="6277085" y="2274238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2" name="Oval 161"/>
            <p:cNvSpPr/>
            <p:nvPr/>
          </p:nvSpPr>
          <p:spPr>
            <a:xfrm rot="9045352">
              <a:off x="6145969" y="227323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3" name="Oval 162"/>
            <p:cNvSpPr/>
            <p:nvPr/>
          </p:nvSpPr>
          <p:spPr>
            <a:xfrm rot="9045352">
              <a:off x="6014852" y="2272231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4" name="Oval 163"/>
            <p:cNvSpPr/>
            <p:nvPr/>
          </p:nvSpPr>
          <p:spPr>
            <a:xfrm rot="9045352">
              <a:off x="5883736" y="2271227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5" name="Oval 164"/>
            <p:cNvSpPr/>
            <p:nvPr/>
          </p:nvSpPr>
          <p:spPr>
            <a:xfrm rot="9045352">
              <a:off x="5752620" y="227022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Oval 165"/>
            <p:cNvSpPr/>
            <p:nvPr/>
          </p:nvSpPr>
          <p:spPr>
            <a:xfrm rot="9045352">
              <a:off x="5621503" y="2269221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7" name="Oval 166"/>
            <p:cNvSpPr/>
            <p:nvPr/>
          </p:nvSpPr>
          <p:spPr>
            <a:xfrm rot="9045352">
              <a:off x="5490387" y="2268218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8" name="Oval 167"/>
            <p:cNvSpPr/>
            <p:nvPr/>
          </p:nvSpPr>
          <p:spPr>
            <a:xfrm>
              <a:off x="4478248" y="2241463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34232" y="2169455"/>
              <a:ext cx="216024" cy="10801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494472" y="2169455"/>
              <a:ext cx="216024" cy="10801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2" name="TextBox 191"/>
          <p:cNvSpPr txBox="1"/>
          <p:nvPr/>
        </p:nvSpPr>
        <p:spPr>
          <a:xfrm rot="16200000">
            <a:off x="-175136" y="5428918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electrode</a:t>
            </a:r>
          </a:p>
        </p:txBody>
      </p:sp>
      <p:pic>
        <p:nvPicPr>
          <p:cNvPr id="10242" name="Picture 2" descr="Image result for single molecule transis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013176"/>
            <a:ext cx="2088232" cy="1407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7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4" grpId="0"/>
      <p:bldP spid="115" grpId="0" animBg="1"/>
      <p:bldP spid="117" grpId="0" animBg="1"/>
      <p:bldP spid="118" grpId="0" animBg="1"/>
      <p:bldP spid="120" grpId="0"/>
      <p:bldP spid="121" grpId="0" animBg="1"/>
      <p:bldP spid="122" grpId="0" animBg="1"/>
      <p:bldP spid="123" grpId="0" animBg="1"/>
      <p:bldP spid="124" grpId="0" animBg="1"/>
      <p:bldP spid="125" grpId="0" animBg="1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ctangle 28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ight Arrow 13"/>
          <p:cNvSpPr/>
          <p:nvPr/>
        </p:nvSpPr>
        <p:spPr>
          <a:xfrm rot="5400000">
            <a:off x="3852777" y="3356134"/>
            <a:ext cx="5974949" cy="648072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386" name="AutoShape 2" descr="Image result for organic electron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4644008" y="980728"/>
            <a:ext cx="1666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Luminescence, 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light absorption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8304" y="1052736"/>
            <a:ext cx="88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Market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20272" y="5014917"/>
            <a:ext cx="142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Fundamental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Research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179512" y="5008650"/>
            <a:ext cx="6017487" cy="1588702"/>
            <a:chOff x="179512" y="5085184"/>
            <a:chExt cx="6017487" cy="1588702"/>
          </a:xfrm>
        </p:grpSpPr>
        <p:pic>
          <p:nvPicPr>
            <p:cNvPr id="16401" name="Picture 17" descr="Image result for single molecule devic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5085184"/>
              <a:ext cx="2376264" cy="1588702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2597171" y="6027555"/>
              <a:ext cx="240687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Single molecule devices</a:t>
              </a:r>
            </a:p>
            <a:p>
              <a:r>
                <a:rPr lang="it-IT" dirty="0"/>
                <a:t>All carbon electronics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16016" y="5301208"/>
              <a:ext cx="14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2D electrodes</a:t>
              </a: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323528" y="3850729"/>
            <a:ext cx="6267293" cy="1090439"/>
            <a:chOff x="323528" y="3356992"/>
            <a:chExt cx="6267293" cy="1090439"/>
          </a:xfrm>
        </p:grpSpPr>
        <p:pic>
          <p:nvPicPr>
            <p:cNvPr id="16390" name="Picture 6" descr="Image result for wearable electronic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356992"/>
              <a:ext cx="1969970" cy="1090439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4499992" y="3789040"/>
              <a:ext cx="2090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Functional materials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7744" y="3645024"/>
              <a:ext cx="1579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Biosensors, </a:t>
              </a:r>
            </a:p>
            <a:p>
              <a:r>
                <a:rPr lang="it-IT" dirty="0"/>
                <a:t>gas separators </a:t>
              </a: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0" y="478413"/>
            <a:ext cx="4067944" cy="1870467"/>
            <a:chOff x="0" y="-25642"/>
            <a:chExt cx="4067944" cy="1870467"/>
          </a:xfrm>
        </p:grpSpPr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"/>
              <a:ext cx="2149058" cy="1844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3" descr="Image result for organic solar cell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624" y="0"/>
              <a:ext cx="2339413" cy="105273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966360" y="-25642"/>
              <a:ext cx="11015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OLED </a:t>
              </a:r>
            </a:p>
            <a:p>
              <a:r>
                <a:rPr lang="it-IT" dirty="0"/>
                <a:t>solar cells</a:t>
              </a: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251520" y="2420889"/>
            <a:ext cx="8052567" cy="1582434"/>
            <a:chOff x="251520" y="1916832"/>
            <a:chExt cx="8052567" cy="1582434"/>
          </a:xfrm>
        </p:grpSpPr>
        <p:pic>
          <p:nvPicPr>
            <p:cNvPr id="16399" name="Picture 15" descr="Image result for organic electronic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1916832"/>
              <a:ext cx="2200692" cy="122413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7164288" y="3059667"/>
              <a:ext cx="1139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C00000"/>
                  </a:solidFill>
                </a:rPr>
                <a:t>Prototype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9992" y="2276872"/>
              <a:ext cx="2010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Printing technology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67744" y="2852935"/>
              <a:ext cx="187359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/>
                <a:t>Flexible, wearable</a:t>
              </a:r>
            </a:p>
            <a:p>
              <a:r>
                <a:rPr lang="it-IT" dirty="0"/>
                <a:t>devices 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20072" y="44624"/>
            <a:ext cx="301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Organic Electronics</a:t>
            </a:r>
          </a:p>
        </p:txBody>
      </p:sp>
      <p:sp>
        <p:nvSpPr>
          <p:cNvPr id="21506" name="AutoShape 2" descr="Image result for samsung galaxy fo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1" name="Group 30"/>
          <p:cNvGrpSpPr/>
          <p:nvPr/>
        </p:nvGrpSpPr>
        <p:grpSpPr>
          <a:xfrm>
            <a:off x="2195736" y="1916832"/>
            <a:ext cx="2304255" cy="1368152"/>
            <a:chOff x="2195736" y="1916832"/>
            <a:chExt cx="2304255" cy="1368152"/>
          </a:xfrm>
        </p:grpSpPr>
        <p:pic>
          <p:nvPicPr>
            <p:cNvPr id="21508" name="Picture 4" descr="Image result for samsung galaxy fol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95736" y="1940142"/>
              <a:ext cx="2016224" cy="1344842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635896" y="1916832"/>
              <a:ext cx="864095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Samsung,</a:t>
              </a:r>
            </a:p>
            <a:p>
              <a:r>
                <a:rPr lang="it-IT" sz="1200" dirty="0"/>
                <a:t>May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35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21311" y="4462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O r g a n i c   E l e c t r o n i c s 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098" name="AutoShape 2" descr="Image result for silicon crystal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0" name="AutoShape 4" descr="Image result for silicon crystal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4" name="AutoShape 8" descr="Image result for pentac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" name="TextBox 43"/>
          <p:cNvSpPr txBox="1"/>
          <p:nvPr/>
        </p:nvSpPr>
        <p:spPr>
          <a:xfrm>
            <a:off x="-36512" y="836712"/>
            <a:ext cx="50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</a:t>
            </a:r>
          </a:p>
        </p:txBody>
      </p:sp>
      <p:sp>
        <p:nvSpPr>
          <p:cNvPr id="45" name="Oval 44"/>
          <p:cNvSpPr/>
          <p:nvPr/>
        </p:nvSpPr>
        <p:spPr>
          <a:xfrm>
            <a:off x="1024214" y="8460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TextBox 45"/>
          <p:cNvSpPr txBox="1"/>
          <p:nvPr/>
        </p:nvSpPr>
        <p:spPr>
          <a:xfrm>
            <a:off x="1456262" y="764704"/>
            <a:ext cx="329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Proprietà facilmente modificabili </a:t>
            </a:r>
          </a:p>
        </p:txBody>
      </p:sp>
      <p:sp>
        <p:nvSpPr>
          <p:cNvPr id="47" name="Oval 46"/>
          <p:cNvSpPr/>
          <p:nvPr/>
        </p:nvSpPr>
        <p:spPr>
          <a:xfrm>
            <a:off x="1024214" y="12060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TextBox 47"/>
          <p:cNvSpPr txBox="1"/>
          <p:nvPr/>
        </p:nvSpPr>
        <p:spPr>
          <a:xfrm>
            <a:off x="1456262" y="1124744"/>
            <a:ext cx="11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Economica</a:t>
            </a:r>
          </a:p>
        </p:txBody>
      </p:sp>
      <p:sp>
        <p:nvSpPr>
          <p:cNvPr id="49" name="Oval 48"/>
          <p:cNvSpPr/>
          <p:nvPr/>
        </p:nvSpPr>
        <p:spPr>
          <a:xfrm>
            <a:off x="1024214" y="15660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TextBox 49"/>
          <p:cNvSpPr txBox="1"/>
          <p:nvPr/>
        </p:nvSpPr>
        <p:spPr>
          <a:xfrm>
            <a:off x="1456262" y="1484784"/>
            <a:ext cx="173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Flexible support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90537" y="548006"/>
            <a:ext cx="82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Contro</a:t>
            </a:r>
          </a:p>
        </p:txBody>
      </p:sp>
      <p:sp>
        <p:nvSpPr>
          <p:cNvPr id="52" name="Oval 51"/>
          <p:cNvSpPr/>
          <p:nvPr/>
        </p:nvSpPr>
        <p:spPr>
          <a:xfrm>
            <a:off x="5438776" y="11544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TextBox 52"/>
          <p:cNvSpPr txBox="1"/>
          <p:nvPr/>
        </p:nvSpPr>
        <p:spPr>
          <a:xfrm>
            <a:off x="5870824" y="1073192"/>
            <a:ext cx="251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Efficienza del </a:t>
            </a:r>
            <a:r>
              <a:rPr lang="it-IT" dirty="0" err="1"/>
              <a:t>transporto</a:t>
            </a:r>
            <a:r>
              <a:rPr lang="it-IT" dirty="0"/>
              <a:t> </a:t>
            </a:r>
          </a:p>
        </p:txBody>
      </p:sp>
      <p:sp>
        <p:nvSpPr>
          <p:cNvPr id="54" name="Oval 53"/>
          <p:cNvSpPr/>
          <p:nvPr/>
        </p:nvSpPr>
        <p:spPr>
          <a:xfrm>
            <a:off x="5438776" y="15145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TextBox 54"/>
          <p:cNvSpPr txBox="1"/>
          <p:nvPr/>
        </p:nvSpPr>
        <p:spPr>
          <a:xfrm>
            <a:off x="5870824" y="1433232"/>
            <a:ext cx="110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Durabilità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802958" y="1082484"/>
            <a:ext cx="266940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3" name="Group 92"/>
          <p:cNvGrpSpPr/>
          <p:nvPr/>
        </p:nvGrpSpPr>
        <p:grpSpPr>
          <a:xfrm>
            <a:off x="179512" y="2564904"/>
            <a:ext cx="2376264" cy="1542624"/>
            <a:chOff x="179512" y="3003095"/>
            <a:chExt cx="2376264" cy="1542624"/>
          </a:xfrm>
        </p:grpSpPr>
        <p:grpSp>
          <p:nvGrpSpPr>
            <p:cNvPr id="105" name="Group 104"/>
            <p:cNvGrpSpPr/>
            <p:nvPr/>
          </p:nvGrpSpPr>
          <p:grpSpPr>
            <a:xfrm rot="9045352">
              <a:off x="404344" y="3003095"/>
              <a:ext cx="974908" cy="1380557"/>
              <a:chOff x="5436096" y="908720"/>
              <a:chExt cx="1232520" cy="324036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5580112" y="17008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724128" y="18532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868144" y="20056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012160" y="21580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156176" y="23104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300192" y="24628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444208" y="2615208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32512" y="9087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876528" y="10611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20544" y="12135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164560" y="13659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308576" y="15183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452592" y="16707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596608" y="1823120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436096" y="24425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80112" y="25949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724128" y="27473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868144" y="28997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012160" y="30521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156176" y="32045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300192" y="3356992"/>
                <a:ext cx="72008" cy="7920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27" name="Oval 126"/>
            <p:cNvSpPr/>
            <p:nvPr/>
          </p:nvSpPr>
          <p:spPr>
            <a:xfrm rot="9045352">
              <a:off x="2177364" y="3541751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8" name="Oval 127"/>
            <p:cNvSpPr/>
            <p:nvPr/>
          </p:nvSpPr>
          <p:spPr>
            <a:xfrm rot="9045352">
              <a:off x="2046248" y="3540748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Oval 128"/>
            <p:cNvSpPr/>
            <p:nvPr/>
          </p:nvSpPr>
          <p:spPr>
            <a:xfrm rot="9045352">
              <a:off x="1915130" y="3539744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Oval 129"/>
            <p:cNvSpPr/>
            <p:nvPr/>
          </p:nvSpPr>
          <p:spPr>
            <a:xfrm rot="9045352">
              <a:off x="1784014" y="3538740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1" name="Oval 130"/>
            <p:cNvSpPr/>
            <p:nvPr/>
          </p:nvSpPr>
          <p:spPr>
            <a:xfrm rot="9045352">
              <a:off x="1652898" y="3537737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Oval 131"/>
            <p:cNvSpPr/>
            <p:nvPr/>
          </p:nvSpPr>
          <p:spPr>
            <a:xfrm rot="9045352">
              <a:off x="1521782" y="3536733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Oval 132"/>
            <p:cNvSpPr/>
            <p:nvPr/>
          </p:nvSpPr>
          <p:spPr>
            <a:xfrm rot="9045352">
              <a:off x="1390665" y="3535730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4" name="Oval 133"/>
            <p:cNvSpPr/>
            <p:nvPr/>
          </p:nvSpPr>
          <p:spPr>
            <a:xfrm rot="9045352">
              <a:off x="2237046" y="3895099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5" name="Oval 134"/>
            <p:cNvSpPr/>
            <p:nvPr/>
          </p:nvSpPr>
          <p:spPr>
            <a:xfrm rot="9045352">
              <a:off x="2105930" y="3894096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6" name="Oval 135"/>
            <p:cNvSpPr/>
            <p:nvPr/>
          </p:nvSpPr>
          <p:spPr>
            <a:xfrm rot="9045352">
              <a:off x="1974814" y="3893092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7" name="Oval 136"/>
            <p:cNvSpPr/>
            <p:nvPr/>
          </p:nvSpPr>
          <p:spPr>
            <a:xfrm rot="9045352">
              <a:off x="1843697" y="3892089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8" name="Oval 137"/>
            <p:cNvSpPr/>
            <p:nvPr/>
          </p:nvSpPr>
          <p:spPr>
            <a:xfrm rot="9045352">
              <a:off x="1712580" y="389108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9" name="Oval 138"/>
            <p:cNvSpPr/>
            <p:nvPr/>
          </p:nvSpPr>
          <p:spPr>
            <a:xfrm rot="9045352">
              <a:off x="1581464" y="3890081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Oval 139"/>
            <p:cNvSpPr/>
            <p:nvPr/>
          </p:nvSpPr>
          <p:spPr>
            <a:xfrm rot="9045352">
              <a:off x="1450347" y="3889078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1" name="Oval 140"/>
            <p:cNvSpPr/>
            <p:nvPr/>
          </p:nvSpPr>
          <p:spPr>
            <a:xfrm rot="9045352">
              <a:off x="2122365" y="3210342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Oval 141"/>
            <p:cNvSpPr/>
            <p:nvPr/>
          </p:nvSpPr>
          <p:spPr>
            <a:xfrm rot="9045352">
              <a:off x="1991249" y="3209339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Oval 142"/>
            <p:cNvSpPr/>
            <p:nvPr/>
          </p:nvSpPr>
          <p:spPr>
            <a:xfrm rot="9045352">
              <a:off x="1860132" y="320833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Oval 143"/>
            <p:cNvSpPr/>
            <p:nvPr/>
          </p:nvSpPr>
          <p:spPr>
            <a:xfrm rot="9045352">
              <a:off x="1729016" y="3207331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Oval 144"/>
            <p:cNvSpPr/>
            <p:nvPr/>
          </p:nvSpPr>
          <p:spPr>
            <a:xfrm rot="9045352">
              <a:off x="1597900" y="3206329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Oval 145"/>
            <p:cNvSpPr/>
            <p:nvPr/>
          </p:nvSpPr>
          <p:spPr>
            <a:xfrm rot="9045352">
              <a:off x="1466783" y="3205325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7" name="Oval 146"/>
            <p:cNvSpPr/>
            <p:nvPr/>
          </p:nvSpPr>
          <p:spPr>
            <a:xfrm rot="9045352">
              <a:off x="1335667" y="3204322"/>
              <a:ext cx="76703" cy="3128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8" name="Oval 147"/>
            <p:cNvSpPr/>
            <p:nvPr/>
          </p:nvSpPr>
          <p:spPr>
            <a:xfrm>
              <a:off x="323528" y="3177567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Oval 148"/>
            <p:cNvSpPr/>
            <p:nvPr/>
          </p:nvSpPr>
          <p:spPr>
            <a:xfrm>
              <a:off x="539552" y="3321583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Oval 149"/>
            <p:cNvSpPr/>
            <p:nvPr/>
          </p:nvSpPr>
          <p:spPr>
            <a:xfrm>
              <a:off x="899592" y="3177567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Oval 150"/>
            <p:cNvSpPr/>
            <p:nvPr/>
          </p:nvSpPr>
          <p:spPr>
            <a:xfrm>
              <a:off x="1403648" y="3321583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Oval 151"/>
            <p:cNvSpPr/>
            <p:nvPr/>
          </p:nvSpPr>
          <p:spPr>
            <a:xfrm>
              <a:off x="1691680" y="3177567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>
              <a:off x="1547664" y="3393591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683568" y="3321583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1835696" y="3177567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179512" y="3105559"/>
              <a:ext cx="216024" cy="10801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339752" y="3105559"/>
              <a:ext cx="216024" cy="10801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1763688" y="4257687"/>
              <a:ext cx="35648" cy="288032"/>
              <a:chOff x="5184424" y="1936577"/>
              <a:chExt cx="35648" cy="288032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5220072" y="1936577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5184424" y="1936577"/>
                <a:ext cx="0" cy="2880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Straight Connector 160"/>
            <p:cNvCxnSpPr/>
            <p:nvPr/>
          </p:nvCxnSpPr>
          <p:spPr>
            <a:xfrm flipH="1">
              <a:off x="251520" y="4401703"/>
              <a:ext cx="15121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1835696" y="4401703"/>
              <a:ext cx="648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251520" y="4185679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2483768" y="4185679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/>
            <p:nvPr/>
          </p:nvSpPr>
          <p:spPr>
            <a:xfrm>
              <a:off x="2339752" y="3329967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Oval 165"/>
            <p:cNvSpPr/>
            <p:nvPr/>
          </p:nvSpPr>
          <p:spPr>
            <a:xfrm>
              <a:off x="1619672" y="3825639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7" name="Oval 166"/>
            <p:cNvSpPr/>
            <p:nvPr/>
          </p:nvSpPr>
          <p:spPr>
            <a:xfrm>
              <a:off x="827584" y="3969655"/>
              <a:ext cx="72008" cy="7200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>
              <a:off x="971600" y="3897647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059832" y="3212976"/>
            <a:ext cx="5616624" cy="3240360"/>
            <a:chOff x="3059832" y="2852936"/>
            <a:chExt cx="5616624" cy="3240360"/>
          </a:xfrm>
        </p:grpSpPr>
        <p:sp>
          <p:nvSpPr>
            <p:cNvPr id="170" name="TextBox 169"/>
            <p:cNvSpPr txBox="1"/>
            <p:nvPr/>
          </p:nvSpPr>
          <p:spPr>
            <a:xfrm>
              <a:off x="3707904" y="4852151"/>
              <a:ext cx="3096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Ahmed Zewail, </a:t>
              </a:r>
            </a:p>
            <a:p>
              <a:r>
                <a:rPr lang="it-IT" dirty="0"/>
                <a:t>Chemistry Nobel laureate 1999</a:t>
              </a:r>
            </a:p>
            <a:p>
              <a:r>
                <a:rPr lang="it-IT" dirty="0"/>
                <a:t> </a:t>
              </a:r>
            </a:p>
          </p:txBody>
        </p:sp>
        <p:pic>
          <p:nvPicPr>
            <p:cNvPr id="171" name="Picture 4" descr="Ahmed Zewail HD2009 Othmer Gold Medal portrai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3543043"/>
              <a:ext cx="1872208" cy="2550253"/>
            </a:xfrm>
            <a:prstGeom prst="rect">
              <a:avLst/>
            </a:prstGeom>
            <a:noFill/>
          </p:spPr>
        </p:pic>
        <p:sp>
          <p:nvSpPr>
            <p:cNvPr id="172" name="TextBox 171"/>
            <p:cNvSpPr txBox="1"/>
            <p:nvPr/>
          </p:nvSpPr>
          <p:spPr>
            <a:xfrm>
              <a:off x="3059832" y="2852936"/>
              <a:ext cx="5024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002060"/>
                  </a:solidFill>
                </a:rPr>
                <a:t>Femtochemistry</a:t>
              </a:r>
              <a:r>
                <a:rPr lang="it-IT" dirty="0">
                  <a:solidFill>
                    <a:srgbClr val="002060"/>
                  </a:solidFill>
                </a:rPr>
                <a:t>: studio di processi sulla scala del </a:t>
              </a:r>
              <a:r>
                <a:rPr lang="it-IT" dirty="0" err="1">
                  <a:solidFill>
                    <a:srgbClr val="002060"/>
                  </a:solidFill>
                </a:rPr>
                <a:t>fs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716016" y="3140968"/>
              <a:ext cx="1366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 fs = 10</a:t>
              </a:r>
              <a:r>
                <a:rPr lang="it-IT" baseline="30000" dirty="0"/>
                <a:t>-15</a:t>
              </a:r>
              <a:r>
                <a:rPr lang="it-IT" dirty="0"/>
                <a:t> s </a:t>
              </a: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3059832" y="2636912"/>
            <a:ext cx="310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Nanotecnologia</a:t>
            </a:r>
            <a:r>
              <a:rPr lang="it-IT" dirty="0">
                <a:solidFill>
                  <a:srgbClr val="C00000"/>
                </a:solidFill>
              </a:rPr>
              <a:t>:  1nm = 10</a:t>
            </a:r>
            <a:r>
              <a:rPr lang="it-IT" baseline="30000" dirty="0">
                <a:solidFill>
                  <a:srgbClr val="C00000"/>
                </a:solidFill>
              </a:rPr>
              <a:t>-9</a:t>
            </a:r>
            <a:r>
              <a:rPr lang="it-IT" dirty="0">
                <a:solidFill>
                  <a:srgbClr val="C00000"/>
                </a:solidFill>
              </a:rPr>
              <a:t> m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23528" y="4221088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molecule-metal</a:t>
            </a:r>
          </a:p>
          <a:p>
            <a:r>
              <a:rPr lang="it-IT" b="1" dirty="0">
                <a:solidFill>
                  <a:srgbClr val="C00000"/>
                </a:solidFill>
              </a:rPr>
              <a:t>molecule-molecule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23528" y="5229200"/>
            <a:ext cx="185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transport process</a:t>
            </a:r>
          </a:p>
        </p:txBody>
      </p:sp>
      <p:grpSp>
        <p:nvGrpSpPr>
          <p:cNvPr id="104" name="Group 103"/>
          <p:cNvGrpSpPr/>
          <p:nvPr/>
        </p:nvGrpSpPr>
        <p:grpSpPr>
          <a:xfrm rot="5400000">
            <a:off x="1655676" y="3609020"/>
            <a:ext cx="324035" cy="684075"/>
            <a:chOff x="4355977" y="2060847"/>
            <a:chExt cx="360040" cy="864096"/>
          </a:xfrm>
        </p:grpSpPr>
        <p:sp>
          <p:nvSpPr>
            <p:cNvPr id="99" name="Rounded Rectangle 98"/>
            <p:cNvSpPr/>
            <p:nvPr/>
          </p:nvSpPr>
          <p:spPr>
            <a:xfrm rot="5400000">
              <a:off x="4148242" y="2357171"/>
              <a:ext cx="775507" cy="360038"/>
            </a:xfrm>
            <a:prstGeom prst="roundRect">
              <a:avLst/>
            </a:prstGeom>
            <a:solidFill>
              <a:srgbClr val="C9434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Rounded Rectangle 99"/>
            <p:cNvSpPr/>
            <p:nvPr/>
          </p:nvSpPr>
          <p:spPr>
            <a:xfrm rot="5400000">
              <a:off x="4327207" y="2203773"/>
              <a:ext cx="417581" cy="36003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380771" y="2060847"/>
              <a:ext cx="223503" cy="331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+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33126" y="2379329"/>
              <a:ext cx="199458" cy="382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/>
                <a:t>-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 rot="5400000">
              <a:off x="4509515" y="2029586"/>
              <a:ext cx="59655" cy="1221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228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4"/>
          <p:cNvGrpSpPr/>
          <p:nvPr/>
        </p:nvGrpSpPr>
        <p:grpSpPr>
          <a:xfrm>
            <a:off x="405215" y="2163798"/>
            <a:ext cx="1934537" cy="1059382"/>
            <a:chOff x="358205" y="2331911"/>
            <a:chExt cx="2132021" cy="1168263"/>
          </a:xfrm>
        </p:grpSpPr>
        <p:grpSp>
          <p:nvGrpSpPr>
            <p:cNvPr id="4" name="Group 62"/>
            <p:cNvGrpSpPr/>
            <p:nvPr/>
          </p:nvGrpSpPr>
          <p:grpSpPr>
            <a:xfrm>
              <a:off x="358205" y="2331911"/>
              <a:ext cx="2132021" cy="687156"/>
              <a:chOff x="1006277" y="1472492"/>
              <a:chExt cx="2132021" cy="687156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1006277" y="1832532"/>
                <a:ext cx="2088232" cy="28803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it-IT" sz="1600" dirty="0"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006277" y="1472492"/>
                <a:ext cx="432048" cy="36004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it-IT" sz="1600" dirty="0"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662461" y="1472492"/>
                <a:ext cx="432048" cy="36004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it-IT" sz="1600" dirty="0"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438325" y="1472492"/>
                <a:ext cx="1224136" cy="360040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it-IT" sz="1600" dirty="0"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17483" y="1472492"/>
                <a:ext cx="420815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M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10332" y="1472492"/>
                <a:ext cx="1105635" cy="322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300" dirty="0"/>
                  <a:t>Organic film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39409" y="1837209"/>
                <a:ext cx="1522563" cy="322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300" dirty="0"/>
                  <a:t>Inorganic support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301690" y="3092883"/>
              <a:ext cx="203589" cy="407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it-IT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721" name="Group 105"/>
          <p:cNvGrpSpPr/>
          <p:nvPr/>
        </p:nvGrpSpPr>
        <p:grpSpPr>
          <a:xfrm>
            <a:off x="731721" y="906821"/>
            <a:ext cx="1598398" cy="1699712"/>
            <a:chOff x="-526803" y="1123206"/>
            <a:chExt cx="1761580" cy="1874403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65399" y="1123206"/>
              <a:ext cx="1400176" cy="1362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71" name="Rectangle 70"/>
            <p:cNvSpPr/>
            <p:nvPr/>
          </p:nvSpPr>
          <p:spPr bwMode="auto">
            <a:xfrm>
              <a:off x="-526803" y="2421545"/>
              <a:ext cx="144016" cy="57606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it-IT" sz="1600" dirty="0"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74" name="AutoShape 1"/>
          <p:cNvSpPr>
            <a:spLocks noChangeArrowheads="1"/>
          </p:cNvSpPr>
          <p:nvPr/>
        </p:nvSpPr>
        <p:spPr bwMode="auto">
          <a:xfrm>
            <a:off x="0" y="-27384"/>
            <a:ext cx="9144000" cy="338293"/>
          </a:xfrm>
          <a:prstGeom prst="roundRect">
            <a:avLst>
              <a:gd name="adj" fmla="val 426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02" y="-97034"/>
            <a:ext cx="8227871" cy="543608"/>
          </a:xfrm>
        </p:spPr>
        <p:txBody>
          <a:bodyPr/>
          <a:lstStyle/>
          <a:p>
            <a:r>
              <a:rPr lang="it-IT" sz="2500" dirty="0" err="1">
                <a:solidFill>
                  <a:schemeClr val="bg1"/>
                </a:solidFill>
              </a:rPr>
              <a:t>Tuning</a:t>
            </a:r>
            <a:r>
              <a:rPr lang="it-IT" sz="2500" dirty="0">
                <a:solidFill>
                  <a:schemeClr val="bg1"/>
                </a:solidFill>
              </a:rPr>
              <a:t> the </a:t>
            </a:r>
            <a:r>
              <a:rPr lang="it-IT" sz="2500" dirty="0" err="1">
                <a:solidFill>
                  <a:schemeClr val="bg1"/>
                </a:solidFill>
              </a:rPr>
              <a:t>barrier</a:t>
            </a:r>
            <a:endParaRPr lang="it-IT" sz="2500" dirty="0">
              <a:solidFill>
                <a:schemeClr val="bg1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987824" y="7101408"/>
            <a:ext cx="250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Resonant photoemission</a:t>
            </a:r>
          </a:p>
        </p:txBody>
      </p:sp>
      <p:sp>
        <p:nvSpPr>
          <p:cNvPr id="35849" name="AutoShape 9" descr="Image result for coron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51" name="AutoShape 11" descr="Image result for coron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2" name="TextBox 221"/>
          <p:cNvSpPr txBox="1"/>
          <p:nvPr/>
        </p:nvSpPr>
        <p:spPr>
          <a:xfrm>
            <a:off x="251520" y="291540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890D33"/>
                </a:solidFill>
              </a:rPr>
              <a:t>organo-metallic morphology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39552" y="630892"/>
            <a:ext cx="1403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890D33"/>
                </a:solidFill>
              </a:rPr>
              <a:t>Organic devices</a:t>
            </a:r>
          </a:p>
        </p:txBody>
      </p:sp>
      <p:sp>
        <p:nvSpPr>
          <p:cNvPr id="76" name="Rectangle 28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4181707" y="563652"/>
            <a:ext cx="2406661" cy="2229635"/>
            <a:chOff x="4181707" y="563652"/>
            <a:chExt cx="2406661" cy="2229635"/>
          </a:xfrm>
        </p:grpSpPr>
        <p:grpSp>
          <p:nvGrpSpPr>
            <p:cNvPr id="77" name="Group 119"/>
            <p:cNvGrpSpPr/>
            <p:nvPr/>
          </p:nvGrpSpPr>
          <p:grpSpPr>
            <a:xfrm>
              <a:off x="4496515" y="563652"/>
              <a:ext cx="792088" cy="2229635"/>
              <a:chOff x="1331640" y="1957418"/>
              <a:chExt cx="792088" cy="1970499"/>
            </a:xfrm>
          </p:grpSpPr>
          <p:sp>
            <p:nvSpPr>
              <p:cNvPr id="78" name="Rectangle 97"/>
              <p:cNvSpPr/>
              <p:nvPr/>
            </p:nvSpPr>
            <p:spPr>
              <a:xfrm>
                <a:off x="1331640" y="1957418"/>
                <a:ext cx="778012" cy="19704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Oval 99"/>
              <p:cNvSpPr/>
              <p:nvPr/>
            </p:nvSpPr>
            <p:spPr>
              <a:xfrm>
                <a:off x="1979712" y="2420888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Oval 100"/>
              <p:cNvSpPr/>
              <p:nvPr/>
            </p:nvSpPr>
            <p:spPr>
              <a:xfrm>
                <a:off x="1403648" y="2531534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Oval 101"/>
              <p:cNvSpPr/>
              <p:nvPr/>
            </p:nvSpPr>
            <p:spPr>
              <a:xfrm>
                <a:off x="1844080" y="2387518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Oval 102"/>
              <p:cNvSpPr/>
              <p:nvPr/>
            </p:nvSpPr>
            <p:spPr>
              <a:xfrm>
                <a:off x="1403648" y="2354148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Oval 103"/>
              <p:cNvSpPr/>
              <p:nvPr/>
            </p:nvSpPr>
            <p:spPr>
              <a:xfrm>
                <a:off x="1547664" y="2531534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4" name="Oval 104"/>
              <p:cNvSpPr/>
              <p:nvPr/>
            </p:nvSpPr>
            <p:spPr>
              <a:xfrm>
                <a:off x="1547664" y="2387518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5" name="Oval 105"/>
              <p:cNvSpPr/>
              <p:nvPr/>
            </p:nvSpPr>
            <p:spPr>
              <a:xfrm>
                <a:off x="1700064" y="2459526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6" name="Oval 106"/>
              <p:cNvSpPr/>
              <p:nvPr/>
            </p:nvSpPr>
            <p:spPr>
              <a:xfrm>
                <a:off x="1852464" y="2531534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Oval 107"/>
              <p:cNvSpPr/>
              <p:nvPr/>
            </p:nvSpPr>
            <p:spPr>
              <a:xfrm>
                <a:off x="2022606" y="2564904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Oval 108"/>
              <p:cNvSpPr/>
              <p:nvPr/>
            </p:nvSpPr>
            <p:spPr>
              <a:xfrm>
                <a:off x="1547664" y="3683662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9" name="Oval 109"/>
              <p:cNvSpPr/>
              <p:nvPr/>
            </p:nvSpPr>
            <p:spPr>
              <a:xfrm>
                <a:off x="1763688" y="3251614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Oval 110"/>
              <p:cNvSpPr/>
              <p:nvPr/>
            </p:nvSpPr>
            <p:spPr>
              <a:xfrm>
                <a:off x="1446542" y="2708920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1" name="Oval 111"/>
              <p:cNvSpPr/>
              <p:nvPr/>
            </p:nvSpPr>
            <p:spPr>
              <a:xfrm>
                <a:off x="1763688" y="3683662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2" name="Oval 112"/>
              <p:cNvSpPr/>
              <p:nvPr/>
            </p:nvSpPr>
            <p:spPr>
              <a:xfrm>
                <a:off x="1590558" y="2742290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3" name="Oval 113"/>
              <p:cNvSpPr/>
              <p:nvPr/>
            </p:nvSpPr>
            <p:spPr>
              <a:xfrm>
                <a:off x="1691680" y="2636912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4" name="Oval 114"/>
              <p:cNvSpPr/>
              <p:nvPr/>
            </p:nvSpPr>
            <p:spPr>
              <a:xfrm>
                <a:off x="1547664" y="3251614"/>
                <a:ext cx="101122" cy="1053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95" name="Straight Connector 116"/>
              <p:cNvCxnSpPr/>
              <p:nvPr/>
            </p:nvCxnSpPr>
            <p:spPr>
              <a:xfrm>
                <a:off x="1331640" y="3717032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117"/>
              <p:cNvCxnSpPr/>
              <p:nvPr/>
            </p:nvCxnSpPr>
            <p:spPr>
              <a:xfrm>
                <a:off x="1331640" y="3284984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118"/>
              <p:cNvSpPr/>
              <p:nvPr/>
            </p:nvSpPr>
            <p:spPr>
              <a:xfrm>
                <a:off x="1331640" y="2348880"/>
                <a:ext cx="792088" cy="504056"/>
              </a:xfrm>
              <a:prstGeom prst="rect">
                <a:avLst/>
              </a:prstGeom>
              <a:solidFill>
                <a:schemeClr val="accent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7" name="Connettore diritto 6"/>
            <p:cNvCxnSpPr/>
            <p:nvPr/>
          </p:nvCxnSpPr>
          <p:spPr>
            <a:xfrm>
              <a:off x="4459946" y="1005273"/>
              <a:ext cx="2128422" cy="103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4181707" y="719194"/>
              <a:ext cx="402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EF</a:t>
              </a: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5663686" y="768545"/>
            <a:ext cx="803232" cy="1386969"/>
            <a:chOff x="5663686" y="768545"/>
            <a:chExt cx="803232" cy="1386969"/>
          </a:xfrm>
        </p:grpSpPr>
        <p:cxnSp>
          <p:nvCxnSpPr>
            <p:cNvPr id="105" name="Straight Connector 117"/>
            <p:cNvCxnSpPr/>
            <p:nvPr/>
          </p:nvCxnSpPr>
          <p:spPr>
            <a:xfrm>
              <a:off x="5674830" y="1694097"/>
              <a:ext cx="79208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17"/>
            <p:cNvCxnSpPr/>
            <p:nvPr/>
          </p:nvCxnSpPr>
          <p:spPr>
            <a:xfrm>
              <a:off x="5671116" y="2114124"/>
              <a:ext cx="79208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17"/>
            <p:cNvCxnSpPr/>
            <p:nvPr/>
          </p:nvCxnSpPr>
          <p:spPr>
            <a:xfrm>
              <a:off x="5667400" y="1218308"/>
              <a:ext cx="79208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17"/>
            <p:cNvCxnSpPr/>
            <p:nvPr/>
          </p:nvCxnSpPr>
          <p:spPr>
            <a:xfrm>
              <a:off x="5663686" y="768545"/>
              <a:ext cx="79208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e 21"/>
            <p:cNvSpPr/>
            <p:nvPr/>
          </p:nvSpPr>
          <p:spPr>
            <a:xfrm>
              <a:off x="5747637" y="1170962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Ovale 112"/>
            <p:cNvSpPr/>
            <p:nvPr/>
          </p:nvSpPr>
          <p:spPr>
            <a:xfrm>
              <a:off x="6279177" y="1178399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" name="Ovale 113"/>
            <p:cNvSpPr/>
            <p:nvPr/>
          </p:nvSpPr>
          <p:spPr>
            <a:xfrm>
              <a:off x="5918622" y="1185836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Ovale 114"/>
            <p:cNvSpPr/>
            <p:nvPr/>
          </p:nvSpPr>
          <p:spPr>
            <a:xfrm>
              <a:off x="6104475" y="1182122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" name="Ovale 115"/>
            <p:cNvSpPr/>
            <p:nvPr/>
          </p:nvSpPr>
          <p:spPr>
            <a:xfrm>
              <a:off x="5911188" y="1646754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" name="Ovale 116"/>
            <p:cNvSpPr/>
            <p:nvPr/>
          </p:nvSpPr>
          <p:spPr>
            <a:xfrm>
              <a:off x="6097041" y="1654191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8" name="Ovale 117"/>
            <p:cNvSpPr/>
            <p:nvPr/>
          </p:nvSpPr>
          <p:spPr>
            <a:xfrm>
              <a:off x="5918625" y="2066782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9" name="Ovale 118"/>
            <p:cNvSpPr/>
            <p:nvPr/>
          </p:nvSpPr>
          <p:spPr>
            <a:xfrm>
              <a:off x="6104478" y="2063068"/>
              <a:ext cx="97286" cy="88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200535" y="524723"/>
            <a:ext cx="3245325" cy="717735"/>
            <a:chOff x="5200535" y="524723"/>
            <a:chExt cx="3245325" cy="717735"/>
          </a:xfrm>
        </p:grpSpPr>
        <p:grpSp>
          <p:nvGrpSpPr>
            <p:cNvPr id="37" name="Gruppo 36"/>
            <p:cNvGrpSpPr/>
            <p:nvPr/>
          </p:nvGrpSpPr>
          <p:grpSpPr>
            <a:xfrm>
              <a:off x="5200535" y="713769"/>
              <a:ext cx="814709" cy="528689"/>
              <a:chOff x="5200535" y="713769"/>
              <a:chExt cx="814709" cy="528689"/>
            </a:xfrm>
          </p:grpSpPr>
          <p:sp>
            <p:nvSpPr>
              <p:cNvPr id="120" name="Ovale 119"/>
              <p:cNvSpPr/>
              <p:nvPr/>
            </p:nvSpPr>
            <p:spPr>
              <a:xfrm>
                <a:off x="5758793" y="713769"/>
                <a:ext cx="97286" cy="887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Arco 22"/>
              <p:cNvSpPr/>
              <p:nvPr/>
            </p:nvSpPr>
            <p:spPr>
              <a:xfrm rot="16200000">
                <a:off x="5363744" y="590958"/>
                <a:ext cx="488291" cy="814709"/>
              </a:xfrm>
              <a:prstGeom prst="arc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6757641" y="524723"/>
              <a:ext cx="1688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Schottky</a:t>
              </a:r>
              <a:r>
                <a:rPr lang="it-IT" dirty="0"/>
                <a:t> </a:t>
              </a:r>
              <a:r>
                <a:rPr lang="it-IT" dirty="0" err="1"/>
                <a:t>Barrier</a:t>
              </a:r>
              <a:endParaRPr lang="it-IT" dirty="0"/>
            </a:p>
            <a:p>
              <a:r>
                <a:rPr lang="it-IT" dirty="0"/>
                <a:t>             Ф</a:t>
              </a:r>
              <a:r>
                <a:rPr lang="it-IT" baseline="-25000" dirty="0"/>
                <a:t>B</a:t>
              </a:r>
              <a:endParaRPr lang="it-IT" dirty="0"/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357307" y="3745641"/>
            <a:ext cx="1845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Tuning</a:t>
            </a:r>
            <a:r>
              <a:rPr lang="it-IT" sz="2400" b="1" dirty="0">
                <a:solidFill>
                  <a:srgbClr val="C00000"/>
                </a:solidFill>
              </a:rPr>
              <a:t> of Ф</a:t>
            </a:r>
            <a:r>
              <a:rPr lang="it-IT" sz="2400" b="1" baseline="-25000" dirty="0">
                <a:solidFill>
                  <a:srgbClr val="C00000"/>
                </a:solidFill>
              </a:rPr>
              <a:t>B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6757641" y="1451640"/>
            <a:ext cx="2337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Ф</a:t>
            </a:r>
            <a:r>
              <a:rPr lang="it-IT" baseline="-25000" dirty="0"/>
              <a:t>B</a:t>
            </a:r>
            <a:r>
              <a:rPr lang="it-IT" dirty="0"/>
              <a:t>= 0   </a:t>
            </a:r>
          </a:p>
          <a:p>
            <a:r>
              <a:rPr lang="it-IT" dirty="0"/>
              <a:t>               </a:t>
            </a:r>
            <a:r>
              <a:rPr lang="it-IT" dirty="0" err="1"/>
              <a:t>Ohmic</a:t>
            </a:r>
            <a:r>
              <a:rPr lang="it-IT" dirty="0"/>
              <a:t> </a:t>
            </a:r>
            <a:r>
              <a:rPr lang="it-IT" dirty="0" err="1"/>
              <a:t>contact</a:t>
            </a:r>
            <a:endParaRPr lang="it-IT" dirty="0"/>
          </a:p>
        </p:txBody>
      </p:sp>
      <p:sp>
        <p:nvSpPr>
          <p:cNvPr id="130" name="Rettangolo 129"/>
          <p:cNvSpPr/>
          <p:nvPr/>
        </p:nvSpPr>
        <p:spPr>
          <a:xfrm>
            <a:off x="6765078" y="2150445"/>
            <a:ext cx="1882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Ф</a:t>
            </a:r>
            <a:r>
              <a:rPr lang="it-IT" baseline="-25000" dirty="0"/>
              <a:t>B </a:t>
            </a:r>
            <a:r>
              <a:rPr lang="it-IT" dirty="0"/>
              <a:t>= 0.1-1 </a:t>
            </a:r>
            <a:r>
              <a:rPr lang="it-IT" dirty="0" err="1"/>
              <a:t>eV</a:t>
            </a:r>
            <a:r>
              <a:rPr lang="it-IT" dirty="0"/>
              <a:t>   </a:t>
            </a:r>
          </a:p>
          <a:p>
            <a:r>
              <a:rPr lang="it-IT" dirty="0"/>
              <a:t>               </a:t>
            </a:r>
            <a:r>
              <a:rPr lang="it-IT" dirty="0" err="1"/>
              <a:t>diode</a:t>
            </a:r>
            <a:r>
              <a:rPr lang="it-IT" dirty="0"/>
              <a:t> </a:t>
            </a:r>
            <a:r>
              <a:rPr lang="it-IT" dirty="0" err="1"/>
              <a:t>like</a:t>
            </a:r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713783" y="5096103"/>
            <a:ext cx="1951369" cy="3010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4" name="Gruppo 33"/>
          <p:cNvGrpSpPr/>
          <p:nvPr/>
        </p:nvGrpSpPr>
        <p:grpSpPr>
          <a:xfrm>
            <a:off x="814055" y="4560843"/>
            <a:ext cx="1737307" cy="501805"/>
            <a:chOff x="1862259" y="4828477"/>
            <a:chExt cx="1737307" cy="501805"/>
          </a:xfrm>
        </p:grpSpPr>
        <p:sp>
          <p:nvSpPr>
            <p:cNvPr id="33" name="Ovale 32"/>
            <p:cNvSpPr/>
            <p:nvPr/>
          </p:nvSpPr>
          <p:spPr>
            <a:xfrm>
              <a:off x="1862259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Ovale 132"/>
            <p:cNvSpPr/>
            <p:nvPr/>
          </p:nvSpPr>
          <p:spPr>
            <a:xfrm>
              <a:off x="2003508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4" name="Ovale 133"/>
            <p:cNvSpPr/>
            <p:nvPr/>
          </p:nvSpPr>
          <p:spPr>
            <a:xfrm>
              <a:off x="2155908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5" name="Ovale 134"/>
            <p:cNvSpPr/>
            <p:nvPr/>
          </p:nvSpPr>
          <p:spPr>
            <a:xfrm>
              <a:off x="2308308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7" name="Ovale 136"/>
            <p:cNvSpPr/>
            <p:nvPr/>
          </p:nvSpPr>
          <p:spPr>
            <a:xfrm>
              <a:off x="2449556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8" name="Ovale 137"/>
            <p:cNvSpPr/>
            <p:nvPr/>
          </p:nvSpPr>
          <p:spPr>
            <a:xfrm>
              <a:off x="2590805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9" name="Ovale 138"/>
            <p:cNvSpPr/>
            <p:nvPr/>
          </p:nvSpPr>
          <p:spPr>
            <a:xfrm>
              <a:off x="2743205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Ovale 139"/>
            <p:cNvSpPr/>
            <p:nvPr/>
          </p:nvSpPr>
          <p:spPr>
            <a:xfrm>
              <a:off x="2895605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1" name="Ovale 140"/>
            <p:cNvSpPr/>
            <p:nvPr/>
          </p:nvSpPr>
          <p:spPr>
            <a:xfrm>
              <a:off x="3039137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Ovale 141"/>
            <p:cNvSpPr/>
            <p:nvPr/>
          </p:nvSpPr>
          <p:spPr>
            <a:xfrm>
              <a:off x="3180386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Ovale 142"/>
            <p:cNvSpPr/>
            <p:nvPr/>
          </p:nvSpPr>
          <p:spPr>
            <a:xfrm>
              <a:off x="3332786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Ovale 143"/>
            <p:cNvSpPr/>
            <p:nvPr/>
          </p:nvSpPr>
          <p:spPr>
            <a:xfrm>
              <a:off x="3485186" y="4828477"/>
              <a:ext cx="114380" cy="50180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6" name="Rettangolo 145"/>
          <p:cNvSpPr/>
          <p:nvPr/>
        </p:nvSpPr>
        <p:spPr>
          <a:xfrm>
            <a:off x="715947" y="4793046"/>
            <a:ext cx="1951369" cy="3010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3214128" y="3858326"/>
            <a:ext cx="4480340" cy="2270686"/>
            <a:chOff x="3214128" y="3858326"/>
            <a:chExt cx="4480340" cy="2270686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3214128" y="3858326"/>
              <a:ext cx="2642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Self </a:t>
              </a:r>
              <a:r>
                <a:rPr lang="it-IT" dirty="0" err="1">
                  <a:solidFill>
                    <a:schemeClr val="accent6">
                      <a:lumMod val="50000"/>
                    </a:schemeClr>
                  </a:solidFill>
                </a:rPr>
                <a:t>assembled</a:t>
              </a: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accent6">
                      <a:lumMod val="50000"/>
                    </a:schemeClr>
                  </a:solidFill>
                </a:rPr>
                <a:t>monolayer</a:t>
              </a:r>
              <a:endParaRPr lang="it-IT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2" name="CasellaDiTesto 151"/>
            <p:cNvSpPr txBox="1"/>
            <p:nvPr/>
          </p:nvSpPr>
          <p:spPr>
            <a:xfrm>
              <a:off x="3221563" y="5036637"/>
              <a:ext cx="3284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2D </a:t>
              </a:r>
              <a:r>
                <a:rPr lang="it-IT" dirty="0" err="1">
                  <a:solidFill>
                    <a:schemeClr val="accent6">
                      <a:lumMod val="50000"/>
                    </a:schemeClr>
                  </a:solidFill>
                </a:rPr>
                <a:t>material</a:t>
              </a: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it-IT" dirty="0" err="1">
                  <a:solidFill>
                    <a:schemeClr val="accent6">
                      <a:lumMod val="50000"/>
                    </a:schemeClr>
                  </a:solidFill>
                </a:rPr>
                <a:t>covalent</a:t>
              </a: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it-IT" dirty="0" err="1">
                  <a:solidFill>
                    <a:schemeClr val="accent6">
                      <a:lumMod val="50000"/>
                    </a:schemeClr>
                  </a:solidFill>
                </a:rPr>
                <a:t>framework</a:t>
              </a:r>
              <a:endParaRPr lang="it-IT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5595239" y="4282067"/>
              <a:ext cx="2099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easy to </a:t>
              </a:r>
              <a:r>
                <a:rPr lang="it-IT" dirty="0" err="1"/>
                <a:t>functionalize</a:t>
              </a:r>
              <a:endParaRPr lang="it-IT" dirty="0"/>
            </a:p>
          </p:txBody>
        </p:sp>
        <p:sp>
          <p:nvSpPr>
            <p:cNvPr id="154" name="CasellaDiTesto 153"/>
            <p:cNvSpPr txBox="1"/>
            <p:nvPr/>
          </p:nvSpPr>
          <p:spPr>
            <a:xfrm>
              <a:off x="5602676" y="5482681"/>
              <a:ext cx="20388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robust</a:t>
              </a:r>
              <a:endParaRPr lang="it-IT" dirty="0"/>
            </a:p>
            <a:p>
              <a:r>
                <a:rPr lang="it-IT" dirty="0" err="1"/>
                <a:t>electronic</a:t>
              </a:r>
              <a:r>
                <a:rPr lang="it-IT" dirty="0"/>
                <a:t> </a:t>
              </a:r>
              <a:r>
                <a:rPr lang="it-IT" dirty="0" err="1"/>
                <a:t>transport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9179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0017 -0.0347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30" grpId="0"/>
      <p:bldP spid="32" grpId="0" animBg="1"/>
      <p:bldP spid="14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3956</TotalTime>
  <Words>459</Words>
  <Application>Microsoft Office PowerPoint</Application>
  <PresentationFormat>Presentazione su schermo (4:3)</PresentationFormat>
  <Paragraphs>160</Paragraphs>
  <Slides>16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 r g a n i c   E l e c t r o n i c s  </vt:lpstr>
      <vt:lpstr>Tuning the barrier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COSSARO ALBANO</dc:creator>
  <cp:lastModifiedBy>COSSARO ALBANO</cp:lastModifiedBy>
  <cp:revision>41</cp:revision>
  <dcterms:created xsi:type="dcterms:W3CDTF">2020-10-07T11:08:25Z</dcterms:created>
  <dcterms:modified xsi:type="dcterms:W3CDTF">2021-10-08T10:07:17Z</dcterms:modified>
</cp:coreProperties>
</file>