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11" r:id="rId2"/>
    <p:sldId id="305" r:id="rId3"/>
    <p:sldId id="306" r:id="rId4"/>
    <p:sldId id="284" r:id="rId5"/>
    <p:sldId id="268" r:id="rId6"/>
    <p:sldId id="273" r:id="rId7"/>
    <p:sldId id="281" r:id="rId8"/>
    <p:sldId id="308" r:id="rId9"/>
    <p:sldId id="309" r:id="rId10"/>
    <p:sldId id="310" r:id="rId11"/>
    <p:sldId id="312" r:id="rId12"/>
    <p:sldId id="313" r:id="rId13"/>
    <p:sldId id="288" r:id="rId14"/>
    <p:sldId id="285" r:id="rId15"/>
    <p:sldId id="289" r:id="rId16"/>
    <p:sldId id="290" r:id="rId17"/>
    <p:sldId id="314" r:id="rId18"/>
    <p:sldId id="293" r:id="rId19"/>
    <p:sldId id="291" r:id="rId20"/>
    <p:sldId id="31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08T12:20:34.84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C0000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727 3969 241 0,'0'3'354'0,"0"-3"34"0,0 6-21 15,0-6-51-15,5 0-99 0,-5 0-70 16,0 0-34-16,0 4-19 0,11-4-2 15,-11 0 7-15,0 0 10 0,0 0 3 16,0 0-4-16,0 6-5 0,0-6-11 16,-11 0-9-16,11 4-11 0,-5 1-9 15,5 1-7-15,0-6-10 0,-10 4-3 16,5 2-6-16,-5-2-7 0,10 2-6 16,-11-3-1-16,11-3-5 0,-5 6-3 15,-5 0 0-15,0-2 1 0,4 2 6 16,-4 3 4-16,5-3 6 0,-5-2 0 15,-6 6-3-15,6-1 0 0,5 3-3 16,-5-3-8-16,-1 1-4 0,6 6-4 16,-5-7-2-16,0 7 0 0,4-7-6 15,6 5 0-15,0 1-2 0,0 1-2 16,0 3 1-16,0-4-2 0,0 1 1 16,0 3-1-16,6-4 2 0,4 5 0 15,0-1 1-15,-5 2 2 0,6-7 1 16,-1 7 0-16,5-6 0 0,-10 5 0 15,16-11-1-15,-16 7-1 0,11-7 3 16,4-3-2-16,-4 4 0 0,-1 0 0 16,0-10-5-16,6 3-2 0,-6-3-3 15,1-3-2-15,-1-3-2 0,1 2-3 16,4-6 5-16,-4-1 3 0,-6-3-1 16,-5 3 0-16,5 7 2 0,6-6 2 15,-16 0-4-15,15 5-7 0,-15-11 2 16,11 7 1-16,-11-1 0 0,0 0 0 15,0 1 5-15,5-3 6 0,-5 2 0 16,0 1-3-16,0 5 4 0,0-8 0 16,0 8 0-16,0-5 0 0,0-3 1 15,-5 8 0-15,5-1-1 0,0 1 2 16,-11-6-2-16,11 4 0 0,-5-3-2 16,5 3 4-16,-10 2 0 0,10-6-3 15,0 5 3-15,-10 5 4 0,10-6 2 0,-6 2 2 16,6 4 1-16,0 4 1 15,0 2-4-15,-10-1-3 0,10 9-4 16,0-4-1-16,0 5 0 0,-5 0-1 16,5 1 1-16,0-3 0 0,0 3 0 15,0-1 0-15,5 1-2 0,-5-3 2 16,10 3 0-16,-10-1 0 0,16-5 4 16,-6 5-1-16,-5-5 1 0,11-1-1 15,-6 1 2-15,5 5 0 0,1-9-5 16,10 4 4-16,-16-6-4 0,5 2 1 15,11-6 0-15,-11 0-1 0,-4-6 2 16,4 2-4-16,1-12 4 0,4 1 0 16,-4-4 2-16,-1-6-2 0,-5 0 0 15,6-4 3-15,-11-2 1 0,5-4-2 16,1 6-1-16,-6-6 0 0,5-1-4 16,-10 7-4-16,0-6-3 0,5 0-6 0,-5 1 3 15,0 3-2-15,0-4 0 16,-5 6 1-16,5-2 6 0,0 6 3 15,-10 0-2-15,5 2 3 0,-6 2 2 16,1 1 0-16,5 1 4 0,-5 4-2 0,-6-1 3 16,6 7 5-16,5-1 1 15,-6 0 1-15,-4 1 1 0,5 9-2 16,-6-6-1-16,6 6-1 0,5 0-6 16,-6 6-1-16,11 3-2 0,-15 1-2 15,15 5 2-15,-10-1-2 0,5 1 2 0,5 10-1 16,-11-5 1-16,11 5 0 0,0 0-3 15,0 6 2-15,0-2 2 0,11 5 1 16,-11-3 0-16,0 8 0 16,15-4 1-16,-15 5 0 0,10 1-7 15,-5-7 2-15,6 5-1 0,-6-4 0 16,5-1 0-16,0-3 1 0,-4-2 3 0,4-8-1 16,5 4-1-16,-4-11 6 15,4-4-5-15,1 1 0 0,-6-1 0 0,5-10 1 16,1 0 1-16,9-6-2 15,-9 2 1-15,4-7 1 0,-4-3-2 0,-1 4 0 16,1-5 2-16,-6-6-2 0,5 1 1 16,-4-5 1-16,-6 0-1 0,5-4 1 15,0-1-1-15,-4-5 2 16,-6 0-2-16,0 0 1 0,0-3 0 0,0 3 1 16,0-2-2-16,0 8-1 0,-6-5 3 15,-4-1-4-15,10 4-3 0,-10 2 5 16,10 4 1-16,-5 0-1 0,-6 0 0 15,1 0 3-15,5 6 4 0,-5 3-2 16,10 3 5-16,-5-3 4 16,-6 7 1-16,1 3 5 0,5 0-2 0,5 6-5 15,-10 0 0-15,10 0-4 0,-6 12-2 16,-4 1-1-16,10 3 0 0,0 3 3 16,-10 2 3-16,10 4-2 0,0 4 2 15,-5 2-6-15,5-2 0 16,0 6-2-16,0-1-3 0,0 1-1 0,5 0-1 15,-5-1 4-15,0 7 1 0,10-6 1 16,-10 5 0-16,10-11 1 0,-4 2 0 16,-6 4-5-16,10-10-2 15,5 0 0-15,-4-2 1 0,-6-2-2 0,5-7 5 16,5 1 0-16,1 1 1 0,-6-7 2 16,6-3 0-16,-1-2 2 0,6 2-6 15,-6-6-2-15,0 0-1 0,-4-6 0 16,4 2 0-16,-15-6 0 0,16 5 0 15,-16-11 2-15,0 7 6 0,10-1 9 16,-10 0 7-16,0 4 16 0,0-3 10 16,-10 3 9-16,10 2-2 0,0-2-5 15,0 6-8-15,0 0-12 0,0 0-15 16,0 0-5-16,-11 6-4 0,22-2-7 16,-11 2-1-16,0 0 0 0,10 3-1 15,-5 1-1-15,5-6-3 0,6 7 4 16,-6-7 2-16,5 2-1 0,1-6 5 15,-6 0-2-15,6 0 1 0,-1-10-4 16,0-1-5-16,-4-3-4 16,-1-1-4-16,5-4-6 0,-15-3 0 0,0 3 0 15,0 0 0-15,0-2 4 0,-15 1 2 16,5 1 6-16,-1 4 7 0,-4 5 2 16,0-6 5-16,-11 7 2 0,10-1 1 15,1 4 2-15,0 6 0 0,-6 0-4 16,6 6-1-16,-1 4-2 0,6-1-5 15,10 11-1-15,-5 1-3 0,-6-2 1 16,22 6 0-16,-6 0 2 0,-5 0 2 16,15 1 0-16,6-7 1 0,-6 0 3 15,1 2 1-15,9-11 1 0,1 5-2 16,5-11-2-16,-5 2-1 0,-1-6-13 16,1-6-42-16,5 2-64 0,-16-1-137 15,6-11-240-15,-5 7-147 0,-16-1-68 16,10 0-1-16,-20 1 43 0,10 9 124 15</inkml:trace>
  <inkml:trace contextRef="#ctx0" brushRef="#br0" timeOffset="1432.3119">455 4948 12 0,'0'4'382'0,"0"2"64"15,-11 0 37-15,11-2-10 0,0 2-68 16,0-3-141-16,0 3-84 0,-10-2-50 15,10 8-21-15,0-9-14 0,-5 7-9 16,-5 0-1-16,10 5-9 0,0-5-4 0,-11 5-6 16,11 1-7-16,-5-1-9 15,5 4-10-15,0-3-4 0,0 9-6 16,0-6-6-16,5 6-8 0,6-5-2 16,-11 5-4-16,10-6-6 0,-5 2-4 15,5-2 2-15,1-3-2 0,-6-3 2 0,5-1-2 16,6-8 3-16,-1 2 2 15,-5-6-3-15,6-6-3 0,-1 2-6 16,1-11-3-16,-6 5-7 0,5-6-9 16,-4-3-4-16,4-2 3 0,-5 2 5 0,-10-1 1 15,5-5 8-15,6 10 8 16,-11-4 3-16,10 3 2 0,-10 7 6 16,0-1 8-16,0 0 7 0,0 4 7 15,5-3 7-15,-5 9 6 0,0 0-5 16,-5 0-3-16,5 0-6 0,0 4-8 0,0 1-4 15,0 5-5-15,0 0-4 16,0 5 0-16,0 1 0 0,0 3 3 16,5 0-2-16,-5 2 1 0,0-1-1 15,10-1 1-15,-10 2-1 0,16-2-7 16,-16-3 0-16,10-6 0 0,-5 5-4 0,6-5 4 16,-1-7-6-16,-5 3 6 0,5 0-2 15,6-6 2-15,-6 0 2 16,-5-6-4-16,5 6 4 0,-4-9-2 15,4 3 2-15,5-4-2 0,-4 1 1 16,-11-1-1-16,15-6 0 0,-15 1 1 0,15-4 3 16,-15 3-2-16,11-3 0 15,-1 4-2-15,-5-1 0 0,-5 3 4 16,0 7-4-16,10-4 0 0,-10 4 1 16,0 3 3-16,0-3 2 0,6 6-4 15,-6 6 0-15,10-6 0 0,-10 9 2 0,10 1-2 16,-5 5-1-16,-5 1 2 0,11 3 0 15,-11-4 1-15,5 5 2 0,5-1-2 16,-10 2 2-16,10-7-3 16,-10 7 2-16,5-8 0 0,-5-1-5 15,0-2 1-15,11-1 3 0,-11-9 2 0,5 0 0 16,5 0 0-16,0-9 3 0,-4-7-1 16,4-3 0-16,0-2-5 15,-5-4 2-15,6 0-4 0,4 1-1 16,-5 3 0-16,-5 2-1 0,6 0 2 15,4 3-1-15,-5 7 0 0,-4-1 4 0,4-2 1 16,0 9 2-16,-5 3 7 0,6 3 5 16,-11 3 2-16,15 4-1 15,-15 5 1-15,10-5-3 0,-4 5-5 16,-6-5 3-16,10 5 4 0,-10-1 5 16,5 1 3-16,-5 1 5 0,10-7 0 0,-10 7-3 15,0-1-9-15,0-5-5 0,0 0-7 16,0 5-3-16,0-5-6 0,0-7-6 15,0 3-21-15,0 0-40 16,0-2-59-16,0-4-82 0,0 0-225 0,0 0-165 16,0 0-67-16,0 0-3 0,0-4 38 15,0-8 80-15,11 3 214 0</inkml:trace>
  <inkml:trace contextRef="#ctx0" brushRef="#br0" timeOffset="1611.538">1314 5176 287 0,'0'12'504'0,"10"-3"59"0,-5 1 30 15,5 5 18-15,-10 5-244 0,11-5-162 16,-11 4-100-16,5-3-86 0,-5 3-89 16,0-3-207-16,0-7-167 0,0-3-91 15,0-6-35-15,0 0 13 0,0-12 57 16</inkml:trace>
  <inkml:trace contextRef="#ctx0" brushRef="#br0" timeOffset="1764.061">1298 4904 418 0,'0'-6'580'0,"0"1"59"0,0 5 35 16,0 0 8-16,0 5-275 0,0 1-182 15,0 4-117-15,11-1-103 0,-11-5-117 16,0 2-248-16,5 0-162 0,-5-6-89 15,0 0-28-15,0 0 15 0,0 0 69 16</inkml:trace>
  <inkml:trace contextRef="#ctx0" brushRef="#br0" timeOffset="2075.018">1566 4703 257 0,'5'6'461'0,"-5"0"52"0,0-6 38 16,0 10-26-16,10-1-171 0,-10-1-108 16,5 4-66-16,6 7-36 0,-11 2-18 15,10 4-11-15,-5 0-10 0,-5 4-7 16,0 6-7-16,0 0-13 0,10 5-13 15,-10-5-19-15,0 5-18 0,0-1-12 16,0-4-5-16,0-4-22 0,5-2-33 16,-5 1-49-16,0-10-58 0,0-11-109 15,-5 1-186-15,5-10-123 0,0-4-44 16,-10-2 7-16,10-3 47 0,-15-11 97 16</inkml:trace>
  <inkml:trace contextRef="#ctx0" brushRef="#br0" timeOffset="2242.018">1447 5022 399 0,'-10'-4'505'0,"10"-2"54"16,10 6 31-16,1 0-40 0,-6 6-220 15,10-6-136-15,6 0-76 0,-6 4-45 16,11-4-24-16,5 0-28 0,-5 0-35 16,-1 0-51-16,1 0-136 0,0 0-206 15,-11 0-111-15,11 0-52 0,-11 6-7 16,1-1 38-16,-1-5 116 0</inkml:trace>
  <inkml:trace contextRef="#ctx0" brushRef="#br0" timeOffset="3054.924">1828 5058 451 0,'-5'10'542'0,"-5"0"57"0,10-1 35 15,-11 7-45-15,11-1-243 0,0-1-150 16,11 1-88-16,-11 1-48 0,15 3-30 15,-5-9-14-15,6 5-3 0,-1-5-7 16,-4-1 1-16,14-3-2 0,-9-2 1 16,-1-4-2-16,-5-4 0 0,6-2-1 15,-1-3-7-15,-4-1-6 0,-11-9-11 16,5 3 1-16,-5-3 0 16,0 4-2-16,-5-5 2 0,-6-1 3 15,6 6-1-15,-15-5 0 0,4 5-7 0,1 5 3 16,-11 1 2-16,11-1 5 0,-1 10 6 15,-10 0 1-15,16 4 7 0,-5 7 2 16,4-1-1-16,6 9 0 0,-5 1 0 16,10 5-1-16,0 0-3 15,0 0 4-15,10 0 2 0,-5 0-2 0,16 0 5 16,-6 0 5-16,1-6 2 0,-1-3-1 16,11-7-1-16,-11 1 4 0,11-4 1 15,-10-12 0-15,9 2-5 0,-14-11 0 16,14-1-2-16,-9-3-4 0,-6-6-8 15,-5 0-6-15,5-6-8 0,-4 2 0 16,-6 0-1-16,0-2 1 0,0 6 6 16,-6 6 8-16,6-6 12 0,-10 9 6 15,5 1 2-15,-5 5 4 0,10 7-4 16,-11-7 0-16,11 10-5 0,0 0-7 16,0 0-2-16,0 4-4 0,0 2 2 15,0 3-1-15,11-5 1 0,-1 8 1 16,-5-3-2-16,5-5-4 0,6 6-3 15,-16-4-2-15,15-1-4 0,-4-1 2 16,-11 2-2-16,5-6 7 0,5 4 14 16,-10 2 21-16,0-6 18 0,0 0 18 15,0 5 19-15,0-5 9 0,-10 10 5 16,10-6-7-16,-5 6-12 0,5 1-10 16,0-1-15-16,-11 5-10 0,11-5-14 15,0 3-13-15,0-1-2 0,11-2-10 16,-11-1 2-16,5-5-2 0,5 2 0 15,0 0 1-15,-5-6-2 0,6-6 2 16,4 0-5-16,-15 2-1 0,16-5 0 16,-6 3-2-16,0 2 3 0,-5-2 0 15,-5 0 2-15,0 6 1 0,11 0-2 16,-11 0 5-16,5 6 4 0,5 0 12 16,-10 4 7-16,0-7 0 0,10 7 1 15,-5 2-1-15,-5-3-5 0,11 1-11 16,-11-4-8-16,5 3-5 0,5-5 2 15,0 2-7-15,-4 4-25 0,-6-10-50 16,10 5-67-16,-10-5-123 0,0 0-240 16,0-5-138-16,0-5-45 0,0 0 15 15,0-5 55-15,0 0 122 0</inkml:trace>
  <inkml:trace contextRef="#ctx0" brushRef="#br0" timeOffset="3205.501">2301 4964 95 0,'0'-16'556'0,"-5"7"125"0,5 9 82 15,-10-6 49-15,10 6-30 0,0 0-305 16,0 6-198-16,0-6-125 16,0 4-103-16,0 1-97 0,0-1-98 0,0 2-126 15,10 0-239-15,-5-6-157 0,-5 10-66 16,11-7 9-16,-11 7 52 16,15 2 105-16</inkml:trace>
  <inkml:trace contextRef="#ctx0" brushRef="#br0" timeOffset="3644.018">2368 5082 405 0,'0'11'565'0,"0"-1"64"16,0-6 43-16,10 7-27 0,-10-1-219 16,0 0-149-16,6-1-95 0,-6 7-53 15,0-7-37-15,10 1-31 0,-5 0-21 16,5 5-14-16,1-5-14 0,-6-5-7 0,5 5-3 16,6 0-2-16,-6-10-1 15,-5 5-2-15,5-5 3 0,6 0-4 16,-6-5-5-16,-5-1-2 0,5-4-10 15,1 1-5-15,-6-1-8 0,-5-5 0 16,0-1-3-16,0 3 6 0,0-3 7 16,0 1 7-16,-5 1 8 0,-6-1 5 15,11 5 4-15,-15-1 5 0,15 1 5 16,-10 0 5-16,-6 6 4 0,1-1 4 16,5 5 4-16,4-6 0 0,-14 12-1 15,15-6 2-15,-6 5-1 0,-4-1 2 0,5 6-2 16,10 0 3-16,-16 1 1 0,16 8-2 15,0-3 2-15,0 3 6 16,10 0 7-16,-4 3 9 0,4 3 14 16,-5-6 15-16,16 6 19 0,-6-11 22 15,11 7 31-15,-11-6 28 0,11-5 11 0,5-6 0 16,-5 2-9-16,-1-6-21 16,1-6-38-16,5 2-37 0,-5-6-50 15,-1 4-114-15,-9-3-178 0,-1-7-365 16,-5 7-208-16,-10-1-134 0,-10 4-48 15,-5 2 52-15,-1 4 146 0,-9 10 346 16</inkml:trace>
  <inkml:trace contextRef="#ctx0" brushRef="#br1" timeOffset="76776.791">6293 4858 58 0,'0'0'224'15,"0"0"52"-15,0 0 22 0,0 0 9 0,0 0-6 16,0-4-15-16,0 4-66 0,0 0-57 16,0 0-42-16,0 0-23 0,-10 0-19 15,10 4-17-15,0-4-14 16,0 0-9-16,0 0-8 0,0-4-6 15,0 4-4-15,0 0-10 0,0-6-2 16,0 2-4-16,0-1-4 0,0-1 2 16,-5-4-4-16,5 0 5 0,0 7-2 0,0-13-1 15,0 7 1-15,0-3-7 16,0-2 4-16,0 5-1 0,0-7-3 16,5 1 1-16,-5-1 2 0,0 3 1 15,0-8-3-15,0 7 1 0,0-7 3 0,0 2 1 16,-5-6-1-16,5 5 7 0,0-5 0 15,-11 4-4-15,11-2-3 16,0 2 1-16,0 1 3 0,-10 1-5 16,10 4 0-16,0-1-1 0,-5 1 4 0,5 1-2 15,-10-1 0-15,10-1 0 0,0 7 0 16,0-7 4-16,0 3-2 0,-11-3 0 16,11-5 0-16,-5 8 0 15,5-3-1-15,0 1 1 0,0-4-1 0,-10 3 4 16,10 1 0-16,0-5-3 0,0 1 2 15,0-2-5-15,0 7 2 0,0-1 0 16,0-4 1-16,0 3-2 16,0-3 2-16,0 4 4 0,0-5 0 15,0 5-4-15,0-1-3 0,0 1 1 0,0 1 0 16,0 3 0-16,0-3-3 0,0 5 2 16,0-3 3-16,-5 3 5 0,5-1-11 15,0 0 7-15,0 4-2 0,-11-3 1 16,11 5 2-16,0-2-9 0,0-3 8 15,0 9-3-15,0-6 2 0,0 6-7 16,0-4-1-16,0 4 5 0,0 0 1 16,0 0 2-16,11 4 5 0,-11 2 8 15,5 3 6-15,-5 7 4 0,0-7 4 16,10 11 0-16,-10-5 4 16,5 10 2-16,6-10 5 0,-11 11 1 0,0-3-2 15,10 2 2-15,-5 6-5 0,-5-6-4 16,0 4-6-16,10 2-4 0,-10-3-6 15,0 3-1-15,0-2-2 0,0 2-5 16,11-2-3-16,-11 2-3 0,5-2-2 16,-5 6 0-16,0-5-3 0,0 5 2 15,10 0 2-15,-10 3-1 0,0-7 3 16,0 4 5-16,0-6-6 0,5-4 4 16,-5 6-2-16,10-12-1 15,-10 6 1-15,0-5-3 0,0 1 2 0,0-2-2 16,0-3 1-16,0-3-1 0,0-1-4 15,0-3 3-15,0 1 0 0,0 0-3 16,0-5 2-16,0-1-1 0,0-4 2 16,0 6-6-16,0-12 5 0,0 2 0 15,0-1-4-15,0-11 4 16,0 3-3-16,11-3 2 0,-11-5-3 0,0-2 4 16,5-2 1-16,-5-6 0 0,0-4 6 15,0-5 6-15,10 1-2 0,-10-5 2 16,0 1-3-16,0 1 1 0,5-3 1 15,-5-1-7-15,0 2 0 0,0-1 1 16,0-5-2-16,0 6-3 0,0 0-3 16,0 3 3-16,0 0-5 15,0 3 3-15,0 3 4 0,0 0 1 0,-5 5-1 16,5 1 0-16,0 4-1 0,0 0-1 16,0 5-3-16,0-1 3 0,0 2 0 15,0 9 0-15,0-5 0 0,0 5 0 16,0 4 0-16,0 2-2 0,0-1-1 15,5 1 5-15,-5 8 1 0,0 1-1 16,0 5-1-16,0 0 2 0,0 5-1 16,0-1 0-16,0 7-3 0,0-2 3 15,0 6-3-15,-5 0 1 0,5-5 2 16,0 10-2-16,0-5 3 0,-10 1-3 16,10 2 3-16,0 1-1 0,-5 8 1 15,-6-8 0-15,11 0-1 0,0 8 0 16,-10-8-2-16,5 5 3 0,5-3-6 15,0 4-3-15,-10 0 4 0,10-1-5 16,-5-5 7-16,5 6-7 0,-11-4 7 16,11 4 2-16,0-10-2 0,0 0 3 15,0 0-4-15,0-6 4 16,0-4-5-16,0-1 0 0,0-4-1 0,0 1-2 16,-10-7 2-16,10 2 2 0,0-6 0 15,0 0-2-15,0-6 1 0,0 2 0 16,0-7-2-16,0 1-2 0,0-4 4 15,0-1 2-15,0-10 0 0,0 0 4 16,10-4 0-16,-10 4 2 0,0-10-1 16,0-5-1-16,0 5-3 0,0-6 1 15,11-3-4-15,-11 4 2 0,5-5 3 16,-5 1-4-16,0-1-1 0,0 5 7 16,0-1 0-16,0 7 0 0,0 5 7 15,0-2 10-15,0 8 12 0,0 2 11 16,0 1 9-16,0 11 6 0,0-7 4 15,-5 10-6-15,5 3-6 0,0-3-12 16,-11 6-15-16,11 0-11 0,0 6-7 16,-10 3-5-16,10 1-2 0,0 5-2 15,0 5 3-15,-5 1 0 0,5 2 1 16,0 2-2-16,0 6 0 0,0-2 1 16,0 5 0-16,0 7-1 0,0 0 0 15,5-7 2-15,-5 11-2 0,0-5 0 16,0-1-2-16,0 1 4 0,0-1 0 0,0 1-3 15,10 1 1-15,-10-6-1 16,0-7 1-16,0 3-3 0,0-2 3 16,0-8 1-16,0 3-1 0,11-9 0 15,-11 0 2-15,0-5-1 0,0-4-4 16,0 4-2-16,0-7 4 0,0-3-2 16,-11 0 3-16,11 0 2 0,0-3 0 15,0 3 2-15,-10-10-4 0,10 0 1 16,0-5-5-16,-5-6 2 0,-5-3-1 15,10-10 3-15,-11-3 2 0,11-1-2 16,-5-7 3-16,5 5 1 0,0-11 0 0,0 7-2 16,0 0 2-16,0-1 0 15,0 9-2-15,0-3 0 0,0 8 2 16,0 6 3-16,-10 2 8 0,10 8 11 16,0-7 12-16,0 13 9 0,0-1 1 0,0 6-3 15,-5-7-8-15,5 7-9 16,-11 4-10-16,11-6-7 0,0 2-6 15,0 4 0-15,0 0-4 0,0 0 1 16,-10 0-5-16,10-6 2 0,0 6-1 16,0 0-1-16,0 0-3 0,10 6-1 0,-10-6 4 15,0 0 2-15,0 0 1 0,0 0 1 16,0 4 6-16,0-4-4 0,0 0 0 16,0 6-4-16,0-6-8 15,0 0-17-15,0 0-29 0,0 0-37 16,0 0-46-16,0 0-49 0,0 0-101 0,0-6-153 15,0 2-117-15,-10-5-36 0,10 3 5 16,0 0 28-16,0 2 96 16</inkml:trace>
  <inkml:trace contextRef="#ctx0" brushRef="#br1" timeOffset="78697.0359">6175 3872 279 0,'0'-4'443'16,"0"-5"54"-16,0 9 8 0,10-6-28 16,-10 2-141-16,0 4-99 0,0 0-57 15,0 0-40-15,0 0-24 0,0 0-15 16,-10 0-18-16,10 4-18 0,0 2-14 16,-5-3-7-16,-6 3-7 0,11-2-2 15,-10 2 2-15,10 4 0 0,-5-5 2 16,-5 5 1-16,10-4-5 0,-6-2-6 15,-4 5-9-15,0 1-2 0,5-4-11 16,-6 3-1-16,1 1-5 0,5-4-1 16,-5 3 0-16,5-3 0 0,-6 4 2 15,-4-6 2-15,5 7 1 0,4-11 1 16,-4 10 0-16,0-6 0 0,10-4 1 16,-5 6-3-16,5-6-1 0,-11 3 0 15,11-3-3-15,0 0-3 0,0 0 0 16,0 0-1-16,0 0-3 0,0-3 1 15,11-3-3-15,-6 2 8 0,5-6-2 0,-10-5 0 16,16 5 4-16,-6-5 2 16,-10-5 0-16,15-1 1 0,1 2-2 15,-6-12-1-15,5 8 3 0,-4-2 0 16,4 0-1-16,-5-6-3 0,-4 6 0 16,9 2 0-16,-5 1 0 0,-10 7-4 15,16 2 2-15,-16-3 1 0,10 6-1 16,-10 5 2-16,0 1 2 0,5-8 1 15,-5 12 1-15,0 0 4 0,0 0-2 16,-5 0 2-16,5 12-5 0,0-8 0 16,-10 11-6-16,10 1 2 0,-16-3 1 0,16 8 0 15,-10-1 1-15,-5-1-1 16,9 2 3-16,-14-2-3 0,15 1 0 16,-16 1-1-16,16-2 2 0,-10-3-1 15,4-3 0-15,-4 3 0 0,5-7 0 16,4 3 0-16,-4-3 0 0,0 1-3 0,10-6 0 15,-5 7 1-15,-6-7 1 16,11 2 1-16,0-2-5 0,0 2 5 16,0-6 0-16,-10 6 0 0,10-6 2 15,0 0-1-15,0 3-4 0,0-3 0 16,0 0-2-16,0 0 1 0,0-3-2 0,10 3-1 16,-10-6 4-16,11-4 3 15,-6-5 0-15,5-1-4 0,0 3 4 16,-4-3 4-16,4-5-2 0,5 2-2 15,-4 3 0-15,-6 3 3 0,5-3-3 16,5 1-2-16,-15 5 2 0,11 1 2 16,-6 3 5-16,-5 2-3 0,0 4 0 15,10 0 1-15,-20 4-2 0,10 2 1 16,0-2-3-16,-5 7 0 0,-6-1 1 16,1 5 4-16,5-5-3 0,-5 0-2 15,-6 5 1-15,6-5-5 0,5-1 3 0,-5-5-3 16,10 8-1-16,-6-8 0 15,-4 1 1-15,10-1 0 0,0-4 0 0,0 0-2 16,10-4 1-16,-4-5 4 16,4-3-2-16,5-1 4 0,-4-3-1 15,4 1 0-15,-10-5-2 0,16 1-2 0,-16 4 0 16,15-5 0-16,-14-1 2 16,9 8 1-16,-5-3 0 0,1 7 4 15,-6-3-1-15,-5 8 10 0,10-5-2 16,-10 3 8-16,0 2 9 0,5 4 6 0,-5-6 8 15,10 6 0-15,-10 0 0 16,0 0-5-16,0-6-6 0,0 6-8 0,0 0-10 16,0 0-9-16,0 0-2 0,0 0-4 15,0 0-1-15,11 0-4 16,-6 0 1-16,5 0 4 0,-5 6-3 0,6-6 5 16,4 10 4-16,6-4-2 0,-6 7 1 15,0-1 1-15,1 1 0 0,-6-1-1 16,6 7-2-16,-1-4 3 0,-5 5-2 15,6-5 2-15,-6 4 2 16,-5 1-1-16,6 1 4 0,4-2-1 0,-15-3-2 16,10-3-2-16,-10 3-1 0,5-7-2 15,6 1-1-15,-11 1 0 0,0-11 0 16,0 10 1-16,10-10-1 0,-10 0 1 16,0 0-1-16,-10-6 0 0,10-3 1 15,0-1 2-15,0 0-2 0,-11-5 6 16,6 0 4-16,5-1 3 0,-10-3 6 15,5 0-3-15,-5 3 7 0,-1-3-9 16,6-2-1-16,-5 7-5 16,-6-7-1-16,6 7 3 0,-5-1 0 0,4-4 5 15,6 7-2-15,-5 2-1 0,-6 1 1 16,16 5-6-16,-10-2-3 0,5 0-5 16,5 2-2-16,0-1-2 0,0 5-1 15,0 0 1-15,0 0-1 0,0 0 0 16,5 5 2-16,5 5 2 15,6-4 2-15,-6 7 0 0,6-3 1 0,-1 11 0 16,1-1 3-16,4-1-1 0,-4 2-2 16,-1 4-1-16,-5-6 3 0,6 1-2 15,-6 1 3-15,-5 2-1 0,5-7 0 16,-4-1 0-16,4 0 0 0,-10-5 2 16,0-6 0-16,0 7 2 0,0-11-4 15,0 4-3-15,-10-4 2 16,4-4-7-16,-4-7-3 0,-5 1 4 0,4-3 1 15,6-3 0-15,-10-5-2 0,5 2 4 16,-1 3 6-16,-4-3-4 0,5 4 2 16,4 1 0-16,-4 3 3 0,5 7-1 15,-5-6-5-15,10 4-1 0,-16 2 0 16,16 4-1-16,-10 0 0 16,-6 0-1-16,16 0 0 0,-15 0 1 0,5 4-3 15,5 2 3-15,-6-2-1 0,1 2 2 16,-5-2 0-16,4 7-2 0,6-1 2 15,-10-1 2-15,4-3-2 16,-4 8 0-16,5-5-2 0,-6 3 2 0,6-2 0 16,5-7-3-16,-5 7 1 0,-6-4-1 15,16 0 3-15,-10-2-1 0,10 1-4 16,0-5 2-16,0 4-4 0,0-4 3 16,10 0 0-16,6 0 0 0,-6 6 2 15,5-6-1-15,1 0 3 0,-6 0 2 16,16 6 0-16,-11-6-1 15,1 0 2-15,-1 0-1 0,6 0-2 0,-16 0-1 16,5 0 0-16,5 0 1 0,-15 0 2 16,11 4 3-16,-11-4 1 0,0 0 0 15,0 0 4-15,-11 0-3 0,11 0 0 16,-15 0-3-16,5 0-2 0,-6-4-2 16,1 4 0-16,-6 0-3 0,6-6 0 15,-1 6 2-15,6 0-1 0,5 0-2 16,-5-6-2-16,10 6 1 0,0 0-1 15,0-4 0-15,10 4-1 0,-5 0 1 16,16 0-13-16,-6 0-37 0,1 0-58 16,-1 0-88-16,-5 0-216 0,6 0-195 15,-16 0-81-15,0 0-12 0,0 0 28 16,0 4 68-16,0 8 209 0</inkml:trace>
  <inkml:trace contextRef="#ctx0" brushRef="#br1" timeOffset="80556.808">5547 3988 200 0,'0'-6'392'0,"-10"2"43"0,10 4-10 15,0 0-38-15,0-6-102 0,0 6-104 16,0 0-58-16,-10 0-34 0,10-3-15 16,-6 3-6-16,6 0-12 0,0 0-3 15,-10 3-7-15,10-3-1 0,0 0-5 16,-5 0-4-16,-5 6 4 0,10-6 0 16,-11 4-4-16,11 2-2 0,-5-6-3 15,-5 4 6-15,10 1-4 0,0-5-1 16,-10 6-3-16,5-2-3 0,5 2-3 15,-11-2-8-15,11 2-5 0,-5-6 0 16,5 3-3-16,-10 3 0 0,10 0 0 0,0 4-1 16,0-7-2-16,0 3-2 15,0 0-1-15,0-2-3 0,0 2 0 0,0 3 2 16,10-5 0-16,-5 8 3 16,-5-8-2-16,11 5-2 0,-6-3 1 0,5-2-2 15,5 8 0-15,-15-9-6 0,11-3 13 16,4 6-1-16,-5-2-4 0,-4-4 1 15,4 0 4-15,5 0 2 16,-15-4-7-16,11-2 0 0,-6 3 1 0,5-9 2 16,-10 8 1-16,10-6-2 0,-5 5 4 15,-5-5 2-15,0-5-1 0,11 1 1 16,-11-1 2-16,0-1-2 0,10 1-5 16,-10 1 0-16,0-1-3 0,0-1 0 15,-10 1 0-15,10 1 1 0,0-1 0 16,-11 0-1-16,11-1 5 0,-5 3-2 15,-5 1-3-15,10-1 0 0,-10 3 4 16,5-2 9-16,5 9 5 16,-11-7 8-16,11 4 4 0,-5 2 9 0,-5-2 3 15,0 1-8-15,4 1 0 0,-4 4-2 16,10 0 0-16,-15 4-2 0,15 1-8 16,-11 1-3-16,11-2-5 0,-5 6-6 15,-5-1-2-15,10 3-6 0,0 1 0 16,0 9 0-16,0-9 0 15,0 8-2-15,10-7 2 0,-5 7-5 0,6-2 5 16,-1 1-3-16,-5 1-1 0,5-2 1 16,6 0 0-16,-6 3 1 15,-5-3-3-15,6-4 4 0,4-5-2 16,-5 6-2-16,-5-7 0 0,16 1 4 16,-16-1 1-16,5 1-1 0,-4-4-1 0,4-2 3 15,0 2 2-15,-5-1-1 0,6-5 0 16,-6 0-1-16,5 0 2 0,-10-5-1 15,16-1-5-15,-16 6-23 0,10-4-38 16,-10-6-62-16,0 4-177 0,0 3-183 16,0-3-99-16,0 0-36 0,0 2 9 15,0-2 46-15,0 3 171 0</inkml:trace>
  <inkml:trace contextRef="#ctx0" brushRef="#br1" timeOffset="81080.161">5820 4086 345 0,'0'-4'412'0,"0"4"33"0,0 0-26 15,0 0-60-15,0 0-124 0,5 0-77 16,-5 4-41-16,10-4-22 0,-10 6-5 16,0-6-4-16,11 6 3 0,-6-2-1 15,-5 1-2-15,0 9 4 0,10-2-2 16,-10 1-2-16,0 2-7 0,0 5-7 15,0 1-13-15,0-2-11 0,0 1-12 0,10 5-13 16,-10 0-9-16,0 0-6 0,5 0-2 16,-5 0-9-16,0 0-30 0,0-6-64 15,0 1-204-15,0-9-178 16,0-1-92-16,0-6-48 0,0-4 5 16,-5-4 48-16</inkml:trace>
  <inkml:trace contextRef="#ctx0" brushRef="#br1" timeOffset="91418.435">5347 5336 171 0,'10'0'338'0,"-5"0"30"15,5 0 6-15,-5-6-51 0,6 6-110 16,4 0-72-16,-5-3-34 16,-4-3-21-16,4 2-12 0,5-2-6 0,-4 2-5 15,4-2-4-15,0-3-7 0,6-1 1 16,-6-1-8-16,1 7-6 0,-1-2-4 15,-4-4-4-15,4 6-6 0,0-1-9 16,-4-1-7-16,4 2-5 0,11-2 0 16,-11 2-2-16,-4-5 2 0,14 3 4 15,-9 0 0-15,10-3 3 0,-1 5-1 16,-4-8-3-16,5 2-1 0,-1 1-3 16,1-1 5-16,5 1-2 0,-11-1 0 15,1 0 0-15,5 4-4 0,-11 1 1 16,6 1 0-16,-6-2-2 0,1 2-1 15,-6 4 2-15,5-6 3 0,1 6-3 16,-1-5 0-16,6 1 2 16,-6-2 0-16,1 2-1 0,-1-2-3 0,6 2 0 15,-6-7-3-15,0 7 0 0,1-6-2 16,-6 5 3-16,6-1-2 0,-6 6-1 16,-5-4-1-16,5 4 4 0,-10-6-1 15,11 6-4-15,-6 0 3 0,-5 0 5 16,0 0 11-16,0 6-1 0,0-6 6 15,0 0 3-15,0 0 3 0,0 0-4 16,0 0-1-16,0 4-1 0,-5-4-2 16,-6 0 2-16,1 0-1 0,10 6-1 15,-15-6-3-15,-1 5 0 0,6-1-2 16,-16 2 0-16,11-2-3 0,-11 7 2 16,5-7 6-16,-15 2 4 0,11 4 7 15,-6-6 5-15,-5 7 5 0,5-7 1 16,-10 6-3-16,5-5-4 0,-5 5-7 15,10 0-4-15,-10-1-5 0,5 3-4 16,5-2-2-16,-5-1-7 0,5 1-4 16,5-4 0-16,-5 3-3 15,6 1 4-15,-11 0-3 0,15-5 4 0,-5 5 1 16,1 0-2-16,9-5 5 0,-10 5-4 16,11 0 0-16,-6-6-1 0,6 1-1 15,0 1 3-15,4-2-3 0,11 2 1 16,-15-6 0-16,15 4 2 0,-10-4-4 15,10 5-4-15,-6-5 4 0,12 0 1 16,-6 0 2-16,10-5 1 0,0 1 3 16,-5 4 2-16,6-10-3 0,-1 4-1 15,5 1 4-15,1 1-2 0,-1-6 0 16,-5 0 0-16,16-5 5 0,-10 5-4 16,9 1-3-16,-9-7 0 0,9 7 1 15,1-3-4-15,-5-1 1 0,4 3 1 16,11-2-2-16,-10-1 0 0,5 3-1 15,-5-1 2-15,0-3 0 0,4 8 0 16,-4-9 3-16,0 11-2 0,-11-6 3 16,11 5-5-16,-11-5 1 0,1 4 1 15,4 2 0-15,-14 4 0 0,9-5 0 16,-5 5 1-16,1 0 1 0,-6 0-3 16,5 0 2-16,-10 0-3 0,15 0 2 15,-15 0-1-15,11-6 0 0,-11 6 1 16,5 0 0-16,-5 0-1 0,0 0 1 15,0 6 0-15,0-6 0 0,-5 0-3 16,-6 5 2-16,1-1 2 0,-5 2 4 16,10 4-5-16,-21-5 0 0,10 5-1 15,-9 4 0-15,-1-3 0 0,0-1-2 16,1 5 3-16,-6-1 3 0,5 1 4 16,0 1-3-16,-5-3 1 0,6 3-4 15,-1-1 2-15,-5 0-5 0,5-1-2 16,1 1 1-16,-1 1-1 0,10-7 1 15,-9 7 0-15,14-7 0 0,-4 1-3 16,0 0 1-16,4 5 2 0,-4-9-1 16,5 4 4-16,4-7 0 0,-4 3 3 15,10 0-1-15,0-6 0 0,0 0 0 16,10 0 0-16,-10-6-2 16,16 6 0-16,-6-9 0 0,6 3 0 0,-1-4 2 15,0 1-2-15,6-1 3 0,-6 0-1 16,11-1 0-16,-5-3-4 0,4 3 2 15,11-3-1-15,-5-1 1 0,-5-5-2 16,15 5 0-16,-15 0 5 0,5 5-3 16,5-9 6-16,-5 9 2 0,-6-5 5 15,1 5 5-15,0 0-2 0,-11-1 9 16,1 1 16-16,-6 6 19 0,-5-2 12 16,5 1 2-16,-10 1 1 0,-10 4-6 15,5 0-19-15,-5 0-27 0,-6 4-16 16,1 1-21-16,5 1-32 0,-6-2-46 15,-10 2-67-15,11-6-217 0,5 0-155 16,-6 0-73-16,1-6-14 0,5 2 22 16,4-2 51-16</inkml:trace>
  <inkml:trace contextRef="#ctx0" brushRef="#br1" timeOffset="92476.657">5347 5078 273 0,'0'0'422'0,"0"0"41"0,0 0-1 0,0 0-36 16,0 0-132-16,0-6-101 0,0 6-51 15,0-4-20-15,0 4-8 0,0 0-3 16,0 0 1-16,0 0 1 0,0 0-9 16,0 0-14-16,-11 0-18 0,11 0-15 15,0 4-16-15,0 2-14 0,0 3-9 16,-5-3-5-16,5 4-1 16,-10-1 2-16,10 7-3 0,0-3-2 0,-10 3 1 15,10-1-2-15,-6 1 0 0,6 3-1 16,0-4-1-16,0 5-3 0,0-5-6 15,0-1 0-15,0 7 3 0,0-6-3 16,0-1-2-16,0 1 7 16,6 1 1-16,4-7 3 0,-10 1-3 0,0 0 1 15,0-5 1-15,10 5-1 0,-10-4-3 16,0-2 1-16,5-4 2 0,-5 5-1 16,0-5 4-16,0 0-4 0,0 0 2 15,0 0 1-15,0 4-1 0,0-4-2 16,0 0 0-16,0-4 1 0,0 4-3 15,0 0-1-15,0-5 0 0,0 1-3 16,0-2 3-16,0 0-3 0,0-3 0 16,0 5 3-16,0-6 1 0,0-2-1 15,0 3 0-15,0-1 3 0,0-5-1 16,0 1 1-16,-5 3-6 0,-5-3 3 16,10-1 3-16,0-1-1 0,-10 1-4 15,4 1 2-15,6-1 2 0,-10 0 0 16,10-1-4-16,-5 6 4 0,-5 1-1 15,10-1-1-15,-16 1 0 0,16 3 0 16,-10 2-5-16,10-2-3 0,-5 2 5 16,-5 4-4-1,-1 0 0-15,6 4 1 0,-21 12-6 16,16-7 11-16,5 7-1 0,-5-7 2 16,-1 1 2-16,6 5-2 0,-5-5-2 15,5 5 1-15,-5-1 1 0,-1-3-2 16,6 3 2-16,-5-4 0 0,10 1 0 15,-5-1 0-15,-6-1 0 0,11-3-2 16,0 4-1-16,0-6 1 0,0-4 0 16,0 6-3-16,0-6 3 0,0 3 4 15,11 3-2-15,-6-6 1 0,5 0 3 16,-10 6-4-16,16-6-1 0,-6 0-3 16,-5 4 2-16,10 2-2 0,6-6 3 15,-6 3 1-15,1 3 0 0,-1-6 4 16,6 6-1-16,-6-6 5 0,1 4-4 15,-6 2 1-15,-5-2 2 0,5 1-4 16,6-5 3-16,-16 4-5 0,10 2 4 16,-5-6-3-16,-5 6 3 0,0-6 0 15,0 4-1-15,-5 1-18 0,5-5-32 16,-10 4-42-16,0 2-77 0,4-6-232 16,-4 0-147-16,10 4-59 0,0-4-5 15,0 0 26-15,0 0 57 0</inkml:trace>
  <inkml:trace contextRef="#ctx0" brushRef="#br1" timeOffset="94098.565">5712 5510 48 0,'0'0'240'15,"0"0"56"-15,0 0 24 16,0 0 7-16,0 0-7 0,0 0-25 16,0 0-78-16,0-4-68 0,-10 4-40 15,10 0-25-15,0 0-18 0,0 0-3 0,0 0-7 16,0 0 3-16,0-6-2 16,0 6 4-16,0 0 10 0,0 6 4 0,0-6 0 15,0 0 2-15,0 0-10 0,-6 4-8 16,6-4-5-16,-10 6-7 0,10-6 0 15,0 0-4-15,-10 0 6 0,5 0-7 16,5 0-2-16,-11 0-9 0,11 3-9 16,-5-3-6-16,-5 6-8 15,0-6-1-15,4 6-7 0,-4-2 2 0,-5 2 0 16,4 3-1-16,6-3-4 16,-5 8 1-16,0-5 2 0,5 3 0 0,-6 1-5 15,11 3 2-15,-5 3 3 0,-5-4 0 16,10 5-1-16,0-5-3 0,0 1 4 15,10-7 0-15,-5 7-3 0,6-1 3 16,-11-5 0-16,15-1 1 0,-5-5 1 16,-5 8 3-16,6-12 1 0,4 4-1 15,-5-4 1-15,6-4 0 0,-6-2-1 16,6-4 1-16,-11 1-3 0,15-7 5 16,-14 1-1-16,4 1 1 0,-10-7-1 15,5 6-2-15,-5-5-4 0,-5 5-1 16,5-4-1-16,-10 3 1 0,4 3 0 15,-4-3 0-15,-5 7 0 0,4-1 0 16,-4 4-4-16,5-3-1 0,4 9-3 16,-9-6 1-16,5 6-1 0,-1 6-1 15,6-2 0-15,-5 7 2 0,0-1 0 16,5 3 0-16,5 3 3 0,-11 5 2 16,11-8 2-16,0 3 2 0,11 3 6 15,-11-3 2-15,0-1 5 0,15 0 3 16,-15-1 4-16,15-4 3 0,-15 1 3 15,11-7-1-15,4 2 8 0,-5-6 5 16,-4-6 3-16,14 2-5 0,-15-2 0 16,6-3-7-16,4 3-10 0,1-4-12 15,-6 6-11-15,-10-7-31 0,15 7-51 16,-15-2-77-16,0 2-228 0,0 4-165 16,0 0-76-16,0 0-22 0,0 0 24 15,16-5 63-15</inkml:trace>
  <inkml:trace contextRef="#ctx0" brushRef="#br1" timeOffset="94974.675">5835 5849 35 0,'-10'-5'364'0,"10"1"68"0,0-2 24 16,0 6-19-16,-5-6-44 0,5 2-120 15,0 4-80-15,0 0-42 0,0-6-25 16,0 6-11-16,0 0-10 0,0 0-7 15,0-3-14-15,0 3-11 0,0 0-13 16,0 0-11-16,5 0-8 0,-5 0-5 16,10 0-8-16,-10 0-6 0,11 0-4 15,-6 0-4-15,5 0-5 0,-10 0-2 16,15 3 0-16,-4 3-6 0,-6-2 4 0,5 8 0 16,0-8-1-16,-4 1 7 0,4 5 9 15,-10-4 11-15,5-2 6 16,5 5 6-16,-10-3 4 0,-10 2-5 15,10-1-8-15,-5 3-9 0,-5 0-9 16,4-1-1-16,-4 1-6 0,-5 0 0 16,-1-5-2-16,-4 1-2 0,-6 4-3 15,11-6 0-15,-11 2-4 0,10-3-1 16,-9 3 2-16,9-6-2 0,1 6 1 0,-1-2-5 16,6 2 0-16,-5 3 0 0,4-5 0 15,11 8-1-15,-5-3 0 0,5 1 7 16,0 5-1-16,5-1 2 15,6-2 3-15,-6 1-3 0,5-1-1 0,6-3 2 16,-1 1 1-16,6 0 1 0,-6-10-2 16,0 5 7-16,11-5-2 0,-10 0-5 15,-6 0-9-15,16 0-33 16,-21 0-53-16,5-5-85 0,0 5-249 0,-5-6-139 16,-5 6-70-16,11-4-8 0,-6-2 28 15,5 2 76-15</inkml:trace>
  <inkml:trace contextRef="#ctx0" brushRef="#br1" timeOffset="97852.16">6489 5068 279 0,'-6'-6'376'0,"6"6"26"0,0-4-11 16,0 4-28-16,0-5-85 0,-10 5-86 15,10-6-58-15,0 6-37 0,0-4-19 16,0 4-7-16,0 0-9 0,0 0-5 16,-5-6-4-16,5 6-9 0,-10 0-10 15,10 0-5-15,0 0-3 0,-11 0 0 16,6 6 6-16,5-6 3 0,-10 0 5 15,10 0 2-15,-5-6 2 0,-5 6 0 16,10-4-4-16,-11 4-4 0,11 0-2 16,-5-5-6-16,5 5 0 0,-10-6-2 15,10 6-3-15,0 0 4 0,-10-4 2 16,10 4 3-16,-6 0 1 0,6 0 2 16,0 0-1-16,0 0-5 0,0 0-3 15,0 0-9-15,0 0-8 0,0 0 0 16,0-6-3-16,0 6-3 0,0 0 2 15,6-4-3-15,-6 4 6 0,10-6-4 16,-10 6-2-16,10-3-1 0,-5 3-1 16,-5 0 2-16,11 0-2 0,-1 0 1 15,-5 0 0-15,5 0-1 0,-5 0 3 16,6 0-2-16,4 0 7 0,-5 0 6 16,6 0 7-16,10 0 5 0,-11 0 4 15,0 0 2-15,6 0-5 0,-6 0-7 16,1 0-6-16,10 0-5 0,-11 0-3 15,0 3-1-15,11 3-4 0,-10-6 1 16,4 4 1-16,-4 2-1 0,9-2 0 16,-9 2 0-16,-1-1 1 0,11-5 1 15,-11 4 0-15,11 2-4 0,-11-6 0 16,11 4-1-16,0 2 1 0,-11-6-3 16,11 0 5-16,0 0-1 0,5 0-1 15,-6 0 0-15,1 0 1 0,5 0-1 16,-5 0-1-16,-1 0 1 0,1 0 1 15,0 0 1-15,-11 0-2 0,1 0 3 16,-1 0-1-16,-5 0-2 0,6 0 0 16,-6 0 0-16,-10 5 2 0,0-5-2 15,0 10 0-15,0-6 5 0,0 2-1 16,-10-2-1-16,5 1 0 0,-6 1-2 16,1-6-1-16,5 4 2 0,-5-4-1 15,-6 0 2-15,1 0 1 0,5-4-2 16,-6 4 2-16,1-6-1 0,-6 1-1 15,6 1-2-15,-1-6-2 0,-9 4 2 16,9 2 0-16,-10-1-3 0,11 5 3 16,-11-6 0-16,11 2 2 0,-11-2 2 15,11 2-2-15,-11 4 2 0,16-5-3 16,-16-1-1-16,10 2 0 0,-9-2 0 16,9 2 0-16,1-2-1 0,-1 3 1 15,-9-3-2-15,14 6 0 0,-14-6-6 16,9 2 4-16,1 4 0 0,-1 0-2 0,6 0 6 15,-5 0 0-15,4 0 1 16,-4 0 2-16,5 0 1 0,5 0 1 16,-6 0-1-16,-4-6-1 0,15 6 1 15,-10 0 4-15,4-3 6 0,6 3 0 0,-10 0 1 16,10 0-2-16,0-6-2 16,0 2-3-16,0 4-7 0,0 0-3 15,10-6-2-15,-4 6 1 0,4 0 2 16,5 0 1-16,-4-6-4 0,4 6 0 15,11 6 1-15,-11-6 1 0,11 0 0 16,-11 6 2-16,11-6 5 0,0 4 3 0,5 2-3 16,-6-6 1-16,1 3 1 15,5 3-2-15,5-6 1 0,-5 4-1 16,5-4 4-16,-5 6 0 0,10-6 4 16,-5 0 5-16,-5 0 0 0,10 0 0 0,-5 0-2 15,-5 0-2-15,10 0-4 0,-15 0-4 16,10 6-4-16,-16-6 1 0,16 0-2 15,-10 3 0-15,0-3 0 0,-6 6 1 16,6-6 0-16,-11 0 3 0,11 4-2 16,-11-4 1-16,11 0-2 0,-16 0-3 15,6 0 1-15,-6 6-1 16,6-6 0-16,-1 0-1 0,-15 0-1 0,10 0 5 16,-4 0-1-16,-6 0 0 0,10 4 3 15,-10-4 1-15,0 0 3 0,0-4 0 16,0 4 2-16,0 0-2 0,0-6-2 15,-10 2 0-15,10-2-1 0,-6 3-5 16,-4-3 0-16,10 6 0 16,-5-6 1-16,-5 2-1 0,-1-2-1 0,6 3 2 15,5 3-1-15,-10 0 0 0,10-6-3 16,0 6 0-16,-5 0-4 0,5 0 3 16,0-4-1-16,-11 4-2 0,11 0 1 15,0 0 0-15,0 0 4 0,0 0-2 16,0 4 0-16,0-4 4 0,0 6 1 15,0-3 0-15,0 7 4 0,0 2-4 16,0-3 0-16,0 1 0 0,0 0-1 16,-10 5 0-16,10-5 0 0,-5-1 0 15,5 1 0-15,-10 5-2 0,10-9 0 16,0 4-2-16,0-6 4 0,-11 1-1 16,11 1 4-16,0-6-2 0,0 0 1 15,0 4 1-15,0-4 1 0,0 0 0 16,0 0 1-16,0 0 0 0,0-4 1 15,0 4-4-15,0-6-2 0,0-3 0 16,11-1-2-16,-11 4 2 0,10-9-1 16,-10 1 1-16,5 3 3 0,-5-3 3 15,10-1 8-15,-10-1 6 0,0 7 5 16,0-7 8-16,11 7 6 0,-11-1-3 16,0 0-1-16,5 5-4 0,-5 1-5 15,0 4-5-15,0-6-7 0,0 6-2 16,0 0-8-16,0 6-5 0,0-6 1 15,0 4-4-15,-5 5 3 0,5-3-1 16,0 10 2-16,0-7 2 0,0 1-2 16,-11 5 3-16,11-1-3 0,0-3-2 15,0 3 1-15,0-3 1 0,0 3 0 16,0-4-2-16,0-5 2 0,0 5 0 16,0-4 5-16,0-2-5 0,0 1 4 15,0-5 1-15,0 6 0 0,0-6 2 16,0 0-1-16,0-6 0 0,0 1 0 15,0 1-3-15,0-6 0 0,11-1-4 16,-6 1-1-16,-5-4-1 0,0-1 0 16,10 0 5-16,-5-1-2 0,6 3 2 15,-11-3-1-15,15-3 0 0,-15 7 1 16,10-1-2-16,-10 7-1 0,6-4-3 16,4 1-2-16,-10 9 3 0,10-6-4 15,-5 2 4-15,-5 4-2 0,11 0 2 16,-6 4 3-16,5 2-3 0,0-2 4 15,-5 5 0-15,6 3 1 0,4-3 0 16,-15 1 0-16,10 0 3 0,6-1-2 16,-6 1-3-16,-5 2 2 0,6 1-2 15,-11-3 0-15,5-4-1 0,5 3 0 16,-10-3 6-16,10 4 0 0,-10-5 6 16,0 5 1-16,-10-6-5 0,10 6 5 15,-15 1-5-15,4-7-1 0,6 2-4 16,-15 3-1-16,4-3 3 0,1-2-3 15,-11 2 2-15,11-2-3 0,-11-4 4 16,10 6-2-16,1-6-2 0,-6 0 0 16,6 0-1-16,10 0-1 0,-6 0-12 15,1 0-19-15,5 0-40 0,5 0-64 16,-10-6-86-16,10 2-262 0,0 4-164 16,0 0-76-16,0 0-6 0,0 0 40 15,0 0 69-15,0 0 252 0</inkml:trace>
  <inkml:trace contextRef="#ctx0" brushRef="#br1" timeOffset="99191.045">6741 5163 350 0,'-11'0'438'0,"11"0"49"16,0 0-11-16,0 0-45 0,-5 0-135 15,5 0-91-15,0 0-49 16,-10 0-30-16,10 3-16 0,0-3-6 0,0 0-6 15,0 0-7-15,-10 6-8 0,10-6-16 16,-6 0-14-16,6 4-13 0,0 2-14 16,-10 0-11-16,10-2-5 0,0 1-6 15,-5 5-1-15,-5 0 0 0,10 5-2 16,-11-5 1-16,11 5-2 0,0-5 0 16,-5 5 0-16,-5-1 0 0,10 1-2 15,0 1 1-15,0-7 1 0,0 7 1 16,10-7-1-16,-5-3 4 0,-5 4 1 15,11-1 0-15,-11-5 4 0,10 2 1 16,-5-6 8-16,5 0 3 0,-4 0 0 16,4-10-1-16,5 5-3 0,-4-5-3 15,4 0-2-15,-5-5-6 0,-5 5 0 16,6-5 0-16,4 1-2 0,-15 3 3 16,10 1 2-16,-4 0 7 0,-6 1-4 15,0-1-1-15,-6 0 1 16,6 5-3-16,-10-5-7 0,5 10-2 15,-5-6 0-15,-1 2 1 0,6 4-1 0,-5 0-5 16,-5 4 3-16,15-4-1 0,-11 6-4 16,6 4 1-16,-5-5 0 0,10 5 3 15,-10 4 0-15,10 1 0 0,0 0 2 16,0 5 5-16,10-5 7 0,-10 4 3 16,10 3 7-16,-5-3 7 0,6-4 14 15,-6-1 6-15,15-2 6 0,-4-3 3 16,-1 1-4-16,1-10-6 0,4 0-11 15,-4-6-9-15,-1 2-8 0,0-5-6 16,1-3-19-16,4-2-51 0,-14 5-77 16,4-3-180-16,0 3-225 0,-10 5-123 15,5-6-52-15,-5 10 19 0,0-6 53 16,0 6 166-16</inkml:trace>
  <inkml:trace contextRef="#ctx0" brushRef="#br1" timeOffset="99914.705">7147 5342 14 0,'-10'0'394'0,"10"0"64"16,-5-6 31-16,5 6-11 15,-11 0-66-15,11 0-154 0,-10 0-86 16,10 0-39-16,0 0-19 0,-5 0-12 16,5 0-8-16,0 0-9 0,0 0-18 0,0 0-19 15,0 0-5-15,5 0-4 0,-5 6-1 16,10-6 3-16,1 0 7 0,-6 4 4 15,5 2 2-15,-5-6-8 0,16 0-7 16,-16 3-8-16,15 3-7 0,-14-6-5 16,9 6-8-16,-5 4 0 0,6-6 4 15,-6 1 13-15,-5 5 16 16,-5-4 10-16,0 3 2 0,0 1 1 0,-5 6-6 16,-5-7-15-16,-6 1-12 0,1-1-10 15,-11 1-1-15,16-4 0 0,-6 4 6 16,1-10 7-16,0 5-2 0,4-5 0 15,-4-5-4-15,15 5-4 0,0-6-8 16,0 2-12-16,5 4-1 0,5 0 1 16,6 0-3-16,-6 0 3 0,5 0-2 15,1 4 7-15,4 2 2 0,-4 3 0 16,-11 1 2-16,5-1 1 0,1 3 9 16,-11 2-1-16,-11 1-2 0,1 0 2 15,5 5 0-15,-11-5 0 0,-4 4-8 16,-6-3-12-16,11-7-32 0,-16-3-49 15,15-2-77-15,-9-4-212 0,4-4-201 16,6-11-101-16,-1-1-28 0,16 3 20 16,0-3 56-16,11-5 202 0</inkml:trace>
  <inkml:trace contextRef="#ctx0" brushRef="#br1" timeOffset="102827.368">7378 5097 253 0,'0'0'316'0,"-10"0"18"15,10 0 15-15,-5-4-15 0,5 4-25 0,0 0-72 16,0 0-60-16,-10 0-33 16,10 0-23-16,0-6-9 0,0 6-7 15,0 0-13-15,-5 0-13 0,5 0-10 16,-11 0-11-16,11 0-4 0,0 0-6 15,0 0-2-15,0 0-1 0,0-5 4 16,0 5 5-16,0-4 2 0,0 4 3 16,0 0-2-16,0 0-2 0,0 0-8 15,0 0-3-15,0 0-8 0,0 0-2 0,0 0-6 16,0 0-4-16,0 0-6 0,0 0-10 16,0 0-2-16,0 0-2 15,0 0-3-15,11 0-1 0,-6 0 1 16,-5 0 5-16,10 0-4 0,-5 0 0 15,5 0 0-15,1 0 0 0,-6 0 0 0,5 0-2 16,6 0 5-16,-1 0-3 16,-5 0 3-16,6 4-1 0,-6-4 3 0,5 5 0 15,1-5-3-15,-6 6 3 16,6-6-2-16,9 4 3 0,-9 2-1 16,-1-6-3-16,11 4 1 0,-11 1 1 0,11-5-3 15,-10 6-3-15,9-6 0 0,-9 0 1 16,4 0-1-16,-4 0 2 0,-1 4-2 15,1-4 1-15,4 0-2 0,-15 6-1 16,11-6 0-16,-6 0-1 16,5 4 1-16,-15-4 1 0,11 6 1 0,4-3 3 15,-15-3-2-15,10 6 2 16,6-6 0-16,-16 6 0 0,10-6 1 16,-5 0-1-16,6 0 2 0,-11 0 1 15,5 0-1-15,5 0 2 0,-10-6-1 16,0 6 1-16,0 0 1 0,0-6-2 0,0 6-5 15,-10 0-2-15,5 0-1 0,-6 0 0 16,6 0-3-16,-5 0 2 16,-6 0 1-16,6 0 2 0,-5 6 3 15,4-6-4-15,-4 0 1 0,5 0 2 0,-6-6-2 16,1 6 0-16,-1-3-2 0,-9 3 2 16,9 0 0-16,-9-6-2 0,9 2 4 15,-10 4-2-15,11-6 1 0,-11 6-1 16,11-4 1-16,-6 4 3 0,6-6 0 15,-1 1 2-15,1 1-2 16,5 4-1-16,-6-6-1 0,6 2-4 0,5 4-1 16,-6-6 3-16,1 6-3 0,10 0 2 15,-5-5-2-15,5 1 3 16,0-2-1-16,0 2-2 0,5 4-3 0,-5-6 3 16,10 2 1-16,-10 4 6 0,16-5 1 15,-6 5 2-15,-5 0 8 0,16 0-1 16,-6 0 6-16,1 0 0 0,9 0 3 15,-9 0 3-15,10 0 0 0,-1 0 7 16,1 0 1-16,-5 0-2 16,4 5 0-16,1-5-4 0,0 0-4 0,0 0-4 15,-11 0-7-15,11 0-4 0,-11 0-1 16,1 0-5-16,4 0 0 0,-4 0-1 16,-1 0 0-16,0 0-2 15,1 0 0-15,4 0 0 0,-14 0 0 0,14 0 2 16,-4 0-2-16,-11 0 4 0,5 0 1 15,5 0-2-15,-4 0 0 0,-11 0-3 16,15 0 2-16,-15 0-4 0,10 4 2 16,-4-4 0-16,-6 0 4 0,10 0-4 15,-10 6 5-15,0-6 1 0,0 0 0 16,0 0 0-16,0 0 0 0,0 0-3 16,-10 0 2-16,4 0-1 0,-4 0-4 15,-5-6-1-15,4 6-1 16,-4-4 4-16,0 4-2 0,-11 0 0 0,10-5-2 15,-9-1 1-15,-1 2 2 16,0-2-2-16,-5 2-1 0,6-1 2 0,-1-1 0 16,11 2 0-16,-11 4 0 0,10-6 1 15,-9 2-1-15,14 4-5 0,-4 0 3 16,5-6 0-16,5 6 0 0,-6-3-2 16,11 3 0-16,-5 0 1 0,-5 0-1 15,10 0-3-15,0 0 2 0,0 3 2 16,10-3-2-16,-5 0 4 0,-5 6-1 15,16-6 3-15,-6 4 1 0,16 2-2 16,-11-6 4-16,11 0 4 16,0 4 6-16,-1-4 1 0,6 0 5 0,-5-4 6 15,5 4 6-15,-6 0-2 0,11-6-1 16,-10 2-2-16,-5 4-3 0,4-6-4 16,1 6-8-16,-10 0-7 0,4-3-1 15,-4 3-1-15,-11 0-2 0,15 0-1 16,-15 0 0-16,6 0 4 15,4 0 0-15,-5 3 0 0,-4-3-2 0,4 0-1 16,-10 0 0-16,5 0-1 0,5 0-3 16,-10 6 1-16,11-6 4 0,-11 0 0 15,5 0-1-15,-5 0 4 0,0 0 4 16,0 0-6-16,0 0-1 0,0 0 2 16,0 0 1-16,0-6-2 0,0 6 0 15,0 0 0-15,0 0 3 0,-5-3-2 16,5 3-1-16,0 0 0 0,-11 0-2 15,11 0 1-15,0-6-1 0,-10 6-1 16,10 0-1-16,-5 0 1 0,5 0-2 16,0 0 2-16,0-6-2 0,0 6-1 15,0 0 2-15,0 0-4 0,0 0-2 16,0 0-1-16,0 0 4 0,0 0-3 16,0 0 0-16,0 6 1 0,0-6 4 15,0 0 0-15,0 6 1 0,0-6 1 16,5 0 2-16,-5 3 1 0,10-3-2 15,-10 6 2-15,0-6 2 0,0 0 1 16,0 0-1-16,0 4-3 0,0-4 2 16,-10 6-1-16,5-2-3 0,5 2-3 15,0-1 1-15,-10 5 0 0,10-6 0 16,-6 2-2-16,-4 3 4 0,10-3 0 16,-10 4-1-16,10-1-2 0,-5-3 0 15,5-2 2-15,0 2-2 0,0-2-1 16,0 1 2-16,5-5 1 0,-5 6 4 15,10-6 0-15,-10-6 4 0,10 1-1 16,-4 1 3-16,4-12-2 0,-10 7-2 16,15-11-4-16,-15 5-1 0,11 0 3 15,-6-5-1-15,-5 5 1 0,0-4 2 16,0 3-2-16,0-3 9 0,0 7 2 16,0-1 8-16,0 3 4 0,0-1 4 15,0 7 4-15,0-2-5 0,0 2-2 16,0 4-7-16,-5 0-6 0,5 0-8 15,-11 4-1-15,11 2-6 0,0 3-5 16,0-3 1-16,-10 8 2 0,10-5 0 16,-5 3 3-16,5 7 0 0,0-9 2 15,0 5-1-15,0 1-1 0,0-3 0 16,0 3 0-16,0-7 4 0,0 7-4 16,0-11 6-16,0 5-3 0,0 0 0 15,0-6 2-15,0 1-1 0,0-5 3 16,0 6-6-16,0-6 5 0,0 0-2 15,0-6 0-15,0 6-4 0,0-5-1 16,0 1 1-16,0-6-4 0,0 0 2 16,0-5-2-16,5 0 0 0,5-5 0 15,-10 5 2-15,11-4 1 0,-6-3 0 16,-5 3 2-16,10 0 6 0,-10 3 8 16,0-3 6-16,10 4 11 0,-10-1 10 15,6 7 2-15,-6-1-1 0,0 4-4 16,0 2-10-16,0-2-12 0,10 3-11 15,-10 3-6-15,0 0-2 0,5 0-1 16,5 3 1-16,-10 3 2 0,16 4 0 16,-6-6 4-16,5 7-3 0,-4-1 3 15,4 0-1-15,1-1 0 0,-1 1 1 16,-5 5-1-16,6-5 0 0,-1 0 0 16,6 5-1-16,-16-9 1 0,5 7 2 15,6-1 1-15,-6-2 0 0,-5-7 1 16,5 7 2-16,-10 2-4 0,0-9-1 15,11 7 4-15,-11-4-6 0,0 4 2 16,-11-1-1-16,11-3 2 0,-10 4 2 16,10-1-1-16,-15 1 2 0,4 0-1 15,6-5-2-15,-5 5-1 0,-6-4-1 16,1 3-4-16,0-3 2 0,-6-6 2 16,6 4 1-16,-11-4-4 15,10 0 2-15,1-4 0 0,0 4-2 0,-6 0-2 16,16-6-1-16,-5 6-17 0,-6 0-49 15,16 0-78-15,-10 0-113 0,10 0-310 16,0-5-176-16,-5 1-85 0,5-2-13 16,-11-4 45-16,22 1 99 0,-11-11 299 0</inkml:trace>
  <inkml:trace contextRef="#ctx0" brushRef="#br1" timeOffset="106987.901">6175 2823 35 0,'10'-4'129'15,"-10"-2"29"-15,0 6 33 16,5-10 13-16,-5 10 0 0,10-5-16 16,-10 1-18-16,0 4-47 0,0 0-19 15,0 0-5-15,0 0-2 0,0 0 3 16,11 0 13-16,-11 0 3 0,0 0-14 15,0 0-25-15,0 0-17 0,0 0-16 16,0 0-21-16,0 4-11 0,0-4-19 16,5 0-3-16,-5 0-2 0,0 0 9 15,0 0 7-15,0 0 2 0,10 0 6 16,-10 0 3-16,0 5 3 0,5-5-9 0,-5 0 3 16,11 0 10-16,-11 0 10 15,0 0 6-15,0 0 14 0,0 0 10 16,0 0-2-16,10 0-3 0,-10 0 6 15,0 0 1-15,0 0-3 0,0-5-2 16,0 5 2-16,0 0-3 0,5 0-1 0,-5-4-5 16,0 4-6-16,0 0 1 15,0 0 0-15,0 0-4 0,0 0-4 16,0 4-10-16,0 1-4 0,0-1-13 16,0 8-5-16,0-2 1 0,0 9 3 15,0-4 3-15,0 10-3 0,0-5 8 16,0 9 2-16,10 1-3 0,-10-5-9 15,0 4-1-15,11 2-1 0,-6 4 6 16,-5-6-1-16,0 2 5 0,10 4 4 16,-10-7 4-16,0 7 6 0,0-4-11 0,0 4-1 15,0-6-8-15,0 2 1 16,0-3-4-16,0 3-1 0,0-2-6 16,-10-4-1-16,10 0 2 0,0 1-2 15,0-7 0-15,0 2-3 0,-5-2 2 16,5 1 2-16,0-5-1 0,0 0 4 15,0-5-4-15,0 0 4 0,0-4 3 16,0-3 10-16,0 3 8 0,0-6 8 16,0 0 5-16,0-6 2 0,0-7 1 0,0-3-9 15,5-5-10-15,-5-2-9 0,10-8-3 16,-10-3-6-16,15-1-3 16,-15-6 2-16,11 3-3 0,-6-9 6 0,5 9-1 15,-10 3 1-15,0-5 5 0,5-1-2 16,-5 12-2-16,0-6-2 0,-5 5-5 15,5 6 3-15,0-1-2 16,-10 0-1-16,10 4 0 0,-5-2 0 0,-6 2 3 16,11 1 1-16,-10 5-2 15,5 0 0-15,5 1-1 0,-10 4-1 0,10 5 0 16,0-5-3-16,0 4-6 16,0 6 3-16,0-4-2 0,0 4-2 0,0 0 3 15,0 4 1-15,0 6 1 0,0 1 0 16,10 9 5-16,-10-1 2 0,0 12-1 15,0-6 0-15,5 10 2 0,-5 3 1 16,0 7 8-16,0 1 3 0,0-2 2 16,0 6 4-16,0 1-1 0,0 3-4 15,-5 0-8-15,5 2-1 0,0-8-6 16,5 2-1-16,-5-6 2 0,10 3-4 16,-10-13 2-16,0 5-1 0,0-8 2 15,11-2-1-15,-11-8 0 0,5-2 0 16,-5-3 3-16,0-3 2 15,0-1 11-15,0-12 4 0,0 0 3 0,0-6 4 16,0-4-1-16,0-9-3 0,0-6-12 16,0-6-6-16,0-8-1 0,0-1 0 15,0-10-4-15,10 0 0 16,-10-4 1-16,0 0-1 0,0-6 0 0,5 4 0 16,-5 6 0-16,0 1-1 0,-5-1 1 15,5 6 0-15,0 3-1 0,-10 7-2 16,10-1 1-16,-5 10 1 0,-6-6 2 15,11 12 1-15,-10 3 2 0,10 3-1 16,-5 1-3-16,5 8 0 0,0-1-7 16,-10 5 0-16,10 5-3 0,-5 5 2 15,-6 0 0-15,11 11 3 0,0-2 3 16,-10 6 0-16,10 0 1 16,0 10 0-16,-5 9-2 0,5-3 1 0,0 13 2 15,0-4-3-15,0 4 2 0,0 6 1 16,0 0 1-16,0 0 2 0,-10-1-3 15,10-5 2-15,0 2-2 0,0-2 3 16,0-4-2-16,0-5 0 0,0-5 3 16,-11-5-4-16,11 0 1 0,0-10 0 15,-5-10 1-15,5 5 9 0,0-11 10 16,0 1 11-16,0-4 2 0,0-12 3 16,-10 2 0-16,10-11-10 0,0-1-10 15,0-9-10-15,0-4-2 0,0-11-5 16,10-5-1-16,-10-5-3 0,5-4 3 15,6-6 0-15,4-5 0 0,-5 1 3 16,-10 4 1-16,16-9 2 0,-6 9 0 16,-10 0-1-16,5 0-1 0,5 10 2 15,-10 0-1-15,0 6 5 0,0 3-5 16,-10 6 3-16,5 7-3 0,-5-3-2 0,10 11-4 16,-5 1-4-16,-6-2 2 15,1 7-3-15,10 9 0 0,-5-5-2 16,5 10 2-16,-10 0 1 0,10 10 0 15,0-1 3-15,0 7-3 0,0 9 3 16,0 4 3-16,0 5-2 0,0 7 2 16,0 9-2-16,10 0 2 0,-10 4 0 15,0 6 0-15,5 0 0 0,-5 9-2 16,0-5 5-16,0 2-2 0,0-1 3 0,10-1-4 16,-10-4 0-16,0-6 0 15,11 2 0-15,-11-6 0 0,5-2 1 0,-5-8 1 16,0 1-1-16,0-6-1 15,0-6 0-15,10-4 0 0,-10-6 5 16,0-4 0-16,0-5 5 0,0-4 1 0,0-12-1 16,0-4 0-16,0-5-3 0,-10-8-2 15,10-8-3-15,0-10-1 16,0 3 1-16,0-12-2 0,0 0-2 16,0-10 2-16,0 0 0 0,0 0-1 15,0 0-2-15,0 1 2 0,-5-1 5 0,5 6-2 16,-11 0 0-16,11 4 1 0,-10-4-2 15,10 7 1-15,-5 3-2 16,-5 3-2-16,10 12 2 0,-11-5 0 0,6 9 0 16,5 0 0-16,-10 5 2 0,10 5-4 15,0-1 1-15,0 7-4 0,-5 5-2 16,5-2-1-16,0 0-1 0,0 12 3 16,5 0 0-16,-5 4 3 15,0 9 3-15,0 6 1 0,0 10-1 0,0 9 2 16,0 0-2-16,0 16 2 0,0 6-4 15,0-3 2-15,0 9 0 0,0 1-1 16,0 2-1-16,0 1 1 0,0-3 1 16,0-2-3-16,0-1 3 15,0-11-3-15,0 1 3 0,0 0-3 0,0-12 2 16,0-1 1-16,0-9 1 0,0 3 4 16,0-12-4-16,0-4 4 0,10-4 0 15,-10-8 2-15,0 3-3 0,0-10-4 16,0-6 2-16,0 0 0 0,-10-6-2 15,10-13-1-15,0-3 0 0,10-7 4 16,-10-5-2-16,0-7-3 16,0-3 2-16,0-1 0 0,5-11-2 15,6 2 0-15,-11-5 2 0,10-1 2 0,-5-4-1 16,-5-1 3-16,0-1 1 0,0 2-2 16,0-5 2-16,0 0-4 0,0 3 0 15,0 2 0-15,0-1 0 0,0 5-1 16,-5 10-1-16,5 0 1 0,0 11-1 15,0 4-2-15,-10 4-1 0,10 12 2 16,0 0 1-16,0 7-3 0,0 3 2 16,0 5-2-16,0 4 1 0,0 4-2 15,0 5 0-15,0 7 2 0,0 5-4 16,0 2 7-16,0 14-2 0,0-3 2 16,0 11 2-16,0 9 4 0,0 2-4 15,10 4-2-15,-10 9 2 0,5 0 0 16,-5 1-1-16,10 5 1 0,-10 4 5 15,11-4-3-15,-6 5-2 0,-5-1 3 16,0-4-4-16,10 0 3 0,-10-2-3 16,0 3 2-16,5-13 0 0,5 3 1 15,-10-1-2-15,0-5-2 0,0-12 1 16,0 3-1-16,11-11-1 0,-11-5-1 16,0-6 2-16,0-8 0 0,0-2 0 15,0-9 0-15,0-4 2 0,0-6-2 16,0-16 0-16,0-3 0 0,0-6 0 15,0-6 0-15,-11-8 5 0,11-1-3 16,0-10 3-16,0-4-1 0,0-6-1 16,-10-6 0-16,10 3-2 0,-5-7-1 15,5-1-1-15,-10-2-2 0,10 3-1 16,-16 1 1-16,16-3 1 0,-10 3 2 16,10 5 0-16,-5-1 0 0,-5 5 2 15,10 6 1-15,-11-2-1 0,6 8 0 16,5-2 1-16,-10 9 0 0,10 2-1 15,0 5-2-15,0 9 0 0,0 0-2 16,0 3-4-16,0 9-1 0,0-3 2 16,0 11 1-16,0-5-3 0,0 6 2 15,0 4-3-15,0 0 6 0,10 4 1 16,-10 6 0-16,5 1 5 0,-5 12 1 16,11 8 5-16,-11-2-3 0,10 12-2 15,-10 9-3-15,0 0 1 0,5 10 5 16,-5 3 4-16,0 7 5 0,0-1 3 15,0 3-1-15,0-3 0 0,0 1-6 16,0-1-8-16,10-9-3 0,-10 0-2 16,0-10 0-16,0-6 0 0,0-9-3 15,0-6 0-15,0-8-14 0,0-2-16 16,0-9-34-16,0-4-65 0,0-12-81 0,0-4-243 16,-10-15-181-16,5-4-86 0,-5-5-12 15,-6-13 31-15,6 3 67 16,10-6 236-16</inkml:trace>
  <inkml:trace contextRef="#ctx0" brushRef="#br1" timeOffset="109329.623">6324 2883 265 0,'0'-6'372'16,"10"6"7"-16,-10-4-10 0,0-2-19 15,5 2-68-15,-5-5-84 0,11 3-49 16,-11 0-13-16,0-4 5 0,0 7 13 16,0-3 17-16,0 2 2 0,0 4-6 15,0 0-15-15,0 0-26 0,-11 0-34 16,6 0-35-16,-5 10-17 0,10-7-10 15,-16 3-5-15,1 4-5 0,5-1 1 16,-6 7 1-16,6-1-7 0,-16 5-6 16,11-5-3-16,-1 4-4 0,-9 6-1 15,9-5-2-15,-9 5-4 0,9-6 4 32,1 2-1-32,-26 24-2 0,30-36 1 0,1-3 0 15,10 4-3-15,-5-6 2 0,5-4 0 16,5 5 1-16,-5-5 3 0,10 0 4 15,1-5 3-15,-6 1 0 0,10-12 0 16,6 1 1-16,-6-4-2 0,1-7 0 0,9-2-4 16,1-3-2-16,0-4 1 15,-11 6-2-15,16-11-1 0,-5 5-1 16,-1 0 0-16,-9-5 3 0,10 11 0 16,-11-2 19-16,-5 6 16 0,-4 2 10 15,4 7 2-15,-10 6 3 0,-10 5-6 16,4 5-14-16,-4 5-15 0,-5 5-12 0,-1 9-2 15,1 1 1-15,-11 11-2 0,11-6 1 16,-11 9-2-16,0 1 1 16,11 0-2-16,-11 5 2 0,11-5-1 15,-6 0-2-15,6-6 1 0,-11 2 1 0,21-6 4 16,-16 0-5-16,16-2 2 0,-5-2 2 16,5-7-2-16,-6-3 2 15,11 3-2-15,-10-9 2 0,5 5 2 16,5-4 1-16,0-6-2 0,0 0-1 0,0 0 0 15,0-6-2-15,5-4-2 16,5-9 1-16,1 4 1 0,4-10-1 0,-10-4 1 16,21-2 1-16,-6 2 3 15,-4-8-4-15,-1 3-3 0,11 5 1 16,-11-2 2-16,1 8 0 0,-16 1 0 0,10 9 7 16,-10-3 0-16,0 11-2 0,-10 1-2 15,5 4-4-15,-16 9-1 16,6 1-5-16,-1 6 3 0,-9 3 0 0,9 0 0 15,-10 6 5-15,1 6 0 16,-1-6-1-16,11-2-1 0,-1 8 0 0,1-12-1 16,-6 3-4-16,16-9-2 15,5-1 3-15,0-3 2 0,0-9 0 0,5 0 4 16,16-9 1-16,-16-7 4 0,21-5-1 16,-16 2 0-16,16-10 1 15,-11-2-3-15,11 2 2 0,-11-2-3 0,1-4-2 16,-1 7 0-16,-5 2 5 0,1 1 3 15,-6 6 5-15,-5-2 4 0,10 5 5 16,-10 7 2-16,0-1-6 0,0 6-1 16,0-7-7-16,0 11-6 15,0-4-7-15,0 4-2 0,0-6 2 0,-10 12-4 16,10-6 3-16,10 4 0 0,-10 7 2 16,5-1-1-16,5 3 2 0,1 3 3 15,-6-1-2-15,10 5 2 16,6-5 0-16,-6 10 5 0,1-6-3 0,9 6 0 15,-9 1 3-15,10-1-1 0,-1 0 0 16,-9 4-3-16,10 1 4 0,-1-4-4 16,-9-1 1-16,-1 0-1 0,1-2-2 15,4-2 2-15,-15-7-3 0,6-3 0 16,4 3 0-16,-15-9 7 0,10 1 0 16,-10-2 0-16,0-4 0 0,0-4 1 15,-10-2-5-15,5-9 0 0,-5 0 1 16,-1-5-4-16,-14 1 1 15,9-6 2-15,-10-6 0 0,11 8-3 0,-11-8 0 16,-5 2 0-16,6 4 1 0,-1-6 0 16,0 6 0-16,11 0 0 0,-11 6 3 15,0-1-2-15,11-1-2 0,-1 8 0 16,1 3 0-16,5-2 0 0,5 9-2 16,-6-7-3-16,11 4-1 0,-10 0 0 15,10 6-2-15,10 6 0 0,-10 0 5 16,16-2-4-16,-6 5 2 15,5 7 1-15,11-1 1 0,5 5 1 0,-5 1-4 16,-1-2 5-16,6 6 1 16,5 0 1-16,-5 0 1 0,5-1 1 0,-5 6-2 15,-5-10 2-15,0 1 3 0,-11 2-4 16,0-8 8-16,6 1 7 0,-16-6 8 16,5 5 0-16,-10-11-1 0,-10 2 7 15,10-1-6-15,-15-5-8 0,4-5-5 16,-9-1 0-16,-6-8-4 0,0-7-3 15,1-4-6-15,-6-4 1 0,-5-6-1 16,10-5 1-16,-5 1 1 0,5 5 2 16,1-1-1-16,9 4-5 0,6 12 1 15,-5-3-3-15,4 9-2 0,6 1-3 16,5 9 3-16,0 3 3 16,0 9-1-16,5 7 2 0,6 3 3 0,4 6 0 15,-5 6 2-15,6-2-2 0,-1 6 1 16,11-1-2-16,-11-3-1 0,6 4 0 15,-6-10 0-15,1-2 1 0,-1 2-3 16,6-4 5-16,-16-7 2 0,5-3 2 16,-5-1 2-16,6-10 2 0,-11-6 1 15,0-3 1-15,-11-7-2 0,6-3-2 16,-5-6 0-16,-16-4-5 0,11-8-1 16,-1 3 0-16,-9-1-1 0,-1-4 0 15,10 8 0-15,1 6 3 0,0 0 2 16,4 12-5-16,1 3 0 0,5 4-4 15,-5 6 1-15,10 10-1 0,10 9-2 16,-5 2 1-16,5-1 0 0,1 5 2 16,-6 0-3-16,10-6-1 0,6 2 3 15,-6-1-1-15,1-5 2 0,-6 4 3 16,5-9 0-16,-9-4 0 0,4 3 3 16,0-9 2-16,-5 4-1 0,-5-4 1 15,0-4 3-15,0-1 3 0,-5-5-3 16,-5 0-4-16,0-5 3 0,4 5-2 15,-4 1-6-15,-5-1-1 0,-1 4 0 16,6 2 0-16,-6 4-3 0,6 0 1 16,-5 0 2-16,-1 10 1 0,1 0-1 15,-6 5 1-15,6-1 0 0,-11 7 2 16,11-2-1-16,-11 0 0 0,5 6 2 16,-4-3 1-16,-1 1 0 0,11-2-1 15,-11-7 0-15,10 7-2 0,-4-12 4 16,15 1-7-16,-6-4 5 0,1-6-2 15,5-10-2-15,5-1 2 0,5-9-3 16,5 1 3-16,6-6-6 0,4-6 2 16,-4 2-1-16,15-2 1 0,-16 2 2 15,21-5-1-15,-10 3 3 0,0-4 1 16,-11 6 0-16,16-2-1 0,-21 6 7 16,6 2 18-16,-1 8 24 0,-5-1 24 15,1 1 19-15,-6 5 23 0,-5 6 11 16,0-7 1-16,0 7-20 0,0 4-20 15,0 0-17-15,-5 4-21 0,5 1-17 16,5 5-17-16,-5 6-9 0,10-1-1 16,-5 4-2-16,5 1-5 0,6 1-4 15,-1-2 4-15,11 6 0 0,-10-6-1 16,9 7 0-16,-4-1 7 0,-6-6-4 16,11 6 0-16,-11-6 0 0,11 2 1 15,-10-5-2-15,-6-3 0 0,-5 3 3 16,10-7 3-16,-15-3 3 0,11 4 1 15,-11-4-1-15,0-6 3 0,-11 4-20 16,6-4-42-16,-5 5-54 0,5-5-85 16,-5 0-97-16,-6 0-104 0,-4 4-278 15,4 2-116-15,1 9-28 0,-1 5 37 16,6 5 74-16,-5 0 88 0</inkml:trace>
  <inkml:trace contextRef="#ctx0" brushRef="#br1" timeOffset="111682.225">6134 5002 287 0,'0'0'390'16,"-6"0"33"-16,-4 0-16 0,0 0-36 16,-6 0-123-16,1 6-91 0,5-6-45 15,-16 4-36-15,11 2-22 0,-11 4-11 16,0-1-6-16,-5 1-3 0,6 1 4 16,-6 3 7-16,-5 1 4 0,-5 1 7 15,10-1-2-15,-5-1-7 0,5 1-7 16,-10 4-12-16,15 3-8 0,-5-3-5 15,-5-4-10-15,5 5-1 0,-5-5-6 16,10-1 3-16,-4 7 0 0,-6-6-2 16,15-5 0-16,-15 9-2 0,10-9 3 15,-15 5-2-15,10 1 0 0,-5-3 1 16,5 3 2-16,-10-1 3 0,0-5 4 16,5 5 9-16,-5-5 8 0,10 5 6 15,-10-5 3-15,5 5 4 0,5-5 0 16,-5 3 1-16,15-1-7 0,-4-2-4 15,-1-1-1-15,0 1-2 0,16 0-7 16,-5-5-9-16,15-1 0 0,0-4-1 16,0-4-1-16,10-1 0 0,5-5 2 15,11 0 0-15,5 1-2 0,5-13-2 16,-5 3-5-16,10 0-1 0,-5 0-3 16,5-3 9-16,0-3 5 0,0 0 1 15,1-4 3-15,9 4 2 0,-5-10 2 16,6 5-5-16,-11 1-2 0,10-6 1 15,-4 4-5-15,4 2-3 0,0 0-1 16,-9-2-3-16,9 2-1 0,-5 8-3 16,-4 2 4-16,-1 0 0 0,-5-3 0 15,-5 9 5-15,-6 1 0 0,1 3-3 16,-11-1-3-16,11 4 1 0,-16 2 7 16,-4-1 2-16,4 5-2 0,-10 0 6 15,0 0 1-15,-10 5 7 0,4 5-5 16,-14 0 2-16,4 5 1 0,-9 1-1 15,-6 3-1-15,5 0-3 0,-5 2 0 16,-5-1-5-16,-5-1-3 0,10 2-3 0,-10 4-3 16,-10-2-2-16,9 2-2 15,-9 6 1-15,-6-2 0 0,6 2 0 16,0 4 2-16,4-6 1 0,-4 2 2 16,-6-2 3-16,16 1-4 0,5-10 4 0,5-1 1 15,-5-4-3-15,21 1-3 16,-11-12 0-16,21 2-3 0,-5-6-3 15,10 0-1-15,0-6-1 0,0 2 1 16,10-2 0-16,5-4-1 0,11 1 4 16,0-1 0-16,5-5 2 0,5-1 0 0,-5-3 0 15,20 4 12-15,-5-11 7 16,6 1 10-16,4-4 14 0,-4-1 3 16,15-5 5-16,5-4-3 0,5-1-7 15,-5 1-11-15,5-1-9 0,-5-5-7 16,-5 11-2-16,0-7-5 0,-6 10-4 15,-14 2 2-15,-6 4-1 0,0 6-1 16,-15 4 10-16,-1 5 6 0,-9 0 3 16,-6 1 1-16,-10 9 1 0,0 0 2 15,-10 3-11-15,-16 7-6 0,6 0-2 16,-16 5-5-16,5 6 0 0,-10-7 0 0,-11 11 1 16,-4 0 1-16,-6 0-5 0,5 0 3 15,-10 4-1-15,1 2 0 16,9 4-2-16,-10-1 2 0,0-5 4 0,11 6-5 15,4-4 2-15,-4-6-2 16,14 0-1-16,1 0 1 0,5 0-2 16,5-5 1-16,-5-5 2 0,21 4 2 15,-11-9 1-15,11 0-2 0,10-1-3 0,-6-3 0 16,1 4 0-16,10-5-2 0,-5-1 1 16,5 2 0-16,0-2 1 0,5 2 0 15,-5 0-1-15,10-6 4 16,6 0 0-16,-6 0-2 0,6 0 1 0,9-6 1 15,1 0-2-15,5-8 1 0,5-1 1 16,5 0 0-16,5-11 1 0,6-2 4 16,4-3-1-16,11 2 2 15,-10-12 0-15,20 3 0 0,-10-3 0 0,0-3-1 16,0 9-1-16,-11 0-4 16,-4 1 1-16,-6 9-1 0,-20 3 11 0,-1 9 8 15,1-3 5-15,-21 11 5 0,-5 1 1 16,-5 13 1-16,-10 1-10 0,-11 0-8 15,-10 11-6-15,-5 2-4 0,-16 2 0 16,6 6-2-16,-6-2-1 16,-10 2 0-16,11 4 3 0,-11-1-3 0,10 1-3 15,-5-6 3-15,6 6-1 0,-1-5-1 16,6 5-1-16,-6-10 3 0,16 4 0 16,0-8-1-16,0 5 0 0,5-7-1 15,10-4 2-15,0-1 0 0,11-3-2 16,-1-1-1-16,6-6-9 15,5 2-16-15,5-6-27 0,0 0-44 0,15-6-57 16,-15 6-132-16,16-4-230 16,-6 4-116-16,-5 0-40 0,6 0 7 0,-11 0 41 15,15 0 121-15</inkml:trace>
  <inkml:trace contextRef="#ctx0" brushRef="#br1" timeOffset="113594.822">4508 5437 182 0,'0'-6'348'0,"0"0"26"0,10 2 5 15,-4-6-18-15,-6 5-50 0,0 1-111 16,10-2-74-16,-10 0-39 0,10 2-26 16,-10-1-5-16,5 5-2 0,-5-4 4 15,0 4 11-15,0-6 12 0,0 2 16 16,11 4 11-16,-11 0 2 16,0 0-5-16,0 0-15 0,0 0-13 0,0 0-23 15,0 0-23-15,0 0-13 0,0 0-11 16,5 0-6-16,-5 4 1 0,0-4 1 15,10 6-2-15,-10-6-1 0,0 0 0 16,10 4 0-16,-10-4-2 0,0 0 0 16,0 0 5-16,0 0-2 0,0 0 5 15,5 0 2-15,-5 0-1 0,0-4-3 16,0 4 0-16,11-6 1 0,-11 2-3 16,5-2 0-16,5 0 0 0,0 3 1 15,-4-7-4-15,4 4 1 0,-5 0-2 16,5 3-3-16,-10-3 4 0,11 2 1 15,-6 4 13-15,-5 0 16 0,0-6 10 16,0 6 7-16,0 0 1 0,0 6-4 16,0-6-10-16,-16 4-11 0,16 2-14 15,-15 3-7-15,5-3 1 0,-6 4 1 16,1 5-1-16,-1-1-2 0,-4 1 1 16,-11 4 5-16,15 3-4 0,-9-3-1 15,-11 6 1-15,15 0-2 0,-15 0-3 16,10-6 1-16,1 6 7 0,4-5-3 15,-5 1-2-15,11-2 1 0,-6-3 4 16,6-7-6-16,-1 1-6 0,16 0 1 16,-10-5 1-16,10-5 1 0,10 4 0 15,-10-8 3-15,16-1 1 0,-1-1 3 16,11-4 2-16,-11 0-1 0,11-5-2 16,0 2 4-16,0 3-1 0,5-6-3 15,-6-5-1-15,1 2 1 0,0 0-2 16,-1-3-2-16,1 3 2 0,-5 0 0 15,-11 3 2-15,5 7 0 0,1-7-1 16,-6 7 2-16,0 3-3 0,-4 2 4 16,4-6 0-16,-10 10 6 0,0 0 4 15,0 0 1-15,0 0 0 0,-10 0 2 16,4 4 3-16,-4 6-3 0,-5-4 1 16,-1 3 6-16,-4-3 0 0,-1 4 0 15,1 5-5-15,-6-5 2 0,5 0-7 16,-4-5-4-16,-1 5-4 0,10 0 0 15,-9-1-5-15,9 7 0 0,-10-12-3 16,16 7-1-16,-5-7 0 0,-1 2-2 16,16-2-1-16,-10 1-3 0,10-1 1 15,0 2 0-15,0 0 1 0,10 3 0 16,6-5 5-16,-6 8 2 0,5-8 1 0,1 5 0 16,10-3 1-16,-11 4 0 15,11-1-2-15,0 7 0 0,-1-6 1 16,-4 5 0-16,15 0 0 0,-5-5 4 0,-6 4 0 15,17 1-4-15,-17 0 1 0,11-5 0 16,-5 6 1-16,-5-7-6 0,5 1 3 16,-6-1 0-16,-9-3-4 15,10 4 3-15,-16-4-1 0,5-2 4 0,1 1-2 16,-6-5 1-16,-5 4 5 0,5-4-2 16,1 0 0-16,-6 6 3 15,-5-6 14-15,0 0 5 0,0 0 2 16,0 0 4-16,0 6 2 0,0-12-6 0,-5 6-12 15,-6 0-5-15,-4-10-5 16,5 5-3-16,-6 1 0 0,1-8-1 0,5-1-1 16,-16 3-1-16,10-5 1 15,-9-7 1-15,-6 9 0 0,5-3 1 16,0 1 0-16,1 1-1 0,-1-1-1 0,5 5 3 16,-4-5-3-16,-1 5 2 0,0 1-2 15,1 3 3-15,9 0-4 0,-10 2-2 16,11-2 0-16,0 3 1 0,4-3 0 15,6 6-6-15,-5 0 2 0,0 0 1 16,10 6-2-16,0-6-2 0,-6 3 3 16,12 3 5-16,-6 4 0 0,0-4 0 15,0-3 0-15,0 7 0 0,10-4 0 16,-10 4-3-16,10 5-1 0,-5-5 0 0,-5 5 2 16,11-5 2-16,-11-1-1 15,5 1 0-15,5 0 2 0,0-1-1 16,-5-3 0-16,-5 0 0 0,11-6 5 15,-11-6-2-15,15 0 2 0,-15 2-1 16,10-5 0-16,-4-1-1 0,4-5-1 16,-10 5 0-16,0 0-2 0,0 5 0 15,10-5-5-15,-10 4 1 0,5 6-5 16,-5 0 2-16,0 0 0 0,11 6 4 16,-6-2 1-16,5 7 2 0,-10-1 2 15,15 4-1-15,-4 1-1 0,-6 0 0 16,5-5 0-16,0 6 0 0,-4-7-1 0,4-3 1 15,-10 4-1-15,0-10-26 0,0 3-63 16,0-3-93-16,0 0-279 0,0-3-151 16,-10-3-76-16,10 2-18 15,-6-8 42-15,6-1 83 0</inkml:trace>
  <inkml:trace contextRef="#ctx0" brushRef="#br1" timeOffset="114770.309">14045 1503 189 0,'0'6'427'0,"0"-6"43"0,10 0 32 16,-10 0-21-16,0 0-165 0,0 0-105 0,0-6-48 15,0 2-20-15,0 4-2 0,0 0 7 16,0-5-3-16,0 1-1 16,-10 4-4-16,10-6-9 0,-5 6-17 0,5 0-15 15,-10 0-6-15,4 6-14 0,-4-6-9 16,-5 4-6-16,15-4-6 16,-11 5-4-16,-4-1-11 0,5 2-6 0,-6 0-1 15,1-2-3-15,5 2-6 0,-6 3 2 16,1 1-1-16,4 5-3 0,-4-1-4 15,0 1-5-15,4 6-1 16,6-1-7-16,-5 5-2 0,0-6 0 0,10 6 7 16,-6 4 7-16,6-4 6 15,6 6 10-15,-6-2 4 0,10 2 0 0,0-6-7 16,6 0-11-16,-1-6-5 0,11 6-8 16,-1-17-1-16,1 4 0 15,-5-7 0-15,15-5-1 0,-5-5 1 0,-6 1-4 16,1-12-4-16,0 1 7 0,0-10-6 15,-11 0 1-15,0-4 1 0,1-6 2 16,-6 4-1-16,-10 2-4 0,-10-5 1 16,-6 3 2-16,1 2 1 0,-11 4-2 15,0 0-1-15,-15 5 0 0,16 5-4 16,-6 5-3-16,-5 4 0 0,15 6-1 16,1 0 0-16,-6 6-11 0,21 8-22 15,-6-3-39-15,6 3-54 16,5 7-67-16,0-7-80 0,5 1-234 0,-5 0-153 15,11-5-57-15,4 0 7 0,1-5 38 16,-6-5 71-16</inkml:trace>
  <inkml:trace contextRef="#ctx0" brushRef="#br1" timeOffset="115009.101">14040 1679 357 0,'5'0'547'0,"5"4"70"0,1 1 45 16,-6-1 3-16,-5 8-222 0,0 1-128 15,0-3-83-15,0 11-48 0,0-1-35 0,0 5-33 16,10 0-19-16,0 4-16 15,-5 5-8-15,-5-3-7 0,11 10 1 0,4-7-1 16,-4 1-9-16,4-6-7 0,0 2 6 16,1-12 7-16,10 1 4 0,-11-5 3 15,11-9 5 1,15-18 62-16,-15-1-95 0,-1-9-14 0,1 3-10 16,0-6-14-16,-11-4-32 0,1 4-50 15,-6 4-94-15,-5 7-121 0,-10-3-325 16,-16 9-156-16,6-7-65 15,-1 11 0-15,-9-2 64 0,-1 6 109 0</inkml:trace>
  <inkml:trace contextRef="#ctx0" brushRef="#br1" timeOffset="115752.938">13742 1040 169 0,'0'0'436'15,"-11"0"57"-15,11 0 42 0,0 0-9 16,0 0-151-16,0 0-112 0,0 0-64 15,0 0-41-15,0 0-19 0,0 0-10 16,11-4-10-16,-11 4-6 0,5 0-7 16,5 0-7-16,5 0-14 0,-4 0-15 15,4 0-13-15,11 0-15 0,-11-5-19 16,11 5-5-16,-11-4-6 0,11 4-5 16,0 0-5-16,-11 0-2 0,11 0 5 15,-11 0-2-15,1 0-3 0,-6 0 3 16,6 0 4-16,-6 0 1 0,-10 0 1 15,0 0 1-15,-10 0-7 0,4-6 1 16,-4 6-3-16,-5-4 4 0,4 4-4 16,-4-11-5-16,0 1 8 0,-1 0-2 15,6-5-3-15,0 5 0 0,-6-5 0 16,16 11 1-16,0-11 2 0,10 5-2 16,-4 4 0-16,4 2-1 0,16 4-1 15,-11 0 4-15,11 10 0 0,5-10 1 16,-6 10 2-16,1-1 0 0,0 1 2 15,-11 1 15-15,11-1 15 0,-21 4 13 16,5 1 10-16,-10 0 5 0,-10-5 2 16,5 5-18-16,-10-5-18 0,-11 6-11 15,10-7-8-15,-9-5-5 0,-1-4-2 16,0 0 0-16,11 0-1 0,-11 0-12 0,16-4-27 16,5 4-48-16,5-6-75 15,5 6-149-15,5 6-241 0,5-2-135 16,-4 8-49-16,20 1 6 0,-6 12 52 15,11-4 140-15</inkml:trace>
  <inkml:trace contextRef="#ctx0" brushRef="#br1" timeOffset="116296.295">14626 1812 249 0,'11'6'388'15,"-11"-6"34"-15,0 0 1 0,0 4-17 16,10-4-79-16,-10 0-87 0,5 5-45 15,-5-5-18-15,0 0-13 0,0 0-4 16,10 0 0-16,-10 6-4 0,0-6 10 16,0 0 2-16,0 4 4 0,0 2 4 15,0 3 1-15,0 7 2 0,0 3-11 16,-10 6-18-16,5 4-18 0,-5 2-29 16,-1 10-25-16,-4-7-26 0,15 1-20 15,-16 0-21-15,16-6-56 0,-10 2-88 16,10-14-131-16,0-6-321 0,0-11-172 15,0-11-81-15,10-6-2 0,6-14 57 16,-1-4 117-16</inkml:trace>
  <inkml:trace contextRef="#ctx0" brushRef="#br1" timeOffset="116775.143">15043 2013 323 0,'0'9'526'0,"10"1"65"15,-10-6 48-15,-10 7-3 0,10-7-197 16,0 6-130-16,-10-1-73 0,10 7-51 16,-16-1-42-16,11 10-34 0,-15 0-35 15,4 1-27-15,1-1-21 0,-11 4-18 16,11 1-63-16,4-6-112 0,-4 1-293 15,-1-10-156-15,6-5-81 0,10-10-38 16,0-4 35-16,10-12 92 0</inkml:trace>
  <inkml:trace contextRef="#ctx0" brushRef="#br1" timeOffset="117367.085">15357 1748 32 0,'0'0'488'0,"-5"0"94"0,-6 10 62 15,1-4 46-15,5 3-86 0,-5 1-222 16,10 0-136-16,-6 5-89 0,-4-1-58 15,10 1-36-15,0 0-18 0,0 5-8 16,0 1-4-16,16-2-1 0,-6-3-3 16,5-3-8-16,1 8-8 0,9-11-5 15,1 0-3-15,-10-5-1 16,9-1 0-16,1-4 1 0,5-9 2 0,-5-1 1 16,-11-5-3-16,11-5 1 0,-11-5 1 15,6-9 0-15,-16 3 0 0,5-4-1 16,-10 0-2-16,-10-3 3 0,5 3-7 15,-5 0-5-15,-16-1 0 0,0 7 0 16,6-2 5-16,-6 8-2 0,0 1 2 16,0 9 5-16,1 7-4 0,-1 6 0 15,10 0-5-15,1 16-3 0,0 3 1 16,-6 6 2-16,16 4 0 0,-5 11 3 16,-6 1 7-16,16 3 14 0,0 1 6 15,0-1 10-15,16 2 14 0,-6-1 8 16,-5-7 4-16,21 3 3 0,-11-10 6 15,11-8-2-15,0-2-3 0,-1-8-6 16,6-7-7-16,5-12-14 0,-5-3-8 16,5-5-10-16,-5-7-29 0,-5 2-44 15,-1-1-70-15,-9-1-98 0,-1 8-205 16,6-3-212-16,-16 7-105 0,-5-1-28 16,0 4 29-16,0 6 78 0,0 0 194 15</inkml:trace>
  <inkml:trace contextRef="#ctx0" brushRef="#br1" timeOffset="117750.13">15964 1893 361 0,'0'0'616'0,"0"4"74"0,-11-4 54 15,11 0 34-15,0 6-267 0,0-6-195 16,0 3-124-16,0 3-76 0,0 0-51 16,11-2-29-16,-11 2-16 0,15-2-7 15,-15 1-4-15,10 3-2 0,-10 0-1 16,6 1 2-16,-6-5-2 0,0 6-5 16,-6 1 1-16,6-1 1 15,-10 0-2-15,-5-1-1 0,4 1 3 0,-4 0 0 16,0 1-2-16,-1-1 0 0,6 3-1 15,-6-1-1-15,6 1-2 0,5 9-2 16,5-9 4-16,0 3-3 0,0-1 4 16,5 1 0-16,5-3 0 0,6-1 2 15,-1-3-2-15,6 1 2 0,-6-6-1 16,1 2 2-16,9-1 0 0,-9-5-4 16,10 0-36-16,-11-5-91 0,0-1-170 15,-4-4-226-15,-1-3-137 0,-5-3-72 16,-5-9-4-16,0 0 65 0,0-4 160 15</inkml:trace>
  <inkml:trace contextRef="#ctx0" brushRef="#br1" timeOffset="118401.131">15341 992 389 0,'0'10'499'0,"11"-1"44"0,-6 1 36 15,-5-4-59-15,10 3-205 0,5-5-113 16,1-4-54-16,10 6-35 0,-1-6-30 16,1 0-20-16,0 0-17 0,0 0-9 15,-6 0-17-15,6 0-9 0,0 0-2 16,-11 6-1-16,-5-6-2 0,6 0 0 15,-6 0 2-15,-5 0-1 0,-5-6 4 16,0 6-5-16,0-6-5 0,-5-3 1 16,-5 5-1-16,10-6-1 0,-16 4-3 15,6 1 0-15,10 1 2 0,-5-6-2 16,5 4-1-16,0 1-2 0,5 1 2 16,5-2 2-16,-5 2 2 0,16 4-1 15,-6 0 1-15,1 4 1 0,10 2-5 16,-11-2-2-16,11 7 4 0,-11-1 2 15,6-1-1-15,-16-3 1 0,10 4 3 16,-15-1 5-16,11 1-5 0,-22 6 0 16,6-7 1-16,-10-5 0 0,-6 8 4 15,-5-3 0-15,6-5 6 0,-16 8 0 16,10-3-4-16,0 1-34 0,6-6-76 16,-6 7-272-16,16 3-151 0,5 1-78 15,5 1-38-15,5-1 8 0,10-5 63 16</inkml:trace>
  <inkml:trace contextRef="#ctx0" brushRef="#br1" timeOffset="119009.915">16751 2117 241 0,'10'-6'469'0,"-10"2"49"16,0-2 31-16,0 0-17 0,0 6-188 15,0-3-125-15,0-3-62 0,0 6-33 16,0-4-12-16,0 4 0 0,0-6 11 16,0 6 21-16,0 0 13 0,0 0 8 15,-10 6 1-15,10 4-7 0,-16 5-24 16,1 8-32-16,-11-2-28 0,11 8-21 16,-11 2-20-16,11-2-20 0,-6 2-46 15,6-6-80-15,-1 0-146 0,1-11-272 16,4-5-153-16,1-9-81 0,10-4-4 15,10-11 50-15,1-10 130 0</inkml:trace>
  <inkml:trace contextRef="#ctx0" brushRef="#br1" timeOffset="119533.995">17126 1604 336 0,'-10'5'500'0,"10"5"49"0,-5 0 40 16,-5 5-39-16,-1-1-218 0,11 1-121 15,-5 4-69-15,-5 6-34 0,10-3-27 16,0 3-7-16,0-2-6 0,15-2-7 15,-4-2-11-15,-1 1-11 16,5 1-10-16,1-11-5 0,-1-1-8 0,1-3-2 16,9-6-1-16,-9 0-4 0,9-12 1 15,-14-1-4-15,14-12-3 0,-9 4 5 16,-1-8-3-16,-4 0-1 0,-6-2 1 16,5-4-3-16,-10 0 4 0,0 5-6 15,-10-5-3-15,5 6-6 0,-11 4-1 16,-4 0 2-16,-1 5 2 0,0-1-2 15,-4 17 0-15,9-1 1 0,-9 5 1 16,9 9 4-16,-10 3-7 0,11 13 4 16,0-6 0-16,-1 16 5 15,6 0-4-15,-6 5 1 0,16 4 1 0,0-5 0 16,0 11 6-16,0-5 4 0,16 1 4 16,-6-8 0-16,6-3 2 0,-1 0 2 15,11-10-7-15,-1-4-2 0,1-7-3 16,-5-3-1-16,4-17-16 0,1 1-48 15,0-15-123-15,0 1-239 0,-11-6-139 16,0-6-71-16,6 8-19 0,-16 2 27 16,6 2 111-16</inkml:trace>
  <inkml:trace contextRef="#ctx0" brushRef="#br1" timeOffset="120061.113">17589 1727 415 0,'0'0'523'0,"0"0"49"16,0 0 28-16,0 0-51 16,11 0-229-16,-6 0-131 0,5 0-69 15,-10-4-31-15,15 4-19 0,-4 0-6 0,-6 4-5 16,5-4-3-16,6 6-9 0,-16 0-11 16,15 3-2-16,-15 7-6 0,10-7-2 15,-10 5-4-15,-10-3 2 16,10 3 2-16,-5 1-1 0,-5-5-1 0,4 0-4 15,-4 1-3-15,0-11-3 0,-6 4-5 16,16-8-4-16,-10 4-3 0,10-6-2 16,0 1-2-16,10 1-4 0,-10-2 2 15,16 6 1-15,-6 6 2 16,6-2 1-16,-6 7 0 0,-5-1 1 0,5 3 5 16,6 9-6-16,-16-7 4 0,10 4 4 15,-10 6 13-15,-10-5 12 0,5-1 7 16,-16 2 9-16,6-2 0 0,-1 1-1 15,-10-11-13-15,1 3-15 0,9-12-7 16,-9 0-29-16,9 0-58 0,-10-6-84 16,11 0-278-16,5-3-166 0,10 5-88 15,-5-2-26-15,5 6 33 0,0 0 66 16</inkml:trace>
  <inkml:trace contextRef="#ctx0" brushRef="#br1" timeOffset="120926.201">19163 1629 208 0,'0'-6'450'16,"0"2"59"-16,0-6 36 0,0 5-18 16,11-1-176-16,-11 6-120 0,0 0-60 15,0 0-40-15,0 0-5 0,0 0 1 16,0 6 3-16,0 3 8 0,0 1-3 15,10 0-1-15,-10 11-12 0,5-2-6 16,-5 0-7-16,0 12-15 0,10-2-16 16,-10 6-15-16,0 0-13 0,5 5-19 15,6-5-15-15,-11 0-5 0,0-5-4 16,10-5-3-16,-5-5-2 0,5-5-3 16,1-11 4-16,-6-4-3 0,10-13 1 15,6-13 2-15,-6 1-2 0,1-9-18 0,-1-13-35 16,6 9-43-16,-1-7-53 15,-9 5-50-15,4 5-44 0,-5 0-50 16,-4 10-136-16,4 0-96 0,-10 10-55 16,0 11-6-16,0 4 18 0,-10 10 50 15,4 9 164-15</inkml:trace>
  <inkml:trace contextRef="#ctx0" brushRef="#br1" timeOffset="121264.619">19487 2022 270 0,'26'4'478'0,"-10"-4"46"16,4-4 23-16,-4-5-8 0,9-3-232 16,-9-7-133-16,9-1-68 0,-9-5-46 15,10 0-15-15,-11-9-18 0,0 3-4 16,-4 6 5-16,-11-4 1 0,5 9 9 16,5 5-4-16,-20-1-1 0,5 7-4 15,5 3-6-15,-11 6-11 0,6 6-7 0,-15 3-5 16,15 7 0-16,-6-1 8 0,6 10-2 15,-5-1 1-15,0 1 6 16,10 6-1-16,0-3 2 0,10-2-7 0,-10-1 3 16,15 0 7-16,-4 0 0 0,4-10 1 15,0-1 0-15,1-3-3 0,4-7-1 16,-4-4-23-16,10-10-49 0,-11-5-141 16,-5-4-219-16,-5-12-110 0,6-4-66 15,4-3-9-15,-5-3 27 0,-4-3 132 16</inkml:trace>
  <inkml:trace contextRef="#ctx0" brushRef="#br1" timeOffset="121485.761">19976 1121 351 0,'10'-5'532'0,"-10"1"57"15,11 8 45-15,-11 1-18 0,0 9-222 16,0 11-132-16,0 6-75 15,0 13-35-15,0 1-18 0,0 10-10 0,0 5-9 16,-11 0-8-16,11 10-13 16,0-7-17-16,0 7-23 0,-10-5-18 0,10-1-16 15,0-8-9-15,0-6-20 0,10-6-40 16,-10-9-59-16,0-16-75 16,11-13-144-16,-11-6-229 0,5-21-106 15,-5-2-33-15,0-18 21 0,10-3 54 16,-10-6 136-16</inkml:trace>
  <inkml:trace contextRef="#ctx0" brushRef="#br1" timeOffset="121674.665">20079 1191 323 0,'0'-16'536'0,"5"7"68"0,5 15 46 16,-10 7 28-16,0 12-262 0,0 16-159 16,-10 3-88-16,10 10-57 0,-5 17-35 15,5-7-26-15,0 5-13 0,0-3-14 16,5-2-5-16,-5-5-9 0,10-3-12 15,-10-11-33-15,0-7-51 0,0-1-60 16,-15-14-204-16,5-11-174 0,5-8-90 16,-16-8-24-16,6-8 27 0,-11-7 46 15,0-10 187-15</inkml:trace>
  <inkml:trace contextRef="#ctx0" brushRef="#br1" timeOffset="122078.984">19770 1550 253 0,'11'0'516'0,"-6"0"45"0,5 9 27 15,5 1 15-15,-4 0-249 0,14 5-155 16,-4 0-88-16,5 5-49 0,10-5-28 16,-5 4-34-16,-6 1-44 15,1-11-86-15,5 7-162 0,-5-7-139 0,-1-3-88 16,-9-2-29-16,10 2 6 0,-11-6 65 16,6 0 200-16,-1-6 361 0,-10 6 245 15,6 0 146-15,-6 6 82 0,-5-6 48 16,6 6-7-16,-1-3-204 15,-5 3-135-15,5 4-84 0,6-4-46 16,-6 3-31-16,5 1-29 0,1-6-18 0,-6 7-14 16,16-7-12-16,-11 2-7 0,1-6-4 15,-1-6-1-15,-5 2-1 0,1-1-5 16,-6-5 3-16,5 0-3 0,-5-5-4 16,-5-1 0-16,-5-3-2 0,-5 0 2 15,-6 3-2-15,6-3-1 0,-16 8 2 16,11-3-2-16,-16 8 0 0,16 6-1 15,-6 6-1-15,1-2-14 16,-1 11-27-16,6-5-37 0,4 5-48 0,6 1-91 16,5-3-192-16,0-3-138 0,0-4-56 15,16 3-5-15,-1 1 26 0,-5-4 77 16</inkml:trace>
  <inkml:trace contextRef="#ctx0" brushRef="#br1" timeOffset="122325.731">20501 1579 343 0,'15'-6'506'16,"-15"6"52"-16,10 0 40 0,-10 0-10 15,6 11-218-15,-6-1-124 0,10 5-60 16,-10 5-22-16,0 5-12 0,0 4-7 16,0 2-14-16,0-3-10 0,0 3-19 15,0-2-20-15,0-4-19 0,0 0-16 16,-10-5-16-16,10-5-10 0,0-9-9 15,0-2-5-15,0-8-1 0,10-8-1 16,0-7-14-16,-5-6-28 0,6 0-38 16,4-4-52-16,-5-2-70 0,-5 2-158 0,6-2-188 15,4 12-99-15,-15 4-31 16,10 1 22-16,-4 3 50 0,4 11 150 16</inkml:trace>
  <inkml:trace contextRef="#ctx0" brushRef="#br1" timeOffset="122454.113">20732 1669 7 0,'11'19'459'0,"-11"7"83"15,5-1 48-15,5 0 26 16,-10 4-73-16,0-4-235 0,0 0-136 0,0-10-94 16,0-1-76-16,0-14-75 0,0-4-167 15,0-17-190-15,10-4-104 0,-5-4-34 16,-5-12 4-16,11-7 38 0,-11-2 148 16</inkml:trace>
  <inkml:trace contextRef="#ctx0" brushRef="#br1" timeOffset="122549.4">20835 1395 390 0,'-10'-21'575'0,"10"11"67"0,-10 7 32 15,10 6 15-15,-16 7-346 16,6 5-435-16,5 11-291 0,-6-11-150 0,6 10-83 16,-5-11-42-16,10 1 32 0,0-9 239 15</inkml:trace>
  <inkml:trace contextRef="#ctx0" brushRef="#br1" timeOffset="123414.883">21530 1679 256 0,'0'0'475'16,"0"0"55"-16,-11-6 38 0,11 6-7 16,0 0-196-16,-5-4-118 0,-5 4-65 15,10 0-33-15,-5 0-17 0,-6 4-7 16,11 2-3-16,0-2-4 0,-10 1 1 0,10 5-7 16,0 0-10-16,-5 5-9 0,5 4-12 15,5 3-19-15,-5-3-19 16,0 6-7-16,10-6-14 0,6 1-10 15,-1 1-6-15,-4-11-2 0,14-1-2 16,-9-9-3-16,9-6 5 0,1 3-2 0,-10-13 1 16,-1-3 0-16,0-2 3 15,-4-3 2-15,4-1-4 0,-15 0 0 16,0-6 3-16,-15 6-1 0,-1 6-2 16,6 4-2-16,-16 5 0 0,11 6-2 15,-11 4-2-15,0 10-6 0,11-1-15 0,-11 7-25 16,21-3-39-16,-5 3-51 15,5-1-54-15,5-11-106 0,5-4-195 16,10-4-125-16,-4-11-42 0,4-5 10 16,11-5 41-16,-11-9 102 0</inkml:trace>
  <inkml:trace contextRef="#ctx0" brushRef="#br1" timeOffset="124623.025">21776 967 212 0,'0'-15'502'0,"0"9"60"0,0 2 45 0,0 8 37 16,0 7-211-16,0 9-148 0,0 5-83 16,-5 9-44-16,5 11-30 0,0 5-18 15,-10 0-15-15,10 10-12 0,0 0-10 16,10 0-9-16,-10-6-16 0,5 5-14 16,-5-5-11-16,11 2-10 0,-1-7-7 15,-5-9-1-15,5 1-1 0,6-13-1 16,-6-2-1-16,-5-7 1 0,6-8 1 15,4-1-4-15,0-10 4 0,-4-10 0 16,4-1-3-16,1-3 2 0,-6-11 0 16,5 4-1-16,-4-2 2 0,4 7-2 15,-15-3 2-15,10 4-1 0,-4-1-3 16,-6 11 3-16,-6 1-2 0,6 8-3 16,-10 1 0-16,0 11-4 0,5-1 3 15,5 4-3-15,-11 7 0 0,11-1 6 16,0 0-4-16,0-2 2 0,0-2 0 15,11 4 2-15,4-11-1 0,1 1-2 16,-6-9 1-16,16-6 0 0,-11 0 5 16,11-16 1-16,5-3 1 0,-6-6 2 15,1-6-2-15,0-4 1 0,-11-3-5 16,11-8 0-16,-11 1-1 0,1 1 0 16,-6-6-3-16,0 0 2 0,-5 5-1 15,-5-5-3-15,0 6 0 0,0 3-3 16,0 3 0-16,-5 3-1 0,-5 4 0 15,0 12 2-15,10-1 2 0,-5 5 2 16,-6 9 3-16,1 2-4 0,5 14 4 16,-5 0-2-16,4 9 0 0,-4 6 1 15,0 10-8-15,-6 5 6 0,1 10-1 16,5 1 1-16,5 3 1 0,-6 5-2 16,11 1 5-16,0-6-1 0,0 2-2 15,0-2 0-15,16-4-2 0,-6 0 4 16,5-11-2-16,1-8 2 0,10-6 4 15,-1-6-1-15,1-3-2 0,5-16 3 16,-5 0 0-16,15-16 4 0,-16-3-5 16,17-12 1-16,-6-4 1 0,-6-9-1 15,6 0-4-15,-5-12-1 0,-5 2 4 16,0-6-1-16,-11 6-2 0,1-6 2 16,-1 0 4-16,-15 4-3 0,0 2-2 15,0-2-2-15,-15 12 3 0,-1 5-2 16,6-1 0-16,-5 15-2 0,-1 6 0 0,-10 3 2 15,11 10-5-15,-1 6 3 16,-4 12 0-16,-6 1 0 0,11 9 2 16,-1 3-4-16,1 9 0 0,-11 11-2 15,16-1 0-15,-6 6 12 0,6 4 4 16,5 6 2-16,-5 6 6 0,5-6 2 0,5-1 0 16,0 1-9-16,0 0-7 0,5-12 1 15,5-2 1-15,-5-1-4 0,16-7 1 16,-6-7 0-16,1-6 3 0,-1-9 0 15,11-3-1-15,-1-7 1 0,-9-6-1 16,10-6 0-16,-1-3-3 0,1-7 1 16,-10 3-8-16,9-9 5 0,-9 3 0 15,-6 4 5-15,-5 1 3 0,5-1 0 16,-10 5 8-16,0 4 4 16,0 1 1-16,0 10-4 0,0 1-2 0,0 4 4 15,0-1 3-15,0 7-2 0,0 3 4 16,0 0 0-16,16 3 2 15,-6-9 0-15,6 8-10 0,-1-7-4 0,0-3-3 16,11-1-2-16,-10-6-4 16,9-4 0-16,-4-4-2 0,-1-11 3 15,-9-1 0-15,4-9 1 0,-5 2-3 16,-10-2 2-16,0 0-1 0,0-6-3 0,-15 2 0 16,-6 4-3-16,1-6-2 0,-16 12 1 15,10 0-2-15,-5 9 2 0,-5 14 3 16,5 5-4-16,6 13-3 0,9 3 4 15,1 9 0-15,5 5 17 0,20 5 21 16,-5-3 15-16,21-1 7 0,10-5 4 16,5-6 0-16,5-4-16 15,-5-6-39-15,21-3-76 0,-5-7-128 0,-6-9-157 16,-5 0-231-16,-20-9-154 0,0-1-65 16,-11 1 22-16,-30-7 100 0,-1-3 140 15</inkml:trace>
  <inkml:trace contextRef="#ctx0" brushRef="#br1" timeOffset="126475.481">19374 2628 343 0,'0'-4'450'0,"-10"4"38"16,10 0-9-16,-5 0-48 0,-5 0-163 15,10 4-106-15,-11 2-54 0,6 3-26 16,-5-3-2-16,-6 4-5 0,6-1 6 16,5 7 7-16,-5-7-4 0,-1 7-2 15,6-6-6-15,-5 9-9 0,-6-4-10 16,16 5-5-16,-10 5 0 0,5 0-3 15,-5 0-4-15,10 10-4 0,0-5-2 16,0 5-4-16,0 0-5 0,10 0-3 16,-5-7-6-16,5 3-1 0,6-6-7 15,-1-1-3-15,6-9-2 0,-6 0-4 16,11-9 4-16,0-12-2 0,-6 1-1 0,6-9 0 16,0-11 2-16,0 0-2 0,-11-10-7 15,0 4-9-15,-4 2-7 16,-11-5-4-16,0 9-2 0,0 0-5 15,-11 5 8-15,-4 9 6 0,0 7 5 16,4-2 1-16,-4 12 3 0,-1 4 2 0,6 5 0 16,10 4-3-16,-5 6 1 15,5 0 4-15,0 0 0 0,5 1 0 16,5-7 0-16,6 6 1 0,-1-10 1 16,1 5 0-16,9-11-3 0,1-3 3 15,10-2 4-15,-5-8-1 0,-5-2 0 16,15-9 1-16,-15-8 2 0,4-2 2 15,6-6-5-15,-5-4-3 0,-5-9 5 16,-11 3-2-16,11-9-3 0,-10 2 0 16,-6-2 1-16,5-1 5 0,-15 1-4 15,0 0-1-15,0 6 0 0,0-1 2 16,-15 11-3-16,5 3-3 0,-6 8-1 16,1 1 4-16,4 7-1 0,-4 11-2 15,-11 4 0-15,11 4 3 0,5 8 0 0,-16 1 3 16,10 8-3-16,1 4 0 0,5 4 2 15,-6 6-7-15,11 6 2 0,-5-3-2 16,10 8 0-16,-10 3 10 16,10 1 6-16,0 0 12 0,10 4 4 15,0 2 4-15,6-6 3 0,-1-2-10 0,0-1-5 16,11-9-11-16,0-3-3 0,5-10-4 16,-6-4 9-16,11-7 6 0,-5-8 5 15,10-6 1-15,-15-16 4 0,5-3-2 16,5-16-10-16,-5 0-3 0,-5-11-4 15,-1-8-4-15,-9 0 4 0,10-2-5 16,-11 2 0-16,-5-6 0 0,-10 0-2 16,11 6 3-16,-11-1-3 0,0 1 0 15,-11 9 0-15,1-1 1 16,5 17-1-16,-16-2 4 0,6 8-3 0,-1 7 2 16,1 1-3-16,5 11-3 0,-6 4 2 15,1 10-4-15,-1 9 1 0,-4 6 0 16,4 10 2-16,1 5 7 0,5 9 6 15,-6 7 1-15,6-2 4 0,10 11 3 16,-5-5 3-16,-6 4-9 0,11-5-5 16,0 1-1-16,16-6-2 0,-16-4-2 15,20-3-3-15,-4-3 4 0,-1-15-3 16,11 2 2-16,0-12-1 0,0-3 3 16,-6-13 0-16,6-3-2 0,0-3 2 15,-1-7 0-15,1-11-2 0,-11 1-3 16,11 1 3-16,-10-6 0 0,-1 0 2 15,-5 6-2-15,-10-3 3 0,11 7-1 16,-6 2-2-16,-5 3 3 0,0-2 2 16,0 8 4-16,0-1-5 0,0 1 1 15,0 8 1-15,0 1-6 0,0-1-2 16,0 8-2-16,0-2 0 0,0-1 2 16,10 7-1-16,-5-7 2 0,-5 7 2 15,10-7-2-15,1 1-1 0,-6 5 5 16,10-5-6-16,-4 0 2 0,4-6-1 15,-5-4 2-15,6 0 2 0,-1-4-2 16,-5-6 2-16,6 0-2 0,-1-5 4 16,-15-4-2-16,11 3-2 0,-11-5 0 15,-11-2-2-15,6-2-2 0,-5 4 2 16,-6-4 0-16,1 11-1 0,-11-1 1 16,11-1 0-16,-11 12-1 0,16 4-3 15,-16 10-3-15,21 0 2 0,-5 5 4 16,5 10 18-16,-6-2 21 0,22 8 32 15,-6-6 41-15,10 4 44 0,11-8 45 16,0-1 23-16,-1-5 0 0,6-1-21 16,10-3-38-16,-5-11-44 0,5 0-104 15,1 0-126-15,-12-6-159 0,6 1-298 16,-10 5-247-16,-10 0-128 0,-1 0-16 16,1 5 50-16,-6 5 122 0,-10 5 277 15</inkml:trace>
  <inkml:trace contextRef="#ctx0" brushRef="#br1" timeOffset="159536.916">13880 4669 388 0,'0'0'484'0,"0"0"48"0,11 6 31 16,-11-6-67-16,0 0-180 0,0 3-106 16,0-3-60-16,0 6-39 0,0-6-22 15,0 0-4-15,5 0 0 0,-5 0 11 16,0 0 11-16,10 0 13 0,-10 0 9 16,0 6-1-16,0-2-3 0,0 2-12 15,0 3-11-15,0-3-17 0,0 8-11 16,0-1-19-16,0 4-10 0,0-3-17 15,0 11-7-15,0-4-6 0,0 4-2 16,0 4 4-16,0 2 1 0,0 4 2 16,0 3 6-16,0 3-1 0,0-1-5 15,-10 5-6-15,10-1-5 0,0 1-2 16,-5 5-6-16,5-6-1 0,0 6-1 16,-11-5 0-16,11 5 1 0,0-10 1 15,-5 5 1-15,5-5-4 0,0-5 2 16,0-6 1-16,0-4-1 0,-10 0-2 15,10-6-1-15,0 2 4 0,0-11-3 16,0 0-1-16,0-1 1 0,0 1 2 16,0-4-1-16,0 3-1 0,0-5 4 0,0 2-1 15,0 0 1-15,0-6-2 16,0 4 0-16,0 2 0 0,0-6-2 16,0 3 1-16,0-3-1 0,0-3 2 15,0-3 0-15,-10-4 3 0,10 0-1 16,0-9-1-16,-5 4 0 0,5-10-1 15,0 0 0-15,0-4-1 0,5-6 0 16,-5 4-1-16,0-4 3 0,10 1-2 16,-10-7 2-16,10 3-2 0,-10-3 2 0,5-3-2 15,-5 3-2-15,11-3 2 16,-11-1-1-16,0-1 1 0,0 2-3 0,5-1 4 16,5 1 0-16,-10 0 0 15,0 3 3-15,0 6-3 0,10-5 5 16,-4 5 4-16,-6 0 2 0,10 7 1 15,-10 2-1-15,15 1 3 0,-4 6-4 0,-6-2-1 16,15 5-2-16,-15 3 0 16,11 3-1-16,10 4 1 0,-11-3 1 0,11 3-5 15,-6 6 2-15,-4 0-3 0,15 0-2 16,-16 6 0-16,11-2 1 0,0 1 1 16,-1 1-1-16,-9 4 1 0,9-6 1 15,-9 2 0-15,-1 3-1 16,6-3 1-16,-16 4-2 0,16-1 2 0,-16-3 4 15,5 8 4-15,-5-5 5 0,5 3 10 16,-10 1 8-16,0 3 15 0,0 3 8 16,0 2 13-16,0-1 9 0,-10-1 13 15,5 6 5-15,-10 0-3 0,-6 0-8 16,6 0-8-16,-11 0-15 0,0-6-15 16,-5 1-2-16,6 1 3 0,-1-2-1 15,-5-3 4-15,-5-7 7 0,5 1 1 16,5-4-13-16,1-2-9 0,9-4-8 15,-10 0-13-15,11-4-13 0,5-2-8 16,5 2-3-16,-6-7-6 0,11 1-1 16,0 0 8-16,0 1 5 0,0-1 2 15,16 4 3-15,-6 2 2 0,5-1 2 16,-4 10-1-16,14-1 0 0,-9 6-3 16,15 5 0-16,-6 1 10 0,1 3 11 15,0 2 9-15,0 8 4 0,-1-4 6 16,-4 4 5-16,5 2 0 0,-1 4-9 15,-9-1-8-15,10 1-2 0,-11 6-5 16,-5-3-5-16,6 3 1 0,-16-6-5 16,15 5-6-16,-15-5-1 0,10-1 0 15,-10-5-2-15,11 2-7 0,-11-6 0 16,5-5 5-16,-5-1-6 0,0-4-4 0,0-5 1 16,0-4 0-16,0 3-3 15,0-9-6-15,0 0-51 0,0 0-108 16,0 0-124-16,-5 0-166 0,-6 4-339 15,-4 2-188-15,0 0-46 0,-6-2 50 16,6 5 99-16,-11 3 151 0,10-2 332 16</inkml:trace>
  <inkml:trace contextRef="#ctx0" brushRef="#br1" timeOffset="161159.8529">13922 4287 171 0,'0'0'481'0,"0"0"71"0,0-6 48 16,0 6 17-16,0 0-181 0,0 0-158 15,0 0-100-15,0 0-63 0,0 0-37 16,0 0-23-16,0 0-4 0,10-6 0 15,-10 6 7-15,10 0 0 0,-5 0 6 16,11 0 0-16,-6-4-1 0,5 4-7 16,-4 4-6-16,14-4-4 0,-9 0-4 0,-1 6-3 15,11 0-2-15,-11-6-6 16,11 4-4-16,-10 1-3 0,9-1-11 16,1 2-4-16,5 0-2 0,-5-6-3 15,-11 10 2-15,11-10-4 0,0 3 1 0,-11-3-1 16,-5 0-2-16,6 0 3 0,-1-3 0 15,-15 3-2-15,10-10 1 16,-10 4 5-16,0-4-2 0,0 1-4 16,-10-3 1-16,-5-1-2 0,10 3 2 15,-6-11-4-15,1 7 0 0,-5-7 1 0,-1 6 0 16,16 1 3-16,-10-1 11 0,5-4 0 16,-6 7 7-16,11-2-4 15,0 5 6-15,0 3-6 0,0-4-5 0,0 5-2 16,16 5-8-16,-6-4 2 15,-5 8-3-15,16 1 4 0,-6-1-8 0,1 8 6 16,-1-3 4-16,11 1-1 16,-16 6-3-16,6-3 1 0,-1-1 2 0,6 1-5 15,-16-3 3-15,5 1 0 16,-10 3 3-16,-10-3 11 0,5-1 10 16,-6 0 11-16,-14-6 3 0,9 1 3 0,-10 1-3 15,1-6-8-15,-1 0-7 0,11 4-30 16,-1 2-55-16,1-2-99 15,4 1-244-15,11 11-226 0,-10-3-118 0,10 3-45 16,10 9 16-16,1 4 76 16,-6 2 235-16</inkml:trace>
  <inkml:trace contextRef="#ctx0" brushRef="#br1" timeOffset="162403.34">14626 5670 184 0,'0'-6'466'0,"0"6"53"16,0 6 33-16,0-6-6 16,0 0-180-16,11 0-155 0,-11 0-94 15,0 0-46-15,0 0-19 0,0 0-5 16,0 0 4-16,0 4 8 0,0-4 15 0,0 0 15 16,0 0 9-16,0 0 12 15,0 6 7-15,0-1 2 0,0-1-6 0,10 12-15 16,-10-7-6-16,0 7-19 0,0-1-15 15,-10 4-12-15,10-3-10 0,0 3-10 16,0 0-6-16,0 3-6 0,0-3-7 16,0 0 1-16,0-5-2 0,0 3 0 15,0-3-4-15,0-3-1 16,0-7-1-16,0-4-1 0,10 0-1 16,-10-4 2-16,5-7-4 0,-5-3 4 0,10-3 0 15,-5-1 0-15,6-3 1 16,-1 2 1-16,-5 3 0 0,5 3 0 0,-4-2-3 15,4 5 4-15,-10 4-1 0,10 0 3 16,-5 6 9-16,-5 6 9 0,11 0 20 16,-11 4 13-16,10 5 18 0,-10-2 12 15,5 3 10-15,-5-1 3 0,0 1-2 16,0 3-4-16,-5 0-9 0,5-3-11 16,-10-1-13-16,10 4-14 0,0-3-15 15,-11-6-21-15,11-1-38 0,0 1-52 16,0-4-80-16,0-3-106 0,0-3-256 15,0 0-207-15,-5-3-78 0,5-7-19 16,0 4 40-16,-10-3 89 0,10-1 245 16</inkml:trace>
  <inkml:trace contextRef="#ctx0" brushRef="#br1" timeOffset="162788.4846">14935 5859 6 0,'0'0'491'0,"0"6"98"0,0-6 67 16,0 9 46-16,10 1-47 16,-10-2-226-16,0 9-144 0,0 2-91 15,0-3-59-15,5 9-42 0,-5 0-34 0,0-2-25 16,0 2-37-16,0 0-66 0,0 0-105 15,0-3-265-15,-5-3-162 0,5-4-89 16,0-5-25-16,0-10 26 0,0 0 84 16</inkml:trace>
  <inkml:trace contextRef="#ctx0" brushRef="#br1" timeOffset="163566.755">15208 5689 245 0,'0'6'452'15,"0"4"52"-15,0-1 30 0,0-3-28 16,0 4-157-16,10 5-113 0,-10-5-65 16,0-1-36-16,0 7-23 0,0 3-17 15,0-3-5-15,0 3-11 0,0 0-3 16,0 2-7-16,0-3-3 0,0 3-10 16,0 0-12-16,0-7-9 0,0-3-12 15,-10 3-10-15,10-8-6 0,0 3-4 16,10-9-3-16,-10 0-1 0,0-6 0 15,5-3 1-15,5-5-3 0,-10-1 3 16,11-6 0-16,-6 1 0 0,5 1 0 16,5-6-2-16,-4 6 1 0,-6 3 0 15,5 1 1-15,6-1 7 0,-16 13 8 16,10-7 13-16,5 10 14 0,-15 0 10 16,16 0 10-16,-16 10 7 0,10-1 8 15,-5 1 0-15,5 5-3 0,-10 5-6 16,0 1-8-16,0-2-12 0,0 6-12 15,0-6-13-15,-10 6-9 0,10-9-4 16,0 3-18-16,-5-9-40 0,5 5-72 16,0-15-97-16,-10 4-260 0,10-4-167 15,0-4-84-15,0 4-15 0,0-9 45 16,0-7 82-16</inkml:trace>
  <inkml:trace contextRef="#ctx0" brushRef="#br1" timeOffset="163929.346">15557 5888 400 0,'0'-4'623'0,"0"4"66"0,11 0 44 16,-6 0 7-16,-5 4-274 0,10 0-182 15,-5 3-114-15,6-3-65 0,-1 2-43 16,-5 4-25-16,-5-1-18 0,0-3-5 16,10 4-4-16,-20 5 1 0,10-5-1 15,-5 0-4-15,-5 5-1 0,-6-5 1 16,6-1 6-16,-6 1 5 0,6 5 6 16,-5-5 8-16,-1-4 2 0,6 3 0 15,10-5-2-15,-5 6-9 0,5-4-3 16,5 3-11-16,5-3-1 0,1 4-9 15,4-4-22-15,0-3-38 0,1 7-63 16,-1-4-82-16,-4 4-228 0,4-5-179 16,0-1-87-16,-4 2-13 0,4-6 31 15,-5 0 66-15,6 0 217 0</inkml:trace>
  <inkml:trace contextRef="#ctx0" brushRef="#br1" timeOffset="164609.422">15830 5699 354 0,'0'6'503'0,"0"-6"55"15,0 5 28-15,10-1-53 16,-10 2-176-16,0-2-114 0,0 2-69 0,0-2-38 16,0 1-17-16,5 1-3 0,-5 4-3 15,0-1 1-15,11 1 2 0,-11 6 0 16,0-1-2-16,0 4-5 0,10-3-7 16,-10 9-11-16,0-6-10 0,0 6-5 15,0-6-9-15,0 1-8 0,-10 1-9 16,10-8-7-16,0-1-8 0,0 1-10 15,0-3-8-15,0-4-8 0,10-6-7 16,-10 0-1-16,5-6-2 0,-5-4-2 16,10-3-1-16,-4-2 4 0,4-11 0 15,5 1 0-15,-4 0 0 0,4 0 3 16,0 0-1-16,-4 0 0 0,4 6-1 16,-5 0 0-16,6 3 1 0,-6 6 2 15,-5 5 8-15,6 5 18 0,4 5 18 16,-15-1 23-16,15 8 20 0,-15-2 21 15,0 9 16-15,0 0 2 0,0 6-10 16,0 0-12-16,0 6-18 0,-5-6-22 16,-5 4-20-16,10-4-20 0,-10-6-16 15,5 3-20-15,5-13-58 0,0 1-71 16,-11-4-89-16,11-2-107 0,0-8-134 16,0-2-278-16,-5-4-106 0,5 1-9 15,0-3 41-15,5 8 84 0,-5-2 121 16</inkml:trace>
  <inkml:trace contextRef="#ctx0" brushRef="#br1" timeOffset="165056.362">16170 5953 497 0,'0'-5'622'0,"0"1"63"0,10 4 48 15,-10 0-18-15,15 0-256 0,-15 4-167 16,16 1-96-16,-6 1-60 0,0 4-44 16,-5 0-38-16,6-1-18 0,-6 1-17 15,5-1-12-15,-10 1-1 0,10 2-1 16,-4-3-2-16,-6-5-6 0,0 2 2 15,0-6-3-15,-6 6 4 0,6-12-2 16,-10 6 0-16,10-6 2 0,0 2 1 16,0 4-1-16,0-5 1 0,0 5 1 15,10 5 3-15,-4-5 1 0,-6 10 0 16,10-4 6-16,-10 3 2 0,5 5 10 16,5-2 10-16,-10 7 8 0,0-4 5 15,0 5 1-15,-10-5-1 0,5 4-12 16,-5 1-11-16,4 1-10 0,-4-8-7 15,-5-1-16-15,-1 1-30 0,-4-7-49 16,4 4-79-16,1-10-109 0,5 6-282 16,4-6-146-16,-4-6-51 0,10 6 9 15,0 0 51-15,0-4 97 0</inkml:trace>
  <inkml:trace contextRef="#ctx0" brushRef="#br1" timeOffset="165464.688">16602 5550 300 0,'0'6'559'0,"0"-6"73"0,0 0 68 0,0 0 54 15,10-6-186-15,-5 6-140 0,5 0-66 16,6 0-14-16,-1 0 3 15,11 0 7-15,0-5-6 0,-1 1-32 0,1-2-46 16,5 2-56-16,5-2-66 0,-10 0-65 16,-6 3-88-16,6-3-108 0,-16 2-118 15,-5 4-131-15,-5 0-136 0,-5 0-281 16,-5 0-158-16,-16 0-20 0,11 4 44 16,-16 2 87-16,-5-6 122 0,5 3 274 15</inkml:trace>
  <inkml:trace contextRef="#ctx0" brushRef="#br1" timeOffset="165620.365">16602 5635 567 0,'15'4'727'0,"-5"2"94"15,6 3 74-15,-1-3 33 0,11-6-292 16,-6-6-196-16,1 6-128 0,5 0-165 16,0 6-206-16,-11 4-404 0,0 0-279 15,-4 5-149-15,-11 0-73 0,0-1 34 16,0 1 114-16,-16-5 326 0</inkml:trace>
  <inkml:trace contextRef="#ctx0" brushRef="#br1" timeOffset="167108.411">17456 5176 258 0,'0'-4'484'0,"0"4"64"0,0-6 42 15,0 3-26-15,0 3-175 0,0 0-135 16,0-6-79-16,0 6-49 16,0 0-27-16,0 0-13 0,0 0-6 15,0 0-1-15,0 0-4 0,0 6-5 0,0-6 0 16,0 3-3-16,0 3-2 0,0-2-3 15,10 2 0-15,-10 4 5 0,0 5-2 16,0 0-3-16,5 5 0 0,-5-1-4 16,0 6-7-16,0 6-10 0,0-6-6 15,0 10-5-15,0-1-7 0,0-5-5 16,0 6-5-16,0 0-7 0,0-4-1 16,0-2-5-16,0-4 3 15,10-4-3-15,-10-2-3 0,0-3 1 0,0-7 1 16,0 1 1-16,0-10-2 0,11-6 2 15,-11-4 5-15,5 1 0 0,-5-10-2 16,0-7-3-16,10 1-1 0,0-9-2 16,-5 3-3-16,11 2 0 0,-6-6 1 15,6 0 2-15,-6 10 1 0,5-6 4 16,-4 6 2-16,4 6 0 0,-10 0 2 16,5 3 10-16,1 7 17 0,-6 9 21 15,5-6 27-15,-10 12 27 0,16 3 22 16,-16 1 15-16,0 11 1 0,10-1-9 15,-10-1-11-15,5 6-15 16,-5 6-5-16,-5-2-18 0,5-4-12 0,-10 4-18 16,10 2-12-16,0-6-17 0,-6 4-16 15,-4-4-15-15,10-4-38 0,-10-2-64 16,10-3-81-16,-5-7-111 0,-6-5-135 16,11 2-309-16,-15-2-139 0,15-8-24 15,0 4 32-15,0 0 85 0,0 0 119 16</inkml:trace>
  <inkml:trace contextRef="#ctx0" brushRef="#br1" timeOffset="167379.442">17862 5591 350 0,'10'0'626'16,"-10"4"76"-16,5 1 58 0,6 5 45 15,-11 6-260-15,0 3-197 0,0 0-123 16,0 6-81-16,0 0-55 0,0 6-52 16,0-8-64-16,0-1-100 0,-11 3-233 15,6-12-218-15,5 8-126 0,-10-11-60 16,10-4 5-16,0-6 68 0,0-6 213 0</inkml:trace>
  <inkml:trace contextRef="#ctx0" brushRef="#br1" timeOffset="168413.593">18309 5386 71 0,'0'4'458'15,"-5"-4"79"-15,-5 0 53 0,0 0-6 16,5 6-61-16,-6-6-164 0,-4 0-104 0,15 0-55 16,-16 0-32-16,6 6-18 15,10-2-11-15,-5 1-15 0,-5 5-9 16,10-6-12-16,-11 11-13 0,11 1-13 16,0-1-9-16,0-1-14 0,0 7-11 0,0 4-10 15,0-6-6-15,11 6-5 0,-11-5-9 16,15 1-1-16,-5-8-4 15,6 3-1-15,-6-7-5 0,6-3 0 0,-1-6 3 16,0 0 0-16,11-9-6 0,-16-7-2 16,6-3 3-16,-1-2 0 0,-15-4 0 15,11-4 0-15,-11 4 3 16,-11-6 0-16,6 2-2 0,-15 4 3 0,4-4-3 16,1 4 2-16,-1 3 7 0,-9 9-3 15,9-2 1-15,-10 9-2 0,11 6 1 16,-6 6-2-16,16 3-3 15,-5 7 1-15,5 3-1 0,-5 6-2 0,10 0 1 16,10 4-1-16,-5 2 0 0,10-2-1 16,-4 2 0-16,4 3 5 0,11-9 12 15,0 4 16-15,-11-4 22 0,11-5 21 16,-1-5 20-16,6-5 10 0,-5-4-4 16,0-6-9-16,-1-6-16 0,-9-4-19 15,10-5-23-15,-11 1-11 0,0-1-40 16,-15-4-57-16,11 3-76 0,-11 1-107 15,0 5-131-15,0 0-295 0,0 5-128 16,0 1-33-16,0 4 25 0,0 0 81 16,0 0 119-16</inkml:trace>
  <inkml:trace contextRef="#ctx0" brushRef="#br1" timeOffset="168605.343">18685 5616 586 0,'0'4'719'0,"0"5"79"0,10 7 58 16,-10-1-10-16,0 5-300 16,0 5-206-16,5-6-125 0,-5 6-84 0,0 6-53 31,0-6-46-31,0 48-357 0,0-52-122 0,0-7-217 16,0-4-121-16,0-10-34 15,0-4 29-15,-5-12 88 0,5-9 225 16</inkml:trace>
  <inkml:trace contextRef="#ctx0" brushRef="#br1" timeOffset="169164.392">18052 5002 7 0,'0'-3'449'15,"0"3"93"-15,0-6 70 0,11 6 53 16,-1 0-29-16,-5 0-216 0,10 0-132 15,6 0-85-15,-6 6-56 0,1-6-48 16,10 3-31-16,-1 3-28 0,1-2-14 16,-5 2-8-16,4-2-8 0,1-4-1 15,-11 6-6-15,6-1 0 0,-16-5 1 16,5 4-3-16,-4-4-1 0,4 0 0 16,-10-4 1-16,-10-1 2 0,4-1-5 15,6-4 2-15,-10 0-1 0,10 1 1 16,0-1-2-16,0 1 0 0,0-1 0 15,0 4 1-15,0 6 0 0,10 0 0 16,6 0 2-16,-6 0 1 0,6 6 1 16,-1 4-1-16,0-1 0 0,6 1 6 15,-6-1 12-15,-9 1 15 0,4 0 13 16,0 1 8-16,-5-1 5 0,-10 0-2 16,-5-1-11-16,0 1-10 0,-6-4-16 15,1-6-9-15,-11 4-8 0,0-8-25 16,11 4-35-16,-11 0-70 0,11 0-98 15,4 0-252-15,6 0-174 0,5 0-71 16,0 4-16-16,5 1 39 0,16 5 84 16</inkml:trace>
  <inkml:trace contextRef="#ctx0" brushRef="#br1" timeOffset="169536.136">19009 5342 372 0,'5'0'551'0,"5"4"78"15,-10 2 59-15,0-6 1 0,0 9-190 16,11-3-138-16,-11 8-88 0,0 1-58 16,0 4-50-16,0 3-43 0,0 3-43 15,-11 4-27-15,11-4-30 0,0 0-32 16,0 0-60-16,0 0-83 0,0-6-113 15,-10-9-235-15,5 5-162 0,5-15-69 16,-10 4 5-16,10-8 55 0,-5-2 101 16,-6-3 230-16</inkml:trace>
  <inkml:trace contextRef="#ctx0" brushRef="#br1" timeOffset="169688.3296">18916 5496 467 0,'0'-5'607'0,"0"5"78"15,16 0 55-15,-16 0 11 0,20 5-266 16,-14-5-178-16,19 4-114 0,-9 2-74 15,-1-6-57-15,11 4-83 0,-11-4-118 16,6 6-292-16,-16-6-177 0,5 0-96 16,6 0-47-16,-1 0 22 15,-5-10 86-15,1 4 268 0</inkml:trace>
  <inkml:trace contextRef="#ctx0" brushRef="#br1" timeOffset="170225.282">19446 5217 216 0,'0'-10'494'15,"0"10"75"-15,0-6 48 0,11 2 12 16,-11 4-158-16,0 0-138 0,0 0-84 16,0 4-44-16,0 2-19 0,5-6-9 15,-5 6-6-15,0 3-4 0,10 1 4 16,-10 5 2-16,0 5 10 0,0-1 11 16,0 6 4-16,0 0-3 0,0 6-6 0,0-2-16 15,0 0-18-15,0 2-32 16,0-2-29-16,0 2-26 0,0-12-28 15,10 2-16-15,-10-2-16 0,0-9-12 16,5-10 0-16,-5 0 1 0,11-10 1 16,-1-9 1-16,5-6-2 0,-9 0 3 15,4-6 3-15,5-4-1 0,11 6-1 16,-11-5 2-16,-4 9 4 0,4 0-2 16,1-1-1-16,4 7-3 0,-15 4-1 15,11 5 2-15,-6 0 3 0,5 5-1 0,-4 5 3 16,4 5 0-16,-5-1-3 0,-4 12 3 15,4-1-3-15,-10 4-1 16,10 1 0-16,-5 11-1 0,-5-6 4 0,11 9-4 16,-11 1-2-16,0 0-2 0,0 3-38 15,-11-1-86-15,11-8-118 16,0 2-146-16,-5-8-298 0,-5-2-219 16,10-11-82-16,-10-10 26 0,10 0 80 0,0-10 130 15,10 1 290-15</inkml:trace>
  <inkml:trace contextRef="#ctx0" brushRef="#br1" timeOffset="170572.706">19914 5556 490 0,'5'-11'629'16,"-5"1"63"-16,11 0 38 0,-6 4-17 15,-5 3-260-15,10-7-177 0,0 10-111 16,-4 0-65-16,4 4-38 0,5 2-30 16,-4-3-14-16,-6 9-10 0,5-2-3 15,0 5-3-15,-4-1-1 0,-6 1 6 16,0 0-2-16,0 1-1 0,-6-3 4 16,-4 3 12-16,0-1 14 0,-6 5 16 15,1-11 16-15,5 7 15 0,-6-7 5 16,6 7-3-16,5-7-13 0,-6 1-16 0,11 5-14 15,0-11-17-15,0 12-6 0,11-7-7 16,-6 3-4-16,5-2-16 16,6-1-31-16,-1 1-76 0,6-4-119 15,-16-2-311-15,5 1-168 0,0-1-82 16,-4-4-17-16,9-4 47 0,-5-1 106 0</inkml:trace>
  <inkml:trace contextRef="#ctx0" brushRef="#br1" timeOffset="171197.319">20352 5411 384 0,'0'4'526'0,"-11"-4"69"16,11 6 39-16,-5-6-18 15,5 4-212-15,0 2-154 0,0 0-98 0,-10-3-43 16,10 7-14-16,0-4-1 15,0 9 13-15,0-5 7 0,0 5 10 16,0 5-2-16,0 5-15 0,0-6-14 0,10 0-24 16,-5 2-16-16,6-1-19 0,4-5-13 15,-5-5-11-15,6-4-4 0,-1-3-2 16,6-6-2-16,-6-9-2 0,1-1-2 16,-1-13-13-16,-5 1-21 0,6 0-25 15,-6-6-24-15,-5 3-28 0,-5-7-25 16,-5 0-14-16,-5 4 5 0,-6 2 18 15,6-2 17-15,-5 2 31 16,-11 10 36-16,10 4 33 0,1 5 26 0,-11 0 22 16,16 10 17-16,-5 4 12 0,-1 12 5 15,6-1 4-15,10 4 4 0,-5 7-1 16,5 2 0-16,5 3-3 0,-5 4 1 16,10 0-1-16,6-10 0 0,-1 10 2 15,11-10-4-15,-1-6-1 0,-9 0-5 16,10-7-12-16,-1-8-9 0,1-4-18 15,-11-10-37-15,11 0-74 0,-10-5-106 16,-6 0-252-16,-5-5-202 0,5 1-106 16,-5-2-26-16,-5 1 26 0,11 5 78 15,-11-4 241-15</inkml:trace>
  <inkml:trace contextRef="#ctx0" brushRef="#br1" timeOffset="171517.857">20717 5456 55 0,'0'0'538'0,"10"0"92"16,-10 6 55-16,0-6 33 0,0 0-75 16,0 3-260-16,5 3-169 0,-5-6-95 15,0 4-55-15,0 2-28 0,0-2-16 0,0 2-7 16,0 3-8-16,0 1 0 15,0-1-2-15,0 3 0 0,-5 2 9 16,-5-3 10-16,0 8 24 0,-6-3 17 16,11 3 23-16,-5 6 19 0,-6-6 7 0,6 7 0 15,-6-1-9-15,16-6-18 16,0 2-10-16,0-7-10 0,0 1-3 0,6-5 0 16,4-1-1-16,5 3-4 15,-4-8-15-15,4 2-59 0,1-3-114 0,-6 3-168 16,5-6-301-16,-15 4-174 0,11-4-87 15,-11 6-2-15,0 0 76 16,0-6 143-16</inkml:trace>
  <inkml:trace contextRef="#ctx0" brushRef="#br1" timeOffset="172138.288">21082 5361 225 0,'0'0'519'0,"0"0"68"15,0-6 51-15,0 6 18 0,0-3-181 16,0 3-149-16,0 0-87 0,0 0-47 15,0 0-18-15,0 0-1 0,10 3 13 16,-5 3 27-16,-5 0 30 0,11 4 30 16,-6 3 19-16,-5 8 3 0,0-1-23 15,10 5-44-15,-10 4-54 16,0 2-56-16,10-2-47 0,-4 1-46 0,-6-5-57 16,0 4-80-16,0-4-96 0,0-5-109 15,0 1-124-15,-6-11-241 0,-4-5-193 16,0-5-50-16,5-11 30 0,-6 1 76 15,-4-5 105-15,5-8 240 0</inkml:trace>
  <inkml:trace contextRef="#ctx0" brushRef="#br1" timeOffset="172291.8509">20989 5541 322 0,'0'0'605'16,"0"-6"89"-16,0 12 64 0,11-6 40 0,-6 4-230 16,15 1-173-16,-4 1-114 0,-1 4-77 15,11-10-62-15,5 4-44 0,-5-4-32 16,-1 0-39-16,11 0-73 0,-15-4-127 15,5 4-283-15,-1-6-212 0,-9 2-113 16,-1 4-48-16,-4-6 26 0,4 1 95 16,-15 1 272-16</inkml:trace>
  <inkml:trace contextRef="#ctx0" brushRef="#br1" timeOffset="173366.298">21638 5232 100 0,'0'0'402'0,"0"0"63"15,0 0 35-15,0 4-18 0,0-4-48 16,0 0-136-16,0 0-87 0,0 6-47 0,0-6-24 16,0 5-11-16,0-5-7 15,0 10 1-15,0-6 6 0,0 6 4 16,0 1 4-16,0 3 6 0,0 1 1 16,0 4-8-16,0 3-12 0,0-7-14 0,0 8-13 15,0-2-15-15,0 5-12 0,0-7-13 16,10 0-9-16,-10-3-10 0,0 3-11 15,0-10-12-15,5 7-4 16,-5-10-7-16,0 3-3 0,0-9 1 16,10 0-2-16,-10-9 1 0,16-1 2 15,-16-5 1-15,15-5-2 0,-15-1-2 0,10-4 4 16,6 0 0-16,-6 2-3 0,-5-2-2 16,6 3 1-16,-1 3 3 15,-5 4 1-15,5 5 9 0,-5 6 15 16,6-2 15-16,-11 12 18 0,10 4 17 0,-5 9 19 15,5-3 12-15,-10 9 9 0,16 0 10 16,-16 4-10-16,0 2-6 0,10 3-17 16,-10-5-18-16,0 2-20 15,0-2-20-15,0-10-19 0,0 3-35 16,0-3-63-16,0-10-77 0,0-3-89 0,-10-6-116 16,10 0-203-16,0-9-212 0,0 3-88 15,-10-4-8-15,10 1 42 16,0 3 90-16,0 2 199 0</inkml:trace>
  <inkml:trace contextRef="#ctx0" brushRef="#br1" timeOffset="173834.413">22034 5545 308 0,'10'-4'620'0,"-10"-2"84"15,0 2 52-15,10-2 40 0,-10 6-222 16,5 0-204-16,-5 6-139 0,0-6-86 16,11 4-52-16,-6 2-37 0,5-2-25 15,6 7-12-15,-16-7-9 0,10 6-7 16,-5-1 1-16,5 3 1 0,-10-3-5 15,-10 1 1-15,10 0 1 0,-5-1 0 16,-5-3-4-16,10-2-1 0,-16 2 3 16,6-6-1-16,5 0 0 0,5 0-1 15,0 0 1-15,0 0 0 0,0 0-1 16,15 0 2-16,-5 6 0 0,6 3-1 16,-1 1 1-16,1 0 1 0,4 5 2 15,1 4 6-15,-11 1 15 0,6 1 33 0,-6-2 40 16,-10 6 40-16,0 0 25 15,-10-5 8-15,4 5-6 0,-14-6-31 0,4-4-42 16,-9 1-47-16,9-7-65 0,-9-9-76 16,9 0-86-16,-10-9-97 0,11-1-113 15,0-7-249-15,4 9-146 16,6-11-38-16,-5 7 25 0,20 3 66 0,-5-1 98 16,6 4 247-16</inkml:trace>
  <inkml:trace contextRef="#ctx0" brushRef="#br1" timeOffset="174547.332">22558 5437 94 0,'0'0'443'0,"11"0"81"0,-11 0 60 15,0 0-6-15,0 3-44 0,0-3-148 16,0 6-90-16,0-2-46 0,-11 8-19 16,11-3-7-16,-10 1-4 0,10 5 3 15,-5 5-4-15,5-5-7 0,0 4-19 16,5-3-22-16,-5 3-31 0,10 0-32 15,6 3-31-15,-1-9-23 0,-4-1-17 16,14-3-5-16,-9-5-3 0,9-4-8 16,-9-4 1-16,10-5-3 0,-1-13-5 15,-9 3-11-15,-1-6-3 0,1-4-2 16,-6-2-14-16,-10-3-21 0,0 5-22 16,0-2-14-16,-16 2-18 0,6 4-9 15,-5 0 4-15,-1 9 16 0,1 1 24 16,-6 11 18-16,1 4 14 0,-1 4 10 15,6 5 5-15,-1 3 0 0,6 7-4 16,5-3 3-16,-5 3 2 0,10 0-1 16,0 3 1-16,15 3 2 0,-5 4 2 15,-5-4 3-15,16 0 2 0,-6 4 9 16,1 1 18-16,-1-4 29 0,11-1 36 0,-11-2 34 16,11-2 24-16,0-6 17 15,0-1-10-15,-1-4-20 0,1 1-35 16,-11-11-33-16,11-6-49 0,-10-3-84 15,9-7-93-15,-9 7-110 0,-6-11-126 0,-5 5-271 16,5-1-191-16,-10 7-53 16,0-7 17-16,0 7 67 0,0 5 104 0,0 4 262 15</inkml:trace>
  <inkml:trace contextRef="#ctx0" brushRef="#br1" timeOffset="175269.3216">23088 5566 12 0,'10'-6'412'0,"-10"6"94"15,6-4 71-15,-6 4 20 0,0-6-22 16,0 6-157-16,0-5-107 0,0 5-65 16,0-4-33-16,10 4-23 0,-10 0-17 0,0 0-8 15,0 0-13-15,0 4-13 16,10-4-16-16,-5 5-18 0,6 1-16 15,-11-6-24-15,15 10-20 0,-5-6-20 16,-5 1-11-16,16 5-7 0,-16-4-6 16,11 3 2-16,-6 1-2 0,-10 0 0 0,10-1 0 15,-10 7 0-15,-10-1 0 16,10-5 1-16,-10 0-1 0,-6 5-1 16,1-5 0-16,-1-5 0 0,-9-1 2 0,9 2-1 15,-4-6-2-15,4 4 3 16,11-4-1-16,-5 0-1 0,10 6 2 15,0-6-2-15,10 4 5 0,-5 1 1 0,11 1 5 16,-6 4 3-16,5-1 3 0,11 1 8 16,-11 6 16-16,-4-1 31 0,4 4 46 15,-5-3 58-15,-4 9 53 16,-12-6 27-16,-4 6-2 0,5 0-26 16,-16-6-41-16,-4 7-64 0,4-7-98 0,-15-4-178 15,5 1-208-15,-5-3-342 0,-5-1-247 16,0-3-142-16,0 1-29 0,0-10 100 15,15 4 172-15,-15-4 323 16</inkml:trace>
  <inkml:trace contextRef="#ctx0" brushRef="#br1" timeOffset="179209.721">20213 5002 21 0,'0'0'387'0,"5"6"71"0,-5-6 50 0,0 4 2 16,0-4-42-16,0 6-159 16,0-6-95-16,0 4-64 0,0-4-35 15,0 0-21-15,0 0-13 0,0 0-2 16,0 0 0-16,0 0 12 0,0 0 8 0,0 0 12 16,0 0 10-16,0 0 3 15,0 0 1-15,0 0-11 0,-5 0-9 16,5 0-15-16,0 0-16 0,-11 6-16 15,11-6-12-15,0 0-8 0,0 5-5 16,0-5-7-16,0 0-4 0,11 4-2 16,-6-4 0-16,-5 0 0 0,10 0 3 0,6 0 6 15,-6-4 9-15,5 4 5 16,1 0 3-16,-1-5-2 0,11 5-4 16,-11-6-7-16,11 6-8 0,-11 0-12 15,6 0-3-15,-6 0-4 0,1 0 1 0,-1 6-3 16,6-1 0-16,-16-5 1 0,5 4 0 15,6-4-1-15,-16 6 1 16,10-6 1-16,-10-6-3 0,0 6 0 16,0-4 1-16,0-1-4 0,-10-1 1 15,10 2 2-15,0-2 0 0,-11 2 1 0,6-2-2 16,5 3-1-16,-10-3-1 16,10 0-1-16,0 2-5 0,-5-2 5 15,-5 3-1-15,10-7-2 0,0-2 2 16,0 3 2-16,-11 5 5 0,11-8-5 15,0 3 1-15,-5-1 2 0,5 6-1 0,0-2-2 16,0-3-5-16,5 3 2 0,-5 2 1 16,0-2 1-16,11 2-4 15,-1 4 3-15,-5 4 3 0,5-4 0 16,-10 6 2-16,16 4-1 0,-6-1 1 0,-5-3 0 16,5 4 2-16,-10-1 4 0,6 1 6 15,4 0 6-15,-10 5 6 0,0-9 8 16,0 4-1-16,0-1 2 15,-10 1 0-15,4-4-5 0,-4-3-7 0,5-3 0 16,-5 6-5-16,-1-6-9 0,6 0-20 16,-5 0-54-16,10 0-84 0,0 4-136 15,-5 2-300-15,5 4-179 0,0-1-89 16,0 1-14-16,5 1 57 0,-5-1 112 16,10 0 292-16</inkml:trace>
  <inkml:trace contextRef="#ctx0" brushRef="#br1" timeOffset="180714.266">22507 5213 175 0,'-5'-6'377'0,"5"6"41"0,0 0-1 16,0-6-12-16,0 6-48 0,0-4-105 15,0 4-77-15,0 0-47 0,0 0-17 16,5-5-11-16,-5 5-13 16,0 0-2-16,0-4-9 0,0 4-2 0,0 0-1 15,0 0 5-15,0 0 11 0,0 0 4 16,0-6 6-16,0 6 6 0,0 0 6 16,0-6 2-16,0 6 0 0,0 0 2 15,0-4-5-15,0 4-5 0,0 0-5 16,0 0-5-16,0 0 0 0,0 0 2 15,10 0 1-15,-10 0 1 0,10 0-1 16,-4 0-5-16,4 4-13 0,5-4-15 16,-4 6-15-16,4-6-13 0,1 6-12 15,-1-6-12-15,-5 0-4 0,6 0-1 16,9 0-2-16,-9-6-2 16,-1 6 1-16,6 0-1 0,-6-6 1 0,1 6 2 15,-6 0-3-15,-5-4 0 0,5 4-2 16,-4 0-2-16,4 0 1 0,-10 0 1 15,10 0-2-15,-5 4 4 0,-5-4 3 16,0 0-2-16,0 0 0 0,0 0-1 16,0 0 2-16,0 0-3 0,0-4-3 15,0 4 2-15,0-9-2 0,0 3-2 16,0-4 1-16,0 1 1 0,-5-1 0 16,-5 0 1-16,10-5 3 0,0 5 4 15,-10 4 7-15,4-3 9 0,6-1 11 16,-10 4 13-16,10 2 11 0,-5-1 8 15,-5 5 4-15,10-6-5 0,0 6-9 16,0 0-14-16,0 6-15 0,0-6-10 16,0 5-8-16,10 5-6 0,-5-6-2 15,5 6 0-15,-4 1 4 0,4-1-2 16,5-6 3-16,-4 7 0 0,-1-7-6 16,-5 6 3-16,10-4-1 0,-4 3 1 15,-11-3-2-15,10-2 2 0,-5 2 7 16,-5-3 5-16,0 3 8 0,0-2 8 15,-5 2 8-15,-5-6 0 0,10 6 0 16,-11-2-9-16,-4-4-6 0,10 5-36 16,-5-1-70-16,-1 2-90 0,11 4-114 15,-15-1-144-15,5 1-316 0,4 1-154 16,-4-1-40-16,-5 4 25 0,4-9 82 16,6 5 129-16,-5-4 307 0</inkml:trace>
  <inkml:trace contextRef="#ctx0" brushRef="#br1" timeOffset="201272.14">6175 12817 227 0,'0'-6'373'16,"0"6"27"-16,0-4-20 0,0 4-39 0,0-6-105 15,-5 6-93-15,5 0-54 0,0-3-28 16,0 3-8-16,0 0-2 0,0 0 5 16,0-6-1-16,0 6-2 0,0 0 3 15,0 0 1-15,0 0-3 0,0 0-1 16,0 0 4-16,0 0 2 0,0 0-2 15,0 0 2-15,0 0 0 0,0-6-4 16,0 6-7-16,0 0-3 0,0 0-8 16,0 0-4-16,0 0-5 0,5 0-5 15,-5 0-1-15,0 6 1 0,0-6 0 16,0 6-4-16,0-3-2 0,0-3 3 16,0 6-2-1,0 8 27-15,0-3-19 0,0-1 3 0,0 0-1 16,0-1-1-16,0 1-1 0,0 5 0 15,0 1-10-15,0-7 0 0,0 7-4 16,0-3 1-16,0 9 0 0,0-9-2 16,0 8 4-16,0-5 0 0,0 3 1 15,0 0 0-15,0 1-3 16,0 5 3-16,0-4 1 0,0 4-2 0,0-2 0 16,0 2 2-16,0 0-5 0,0 0-5 15,0 0-2-15,-5-1-1 0,5-3-2 16,0 4 1-16,0-10-1 0,0 5 1 15,0-5 0-15,0 4-3 0,0-3 0 16,0-7 3-16,0 7 3 0,0-7 4 16,0 7 2-16,-11-7 3 0,11 7 2 15,0-6-1-15,0 5-5 0,0-5 0 16,-10-3-2-16,10 5 6 0,0-6 1 16,0 3 1-16,-5-5 3 15,5 2-3-15,0-6 0 0,-10 6-4 16,10-2-4-16,0-4 0 0,0 0 7 0,0 0 4 15,0 0 4-15,0 0-1 16,0-4 0-16,0-2-3 0,0-4-7 0,0 1-7 16,0-1-2-16,0-5-3 0,0-1-1 15,-6-3 0-15,6-2 0 16,0-2 0-16,-10-8-1 0,10 6-1 0,-10-4 0 16,10-2 2-16,0 2-1 15,0-2 0-15,-5 2 1 0,5 4 1 0,-11 0 0 16,11 0 1-16,0 0 0 0,0 5-1 15,0 1-1-15,0 4 0 0,0-6 1 16,0 7 0-16,0-1-1 0,0 5 1 16,0 0-1-16,0 1-1 0,0-3 0 15,0 8 0-15,0-2 1 0,0-3 0 16,0 3-1-16,0 2-1 0,11-2 0 16,-11 6 2-16,0-3 0 0,5-3 0 15,-5 6 5-15,0-4-2 16,10 4 3-16,-10-6 7 15,0 6-1-15,10 0 5 0,-10 0 4 0,6 0 6 16,-6 0 2-16,0 0 3 0,10 0-2 16,-10 6-2-16,5-2 1 0,-5-4 0 15,0 6 2-15,0 3 2 0,10 1 7 16,-10-1-1-16,0 7-2 0,0 3-7 16,0 2-2-16,0 3-8 0,0 1-6 15,0 5-4-15,0-4-3 0,0 8-3 16,0-9-3-16,0 10 0 0,0-6-1 15,0-4-1-15,11 0 1 0,-11 0 0 16,0-5-1-16,0-5 0 0,0 0-1 16,5-1 1-16,-5-3-1 0,0-1 0 15,0-6 4-15,0 2 6 0,0-12 7 16,0 2 3-16,0-6 2 0,0-5 2 16,0 0-3-16,0-14-3 0,0 4-8 15,0-10-3-15,0 0-1 16,0-5-3-16,0-74-2 15,0 79 1-15,0 0 0 0,0 5-2 16,0 1 0-16,0 4 2 0,-5-1-4 16,5 11 1-16,0-4 1 0,0 3 0 15,0 7 0-15,0-1 0 0,0 4 3 16,0 6 0-16,5-4 5 0,-5 4 1 16,0 4 2-16,0 6-1 0,0 0 0 31,10 5 0-31,5 110 27 15,-15-90-27-15,0-6-1 0,0 6-1 16,0-1 0-16,0 1 0 0,0 0-3 16,-10-4-2-16,10-2-1 0,-5 2 2 15,5-12-2-15,0 6-2 0,0-10 2 16,0 5 0-16,0-5-6 0,-10-5-14 16,10-1-23-16,0-3-31 0,0-6-52 15,0 0-66-15,0 0-83 0,0 0-112 16,-5-6-215-16,-6-3-98 0,1 9-22 15,10-6 34-15,-15 6 65 0,9 0 116 16</inkml:trace>
  <inkml:trace contextRef="#ctx0" brushRef="#br1" timeOffset="202580.2">5928 13419 150 0,'0'0'464'16,"5"0"72"-16,-5-6 46 0,0 6 4 16,10-4-144-16,-10 4-133 0,0 0-82 15,0 0-51-15,0 0-29 0,0 0-17 16,0 0-12-16,0 0-10 0,11 4-15 16,-11 2-13-16,5 3-12 0,-5-3-11 15,10 4-12-15,-5 5-11 0,5-5-10 16,1 9-1-16,-6-3-4 0,5 3-1 15,6 6-2-15,-6-6-2 0,5 2 2 16,1 5-3-16,-6-1 0 0,5-6-5 16,-4 0 0-16,-6 2-3 0,5-7 0 15,6 1-5-15,-16 1-2 0,15-12-1 16,-15 7 6-16,10-7 8 0,-10-4 12 16,11 0 10-16,-6-10 6 0,-5 5 5 15,10-5 2-15,-10-5-9 0,5 1-7 16,5-1-7-16,-10-1-8 0,11 7-4 15,-6-11-4-15,-5 11-4 0,10-7-2 16,-10 1-1-16,16-1 0 0,-16 3 0 16,15-3-2-16,-5 1 1 0,-10-4 0 15,16 9 1-15,-16-5 0 0,10 5 0 16,-5 0 1-16,5-1 6 0,-10 7 9 16,0-6 4-16,11 10 9 0,-11-6 10 15,0 3 16-15,0 3 12 0,0-6 15 16,0 6 19-16,0 0 16 0,0 0 16 15,0 0 6-15,0 0-2 0,0 0-10 16,-11 0-19-16,11 0-25 0,0 6-21 16,0-6-23-16,0 0-16 0,0 3-13 15,0-3-5-15,-10 6-4 0,10-6-1 16,0 4 3-16,-5-4-3 0,5 6 5 16,0-2-2-16,0 1 0 0,-10 5 1 15,10-4-4-15,-5 4 4 0,-6-1-3 16,1 7 2-16,10-9 0 0,-5 15-3 15,-5-7 3-15,10 4-1 0,-16 3 0 16,16-9 0-16,-10 2-2 0,10 1 1 16,0-6-6-16,0-1-2 0,-5-3-2 15,5-2 2-15,0 2 2 0,-11-6 1 16,11 0 4-16,0 0 7 0,0-10-2 16,0 4 4-16,0-3 0 0,0-7 1 15,-10 6 0-15,10-5 3 0,-5 2-2 16,5-3-3-16,-10 6 3 0,10-5-2 15,-5 5 0-15,-6 1-3 0,1 3 1 16,5-6 0-16,-5 5-1 0,-6 1 1 16,6-4-4-16,-6 6 4 0,1-1-4 15,5-1-2-15,-6 2-1 0,6-2 0 16,-5 2-2-16,9-2-2 0,-4 6 4 16,0-5-3-16,-6 1-2 0,16 4-2 0,-10 0-4 15,5-6-2-15,5 6-6 16,-10 0 5-16,10 0 2 0,0-4-1 15,0 4 2-15,10 0 3 0,-10 0 4 16,0 0 1-16,5 0 1 0,5 4 5 16,-10 2 2-16,11-2 2 0,-6 1 7 15,5 11-7-15,6-6 1 0,-6 5-1 16,5-1-4-16,1 1-2 0,-6 4-5 16,5-3 2-16,1 5-1 0,-6-2-2 15,6-3-1-15,-1-3 0 0,6 3 0 16,-6-7-2-16,-10 1 2 0,16-4-4 0,-16 3 7 15,5-9-3-15,6 0 6 16,-6 0 4-16,-5-4 0 0,5-1 3 16,6-5-1-16,-6 0 3 0,-5 1 0 15,5-7-1-15,6 1-4 0,-6-1 2 16,-10-3 0-16,16 4-2 0,-16-5-1 16,15 1 2-16,-15-2 1 0,10 7 2 15,-10-1-1-15,6-1 2 0,4 7-1 16,-10-1 2-16,0 4 1 0,0-3-4 15,0 9-1-15,0-6-1 0,0 2-1 16,0 4-17-16,0 0-32 0,0 0-59 16,0 0-80-16,0 4-103 0,0-4-129 15,-10-4-151-15,4 4-217 0,6-6-86 0,-10-3-1 16,10-1 61-16,0 0 105 16,0-11 157-16</inkml:trace>
  <inkml:trace contextRef="#ctx0" brushRef="#br1" timeOffset="204780.298">6062 12921 316 0,'0'-6'424'15,"5"6"40"-15,-5-4-14 0,0 4-38 16,0 0-129-16,0 0-84 0,0 0-44 16,0 0-22-16,0 0-1 0,0 0 2 15,10 0-2-15,-10 0 0 0,0 0-12 16,0 0-9-16,0 0-12 0,0 0-10 15,0 0-3-15,0 0-6 0,5-5 0 16,5 5 0-16,-10 0-3 0,11-4-13 16,-6 4-12-16,5 0-9 0,-10-6-10 15,16 6-4-15,-16 0 0 0,10-4 8 16,-5-2 8-16,5 6 1 0,1 0 7 16,-6-5 4-16,5 5-8 0,-5 0-7 15,5-4-7-15,6 4-5 0,-6 0-7 16,6 0-6-16,-6 0-3 0,-5 0-1 15,16-6-4-15,-6 6 1 0,-10 0-4 16,16 0 2-16,-6 0-4 0,-10 0-1 16,16 0-2-16,-6 0 1 0,1 0-2 0,-1 6 1 15,6-6 1-15,-6 0 1 16,1 0 0-16,9 0 1 0,-9 0-3 16,-1 0 2-16,6 0 0 0,-1 0-1 15,-9 0 1-15,4 0 3 0,1 0 9 16,4 0 4-16,-4 0 4 0,-1 0 1 0,-5 4 1 15,6-4-2-15,-6 5-9 16,5-5 0-16,1 6-6 0,-1-2-2 16,-4-4 0-16,4 6-2 0,0-6 1 15,-4 0 0-15,4 4 1 0,1-4 4 16,4 0 4-16,-15 5 3 0,11-5 3 16,4 0-1-16,-4 0 2 0,-1 0-7 15,-5 0-2-15,6 0-5 0,-1 0 1 16,-4 0-6-16,-6 0 2 0,15 0 1 15,-14-5 0-15,4 5-1 0,5 0-1 16,1 0-1-16,-6 0-1 0,5 0-1 16,-4 0 1-16,4 0-2 0,-5 5 1 15,-4-5 0-15,4 0 1 0,5 0-1 0,1 0 1 16,-6 0 2-16,-5 0-3 16,5 0 2-16,6 0-1 0,-6 0 0 15,6-5 4-15,-1 5 16 0,6-4 10 0,-6 4 6 16,0-6 3-16,-4 6 3 0,4 0-5 15,1-4-15-15,-1-2-8 16,-5 6-6-16,6 0 0 0,-6-5-4 16,5 5 0-16,-4-4-3 0,4 4 2 0,-10 0 2 15,16 0-4-15,-16-6-1 0,16 6 3 16,-16 0 0-16,10-4-3 0,-5 4 1 16,6-6-2-16,-6 6 2 0,6-4-3 15,-1-1 0-15,-5 5 2 0,-5-6 0 16,6 6 3-16,-1-4-1 15,-5 4 1-15,-5-6-3 0,10 6-2 0,-10 0-1 16,11 0 0-16,-6-4 2 16,-5 4-3-16,10 0 5 0,-10-6-1 0,5 6 1 15,6-5-2-15,-11 5 1 0,10-4 1 16,-5 4-5-16,-5 0 1 0,0-6-1 16,10 6 3-16,-10 0-2 0,0-4 0 15,0 4 2-15,6 0 0 0,-6 0 2 16,10 4 0-16,-10-4-2 0,0 0 3 15,0 0-1-15,0 0-1 0,0 0 0 16,10-4 0-16,-10 4 1 0,0 0 0 16,0 0 1-16,5 0-1 0,-5 0 1 15,0 0 2-15,-5 0 0 16,5 0 1-16,0 0 2 0,0 0 0 0,0 0 2 16,0 0 4-16,0 0 8 0,0 0 3 15,0 0 2-15,0 0 2 0,0 0 2 16,-10 0-9-16,10 0-3 0,0-6-6 15,0 6-1-15,0 0-5 16,0 6 0-16,-10-6-3 0,4 0 8 0,-4 0 6 16,10 0 12-16,-15 4 15 0,-1 2 15 15,6-6 16-15,-6 0 8 0,1 4 6 16,-11-4-2-16,11 5-6 16,-11-5-13-16,11 0-9 0,-6 0-8 0,1 6-13 15,-6-6-6-15,0 0-5 0,0 0-7 16,11 0-2-16,-11 0-7 0,1 4-2 15,9-4-6-15,-10 0-2 0,1 6-1 16,9-6-2-16,-9 0-1 0,-1 4 0 16,10-4 5-16,-9 6-3 0,-1-6-1 15,11 0-1-15,-11 0-2 0,10-6 4 16,-9 6-6-16,9-4 2 0,1 4 6 16,-1 0 0-16,-4-6-1 0,4 6-4 15,1 0 5-15,5 0-4 0,-6 0 0 16,1 6 0-16,-1-6 2 0,-4 0 1 15,4 4-3-15,11-4 1 0,-15 0-3 16,4 6 2-16,1-6-2 0,4 0-1 16,-4 0 2-16,0 0 4 0,-1 5-2 15,-4-5-3-15,4 4 6 16,1-4 0-16,4 6-2 0,-4-2 0 0,0 2-2 16,-1-6 4-16,-4 9-4 0,14-9 6 15,-9 6-3-15,5-2 0 0,-1-4 6 16,-4 6-7-16,10-6-3 0,-5 4-1 15,-1-4 1-15,6 5-5 0,-5-5 0 16,-6 0 1-16,6 4 1 0,5-4 2 16,-5 6 4-16,-6-6 1 0,16 0 2 15,-10 0 2-15,-5 0 2 0,4 0 0 16,11 0-6-16,-15 0 3 0,15 6-2 16,-10-6 0-16,4 0-1 0,-4 0 0 15,10 4-1-15,-5-4 0 0,-5 0-2 16,10 0-2-16,-11 0-1 0,6 0 1 15,5 0 1-15,-10 5-2 0,10-5 4 16,-5 0 3-16,-6 0 2 0,11 0-3 16,-10 4 2-16,10-4 4 0,-5 0-4 15,5 0-1-15,0 6 2 0,-10-6-1 16,10 0-3-16,0 0-3 0,-5 0 7 16,5 0-4-16,-11 0-3 0,11 0 3 15,0 0 5-15,-10 0-4 0,10 0-1 16,-5 0 1-16,-5 0 2 0,10 0-4 15,0 0 1-15,-11 0 2 0,11 0-4 16,0 0-2-16,-5 0-6 0,5 0 5 16,0 0-3-16,0 0-1 0,0 0 3 15,0 0 2-15,0 0-1 0,0 0 0 16,0 0 1-16,0 0-1 0,0 0-2 16,0 0-7-16,0 0-41 0,0 6-81 15,5-6-102-15,6 4-116 0,-1 2-126 16,-5-6-131-16,16-6-211 0,-6 6-67 15,0-4 17-15,11 4 72 0,0-6 109 16,5-4 121-16</inkml:trace>
  <inkml:trace contextRef="#ctx0" brushRef="#br1" timeOffset="206082.082">7497 12612 333 0,'0'0'429'16,"-11"0"42"-16,11 0 4 0,0 0-23 0,0 0-94 15,0 0-101-15,0 0-71 0,-10 0-56 16,10 0-36-16,0 0-18 0,0 6-18 15,0-6-9-15,0 0 0 0,-5 4-1 16,5 2 0-16,0-6-3 0,0 4 2 16,0 1 7-16,0 5 5 0,0-4 9 15,0 4 9-15,0-1 11 0,0 1 3 16,0 5-1-16,0 1-4 0,0-3-6 16,0 8-7-16,5-1-12 0,-5 5-9 15,0-6-13-15,0 6-13 0,0-4-5 16,0-1-9-16,0-1-6 0,0-4-1 15,0 1-1-15,10-7-1 0,-10 1-3 16,0-4 10-16,0-2 13 0,0-4 13 16,0 6 9-16,0-12 6 0,0 2 4 15,0-8-6-15,0 3-14 0,0-1-12 16,0-5-9-16,0-5-5 0,0 5-3 16,0-4-2-16,0 3-1 0,0-3-1 15,0 0 0-15,0-3 3 0,0 3 4 16,0 4 7-16,0-1 8 0,0 3 12 15,0-3 15-15,0 7 11 0,-10-1 11 16,10-5 12-16,0 9 7 0,0-4 8 16,0 0 8-16,-5 5 11 0,5 1 7 15,0-6 1-15,-10 10-2 0,10-6-13 16,0 6-19-16,0-3-16 0,0-3-24 16,0 6-17-16,0 0-15 0,0 0-9 15,0 0-12-15,10 0-5 0,-10 0-2 16,5 0 0-16,-5 0 6 0,10 0 5 15,-10 6 0-15,16-3 3 0,-6-3 0 16,-5 6-3-16,6-6 0 0,4 10-4 16,-5-10 3-16,6 9 3 0,-1-3 1 15,-5 4 2-15,6-6-6 0,-1 2 1 16,6 3 0-16,-6-3 1 0,1 4-3 16,-1-7-4-16,-4 3 4 0,4 0 3 15,0 4 0-15,-4-6-2 0,4 1 8 16,-5 5 2-16,-10 0 4 0,16-5 2 15,-16 5 4-15,10 0-1 0,-5-5-2 16,-5 5 0-16,0 0-7 0,0-1 1 16,0 1-2-16,0-4-3 0,0 3-1 15,0 1-1-15,-5-4 4 0,-5 4-5 16,0-5 5-16,-6-1 8 0,11 2 10 16,-16-2 6-16,6 2 3 0,-11-2 14 15,11 1-1-15,-1 1-2 0,-9-2-7 16,9-4-3-16,1 6-5 0,-6-6-15 15,6 0-10-15,4 4-9 0,6-4-4 16,-5 5-8-16,10-5-19 0,0 4-55 16,0 2-111-16,10 0-138 0,-10 3-175 15,5-5-167-15,6 8-243 0,-11-2-98 16,0-1 31-16,10 1 95 0,-10-4 154 16,5 3 161-16</inkml:trace>
  <inkml:trace contextRef="#ctx0" brushRef="#br1" timeOffset="208100.669">4817 13176 340 0,'-11'0'463'0,"11"4"54"0,0-4 21 0,-10 0-39 16,10 0-152-16,-5-4-87 0,5 4-51 15,0-6-30-15,-10 6-24 0,10 0-16 16,0 0-18-16,-5 0-16 0,5 0-19 15,0 0-17-15,-11 0-16 0,11 6-16 16,0-6-11-16,0 4-11 0,0 1-6 16,0-1-3-16,0 2 0 0,11 4-4 15,-11-1 3-15,5 1 2 0,-5 5 0 16,10-5 2-16,-5 2-2 0,5-3 2 16,6 1-1-16,-6-2-3 0,0 3-1 15,6-1-2-15,-1-4 3 0,1-3 8 16,-6 3 8-16,5-6 12 0,1 0 6 15,-6-6 7-15,6 3 3 0,-1-7-4 16,-5 4-4-16,6-5-7 0,-6-3 1 16,-5 1-3-16,5-3 0 0,-10 1-6 15,0-5-4-15,0 5-2 0,0-4-3 0,-10-6-4 16,5 3-5-16,-5 3-1 16,5-6-2-16,-6 6 2 0,-4-1-2 15,5-1 1-15,-6 8 3 0,6-3 4 0,-6 1 4 16,6 5 9-16,5 1 4 0,-5 3 2 15,-6 2 7-15,6 4-1 16,5 0-5-16,-5 4-8 0,4 2-5 16,-4-3-4-16,0 7-9 0,5 5-1 15,-6 1-4-15,11 3 0 0,0 6-2 16,0-5-2-16,0 5 0 0,11 0 1 16,-6 0-2-16,5 0-1 0,6 0-1 15,-6-6-2-15,5 6 2 0,1-9 1 0,-1 3-1 16,6-9 2-16,-6 5-1 0,1-9 4 15,-1-2 1-15,6 2 4 0,-6-6-1 16,0-6 2-16,-4 2 2 16,4-2 1-16,-10-5-1 0,6 3-1 15,4 2-7-15,-15 2-32 0,0-2-75 0,0 6-115 16,0 0-113-16,0 0-263 0,-5 10-152 16,-5-4-46-16,-1 9 27 15,6-5 88-15,5 3 103 0</inkml:trace>
  <inkml:trace contextRef="#ctx0" brushRef="#br1" timeOffset="208532.912">5213 13261 160 0,'0'0'438'0,"0"-6"70"0,0 6 56 15,0-6-7-15,10 6-120 0,-10-4-108 16,0 4-72-16,0-6-50 0,0 6-38 16,5 0-16-16,-5 0-8 0,0 6-3 15,0 4-5-15,0-1-3 0,0 7-9 16,11-8-14-16,-11 13-22 0,0-6-20 16,0 4-15-16,0 3-16 0,0-3-10 15,10-4-7-15,-10 5-13 0,0-5-3 16,0 1-23-16,0-7-40 0,5 1-77 15,-10-1-108-15,5-9-267 0,0 0-176 16,-10 0-74-16,10-9-8 0,-11-7 45 16,11-3 95-16</inkml:trace>
  <inkml:trace contextRef="#ctx0" brushRef="#br1" timeOffset="210169.9089">6766 12090 148 0,'0'-4'436'0,"0"-2"64"0,0 6 45 16,0 0-16-16,0-6-122 0,0 6-116 16,0-4-78-16,-10 4-48 0,10-5-31 15,0 5-19-15,0-4-14 0,0 4-8 16,-10-6-8-16,10 6 0 0,-5 0 1 15,5 0 4-15,0 0 3 16,-11 0-2-16,11 0-10 0,-5 6-7 0,-5-6-15 16,0 9-14-16,4-5-16 0,6 12-10 15,-10-7-6-15,10 7-5 0,-5 3-4 16,5 2-2-16,0-2-4 0,0 7-1 16,0-7 1-16,5 2 0 0,-5-2 1 15,10 1-3-15,-10 1 0 0,16-8 1 16,-6 3 1-16,-5-7-2 0,6 1 3 15,4-4 6-15,-5 0 3 0,6-6 2 16,-6-6 3-16,-5-4 1 0,11-5-1 16,-6-1-3-16,0-3-2 0,-5-6-2 15,-5 0 3-15,0-4-5 0,0 4 1 16,0-6-4-16,-15 6 4 0,15 2-3 16,-10 2-2-16,-6-4 5 0,11 11 3 15,-16-1 5-15,16 5 2 0,-15 4 6 16,15 6 0-16,-6 0-5 0,-4 0-2 15,5 10-5-15,4-1-4 0,6 7-5 16,-10 3-1-16,10 2-3 0,-5 4 2 16,5 1 0-16,0-3 0 0,5 8-1 15,-5-6 3-15,10 0 0 0,-10 4 2 16,16-4-4-16,-6-6 2 0,6 2 2 16,-11-1-1-16,15-5 0 0,-4-5 4 15,-1-1 5-15,1-3-1 0,-6-2 2 16,5-8 3-16,11 4-10 0,-11-6-27 15,-4-3-57-15,4 3-79 0,-15 2-99 16,16-2-257-16,-16 6-162 0,0 0-66 16,0 0 5-16,0 0 53 0,10 0 84 15</inkml:trace>
  <inkml:trace contextRef="#ctx0" brushRef="#br1" timeOffset="210596.173">7080 12254 438 0,'-10'-4'587'0,"10"4"58"16,0-6 34-16,0 6-57 15,0 0-233-15,0-4-160 0,0 4-99 16,10-6-56-16,0 6-31 0,-4 0-17 0,4 0-11 16,5 0 1-16,1 6-3 0,-6-6-1 15,-5 4 0-15,5 2 3 16,1-2 4-16,-6 1 7 0,-5 5 7 0,-5-4 5 16,-6 3 13-16,-4 1 9 0,5 0 11 15,-6 5 9-15,1-5 6 0,5-1-1 16,-6 1-5-16,6 6-12 0,10-11-16 15,-5 9-17-15,5 1-13 0,0-5-10 16,5 0-5-16,5 1-4 0,6-1-2 16,-1-1 0-16,11-3-2 0,-11-2-5 15,11-4-32-15,-6 6-58 16,-4-6-82-16,10 0-114 0,-21 0-267 0,5-6-141 16,-5 2-45-16,5-2 17 0,-10 1 63 15,0 1 101-15</inkml:trace>
  <inkml:trace contextRef="#ctx0" brushRef="#br1" timeOffset="211337.8296">6473 11613 224 0,'0'4'480'0,"0"-4"53"15,0 0 36-15,0 6-25 0,0-6-180 16,10 0-138-16,-10 0-78 0,0 0-45 15,0 0-21-15,6 0-4 0,4 4-3 16,0-4-4-16,-5 5-7 0,6-1-6 0,4 2-10 16,0 0-10-16,-4-2-12 15,4-4-8-15,1 6-4 0,4-3-6 16,-4 3-2-16,-1-2-4 0,0 2 1 16,-4-6 0-16,4 6-1 0,-5-6 1 0,-4 0-2 15,4-6-2-15,-10 6-2 0,10-10-2 16,-10 1 2-16,-10-7-3 15,10 1-1-15,-10 1 7 0,4-1 13 16,6-1 16-16,-10 1 17 0,5 1 21 16,5 3 16-16,-10 1-2 0,10 6-7 0,0-2-14 15,10 6-20-15,-5 0-19 0,5 6-9 16,6-6-4-16,-1 10-1 16,-4-6-2-16,14 7 0 0,-9-1-2 15,-1 0 3-15,11-6-4 0,-11 7 2 16,-4-1 0-16,-11-1 3 0,5 1 5 0,5 0 6 15,-20-1 4-15,5 3 4 0,-6-8 1 16,6 2-4-16,-15-3-6 0,4 3-6 16,1-6-24-16,-1 0-51 15,-4 4-83-15,15-4-116 0,-11 6-260 16,6-6-139-16,-6 9-59 0,6 7 7 16,10-1 62-16,-15 5 102 0</inkml:trace>
  <inkml:trace contextRef="#ctx0" brushRef="#br1" timeOffset="212353.266">4642 12587 208 0,'0'0'415'0,"0"0"44"0,0 0 32 16,0-4-40-16,5 4-152 16,-5-5-92-16,10 5-49 0,-10 0-27 15,0 0-12-15,0-6 2 0,11 6 4 16,-11 0 0-16,0 0-1 0,0 0-7 15,5 0-6-15,-5 0-12 0,0 0-9 0,10 0-13 16,5 6-12-16,-4-6-12 16,4 5-10-16,1-1-15 0,-1-4-12 15,11 6-6-15,-11-2-4 0,11 2-4 16,0-6-2-16,-11 0 1 0,11 0 2 16,-11 0-2-16,11-6 2 0,-16 2 1 15,6-6-2-15,-6 5 0 0,-5-5 2 16,5-5-1-16,-10 5-1 0,0-5 2 15,-15 5-2-15,15-6 1 0,-10 7-1 16,-6-1 3-16,6 0 4 0,5 1 5 16,-6 3 4-16,11 2 0 0,-10-2-4 0,5 1 0 15,5 5-7-15,5-4-7 0,5 8-3 16,-10-4 3-16,16 5-2 0,-6 1 4 16,6-2-1-16,9 2 1 0,-9 3-2 15,-6 1-2-15,5 0 6 0,1-4-3 16,-1 9 3-16,-4-5 2 0,4-1 2 15,-15 1 2-15,10 5-3 0,-10-5-2 16,-10 0 2-16,10-1-2 0,-15 1-3 16,-1-4-2-16,6 3 0 15,-6-9-2-15,1 6-20 0,5-6-42 0,-6 4-67 16,6 2-80-16,5-2-232 0,5 11-164 16,-10 1-68-16,20 3-6 0,-10 2 44 15,0 2 68-15</inkml:trace>
  <inkml:trace contextRef="#ctx0" brushRef="#br1" timeOffset="213831.4279">6308 13264 133 0,'0'-3'302'0,"0"-3"29"0,11 6-13 15,-6 0-28-15,5 0-37 0,-10-6-57 16,16 2-52-16,-16 4-24 0,15-10-17 16,-15 5-12-16,10-11-6 0,-4 7-10 15,4 5-7-15,0-8-6 0,-5 8-7 16,6-5-11-16,-1 3-10 0,-5-4-11 16,5 4-5-16,-5 3-4 0,6-3-7 15,4-4 0-15,-5 0-1 0,6 1-1 16,-6-7-1-16,-5 7-4 0,6-1 4 15,4-1-4-15,-5 1 0 0,-5 6 2 16,6-2-4-16,-11-3-5 0,0 9-10 16,0 0-12-16,0 0-22 0,-11 5-38 15,6 5-108-15,-5-6-121 0,5 6-92 16,-5 1-38-16,-1-1-8 0,-4-1 23 16,5 1 101-16</inkml:trace>
  <inkml:trace contextRef="#ctx0" brushRef="#br1" timeOffset="214345.157">6267 13459 178 0,'0'-6'414'15,"11"6"49"-15,-6 0 22 16,-5 0-40-16,10-3 159 0,-10 3-527 15,5-6-16-15,5 6-4 0,1-6-3 16,-6 2 0-16,5-2-5 0,6-3-7 16,-1-1-6-16,-5 0-8 15,16 1-7-15,-10-3-9 0,-1-1-3 0,11-3-4 16,-1 1-5-16,1-4-2 0,0-8-1 16,5 3-2-16,-6-1 0 0,1-4 3 15,5-1 2-15,-5 1 0 0,-11 3 1 16,11 1 5-16,-11 6-5 15,1-2 1-15,4 7-2 0,-15-1 2 0,6 5-2 16,-1 5-1-16,-5 1-2 0,-5-2-4 16,0 6-7-16,10 0-10 0,-20 6-15 15,10-2-24-15,0 1-33 0,-5 5-115 16,-5 0-131-16,10-1-101 0,-11-3-42 16,6 8-5-16,-5-3 22 0,0-1 107 15</inkml:trace>
  <inkml:trace contextRef="#ctx0" brushRef="#br1" timeOffset="-214615.19">6391 13648 15 0,'10'-6'383'15,"-5"6"59"-15,6 0 27 0,-1-3-18 16,-5-3-70-16,5 6-151 0,-5-6-86 16,16 2-46-16,-6-5-15 0,1 3-8 15,-1-4-1-15,6-5-3 0,-1-1-1 0,1-3-3 16,10 0-8-16,-5-1-13 0,4-5-13 16,-4 0-10-16,10 0-8 15,-5 0-7-15,5-6-8 0,-5 8-3 16,-5-8 4-16,4 6-1 0,6 0 0 0,-10 6 2 15,-5-6 1-15,5 9-2 16,-1 3-1-16,-9-3 0 0,-1 1 2 0,-5 5-1 16,6 1-2-16,-6-1 1 15,6 4 0-15,-16-4-2 0,10 10 1 16,-10-5-5-16,0 1-7 0,5 4-9 0,5 0-14 16,-10 0-17-16,0 0-14 0,0 0-25 15,0 0-64-15,-10 0-118 16,5 0-108-16,5 0-75 0,-10 4-32 15,-6 1 4-15,16 5 56 0</inkml:trace>
  <inkml:trace contextRef="#ctx0" brushRef="#br1" timeOffset="-214063.546">6663 13683 14 0,'11'-6'389'16,"4"-3"57"-16,1-1 35 0,4 0-12 16,-4-5-72-16,-1 5-156 0,0-5-88 15,11-1-46-15,-10 3-31 0,9-3-21 16,1-3-11-16,0-2-12 0,5 2-11 16,5-7-6-16,-5 1-3 0,-6 0-3 15,16-4-2-15,-15 4 0 0,5 0-1 16,5-6-2-16,-5 12-1 0,-5-6-3 15,10 0 0-15,-16 6 0 0,6-1 0 16,0 5 0-16,-1 0-3 0,-9-5 1 0,9 5 2 16,-9-5-3-16,10 5-2 0,-1-4 0 15,-9-2 3-15,9 1-1 16,-9 5-1-16,-6 1 3 0,6 5 1 16,-1-7 1-16,-5 10 3 0,-5-3 1 15,6 9 1-15,-11-10 3 0,0 10 1 0,10-6 0 16,-20 6 1-16,10 0-2 15,0 0-4-15,0 6-14 0,-11-6-19 16,6 4-27-16,-5 2-56 0,5 3-143 16,-5-3-146-16,-6 10-72 0,6-7-28 15,5 1 1-15,-16 5 42 0</inkml:trace>
  <inkml:trace contextRef="#ctx0" brushRef="#br1" timeOffset="-213507.5539">6957 13658 239 0,'15'0'430'0,"-5"-10"46"16,-4 4 16-16,4 6-40 0,5-9-146 15,-4 3-108-15,-6 2-68 0,10-5-42 16,6-1-23-16,-6-2-15 0,1 3-6 16,9-1-6-16,-9 0-4 0,9-5 0 0,1 3-4 15,0-1-8-15,5-6-4 16,-6 3-6-16,6 1-2 0,5-5-8 16,-10 1 2-16,5-6-1 0,5 6-2 0,-5-6-3 15,-6 0-1-15,1 0 0 16,0-2 2-16,-11 0-4 0,11 1 4 0,-11 1 1 15,1 0 0-15,-6 10 3 0,6-4-2 16,-6 3 1-16,-5 1-2 0,5 5-5 16,-10 0 2-16,6 1-11 0,4 3-12 15,-10 2-20-15,0-2-16 0,10 6-14 16,-10 0-13-16,0 0-18 16,-10 6-37-16,10-2-69 0,0 6-92 0,-10-5-88 15,4 5-47-15,6 0-5 0,-10-5 33 16,5 5 80-16</inkml:trace>
  <inkml:trace contextRef="#ctx0" brushRef="#br1" timeOffset="-212901.416">7430 13752 330 0,'5'-5'429'0,"-5"5"43"0,10 0-11 16,-10 0-45-16,0-4-133 0,11 4-92 15,-6 0-55-15,-5 0-33 0,0 0-19 16,10-6-7-16,-5 6-12 0,5-4-2 16,1-2-11-16,-6 1-2 0,5 1-5 15,-5-2-5-15,6-4-6 0,4 6-1 16,-5-7-2-16,-5 1-7 0,16-3-8 16,-16-3-4-16,16 7-5 0,-6-7-2 15,1 1-2-15,-6-5-2 0,5 11-1 16,-9-7 0-16,4 1-3 0,5 3 3 15,-15 5 0-15,11 1 0 0,-11-4 0 16,5 1-1-16,5 3-5 0,-10 2-9 16,0-2-14-16,0 2-17 0,10-2-20 0,-10 6-26 15,5-5-24-15,-5 1-40 16,0 4-85-16,0 0-96 0,0 0-86 16,0 0-47-16,0 0-12 0,0 0 28 15,0 0 87-15</inkml:trace>
  <inkml:trace contextRef="#ctx0" brushRef="#br1" timeOffset="-211010.4799">6489 13787 357 0,'10'0'426'15,"-10"0"30"-15,10 0-21 0,-5 0-67 0,-5 0-153 16,0-6-91-16,11 6-53 0,-11-4-28 16,15 4-10-16,-15-5-6 15,10 1 0-15,-5-2 0 0,-5 6-5 16,11-4 2-16,-1 4-4 0,-5-6 1 16,-5 6-2-16,10-5-1 0,6 5 0 0,-6-4 5 15,-5-2-2-15,6 2 2 0,4-2-5 16,0-3-3-16,6-1 1 15,-6 0-4-15,11-5-1 0,-5 0-2 16,4-1 0-16,1 6-2 0,-10-9-5 16,9 4-16-16,1 5-21 0,-11-5-22 0,11 5-19 15,-10 0-14-15,4 1-16 16,-4-1-19-16,-1-1-37 0,-5 1-52 16,6 0-50-16,-11 1-38 0,5-1-22 15,6 4-8-15,-6 2 15 0,-10-2 51 16,5 6 57-16</inkml:trace>
  <inkml:trace contextRef="#ctx0" brushRef="#br1" timeOffset="-210430.8439">6941 13797 231 0,'5'-4'429'0,"-5"4"40"0,11 0 20 15,-11-6-49-15,5 6-164 0,5-6-107 16,0 2-63-16,-4-5-32 0,4 3-9 16,5-4-12-16,1 1-4 0,-1-7-4 15,6 7-5-15,-6-7-5 0,11 1-9 16,-11 1-8-16,11-1-5 0,-11-1-8 16,11 1-2-16,0-4-3 0,5-1 4 15,-6 5-1-15,1-4-2 0,0-2 0 16,0 1 4-16,-6 1-3 0,6 3-4 15,0-3-8-15,-1 4-10 0,1-5-17 16,-11 5-25-16,1 0-27 0,-1-1-41 16,6 7-86-16,-16-1-100 0,5 0-82 15,-5 1-47-15,6 3-7 0,-1 6 25 16,-5-4 83-16</inkml:trace>
  <inkml:trace contextRef="#ctx0" brushRef="#br1" timeOffset="-209928.5859">7389 13772 278 0,'5'0'468'16,"5"0"44"-16,-10-4 30 0,5-2-46 0,6-4-181 16,4 1-118-16,-5-1-67 0,6-5-33 15,-1-1-20-15,6-3-11 0,-6-6-10 16,11 0-9-16,-6 0-9 0,6 0-10 15,10-4-8-15,-10 4-9 0,-5 0-4 16,4-1-15-16,1 7-24 0,-11 4-40 16,-4-1-74-16,4 1-181 0,-5 5-144 15,-10 6-66-15,6-1-22 0,4-5 19 16,-10 10 61-16</inkml:trace>
  <inkml:trace contextRef="#ctx0" brushRef="#br2" timeOffset="-176759.977">9379 13633 127 0,'0'0'332'0,"0"0"24"16,-10 0-8-16,10 0-29 0,0 0-51 15,0 6-108-15,0-6-75 0,0 0-37 16,0 0-27-16,0 3-6 0,0-3-1 15,0 0 6-15,0 0 8 0,0 0 0 16,0 0 12-16,0 0 1 0,0 0 3 16,0 0-7-16,0 0-7 0,-10 0 0 15,10 0-10-15,0 6-3 0,0-6-2 16,-5 0-2-16,5 4-2 0,0-4-2 16,0 6-1-16,0-6 1 0,0 0 4 15,0 0-6-15,-11 6 5 0,11-6-2 16,0 0-4-16,0 0 0 0,0 0-6 0,0 0 5 15,0 0-2-15,0 0 2 16,0 0 1-16,0 0-2 0,0 0 3 16,0 0-3-16,0 0-3 0,0 0-2 15,0 0 1-15,0 4-1 0,0-4-3 16,0 0 2-16,0 0 1 0,0 0 2 16,11 0-1-16,-11 0-1 0,0 0 2 15,0 0-3-15,0 5 2 0,0-5 0 16,0 0 1-16,0 4 3 0,0-4 1 15,0 0 3-15,0 6 1 0,0-6 4 0,0 0 0 16,0 4 0-16,0-4 1 0,0 6-1 16,0-6-3-16,0 0 3 15,0 5-1-15,0-5-1 0,0 4 1 16,0-4 2-16,0 6 4 0,0-2-2 16,0 2-2-16,0-2 1 0,0 1-4 15,0 1-3-15,5-2-4 0,-5 2 0 0,0-2 3 16,0 1 3-16,0 1 3 15,10-2 6-15,-10 6 0 0,0-10 4 16,0 5-3-16,0-1-2 0,0 2 1 16,0 0-1-16,0-2-3 0,0 2 1 0,0-6 0 15,0 3 2-15,0 3-3 0,10-6-1 16,-10 4-1-16,0-4-1 16,0 6-2-16,0-6-4 0,0 6 0 15,0-2-3-15,0-4 0 0,0 5 0 0,6-1-3 16,-6 2 0-16,0-6-2 0,0 6 2 15,0-2 0-15,0 1 1 0,0-5-1 16,0 10 1-16,0-10 0 16,0 4 7-16,0 2 3 0,0-6 3 15,0 9 2-15,0-9 0 0,0 6-2 16,10-6-3-16,-10 4-2 0,0 2-2 0,0-6 2 16,0 6 4-16,0-3 3 0,0-3-3 15,0 6 4-15,0-2 0 0,0 2-1 16,-10 3-2-16,10-3-2 15,0-2 0-15,0 6-6 0,0-4-2 16,0 3-1-16,0 1-1 0,0-1 0 16,0 3-2-16,0 2 0 0,10-9 3 0,-10 5-1 15,0 0-1-15,0-1-1 16,0 1 1-16,0-4 0 0,0 3 1 16,0-3-2-16,0-2 1 0,0 2 0 0,0 0-1 15,0-3 1-15,0 3 2 0,0 4-2 16,0-6 1-16,0 1 3 0,0 5 4 15,0-4 3-15,0-2 2 0,0 2 6 16,0-1 2-16,0-1 1 16,0 2-4-16,0-2-3 0,0 2-3 15,0 3-2-15,-10-9-3 0,10 10 3 0,0-10 1 16,0 6 3-16,0-2 2 16,0 1-1-16,0-1-3 0,0 2-4 0,0 4-4 15,-6-10-3-15,6 5 4 16,0-1 3-16,0 2 5 0,0 4 3 15,0-4-1-15,0-3-1 0,0 3-2 16,0-2-7-16,-10 2-4 0,10 3 0 0,0-3-2 16,0 4 0-16,0 0-4 0,0-1 4 15,0-3 0-15,0 4-1 16,0-1 1-16,0-3 0 0,0-2 1 0,0 2-2 16,0 3-1-16,0-3 0 0,0-2-1 15,10 2 1-15,-10 3 2 0,0-3 4 16,0-2 0-16,0 6 2 0,0-5 2 15,0 5-4-15,6 0 1 16,-6-1-3-16,0-3-1 0,0 4-1 0,0 0-1 16,0-1 1-16,0 3 1 0,0-3 1 15,0-5 1-15,0 6-3 0,0 1 3 16,0-7 0-16,0 2-2 0,0 4-1 16,0-1-2-16,0-3 0 0,0 4-1 15,0-1-2-15,0-3 1 0,0 4 0 16,0 0 1-16,0-7-2 15,10 9 5-15,-10-2 0 0,0-1-1 0,0-3 2 16,0 4-1-16,5-1 0 16,-5-1 0-16,0 4-1 0,0-7 1 0,0-1-2 15,10 6 2-15,-10-4 0 0,0 3 0 16,0-3 0-16,0-2-1 0,0 2 1 16,0 3 0-16,0-3-2 0,0-2 0 15,0 2 1-15,11 3 1 16,-11 1-1-16,0-4 0 0,5 4 0 0,-5-1 1 15,0 7 1-15,0-7-1 0,0 1 0 16,10 0-1-16,-10-1 1 0,0 3 1 16,0-8-1-16,0 5 0 0,0 3-1 15,0-2 2-15,0-7 2 0,0 7-3 16,10 2 0-16,-10-3 0 0,0-5 0 16,0 12 2-16,0-7-4 0,5-3 2 15,-5 9 0-15,0-5 0 0,0 0 0 16,0-1 0-16,0 1 0 0,0-4 0 15,0 9 0-15,0-11 0 0,0 6 4 16,0-1-1-16,0 3 0 0,0-2 8 16,0-1 4-16,0 1 0 0,0 0 3 15,0-5-3-15,0 5 1 0,0 5-8 16,-5-5-3-16,5 0-2 0,0-1 0 16,0 1-2-16,0 0 1 0,-10 1-1 15,10-1 1-15,0-1-2 0,0 1 0 16,0 0 2-16,0-1-1 0,0-3 1 15,0 4-1-15,0-4-1 0,0 3 3 16,0 1-1-16,0 0-1 0,0-1 0 16,0-3-1-16,0 4 2 0,0-5-2 15,0 5 0-15,0 0 0 0,-10-1 0 16,10 1 0-16,0-4 0 0,0 3 2 16,0-9 3-16,0 6-4 0,0-2-1 15,0 2 0-15,0-6 0 0,0 0-3 16,0 4-2-16,0 1 2 0,0-5 0 15,0 6 3-15,0-2 0 0,0-4-2 16,0 6 4-16,0 4-2 0,0-7 0 16,0 3 0-16,0 4 0 0,0-4 2 15,0-6-1-15,0 9 2 0,0-9-3 16,-5 6 5-16,5-6-2 0,0 0-3 16,-11-6 0-16,11 6-1 0,0-9-1 15,-10 3-3-15,10-4 3 0,0 1 1 16,-5-1 0-16,5-6 1 0,0 7 0 15,0-7 0-15,0 1 0 0,0 1 0 16,0-1 0-16,0 0-2 0,0-1 2 16,0 3 0-16,-10-3 2 0,10-3-2 15,0-2-2-15,0 7 2 0,-6-7 0 16,-4 2-2-16,10-1 1 0,0-1-2 16,-10-4 2-16,10 0-1 0,-5 2-3 15,5-2 5-15,-11 0-4 0,11 0 1 16,0-6-1-16,0 6 3 0,-5-4-3 15,5 4 4-15,0 0 1 0,-10 0 0 16,10 5 2-16,0-5 1 0,0 6 1 16,0-6-3-16,0 6 1 0,-10-3-1 15,10 3-3-15,0 0 0 0,0-2 0 16,0-5-1-16,0 7 2 0,0 0 0 16,0-6 2-16,0 4-1 0,0 1 1 15,0-5-2-15,0 6 0 0,0 0 0 16,0-3-2-16,0 3 1 0,0 4-1 15,0-5 2-15,0 5-4 0,0-4 4 16,0 3 2-16,0 7 0 0,0-7-2 0,0 1 0 16,0 1 2-16,0 5-1 15,0-7-2-15,0 7-1 0,0-1 2 16,0-2-1-16,0 3 0 0,0-7 1 16,0 3-2-16,0 3 1 0,0-5-1 15,10 5-2-15,-10-5 1 0,0 5 2 0,0 0 1 16,0-5-1-16,10 5 1 15,-10 4 0-15,0-3 2 0,0-1-3 16,0 4 1-16,5-3 0 0,-5 3 1 16,0 2-1-16,0-6 0 0,0 10-1 15,0-5 0-15,0 1 3 0,0-2-2 0,0 0 0 16,0 2 0-16,0-1 0 16,0 1 0-16,0-6-2 0,0 4 0 15,0-3 2-15,0 3 2 0,0-4-1 16,-5 4 1-16,5-3 0 15,0 5 12-15,0-12 39 0,-10 16-19 16,10-5 1-16,0 1 0 0,0 4-9 16,0-6-9-16,0 6-9 0,0 0-2 15,0 0-3-15,0 0-1 0,0-4 4 16,0 4 7-16,0 0 12 0,0 0 14 16,0 0 13-16,0 0 12 0,0 0-2 0,0 4-4 15,0 2-12-15,0-2-11 16,0 7-16-16,-10-1-9 0,10 3-8 15,0 3 0-15,0 5-2 0,0-2-2 16,0 6 1-16,0 0-1 0,0 1 2 16,10 2-1-16,-10 3 0 0,0-2 2 0,0 6 1 15,0 0 4-15,0-1 5 16,10 1 3-16,-10 0 3 0,0 5-2 0,0-5 0 16,0 0-3-16,5 0-5 15,-5-1-3-15,0 7 0 0,0-6-4 16,0-1 3-16,0 7-3 0,0-7 0 0,0 1 2 15,0 0-1-15,0 0 0 0,0-6-1 16,11 5 2-16,-11-3-2 16,0-6-1-16,0 4 3 0,0-4-2 0,0-5 1 15,0 1 1-15,0 4 0 16,0-6 0-16,0-3-4 0,0 3 2 0,0-4 2 16,0 5-2-16,0-5-2 0,5 0 0 15,-5-1 1-15,0 1 1 16,0 1-2-16,0-7 1 0,10 1 0 15,-10 0 2-15,0-4-1 0,0 3-1 0,0-9 0 16,0 6 0-16,0-6-1 0,0-6-1 16,0 6 0-16,0-9 0 15,0 3-11-15,0-4-25 0,0 0-43 0,0 1-65 16,0-1-99-16,0-1-261 0,-10 1-149 16,5 0-60-16,-6 1-2 0,6 3 51 15,-5 2 86-15</inkml:trace>
  <inkml:trace contextRef="#ctx0" brushRef="#br2" timeOffset="-174293.9639">8989 15201 338 0,'0'0'450'0,"0"-6"41"15,-11 2-4-15,11-1-54 0,0 5-163 16,0-6-108-16,0 2-58 0,0 4-36 16,0-6-12-16,0 6-12 0,11-4-7 15,-11 4-4-15,0-5-2 0,5 5 6 16,-5 0 1-16,10 0 11 0,-10 0 4 15,10 0 3-15,-5 5 3 0,-5-5-3 16,11 4 0-16,-11-4-7 0,15 6-4 16,-5 4-2-16,-4-5-3 0,4 5-4 15,5 0-4-15,-4-1 2 0,4 7-6 16,-5-1 2-16,6-1-4 0,-11 7-2 16,15-8-5-16,-14 9-6 0,14-3-4 0,-15-4-2 15,6 5 0-15,4-1-6 16,0 2 2-16,-4-7-3 0,-11 7 2 15,15-11-4-15,-15 5 2 0,10-5 3 16,-4-1-2-16,-6-3 0 0,0-2 1 16,10-4-1-16,-10 6-1 0,0-12 0 15,0 6 0-15,0-4 0 0,5-2 0 16,-5 1 1-16,0 1 2 0,0 4 2 16,10-6-4-16,-10 2 0 0,0-2-1 15,11-3-1-15,-6 3-2 0,-5-4-1 16,10 0 2-16,-10-5 2 0,15 5-1 0,-4-5 0 15,-6 1-1-15,5-1 1 16,6 0-3-16,-6-5 2 0,5 5 2 16,-4-4 0-16,4-3 2 0,-5 3 0 15,-5 0 0-15,11 3 2 0,-6-3-3 16,0-2 2-16,-4 2-2 0,4 3 3 16,-5-3-4-16,5 3-4 0,1 3 4 0,-6-3-1 15,5 11 0-15,-10-5-1 16,0 0 1-16,5 5 2 0,5 1-1 15,-10-2 0-15,0 2-1 0,0 4 2 0,0-6-1 16,0 6 0-16,11 0 0 0,-11 0 0 16,0-5 0-16,0 5 2 15,0 0 2-15,5 0-1 0,-5 0 7 16,0 0 9-16,0 0 10 0,0 0 10 16,-5 5 4-16,5-5 4 0,-11 0 2 15,11 6-6-15,0-2-8 0,-10 2-7 0,5-2-7 16,5 1-5-16,-10 1-7 15,10-2-5-15,0 2 0 0,0-2-2 16,-5-4-2-16,5 5 0 0,-11-1 3 0,11 2-1 16,0 0-1-16,-10 4-1 15,5-7 0-15,5 13 1 0,0-6-1 0,-10 5 1 16,4 0 0-16,-4-1 0 16,0 1 1-16,5 5-1 0,-6-5 3 15,-4 0-3-15,5 5 2 0,5-5-2 16,-16-5 0-16,16 5-1 0,-5-5 0 0,-6 0 0 15,1-1 0-15,4-3 0 16,-4 0-1-16,5-2 0 0,-6-4 1 0,6 0 0 16,-5-4 0-16,-1-2 0 15,1-4-1-15,4 5-3 0,-4-9 1 16,0-1 0-16,4 5 1 0,-4-5 1 0,5-1-1 16,-6-3 2-16,1 3 0 15,4 7-2-15,-4-7-1 0,5 1 1 0,5 5 0 16,-6 1 2-16,11-1-2 0,-5 0 2 15,-5 5 0-15,10-5 0 0,0 4-1 16,0 2-2-16,-10 4 0 0,10-6 0 16,0 3-2-16,0 3-1 0,0 0 6 15,10 0 0-15,-10 3 1 16,10 3-1-16,-5 4 3 0,6 0 0 0,4-1-3 16,-5 7 0-16,6-1 4 0,-1 0-1 15,1-1 0-15,-6 11 0 0,5-4-2 16,11-1 1-16,-11-1 0 0,-4 6-2 15,4-6 2-15,1 2-2 0,-1-1 1 16,-5-1-1-16,6 2 1 16,-6-7 0-16,5 1 0 0,-4-5-1 0,-6-1 1 15,5-3 0-15,0 0-1 0,-4-2-1 16,4-4 0-16,-5 0 1 16,5-10 0-16,6 4 0 0,-6-7 3 0,5 3 0 15,-4-5-1-15,4-1-2 16,-5-3 1-16,-4 4 2 0,9-5-4 0,-5-1 1 15,6 2 1-15,-6 0 0 0,5-3-1 16,-4 3-1-16,-6-6 0 0,5 6 1 16,6-1 0-16,-6 5-2 15,-10-4 2-15,15 3 2 0,-15 1 0 0,11-1-1 16,-6 7 1-16,5-7-1 0,-10 7 2 16,0 5-1-16,0-2 3 0,5 2-2 15,-5-2 4-15,0 1-2 0,-5 5-3 16,5 0 2-16,0 0-3 15,0 0-1-15,0 0 0 0,-10 5 0 0,10 1 0 16,0-2 0-16,-5 2-1 0,-6-2 1 16,11 5-4-16,0 3 3 0,-10-2 0 15,5-1 0-15,5 7 0 16,0-7 1-16,-10 7 1 0,5-3 1 16,-6 3 0-16,11-1 1 0,-10-5 1 0,-6 9-4 15,6-9 1-15,5 5-1 0,-5 1 0 16,-6-7-1-16,1 7 0 0,5-7 1 15,-16 1 1-15,10-4-1 0,1-2-1 16,-11 1 1-16,11-1 0 0,-11-4 0 16,0 0 0-16,11 0-1 0,-11-4 0 15,1 4 0-15,9-5-2 0,-10 1 1 16,11-6-1-16,0 4 1 0,-11-3 0 16,16-7-1-16,-6 7-1 0,6-7 3 15,5 6 0-15,-6-5 0 0,11 0-3 16,-5 1 2-16,-5-1 0 0,10 5 1 15,0-5-3-15,0 5 3 0,-10 4 0 16,10 2 1-16,0-1 1 0,0 5 0 16,-5-4-1-16,5-2 0 0,0 6-1 15,5 6-2-15,-5-2 3 0,10 1-1 16,-10 5-1-16,10 5 2 0,-5-1 0 16,6 7 0-16,4-2 0 0,1-3-1 15,-6 3 1-15,16 6 0 0,-11-9 1 16,0 9 1-16,11-6-2 0,-10-4 0 15,9 5 1-15,-9-5-2 0,9 1 1 16,-14-3 0-16,14-3 0 0,-9 5 0 16,-11-5 0-16,16-1 3 0,-16-3-1 15,5 4 2-15,0-10-2 0,-5 6 0 16,-5-6 1-16,0 4-2 0,0-8 2 16,11 4-2-16,-11-6 0 0,-11 2-1 15,11-8 0-15,0 3 3 0,0-5-4 16,-5-7-1-16,5 2 2 0,-10-1 0 15,10-5-1-15,-10 0-1 0,10 0 1 16,0 0 1-16,-5 0-1 0,5 0 0 16,-11-4 1-16,11 4 0 0,0 0 0 15,0 0-2-15,-10-4 2 16,10 4 0-16,0 0-1 0,-5-6 1 0,5 6 0 16,0 0 1-16,-10-4-1 0,10 4-1 15,-6-4 1-15,6 4-2 0,-10-6 0 16,10 2-2-16,-10-2 4 0,10 2 1 15,-5 4-1-15,5-6 0 0,0 2 2 16,0-2-1-16,-11 2-1 0,11 4 0 16,0-4 1-16,-5 4-1 0,-5 0 0 15,10 0 2-15,0 0-2 0,-10 0 0 16,10 0-1-16,0-4-1 0,0 4 2 16,-5 0-1-16,5 0-1 0,0-4 1 15,0-2-3-15,0 6 3 0,5-4-1 16,-5 4 1-16,0 0 0 0,0 0 0 15,0 5 2-15,0-1 3 0,10 8-1 16,-10-3 0-16,0 11 1 0,-10-9 0 16,10 8-2-16,0-3-2 0,0 3 2 0,0-4-1 15,0 1-1-15,0 3 0 16,-5 2 0-16,5-6 2 0,0 4-1 16,-11-3-1-16,11 3 3 0,0 6 0 15,0-4 2-15,0-2 6 0,0 6 3 16,0 0 0-16,0-3 3 0,0 3 1 15,-10 0-4-15,10 0-7 0,0 0-2 16,0 0-4-16,0 3-4 0,0-3-20 16,0 6-27-16,-5-2-41 0,5 2-64 15,0-6-98-15,0 0-257 0,0 0-121 0,0 0-45 16,0 0 2-16,0 0 52 0,0 0 87 16</inkml:trace>
  <inkml:trace contextRef="#ctx0" brushRef="#br2" timeOffset="-172435.338">9426 13876 111 0,'-5'0'374'16,"-6"0"53"-16,1-4 5 0,5 4-19 16,5-6-53-16,-10 6-120 0,10-4-77 15,-6-1-42-15,-4 5-18 16,10-4-12-16,0-2 3 0,-10 6 5 0,10 0 1 15,0-6 5-15,-5 6-5 0,5 0-1 16,0 0-7-16,0-4-11 0,0 4-14 16,0 0-15-16,0 0-11 0,0 0-13 15,0 0-13-15,0 0-12 0,0 0-6 16,5 0-4-16,-5 0-2 0,10 0-2 16,0 0 4-16,-4-5 6 0,4 5 9 15,-5 0 8-15,5 0 1 0,6 0 5 16,-6 0 4-16,5-4-2 0,-4 4-5 15,4 0-8-15,1 0-2 0,-6 0-3 16,5 0 1-16,1 0-4 0,-1 0 1 16,6 0 0-16,-6 0 1 0,1 0-1 15,-1 0 0-15,6 0 0 0,-6-6 0 16,11 6-1-16,-11 0-2 0,1 0 1 16,9-6-1-16,1 6-1 0,-10-4 1 15,9 4-1-15,1 0 0 0,0-6 2 16,-11 6-1-16,11-3 0 0,-6 3-1 15,6 0 1-15,-10 0-1 0,9 0 2 16,1 0 0-16,-11-6-2 0,11 6 3 16,0 0 0-16,0-4 1 0,-1 4-3 15,-9-6 5-15,9 6-1 0,-9 0-3 16,10-6 1-16,-11 6-2 0,11 0 0 16,-11-4-1-16,1 4-1 0,9 0 1 15,-9 0-1-15,4 0 1 0,-4 0 1 16,10 0-2-16,-11 0-1 0,11 0 2 15,-1 0 0-15,-9 0 0 0,10 0 0 16,-1-5 0-16,-9 5 3 0,9 0-2 16,-9-4 1-16,10 4-2 0,-11 0 0 15,0 0 1-15,1-6-1 0,4 6 0 16,-4 0 2-16,-1 0-4 0,-4 0 6 16,4 0-4-16,-10 0 2 0,5 0-2 15,1 6 1-15,-6-6 0 0,5 0-1 16,0 0 0-16,-4 0 0 0,-6 0 2 15,0 0 1-15,10 0-3 0,-10 4 2 0,5-4 1 16,-5 0-3-16,0 0-2 16,0 0 4-16,0 0 0 0,0 0 1 15,0 0 0-15,0 0 7 0,0 0 9 16,0 0 13-16,0 0 11 0,0 0 11 16,0 0 9-16,0 0 3 0,0 0-8 0,-5 0-9 15,5 0-6-15,-10 0-11 16,10 0-5-16,0 0-6 0,-6 0-3 15,6 0 0-15,-10 0-4 0,0 0-2 16,10 5 2-16,-16-5 2 0,6 0 1 16,5 0 0-16,-10 4 2 0,-11-4-1 15,16 6-4-15,-16-6-5 0,10 6-4 16,-9-6-3-16,-1 4-1 0,5-4-2 16,-4 0 1-16,-1 0-1 0,-10 0 2 15,15 0-1-15,-15-4 0 0,11 4-2 16,-6 0 0-16,-5 0-1 0,5-6 0 15,-10 6 2-15,5 0 0 0,5 6 4 16,-10-6-1-16,0 0 3 0,5 0-1 16,5 0-1-16,0 0-1 0,-5-6-2 0,10 6 0 15,-5 0-2-15,6 0 0 16,-1-6 0-16,0 2 2 0,0 4-1 16,6-5 1-16,-6 5 0 0,11-4 1 0,-6 4 0 15,1-6 0-15,-1 6 0 0,-5 0 1 16,11 0 1-16,-11 0-2 15,11 0 8-15,-1 0 3 0,1 0 1 16,-11 0 3-16,16 0 0 0,-6 0 0 16,1 0-5-16,-1 0-4 0,6 0 0 0,-5 0-4 15,4 0 1-15,6 0-3 0,-5 0 4 16,0 0-4-16,10 0-1 0,-5 0 0 16,-6 0 0-16,11 0 0 0,0 0-3 15,0 0-1-15,0 0 1 16,0 0 0-16,0 0-1 0,0 0 0 0,0 0 0 15,0 0 1-15,0 0-1 0,0 0-1 16,0 0 1-16,0 0 1 0,0 6-2 16,11-6 1-16,-6 0 1 15,5 0 3-15,-10 4 0 0,15-4 1 0,1 0 0 16,-6 0 1-16,6 5-2 0,9-5 0 16,-9 0 0-16,9 0-1 0,-9 0 0 15,10 0 1-15,10 4 1 0,-16-4-1 16,16 6 0-16,-5-6 2 15,5 0 0-15,-5 0-2 0,10 0 2 0,-5 0-1 16,5 0 1-16,0 0 0 16,11-6 0-16,-11 2-1 0,0 4 1 0,-10-5 0 15,10 1 1-15,0-2-3 0,-5 2 0 16,-5 4 1-16,5-6-1 0,-5 6 0 16,-5 0 2-16,5 0-1 0,-6 6 0 15,1-6 4-15,0 4-3 16,-11-4-1-16,11 6-1 0,-11-6 0 0,1 4 0 15,4-4-2-15,-4 0 2 0,-1 0 1 16,-4-4 0-16,4-2-1 0,0 2-1 16,-4-2 0-16,-6-3 1 0,5 3-1 15,6-4 1-15,-6 10-2 16,-10-9 2-16,5 9 0 0,5-6 2 0,-10 2-4 16,11 4 1-16,-11 0-1 0,5 0 1 15,-5 0 1-15,0 0-3 0,0 0 3 16,0 0-8-16,0 0-7 15,0 0-12-15,0 4-18 0,0-4-31 0,-5 6-38 16,5-6-52-16,0 4-54 0,-11 1-161 16,11-5-191-16,-10 0-96 0,10 0-24 15,0 0 21-15,0 0 46 0,0 0 164 16</inkml:trace>
  <inkml:trace contextRef="#ctx0" brushRef="#br2" timeOffset="-170958.915">10665 13648 375 0,'0'-6'465'15,"-10"6"29"-15,10-3 3 0,-10-3-71 16,10 6-183-16,0-6-104 0,0 2-49 16,-5 4-18-16,5 0-4 0,0-6 7 15,0 6 3-15,0 0 6 0,-11 0 1 16,11 0-7-16,0 0-4 0,0 0-11 16,0 6-7-16,0-2-11 0,0 2-6 0,0 3-1 15,0 1-6-15,0 6-1 0,0-7-3 16,0 7-6-16,-5-1-2 0,5 4-4 15,0 1-2-15,-10 1-7 16,10-2 1-16,0-3-4 0,0 3-2 16,0 0 0-16,-10-3-2 0,10-1 1 0,0-5-1 15,0-1-3-15,0-3 1 16,0 4-1-16,0-10 1 0,0 6 0 16,0-6 2-16,0 0 2 0,0-6 2 15,0 6-1-15,0-6 2 0,0 2-4 16,0-6 2-16,0 5-2 0,0-5 0 0,0-5-2 15,0 5-2-15,0-5 2 0,10-5 0 16,-10 1-1-16,0-2-2 16,0 1 3-16,10-5 1 0,-5 6 8 0,-5-2 11 15,0 2 10-15,0 3 14 16,0-3 10-16,0 3 16 0,0 3 1 0,0-3-4 16,0 7-4-16,0-7-4 0,-5 7-9 15,-5 3-8-15,10-6-6 0,0 5 1 16,0 1 8-16,0 6 3 0,-10-4 4 15,10-2-2-15,0 6 0 16,0 0-9-16,0-4-13 0,0 4-11 16,0 0-8-16,0 4-6 0,10-4-4 15,-10 0-2-15,0 6 4 0,10-2-3 0,-5-4 5 16,6 6-2-16,-6 1 0 16,5 1 1-16,0-4-1 0,-4 6 3 15,4-5-6-15,5 5 3 0,-4 0 1 0,4-5-1 16,-10 5 0-16,5 0 0 0,6-1 2 15,-6 7 0-15,6-7-1 16,-1 1-1-16,-5 6 0 0,6-7 4 0,-6 1-2 16,-5 1-1-16,5-1 0 0,6-6 0 15,-16 6-1-15,10 1 0 0,-5-1 0 16,6-6 0-16,-11 1 1 0,10 1 0 16,-5-2 2-16,-5 2-1 0,0-2-2 15,0-4 4-15,0 5 0 0,0-5 2 16,0 0 0-16,0 4 8 0,0-4 5 15,0 0 2-15,0 0-1 0,-5 0 9 16,-5 0 3-16,10 0 5 0,-16-4 9 16,6 4 3-16,5 0 3 0,-16 0-2 15,6 0-6-15,-1 0-9 0,1 0-12 16,-1 0-6-16,-4 0 2 0,-6 0 2 16,11-5 1-16,-11 5 3 0,11 0 0 15,-1 0 1-15,1 0-8 0,-1 0-3 16,-4 0-6-16,15 0 1 0,-6 0-6 15,1 0-3-15,5 0-4 0,5 0-3 16,0 5 1-16,0-5-5 0,0 0 1 16,0 4 1-16,5 2 4 0,5 0-3 15,1-2 3-15,-6-4 0 0,5 6 1 16,5-6 0-16,-4 0 1 16,4 0 2-16,1 0 0 0,-6-6 0 0,5 6 0 15,1-4 0-15,-6-2 2 0,5-4 0 16,1 5-1-16,-6 5-1 0,6-10 0 15,-1 10-1-15,-5-4-1 0,-10-2 0 16,11 6 0-16,-6 0 2 0,-5 0 0 16,10-5 2-16,-10 5 0 0,0-4-2 15,5 4 2-15,-5 0-1 0,0-6 1 16,0 2-1-16,-5-2 2 0,5-3-2 16,-10-1 2-16,10 0-2 0,-5-1 0 15,-6 1-2-15,1-3 2 0,-5 1 1 16,9 2-2-16,-14-5 2 0,15 5-1 15,-6 1 0-15,1-1 1 0,5 4 0 16,-5 2 0-16,10-1-4 0,0 5-2 16,-5 0-3-16,5 0-1 0,0 5 0 15,0 5 0-15,0 0 1 16,0 5 3-16,0 4 2 0,5 3 1 0,-5-3 1 16,0 0 1-16,0 6 1 0,10-9-1 15,-10 9 0-15,0-12-1 0,0 9 0 16,0-13-1-16,0 1-2 0,0 0-3 15,0-5-3-15,0-1 0 0,0-4 1 16,0-4-1-16,0-1 2 16,0-11 2-16,0 3-3 0,5-9-1 0,-5 3-1 15,10 0 1-15,-10-2-3 0,0 1 2 16,11 5 4-16,-6 5-1 0,-5 1-1 16,0 5 4-16,10 4 2 0,-10 4-3 15,0 1 4-15,0 5 1 0,10 0 1 16,-10 5-1-16,-10-5-29 0,10 9-74 15,0-4-124-15,-10 1-331 0,10-3-181 16,-16-1-92-16,6-2-23 0,5 3 42 16,-10-1 113-16</inkml:trace>
  <inkml:trace contextRef="#ctx0" brushRef="#br2" timeOffset="-165058.279">9611 14121 252 0,'0'0'437'15,"0"0"36"-15,-10 0 23 0,10 0-53 0,-5 0-185 16,-6 4-116-16,1 1-61 0,5 1-34 16,-6-2-16-16,1-4-3 15,5 6 3-15,-5 4 5 0,10-10 9 16,-5 5 12-16,-6-1 6 0,11 2 4 16,-10-2-4-16,5 2-3 0,5-6-11 0,-10 4-9 15,10-4-13-15,-6 5-2 16,-4-5-3-16,10 0-3 0,0 6 0 15,-10-6-2-15,10 0-2 0,0 0-4 16,0 4-4-16,0-4-3 0,0 0-4 0,0 0-1 16,0 0 0-16,0 0-1 0,0 0 1 15,0 0-1-15,0 0 2 0,0 0 0 16,0-4 0-16,0 4 0 16,0 0 0-16,0 0 0 0,0-6 2 15,0 6-4-15,10 0 2 0,-10-5-3 0,0 1 8 16,10 4 2-16,-4-6 4 0,4 2 6 15,-5-2-2-15,16-3 5 16,-16-1-5-16,20 0-2 0,-9-5-2 0,5-1-3 16,-6 1 0-16,16 5-4 15,-16-9 2-15,11 9-1 0,0-5 1 16,-11 0-2-16,6 5 1 0,-6 0 1 16,1 1-6-16,-1 3 1 0,-5 2 2 0,-10-2-1 15,5 0 1-15,6 6 1 16,-11 0 2-16,0 0-2 0,0 0 1 0,0 0-5 15,0 6-12-15,0-6-17 0,0 6-28 16,-11-2-34-16,6-4-51 0,5 0-128 16,0 0-141-16,0 0-95 0,0 0-34 15,0 0 2-15,0 0 33 0,-10 0 123 16</inkml:trace>
  <inkml:trace contextRef="#ctx0" brushRef="#br2" timeOffset="-164618.357">9451 14593 346 0,'0'10'472'0,"0"-4"40"15,0-2 8-15,0 2-57 0,11-6-186 16,-11 3-112-16,0-3-59 0,0 0-34 16,5 0-12-16,-5-3 0 0,10-3 1 15,6-4 3-15,-6 0-2 0,5 1-5 16,11-7-9-16,0-3-9 0,0-6-10 16,4 0 3-16,1-10 1 0,16 0-2 0,-1 5 0 15,-5-9-1-15,10 8 3 16,1-4-12-16,-6 1-7 0,6 5-5 15,-11-2-3-15,0 6 1 0,0 0-4 16,0 0-3-16,-5 11 2 0,-5-7-4 16,-15 11 1-16,9 1-1 0,-14-1 0 15,4 4 4-15,-5 2-1 0,-5 4-3 16,-5 4-14-16,0 2-12 0,-15 4-17 16,15-1-18-16,-15 1-28 0,4 2-28 15,6-9-50-15,-15 3-154 0,14-6-141 16,-4 0-64-16,-5 4-18 0,4-4 12 15,6 6 49-15</inkml:trace>
  <inkml:trace contextRef="#ctx0" brushRef="#br2" timeOffset="-164111.708">9529 14782 258 0,'0'10'414'0,"-11"-4"33"0,11-2-6 16,11 2-40-16,-11-6-153 0,5 3-103 15,-5-3-56-15,0 0-27 0,10 0-12 16,-10 0-6-16,5 0-2 0,5 0 0 15,1 0 4-15,-6-3 4 0,5-3 2 16,6 2 5-16,-1-12-4 0,11 1-1 16,-11 2-9-16,11-9-7 0,15-7-11 15,-5 4-9-15,5-9-7 0,0-1-6 16,16 0 2-16,-6-5-1 0,6-5-1 16,0 5 3-16,9-5-2 0,-14 5 1 15,5 1 0-15,4-1-4 0,-4-1-1 16,-6 7-1-16,-4-1-3 0,-6 6 1 15,-5 4-3-15,-5 0 5 0,-6 9 2 16,1 1 1-16,-11 1 2 0,-4 9 0 16,-6-5 0-16,5 10 1 0,-10 0-5 15,0 0 1-15,-10 6-8 0,5-2-18 16,-6 5-23-16,-4 1-35 0,0 1-133 16,-11-1-163-16,10 0-96 0,-4-1-39 15,-1 1-4-15,1 5 17 0,-11-5 124 16</inkml:trace>
  <inkml:trace contextRef="#ctx0" brushRef="#br2" timeOffset="-163661.223">9436 15236 352 0,'10'9'428'0,"-5"-9"32"15,6 6 1-15,-6-6-65 0,5 0-151 16,6-6-81-16,-6-3-41 0,5-1-23 15,1-1-7-15,9-3-6 0,-9-7-1 16,20 2-4-16,-10-6-2 0,5-4-8 16,10-6-13-16,10-6-11 0,-5 7-16 15,16-11-7-15,-5 5-10 0,-1-5-2 16,11-5-4-16,0 6-1 0,0-1-2 16,-10-1-3-16,4 8-3 0,-4-3-2 15,-16 1 2-15,10 1 0 0,-9 4 0 16,-12 4 0-16,6 2 0 0,-15 4 5 15,5 10-2-15,-6-4-2 0,-15 3-10 16,11 12-15-16,-16-1-20 0,0-1-23 16,0 6-31-16,0 6-29 0,-16-6-79 15,11 0-140-15,-15 5-112 0,4-1-45 16,1 2-10-16,5 4 14 0,-6 5 78 16</inkml:trace>
  <inkml:trace contextRef="#ctx0" brushRef="#br2" timeOffset="-163178.274">9493 15415 223 0,'0'4'430'16,"0"2"38"-16,0-6 24 0,0 0-36 16,10 0-175-16,-5-6-106 0,5-4-56 15,6 1-22-15,-6-1-12 0,5 0-1 16,1-5-6-16,10 0-2 0,-1-5-6 15,1 1-11-15,5-2-7 0,-5-4-18 16,15 0-12-16,10-4-5 0,-10-2-7 16,16 2-2-16,-6-6-6 0,6-5-1 15,0 5 3-15,9-4-5 0,-14-1-3 16,5 5-1-16,-6-5 1 0,0 5 3 16,-9 6-2-16,-1 4 3 0,-10 0 0 15,-6 0 1-15,1 9 2 0,-11-3-3 16,1 9 5-16,4 1 0 0,-14-3-1 15,4 8 0-15,-5-1 1 0,-5 1 1 16,0 4-10-16,0 0-19 0,0 0-26 16,-5 0-37-16,-5 4-96 0,4 1-162 15,-14-1-127-15,4 8-55 0,1-3-15 16,5 5 17-16,-16 1 84 0</inkml:trace>
  <inkml:trace contextRef="#ctx0" brushRef="#br2" timeOffset="-162743.79">9750 15440 135 0,'0'4'450'0,"-5"-4"43"0,10 0 29 15,-5 0 19-15,10-10-198 16,6 1-146-16,9-7-86 0,1-3-30 0,5-2-16 16,5-2-5-16,5-2 4 0,0-6 8 15,0-4 1-15,16 0-7 0,-1 1-11 16,-4-7-12-16,5 3-16 16,-6-3-12-16,6-3-9 0,-6 9-1 0,6-6-1 15,-16 7-2-15,0 5 1 0,0-2 1 16,-5 6-1-16,-5 6 1 0,-5-1-1 15,-16 5 1-15,5 9-1 0,1-4-13 16,-6 10-25-16,-10 0-29 0,0 0-40 16,0 6-138-16,-10-2-166 0,5 2-99 15,-6 3-38-15,-4 1-4 0,5 0 23 16,-6-1 131-16</inkml:trace>
  <inkml:trace contextRef="#ctx0" brushRef="#br2" timeOffset="-162406.518">9992 15489 214 0,'0'5'434'0,"0"1"46"16,10-2 30-16,-5-4-31 0,5 0-168 15,6-4-108-15,-1-2-63 0,1-3-30 0,9-7-20 16,11 7-7-16,-5-11-9 16,10-1-7-16,-5-4-9 0,6 0-12 0,4-4-14 15,5 0-11-15,-10-8-6 16,1 8-8-16,-1-1-4 0,0 1 0 15,-5 0-1-15,-5 4-2 0,5 0 0 16,-11 9 3-16,-9 1 0 0,10 1 0 16,-11-1-3-16,0 9-14 0,-15-4-24 15,11 10-32-15,-6 0-41 0,-10 0-137 16,-6 0-161-16,1 6-92 0,5-2-35 16,-5 2 0-16,-6-2 27 0,6 1 128 15</inkml:trace>
  <inkml:trace contextRef="#ctx0" brushRef="#br2" timeOffset="-162081.241">10357 15485 319 0,'0'4'472'0,"0"1"39"0,10 1 26 0,-5-6-53 16,6 0-189-16,-6-6-119 0,15-3-59 15,-4 3-30-15,-1-10-23 0,11 3-18 16,5-8-17-16,-6 1-8 0,1 1-9 16,0-2-5-16,5-2-6 0,-6 2 0 15,1 1 3-15,0 5-6 0,-11-4-16 16,11 9-20-16,-21 0-27 0,5 4-57 15,1-3-157-15,-6 9-148 0,-5 0-68 16,0 0-21-16,0 0 5 0,-5 0 45 16</inkml:trace>
  <inkml:trace contextRef="#ctx0" brushRef="#br2" timeOffset="-161876.655">10835 15460 394 0,'21'-10'465'0,"-6"4"9"16,1-4-42-16,-1 5-272 15,-5 1-322-15,1-2-175 0,-6 2-89 16,5-2-28-16,-10 6 34 0</inkml:trace>
  <inkml:trace contextRef="#ctx0" brushRef="#br2" timeOffset="-150485.3896">9369 13428 361 0,'0'-4'419'0,"0"-1"34"0,-10 5-26 16,10 0-52-16,0 0-127 0,-5-6-82 16,5 6-48-16,0 0-26 0,0 0-13 15,-11 6-9-15,11-6-6 0,-5 0-5 16,-5 0-2-16,10 5 2 0,0-5 1 15,-10 0 1-15,10 4-3 0,-5-4 4 16,-6 0-5-16,11 6 2 0,-10-6 0 16,5 4 0-16,5-4 8 0,-10 6 2 15,10 0 4-15,-6-6-1 0,-4 3-4 16,0-3-9-16,5 0-9 0,-6 6-12 16,6-6-11-16,-5 4-8 0,-5 6-7 15,4-5-1-15,6 5-4 0,-5-4 1 16,-6 4 0-16,6 5-2 0,-5-5-5 15,4-3-1-15,11 11-1 0,-15-9-2 0,15 1-2 16,-10 0 2-16,5 5 0 0,5 1-5 16,0-3 2-16,0 2 2 15,0 7-1-15,0-3 2 0,0 0 1 16,5 6 2-16,5-5 2 0,5 5-2 16,-4 0-3-16,4-6 3 0,1 6-4 0,-6-4 3 15,5-1 1-15,11-1 0 16,-11-4 0-16,1 1 1 0,10-1 2 0,-11-5-2 15,11 0-1-15,-6-1 0 16,-4-3 3-16,9-2 1 0,-4-4 0 16,5-4 0-16,-1-2 0 0,1 0 2 15,0 3 0-15,-11-7-2 0,11 0 0 16,0-1 2-16,-11-3 0 0,1-1 1 16,-1-1-2-16,6 1 2 0,-16 1-2 15,5-1-2-15,6 5-3 0,-16-5 4 16,10-1 0-16,-5 3-2 0,-5-3 1 0,0 1-1 15,-5 0 2-15,-5 5-2 0,10-9-1 16,-16 3 2-16,6 1 0 0,-6 1-3 16,6-7-1-16,-5 8 1 0,-11-9 1 15,10 9 0-15,-9-8 5 0,9 5 4 16,-9 3 4-16,-1 3 8 0,5-1 6 16,-4 1 10-16,-1 10-1 15,0-4 3-15,0-2 1 0,1 6-4 0,-1 6-10 16,11-2-7-16,-1-4-6 15,-10 6-6-15,11 1-6 0,0 5-1 0,4 3 0 16,-4 1-2-16,5-3 0 0,-6 3-1 16,6 3 2-16,5 2-2 0,-6-1 0 15,11 5 1-15,0 0-2 16,-5 0 3-16,5 0-1 0,0 4-1 0,5-4-2 16,-5 6 0-16,11-2 1 0,-11-4 0 15,15 4 1-15,1-4 2 0,-6 6 0 16,5-6 0-16,11-6 0 15,-11 0 0-15,11 2-1 0,0-7 0 0,0-2 2 16,-1-3 0-16,6-9 3 0,-5 0-3 16,5 0 5-16,-6-9-3 0,1-3-1 15,0-2 1-15,5-7 0 0,-6 2 0 16,-9-6-1-16,10 0 2 0,-16 0-1 16,5-4 0-16,-4 10 1 15,-11-7-1-15,0 1 1 0,0-5 2 16,-11 4-4-16,-4 7 1 0,5-6 0 0,-6 0 4 15,1 6 7-15,-6 3 7 16,6-3 5-16,-16 4 10 0,15 5 6 0,-9 0 3 16,-1 4 2-16,-10-3 1 15,15 3 2-15,-4 6 0 0,-11-4 1 16,10 8 2-16,5-4-3 0,-4 6-1 0,-1 0-8 16,11 3-8-16,-1 1-7 0,-4 5-8 15,4 5-11-15,6-1-7 0,5 6 0 16,5 0-2-16,-11 0-1 0,22 10 0 15,-11-10 1-15,5 10 0 16,15-10 2-16,-4 4-1 0,-1-4-1 0,1 0-1 16,9 0 0-16,11-10 0 0,-15 1-1 15,15-7 4-15,-5-5 0 16,5-4 0-16,-5-4 0 0,5-11 3 0,-5 0-1 16,-6-5-2-16,1-5 2 0,5 0 1 15,-10-4-1-15,-6-2-1 0,-10 2 1 16,5-1 3-16,-10 4-2 0,-10 1 5 15,5 2 1-15,-5 2-1 0,-6 2 0 16,1 3-3-16,-11 1 23 0,0 5 30 16,1 1 31-16,-1-1 27 0,5 4 13 15,-15 2 15-15,11-2-13 0,-1 6-19 16,-5-3-30-16,5 3-24 0,11 3-15 16,-11-3-8-16,0 0-13 0,11 6-10 15,0 4-8-15,-1 0-4 0,-4-1-6 16,14 12-2-16,-4-1 1 0,10 9-1 15,0 1-2-15,0 5 2 0,0 0 2 16,16 5-2-16,-6-1-4 0,5-4 4 16,1-1-1-16,9-3-2 0,1-2 4 15,0-4 6-15,5-3-3 0,-6-13 2 16,11 1 2-16,-5-6 2 0,-5-8-9 16,5-6-23-16,-5-11-13 0,10-4-13 15,-21-4-4-15,16-12-4 0,-21 3 10 16,6-3 21-16,-6 1 17 0,-10 1 12 15,-10-1 8-15,5 5 4 0,-16 0 1 16,-5 10 4-16,6 6 17 0,-16 4 22 16,5 5 20-16,-5 10 16 0,-5 6 9 15,10 3 0-15,-5 5-16 0,5 7-24 16,5-2-28-16,11 12-44 16,4-2-107-16,6 0-140 0,-5 2-193 0,10-6-315 15,10 4-179-15,-5-4-69 0,6 0 44 16,4 0 106-16,1 0 171 0,-6 0 311 15</inkml:trace>
  <inkml:trace contextRef="#ctx0" brushRef="#br2" timeOffset="-148764.444">9477 14320 258 0,'-10'0'474'0,"10"0"51"16,-16 0 33-16,16 0-14 0,-15 0-193 15,15-6-126-15,-10 2-68 0,-6-2-40 16,16 2-25-16,-15 4-15 0,15-6-4 15,-10 3 0-15,4 3 7 0,-4-6-1 16,-5 6 3-16,15 0 0 0,-16 6-2 16,6-3-3-16,0 3-8 0,-6-2-3 15,1 6-10-15,5 1-11 0,4-1-13 16,-4 0-9-16,-5 5-10 0,4-1-6 16,6 1-5-16,-5 10-1 0,10-6-1 15,-10 6 0-15,10 1 0 0,0-1 0 0,0 0 0 16,10 4-3-16,-10 1 0 0,15-4 3 15,-15 2 0-15,16-2 0 0,-6-1 0 16,6 0 2-16,-1 0 0 0,6 0-1 16,-6-6-1-16,0 0 0 0,11-3 0 15,0-1 1-15,-11-5-1 0,11-4 0 16,5-2 1-16,-5-8 2 0,10 4-1 16,-6-10-1-16,-4-5 1 0,0-1 2 15,5 1-2-15,-5-5 2 0,-1 1 0 16,-9-6 1-16,9 4-3 15,-14 2 4-15,-6-6 1 0,-5 5-4 0,0 5 3 16,-5-4-1-16,-6-1-1 0,-14-1-1 16,-1 2-3-16,-5-6 2 0,5 9-2 15,-15-9 8-15,5 6 20 16,-5 3 23-16,10-3 20 0,-10 9 22 0,5-5 14 16,5 5 5-16,5 5-11 0,-4 1-18 15,4-2-18-15,0 6-21 0,0 6-15 16,1-2-11-16,9 7-11 0,1 3-3 15,-11 1-4-15,11 4-2 16,4 7 2-16,6-1 0 0,-5 0 2 0,10 4 1 16,-10 1-1-16,20-1 2 0,-10 8-2 15,10-10 1-15,-5 10-1 0,6-6-2 16,4-3 0-16,1 1-1 0,4-3 0 16,-4-5-4-16,14 4 4 0,-14-6-3 15,10-9 3-15,-1-1-2 0,11-9 0 16,-5 0 2-16,-5-9-1 0,5-7 2 15,5-3-3-15,-5 0 1 0,5-12-12 16,-16 2-15-16,6 4-19 0,0-10-9 16,-11 10-7-16,6-6-2 15,-16 2 11-15,-5-2 14 0,-5 8 20 0,-6-2 9 16,-4 0 7-16,-11 4 4 0,0 2 0 16,-15-1 3-16,10 5-2 15,-10-4 12-15,-5 9 13 0,5-6 17 0,0 7 18 16,0-1 19-16,-6 4 20 0,11-3 13 15,-5 9-1-15,10-6-8 0,-5 6-15 16,5 6-18-16,-5-2-19 0,6 11-18 16,4-5-16-16,0 11-10 0,11-2-7 15,-1 6-4-15,6 4-1 0,-6 2-7 16,16 4 5-16,0 0-2 0,0-1 0 16,16-1 4-16,-6 4 3 15,6-6 2-15,-1-3 1 0,11-2 2 0,0-1 2 16,4-6-3-16,-4-4 0 0,15-5 1 15,-5 0-2-15,-5-10-2 0,5-4-2 16,-5-8 3-16,0-1-2 0,-5-12 0 16,10 0-2-16,-11-6 1 0,-9 2-3 15,9-6 3-15,-9 0 2 0,-11 1 1 16,5-1 6-16,-10 4 2 0,0 2 3 16,0 8-1-16,-10-2-1 0,-5 7 0 15,-1-5-5-15,1 8 0 0,-11 3-1 16,0-2-1-16,-5 8 0 0,-5-1-2 15,6 1 8-15,-6 4 29 0,5 4 28 16,-5 1 14-16,15 5 12 0,-5 0 1 16,1 5-2-16,-1 1-31 15,16 3-31-15,-6 6-14 0,16 0-14 0,0 4-7 16,0 2-5-16,11 4-1 0,4-1-1 16,11-5 6-16,-11 6 0 0,11-4 2 15,5-2 2-15,5-4 3 0,-5-10 0 16,5 1 1-16,5-7 2 0,-10-5-1 15,10-8 2-15,-16-5-1 0,11-7-2 16,-5-3 0-16,-5-6-2 0,-11-6 4 16,11-4 6-16,-16 1 0 0,-4-1 4 15,4 0-1-15,-10 0 2 0,-10-5-2 16,10 5-3-16,-16-3 0 0,1 7-2 16,-1-4 2-16,-4 10-4 0,-11 6 0 15,5 3 0-15,0 7 0 0,1 9 0 16,-1 0-1-16,5 5 2 0,-4 5-3 15,-1 4 2-15,0 7-1 0,11-2-2 16,-1 6 0-16,6 0-6 0,-5 0 1 16,15 4-7-16,0 2-2 0,5-2 0 15,15 2-1-15,-4 4 7 0,-1-10 1 16,11 4 6-16,-11-10 0 0,21 2 2 16,-5-2-3-16,-5-9-2 0,0 0 2 15,15-5-1-15,-15-10-1 0,4 1 3 16,-4-6 5-16,0-5 2 0,-11-5 2 15,1-5 3-15,-1 0 1 0,-5 0 4 16,-10-9 1-16,0 3-4 0,-15 2 4 16,5-6-4-16,-16 10-1 0,5 0-8 15,-15 15-5-15,11 10-50 0,-6 10-104 16,-10 21-177-16,5 3-381 0,5 11-197 16,5 5-103-16,0-6-12 0,1 1 71 15,9-5 164-15,11-5 370 0</inkml:trace>
  <inkml:trace contextRef="#ctx0" brushRef="#br2" timeOffset="-145224.973">14570 10543 268 0,'0'-6'418'0,"0"6"45"15,0 6 6-15,0-6-44 0,0 0-134 16,0 0-91-16,0 0-54 0,10 0-32 16,-10-6-13-16,0 6-7 0,0 0 4 15,0-4 3-15,0 4 9 0,0 0 8 16,0 0 0-16,0 0-3 0,0 4-10 15,0-4-9-15,-10 0-13 0,10 6-11 16,0-6-5-16,0 3-4 0,0 3 2 16,-11 0-1-16,6-2-2 0,5 6-3 0,0-5 0 15,-10 11-3-15,10-7 2 16,-5 5 3-16,5 7 6 0,-10 4 7 16,10 0 3-16,-11 4-3 0,6 12-4 15,5 3-4-15,-10 6-5 0,10 4-10 16,-5 12-7-16,-6-3-7 0,1 3-9 15,10 3-8-15,-5 1-9 0,-5-1-7 16,5-3-5-16,-6-2-2 0,11-8 3 16,0-8 0-16,-10-8 0 0,10 1 4 15,0-12 2-15,-5-4 1 0,5-10-2 16,-10-5-3-16,10-10 1 0,-11 0-7 16,11-10-2-16,-5 1 1 0,5-7 0 15,5 1 0-15,-5-10 3 0,11 5 4 16,-11-5 0-16,15 6 1 0,-15-6 0 15,10 4 2-15,6 1-2 0,-6 5-1 16,-5 1 0-16,5-1-2 0,6 0 0 16,-1 5 0-16,6 0 1 0,-6 1 0 15,1 3-1-15,9-4 3 0,-9 4-1 16,10 3-1-16,-11 3 1 0,11 0-1 16,-11 0-1-16,11 3 2 0,-11 9 0 15,6-8 2-15,-6 11-1 0,1 1 2 0,-6 3 3 16,-5 0-3-16,6 6 2 15,-11-5-3-15,0 11-1 0,0-6 0 16,0 0 19-16,-11 4 31 0,-4-4 30 16,-1 0 30-16,-9 0 24 0,-1-6 20 15,0-3-6-15,-5-7-21 0,-5-3-25 16,5 4-26-16,-5-10-25 0,6 0-20 0,4 0-10 16,0 0-17-16,6-6-7 15,9 2-46-15,1 4-89 0,5-6-101 16,5 6-131-16,5-9-170 0,-5 3-287 15,10 2-116-15,6-6 7 0,-1 5 57 0,-5 5 104 16,6-4 164-16</inkml:trace>
  <inkml:trace contextRef="#ctx0" brushRef="#br2" timeOffset="-144169.109">15074 11463 226 0,'-5'0'467'15,"5"-4"57"-15,0-2 40 0,0 6-3 16,-11-6-182-16,11 6-118 0,0-4-73 15,-5 4-48-15,-5 0-37 0,10 0-23 16,-10 0-17-16,10 0-10 0,-5-5 5 16,-6 5 8-16,11 0 10 0,0 5 8 15,-5-5 0-15,-5 4 3 0,0 2-2 16,10 4-9-16,-6-5-11 0,-4 9-11 16,10 1-9-16,-10 5-13 0,10 1-11 15,0-2-9-15,0 6-5 0,0-5-3 16,10 5-3-16,-10 0 1 0,16-6-2 15,-6 2 1-15,5-1-1 0,1-5 0 16,9 0 0-16,-9-5 0 0,10-6 0 16,-1 2 3-16,-9-6-1 0,9-6 2 15,-9 2-2-15,10-2 2 0,-16-3-1 16,16-7 3-16,-21 3-1 0,5-9-2 16,0 3 2-16,-5-6-2 0,-5 0 0 15,0 0-4-15,-5 0 0 0,-5-4 1 16,0 4 0-16,-6 0 0 0,1 5 1 15,-1-1 1-15,-4 2-1 0,4 9 1 16,1 1 0-16,-11 3 0 16,11 2-2-16,-11 4 0 0,11 4 0 0,-1 2 0 15,-4 3-2-15,4 1-2 0,11 5 2 16,-5 1-2-16,0 3 0 0,10 6-1 16,0-6 1-16,0 7 2 0,10-1-3 15,-10 0 4-15,15-6-2 0,1 6 2 16,-6 0 0-16,16-6 9 0,-11-3 7 15,11-1 4-15,0-1 2 0,-1-8 3 16,-4 3 0-16,5-13-8 0,-1-1-6 16,1-5-5-16,0-5-2 0,-1-11 0 15,-9 1-2-15,15-4 2 0,-16 4-1 16,6-9 0-16,-6 3 0 0,1 2 0 16,-6-2 0-16,5 8 2 0,-4-2 2 15,-6 4 11-15,-5 7 14 0,10-1 6 0,-10 5 10 16,5 0-1-16,6 5 7 0,-1-1-2 15,-5 6-3-15,-5 0-8 16,10 6-5-16,6 3-2 0,-1 1-9 0,-5 5-7 16,6 1-9-16,-6 3-2 0,6 0 6 15,-6 6 14-15,-5 0 9 0,5 0 9 16,-10 1 3-16,0-1 3 16,0 0-7-16,-10 0-9 0,5-6-12 15,-5 0-9-15,-6-3-5 0,6-1-3 16,-16-5-4-16,11-4 1 0,-1-6-4 0,6 0 2 15,-5 0 0-15,4-6-3 0,6 6 2 16,-5-10-1-16,10 10-19 0,0-6-39 16,0 3-58-16,0-3-89 15,10 6-115-15,-10 0-310 0,0 0-147 0,0-10-48 16,0 10 13-16,16 0 64 0,-16 0 100 16</inkml:trace>
  <inkml:trace contextRef="#ctx0" brushRef="#br2" timeOffset="-143622.463">15799 11488 434 0,'-10'0'552'0,"10"0"57"16,-5 0 31-16,5 0-58 0,0 6-218 15,0-6-132-15,5 3-72 0,-5-3-41 16,15 6-24-16,-4-2-19 0,4-4-12 16,0 6-15-16,11-12-14 0,-10 6-11 15,4-4-8-15,-4-2-6 0,9-3-3 16,-9-1 1-16,-1 0-2 0,1-5 0 15,-6-4-1-15,5-2 0 0,-15 1-1 16,0 1 1-16,0-2-4 0,-5 1 1 16,-5 1 0-16,-6-2 9 0,6 2 10 15,-5 9 7-15,-11-5 7 0,11 11 7 16,-1-2 4-16,-10 12-6 0,11-2-6 16,-11 5-4-16,11 7-7 0,-6-1-3 15,6 10-6-15,-1 4-2 0,6-4 6 16,5 10 4-16,-5-4 7 0,10 3 8 15,0 1 12-15,0 0 17 0,10 0 13 16,-5-6 18-16,5 1 12 0,6-4 16 16,-1-1 5-16,11-12 2 0,0 3-1 15,-1-11-10-15,6-1-15 0,-5-4-14 16,10 0-16-16,-5-4-20 0,-5-1-20 16,-1 1-54-16,1-2-113 0,-10 6-229 15,-1 0-323-15,-15 6-184 0,-10 3-98 16,-6 11-14-16,-10 5 79 0,-4 9 203 15</inkml:trace>
  <inkml:trace contextRef="#ctx0" brushRef="#br2" timeOffset="-140229.105">17373 11488 145 0,'0'0'401'15,"0"0"41"-15,0 0 24 0,0 6-33 0,-5-6-140 16,5 3-110-16,-10-3-62 0,10 0-33 16,0 6-10-16,-11-6-5 0,11 0-4 15,0 0 0-15,-5 0 0 16,5 4 3-16,-10-4 1 0,10 6-5 16,0-6-6-16,-10 0-2 0,5 4-7 0,5 1-5 15,0 1-6-15,-11-2 3 0,11 2 7 16,-5 4 6-16,-5-5 5 15,10 5 7-15,-10 0 2 0,10-1-3 16,0 1-8-16,0 5-14 0,0 1-10 16,0-3-12-16,0 3-9 0,10-1-7 0,0 1-4 15,-5-3-1-15,6 3-1 0,4-7-2 16,-5 1-1-16,6-4 3 0,-1-6 0 16,1 0-1-16,-6-6 2 0,5-4-2 15,-4 1-2-15,4-7 2 0,1-3-2 16,-6 0 0-16,-5-7 0 0,-5 7 3 15,0-2-1-15,0 2-2 0,-5-6 3 16,-5 9 0-16,4 1-2 0,-4 1-1 16,-5 5 0-16,-1 3 0 0,-4 0 0 15,4 12-1-15,1 3-2 0,4 7 0 16,-4 3 1-16,0 6 2 0,4-5 1 16,11 5-32-16,-5-4-52 0,-5-2-79 15,10-9-230-15,0-1-169 0,0-9-91 16,0 0-13-16,10-9 27 0,-5-7 72 15</inkml:trace>
  <inkml:trace contextRef="#ctx0" brushRef="#br2" timeOffset="-139762.231">17456 10593 250 0,'-6'-6'445'0,"6"6"45"0,0-6 26 16,0 6-42-16,0 0-171 0,0 0-106 0,0 0-61 15,6 6-29-15,-6 4-10 0,0-5-2 16,0 5 0-16,10 0 6 0,-10 5 12 16,0 4 6-16,0 6 0 0,5 6-1 15,5 4 2-15,-10 4-4 0,0 5-5 16,0 6-10-16,11 6-8 0,-11-4-14 16,0 10-16-16,0-2-14 0,0-1-16 15,0-4-12-15,0 0-8 16,-11-10-5-16,11-1-3 0,0-3-4 0,0-12 1 15,0-4-2-15,0-6-18 16,0-4-41-16,0-5-65 0,0-4-80 0,0-2-220 16,0-4-193-16,0-4-86 15,0-6-14-15,0 4 36 0,11-3 65 0,-6 3 217 16</inkml:trace>
  <inkml:trace contextRef="#ctx0" brushRef="#br2" timeOffset="-139517.652">17615 11588 215 0,'5'4'467'0,"16"-4"44"0,-16 0 24 16,15-4 8-16,-4-7-231 0,-11 1-138 16,16 0-77-16,-6-9-40 0,0-2-24 15,1 1-15-15,-6-5-7 0,0 0-2 0,-4 0-6 16,-6 6-1-16,0-6 2 0,-6 6 0 15,-4 9-3-15,10 0-1 0,-10 4 0 16,-6 6 6-16,1 6 2 16,5 8 3-16,5 1 1 0,-6 10 4 15,1 0 0-15,10 4-8 0,0 2-22 0,0-6-26 16,0 0-39-16,10 0-139 0,1-11-147 16,-6-4-102-16,5 1-38 15,-5-11-7-15,16 0 23 0,-16-6 131 16</inkml:trace>
  <inkml:trace contextRef="#ctx0" brushRef="#br2" timeOffset="-139068.638">17929 11428 273 0,'0'0'471'0,"15"0"35"15,-5 0 19-15,1-6-33 0,-6-3-212 16,5-1-127-16,6-9-71 0,-1 3-37 15,-5-9-15-15,6-10-14 0,-6 1-9 16,-5-7-2-16,6 3 0 0,-1-3-2 16,-10-3-6-16,0-1-1 0,0 5 2 15,-10 3 6-15,-1-1 12 0,11 3 17 16,-15 6 17-16,-1-6 14 0,6 10 17 16,-5 0 2-16,-1 6-5 0,6 3-11 15,5 7-14-15,-6 3-16 0,1 6-14 16,5 6-7-16,-5 3-1 0,5 1 5 15,-6 5 6-15,1 5 9 0,10 5 13 16,0 0 8-16,-5 4 6 0,-5 6 6 16,10 1 8-16,0 3 7 0,0 1 0 15,0 5-4-15,0-1-10 0,0 0-10 16,0 3-15-16,0-3-15 0,10 0-9 16,-10-3-8-16,5-3-5 0,-5-3-2 15,0-4-1-15,10-2 1 0,-10-4-4 16,0-4 3-16,11-1 0 0,-11-5-18 15,0-5-38-15,5-1-56 0,-5 1-64 16,0 0-136-16,-5-5-210 0,5 1-117 16,-11-2-38-16,11 2 17 0,0 3 44 15,-10-9 124-15</inkml:trace>
  <inkml:trace contextRef="#ctx0" brushRef="#br2" timeOffset="-137719.015">18320 11268 142 0,'0'6'438'16,"15"-6"46"-16,-5-6 30 0,-4 2 21 15,4-2-205-15,5-3-134 0,1-1-72 16,4-9-44-16,-4-3-28 0,9 3-17 15,-9-10-5-15,-1-2-7 0,11-3-6 16,-11-1-2-16,-4 0 0 0,-6 0-9 16,5 1-3-16,-10 3-2 0,0 2 8 15,-10-2 5-15,5 2 11 0,-6 4 15 16,-4 6 15-16,-11-6 9 0,11 7 7 0,-11 11-2 16,0 1-3-16,11 6-6 15,-11 0-16-15,1 6-11 0,9 1-8 16,1 11-7-16,-1 1-7 0,-4 6-6 0,4 0-1 15,11 4 3-15,-5 6 3 0,0 0 7 16,4 5 3-16,6 1 10 0,0 3 7 16,0 0 3-16,0 1 0 15,0 5-2-15,6-6-3 0,4 2-10 0,-10-1-4 16,15-1-4-16,-15-3-9 0,11-3-2 16,4-3-5-16,0-4 1 0,-4-6-2 15,4-6 0-15,-5-3 2 16,16-7 0-16,-10 1 3 0,-1-14-2 0,11-2 3 15,-11-9 1-15,1 1-1 0,4-1-2 16,-4-6-1-16,-11 7-3 16,15-1 0-16,-15-1 14 0,6 7 16 0,-6-1 17 15,5 4 6-15,-10 2 8 0,0-1 3 16,0 5-14-16,0 0-8 0,-10 5-10 16,10-5-5-16,-5 10-5 0,5-4-2 15,0 3-3-15,0 1-7 16,0 6-5-16,0-7-2 0,5 5-2 0,5-3 3 15,6-1-2-15,-6 0 1 0,5-1-1 16,1-3-2-16,-6 4 0 0,5-10 0 16,-4 0 0-16,4-6 2 0,1 2-1 15,-6-11 4-15,5 5-2 0,-4-6 1 16,-6 1-3-16,-5-4 3 16,0 3 2-16,-16-3-2 0,11 4-3 0,-15-5 0 15,4 5 1-15,1 5-2 0,-11 1-2 16,0 3 1-16,11 6-2 0,-11 6 1 15,11-3-2-15,4 9 0 0,-4 2-2 16,15 7 4-16,-10-2-1 0,10 0-1 16,10 6 0-16,0-5 3 15,6 1 2-15,-1-6 0 0,11-1 1 0,0-4 2 16,4 1 0-16,-4-7 0 0,10-4 0 16,-5-4-4-16,10-2-50 15,-15 1-102-15,5-5-277 0,-5 0-193 0,-1 1-101 16,1-7-50-16,-11 6 23 0,1 5 83 15,10 1 273-15</inkml:trace>
  <inkml:trace contextRef="#ctx0" brushRef="#br2" timeOffset="-136145.395">19729 11254 226 0,'-10'-9'450'16,"5"3"47"-16,5 6 32 0,-11-6-22 0,6 2-175 16,-5 4-110-16,-5-5-65 0,4 5-36 15,6 0-19-15,-5 0-16 16,0 0-2-16,-6 5-9 0,1-5-5 16,4 10-6-16,-4 0-2 0,5-5-6 15,-6 9-4-15,11 1-5 0,-15 7 1 16,14-3-4-16,-4 6-6 0,5 0-6 0,-5 4-10 15,-1-4-4-15,11 6-8 16,11-2-3-16,-11-4-3 0,15-6-2 16,-5 2 0-16,6-1-2 0,-1-11 3 0,11-3-3 15,-11-2 2-15,11-14 3 0,0 1 2 16,0-1-3-16,-11-11-3 16,11 1-4-16,-11-5-7 0,1 0-6 15,-6 0-2-15,-10 0-2 0,0 6 5 16,0 0 1-16,0-1 7 0,-10 9 3 0,-6 1 0 15,6 6 4-15,5 8-4 16,-6-4 3-16,-4 16 0 0,15-7-3 0,-10 7 2 16,5 9 2-16,5-6 4 15,5 0-2-15,5 2-1 0,5 5-1 16,-4-7 0-16,4-4 0 0,11-5-1 0,0 0 1 16,-1-5 1-16,6-10 4 0,-5-1 1 15,5-8-3-15,-6-7 3 0,11-4 0 16,-15-4-2-16,15-2-1 0,-10-4-1 15,-11 1 2-15,11-1-2 0,-11 0-2 16,1 1 2-16,-6-1 1 0,6 0-3 16,-16 6 3-16,10-2 0 0,-5-3 0 15,-5 5-3-15,0-2 0 16,0-6-3-16,-5 4 0 0,-5-1-1 0,10-1-2 16,-11 0 1-16,6 10 2 0,-5 0 3 15,10 0-1-15,-16 10 1 0,16 5-1 16,-15 6 1-16,5 4-2 0,5 4 0 15,-6 6-1-15,1 5 3 0,-5 10 1 16,9 0-1-16,-4 4 0 0,0 6 3 16,5 5-1-16,-6 1 11 0,11 3 15 15,0 1 7-15,0-1 10 16,0 2 7-16,11-1 3 0,-6 5-7 16,5-6-4-16,0 0-4 0,-4-3-2 15,9-2-8-15,11-5-1 0,-16 1-4 16,21-4-8-16,-16-12-6 0,11 2-5 0,0-11-1 15,-1 0-1-15,1-10-2 0,0-10 2 16,0 0-2-16,-6-11 3 0,16-4-4 16,-10-4 2-16,5-6 0 15,-6-5 0-15,6 1 0 0,-5-7-2 0,0 2-1 16,-1-6 1-16,1-5-6 0,-10 5-11 16,-1 0 0-16,-5 0-4 0,-5 6 1 15,-5-1 2-15,0 1 3 0,-5 9 8 16,-5 0 3-16,-5 1 3 0,-1 9-1 15,-4 7 0-15,4 1 1 0,-10 11-2 16,11 2 0-16,0 8 1 0,-11 2 1 16,10 4-2-16,6 5 1 0,-5 4 0 15,-1 6 2-15,6 0-2 0,5 10 1 16,-5 0-2-16,-1 4 0 0,6 1-2 16,5 1 4-16,0 3-1 0,0 0-1 15,0-3 2-15,0-3 0 0,16 3 0 16,-16-1-3-16,15-5 3 0,-5 0 0 15,-5 0 2-15,6-7-2 0,4-2 2 16,6-1-1-16,-6-4 0 0,1-8 0 16,-1 3 0-16,11-10 4 0,-11-3-4 15,1-3 3-15,4 0-3 0,-4-9 1 16,-1-1 1-16,0 0-2 0,6 1 0 16,-16-7 2-16,5 7 0 0,6-3 1 15,-16-1 0-15,0 7 0 0,10-4 1 16,-10 4-3-16,-10 3-2 0,10-3 0 15,0 6 0-15,0 6 7 0,-10-6 8 16,10 3 8-16,0 9 5 0,10-2 5 16,-10 3-1-16,0 3-4 0,15-1-11 15,-15 0-7-15,21 5-5 0,-16-5-3 16,21-1-1-16,-11 1 1 0,1-5-2 16,9-4 4-16,-14-1-4 0,14-1 4 15,-9-8 0-15,-1-1 0 0,1-5 2 16,4-6 1-16,-15-3-3 0,6 4 3 15,-11-5-3-15,0-5-2 0,-11 4-1 16,-4-2-1-16,5-2 1 0,-6 10-2 16,-9-5 1-16,9 5 0 0,-10-1 0 15,1 13-2-15,9-3 0 0,1 6 0 16,-11 9 1-16,21-3-5 0,-16 8 5 16,21 7-1-16,-5-2 2 0,10 6 24 15,-5 0 36-15,21 0 40 0,0 0 37 16,-1 4 50-16,11-4 53 0,0-5 23 15,15 1 2-15,0-2-16 0,-4-3-23 16,9-7-40-16,6-3-54 0,-6-2-50 16,6-4-72-16,-16 0-168 0,0-4-231 15,-5 4-385-15,-21 0-204 0,1-6-110 16,-6 12-18-16,-10-6 111 0,0 4 201 16,-10 2 366-16</inkml:trace>
  <inkml:trace contextRef="#ctx0" brushRef="#br2" timeOffset="-133241.095">14580 12871 336 0,'0'0'420'16,"0"0"27"-16,0 0-1 0,0 0-35 16,-10 0-123-16,10 0-89 0,0 6-50 15,-11-6-24-15,6 9-16 0,-5-3-10 16,10-2-6-16,-5 6 0 0,-5-5-2 15,-1-1 2-15,6 2-1 0,-5 4-5 16,-6-5 0-16,16-1-1 0,-10 2-1 16,-5 4 3-16,-1-4 6 0,6 3 4 15,-5 7 5-15,4-3 0 0,6 3 0 16,-10 9-1-16,4 0 1 0,1 0-2 16,-5 9 4-16,-1 5-9 0,6 7-7 15,10 8-11-15,-5 6-12 0,5 0-18 16,0 9-13-16,5 1-12 0,5-5-3 15,6 5-7-15,-1-10-5 0,11-1-3 16,-11-4-2-16,11-5 0 0,0-6-1 16,-1-9-4-16,-9-1 0 0,10-8 1 15,-11-1-2-15,0-10 3 0,-4 0 1 16,4-5 2-16,-15-6 2 0,10 2-12 16,-10-6-48-16,0 6-96 0,0-3-135 15,-10-3-317-15,10 10-170 0,-15 0-75 16,15 1-2-16,-16 9 70 0,16-1 118 15</inkml:trace>
  <inkml:trace contextRef="#ctx0" brushRef="#br2" timeOffset="-130611.961">15166 13299 20 0,'0'-4'158'0,"0"-3"55"0,0 7 44 15,0 0 23-15,0 0 3 16,0-4-10-16,0 0-24 0,0 4-70 0,0 0-51 15,0-6-35-15,0 6-18 0,0-4-6 16,0-2-8-16,0 6-3 0,0-3-7 16,0 3-7-16,0-6-7 0,0 6-3 15,0 0 0-15,0-6 3 0,0 6 4 16,0 0-3-16,0 0 3 0,0 0 1 16,0 0 5-16,0 0-5 0,0 0 0 15,0 0 3-15,-5 0 3 0,5 0 4 16,0 6-2-16,0-6 0 0,-10 0 0 15,10 6-1-15,0-6 1 0,0 0-3 16,0 3-5-16,-10-3-2 0,10 0-6 16,0 6-7-16,0-6-4 0,-5 0-7 15,-6 0 1-15,11 4 2 0,0-4 2 16,-5 0 3-16,-5 0 7 0,10 0 6 16,0 0-2-16,-10 0 3 0,10 0 3 15,-6 0 5-15,-4 0 1 0,10 6 2 16,-10-6 7-16,5 8-2 0,5-8-1 15,-11 11-7-15,11-5-7 0,-5-2-8 16,-5 2-12-16,10 3-3 0,0 1-4 16,0-1-1-16,-10 7-2 0,10-6-1 15,0 5-1-15,0 0-4 0,0 5 4 16,0-5 1-16,0 4 5 0,10-3 0 16,-10 3 2-16,0-3 1 0,10 3 0 15,-5-6-6-15,-5 5-2 0,11 1-5 16,-6-4 1-16,5 1-2 0,0-6-1 15,-4 3-1-15,4-1-1 0,5-3 2 16,1 1-1-16,-6-4 2 0,5-2-2 16,1 1 2-16,-6-5 2 0,6-5-1 15,-1 1 0-15,-5-2-1 0,6-10 0 16,-6 7 2-16,5-10 1 0,1 3-1 16,-6-9-1-16,0 6 0 0,-4-6-1 15,-6 0-1-15,10-1 0 0,-10 7 0 16,-10-6 1-16,10 4 0 0,-6 2-1 15,-14-1 0-15,15 1-2 0,-11-2 19 16,-4 5 12-16,4 3 15 0,-9 3 15 16,9-1 5-16,1 1 4 0,-11 10-12 15,11 0-12-15,-1 0-15 0,-4 6-11 0,14 2-7 16,-4 3-4-16,10 5-9 16,-10-7-33-16,10 7-64 0,10 3-89 15,-10-9-168-15,16 5-255 0,-6 0-128 16,0-5-42-16,-5 0 24 0,11-1 70 15,4-3 157-15</inkml:trace>
  <inkml:trace contextRef="#ctx0" brushRef="#br2" timeOffset="-129857.223">15665 13428 193 0,'0'-4'474'0,"-10"-1"68"16,10 5 47-16,-5 0 6 0,-5 0-166 15,-1-6-129-15,6 12-79 0,-5-6-51 16,5 0-31-16,-5 9-20 0,10-3-13 15,-11 4-12-15,11-1-10 0,-5 7-15 16,5-1-13-16,0-1-11 0,5 7-14 16,6-4-4-16,-11 1-3 0,15 1-1 15,-5 0-1-15,6 3-3 0,9-9-2 16,-9 2-10-16,-1 1 0 0,11-6-3 16,0-1 0-16,-11-9-1 0,11 0 2 15,-11-4 1-15,6-5-1 0,-6-7-3 16,1-5 3-16,-1 2-2 0,-5-10-1 15,-10-2-1-15,0-4 2 0,0 0 0 16,-10 1-1-16,5-1 1 0,-16 0 0 16,6 4 3-16,0 3-3 0,-11 1-5 15,10 13 19-15,-9 4 4 0,-1 10 10 16,11 6-1-16,-1 4 1 0,1 15 5 16,-6 4-15-16,21 6-9 0,-5 5-20 15,5 4-52-15,5 1-84 0,-5-7-176 16,21 9-251-16,-6-16-131 0,1-3-56 15,9-2 11-15,6-11 67 0,-5-11 161 16</inkml:trace>
  <inkml:trace contextRef="#ctx0" brushRef="#br2" timeOffset="-128816.58">15516 13617 304 0,'0'0'507'0,"11"0"53"0,-11 0 41 16,0 0-26-16,0 6-194 16,-11-6-128-16,11 10-77 0,0-4-44 15,-10 3-31-15,10 1-22 0,-5 0-16 0,-5 5-8 16,-6 0-9-16,6-1-8 0,-6 1-9 15,1 5-2-15,5-5-33 16,-6 4-59-16,6-3-114 0,-6-1-261 16,6-5-136-16,5 0-77 0,-5-5-11 15,10-1 32-15,0-4 94 0</inkml:trace>
  <inkml:trace contextRef="#ctx0" brushRef="#br2" timeOffset="-127078.695">16627 12738 175 0,'11'0'420'15,"-6"0"43"-15,-5-6 28 0,10 6-24 16,-10 0-148-16,5 6-107 0,5-6-55 15,1 0-23-15,-6 4-9 0,-5 1-3 16,10-1 2-16,0 8 0 0,-4-3 1 16,4 1-1-16,-5 6-2 0,5 3-7 15,1 0-7-15,-6 2-3 0,5-1-10 16,6 9-10-16,-6 1-10 0,-5-1-14 16,10 2-6-16,-4 8-17 0,-1 1-11 15,-5 1-7-15,5-3-8 0,-10 9 0 16,0-3 10-16,0-1 7 0,-10 9 3 15,10-8 3-15,-5 6-1 0,-5-6 0 16,10 1-15-16,-16-1-8 0,16 3-5 16,-10-3-3-16,10-4-1 0,-5-5-2 15,-5 0 3-15,10-6-2 0,-11-4 2 16,6 0 1-16,5-10 0 0,0 5-13 16,-10-11-33-16,10 1-55 0,0 2-78 15,-5-9-112-15,-6-3-242 0,1 6-146 16,5-2-52-16,-5-4 12 0,10 0 49 15,-6 6 101-15</inkml:trace>
  <inkml:trace contextRef="#ctx0" brushRef="#br2" timeOffset="-126155.454">17481 13683 200 0,'11'0'505'0,"-6"0"78"0,-5 0 63 16,10 0 50-16,-10 0-167 0,0 0-111 15,0 4-62-15,0 2-29 0,0-1-13 16,-10 5-18-16,5 9-31 0,-6-3-37 16,-14 13-44-16,9 2-51 0,-10 13-101 15,-15 6-186-15,0 4-364 0,-10 6-252 16,4 5-132-16,-20-5-66 16,11-11 16-16,-6-9 125 0,6-9 332 0</inkml:trace>
  <inkml:trace contextRef="#ctx0" brushRef="#br2" timeOffset="-122535.06">18438 13075 291 0,'0'-9'426'0,"5"3"39"16,-5-4 4-16,0 1-44 0,0 3-155 15,0 2-89-15,0-6-44 0,0 10-23 16,0-5-6-16,-5 5 1 0,5-4-2 15,0 4 2-15,0 0-1 0,0 0 3 16,0 0-6-16,0 0 1 0,5 0 4 16,-5 4 6-16,0 1 7 0,0 5 2 15,10 0 4-15,-4 9-2 0,-6 6-3 16,10 0-6-16,-10 6-6 0,15-2-9 16,-15 6-9-16,11-1-10 0,-11 7-14 15,5-6-16-15,5 5-15 0,-10-5-13 16,10-6-10-16,-5 2-7 0,-5-8-1 15,11-2-6-15,-11-2-1 0,5-9-1 16,-5 0 0-16,10-7-7 0,-10-3-28 16,0-7-44-16,10 1-68 0,-10-4-90 15,-10 1-133-15,10-1-262 0,-10 4-117 16,5 2-28-16,-6 8 25 0,-4 2 68 16,0-2 123-16</inkml:trace>
  <inkml:trace contextRef="#ctx0" brushRef="#br2" timeOffset="-121979.049">18237 13772 185 0,'0'0'445'0,"0"0"59"15,6 0 35-15,-6 0-14 0,0 0-156 16,10 0-114-16,-10 0-69 0,0 0-41 15,0 0-21-15,0 0-10 0,0 0-7 16,0 0-6-16,0-4-4 0,10 4-5 16,-5-6-13-16,-5 6 0 0,11 0-9 15,-6-4-1-15,5-2 3 0,0 6 3 16,6-5 7-16,-1 1-1 0,-5 4 5 16,6-6 2-16,-1 6 5 0,11-4 8 15,0 4 6-15,-11 0 11 0,21 0 13 16,-15 4 18-16,15-4 6 0,-5 0 0 15,10 0 0-15,-5 0-8 0,5 6-23 16,0-6-25-16,-15 0-29 0,15 0-20 16,-10 0-17-16,-11 0-12 0,1 0-12 15,0 4-3-15,-6-4 2 0,-10 0-2 16,5 0-1-16,-10-4-2 0,0 4 3 16,0 0-4-16,-10 0-10 0,5 0-52 15,5 4-82-15,-10 1-94 0,-6 1-121 16,6-2-230-16,-5 6-243 0,-1-1-84 15,6 3 7-15,-6-2 68 0,1-1 97 16,-11 1 216-16</inkml:trace>
  <inkml:trace contextRef="#ctx0" brushRef="#br2" timeOffset="-108271.267">18633 14042 287 0,'0'0'403'16,"0"0"24"-16,0 0-1 0,-5 0-23 15,5-6-97-15,-10 6-89 0,10 0-55 16,0 0-32-16,0 0-23 0,-10 0-14 16,10 0-21-16,0 0-9 0,-5 0-9 0,5 0-3 15,-11 0 1-15,11 0 0 16,0 0 1-16,0 0 0 0,0 0 0 16,0 0-2-16,-5 0-5 0,5 0-8 15,0 0-7-15,0 0-8 0,5-6-9 16,-5 6-8-16,0-4-4 0,16-1 4 15,-16 5 7-15,10-10 0 0,5 6 4 16,1-8-1-16,4 9 3 0,-4-7-10 16,10 4-3-16,-11 0-3 0,11 3-3 15,-11 3 0-15,1 0 0 0,9 3 2 16,-9 3-1-16,-6 4 2 0,0-4 3 16,-4 9 0-16,-6-1 0 0,0 1 2 15,-6 10-1-15,-4-6-1 0,0 12-1 16,-6-6-5-16,-9 0 0 0,9 4-2 15,1-9 0-15,-11 5 1 0,0-4 1 16,11-2 15-16,-11-3 11 0,0-3 6 16,11 3 6-16,0-7-1 0,-11 7 3 0,16-1-19 15,-6-1-11-15,1 1-4 0,4 0-6 16,6 5-2-16,-5-5-1 0,10 1 0 16,0 3 3-16,10-4-1 0,-5 5 2 15,-5-11-1-15,11 7 0 16,4-7 3-16,1 1 0 0,4 0-3 0,1-5 0 15,4-5 4-15,-9-5-2 0,10 1-1 16,-1-6-1-16,1 4 4 0,0-9-1 16,-11 5-1-16,1 6-28 15,-6-1-57-15,5 5-101 0,-15 0-265 16,11 0-141-16,-11 9-77 31,0-3-11-31</inkml:trace>
  <inkml:trace contextRef="#ctx0" brushRef="#br2" timeOffset="-106525.769">19457 13737 245 0,'0'0'516'0,"5"0"65"0,-5 6 46 16,0-6 25-16,-5 4-198 0,5 1-132 15,-11 5-79-15,6-4-50 0,-5 3-35 16,-6 1-34-16,6 6-32 0,5-3-28 0,-16 3-23 16,16-1-15-16,-5 0-12 15,5 5-5-15,-5-5-36 0,10 1-65 16,-11-13-105-16,6 7-267 0,5-10-159 0,-10-4-85 16,10-2-13-16,10-9 46 0,-5 5 85 15</inkml:trace>
  <inkml:trace contextRef="#ctx0" brushRef="#br2" timeOffset="-106059.02">19894 13315 398 0,'-16'3'530'0,"16"3"48"0,-15 4 40 16,5-1-51-16,4 7-214 0,-4-6-124 16,0 5-78-16,5 4-50 0,5 2-32 15,0-1-26-15,5 5-7 0,5 4-5 16,0 2 3-16,6-2 10 0,-1 1 3 15,1-1-1-15,9-4-12 0,-9 1-2 16,10-7-9-16,-1 2-10 0,1-7-3 16,-10-3-3-16,9-7-1 0,1-4 1 15,-11-10-3-15,11 1 1 0,-10-11 0 16,-1-10-1-16,6 1 3 0,-16-12-4 16,5 1 1-16,-5-5-2 0,-5 1-1 15,-5 3-1-15,-5 3-1 0,-6-3-2 16,6 10 0-16,-16 1 2 0,11 12-1 15,-16 9 1-15,5 9-1 0,1 3 2 16,-1 17-14-16,-5 5-46 0,-5 6-70 16,5 7-233-16,-10 3-179 0,5-1-95 15,5-1-35-15,5-1 15 0,-5-7 60 16</inkml:trace>
  <inkml:trace contextRef="#ctx0" brushRef="#br2" timeOffset="-105307.344">18459 12483 102 0,'-16'10'429'0,"11"-1"58"16,-16 7 39-16,6-1 27 0,0 5-176 15,-11 5-128-15,10 0-67 0,-9 4-41 0,9 2-28 16,-9 9-15-16,-1-1-12 0,10 5-8 15,1 12-8-15,-6-2-10 0,6 15-6 16,0 1-8-16,-1 11-3 16,6 4-4-16,-6-2-4 0,6 7-2 15,10 5-4-15,0-1-2 0,0 1-7 0,0-1-5 16,0-5-5-16,10 2-5 0,-4-2 0 16,4 1-1-16,5-11 1 0,-4 0 1 15,4-9-3-15,0 1 3 0,11-13-1 16,-16-2-2-16,16-2 2 0,-10-10 1 15,-1 3-2-15,0-13-18 0,6-5-39 16,-6-4-65-16,-9 0-202 0,4-9-193 16,0-6-105-16,-5-7-37 0,-5 3 9 15,11-6 51-15,-6 0 189 0</inkml:trace>
  <inkml:trace contextRef="#ctx0" brushRef="#br2" timeOffset="-104477.838">20367 12364 122 0,'0'0'408'0,"0"-4"36"0,10 4 24 16,-10 0-10-16,0 0-159 0,0 4-119 15,5 1-63-15,6-1-23 0,-1 6-9 16,-5 1-1-16,5 3-1 0,-10 7 1 16,16 4 8-16,-1-2-3 0,-4 14 3 15,4 2 7-15,0 1 5 0,6 10 1 16,-6 4 1-16,11 6 2 0,-10 9-10 16,9 1-11-16,-9 5-15 0,-1 4-15 15,-5 6-16-15,6 4-10 0,-6 5-12 16,-5-3-4-16,-5 9 8 0,-5-5 6 15,-5-1-2-15,-6 5 3 0,6-5 2 16,-5 1-2-16,-11-5-10 0,11-5-9 16,-11-2 0-16,10-2-4 0,-9-11-3 15,9-7-1-15,-9-7 0 0,14-11 2 16,-4-11-1-16,-1-5-4 0,6-7-16 16,-5-7-44-16,4-5-71 0,6-6-188 15,-5-4-225-15,5 5-120 0,-16-5-45 16,6 8 7-16,-1 4 52 0,-9-3 177 15</inkml:trace>
  <inkml:trace contextRef="#ctx0" brushRef="#br3" timeOffset="-43600.389">13942 15409 328 0,'-10'-3'398'15,"0"-3"16"-15,-6 6-6 0,6-6-33 16,5 6-118-16,-6 0-94 0,-4 0-64 16,0 0-39-16,4 0-25 0,6 6-15 15,-5-6-7-15,0 0-1 0,10 0 1 16,-6 0 5-16,-4 0 10 0,10 0 10 16,-10 0 8-16,10 0-1 0,-5 6 0 15,5-6-4-15,0 0-6 0,0 0-7 16,-11 0 1-16,11 0 6 0,0 0-2 15,0 0 2-15,0 0 1 0,0 0-4 16,0 0-7-16,0 3 2 0,0-3 7 16,0 0 15-16,0 0 15 0,0 0 14 15,0 0 19-15,0 0 15 0,0 0 7 16,11 0 0-16,-11 0-7 0,0 0-11 16,0 0-21-16,0 0-23 0,0 0-20 15,0 0-16-15,0 0-40 0,-11 0-79 16,11 0-167-16,-5 0-222 0,-5 0-134 15,-5 0-76-15,-1 10-12 0,-10-4 51 16,1-2 153-16</inkml:trace>
  <inkml:trace contextRef="#ctx0" brushRef="#br3" timeOffset="-40724.115">7070 17356 346 0,'-16'4'475'16,"1"1"46"-16,0-5 33 0,-11 10-54 15,16-10-173-15,-6 6-91 0,-10-2-41 16,11 1-24-16,5 1-9 0,-6-2-11 16,1 6-10-16,-1-4-7 0,-4-3-12 15,15 9-9-15,-6-2-12 0,-4-1-11 16,5 1-13-16,-6 5-9 0,11 1-3 16,-5-3 0-16,-1 9-1 0,-4-3-3 15,5 0-2-15,5 6-8 0,5 0-11 16,0 0-13-16,-11 4-8 0,22 2-7 15,-11-2-5-15,5-4-5 0,5 6 0 16,5-2 0-16,-4-4-2 0,14-4-1 16,-9 2-2-16,10-1-2 0,-1-9 3 15,6 3 0-15,-5-7 1 0,0-3 1 16,5 4 3-16,-6-10-1 0,1 0 3 16,5 0 2-16,-21 0-5 0,6 0-12 15,-6-4-32-15,-5 4-70 0,-5 0-113 16,0 4-274-16,-5-4-187 0,-5 9-89 15,10-3-22-15,-6-2 39 0,-4 2 97 16,10-6 268-16</inkml:trace>
  <inkml:trace contextRef="#ctx0" brushRef="#br3" timeOffset="-39904.336">7445 17539 306 0,'0'6'531'0,"0"3"58"0,0 1 40 0,-10 0 9 16,10 5-223-16,0 6-138 15,0-1-78-15,0 5-45 0,0-6-29 16,10 12-26-16,-10-8-27 0,0 8-17 15,0-6-14-15,0 4-12 0,0-4-9 16,0-4-7-16,11-1-5 0,-11-1-1 0,0-10-4 16,0 1 9-16,0-4 5 15,-11-6 0-15,11-6 4 0,0-4-2 16,-10-9 2-16,10-6-10 0,-5-4-6 16,-5-2-2-16,-1-3-1 0,6-1 0 15,5 0-3-15,-10-5 2 0,10 11 0 0,-5-6 0 16,-6 10 0-16,11 0 6 15,-10 0 8-15,5 9 9 0,5 3 9 16,0-3 11-16,0 11 10 0,0-5 8 16,0 10 0-16,0-4-3 0,5 4-3 15,5 0-10-15,6 4-12 0,-1 2-9 16,6-6-10-16,-6 4-8 0,16-4-5 16,-10 0-2-16,-1 0 1 0,6-4-1 15,0-2 0-15,-1 6 0 0,-9-10 0 16,-1 10 1-16,-4-5 0 0,4 1 4 15,-15-2-1-15,10 6 2 0,-10 0-7 0,-10 0-9 16,5 0-8-16,-16 6-8 16,6 3-2-16,-11 7-2 0,0-3 5 15,6 3 9-15,-16 9 6 0,10-10 3 16,-5 10 6-16,6-5-1 0,-1-1 1 16,10 2 1-16,1-7-4 0,5 7 1 0,5-8-4 15,5 3 4-15,5-7 0 0,5 7-1 16,5-7 0-16,1-3 1 15,10-2 2-15,-11 2 0 0,11-6-2 16,-1 0 2-16,1 0 2 0,-10-6-1 0,9 2 2 16,-9 4 4-16,-6-6 19 0,-5 6 12 15,-5 0 9-15,0-3 10 0,0 6 11 16,-5-3 9-16,-16 6-4 16,6-2-4-16,0 8-4 0,-1-3-2 15,-10 1-9-15,16 5-12 0,-5-5-11 0,-1 9-9 16,16-3-10-16,-10 3-6 0,20 2-6 15,-10-7-3-15,16 7-5 0,-1-2 3 16,11-3 2-16,0-7 2 16,-1-5-2-16,6 2-15 0,-5 0-46 15,0-6-76-15,-1 0-117 0,1-6-245 0,-10 0-220 16,-11 2-99-16,5-1-19 0,-10 1 46 16,0 4 101-16,0-6 233 0</inkml:trace>
  <inkml:trace contextRef="#ctx0" brushRef="#br3" timeOffset="-39393.687">7934 17356 378 0,'10'-6'497'0,"-10"6"52"0,5-4 43 16,-5-2-54-16,11 6-170 0,-11-4-91 15,5 4-37-15,-5 0-16 16,10 0-12-16,-10 0-7 0,0 4 2 0,10 2 3 16,-10 4 4-16,0-1 4 0,0 7 12 15,0 3 4-15,-10 0 4 0,10 7-3 16,-15 4-19-16,4 5-19 16,6 0-29-16,-15 0-30 0,15-1-38 15,-11 7-32-15,6-7-19 0,-6 1-19 0,6-6-16 16,5 2-5-16,-5-2-2 0,10-4-7 15,-11-4-3-15,22-7-5 0,-11 1 0 16,15-5 1-16,-5-4-1 16,6-3 4-16,-1 3 5 0,11-6 3 15,-11 4-23-15,11-4-84 0,-10 6-108 0,4 0-137 16,-4-2-171-16,-1-4-327 0,-5 5-147 16,-5-1-12-16,6-4 61 0,-11 0 111 15,5-4 155-15</inkml:trace>
  <inkml:trace contextRef="#ctx0" brushRef="#br3" timeOffset="-38996.2109">8330 17406 268 0,'-5'4'562'0,"5"2"82"16,-10-3 60-16,10 9 37 0,-5-2-202 0,-6-1-154 16,1 1-89-16,5 5-53 0,-5 1-35 15,4-3-23-15,-4 9-17 0,0-3-12 16,5 0-8-16,-6 2-11 0,1 4-9 16,5-1-12-16,-5 1-17 15,4 5-18-15,-4-1-22 0,10 2-19 0,0-2-15 16,-10 2-14-16,10-2-7 0,10-4-10 15,-10 0-5-15,10-6 1 0,-4 7-1 16,4-11 0-16,5-5 3 0,1-1 9 16,4-3 6-16,1-6 6 0,5 0 0 15,-1-6 4-15,1 2 1 0,0-5-5 16,-11-3-21-16,11 8-57 0,-11-1-79 16,1 1-117-16,-6 4-145 0,-10 0-306 15,0 0-151-15,-10 4-35 0,10 11 26 16,0 0 94-16,0-5 129 0</inkml:trace>
  <inkml:trace contextRef="#ctx0" brushRef="#br3" timeOffset="-38627.469">8680 18002 428 0,'0'-4'593'0,"10"-2"69"15,-10 6 65-15,16-4-2 0,-16-1-226 16,15-5-140-16,-5-5-82 0,-5-1-56 16,16-9-50-16,-6-4-39 0,1 0-32 15,-1-7-20-15,-4 1-14 0,4 0-12 16,-5-3-12-16,6 3-9 0,-6 0-8 16,-5 0-2-16,-5 5 12 0,10 4 19 15,-10 7 22-15,6 4 20 0,-6-1 19 16,10 7 19-16,-10-1 4 0,0 4-12 15,0 2-19-15,0 4-17 0,0 10-16 16,10 0-24-16,-5-1-21 0,-5 13-7 16,0-3-6-16,11 6-2 0,-11 0-6 15,15 4-9-15,-15 2-28 16,10-2-58-16,-10 5-75 0,0 1-81 0,6-4-98 16,-6-2-109-16,-6-4-229 0,6 0-146 15,-10-9-33-15,5-1 22 0,-5-5 69 16,10-10 99-16,-11 0 251 0</inkml:trace>
  <inkml:trace contextRef="#ctx0" brushRef="#br3" timeOffset="-38434.944">8772 17794 533 0,'-10'-10'706'0,"10"4"86"16,0-3 75-16,0 9 32 0,0-6-240 16,10 2-165-16,6-2-108 0,-1 2-67 15,-4-1-64-15,14-5-68 0,1 4-81 16,-11 2-154-16,11 4-204 0,-10 0-337 15,-1 4-246-15,-5 2-144 0,-4 4-57 0,-6-1 63 16,-6 1 154-16,6-4 307 16</inkml:trace>
  <inkml:trace contextRef="#ctx0" brushRef="#br3" timeOffset="-37587.0689">9981 17560 160 0,'-5'-6'484'16,"-5"6"63"-16,10-3 39 0,0-3 32 16,-10 6-192-16,10 0-150 0,-6-6-86 15,6 6-44-15,0 0-9 0,0 0 2 16,6 0 9-16,-6 0 6 0,10 6 8 0,-10 0 11 16,0 7-10-16,10-3-7 0,-5 11-14 15,-5 4-10-15,0 0-20 16,0 4-19-16,0 6-21 0,0 0-22 15,0-1-14-15,0 1-15 0,0-4-6 0,0-2-8 16,0-4-4-16,0-6-3 0,0-3 1 16,-5-1 10-16,5-15 7 15,0 0 8-15,0-15 12 0,-10-5 4 0,10-5 1 16,-10-10-7-16,4-5-7 0,-4-4-8 16,10-7-9-16,0 1-5 0,0 2-3 15,10-2 2-15,-10 6-6 0,16 3 1 16,-6 6-1-16,6 10 1 0,-1 0 2 15,0 6-1-15,11 9 5 0,0 4 3 16,-11 6 4-16,11 0 4 0,-11 10 3 16,6 5 0-16,-6 1-3 0,-15 3-1 15,6 6 0-15,-6 0 1 0,-6 0-2 16,-4 1 9-16,-5-1 7 0,-11-6 10 16,0 0 3-16,1-3-2 0,4-7-2 15,-5-3-17-15,1-6-35 0,-1-6-56 16,10-3-66-16,1-1-78 0,5 0-102 15,10 5-101-15,0-5-252 0,0 4-141 16,10 6-38-16,5 0 25 0,1 0 68 16,10 6 99-16</inkml:trace>
  <inkml:trace contextRef="#ctx0" brushRef="#br3" timeOffset="-37011.754">10439 17450 330 0,'0'-5'582'0,"10"1"84"16,-10 8 57-16,6 1 24 16,-6 5-222-16,0 0-167 0,0 11-105 15,0-2-69-15,10 10-44 0,-10 2-32 16,0-2-21-16,0 2-16 0,0 3-11 0,0 1-9 15,-10-6-10-15,10 2-9 0,0-6-8 16,-6 0-8-16,-4-6 5 0,10-9 0 16,-10-4 3-16,5-6 2 15,-6-10-3-15,6-5-1 0,-5-16-11 0,0 2-6 16,10-12-5-16,0-3-4 0,0 0-1 16,10-1 1-16,0-1-1 0,-5 11 1 15,6 1-1-15,4 5 4 16,1 7 1-16,-1 3 0 0,11 9 3 0,-16 1 3 15,5 9 3-15,1 4 2 0,-6 1-1 16,6 11 2-16,-6-6 0 0,-10 9 0 16,5-4-2-16,-10 5-4 0,5 1 1 15,-10-2 1-15,4 0-3 0,-14 3-4 16,4-9-1-16,1 3 1 16,0-11 1-16,-6-1 0 0,6-4-4 0,9 0 0 15,6-4 2-15,0-1-1 0,6-1 0 16,-6 2 1-16,15-2 2 0,6 6 8 15,-6 0 8-15,11 6 14 0,-11 4 14 16,11-1 17-16,0 7 15 0,-11-1 8 16,0 4-4-16,1-3-7 0,4 3-15 15,-14 6-16-15,4-6-52 0,-5 3-87 16,5-3-114-16,-10-4-138 0,0-5-270 16,0 0-206-16,0-10-70 0,0 0 21 15,0-10 78-15,0-5 112 0,0-5 260 16</inkml:trace>
  <inkml:trace contextRef="#ctx0" brushRef="#br3" timeOffset="-36809.7809">10794 17466 56 0,'10'-10'524'0,"-10"4"109"0,16 6 79 0,-16 6 62 16,10 4-36-16,-5 3-239 0,5 8-137 15,1 5-82-15,-6 2-52 0,5 7-43 16,-10 0-40-16,5 5-34 15,6 1-36-15,-11-2-28 0,10-5-52 16,-10 1-80-16,0-10-127 0,0 0-242 0,0-9-243 16,0-13-131-16,0-3-33 15,-10-9 34-15,10-11 98 0,0-5 221 0</inkml:trace>
  <inkml:trace contextRef="#ctx0" brushRef="#br3" timeOffset="-36252.189">11118 17435 366 0,'10'15'601'0,"-10"5"81"0,0 5 50 16,0 0 26-16,-10 0-245 16,10 4-173-16,-15-4-112 0,4 6-72 0,6-12-43 15,5 0-40-15,-10-3-32 0,10-7-23 16,-5-3-15-16,5-12-11 0,-10-3-4 15,20-7-2-15,-10-3 2 0,5-6 0 16,-5 0 6-16,0 0 2 0,10 2 2 16,-10-2 0-16,5 3-1 0,6 3 3 15,-1 4 2-15,-5 5 5 0,-5 0 5 16,10 10 6-16,-10-5 3 0,16 10 5 16,-16-5 4-16,15 6-1 0,-15 4 1 15,11-6-1-15,4 5-2 0,-5 3-4 16,-5-8-6-16,16 5-6 0,-6-9-4 15,1 0 0-15,-1-4 2 0,-4-5 3 16,4-7 7-16,0 1 6 0,6-4 7 16,-6 3 6-16,-9-3 4 0,14-2 4 15,-15 7-4-15,6-1 1 0,-11 9 0 16,5-4 9-16,5 6 20 0,0-1 21 16,-5 10 29-16,-5 5 29 0,11 0 19 15,-11 9 4-15,10 6-17 0,-10 0-19 16,5 10-29-16,-5 0-29 0,0-4-28 0,10 3-26 15,-10 1-28-15,6-6-74 16,-6-4-104-16,10-6-130 0,-10 2-142 16,0-11-288-16,0-10-185 0,0-6-41 0,0-7 42 15,0-12 93-15,10 0 127 16,-5-6 279-16</inkml:trace>
  <inkml:trace contextRef="#ctx0" brushRef="#br3" timeOffset="-36118.111">11766 17286 378 0,'11'10'627'16,"-6"9"79"-16,-5-3 53 0,0 3 30 15,0 6-265-15,0 6-207 0,0 4-134 16,0-6-83-16,-5 5-88 0,-6-3-93 16,11-2-116-16,-10-4-243 0,5-9-181 15,5 3-87-15,0-9-10 0,-10-5 48 16,10-5 79-16</inkml:trace>
  <inkml:trace contextRef="#ctx0" brushRef="#br3" timeOffset="-35859.936">11931 17460 477 0,'10'10'638'0,"0"5"80"0,-4 4 58 16,4 3 24-16,-5 3-288 0,5-2-194 15,-10 8-118-15,16-2-73 0,-16 1-53 16,10-5-59-16,-10 1-72 0,0-1-96 16,0-6-159-16,0-4-248 0,-10-5-137 15,5-6-52-15,-6-8 17 0,1-2 69 16,-5-3 146-16</inkml:trace>
  <inkml:trace contextRef="#ctx0" brushRef="#br3" timeOffset="-35697.5899">11792 17435 451 0,'0'0'641'0,"15"6"80"0,1-6 62 16,-6 9 42-16,16-3-291 0,0-2-196 15,-11 6-122-15,16-5-76 0,-5-5-50 16,10 4-68-16,-16 2-96 0,6-6-130 15,0 0-296-15,-11 0-173 0,-5-6-96 16,6 2-17-16,-16-1 43 0,10 1 102 16,-5-6 277-16</inkml:trace>
  <inkml:trace contextRef="#ctx0" brushRef="#br3" timeOffset="-35463.1668">12250 17315 14 0,'5'0'575'15,"5"6"114"-15,-5 4 75 16,6-1 63-16,-1 7 8 0,-5-1-281 0,5 4-170 16,-4 10-96-16,4 2-59 0,-10-2-45 15,10 6-40-15,-5 5-42 0,-5-5-35 16,11 0-32-16,-11 0-19 0,10-5-18 16,-5-1-39-16,-5-7-51 15,0-9-53-15,10-3-54 0,-5-4-62 0,-5-12-63 16,0-4-70-16,11-3-176 0,-11-9-121 15,0 3-32-15,10 0 15 0,-5-2 56 16,-5 1 89-16</inkml:trace>
  <inkml:trace contextRef="#ctx0" brushRef="#br3" timeOffset="-34769.873">12564 17794 308 0,'0'5'529'15,"0"-1"66"-15,5-4 55 0,5 0 12 16,-10 0-199-16,15-9-133 0,-4-1-77 16,4 0-49-16,1-5-41 0,4-10-37 0,-4 0-29 15,-1 0-24-15,0-10-17 0,-4 0-8 16,4 6 1-16,1-5 2 0,-6 3 9 16,0 2 6-16,-5-2 2 15,6 6-5-15,-11 6-7 0,5-1-15 0,-5 5-14 16,10-1-11-16,-10 7-9 0,0-1-5 15,0 4-4-15,0 2 1 0,10-1-1 16,-10 5 1-16,0 0 2 0,5 5-1 16,-5-1 1-16,0-4-1 0,0 6-1 15,11-2-2-15,-11-4-1 0,0 6 0 16,5-6-3-16,5 0 3 0,-10 4 1 16,0-4 0-16,0 0-1 0,11 0-11 15,-11 0-18-15,5 0-17 0,-5 0-21 16,0 0-11-16,0 0-4 15,0 0 3-15,0 0 14 0,0 5 16 0,0-5 20 16,0 0 9-16,0 6 10 0,0-2 9 16,0 6 5-16,0-5 5 0,0 5 6 15,0 6 9-15,0-7 11 0,0 1 11 16,0 5 7-16,10 1 8 0,0-3 4 16,-5 3 3-16,-5-1-3 0,16 4-5 15,-16 3-5-15,10-3-4 0,6 0-6 16,-6 2 4-16,-5-1 2 0,5-1-3 15,1-4-1-15,-6 5-2 0,5-5-7 16,-10 1-10-16,0-7-15 0,5 7-10 16,5-7-21-16,-10-5-32 0,0 6-38 15,0-4-58-15,0-1-74 0,-10-1-85 16,5 2-227-16,5-6-155 0,-10-6-62 16,5 2 11-16,-6-1 46 0,1-5 74 15,5 0 235-15</inkml:trace>
  <inkml:trace contextRef="#ctx0" brushRef="#br3" timeOffset="-34541.1809">12718 17614 299 0,'-5'0'568'0,"5"0"78"15,0 0 65-15,0 0 40 16,5 0-199-16,5 0-138 0,6 0-72 15,4 0-26-15,-4 0-29 0,-1 0-31 16,0 0-39-16,11 0-40 16,0 0-43-16,0 0-50 0,-11 0-109 0,11 0-160 0,-11 0-215 15,-4 0-296-15,-6 0-166 0,-5 0-83 16,0 0 24-16,-16 6 111 16,6-2 191-16</inkml:trace>
  <inkml:trace contextRef="#ctx0" brushRef="#br3" timeOffset="-33671.813">14256 17445 396 0,'15'-10'532'15,"-15"10"52"-15,11-4 42 0,-6-2-42 16,-5 6-190-16,10-6-102 16,-10 6-56-16,0 0-23 0,0-3-17 0,0 3-17 15,5 3-14-15,-5-3-8 16,0 6-13-16,11 0-10 0,-11 4-7 0,0-1-10 16,10 11-17-16,-5 1-20 15,-5 2-17-15,10 8-15 0,-10-2-13 16,11 7-10-16,-6-7-5 0,5 6-1 15,-5-4-1-15,5-2-7 0,-10-10-6 16,16 2-2-16,-16-11 13 0,10 0 9 0,-5-16 8 16,6-4 6-16,4-9 7 0,-15-6-2 15,10-10-11-15,6-5-14 0,-6-5-3 16,5-5 1-16,-4 6 0 0,4-6 1 16,1 5 4-16,-1 1 1 15,-5 9-3-15,-5 4-7 0,6 2 11 0,-1 8 14 16,-5 2 12-16,-5 7 12 0,10 5 6 15,-10-3 3-15,0 10-11 16,0 0-20-16,0 0-50 0,0 4-88 16,0 5-103-16,11 3-120 0,-11-2-132 15,0-1-314-15,0 1-133 0,0 0-14 0,0-1 52 16,5 3 87-16,-5-8 113 0</inkml:trace>
  <inkml:trace contextRef="#ctx0" brushRef="#br3" timeOffset="-33151.049">14950 17500 37 0,'0'-5'393'0,"11"-5"80"0,-11 10 58 16,0-10-5-16,0 10-40 0,0-5-114 15,5 1-74-15,-5-2-40 0,0 2-20 16,-5-2-15-16,5 6-13 0,0-5-16 16,-11 1-20-16,11-2-17 0,-5 2-21 15,-5-2-19-15,-5 0-14 0,-1 3-6 16,-4-3-1-16,4 6 2 0,-10-4 6 15,1 4 12-15,9 4 10 0,1-4 0 16,-11 9-5-16,21-3-16 0,-16 4-21 16,21 5-24-16,-5-5-21 0,10 5-19 15,-5 1-13-15,11-3-4 0,14 3 2 16,-9-7 14-16,10 7 13 0,4-7 8 16,-4 1 6-16,0-4 2 0,5-2-2 15,-6 2-10-15,1-6 2 0,-10 5 10 16,-6-1 8-16,0-4 5 0,-10 6 2 15,-10-2-1-15,10 2-14 0,-10-1-19 16,-6-1-14-16,1 6-13 0,4-4-5 16,-4 3-8-16,0 1-33 0,4 5-88 15,6-5-99-15,-5 9-111 0,10-7-126 16,0 1-215-16,-10-3-196 0,10-4-50 16,0 4 30-16,10-10 82 0,-10 0 105 15,15 0 208-15</inkml:trace>
  <inkml:trace contextRef="#ctx0" brushRef="#br3" timeOffset="-30934.605">16668 17255 226 0,'0'0'446'0,"0"0"44"16,0 0 23-16,0 0-39 15,11 0-180-15,-11-3-128 0,0 3-79 16,0-6-38-16,0 6-23 0,5-4-12 16,-5-4 0-16,0 4 1 0,0 1 13 0,0 3 9 15,0-6 17-15,0 6 17 0,0-4 14 16,0 4 11-16,0-6 4 16,0 6 3-16,0 0 0 0,0 0-6 15,0 0-3-15,0 0-3 0,0 0-8 0,-5 0-9 16,5 6-5-16,0-2-3 15,-11 2-7-15,11-3 0 0,0 1 2 16,0 8 4-16,-10-3-1 0,10 7 1 16,-5-1-2-16,5 5 2 0,0-1-2 0,-10 6-2 15,10 0-1-15,-5 6-3 0,-6 4 1 16,11-1 0-16,0 5 0 16,0 1-3-16,0 5 3 0,0-5 0 15,11 1 0-15,-6-6-4 0,5-6-1 0,5 1-7 16,1-5 6-16,-6-11 14 15,16-4 12-15,-11-10 13 0,11-4 5 0,5-12 2 16,-16-3-12-16,11-12-17 0,0-4-25 16,0-9-19-16,-11 0-6 15,0-6-11-15,6 5-3 0,-16 5-3 0,5-5 3 16,-10 11-1-16,6-1-1 0,-12 4 2 16,6 12 2-16,0-6 1 0,0 9-6 15,0 7-5-15,-10-1-1 0,10 0-3 16,0 4-3-16,0 6-5 0,0-3-23 15,10 3-43-15,-10 0-59 0,6 3-64 16,4-3-90-16,-10 6-104 0,0-2-234 16,0 2-153-16,0 4-46 0,0-5 9 15,0 5 61-15,0-4 97 0,10-2 250 16</inkml:trace>
  <inkml:trace contextRef="#ctx0" brushRef="#br3" timeOffset="-30330.49">17358 17336 479 0,'0'4'594'0,"0"6"75"0,0 0 60 0,10 1-23 16,-10-1-221-16,0 9-132 16,5-3-81-16,-5 9-51 0,0 0-45 15,11 0-34-15,-11 4-27 0,0 5-21 16,0 7-14-16,0-6-13 0,0-1-14 16,-11 1-8-16,11-10-11 0,0 4-8 15,0-8-9-15,-5-7-8 0,5-3-6 16,-10-11-2-16,10-5-2 0,0-15-5 15,0-5 0-15,10-6 0 0,-10-13-2 16,5 0 0-16,-5-1-1 0,0-1 4 16,11 7 2-16,-6-1 1 0,-5 5 0 0,10 10 2 15,-10 6 3-15,0 3 5 0,10 11 3 16,-5 5 2-16,-5 11 6 16,11 3 1-16,-6 7 6 0,5 8 2 15,0 2 2-15,-4 3 7 0,9 5 10 16,6 2 10-16,-6-7 2 0,0 1 2 0,1-4-5 15,10-6 17-15,-11-12 26 16,11-3 18-16,-1-10 7 0,1-10 1 0,-10-9 2 16,9-6-19-16,-9-10-38 15,9-9-32-15,-9-12-15 0,-6 2-11 16,6-12-1-16,-6 3-6 0,-5 3 0 0,-5 6 0 16,0 8-10-16,0 11-41 0,0 10-96 15,-15 15-121-15,9 10-161 16,-4 6-256-16,0 13-234 0,-6 6-76 15,1 10 22-15,5 0 79 0,-6 0 139 16,16 5 248-16</inkml:trace>
  <inkml:trace contextRef="#ctx0" brushRef="#br3" timeOffset="-29587.343">18160 17227 322 0,'0'-6'528'0,"0"6"70"15,0-4 54-15,0-2-13 0,-5 6-185 16,5 0-117-16,5 6-69 0,-5-2-40 16,0 2-19-16,0 1-15 0,11 11-4 15,-11 1 1-15,10 6-3 0,-5 0-8 16,-5 10-12-16,0 5-25 0,0 5-29 16,0-1-27-16,0 0-31 0,0-3-24 15,0-1-16-15,0-1-10 0,0-8-15 16,0-6-55-16,0-6-78 0,0 1-111 15,0-15-123-15,0-5-281 0,0-5-163 16,0-11-46-16,15-3 27 0,-15-6 83 16,21 0 109-16</inkml:trace>
  <inkml:trace contextRef="#ctx0" brushRef="#br3" timeOffset="-29366.969">18577 17234 463 0,'15'8'635'0,"1"-4"82"0,-6 5 53 0,5 7-5 16,-4 9-268-16,-6 0-178 15,5 4-111-15,6 6-76 0,-6-1-50 0,-10 7-35 16,15-6-20-16,-15-1-14 0,11-3-21 16,-11-6-33-16,5 0-63 0,-10-11-80 15,-6-4-137-15,6-5-199 0,-5-5-142 16,-6-9-54-16,-4-7 16 0,4 1 59 15,-9-10 127-15</inkml:trace>
  <inkml:trace contextRef="#ctx0" brushRef="#br3" timeOffset="-29180.299">18361 17234 18 0,'-10'-13'560'0,"4"-1"116"0,12 8 78 0,4 6 59 16,5 0-33-16,1 6-262 0,9-2-154 15,11 2-92-15,-5-2-64 0,10 2-51 16,1-3-43-16,-1 1-31 0,-5 4-31 15,5-4-26-15,0-4-39 16,0 0-84-16,-10 0-137 0,-5 6-274 0,0-6-221 16,-11 3-112-16,-5-3-31 0,1 10 43 15,-6 2 110-15,5-3 263 16</inkml:trace>
  <inkml:trace contextRef="#ctx0" brushRef="#br3" timeOffset="-28670.494">19024 17718 326 0,'0'6'578'0,"0"4"82"16,11 0 56-16,-6-10 35 0,-5 0-226 16,0-4-165-16,10-2-112 0,-10-10-65 15,16 3-48-15,-6-8-39 0,-5-8-32 16,5-6-24-16,6-5-13 0,-1-5-12 15,-5 1-8-15,6-2-1 0,-6 1-2 0,6 1 3 16,-16-1 7-16,15 5 11 16,-15 11 11-16,0-2 10 0,10 2 11 15,-10 8 8-15,0 2 1 0,0 3-7 16,0 1-8-16,0 5-9 0,0 6-8 16,0-1-14-16,0 5-7 0,5 0-3 15,-5 9 0-15,0-3 0 0,11 13 2 0,-11-3 2 16,0 9 3-16,10 0 6 15,-5 4 5-15,-5 5 10 0,10 1 11 16,6 6 2-16,-6-1 6 0,-5 5-4 16,16-5-9-16,-16 4-10 0,5 1-15 0,6-5-9 15,-1-1-4-15,-4-4-6 0,-1-1-7 16,-5-9-32-16,5 1-53 16,-5-11-63-16,-5-5-79 0,11-5-88 15,-22-10-102-15,11-5-207 0,-15-5-118 16,0-5-24-16,-1-5 34 0,-10 0 69 15,11 0 100-15,-11-4 235 0</inkml:trace>
  <inkml:trace contextRef="#ctx0" brushRef="#br3" timeOffset="-28528.343">19122 17470 300 0,'0'-4'557'0,"0"4"91"0,0-6 71 0,10 6 58 16,-10 0-194-16,16 6-163 0,-6-6-105 15,6 4-64-15,-1-4-56 0,11 5-46 16,-11-5-44-16,11 0-39 0,0 0-37 15,-1 0-70-15,-9 0-106 0,-1-5-136 16,6 5-307-16,-16-4-159 0,5 4-76 16,-5-6 7-16,6 6 71 0,-1 0 116 15</inkml:trace>
  <inkml:trace contextRef="#ctx0" brushRef="#br3" timeOffset="-27964.879">19714 17271 337 0,'5'0'580'0,"5"-6"74"0,0 6 56 16,-4 0 18-16,-6 6-223 15,10 4-153-15,0-5-95 0,-5 11-54 0,11 3-35 16,-16 0-27-16,10 6-16 0,5 0-12 15,-4 4-14-15,-6 2-17 0,5-2-18 16,0 6-16-16,-4-4-15 0,-6-2-13 16,0-4-8-16,0 0-3 0,0-10-7 15,0-5-1-15,0-10-4 0,0 0-1 16,0-15 0-16,0-9-1 0,-6-6-3 16,6-5-3-16,0-10-3 0,6-5-2 15,-6 0 0-15,10 0 0 0,-10 2 2 16,15 1 5-16,-4 9 6 0,4-3 3 15,0 12 3-15,1 4 4 0,4 4-1 16,-4 8 4-16,-1 7 3 0,1 6 6 16,4 0 12-16,-14 10 3 0,9-1 10 15,-15 7 3-15,10 3-5 0,-10 2-8 16,-10 4-10-16,10-6-8 0,-15 7-9 16,9-7-5-16,-14-4-3 0,4-5-2 15,-9 0-2-15,9-5-2 0,1-5 1 16,-1-5-1-16,6 1 3 0,0-2-1 15,10-4 1-15,0 4 2 0,0 3 2 16,10-3 2-16,5 6 2 0,1 0 1 16,10 9 11-16,-1-3 15 0,1 10 30 15,0-3 24-15,0 8 25 0,-11-1 20 16,11 5 5-16,-11 0-4 0,1 4-21 16,-1 2-25-16,-5-6-21 0,1 4-25 15,-6-4-26-15,-5-6-70 0,10 2-103 16,-10-7-127-16,0 1-143 0,0-5-285 15,-10-4-191-15,10-6-42 0,0 0 38 16,10-10 89-16,-5-5 119 0,-5-11 279 16</inkml:trace>
  <inkml:trace contextRef="#ctx0" brushRef="#br3" timeOffset="-27728.123">20336 17252 423 0,'0'-6'655'0,"16"6"82"15,-16 0 63-15,15 6 54 16,-15-3-238-16,10 7-170 0,-5 6-91 0,6-1-27 16,-11 10 3-16,15 0-13 0,-15 4-26 15,10 6-41-15,1-4-47 16,-6 3-59-16,5 1-57 0,-5 0-41 0,-5 0-29 16,11-5-64-16,-11-1-98 15,0-4-115-15,10-5-132 0,-10 1-139 0,-10-8-301 16,10 3-130-16,0-6 0 0,0-5 53 15,0-1 102-15,0-4 126 16,0 0 303-16</inkml:trace>
  <inkml:trace contextRef="#ctx0" brushRef="#br3" timeOffset="-27206.257">20691 17744 447 0,'0'0'614'0,"0"-4"80"0,10 4 50 16,-10-6-17-16,6 6-234 0,-6-10-167 15,0 4-95-15,10-3-59 0,-10-1-25 16,10-9-16-16,-5-6-11 0,6 0-16 15,4-6-16-15,0-4-14 0,-4-3-6 16,14-3-2-16,-9-3-5 0,15 3-4 16,-11-3-4-16,-4-1-7 0,-1 5-14 15,1 3-11-15,4 4-7 0,-15 8-4 16,11 0 11-16,-16 6 4 0,10 9 5 16,-10-1 2-16,10 7 0 0,-10-2 0 15,5 12-11-15,-5 4 0 0,11-1 0 16,-6 12 6-16,5-1 5 0,0 5 5 15,6 4 4-15,-11 2-3 0,5 3-4 16,6 1-4-16,-6 0-6 0,5 5-7 16,-4-5-10-16,4 4-5 0,-5-5-4 15,-4-3-8-15,4-2-22 0,5 2-49 16,-15-6-66-16,11 0-81 0,-11-6-102 16,0-3-127-16,-11-3-268 0,-4-7-102 15,5 0-19-15,-6-6 41 0,6 0 81 16,-6-12 122-16</inkml:trace>
  <inkml:trace contextRef="#ctx0" brushRef="#br3" timeOffset="-27031.482">20825 17500 420 0,'10'0'735'0,"-5"0"128"0,6 0 95 15,-6 4 89-15,20-4-205 0,1 0-220 16,0 0-145-16,5 6-109 0,5-6-97 15,5-6-79-15,0 6-78 0,0 0-91 16,-10-4-179-16,-5 4-233 0,-1 0-373 16,-9 4-223-16,-6-4-121 0,0 6-20 15,-20 4 112-15,0-4 194 0,5-3 353 16</inkml:trace>
  <inkml:trace contextRef="#ctx0" brushRef="#br3" timeOffset="-21367.203">12512 17306 100 0,'0'0'179'16,"0"0"-3"-16,0 5-1 0,0-5 16 15,0 0 11-15,10 0 6 16,-10 0 7-16,0 0-5 0,0 0-16 0,0 0-28 16,0-5-35-16,0 5-25 0,0 0-17 15,0-4-15-15,0 4-11 0,0-6-13 16,0 6-6-16,0 0-5 16,0-6-1-16,6 6-2 0,-6 0 1 0,0-4 3 15,0 4 2-15,0 0-3 0,0 0 1 16,0 0-3-16,0 0 1 0,0 0-4 15,0 0-1-15,0 0 0 0,0 0-3 16,0-5 2-16,0 5-4 16,0 0-3-16,0 0 0 0,0 0 2 0,0 0 6 15,0-4 12-15,0 4 11 0,0 0 10 16,0 0 1-16,0-6-5 0,0 6-8 16,0 0-14-16,0 0-10 0,0 0-13 15,0 0-8-15,0 0-5 0,0 0-4 16,0 0 0-16,0 0 2 0,0 0 5 15,0 6 3-15,0-6 2 0,0 0 8 16,0 0-1-16,0 4 5 0,0-4-2 16,0 0-3-16,10 0-4 0,-10 5-2 15,0-5-5-15,0 0-3 0,0 0-4 16,0 0-1-16,0 0 2 0,0 0-2 16,0 0 0-16,0 0 0 0,0 0 2 15,0 0 0-15,0 4 0 0,0-4 1 16,0 0-1-16,0 0-1 0,0 0-1 15,0 0 0-15,0 0-1 16,0 0 0-16,0 0-2 0,0 0 1 0,0 0 1 16,0 0 1-16,0 0-1 0,0 0-2 15,0-4 3-15,0 4 2 0,0 0-1 16,0 0 0-16,0 0 2 0,0 0 1 16,0 0-1-16,0 0-3 0,0 0 1 15,0-5 1-15,0 5-2 0,0 0-2 16,0 0 1-16,0 0 2 0,0-4 1 15,-10 4-1-15,10 0 1 0,0 0 2 16,0-6-1-16,0 6 0 0,0 0-1 16,0 0-2-16,0 0-2 0,0 0 2 15,0 0 2-15,0 0-4 0,0 0 2 16,0 0-3-16,0 0 1 0,0 0 2 16,0 0-4-16,0 0 4 0,10 0 0 15,-10 0 0-15,-10 0 0 0,10 0 0 16,0 0 0-16,0 0-1 0,10 0 1 15,-10 0 0-15,0 0 1 0,0 0-1 16,0 0 0-16,0 0 3 0,0 0 0 16,0 0-2-16,0 0 0 0,0 0 2 15,0 0-3-15,0 0 0 0,0 0-2 16,-10 0 2-16,10 0 0 0,0 0 0 16,0 0 0-16,0 6 0 0,0-6 0 15,0 0 0-15,10 0 0 0,-10 0 3 16,0 0-1-16,0 0-1 0,0 0-1 15,0 0-1-15,0 0-1 0,0 0-1 16,0 0 1-16,0 0 1 0,0 0 4 16,0 0 4-16,0 0 3 0,0 0 6 15,0 0 1-15,0 0 0 0,0 0 2 16,0 0-4-16,0 0-1 0,0 0-5 16,0 0-2-16,0 0-1 0,0 0-2 15,0 0-4-15,0 0 0 0,0 0 3 16,0 0 1-16,0 0-4 0,0 0 2 15,0 0-1-15,0 0 3 0,0 0-1 16,0 0 1-16,0 0 1 0,0 0 0 16,0 0 4-16,0 0-1 0,0 0 1 15,0 0-1-15,0 0 4 0,0 0-2 16,0 0-3-16,0 0-2 0,0 0-2 16,0 0-1-16,0 0-1 0,0 0-1 15,0 0 0-15,0 0 0 0,0 0 3 16,0 0 1-16,0 0-4 0,0 0 1 15,0 0 0-15,0 0-1 0,0 0 0 16,0 0 0-16,0 0 0 0,0 0 2 16,0 0-2-16,0 0-3 0,0 0-1 15,0 0 4-15,0 4 0 0,0-4 0 16,0 0 2-16,0 0 3 0,0 0 0 16,0 5 1-16,0-5 4 0,10 0 4 15,-10 0 4-15,0 4 4 0,0 2 4 16,5-6-2-16,-5 6 0 0,0-2-6 15,0 1-1-15,0-1-5 0,0 2 0 0,0-2 0 16,11 2 3-16,-11-1 2 16,0-1 1-16,0 6-1 0,0-4 2 15,0 3 0-15,0 1-1 0,5 0-1 16,-5 1-1-16,0 3 1 0,10 1 0 16,-10 1-2-16,10 3 3 0,-10-4-2 15,5 5-2-15,-5-1 0 0,11 2 1 16,-11-5-1-16,0 3-2 0,10 0 0 15,-5-3-2-15,-5-1-3 0,10-1 0 16,-4 1-1-16,-6-5-4 0,0-1-2 0,0 3 0 16,10-3 0-16,-10-5-2 15,10 2 0-15,-10 4-2 0,5-4 4 16,-5-3-2-16,0 3 2 0,11-2 0 16,-11 2 2-16,0-6-2 0,5 6 0 15,-5-2 0-15,0-4 0 0,10 0-2 16,-10 0 4-16,0 0 7 0,0 0 4 15,0 0 5-15,10 0 5 0,-10-4 2 16,5-2-1-16,-5 0-2 0,11 2-2 0,-11-5-2 16,5 3-2-16,-5-4 2 0,10 0 0 15,0 1-1-15,-4-7-1 0,4 1-3 16,0-10-3-16,-5 6-4 0,6-6-5 16,-6-4-1-16,5-2-1 15,0-4-1-15,-5 6-1 0,6-2 2 16,-6 2 0-16,5 4-1 0,6-6 2 0,-16 6 0 15,10 6 0-15,0-6 0 0,-5 6 0 16,6-3-1-16,-6 9-1 16,5-3 0-16,0 1 2 0,-4 5-1 15,-6 1 0-15,10-1 1 0,-10 4-2 0,5-3 1 16,-5 9 1-16,10-6-7 0,-10 6-16 16,0 0-29-16,0 0-49 0,0 6-76 15,0-6-96-15,0 5-234 0,-10-1-166 16,5-4-71-16,5 6-4 0,-10-2 53 15,-6 2 78-15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4:37:12.98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FAC5EADB-5ADB-4E97-A808-3ACAF396D017}" emma:medium="tactile" emma:mode="ink">
          <msink:context xmlns:msink="http://schemas.microsoft.com/ink/2010/main" type="writingRegion" rotatedBoundingBox="19904,1735 20187,6585 20039,6593 19756,1743"/>
        </emma:interpretation>
      </emma:emma>
    </inkml:annotationXML>
    <inkml:traceGroup>
      <inkml:annotationXML>
        <emma:emma xmlns:emma="http://www.w3.org/2003/04/emma" version="1.0">
          <emma:interpretation id="{E0C9C119-67E9-49D7-91F1-880CCB5E424F}" emma:medium="tactile" emma:mode="ink">
            <msink:context xmlns:msink="http://schemas.microsoft.com/ink/2010/main" type="paragraph" rotatedBoundingBox="19904,1735 20187,6585 20039,6593 19756,17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BC937AE-4143-44B2-BF01-950926DCD5B1}" emma:medium="tactile" emma:mode="ink">
              <msink:context xmlns:msink="http://schemas.microsoft.com/ink/2010/main" type="line" rotatedBoundingBox="19904,1735 20187,6585 20039,6593 19756,1743"/>
            </emma:interpretation>
          </emma:emma>
        </inkml:annotationXML>
        <inkml:traceGroup>
          <inkml:annotationXML>
            <emma:emma xmlns:emma="http://www.w3.org/2003/04/emma" version="1.0">
              <emma:interpretation id="{9E64AF0E-B228-4CFC-ABEB-A44C364C645D}" emma:medium="tactile" emma:mode="ink">
                <msink:context xmlns:msink="http://schemas.microsoft.com/ink/2010/main" type="inkWord" rotatedBoundingBox="19880,1736 19898,2045 19886,2046 19867,1737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_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è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-2 0 145 0,'0'13'352'0,"0"-2"38"0,0 2 1 15,0-3-34-15,0 3-120 0,0-3-92 16,0 3-55-16,0-1-36 15,0-3-23-15,5 4-10 0,-5-5-8 16,3 1-6-16,0 2-5 0,-3-1 0 0,0-2-4 16,2 0-3-16,-2-1-1 0,3 2-6 15,-3-2-27-15,0 1-52 16,0 4-101-16,-3-1-100 0,3 6-70 0,0-1-29 16,-2 7 8-16,2 5 40 0</inkml:trace>
        </inkml:traceGroup>
        <inkml:traceGroup>
          <inkml:annotationXML>
            <emma:emma xmlns:emma="http://www.w3.org/2003/04/emma" version="1.0">
              <emma:interpretation id="{D621FB8C-16FE-47AA-9014-AC09BBE4D995}" emma:medium="tactile" emma:mode="ink">
                <msink:context xmlns:msink="http://schemas.microsoft.com/ink/2010/main" type="inkWord" rotatedBoundingBox="19886,2825 19911,3258 19867,3260 19841,2827"/>
              </emma:interpretation>
              <emma:one-of disjunction-type="recognition" id="oneOf1"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_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è</emma:literal>
                </emma:interpretation>
                <emma:interpretation id="interp9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201.867">9 1088 38 0,'0'34'305'16,"-6"-4"38"-16,6-4 7 0,-2 1-29 15,-1 0-62-15,3-3-91 0,-4-1-64 16,4 1-37-16,-1-5-38 0,-2 5-36 15,3-4-45-15,0 4-74 0,0-1-83 16,0-3-76-16,0 5-50 0,0-7-12 16,0 6 15-16,0 0 62 0</inkml:trace>
        </inkml:traceGroup>
        <inkml:traceGroup>
          <inkml:annotationXML>
            <emma:emma xmlns:emma="http://www.w3.org/2003/04/emma" version="1.0">
              <emma:interpretation id="{CA46FD24-1636-4EE8-A39B-8D1BD1B96574}" emma:medium="tactile" emma:mode="ink">
                <msink:context xmlns:msink="http://schemas.microsoft.com/ink/2010/main" type="inkWord" rotatedBoundingBox="19886,3745 19902,4008 19888,4009 19873,3746"/>
              </emma:interpretation>
              <emma:one-of disjunction-type="recognition" id="oneOf2">
                <emma:interpretation id="interp10" emma:lang="" emma:confidence="0">
                  <emma:literal>-</emma:literal>
                </emma:interpretation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.</emma:literal>
                </emma:interpretation>
                <emma:interpretation id="interp13" emma:lang="" emma:confidence="0">
                  <emma:literal>è</emma:literal>
                </emma:interpretation>
                <emma:interpretation id="interp14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364.4286">-2 2009 224 0,'0'29'315'0,"3"-2"10"0,-1-3-24 16,1-1-56-16,0-3-107 0,-1 0-70 16,1 0-46-16,-1-7-42 0,-2 4-64 15,3-3-70-15,0-1-68 0,-3 0-56 16,2-2-23-16,-2-1 5 0,0-1 42 16</inkml:trace>
        </inkml:traceGroup>
        <inkml:traceGroup>
          <inkml:annotationXML>
            <emma:emma xmlns:emma="http://www.w3.org/2003/04/emma" version="1.0">
              <emma:interpretation id="{E41FEC63-89F0-4931-BCC9-8D74FA52AA4F}" emma:medium="tactile" emma:mode="ink">
                <msink:context xmlns:msink="http://schemas.microsoft.com/ink/2010/main" type="inkWord" rotatedBoundingBox="20057,4352 20187,6585 20066,6592 19935,4359">
                  <msink:destinationLink direction="with" ref="{A266AEC4-4655-4580-BF8E-2582AA8982DA}"/>
                </msink:context>
              </emma:interpretation>
              <emma:one-of disjunction-type="recognition" id="oneOf3">
                <emma:interpretation id="interp15" emma:lang="" emma:confidence="0">
                  <emma:literal>-</emma:literal>
                </emma:interpretation>
                <emma:interpretation id="interp16" emma:lang="" emma:confidence="0">
                  <emma:literal>_</emma:literal>
                </emma:interpretation>
                <emma:interpretation id="interp17" emma:lang="" emma:confidence="0">
                  <emma:literal>a</emma:literal>
                </emma:interpretation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555.0359">63 2622 223 0,'0'26'368'0,"0"2"27"16,0-5-14-16,3-2-47 0,0 0-129 16,-3-6-95-16,0 2-66 0,2 0-46 15,-2 1-41-15,0-6-48 0,3-2-61 16,-1 3-52-16,1-2-38 0,0 3-23 15,-1-5-12-15,-2 2 7 0,0-1 27 0,0 3 42 16</inkml:trace>
          <inkml:trace contextRef="#ctx0" brushRef="#br0" timeOffset="751.608">105 3219 193 0,'3'30'309'16,"-1"0"14"-16,1 0-8 0,0 3-40 15,-1-3-80-15,1-4-59 0,1-3-27 16,-3 1-18-16,4 0-17 0,-2-3-11 16,1 1-15-16,-3-2-16 0,2-3-17 15,-1-4-34-15,1 4-47 0,-3-8-63 16,4 2-85-16,-4-1-80 0,0-1-62 16,0 2-12-16,0 0 19 0,-4-3 50 15</inkml:trace>
          <inkml:trace contextRef="#ctx0" brushRef="#br0" timeOffset="935.319">168 3931 94 0,'4'24'304'15,"-4"6"33"-15,1-7-5 0,-1 2-28 16,0-2-79-16,0 1-75 0,4-4-43 16,-3-4-29-16,-1 4-20 0,0-6-15 15,0 4-20-15,4-6-33 16,-4-3-48-16,0 5-74 0,3-7-74 15,-2 2-58-15,-1-1-43 0,0-8-29 0,0 6 14 16,-1 5 53-16</inkml:trace>
          <inkml:trace contextRef="#ctx0" brushRef="#br0" timeOffset="1163.712">204 4458 190 0,'4'24'389'16,"0"0"45"-16,3-4 7 0,-5-1-20 15,6 5-100-15,-3-7-104 0,3 4-72 16,0-3-43-16,-3 0-33 0,3-1-19 16,-3 2-12-16,6-2-7 0,-6-2-1 15,0 2-3-15,0-2 1 0,1 0-9 16,-4-2-3-16,3-2-6 0,-5 6-11 16,0-5-16-16,0-3-30 0,-2 3-45 15,-3-6-114-15,-1-3-132 0,1 3-102 16,0-6-45-16,0 3-6 0,5-3 33 15,-6-3 103-15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4:37:17.614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66AEC4-4655-4580-BF8E-2582AA8982DA}" emma:medium="tactile" emma:mode="ink">
          <msink:context xmlns:msink="http://schemas.microsoft.com/ink/2010/main" type="inkDrawing" rotatedBoundingBox="19633,4249 20582,4385 20572,4449 19624,4314" semanticType="callout" shapeName="Other">
            <msink:sourceLink direction="with" ref="{E41FEC63-89F0-4931-BCC9-8D74FA52AA4F}"/>
            <msink:sourceLink direction="with" ref="{A4BB9FAD-9797-42F3-9C96-8D56C205B855}"/>
          </msink:context>
        </emma:interpretation>
      </emma:emma>
    </inkml:annotationXML>
    <inkml:trace contextRef="#ctx0" brushRef="#br0">0 0 271 0,'11'7'347'0,"-4"-4"14"16,1-3-22-16,0 4-41 0,-3-4-95 16,3 0-69-16,3-4-46 0,-4 4-28 15,4 0-20-15,-1-3-12 0,3 3-6 16,-2-3-10-16,2 3-2 0,-3 3-4 16,3-3-6-16,2 3-18 0,-2 4-30 15,0-4-42-15,0 1-55 0,-3 2-50 16,6 2-37-16,-3 1-17 0,3 1 9 15,-3-3 29-15,0-1 53 0,-3 2 69 16,1-7 97-16,2 7 100 0,-6-4 86 16,4-1 61-16,-1-3 35 0,3 4 5 15,2-4-37-15,-2 0-50 0,0 0-49 16,1 0-37-16,-1-4-24 16,7 4-15-16,-7 0-11 0,1-3-9 15,6 3-12-15,-5-4-6 0,1 4-10 0,0 0-7 16,-1-2-7-16,4 2-2 0,-4 2 3 15,1-2 2-15,2 4 5 16,2-1-1-16,-3 1 1 0,1-4-2 0,0 6-7 16,3-2-5-16,1-3-6 15,-1 7-4-15,3-4-6 0,-1 0-23 16,1-1-66-16,-1 1-180 0,-2-4-157 0,0-4-81 16,0 4-40-16,-3-7 0 15,0 3 51-15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4:37:07.416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A2CD6326-7105-4DCD-808E-6F20BA8D4F8D}" emma:medium="tactile" emma:mode="ink">
          <msink:context xmlns:msink="http://schemas.microsoft.com/ink/2010/main" type="inkDrawing" rotatedBoundingBox="15830,5292 16416,5444 16403,5496 15817,5344" shapeName="Other"/>
        </emma:interpretation>
      </emma:emma>
    </inkml:annotationXML>
    <inkml:trace contextRef="#ctx0" brushRef="#br0">0 5 84 0,'0'-3'227'0,"1"3"27"16,-1-2 9-16,0 2-8 0,4 0-19 15,-4 0-41-15,3 0-47 0,-1 0-33 16,1 0-24-16,-1 0-13 0,4 2-8 16,-4-2-5-16,3 0-1 0,1 3 1 15,-1-3 0-15,0 0-2 0,0 4-3 16,3-4-5-16,-3 0-7 0,3 5-10 16,-3-5-9-16,1 0-7 0,-1 0-10 15,0 2-7-15,0 1-5 0,3 1-4 16,-3-1-3-16,1-3 1 0,2 3-4 15,-3 1-6-15,4-2-11 0,-3 3-13 16,5-3-19-16,-2 5-15 0,-1-3-18 16,1 0-11-16,0 2-8 0,0-4-1 15,-1 5-2-15,4-3-7 0,-2 1-16 16,-1 1-18-16,3-4-12 0,-3 2-1 16,5-4 10-16,-3 4 19 0,-1-4 35 15,3 0 39-15,-2 0 33 0,-1 0 26 16,1-4 34-16,2 4 38 0,-3-4 36 15,3 4 30-15,-2-2 21 0,-1-2 11 16,3 4-7-16,-5 0-18 0,4 0-22 16,-6 0-13-16,1 4-14 0,-1-2-12 15,1 2-14-15,-2 0-9 0,-1-1-15 16,1 3-13-16,2-1-8 0,-1-3-7 16,1 2-7-16,-2 2-5 0,0-2-15 15,3 1-17-15,-3 0-29 0,3-2-40 16,-3 4-54-16,6-1-50 0,-3-2-42 15,2 1-30-15,0 0-25 0,-2-2 12 16,3-3 35-16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08T12:37:11.599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14801 3670 210 0,'0'0'480'0,"0"0"65"16,0 0 49-16,0 0 10 16,0 0-160-16,0 0-149 0,0 3-93 15,0 3-48-15,0-2-30 0,0 8-25 0,-5-3-14 16,5 7-12-16,0-3 0 16,-10 3-7-16,10 3 2 0,0 2-1 15,0 4 0-15,0 4-1 0,0 0-6 16,-11 8-5-16,6 1-7 0,5 7-5 15,-10 5-13-15,5 0-10 0,-5 10-5 0,-1-6-7 16,-4 2 2-16,5-2-9 0,4 0 4 16,-4-8-2-16,5-2-1 0,-5-11 1 15,-1-6-4-15,11-2-1 0,-5-9 0 16,5-7 2-16,0-9-1 0,0-9 1 16,0-7-2-16,0-15 0 0,0 3 2 15,5-17 0-15,6-5 0 0,-11 0-2 16,15-4 5-16,-5-6 0 0,-4 4-3 15,4-4 0-15,5 6 0 0,-4 0 0 16,-1-2 6-16,-5 12 11 16,-5 3 14-16,10 3 14 0,-10 7 15 0,0 6 13 15,5 0 11-15,-5 6 6 16,0-1 7-16,-5 5 4 0,5 5-4 0,0 1-7 16,0-1-16-16,5-2-14 0,-5 8-15 15,11-1-15-15,-11 1 11 0,15-2 10 16,-4 0 12-16,-6 6 16 0,20-4 10 15,-4 4 2-15,0-5-11 16,-1 1-14-16,1-2-15 0,4 2-14 16,1-2-12-16,0 6-4 0,0-5-11 0,-11 1-2 15,11 4-1-15,-11 0-5 0,1-6-2 16,-6 6-2-16,0 0-24 16,-5 0-72-16,-5 0-90 0,0 0-112 0,0 0-140 15,-5 0-291-15,-5 6-155 0,0-6-27 16,-6 9 31-16,6-3 87 0,-6 4 125 15,1 3 285-15</inkml:trace>
  <inkml:trace contextRef="#ctx0" brushRef="#br0" timeOffset="215.287">14775 3884 84 0,'-15'19'553'0,"0"-9"97"0,4-1 60 16,11 1 44-16,-5 1-72 0,10-7-250 15,-5 2-140-15,11-2-87 0,4-4-43 16,11 0-31-16,0 0-33 0,4 0-28 0,-4-4-23 16,10 4-17-16,-5-6-16 15,-5 6-28-15,5 0-64 0,-11 6-118 16,-4-2-288-16,-11 8-189 0,-5-3-102 16,0 5-35-16,0-3 33 0,-5 9 99 15,-6-5 277-15</inkml:trace>
  <inkml:trace contextRef="#ctx0" brushRef="#br0" timeOffset="904.376">15017 4435 440 0,'-5'10'624'16,"-5"5"74"-16,10 1 55 0,-10-6 1 15,10 5-252-15,-6 4-157 0,-4-3-101 16,10-3-67-16,-10 8-49 0,10-1-40 15,0-5-29-15,0 4-24 0,10 1-12 16,0 1-10-16,-4-2-5 0,14-3-1 16,-4-1-3-16,-1-1-1 0,0-5-2 15,1 3 0-15,10-12-2 0,-6-8-3 16,1 4 0-16,-1-5 3 0,-4-11-2 16,-1 1 3-16,1-2 2 0,-6-8 2 15,-5 4 3-15,5-6-4 0,-10 2 1 16,0-2 0-16,0 8-2 0,-10-8-1 15,5 12-1-15,-5-6 3 0,-6 5 1 16,1 9-2-16,4 1 2 0,-4 6-2 16,0-1 2-16,4 10-4 0,-4 5-2 15,5 0-2-15,-6 9 4 0,6 2-2 16,5 8 2-16,5 2 0 0,0-2 0 16,0 2 3-16,0-2-2 0,5 0 3 15,5 1 0-15,6-4 1 0,-6-7 1 16,5 2-2-16,1-11-1 0,4-1-2 15,-4-5 3-15,9-8-1 0,-4-5-2 16,5-7 2-16,-6-3-1 0,1-6 3 16,-11 0-2-16,6 0 1 0,-1-6 1 15,-5 2 0-15,6-2-4 0,-16 8 3 16,10 2-3-16,-10 7 6 0,5-1 2 16,-5 5 4-16,10-1 3 0,-10 7 4 15,0 4-2-15,0 0-9 0,0 4-2 16,0-4-11-16,0 11-33 0,0-7-59 15,0 6-90-15,0-5-229 0,-10-5-228 16,10 0-124-16,0 0-40 0,0 0 17 16,0 0 74-16,0 0 217 0</inkml:trace>
  <inkml:trace contextRef="#ctx0" brushRef="#br0" timeOffset="1702.351">15614 4347 252 0,'-5'3'509'0,"-5"-3"66"0,10 6 41 16,-16-6-3-16,6 0-177 0,5 0-138 16,-6 0-84-16,1 0-52 0,5 0-28 15,-5 0-20-15,-6 0-16 16,16 0-13-16,-10 0-2 0,5 0-2 16,-5 4 1-16,-6 2-5 0,16-2-5 15,-10 2 1-15,5 3-8 0,-6-3-4 16,-4 4-8-16,5 5-6 0,10-5-8 0,-16 5-8 15,6-5-10-15,5 9-5 0,-6-3-8 16,1 3-3-16,5 0-1 0,5 2-2 16,0-1-2-16,0-1 0 0,0 2 1 15,0 4 0-15,0-6-3 0,5 7 0 16,5-11 5-16,-10 10-3 0,16-6-3 16,-6-3 2-16,0 3 4 0,6-3 0 15,-1-7-1-15,1 7 3 0,-1-13 1 16,11 3 1-16,-5-6-5 0,-1-9 2 15,6 3 0-15,0-10-2 16,-1 1-3-16,1-4 1 0,0-1 0 0,-6-5 0 16,6 0-1-16,-16 6 0 0,6-6 5 15,-1 0-2-15,-5 5 4 0,1-1-3 16,-6 2-2-16,-5 0 1 0,0-3-2 16,0 9 0-16,0-2-1 0,-5 5 1 15,5 0 3-15,-11 4 1 0,11-3 0 16,-10-1-2-16,10 4 0 0,-15 1 0 15,15 5 0-15,-16 0-2 0,16 0 2 16,-10 0 5-16,5 0 1 0,-5 11 7 16,10-7-4-16,-11 11 5 0,11-5 0 15,0 6 2-15,-5-1 2 0,5 4 2 16,0 1 4-16,0 1 6 0,0-2 1 16,0 6 0-16,5-11-8 0,-5 11-4 15,11-4-4-15,4-2-10 0,-5-3 2 16,6 3 4-16,-1-4 3 0,6-7-1 15,-6 0 2-15,1 1 1 0,9-9-2 16,-9 0-6-16,-1-5-9 0,11 1-5 16,-11-8-46-16,-4 3-78 0,-1-1-124 15,-5 0-302-15,-5 1-196 0,0 3-99 16,0 6-15-16,0 0 47 0,0 6 109 16,-5-3 288-16</inkml:trace>
  <inkml:trace contextRef="#ctx0" brushRef="#br0" timeOffset="3094.651">16915 4281 236 0,'11'0'493'16,"-11"6"75"-16,10-6 56 0,-10 0-1 15,0-6-156-15,0 6-118 0,0-6-75 16,-10 6-45-16,10-4-33 0,0-1-25 16,-11 1-17-16,6 4-13 0,-5-6-12 15,5 2-11-15,-5 4-3 0,-1 0 2 16,6 0 3-16,-5 0 11 0,-6 4 4 16,6 2 2-16,5-2-9 0,-16 5-19 15,6 3-14-15,10-3-29 0,-16 7-25 16,16-3-19-16,-5 3-7 0,-6 3-12 15,6 2-3-15,10 4-3 0,-5-1 2 16,-5 1-3-16,10 0 2 0,0 0 4 16,10 0-4-16,-5 6-2 0,-5-8 0 15,10 2 4-15,6-4-4 0,-1-2 0 16,6 1 1-16,-6-5 1 0,16 1 0 16,-10-7 2-16,-1-3-1 0,6-2 1 15,0-4 0-15,-1-4 0 0,1-2 0 16,0-9-1-16,-6-1 1 0,1-3 0 15,-6 0 0-15,1-6 2 0,-1 0 4 0,-15 0 3 16,11 0-3-16,-1-1 2 16,-10-2-6-16,0 8 0 0,0-5 3 0,-10 4-8 15,10 2 1-15,0 3 2 16,-11 1 7-16,11 1-4 0,-5 5-1 16,-5 3 0-16,10 6 4 0,-10 0-3 0,4 6-5 15,6-3 5-15,-10 7-6 16,10 6 3-16,-5 3 0 0,-5 2-1 15,10-2-5-15,0 6 2 0,0 1 1 16,0-1 3-16,0-6-1 0,0 6-3 16,10-6 4-16,-5 2 5 0,-5-1 0 0,10-5-4 15,6-1-2-15,-1-3 1 0,-4 3 2 16,-1-8-6-16,5 3 1 16,-10-9 2-16,6 0 0 0,4-6 0 15,-5-3 2-15,6-1 4 0,-6-5-1 0,-5 1 0 16,6-7 4-16,-6 2 0 0,5-1-2 15,-10-1 1-15,10 2-4 16,-5 3 0-16,6 3-3 0,-1 1 3 0,-5-1-4 16,-5 3-1-16,16 4 15 0,-6 1 16 15,0 5 13-15,-5 5 10 0,6 1 5 16,4 4 19-16,0 0 4 0,-4-3-9 16,4 11-8-16,1-9-11 0,-6 7 0 15,5-7-22-15,-4 7-15 0,-6-12-7 16,5 5-3-16,6-3-4 0,-6 4 3 15,-5-5 3-15,5-1-1 0,1 2-4 16,-6-2 2-16,-5 2-1 0,10-2-6 16,-10-4 1-16,10 11-8 0,-5-7-28 15,-5 6-74-15,0-5-90 0,0 1-86 16,11-2-110-16,-11-4-177 0,0 0-252 16,-11-4-79-16,11-7 7 0,0 1 44 15,0-9 89-15,0-6 169 0</inkml:trace>
  <inkml:trace contextRef="#ctx0" brushRef="#br0" timeOffset="3520.776">17620 3644 7 0,'0'-5'480'0,"0"1"104"0,0-2 73 0,0 0 53 16,0 6-21-16,10 6-224 0,-10 0-139 16,0-2-84-16,0 5-50 15,0 3-44-15,11 1-32 0,-11 3-25 0,5 3-17 16,-5 6-8-16,10 0-13 0,-10 6-2 15,10 4 7-15,-10 0 0 16,6 3-2-16,-6 3-4 0,0 3-3 16,10 0-9-16,-5 3-12 0,-5-3-8 15,10 0-7-15,-10 1-7 0,11 1-6 0,-6-7 3 16,-5 1 1-16,10-1-2 0,-10 1-2 16,5-5-14-16,-5-4-21 0,10-2-43 15,-10-4-48-15,0-6-71 16,0-3-79-16,0-11-124 0,0-5-184 0,-15-5-121 15,15-5-34-15,-10-9 31 0,-6-3 58 16,6-3 123-16</inkml:trace>
  <inkml:trace contextRef="#ctx0" brushRef="#br0" timeOffset="3700.647">17548 4275 28 0,'0'0'524'0,"0"0"113"15,0 6 82-15,0 0 64 0,10-2-16 16,-4 1-247-16,4-1-165 0,5 2-100 15,1 0-66-15,-1-2-54 0,11 2-44 16,0-6-33-16,-1 0-23 0,1-6-43 16,0 6-67-16,-1 0-95 0,-4-4-132 15,-11 4-235-15,6 0-183 0,-1-6-71 16,6 6 6-16,-6 0 68 0,-10-6 113 16,16 6 224-16</inkml:trace>
  <inkml:trace contextRef="#ctx0" brushRef="#br0" timeOffset="4872.0069">17954 4271 390 0,'11'-5'562'0,"-6"-5"75"0,-5 0 57 16,0-5-7-16,0-4-218 0,10 3-143 16,-10 1-94-16,0 1-63 0,0-1-50 15,0-1-33-15,0 1-15 0,0 11-5 16,0-6 0-16,0 1 2 0,0 9 5 16,0-6 1-16,-10 6-8 0,10 6-6 15,-16-2-7-15,16 5-2 0,-10 1-1 16,-5 11-5-16,15-2-1 0,-16 1-6 15,16 11 1-15,-10-6-3 16,10 9 1-16,0-5 2 0,0 6-1 0,0-4 2 16,10-2-9-16,-10 2-8 0,16-12-7 15,-6 2-6-15,5-7-5 0,-4-5-5 16,4-5 4-16,1-4 2 0,-1-4 0 16,-5-5-2-16,6-5 2 0,-1-1 2 15,-4-6-7-15,4-3-2 0,-5-1 0 16,-10 0 2-16,16 4 0 0,-16-2 0 15,10-2 2-15,-10 4 4 0,0 7-3 16,0-1-2-16,0-1 0 0,0 7 8 16,-10-1 16-16,10 4 14 0,0 2 16 15,0-1 9-15,0 5 5 0,0-6 0 16,0 6-11-16,0 0-21 0,0 6-16 16,0-6-12-16,0 5-4 0,0-5-2 15,0 0-4-15,0 4 0 0,10 2 0 16,-10-6 0-16,5 4-2 0,-5-4-1 15,10 0 2-15,-4 0-1 0,4 0 0 16,0-4 2-16,-5 4 0 0,6-6 1 16,4 2 0-16,-5-1 1 0,-5-1-2 0,6 2 0 15,-1-2 0-15,-5 2 1 16,-5 4 2-16,10 0 5 0,-10-6 0 16,0 6 0-16,0 0 4 0,0 6-4 15,0-6-2-15,-10 4-2 0,10 2 1 16,-5 4-4-16,-5 5-1 0,-1-5 0 15,6 5 4-15,-5 4-4 0,5 1-2 16,-5 1-1-16,10 4 0 0,0 4-1 16,0 0-8-16,0 2 5 0,10-2 0 15,-5 1 5-15,10-4-5 0,6-1 0 0,-6-6 7 16,1 0 3-16,10-3 0 16,-11-1-1-16,11-11 4 0,-1 2 0 15,1-12-2-15,-10 2-1 0,9-6-4 16,-9-5 3-16,9 0-2 0,-9-5 5 0,-1 1 2 15,-4-2-1-15,-11 1 2 16,5-5-7-16,-5 6 5 0,0-6-4 0,0 4-2 16,-5 7 0-16,5-7 4 15,-11 8 0-15,11-3-2 0,-15 6 2 0,15 1-4 16,-10 3 1-16,4 6-2 0,-4 0 0 16,10 6-2-16,-5 3 2 0,-5 1 0 15,10 6-6-15,-11 3 5 16,11-4-5-16,0 5-1 0,0 5-3 0,0-6-1 15,0 2 7-15,11-2 0 0,-11 1 2 16,15-7 5-16,-5 5 1 0,6-15 3 16,-1 7 0-16,-4-10-2 0,4-4-2 15,0-2 3-15,1-3-1 0,4-3 0 16,-14-1-5-16,4-1 1 0,5-1 3 16,-15 5 1-16,16-1 1 0,-16 1 4 15,0 10 22-15,10 0 23 0,-10 6 20 16,0-2 10-16,0 7 10 0,10 8 6 15,-5-9-11-15,6 6-14 0,-11-1-21 16,15-2-10-16,1 3-12 0,-6-1-9 16,5-5-10-16,1-4-7 0,-6-2 0 15,6 1-2-15,-1-10-2 0,6 1-1 16,-16-8 5-16,10-1 0 0,-5-9-3 16,1 1-3-16,-6-2 2 0,-5-2-2 15,0 0-4-15,-5 0-1 0,-6-4 2 16,-4 4 5-16,5 0-4 0,-6 5 6 15,1-1 2-15,5 17-4 0,-6-1 3 16,6 10-4-16,-6 5-1 0,1 9-8 16,5 6-8-16,10 6-4 0,-6-2-14 15,6 2-44-15,0-6-66 0,6-6-69 16,-6-3-64-16,10-6-71 0,0-7-84 16,-5-6-111-16,6-13-179 0,-6-3-86 15,5-12-18-15,0-4 33 0,-4-3 69 16,4-3 147-16,5-9 240 15</inkml:trace>
  <inkml:trace contextRef="#ctx0" brushRef="#br0" timeOffset="5101.646">18783 3594 346 0,'0'-29'603'16,"-5"4"92"-16,-6 10 69 0,11 5 40 0,0 1-191 15,0 9-150-15,0 0-74 0,0 9-22 16,0 5 0-16,16 11-10 0,-16 6-19 15,10 13-36-15,5 6-48 0,1 10-57 16,-6 0-61-16,0 9-40 0,-4 6-30 16,9-5-27-16,-15-1-20 0,10 1-14 15,-10-5-17-15,0-7-16 0,0-2-96 16,0-6-137-16,-10-5-186 0,10-11-349 16,-15-8-211-16,9-11-108 0,-4-11 30 15,0-8 110-15,5-11 165 0,-6-1 344 16</inkml:trace>
  <inkml:trace contextRef="#ctx0" brushRef="#br0" timeOffset="6069.798">19703 4158 122 0,'11'0'417'0,"-11"0"69"0,15 3 17 16,-5-3-1-16,-4 0-29 0,-6 0-138 16,10 0-79-16,-10 0-42 0,10-3-18 15,-5 3-16-15,-5 0-6 0,0 0-7 16,11-6-12-16,-11 6-7 0,0 0-7 0,0 0-4 16,0 0 9-16,5 0 18 15,-5-6 35-15,-5 6 20 0,-6 0-1 16,11 0-9-16,-5 0-9 0,-5 6-21 15,0-6-35-15,-6 0-33 0,1 6-10 0,4-3 0 16,-14 3-13-16,9 4-15 16,-9 0-15-16,9-1-12 0,-10 7-13 15,11-1-11-15,0 4-12 0,-1 1-8 0,-4 5-6 16,20 0-8-16,-16 0-4 0,16 4-11 16,0 2 1-16,0-2 5 15,10 1 1-15,-4-4 2 0,14-1 5 0,-4-6 6 16,9 0 5-16,1-7-6 15,-5-3 4-15,4 1 4 0,1-10 2 0,5-6-5 16,-5-3-56-16,-1-1-98 0,1-5-109 16,-11-1-124-16,1 3-189 0,-6-5-275 15,6 1-105-15,-6-4 16 0,-5 1 61 16,5 1 101-16,6 4 173 16</inkml:trace>
  <inkml:trace contextRef="#ctx0" brushRef="#br0" timeOffset="6334.338">19976 4252 322 0,'10'-6'618'0,"-10"6"94"0,11-5 80 0,-11 5 59 16,0 0-195-16,0 0-145 0,0 0-91 15,-11 5-48-15,11 1-33 0,0 8-37 16,-10 1-39-16,10 0-44 0,-5 5-40 16,5 5-41-16,0 0-42 0,0 0-27 15,5 4-14-15,5 2-12 0,-10-6-5 16,16 0-5-16,-6-2 0 0,6-2-10 15,-1-5-5-15,11-7-1 0,-11-9-8 16,11-9-1-16,0-7 0 0,-1-5 1 16,1-10-8-16,-11-2-58 0,1-1-110 15,-6-7-123-15,6 12-140 0,-16-5-244 0,0 8-244 16,-11 1-110-16,6 6 28 0,-5 8 75 16,5 7 114-16,-6 4 233 15</inkml:trace>
  <inkml:trace contextRef="#ctx0" brushRef="#br0" timeOffset="7267.7">20485 3455 185 0,'0'-5'473'0,"0"1"69"16,0 4 36-16,0 0-6 0,0 0-142 16,0 0-137-16,0 0-82 0,0 9-38 15,0-5-15-15,5 2-5 0,-5 4 3 16,11-1 3-16,-11 7 0 15,0-1-6-15,10-1-5 0,-10 7-7 0,5-2-11 16,-5 6-12-16,10 4-8 0,-10 8-8 16,0-2-11-16,6 9-3 0,4 0-4 15,-10 1-6-15,0 5-11 0,10 0-6 16,-10 0-1-16,0 4-4 0,0-4-4 16,-10-5-3-16,10-1 5 0,0-3 5 15,0-7 4-15,0-9-7 0,0 0-9 16,0-5-8-16,0-5-12 0,0-5-9 15,0-4-8-15,0-6-3 0,0-12-2 16,10 2 0-16,-5-3-5 0,6-3 3 16,4-5-3-16,-5 8-1 0,-5-3-2 15,16 1-1-15,-6 1 6 0,1 3-2 16,10 1-2-16,-11 6 2 0,1 4 0 16,4 0 8-16,-15 10-1 0,6-6 0 0,4 7 21 15,-15 9 23-15,10-5 20 16,-10 4 9-16,-10 1 13 0,10 1 17 15,-15-2-10-15,4-3-14 0,6 3-16 16,-15-4-11-16,14-5-21 0,-9 0-19 16,-6-5-13-16,16-1-24 0,-5-8-75 0,-6 4-121 15,16-11-125-15,0 1-147 16,0-5-304-16,0 1-190 0,16-1-40 16,-6-4 53-16,6-7 96 0,-1 1 132 15,11 0 295-15</inkml:trace>
  <inkml:trace contextRef="#ctx0" brushRef="#br0" timeOffset="7361.176">20948 4098 482 0,'16'9'676'16,"-16"5"72"-16,10 7 44 0,-10 4-5 15,0 4-298-15,0 2-204 0,0 4-122 16,0-6-76-16,-10 2-70 0,10-6-87 16,0-12-104-16,0-3-252 0,0-10-195 15,0-14-100-15,10-17-25 0,-10 2 32 16,10-15 76-16,-5-2 238 0</inkml:trace>
  <inkml:trace contextRef="#ctx0" brushRef="#br0" timeOffset="7489.305">21015 3922 371 0,'10'-29'665'0,"-10"4"95"0,0 6 50 15,-10 4 21-15,10 9-261 0,0 6-235 0,0 6-190 16,0 3-163-16,0 7-185 0,0-7-295 16,0 7-173-16,10-3-83 15,6-1-14-15,-1-3 52 0,1 1 121 0</inkml:trace>
  <inkml:trace contextRef="#ctx0" brushRef="#br0" timeOffset="7787.146">21478 4092 440 0,'0'0'582'0,"0"6"67"0,0-6 48 16,0 0-14-16,0-6-221 0,-5 6-153 15,-5 0-76-15,-1-6-37 0,-4 6-8 16,10 6 1-16,-21 0 5 0,16 3 13 16,-16 1 7-16,6 6-1 0,-1 3-15 15,-5 0-13-15,11 6-16 0,-1 6-24 16,6 4-23-16,-5-6-18 0,15 5-15 16,10-3-14-16,5 4-11 0,1-10-8 15,10 0 2-15,10-6-7 0,-6-3-4 16,12-6-7-16,-1-3-9 0,0-7-20 15,0-4-127-15,-5 1-173 0,-5-3-279 16,-5 2-292-16,-11-2-173 0,-5 2-80 16,6 4 65-16,-16 4 144 0,0 2 259 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08T12:43:13.64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15964 2580 287 0,'0'-10'389'16,"0"4"41"-16,0-3-7 0,0 3-42 16,-11-4-116-16,11 4-77 0,0 3-41 15,0-3-28-15,-5 2-22 0,5 4-18 16,-10-6-13-16,10 2-14 0,0 4-14 16,0-6 0-16,0 6-2 0,-5 0-2 15,5-5-3-15,0 5 4 0,-10-4 2 16,10 4 2-16,0 0-1 0,0-6 6 15,0 2 12-15,0 4 4 0,0 0 0 16,0 0-4-16,0-6 4 0,0 6-7 16,-11 0-12-16,11 0-11 0,0 0-8 15,0 0-5-15,0 0-11 0,0 6-6 16,0-2 4-16,0 2-2 0,0 9 1 16,0-5 0-16,-5 9 4 0,5 6-1 15,0 0-3-15,0 0 4 0,-10 4 5 16,10 2 4-16,0 4-1 0,0-6 3 15,0 2-3-15,0-6-3 0,0 4-6 16,0-4-4-16,0 0-3 0,0 0-2 16,0-6 3-16,0 1 4 0,0-5-1 15,0 0 0-15,0-5-3 0,0 0 1 16,0-5-1-16,0 5-1 0,0-4-4 16,0-6 5-16,0 4 1 0,0 2-2 15,0-6 1-15,0 0 0 0,0 0 0 16,0 0-14-16,10 3-15 0,-10-3-19 15,0 0-23-15,0 0-26 0,0 0-28 16,0 0-32-16,0-3-75 0,-10 3-130 16,10-6-103-16,-10 2-62 0,4 4-15 15,6-6 21-15,-10 0 77 0</inkml:trace>
  <inkml:trace contextRef="#ctx0" brushRef="#br0" timeOffset="464.575">15815 2923 144 0,'-11'-10'415'15,"11"5"47"-15,0-5 45 0,-5 4-19 16,5 2-112-16,-10 4-118 0,10-5-68 16,0 5-34-16,0 0-30 0,0 5-17 15,0-5-9-15,0 10-19 16,0 0-8-16,10-1-9 0,-10 1-8 0,0 5-10 16,5 1-7-16,-5 3 3 0,0 0-3 15,11 3-1-15,-11-9 1 0,0 8-4 16,10-1-6-16,-10-5-8 15,5 4-7-15,-5-3-12 0,0-1 1 0,0-5-1 16,0-1-2-16,10-3 0 0,-10-2 3 16,0-4 6-16,0 6-5 0,5-12 1 15,6 2-3-15,-11-2-2 0,10 1-1 16,-5-5 2-16,5 6 2 0,-4-7 0 16,4-3-1-16,5 4 1 0,-4-1 1 15,-11-3-2-15,15 5-2 0,-5-3 2 16,-5 2 0-16,-5-5 3 0,11 11-3 15,-11-5-3-15,10-1 2 0,-10 4-1 16,0-4 0-16,0 1 2 0,-10-3 2 16,10 3-4-16,-11-1 0 0,-4 0 4 15,0 1 7-15,4-1 8 0,-4 4 4 16,-1-3 7-16,6 3 0 0,-5 2 0 16,-1-2-10-16,6 6-12 0,5 0-17 15,-5 6-51-15,10-2-69 0,-11 2-156 16,11 3-213-16,0-3-126 0,0 4-54 15,0-6 10-15,11 7 49 0,-11-1 142 16</inkml:trace>
  <inkml:trace contextRef="#ctx0" brushRef="#br0" timeOffset="1587.806">15418 3619 343 0,'-10'0'462'0,"10"-5"45"16,0 10 12-16,0-5-47 0,0 0-153 16,0 4-99-16,0-4-53 0,-10 12-33 15,10-3-20-15,0 1-13 0,0 0-12 16,0 5-11-16,0 4-14 0,0 3-6 15,0 1-12-15,0 8-7 0,0-6-8 16,0 10-6-16,0-1-7 0,0 1-5 16,0-6 0-16,0 8-8 0,0-3 1 15,0-5-3-15,0 2-1 0,10-8 0 16,-10-2-2-16,0-1 4 0,-10-5 1 16,10-5 5-16,0-1-2 0,0-9 3 15,0-9-1-15,0-7-3 0,-5-3-4 0,5-12-2 16,-11-4 2-16,11-3-6 15,-10-6 0-15,10-3 0 0,0 3 2 16,0 0-1-16,0-1 0 0,0 5 3 16,10-1 1-16,-10 6-1 0,11 6-1 0,-6-1 1 15,5 10 2-15,0 1-1 0,-4 9-3 16,9-1 2-16,-5 7 2 16,6 8-2-16,10 2-1 0,-11-1 0 15,-5 9 3-15,6 1-2 0,-1-5-1 0,-5 9 1 16,-10-3 0-16,11-1 1 0,-11 4-1 15,0-3 1-15,-11 3-1 16,1-3 2-16,-5-1 5 0,-1-5 1 0,6-5 4 16,-5-1 1-16,-1-4 5 0,-10-4-5 15,11-1-3-15,5-5-4 0,4 4-3 16,-4-3-4-16,10 5 0 16,0-2 0-16,10 6-3 0,-4 0 1 0,4 6 0 15,16-2 2-15,-6 11 0 0,6 0 0 16,0 5 4-16,-1-1-1 0,1 6-3 15,0 0-1-15,-11 0-1 0,1 0-2 16,-1 0 6-16,-15 0 0 16,0 1 12-16,0 2 10 0,-15-8 12 15,-1 1 15-15,1 4 8 0,-11-11 0 0,-10 1 1 16,5-5-7-16,6-1-13 0,-6-3-15 16,-5-6-13-16,10 0-14 0,0 0-31 15,11-6-54-15,10 2-62 0,-6-5-81 16,22 3-225-16,-6-4-162 15,5 1-63-15,5 9 3 0,11-6 36 0,0 6 68 16</inkml:trace>
  <inkml:trace contextRef="#ctx0" brushRef="#br0" timeOffset="1943.522">15804 4003 212 0,'0'-6'506'0,"11"6"66"16,-11 6 34-16,0-6 18 0,0 10-200 16,10-6-165-16,-5 5-101 0,-5 3-59 15,10 1-21-15,6-1-19 0,-6 2-16 16,-5 1-6-16,11-5-9 0,4-5-5 16,-4 5-8-16,9-6-4 0,-9-4-2 15,-1 0-4-15,1 0 0 0,4-4-1 16,-4-6 0-16,-11-5 4 0,5 0-2 0,0 1 2 15,-10-11 1-15,-10 4 11 0,10 1 10 16,-15 1 13-16,4 4 14 0,-4-5 15 16,-1 9 5-16,-9 7-7 15,9 4-9-15,-9 0-15 0,9 4-14 16,-10 11-16-16,16 1-11 0,-5-1-28 0,-1-1-52 16,16 7-81-16,-10-8-216 0,10-1-188 15,0-2-109-15,10-10-35 16,-5 3 29-16,16-6 58 0,-6 3 203 15</inkml:trace>
  <inkml:trace contextRef="#ctx0" brushRef="#br0" timeOffset="2374.255">16211 3957 316 0,'0'-4'516'0,"-5"4"69"0,5 0 51 15,-11 0-1-15,11 0-196 0,-5 0-133 16,-5 4-76-16,10 2-53 0,-10 0-40 16,10-3-26-16,-6 7-26 0,6 0-20 15,0 1-18-15,0 3-15 0,6 1-11 16,-6 1-7-16,10-1-7 0,5-1-5 15,-4 1-2-15,4-5 2 0,0-5-1 16,-4-1 0-16,4-4 2 0,1-4 2 16,-1-1-3-16,-5-5 0 0,6-9 0 15,-16 3 1-15,0-3-1 0,0-6-2 16,0 4 0-16,-16-2-1 0,6-3 1 16,-5 5-1-16,-1 2-1 0,-10 0 2 15,11 7 3-15,-11 8-1 0,11 4 1 16,5 4-2-16,-6 8-1 0,1 7-9 15,4-4-31-15,11 10-52 0,0-5-67 16,0-1-121-16,0-4-204 0,0-9-132 16,11-2-53-16,4-4 10 0,-5-4 48 15,-4-11 113-15</inkml:trace>
  <inkml:trace contextRef="#ctx0" brushRef="#br0" timeOffset="2648.808">16319 3405 285 0,'0'-6'513'15,"0"6"61"-15,0 6 43 0,0 0 13 16,0 4-216-16,10-1-143 0,-10 11-84 16,10-1-44-16,-5 6-18 0,-5 6-18 15,11-6-3-15,-6 10-6 0,5 3-5 16,-10-1-11-16,0 1-10 15,0 3-19-15,0-2-18 0,0 1-16 0,0 1-7 16,0-7-5-16,0-5-23 0,0 2-34 16,0-12-53-16,0 1-59 0,-10-5-85 15,10-9-204-15,0-2-151 0,0-4-59 16,0 0 10-16,0-4 37 0,10-2 67 16</inkml:trace>
  <inkml:trace contextRef="#ctx0" brushRef="#br0" timeOffset="3115.227">16509 3828 345 0,'0'6'519'0,"10"3"64"15,-10 7 40-15,0-7-18 0,11 7-195 0,-11-7-128 16,5 7-76-16,-5 3-58 16,10-4-41-16,5 5-33 0,-4-5-21 15,-6-5-23-15,15 5-13 0,-4-5-8 16,-1 0-2-16,1-7-3 0,-6-3-3 0,16 0 1 16,-11-3 4-16,1-7-5 0,9-6 2 15,-9 7 0-15,-6-7-2 16,6 1-1-16,-1 1 0 0,-5-1 5 15,-10 5-2-15,5 1 3 0,6 3 0 16,-11-4 1-16,0 10 3 0,0 0 8 0,0 4 10 16,0 8 12-16,0-3 12 0,-16 5 14 15,6 11 10-15,5-4 13 16,-16 14 4-16,6 0 1 0,-11-1-1 16,5 17-7-16,-4-7-14 0,-1 10-16 15,0 2-17-15,-5-2-17 0,6 0-46 0,-1 2-82 16,-10-14-130-16,15 5-316 15,-4-13-163-15,-11-3-88 0,10 4-15 0,11-10 51 16,-11 0 110-16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08T12:48:59.975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17409 7427 263 0,'5'-6'397'0,"-5"6"35"15,0-3-11-15,0 3-35 0,0 0-122 16,11-6-84-16,-11 6-46 0,0 0-18 15,5 0-12-15,-5-6-2 0,10 6-2 16,-10 0 5-16,0 0-2 0,10 6 1 16,-10-6-3-16,6-6-2 0,-6 6-8 15,0 0-5-15,0 0-9 0,0-4-11 16,0 4-10-16,0 0-10 0,0 0-4 16,0 0-5-16,0-6-4 0,0 3 3 0,0 3 1 15,0-6 4-15,0 0 5 16,0 2 4-16,-6-6 3 0,-4 5-2 15,-5 1-1-15,4-2-7 0,6-4-7 16,-15 1-8-16,4 3-5 0,1-4-3 16,-11 5-2-16,11-5-2 0,-11 6 5 15,0-4 4-15,0 1 6 0,-4 7 9 16,4 0 5-16,0-6 11 0,0 12-2 16,-4-6 7-16,4 3 0 0,0 1 3 15,0 4-4-15,11 2-7 0,0-1-4 16,-1 7-11-16,6-7-9 0,0 7-13 15,10-7-6-15,0 5-3 0,10 1-3 16,0 1-4-16,-5-1 0 0,16-5 2 16,-1 5-1-16,1-5 0 0,-6 3-1 15,16-1 2-15,-5-2-1 0,0-1-1 16,-11 1 0-16,11 0-1 0,0-5-1 16,-1 5 0-16,1 0 4 0,-5-1-2 15,-1 7 6-15,-4-7 1 0,-11 1 2 16,15 5 4-16,-15 1 2 0,-5-1 5 15,0 5 3-15,0-1 3 0,-5 2-5 16,-5-2 6-16,-5-3 0 0,-1 3 4 16,-4 0 1-16,-11-3-3 0,5-6 0 15,0 5-4-15,-5-11-8 0,-5 2-7 0,6-6-3 16,4 0-3-16,0-6-10 16,11 2-32-16,-1-2-56 0,1 2-79 0,5-5-109 15,10-3-263-15,0 2-211 16,0-3-81-16,10 1-6 0,-5-1 46 0,10 1 93 15,-4-1 253-15</inkml:trace>
  <inkml:trace contextRef="#ctx0" brushRef="#br0" timeOffset="483.867">17507 6744 350 0,'0'-9'507'0,"0"-7"63"15,0 7 51-15,0-1-29 16,-10 4-190-16,10 2-109 0,0-1-64 0,0 1-46 16,0 4-33-16,0-6-21 0,0 6-9 15,10 0-2-15,-10 6 8 16,10-6 13-16,-5 9 21 0,-5 1 12 0,11 0 13 16,-6 9-3-16,5 2-6 0,0 8-14 15,-4 6-21-15,4 5-21 16,-10 1-26-16,15 7-4 0,-15 8-11 0,0-6-14 15,11 10-5-15,-11-2-9 0,0-2-13 16,5-2-15-16,-5-4-9 0,0 0-7 16,0-6-15-16,0-3-53 0,0-12-66 15,0 2-72-15,0-6-84 0,-5-12-95 16,-6 3-91-16,11-10-196 0,-15-6-123 16,5-6-27-16,-6 0 26 0,1-4 70 15,-11-3 95-15,16-3 238 0</inkml:trace>
  <inkml:trace contextRef="#ctx0" brushRef="#br0" timeOffset="665.622">17317 7302 275 0,'0'-16'565'0,"-11"3"88"0,6 3 68 0,5-5 53 16,0 5-209-16,5-1-159 0,6 7-95 16,4-6-63-16,0 4-51 15,11 2-45-15,10-7-34 0,-5 7-32 16,0-6-26-16,5 5-24 0,5-1-25 15,-10 6-46-15,-5 0-72 0,10 6-99 0,-21-1-192 16,1 5-244-16,-1 0-127 0,-5-1-33 16,6 7 20-16,-16-1 77 0,10 4 175 15</inkml:trace>
  <inkml:trace contextRef="#ctx0" brushRef="#br0" timeOffset="1375.3318">17924 7497 362 0,'0'4'603'0,"0"-4"77"0,0 0 70 16,-11 5 50-16,11-5-256 0,-10 0-171 16,10 10-105-16,-5-4-68 0,-5 3-59 15,-1 1-43-15,6 5-33 0,5 5-22 16,-10-1-14-16,10 6-11 0,0 0-6 15,0 0-4-15,10 0 2 0,-5-5-3 16,6 1-2-16,-1-2-5 0,5-9 3 16,1-1-1-16,-1-9-2 0,-5 0 1 15,16-9 2-15,-10-7 0 0,9-3 1 16,-9-10-3-16,-1-2 2 0,-4 2-1 16,-1-5 0-16,-5-7-1 0,-10 6 1 15,-5 1 0-15,-1 3 0 0,6 2-2 16,-21 4 2-16,11 6 2 0,-11-3 0 15,0 9 8-15,1 1 7 0,9 8 6 16,-9-1 1-16,-1 10 4 0,10 5-3 16,1 0-4-16,5 9-6 0,5 2-3 15,-6 4 5-15,11 0 3 0,11 4 9 16,-6-4 6-16,5 4 7 0,5-4 0 16,11 0-4-16,-10-3-2 0,9-9-11 15,6-3-5-15,5-4-10 0,-5-12-3 16,-5 2-4-16,10-12-1 0,-16 1 0 15,6-4-3-15,0-1 3 0,-11-5-1 16,-4-5 2-16,4 1-3 0,-15 4 2 16,15-4 0-16,-15 4-1 0,0 3 2 15,0 3 0-15,0 9 5 0,0-5 9 16,0 5 6-16,0 5 6 0,0 1 1 16,0 4 2-16,0 4-3 0,0 1-11 15,0-1-7-15,0 2-4 0,0 0-6 16,0 3-2-16,11 1 0 0,-11-4 0 15,0-2-1-15,0 1-1 0,0-1 4 0,10 2 1 16,-10-2 3-16,0-4 5 16,0 6 3-16,0-6 3 0,0 0 0 15,0 0-4-15,0-6-3 0,0 6-4 16,0 0-2-16,0 0-7 0,0 0-30 16,0 0-56-16,0 0-64 0,0 0-80 0,0 6-100 15,0-6-198-15,0 0-220 16,0 0-80-16,0 0-6 0,0 0 39 15,0 0 81-15,0 0 188 0</inkml:trace>
  <inkml:trace contextRef="#ctx0" brushRef="#br0" timeOffset="1781.433">18479 7273 351 0,'-10'-10'534'0,"0"4"61"0,-6 1 46 31,11 1-18-31,-31-2 329 0,21 12-764 0,4-2-30 16,-4 1-21-16,-1 5-20 0,6-4-17 15,-5 4-10-15,4 5-14 0,-4-5-7 16,0 9-10-16,4-4-10 0,6 5-8 16,-5 5-10-16,0-6-8 0,4 6-10 15,6 0-6-15,0 0-3 0,0 0 3 16,16 0 5-16,-16 0 6 0,15 1 6 16,1-7 1-16,4-4 3 0,-4-1-4 15,9-3-6-15,-9-7-5 0,10 2-6 16,-1-6-19-16,1-6-45 0,-5-3-72 15,-11-1-92-15,5 0-201 0,-4-5-232 16,4-4-104-16,-15-3-21 0,15 3 36 16,-15 0 75-16,0-2 189 0</inkml:trace>
  <inkml:trace contextRef="#ctx0" brushRef="#br0" timeOffset="2101.225">18618 7198 28 0,'0'-6'251'0,"0"2"45"0,0-2 4 15,0 2-11-15,0-1-27 16,0 5-53-16,0-6-78 0,10 6-79 0,-10-4-78 16,0 4-87-16,0 0-82 15,0 0-87-15,0 0-46 0,0 0-11 0,0 0 24 16</inkml:trace>
  <inkml:trace contextRef="#ctx0" brushRef="#br0" timeOffset="2545.481">18618 6631 291 0,'0'-10'541'16,"0"0"76"-16,0 4 55 0,-10 6 20 16,10 0-201-16,0 0-146 0,0 10-89 15,10 6-57-15,-10 9-41 0,0 0-33 0,0 9-30 16,0 5-23-16,0 11-13 16,10 0-17-16,-10 10-8 0,5 0-7 0,-5 0-4 15,0 0 2-15,0-6-4 16,11 1-4-16,-11-1 0 0,0-3-3 0,0-7-7 15,5-9 0-15,-5-4-3 0,10-8 0 16,-10-8 3-16,0-5-3 16,10-14 1-16,-4-11 0 0,4-5 1 0,5-14-2 15,1-7-4-15,-6-3 0 16,6-7-1-16,9-3 1 0,-9 4 1 0,-1 6-1 16,11-2 2-16,-16 7 1 15,6 4 0-15,-1 10-2 0,-5 4 1 0,1 8 1 16,-6 1 3-16,5 8-4 0,-10 4 0 15,0 10-21-15,0-1-57 0,0 13-96 16,0-3-205-16,-10 0-230 0,5 6-133 16,-6-5-47-16,1 5 16 0,-5 0 74 15,9-4 194-15</inkml:trace>
  <inkml:trace contextRef="#ctx0" brushRef="#br0" timeOffset="2741.665">18834 7153 351 0,'0'4'646'15,"0"2"91"-15,10-2 70 0,-4 7 52 16,4-1-238-16,-5 5-190 0,5 5-118 0,6-1-77 16,-6 6-60-16,5-2-46 15,1 4-38-15,-6-2-30 0,6 4-28 16,-6 2-17-16,-5-6-17 0,5 0-39 16,6-2-62-16,-16-1-100 0,10-7-118 15,-10-1-269-15,0-9-181 0,0-5-67 16,0 0 8-16,0-9 77 0,0-1 105 15,0-11 258-15</inkml:trace>
  <inkml:trace contextRef="#ctx0" brushRef="#br0" timeOffset="2880.935">19091 7333 388 0,'0'4'598'0,"11"5"74"0,-11 3 51 16,5 1 15-16,-5 3-271 0,0 3-194 15,0-4-140-15,0 5-128 0,0-5-139 16,-5-5-250-16,-6-1-182 0,11-9-93 15,0 0-27-15,0-3 35 0,0-13 77 16</inkml:trace>
  <inkml:trace contextRef="#ctx0" brushRef="#br0" timeOffset="3056.194">19148 6989 554 0,'0'-21'677'0,"0"11"65"0,10 1 38 0,-10 3-36 16,0 2-294-16,0 4-185 15,0 0-114-15,0 4-64 0,0 2-54 0,0 0-63 16,0 3-69-16,0 5-79 0,0-3-140 16,0 3-206-16,-10 1-129 0,10 1-37 15,0-1 17-15,0 4 52 0,0 1 124 16</inkml:trace>
  <inkml:trace contextRef="#ctx0" brushRef="#br0" timeOffset="3387.009">19189 7238 508 0,'10'29'632'0,"-5"-6"89"0,6 8 75 0,-11 0-16 15,0-6-212-15,10 0-131 0,-10 0-77 16,5-5-68-16,-5-1-60 0,0-4-55 16,0 1-52-16,10-7-47 0,-10-9-33 15,11 0-22-15,-6 0-11 0,5-15-9 16,-5-4-6-16,6-1-2 0,4-5-2 16,0-6-3-16,6 6 1 0,-5 0 4 15,-6 6 2-15,5 0-1 0,-10 1 4 16,6 11 4-16,4 1-1 0,-15 2 2 0,10 8 3 15,-10 2-1-15,0 9-2 16,0-1 2-16,0 7 2 0,-10 4-2 16,10-6-3-16,-15 10-3 0,15-4-27 15,-11 0-65-15,6 0-84 0,-5-5-108 16,10 1-200-16,0-12-251 0,-5 1-110 16,5-10-14-16,0 0 40 0,0 0 84 15,5-6 189-15</inkml:trace>
  <inkml:trace contextRef="#ctx0" brushRef="#br0" timeOffset="3961.574">19662 7393 224 0,'0'-6'533'0,"0"-4"82"15,11 4 66-15,-11 2 41 0,0 4-182 16,5 0-140-16,5 0-89 0,0 0-55 16,-5 0-49-16,6 4-45 0,-6 2-40 15,5-2-34-15,6 2-28 0,4 0-25 16,-4-3-15-16,-1 3-5 0,0-6-6 16,1 4-1-16,4-4-5 0,-4 0-1 15,-11 0-1-15,16-4-1 0,-16-5 1 16,5-3-5-16,0-2 0 0,-5-1-7 15,6-10-7-15,-6 0-4 0,-5 0-3 16,0-4 0-16,0 4 4 0,0-6 7 16,0 12 7-16,-5-1 8 0,-6-1 12 15,6 11 11-15,-5 1 15 0,-5 9 16 0,4 6 17 16,-4-3 11-16,5 13 0 16,4 3-3-16,-4 6-10 0,10 0-13 15,0 6-17-15,0 4-14 0,0-6-6 16,16 11-7-16,-6-5 10 0,-5 0 2 15,5 5 2-15,6-1 10 0,-6 1 17 16,-10 5 12-16,0-5-2 0,0 5-4 16,-10-5-2-16,-6 5-14 0,-9-7-16 15,-6-3-14-15,5-4-6 0,-15-6-1 16,5-6-3-16,5-13-1 0,-10-6-2 16,0-16-2-16,15-13 0 0,0-1-5 15,1-15 2-15,19 1 2 0,6-2-3 16,6-3 4-16,14-1 17 0,11 6 20 15,5-6 32-15,5 9 24 0,5 3 22 0,6-3 11 16,4 6-12-16,-4 5-15 16,4 4-28-16,-4 7-66 0,5 0-136 15,-16 3-174-15,-5 7-323 0,-5-1-270 16,-16 0-151-16,6-5-39 0,-6 0 73 16,-10 5 144-16,5-9 303 0</inkml:trace>
  <inkml:trace contextRef="#ctx0" brushRef="#br0" timeOffset="4935.855">17522 9746 209 0,'0'0'466'0,"11"0"58"16,-11 6 40-16,0-6-16 0,0 4-148 16,0 1-123-16,0-5-70 0,0 4-34 15,0-4-13-15,-11 6-1 0,11-6-2 16,0 4 6-16,0-4 7 0,0 6 1 16,0-6 4-16,-5 0-4 0,5 5-10 15,0-5-18-15,-10 0-25 0,10 0-20 16,10 0-27-16,-10-5-24 0,5-5-5 15,-5-5-3-15,11-14 1 0,-6-2-1 16,5-14-2-16,6 1-2 0,9-12-13 16,-9 2-6-16,-6-6-7 0,5 0-5 15,1 1-1-15,4 5-3 0,-14 3 0 16,9 7-2-16,-15 4 2 0,10-1 5 16,-10 12 5-16,11 4 15 0,-11 6 13 15,5 3 7-15,-5 7 3 0,0-1 3 16,0 4-6-16,0 6-10 0,0 6-13 15,10 4-3-15,-10 9-6 0,0 0-1 16,15 3 2-16,-15 12-4 0,16-5 28 16,-6 12 17-16,6-1 14 0,-6 8 4 15,5-1 6-15,-4-3 1 0,4 6-24 0,-10-5-19 16,16 5-12-16,-16-12-7 16,5 9-6-16,6-9-4 0,-16-3 0 15,10 0-4-15,-5-4-4 0,-5-6-4 16,0 0-4-16,10-12-19 0,-10 3-66 15,-10-11-77-15,10-1-71 0,-5-8-75 0,-5 4-81 16,-6-11-65-16,6 1-112 0,-6-3-128 16,1-3-66-16,5 1 5 15,-6 5 41-15,6-5 70 0,-5 5 163 16</inkml:trace>
  <inkml:trace contextRef="#ctx0" brushRef="#br0" timeOffset="5146.834">17630 9563 323 0,'0'-6'587'0,"-10"6"92"16,10-6 64-16,0 6 22 0,10-4-187 15,-10 4-121-15,11 0-66 0,-6-6-29 16,15 6-16-16,-4-3-19 0,-1 3-41 16,11 0-48-16,5 0-60 0,-11 0-60 15,1-6-49-15,5 0-35 0,-1 6-79 16,-9 0-120-16,-1 6-152 0,-4-6-285 15,4 0-257-15,-5 0-138 0,-10 0-13 16,11-6 68-16,-6 2 127 0,-5-6 272 16</inkml:trace>
  <inkml:trace contextRef="#ctx0" brushRef="#br0" timeOffset="5995.936">18237 9268 386 0,'0'5'544'0,"0"5"59"0,-10-4 44 0,10 3-30 16,10 1-213-16,-10 5-128 0,0-1-74 16,6 1-40-16,4 1-28 0,-10 3-21 15,15 2-12-15,-4-1-10 0,-11 5-3 16,15 4-11-16,-15 1-6 0,10-1-11 16,-5 2-12-16,-5-2-10 0,0 2-9 15,0-2-9-15,11-4-10 0,-11-6-3 16,0 3-4-16,0-9-3 0,-11-1 0 15,11-3-1-15,0-9 1 0,-5-5-1 16,-5-5-1-16,10-9 2 0,-10-6-1 16,5-6 1-16,5-8 0 0,-11-3 1 15,11-1 2-15,0-7-2 0,0-4 2 16,0 4-1-16,0 6-1 0,11-3-1 16,-11 9 0-16,5 3 0 0,5 0 2 15,5 10 0-15,-4 4 1 0,4 7 1 16,11-1 1-16,-11 9-1 0,11 6-1 15,0 0 0-15,-11 6 1 0,11 9-1 16,0-5 6-16,-11 9 6 0,0 1 6 16,-4 1 7-16,-6 4 8 0,5 0 7 15,-10-2 5-15,0 2-2 0,-10-4-1 16,5-1-3-16,-6-5-9 0,-4-5-7 16,0-6-8-16,4-4-8 0,-4-4-2 15,-1-2-4-15,6-4-3 0,-5-5 1 16,15 5 4-16,0 1 6 0,0-1 13 15,10 0 14-15,-5 5 13 0,21 5 5 16,-11 5 2-16,11-1 3 0,-11 8 8 16,11-3 23-16,0 11 31 0,0-1 32 15,-11 6 19-15,0 6 8 0,1-6-6 16,-6 10-19-16,-10-1-33 0,-10 1-31 16,5 0-23-16,-11 0-12 0,-4-6-15 15,-11 1-14-15,-5-4-14 0,5-13-7 16,-10 2-6-16,10-9-4 0,-5-6-4 15,5-6-18-15,5-3-67 0,1-1-99 16,14 1-109-16,6-1-136 0,-5 4-180 16,20-4-283-16,-5 10-91 0,16-5 18 15,-6 5 65-15,16 5 111 0,-5 5 169 16</inkml:trace>
  <inkml:trace contextRef="#ctx0" brushRef="#br0" timeOffset="6357.717">18875 9715 239 0,'0'6'549'0,"11"-6"82"0,-11 6 49 15,5-6 35-15,-5 3-211 0,0-3-163 16,10-3-99-16,-10-3-54 0,15-10-25 15,-4 3-9-15,-6-12 3 0,15-6 3 16,-14-4 2-16,9-9-6 0,6-1-11 16,-6-1-22-16,0-2-21 0,-4 2-30 15,4 1-25-15,-15 1-19 0,16 0-8 16,-16 3 10-16,15 6 12 16,-15 6 6-16,0 4 8 0,10 4 3 0,-10 8 14 15,0 3-2-15,11 10-12 0,-6 0-4 16,-5 10-6-16,10 3-2 0,-5 12-19 15,5 0-12-15,1 10-7 0,-6 0-4 16,5 5 1-16,6 1-5 0,-1 3 3 16,-5 0-2-16,6-3 0 0,-1 3 0 15,6-3-4-15,-16-6-16 0,10-1-66 16,-4-5-84-16,-1-4-110 0,-5 0-123 16,-5-9-253-16,0-12-196 0,0 1-53 15,-5-10 27-15,-5 1 79 0,-1-6 104 16,6-5 248-16</inkml:trace>
  <inkml:trace contextRef="#ctx0" brushRef="#br0" timeOffset="6582.389">19066 9541 462 0,'0'-3'665'0,"0"3"83"16,0-6 77-16,0 0 45 15,10-4-232-15,-5 1-138 0,5-1-78 0,6 0-53 16,9 1-60-16,-9-3-63 0,10 8-65 15,-1-1-69-15,-9 1-56 0,9 4-94 16,-9 4-116-16,-1 1-136 0,6-1-169 16,-6 2-325-16,-15 4-167 0,16-5-28 15,-16 5 51-15,15-4 104 0,-15-2 152 16</inkml:trace>
  <inkml:trace contextRef="#ctx0" brushRef="#br0" timeOffset="7489.541">19729 9362 191 0,'0'6'495'0,"0"-2"65"0,0 7 41 15,0-7 13-15,0 6-170 0,0 1-150 16,0-7-83-16,-10 6-40 0,10-1-19 15,10 3-12-15,-10-2-2 0,0 3-9 16,0 3-13-16,0-1-11 0,0 4-13 16,0 3-16-16,0-3-15 0,0 6-13 15,0-6-11-15,0 1-12 16,0 1-9-16,10-6-6 0,-10-5-5 0,0-1 1 16,0 1-4-16,0-10 1 0,0 0-3 15,0-6 0-15,0-7 0 0,0-3-1 16,0-9-1-16,0 0 2 0,0-4 4 15,0-2-4-15,0-3 0 0,6-1 2 16,-6 0-1-16,0 1 0 0,0-7 3 16,0 6 7-16,0 1 14 0,10-1 15 15,-10 6 23-15,0-2 19 0,10 6 16 16,-10 0 7-16,5 6-2 0,6-6-12 16,-6 5-16-16,5 5-17 0,0-4-16 15,6 9-12-15,-1-2-8 0,1 3-7 16,-1 5-3-16,6 4-4 0,-6 0-3 15,0 4-1-15,1 1 1 0,-6 5 1 16,6 0-2-16,-6 5-1 0,-5 1 1 16,5 3-4-16,-10 0-2 15,0 2 0-15,0-1 0 0,-10-1-3 0,5 2 2 16,-5-2 0-16,-6-3 0 0,6 3 3 16,-6-9 0-16,1 0-2 0,0-5 2 15,-11-1 0-15,10-4 2 0,-4 0-2 16,4-4 0-16,1-1 0 0,15 1 5 15,-10-2 8-15,5 2 11 0,5-2 24 16,5 0 36-16,5 3 35 0,0 3 24 16,6 0 13-16,9 3 1 0,6 3-14 15,-5 4-31-15,5 5-36 0,5 1-23 16,-5 3-17-16,5-4-14 0,-5 11-9 16,-6-3 1-16,1 8 0 0,0-6-1 15,-11 9-6-15,1-5 7 0,-6 6 7 16,-10 2 2-16,-10-10 3 0,5 9 5 15,-16-11 8-15,-5-5-9 0,-5 1-4 16,1-11-9-16,-12-1-7 0,-4-9-6 16,5 0-11-16,0-9-29 0,0-1-99 15,-1 4-144-15,1-4-175 0,16 5-380 16,-6 1-193-16,5 4-79 0,11 0 40 16,-1 9 118-16,6 7 160 0,-6 7 370 15</inkml:trace>
  <inkml:trace contextRef="#ctx0" brushRef="#br0" timeOffset="50725.924">17023 4659 122 0,'0'-4'420'0,"0"4"54"16,0-6 38-16,0 6-6 0,0-5-144 15,0 5-119-15,11-4-77 16,-11 4-46-16,0 0-23 0,0 0-11 16,0 0-5-16,0-6-4 0,10 6 4 0,-10-4 7 15,0 4 5-15,5-6 5 0,-5 6 4 16,0-5 6-16,0 5 3 0,0 0-3 15,0 0-10-15,-5 0-10 0,-5-4-13 16,10 4-15-16,-11-6-11 16,-4 6-9-16,10-4-1 0,-5 4 0 0,-6-6-2 15,-4 6-1-15,4-4-4 16,1 4-3-16,-1-5-4 0,-9 5-10 0,14 0-2 16,-9 0-9-16,-1 0-1 0,-5 0-1 15,11 0-2-15,0 5 3 16,-1-5-2-16,1 4 0 0,4 2-3 15,1-6 3-15,-5 4 0 0,15 2-2 0,-6 3-1 16,6-3-2-16,0 4 4 0,6-1-2 16,4 1-2-16,-5 6 0 0,16-7 2 15,-6 7 2-15,1-1-1 16,-1-5-2-16,11 3 3 0,-11-1 2 0,11 1-1 16,-11-3 0-16,-4 2 0 15,4-3 0-15,-5 7 2 0,6-7-2 0,-6 5-1 16,-10-3 0-16,0 3 1 0,0 1 1 15,-10 1-2-15,-6-7 2 0,1 7 1 16,-6-7 2-16,-10 7-3 0,6-7 2 16,-1 1-1-16,0 0 1 0,6-1-4 15,-6 1-3-15,0-4 0 0,16 0-23 16,-6-3-52-16,16 3-88 0,-10-6-211 16,5-9-209-16,5 3-125 0,5-4-48 15,5-9 15-15,6 3 65 16,-6 1 202-16</inkml:trace>
  <inkml:trace contextRef="#ctx0" brushRef="#br0" timeOffset="51107.844">17152 3859 208 0,'0'-10'506'0,"-10"4"78"16,10 6 55-16,0-6 42 0,0 6-191 15,10 0-141-15,-10 6-82 0,0 0-48 16,5 4-27-16,-5 3-23 0,10 8-13 15,-4 4-16-15,4 4-9 0,5 2-11 16,-4 8-1-16,-6 7-7 0,5-2-9 16,0 7-15-16,-5 3-15 0,6 0-19 15,-11 5-19-15,10-3-15 0,-5-7-24 16,-5 1-44-16,0-6-60 0,0-3-87 16,0-11-103-16,-15-6-226 0,4-9-191 15,-4-9-82-15,-11-12-5 0,11-9 51 16,-11-5 85-16,0-9 216 0</inkml:trace>
  <inkml:trace contextRef="#ctx0" brushRef="#br0" timeOffset="51278.011">16926 4350 10 0,'-26'-19'557'0,"11"0"134"0,4 3 86 15,-4 7 57-15,10-3-26 0,-6 8-243 16,11-1-152-16,16 1-112 0,-6 4-67 16,6 0-48-16,9 0-46 0,6 0-47 15,5 0-39-15,-5 0-39 0,10 0-75 16,-5 4-96-16,-5 1-126 0,-5 5-275 15,5-4-222-15,-6 3-99 0,1-5-3 16,-11 8 58-16,11-2 102 0,-10-1 263 16</inkml:trace>
  <inkml:trace contextRef="#ctx0" brushRef="#br0" timeOffset="51671.877">17425 4370 539 0,'0'11'674'0,"0"3"77"0,0 1 55 0,0 5-20 15,0 5-283-15,0-4-182 0,0 8-116 16,0-4-74-16,5 6-52 16,5-12-39-16,-10 6-23 0,16-6-10 0,-6 1-4 15,5-5-3-15,-4 1-3 0,4-7 3 16,0-3-1-16,1-6 1 0,-6-6 3 16,6 0-9-16,-6-7 0 0,5-3-4 15,-4-3 1-15,-6-6-3 0,-5 0-1 16,0-6 10-16,0 6 3 0,-16-6 3 15,6 8 12-15,5-2 10 0,-11 6 16 16,-4-1 19-16,4 9 26 0,-9 1 20 16,9 6 9-16,1 4 8 15,-1 4-4-15,-9 12-14 0,14-1-14 0,-4 10-19 16,5 0-8-16,10 2-11 0,0 10-8 16,0-6-11-16,10 3-11 0,5-5-6 15,-4 2-8-15,14-8-6 0,-9-1-4 16,15-3-1-16,-11-9-3 0,1-5-53 15,5-5-74-15,-1 0-104 0,-9 0-132 16,-6-5-289-16,5-5-183 0,-4 0-55 16,-6 1 19-16,5-1 72 0,0-5 115 15,-4 5 283-15</inkml:trace>
  <inkml:trace contextRef="#ctx0" brushRef="#br0" timeOffset="51998.2288">17888 4466 358 0,'0'0'554'0,"10"-6"71"0,-5 1 51 0,-5-5 1 16,0 0-215-16,0 1-133 16,0-1-72-16,-5 0-44 0,-5-1-30 15,10 1-22-15,-16 1-12 0,6-1-9 16,5 4-3-16,-16 2 5 0,16 4 1 15,-10 4 5-15,4 2-7 0,-4 4-15 0,5-1-23 16,-6 12-22-16,6-1-22 16,10 5-27-16,-5 0-12 0,5 4-8 0,0 2 1 15,5-2-5-15,5 1-5 16,-10-1-2-16,16 2-4 0,-1-8-26 16,6-1-58-16,-6-7-75 0,0 4-99 0,1-11-130 15,10 0-282-15,-11-8-153 0,-5-8-38 16,6 0 20-16,-1-1 74 0,-5-16 115 15,-10 0 275-15</inkml:trace>
  <inkml:trace contextRef="#ctx0" brushRef="#br0" timeOffset="52381.975">17996 3918 378 0,'0'-21'566'0,"0"-4"63"15,0 12 44-15,0-3 14 0,10 7-246 16,-10-1-140-16,5 4-67 0,-5 6-28 16,10 0-11-16,1 6-11 0,-6 7-16 15,-5 3-15-15,10 3-21 0,-10 6-24 16,5 6-19-16,-5 4-16 0,11 5-15 16,-11 5-14-16,0 5-15 0,10-2-9 15,-5 2-10-15,5 6-6 0,-10-8-1 16,5-1 2-16,6-3-5 0,-1-9-2 15,-5-6-4-15,5-8 2 0,-4-4 2 16,4-9 2-16,5-8 0 0,-4-12 4 16,4-7 1-16,0-10 3 0,-4-6-1 0,14-1-2 15,-9-9 3-15,-1 7-4 16,1-3 2-16,4 1-4 0,-4 5-4 0,-1 6-1 16,-5 4-15-16,-10 6-32 15,16 7-43-15,-16 8-58 0,0 4-78 16,-10 10-115-16,4-4-236 0,6 13-144 15,-10-3-52-15,5 3 8 0,-5 6 54 0,10-6 100 16</inkml:trace>
  <inkml:trace contextRef="#ctx0" brushRef="#br0" timeOffset="52561.6199">18320 4300 15 0,'0'6'581'0,"10"4"135"16,-5-1 97-16,5 1 88 0,-4 2 6 15,14 1-234-15,-15 8-149 0,11 4-100 16,-6-1-77-16,5 6-77 0,6 3-72 15,-6-2-63-15,1 6-59 0,-6 1-42 16,6-7-79-16,-11 4-112 0,5-10-109 16,-10 0-132-16,10-6-227 0,-10-11-246 15,0-8-80-15,0-8 22 0,0-1 62 16,-10-13 106-16,10-3 217 0</inkml:trace>
  <inkml:trace contextRef="#ctx0" brushRef="#br0" timeOffset="52733.63">18541 4376 511 0,'10'-10'728'0,"-10"0"97"0,10 4 87 16,-4 6 39-16,-6 6-279 0,0 4-216 16,10 5-145-16,-10 5-99 0,10 5-85 15,-10-6-120-15,5 12-134 0,-5-6-157 16,-5-2-310-16,5 2-208 0,-10-9-110 16,10-7-2-16,0-9 63 0,0-4 125 15,0-11 290-15</inkml:trace>
  <inkml:trace contextRef="#ctx0" brushRef="#br0" timeOffset="53114.92">18577 4102 497 0,'0'-4'667'0,"10"-2"56"0,-5 6 34 0,-5 0 1 16,11 0-299-16,-6 6-205 0,-5-2-120 15,10 5-61-15,0 1-41 0,-5 11-39 16,6-5-42-16,-11 7-40 0,5 2-36 15,5 6-29-15,-10-2-13 0,0 1 9 16,0 5 22-16,0-6 32 0,10 2 35 16,-10-6 32-16,0-6 31 0,0 1 19 15,0-5 21-15,0 1 21 0,6-9 20 16,-6-7 16-16,0 0 14 0,10-4 20 16,-10-5 17-16,10-5 4 0,-5-1-2 15,11-6-4-15,-6 1-10 0,6 1-13 16,-6-2-17-16,-5 7-15 0,5-1-4 15,6 5 1-15,-6 4 6 0,5 3 9 16,1 3 11-16,-6 9 3 0,0 1-6 16,-4 5-11-16,9-1-20 0,-5 7-20 15,-10 4-17-15,11 0-13 0,-11 0-11 16,0-2-14-16,0 2-44 0,0-3-63 16,0-9-92-16,-11-1-115 0,11-8-263 15,0-4-203-15,0-10-71 0,0-5 4 16,0-5 55-16,0-7 98 0,0 0 254 15</inkml:trace>
  <inkml:trace contextRef="#ctx0" brushRef="#br0" timeOffset="53589.774">18999 4381 413 0,'0'14'547'0,"0"1"53"0,10 1 35 0,-10-12-46 15,5 7-230-15,5-1-141 0,1-1-79 16,-6-9-49-16,5 0-27 0,6-5-17 16,-6 1-14-16,-5-6-12 0,5-1-6 15,6-3-6-15,-16-1-2 16,10 5 1-16,-5-5 8 0,-5 5 17 0,0-6 28 16,0 7 32-16,0-1 27 0,0 4 26 15,0 6 10-15,0 0-6 0,10 6-13 16,-10 10-22-16,0 3-20 15,11 6-21-15,-6 4-15 0,5 6-11 0,-5 3-14 16,16 5-8-16,-16 5-6 0,5 2-6 16,-10 6-5-16,5 4-3 0,-5 0-3 15,-5-6-2-15,5 5-4 0,-10-5 1 16,-5-3 0-16,-11-7-3 0,10-9-2 16,-9-14-6-16,-1-11-6 0,-5-20-2 15,5-11 1-15,11-14 0 0,-11-9 1 16,16-10 9-16,5-6 6 0,5 0 2 15,5 0 0-15,5 4 3 0,6 2 0 16,-1 4-2-16,11 6-28 0,0 9-71 16,-11 0-128-16,11 4-317 0,-11 12-169 15,11 4-91-15,-16 11-18 0,6-2 47 16,-1 6 113-16</inkml:trace>
  <inkml:trace contextRef="#ctx0" brushRef="#br0" timeOffset="54369.24">20202 4561 60 0,'-10'13'439'16,"10"3"73"-16,0-1 52 0,0-5 12 0,0-6-60 16,0 7-153-16,0-1-82 0,0-6-40 15,0 1-27-15,0 1-11 0,0-6-8 16,10 4-4-16,-10-4 1 0,0-4 9 16,11 4 21-16,-6-6 16 0,5-9 2 15,-10 0-10-15,16-9-21 0,-16-10-33 16,15-3-44-16,-5-11-47 0,6-2-33 15,-1-6-21-15,-5-2-13 0,6-2-8 16,-6 0 1-16,6 4-4 0,-6 6-1 16,-5 6 1-16,5-1-3 0,-10 11 14 15,0 3 28-15,5 8 20 0,-5 7 18 16,0-5 16-16,11 17 10 0,-11-5-16 16,0 9-19-16,0 0-22 0,10 3-13 15,-5 7-17-15,-5 11-8 0,10 4-2 16,1 0-4-16,-6 14-1 0,10 2-8 15,-4-1-1-15,4 8 1 0,0-1-3 16,-4 7 3-16,4-10-2 0,-5 6 2 16,6-9-2-16,-1 3-3 0,-4-5-3 15,4-3-39-15,-5-9-79 0,-5 0-100 16,-5-2-102-16,0-9-112 0,0-3-126 16,0-3-224-16,0-10-119 0,-15-4-8 15,10-2 43-15,-5 2 85 0,-1-5 113 16,-4-3 253-16</inkml:trace>
  <inkml:trace contextRef="#ctx0" brushRef="#br0" timeOffset="54554.179">20326 4460 63 0,'-5'0'581'0,"-6"0"115"16,11 0 75-16,0 0 63 0,11-9-55 15,-6 3-240-15,5-4-150 0,6 1-85 16,-1-1-62-16,11 0-57 0,-11 5-41 15,11-5-52-15,0 0-49 0,-11 5-89 16,11-1-110-16,-11 6-146 0,-5 6-298 16,6-1-190-16,-1 5-100 0,-4-6 1 15,4 2 67-15,-5-1 121 0,6-1 284 16</inkml:trace>
  <inkml:trace contextRef="#ctx0" brushRef="#br0" timeOffset="55274.784">20907 4401 481 0,'0'19'590'0,"0"2"53"0,0-2 34 16,0-3-63-16,0 1-252 15,0-5-152-15,0 3-89 0,0-11-40 0,0 8-16 16,0-12 0-16,0 4 13 0,0-8 11 16,0 4 11-16,0-12-4 0,0-1-7 15,-10-5-17-15,5 1-14 0,5-4-20 16,-11-4-15-16,11-4-9 0,-5-6-6 15,-5 0 0-15,10 0-5 16,-10-9-2-16,10-31 5 0,0 34-6 16,10 3-2-16,-10 7 2 0,10 2 5 15,-5 4 6-15,6 4 5 0,4 1 6 16,1 11 3-16,-6-1 0 0,5 4-3 16,11 12-7-16,-11-2-2 0,1 2-6 15,4 9-2-15,-4-1 2 0,-1 7-3 16,-4-2-1-16,-6 0 1 0,-5 3-3 15,0 3 3-15,0-6-6 0,-5 6 6 16,-6-9 0-16,-4 3-2 0,5-9 3 16,-6-1 1-16,1-3 3 0,-1-6 0 15,6 0 0-15,-5-10 3 0,4-1-2 16,11 7-2-16,0-12-1 0,0 7-4 16,11-1 3-16,-6 1 3 0,15 3 11 15,-4 0 2-15,9 6 5 0,-9 6 6 16,15 0-4-16,-6 7 6 0,1-1 7 15,0 7 14-15,-11 0 14 0,1 6 20 16,-6 0 21-16,5 4 12 0,-15 2 11 16,0 4 9-16,-15-6-1 0,5 7 4 0,-16-7-12 15,5 2-13-15,-15-8-21 0,11-1-23 16,-6-9-14-16,-10-1-26 0,15-3-14 16,0-9-26-16,1-5-62 15,9 1-83-15,1-8-85 0,15 8-84 0,-11-5-100 16,11-9-121-16,11 11-241 0,4-9-80 15,1 6-2-15,4 1 39 0,1 3 80 16,4 2 126-16</inkml:trace>
  <inkml:trace contextRef="#ctx0" brushRef="#br0" timeOffset="56021.317">21802 3957 340 0,'0'-4'474'0,"0"-2"64"0,0 2 16 16,0 4-15-16,0-5-130 0,0-1-102 16,0 6-62-16,0 0-39 0,0-4-21 15,0 4-16-15,0-6-7 0,-5 2-12 16,5 4-12-16,-10 0-9 0,10-5-10 16,-11 5-5-16,11-4-1 0,-5 4 9 15,-5 0 14-15,-5-6 13 0,4 6 9 16,6 0 7-16,-15 0 3 0,14 6-7 0,-9-6-11 15,-6 4-13-15,6 1-12 0,0-1-19 16,-1 6-11-16,-10-4-17 16,11 3-20-16,-6 7-14 0,6-7-11 15,-11 7-13-15,11-1-9 0,-1-1-6 16,6 7-2-16,-5-2-3 0,-1 1-3 16,6 5 2-16,-5 0 1 0,15 0-3 15,0 0 2-15,0 4-1 0,0-4 0 16,0 6 2-16,15-6 8 0,-5 4 7 15,6-4 5-15,-1 4 10 0,11-4 10 0,0-4 4 16,-1 4 3-16,6 0-2 16,10-5 2-16,-5-5-2 0,-5-2-4 15,10-3-11-15,-5 2-8 0,-5-8-5 0,10 1-3 16,-15-1-9-16,10-4-14 0,-15 6-77 16,4-6-169-16,-14 0-234 15,-6 6-373-15,5-2-196 0,-10-4-98 16,0 9 22-16,-10 7 138 0,5-1 218 0,-6 10 363 15</inkml:trace>
  <inkml:trace contextRef="#ctx0" brushRef="#br0" timeOffset="71231.977">14138 16345 252 0,'-5'6'382'16,"-6"-2"27"-16,1-4-5 0,5 5-64 16,-6 5-155-16,6-4-86 0,-5-2-44 15,0 5-25-15,10-3-17 0,-5 4-5 16,-6-1-5-16,1 1-2 0,5 2-1 16,5-3-12-16,-10 7-44 0,4-3-115 15,-14-3-123-15,15 5-66 0,-11 5-37 16,6-5-8-16,0 6 35 0</inkml:trace>
  <inkml:trace contextRef="#ctx0" brushRef="#br0" timeOffset="73070.951">13922 16738 138 0,'0'0'427'15,"10"-9"42"-15,-10 3 23 0,0-4 17 16,0 7-181-16,10-3-109 0,-10 6-53 15,0 0-22-15,-10-6-8 0,10 6-11 16,-10 0-12-16,10-4-12 0,-16 4-10 16,6-6-6-16,5 6-4 0,-11 0-6 15,6-4-8-15,-16 4-12 16,11 0-14-16,-11 4-10 0,0-4-12 0,-4 6-10 16,4-2 0-16,-15 8 5 0,15 1 1 15,-15-3 1-15,10 5 1 0,-5 4 1 16,-5 3-3-16,15-3-5 0,-15 0-3 15,15 6-2-15,-15 0-1 0,10 0-2 16,5 1 6-16,1-1 4 0,-1 0 3 16,-5 4 1-16,5 1 1 0,1 5-2 15,9 0-2-15,-9 5-7 0,-1-1-4 16,10 2-2-16,1 3 0 0,5 0 0 16,-6-3 0-16,6 3 0 0,5 1 7 15,-5 1 12-15,4-2 10 0,6-5 11 16,-10 7 10-16,10-7 5 0,0 1 0 15,0-5-1-15,0 5-6 0,10-1-2 16,-4-4 0-16,-6-1-4 0,10 1-1 16,-5 2-6-16,5-3-6 0,1 1-8 15,-6 0-8-15,5-6-4 0,5 6-3 16,11-5-6-16,-10 5 0 0,-1-6 0 16,11 2 1-16,-1-2 12 0,6 2 14 15,-5-6 9-15,15 4 7 0,-15-6 3 16,15 4 2-16,-5-2-9 0,-5-6-12 15,10 1-7-15,0 5-9 0,0-10-2 0,1 4-2 16,-1-3-5-16,10 3 1 16,-10-3 1-16,11-1 2 0,-1-5 13 15,-5 5 13-15,16-7 9 0,-16 9 8 16,11-7-2-16,5-1-1 0,-6 1-13 16,-4 0-14-16,-6 1-7 0,6-1-4 15,4-6-1-15,-15 5-1 0,11-3 0 16,-11 0 22-16,10-6 18 0,-10 0 11 15,1-6 6-15,-1 0 5 0,0-3 2 16,0-5-22-16,-5-1-17 0,-5-6-11 16,5 1-8-16,-5-5-4 0,-5-4 0 15,4-2 0-15,-4 3-1 0,0 2 2 16,0-4-1-16,-11 1 0 0,11-2-1 16,-1-4 2-16,-9 0-2 0,-1-3-7 15,11-3-1-15,-11 1-1 0,1 5-2 0,4-4-1 16,-14-5 4-16,9 4 2 15,6-5 4-15,-16-1-4 0,5 2 4 0,5-1-2 16,-4 1-2-16,-6 3-3 16,-5-3 2-16,0 3-4 0,0 3 0 0,0-3 2 15,0 7-2-15,-16-7 1 16,11 6 0-16,-15-3 0 0,4 3 0 16,1-5-3-16,-11 5 1 0,0 0 4 15,1 0 13-15,-6 1 28 0,5 3 17 16,-5-4 12-16,-5 10 8 0,5-4 3 0,-5 4-8 15,-5 4-26-15,0 2-11 0,10-1-3 16,-10 5-7-16,-10-1-3 0,9 3-6 16,1 1-3-1,-10-1-7-15,10 3-4 0,-16-5-4 0,16-1-2 16,-10 7 0-16,-1-7 2 0,11 7 0 0,-5-1 2 16,-6 0 0-16,11 1 0 0,0 3 0 15,-11 6 0-15,11 0 0 16,10 6 0-16,-10-3 0 0,0 7 0 0,5 6 0 15,-5-7 0-15,0 7-4 0,15 3-1 16,-15-4-1-16,15 5-4 0,-5 1-4 16,-5-2 0-16,11 6 1 15,4 0 1-15,-5 0 2 0,1 4 3 0,9-4 0 16,-9 6 3-16,9-4 3 0,-4 10 1 16,4-6 0-16,1-2 0 0,-1 5 0 15,6 1-3-15,-6 0 0 0,6 5-2 16,-5-5-3-16,15 0 8 0,-16 5 0 15,16-1 5-15,-10-4 3 0,10 5 3 16,0-5 2-16,0 0 0 0,0 5-2 16,0-5-5-16,0 3-3 0,10-3 1 15,-10 6 0-15,16-1 1 0,-6-5-3 16,-5 3-1-16,16 3 4 0,-6-6-4 16,1 5-2-16,-1-5-5 0,11 3 2 15,-11 3 0-15,11-6 0 0,0-1 1 16,-11 1-2-16,11-4 8 0,0-2-1 15,4 6 5-15,-4-10 1 0,10 6-1 16,-5-6 6-16,10 0-5 0,-5-2 0 16,5-2-3-16,6-2-1 0,-6-3 1 15,10-7-5-15,1 7 2 0,4-12 3 16,1 2 2-16,-6-3-1 0,6-3-2 16,-6-3-3-16,6-3-2 0,5 2 0 15,-16-12-2-15,5 7 1 0,6-12 2 16,-6 7 0-16,-10-7 0 0,11-2 2 15,-11 2 2-15,0-5-1 0,-10-2 2 16,10 2 2-16,-5-4 0 0,-5 1-6 16,-5-2 2-16,0 0-3 0,-1-8 1 15,-9 5-1-15,-1-11-1 0,1 1 4 16,4 3-1-16,-4-3 2 0,-11 0 1 16,5-1-2-16,-10-1 1 0,0 7-1 15,0-1 0-15,0-1-1 0,0 7-2 16,-10-5 0-16,-6-1-1 0,1-1-2 15,-1 6-6-15,-9-9 0 0,-1 5-1 16,0-1 0-16,1-4 0 0,-6-7-1 16,-10 7 6-16,5-2 6 0,5 1 0 15,-10-5 2-15,-1 12 4 0,6-7 4 16,-5 5-8-16,0 5-6 0,-5 0 5 16,-1 1-4-16,1-7 2 0,5 12-3 0,-10-6 3 15,-1-1 1-15,-4 7 1 16,4 4-2-16,-4 0 2 0,-1 5 3 15,5 11 0-15,-4-1-2 0,4 10-2 16,-4 10 2-16,4-1-6 0,6 11 0 16,-5 5 1-16,-1 0-2 0,11 4-6 0,-10 11-5 15,4-5 1-15,6 5-3 16,0 5 1-16,0-1 3 0,5 1 2 16,-5 5 3-16,15-6 0 0,-5 6 5 0,5-5 4 15,11 5-1-15,0 0 6 0,4 0 3 16,1 4 4-16,10-4 0 15,0 4-3-15,10-4 2 0,6 6-9 16,-1-2 1-16,6 6-2 0,-6-6-48 16,11 6-98-16,-6-4-115 0,6-2-154 0,0 0-259 15,0-4-233-15,-11 6-71 0,-5-2 30 16,6-4 78-16,-16 10 140 16,0-6 246-16</inkml:trace>
  <inkml:trace contextRef="#ctx0" brushRef="#br0" timeOffset="90121.615">17924 18222 294 0,'0'4'403'0,"0"-4"35"16,0 6-19-16,0-6-38 0,0 5-128 15,0-1-89-15,0-4-51 0,0 0-24 16,0 6-18-16,0-2-7 0,0-4-3 16,0 6-3-16,0-6-4 0,0 3-6 0,0 3-4 15,0 0-5-15,0-2-7 16,5 2-4-16,-5-6 1 0,0 9-3 16,0-3-2-16,0-2-2 0,0 2-3 15,10-2 3-15,-5-4 2 0,-5 5 4 16,10-1 4-16,-10 2 8 0,11-6 6 15,-6 6-1-15,5-2 2 0,-10-4 2 16,16 5 1-16,-6-1 0 0,-5 2-3 16,5 0-3-16,6-2-4 0,-1 5-7 15,6 1-2-15,-6 2-1 0,11-3 1 16,-11-5-1-16,16 6 5 0,-5 1 4 16,0-7-1-16,-1 2-5 0,6-2-5 15,-5 2-3-15,0-6-7 0,5 0-7 16,5 0-6-16,-6 5-1 0,-4-5 1 0,0 0 1 15,5 0-1-15,-6 0 2 0,11 0-4 16,-5 0 0-16,-5 0-2 0,0 0-1 16,5-5 1-16,5 5 1 0,-5 0-1 15,-6-6 1-15,1 2 0 0,5-6-2 16,-5-1 2-16,-1 1-2 0,1 1 2 16,0-7 0-16,-1-3 2 0,-4 3-1 15,5-3-3-15,-1 4 1 0,-9-5 2 16,10 1-2-16,-11-2-1 15,11 7-1-15,-11-1 3 0,6-1-1 0,-6 1-2 16,1 2 1-16,-1 1 1 0,-5 2-1 16,6-3 0-16,-1 1 0 15,-5-1 3-15,6-3-2 0,-1 1 0 0,6-1 0 16,-6-3 0-16,1 0 2 16,-1-6 0-16,6 5-1 0,-16-5 1 0,10 0-1 15,-4 0-1-15,4 0-1 16,-5 0 0-16,-4 6 0 0,4-6-1 0,0 0 0 15,-5 0 1-15,-5 5 0 0,0-5 1 16,0 0 0-16,-5 0-1 0,-5 0 1 16,0-4-1-16,4-2 1 0,-4 6-1 15,-5-4-1-15,4-2 0 0,-4 2 14 16,0 4 18-16,-11-6 12 0,10 8 13 16,1-8 10-16,-6 12 12 0,1-6-8 15,-1 0-10-15,-10 6 0 16,16-3-2-16,-11 1-5 0,-10 8-5 0,16-7-7 15,-16 5-8-15,10 0-8 0,-5 1-11 16,5-1 6-16,-5-1 15 16,-5 1 7-16,11 5 8 0,-6 1 3 0,-5-1 4 15,5 0-9-15,5 4 0 16,-15 3-3-16,15-3 0 0,-15 6-6 0,15 0 1 16,-15 0-4-16,16 9-15 15,-17-3-7-15,12 4-8 0,-6 0-5 0,5-1 1 16,-10 1 0-16,5 5-1 0,5-5-1 15,-5 5 0-15,5 1 0 16,5 3-2-16,0-4-1 0,-4 5 1 0,4 1-1 16,0-2-2-16,11 6-1 0,-11 0 1 15,11 0 0-15,-11 4 2 0,10-4-2 16,1 4 4-16,-11 2 2 0,16-6-1 16,-6 4 0-16,6-4-1 0,-5 6 1 15,-1-6-2-15,6 0-1 0,5-1 3 16,-5 1 0-16,-1 0-2 0,6 0-1 15,-5-6 4-15,10 6 1 0,-5 6 0 16,-6-2 1-16,11-4 2 0,-10 10 1 16,5-4-2-16,5-2 2 0,0-4-3 15,-10 0-43-15,10 4-67 0,0-4-107 16,-5 6-119-16,-6-6-304 0,1 4-161 16,-5 5-53-16,-1-3 20 0,6 4 78 15,5 0 102-15</inkml:trace>
  <inkml:trace contextRef="#ctx0" brushRef="#br0" timeOffset="110105.817">21802 16852 239 0,'0'-9'391'0,"-5"-7"38"0,5 7-3 15,0-1-46-15,-10 6-136 0,10-7-94 16,0 7-48-16,-11 4-27 0,6-6-12 16,-5 6-4-16,10 6 1 0,-5-6-1 15,-5 4-1-15,10 1 6 0,-11 1-1 16,6-2-2-16,-5 2-2 0,10-2-3 16,-16-4-3-16,16 5-12 0,-10-5-5 15,5 0-3-15,-5 4-3 0,-6 2-2 16,6-6 2-16,-5 0 5 0,-1 0-1 15,1 6 3-15,-6-6-2 0,-5 4-3 0,6-4 1 16,-6 5 4-16,-10-1 1 16,5 2-1-16,-5 4 5 0,-5-1 1 0,0-3 0 15,0 4-4-15,-6-1-4 16,-4 7-6-16,0-6-4 0,4 5-3 16,-4 0-7-16,-1-1-4 0,6 1-2 0,-5 1-2 15,-1-3 4-15,11 3-2 0,0 5 3 16,0-8-1-16,0 9 2 0,5-3-2 15,5 0-3-15,5 6-3 16,-5-5-1-16,5 5-1 0,1 6-3 0,-1-3 0 16,0 3-2-16,6 4 1 0,-1 4 1 15,-5 1-1-15,11 5 1 0,0 1 0 16,-1-2-1-16,6 1-1 0,-6 5 0 16,6 0 2-16,-5-6 2 0,15 1 5 15,-5-1 2-15,-6 2 3 0,11-1-2 16,11-1 4-16,-6-4-5 0,-5-1-4 15,15 2-1-15,-5-7 3 0,6 1 3 16,10-6 8-16,-1 2 2 0,6-2 3 16,-5-4 2-16,15 0-1 0,-5-4-8 15,5-2-2-15,5 1-6 0,-4-5-1 16,9 4-1-16,6-5-1 0,4-2 7 16,-4 3 9-16,10-5 6 0,0-1 8 15,0 7 9-15,-1-7 2 0,1 1-7 16,-5 0-3-16,5 5 1 0,0-5-4 15,0 5-4-15,0-5 0 0,-11 5-3 16,11-5-5-16,-10-1-6 0,4 1-5 16,-4-4-3-16,10 0 0 0,-11-2-2 15,11-4 1-15,0 0-4 0,-10-4 1 16,20-2 0-16,-10-4-1 0,5 4 3 16,-5-3 0-16,-1-1-2 0,-9-5 3 15,10-1-2-15,-5 3-1 0,-6-8-3 16,1 1 1-16,-6-5 1 0,-4 0 0 15,4-4-1-15,0-2 1 0,-9 2-1 16,9-5 10-16,-5 3 5 0,-5-4 6 16,1 0 4-16,-6 1 0 0,5-1 2 15,-10 0-8-15,5 6-5 0,-5-7 5 16,-6 7 6-16,1-6 4 0,5 4 2 16,-11 2 2-16,1 0-1 0,0-2-10 15,-6 6-8-15,0-9-4 0,1 5-2 16,-6-6-3-16,6-2-4 0,-1-1-1 15,-15-3-1-15,10-3 2 0,-10 3 14 16,0-3 12-16,-10-6 8 0,10 5 7 16,-15 1 12-16,-1-6 6 0,-10 6-9 15,1 3-9-15,-16-3-6 0,-1 3-7 16,1 6-10-16,-15 1-11 0,-11-1-7 16,-10 6-4-16,-6-2 5 0,-14 12 9 15,-11 0 5-15,0 3 3 0,-16 10 0 0,1 6 2 16,-6 6-12-16,-10 10-42 15,0 3-53-15,-5 10-55 0,-5 11-83 16,-10 1-122-16,4-3-276 0,-4 7-152 16,10 5-48-16,-1-4-6 0,17 2 54 15,-6 8 108-15,5 4 269 0</inkml:trace>
  <inkml:trace contextRef="#ctx0" brushRef="#br0" timeOffset="117724.678">20105 5386 322 0,'0'0'412'0,"-11"0"29"0,11 0-16 16,0 0-51-16,0 0-147 16,-10-5-90-16,10 5-44 0,0 0-19 0,0 0-9 15,0-4 4-15,-5 4 7 0,5-6 6 16,0 6 0-16,0-4 0 0,0 4-4 16,-10 0-7-16,10-6-12 0,-5 6-8 15,-6 0-5-15,1 0-6 0,10 0-8 16,-5 0-9-16,-5 0-2 0,10 0-1 15,0 0 4-15,-6 0 7 0,6 0 5 16,-10 0 6-16,10 0 4 0,0 0-1 16,0-6-9-16,0 6-9 0,0 0-7 15,0 0-7-15,0 0-6 0,0 0-5 16,10 0 0-16,-4 0 8 0,4 0 6 16,5 0 2-16,1-3 3 0,-1 3 0 15,11 0 1-15,0-6-6 0,-1 2-8 16,16 4-1-16,-15-6-4 0,15 6-3 15,0-6 12-15,1 6 9 0,-1-3 4 16,0 3 8-16,0 0 12 0,10 0 5 16,1 0-9-16,-6 0-7 0,6 3-3 15,4 3-5-15,-4 0-13 0,15-2-5 16,-11 2 0-16,1 3-5 16,10-3-3-16,-1-6 0 0,12 4 2 0,-6 2-1 15,-5-6-1-15,10 0 2 0,-5 0 3 16,-5 0 0-16,10 0-2 0,-21-6-2 15,11 6 0-15,-10-4-1 0,-6 4 0 16,-10 4-6-16,0-4 0 0,-10 6 3 16,5-6 1-16,-10 0 0 0,-5 4 0 15,-1 1 8-15,-4-5 0 0,-11 0 0 16,5 4-5-16,6-4 5 0,-16 6-1 16,10-6-3-16,-10 0 1 0,0 6 0 15,0-6 1-15,0 0 0 0,0 4 3 16,0-4-2-16,-10 5 0 0,10-5 0 15,-6 0-10-15,-4 4-19 0,-5-4-38 16,4 0-47-16,6 0-68 0,-15-4-189 16,4 4-181-16,-9-5-87 15,-1 1-23-15,5 4 20 0,-5-6 53 0,-10 0 174 16</inkml:trace>
  <inkml:trace contextRef="#ctx0" brushRef="#br0" timeOffset="118209.697">20336 5431 250 0,'-36'-6'492'16,"5"-4"60"-16,-5 6 38 0,5-5 22 15,1 3-232-15,-6 6-137 0,5-6-80 16,5 2-41-16,0 4-13 0,1 0-1 16,-1 4 0-16,10-4-8 15,1 0-8-15,15 0-10 0,-10 6-5 0,10-6 5 16,0 6 5-16,10-2 6 16,16 1 12-16,-1 5 5 0,17-6-5 15,4 2-17-15,21 0-15 0,0-6-19 16,10 0-20-16,10-6-13 0,6 6-6 15,4-6 0-15,22 2-6 0,-11-6 0 0,10 5-1 16,-5 1 2-16,-5 4-2 0,0-6-6 16,-10 6 1-16,-16 0-1 15,-4 0 3-15,-1 6-4 0,-21-6 1 0,-15 9 0 16,1-5-5-16,-1 2 3 16,-16 4 0-16,-9-4 4 0,-1-3-2 15,-4 3 5-15,-1-2 1 0,-5 2 0 0,-5 0-3 16,0-6-8-16,0 3-16 15,-15-3-35-15,15 0-44 0,-11 0-61 16,-4 0-62-16,-1-3-64 0,1 3-195 16,-6 0-155-16,1-6-62 0,-6 6 2 0,0-6 35 15,-10-4 56-15,6 7 201 0</inkml:trace>
  <inkml:trace contextRef="#ctx0" brushRef="#br0" timeOffset="118574.985">20244 5402 273 0,'-31'-6'504'0,"10"6"58"0,1-10 31 15,-1 5 10-15,16 1-253 0,-5-2-146 16,-1 2-81-16,11-2-43 0,11 0-20 15,-11 3-1-15,15 3 13 0,11-6 18 16,-1 2 10-16,1 4 13 0,15 0 8 16,16 0-1-16,-1 4-3 0,11 2-9 15,10-6-13-15,16 0-15 0,5 0-8 16,0 3-5-16,10-3-6 0,10 0-10 16,-10 0-4-16,0-3-4 0,-10 3-12 0,-1 0-13 15,-4 0-5-15,-11-6-5 16,-15 6-3-16,-15-4-4 0,4 4 2 15,-20 0 1-15,-5 0-1 0,-5 0 1 16,-11 0-1-16,1 0-6 0,-6-6-16 0,-10 6-29 16,0 0-43-16,-10-6-56 15,-6 3-65-15,1 3-67 0,-11-6-205 0,-5 2-150 16,-5 4-51-16,-5-6 1 16,0 2 47-16,-11 4 59 0</inkml:trace>
  <inkml:trace contextRef="#ctx0" brushRef="#br0" timeOffset="118877.888">20028 5307 276 0,'-26'0'473'15,"21"-6"45"-15,-6-3 28 0,27 3 0 16,4-4-234-16,1 5-121 0,20 1-60 15,11-2-16-15,4 2-1 0,11-2 11 16,10 2 19-16,16 4 17 0,4 0 9 16,11-5-1-16,6 5-16 0,14 0-26 15,-4 0-29-15,-1-6-31 0,-5 6-25 16,-9 0-19-16,-12 0-6 0,-14-4-6 16,-6 4-3-16,-16 0-2 0,1 0-18 15,-16 4-52-15,-10-4-83 0,-5 0-108 16,-5-4-257-16,-11-2-150 0,-15 2-55 15,11-1 3-15,-22-5 57 0,11 4 99 16</inkml:trace>
  <inkml:trace contextRef="#ctx0" brushRef="#br0" timeOffset="144732.269">948 16663 268 0,'0'0'421'0,"-5"0"39"16,5 0-4-16,0 0-40 0,0 0-144 15,0 0-102-15,-10 0-62 0,10 0-31 16,0 6-15-16,0-6-9 0,0 0-5 15,0-6-5-15,0 6 1 0,0 0-8 16,0 0-2-16,0 0-5 0,0-4-2 16,0 4-2-16,0 0 0 15,0 0 0-15,0 0 4 0,0-5-2 0,0 5 1 16,0 0 0-16,0-4 0 16,0 4-1-16,0-6-2 0,0 6-1 0,0 0 0 15,0 0-5-15,0 0-3 0,0 0-3 16,0 0-5-16,0 0-1 0,0 0 0 15,0-6-3-15,0 6 1 16,0 0-1-16,10 0-1 0,-10-4 1 0,0 4 0 16,5 0-2-16,-5 0 0 0,0-5 2 15,11 5 4-15,-11 0 0 16,0-4 0-16,0-2 0 0,5 6 4 0,5-6 0 16,-10 2-2-16,0-2-3 15,10 3 0-15,-4-3 2 0,4 2-1 16,-10-2-2-16,10-3-1 0,-5-1 0 0,6 0-1 15,4 4-3-15,-15-3-3 0,15-1 1 16,-4-1-1-16,4 1 1 0,-5 0-3 16,-4 1 2-16,14 3 0 0,-15-4 1 15,6 1 1-15,4 5 0 16,-5-2 1-16,6-4 3 0,-11 1 0 0,5 3-1 16,6-4-1-16,-6 1 1 0,5-1-1 15,1-2 0-15,-6 3-1 0,6-7 1 16,-6 7 0-16,5-1-4 0,1-5 1 15,-1 5 1-15,6 0-1 16,-6 1 0-16,1-7 0 0,-1 7 0 0,6-1-1 16,-6 0 0-16,0-5 2 0,11 5 2 15,-10-5 0-15,9 5 1 0,-9-5-1 16,9-1 0-16,-9 7-2 16,10-5 1-16,-11-1 3 0,11-1-2 0,-1 7 0 15,1-7 3-15,-10 5-3 0,9 3 1 16,-9-2-2-16,10 1 0 0,-11-3 3 15,0 2 2-15,11 6 5 0,-16-7 9 16,16 1 2-16,-10 1 8 0,-1-1 3 16,11 0-2-16,-11 1-4 0,11-7-2 15,-11 7-3-15,11-7 3 0,-11 1 0 16,11 1 2-16,-10-1-2 0,9-6-2 16,1 7-1-16,-11-3-10 0,11 3-6 15,-10 1 1-15,4-3-2 0,-4 1 3 16,-1-1 0-16,11 7 3 0,-11-7 5 15,1 3-1-15,4 1-1 0,-4-1-2 16,-1 3-1-16,0-5-3 0,11 5-5 16,-10 0 0-16,-1-5 4 0,6 5-3 15,-6-5 0-15,11-1 0 0,-11 1 1 16,11 2 1-16,-11-3 4 0,11 1 3 16,-10-5 5-16,9 5 2 0,-9-4 1 15,9 3-1-15,-9-3-4 0,10 3-4 16,-11 1-4-16,11-4-4 0,-16 3-1 15,16 7-1-15,-11-7 1 0,1 3 4 16,9-3 2-16,-9 7 5 0,9-7 6 16,-9 1 1-16,10 5-1 0,-11-5-2 15,11 1-2-15,-11-1-2 0,11 5 0 16,-11-5-1-16,11 5 1 0,-11-5 1 16,11 5-1-16,0-5 0 0,0 5-3 15,-11-5-4-15,11-1-2 0,0 6-3 16,-1-3 1-16,-4-3-4 0,5 7 1 15,-1-7 0-15,1 1 0 0,0 0 1 16,-1 1-4-16,1-1 3 0,-5-1 0 16,4 1 0-16,1 1 0 0,0-1 0 15,0-1 3-15,-1-3 1 0,-9 4 1 16,15-1 1-16,-16-3 3 0,11 4 2 16,-1-5 0-16,1 5-1 0,0-5-2 15,-11 5-2-15,11 2-2 0,5-9-2 16,-5 3 1-16,-11 4-2 0,11-5 2 15,0 5-1-15,-1-4 1 0,1 3-1 16,0-3 0-16,-11-2-2 0,16 1 1 16,-5 1-1-16,-1 4 0 0,1-5 0 15,-10-1 2-15,9 2 4 0,6 0 1 16,-5-3 1-16,0 3 3 0,-1-6 2 16,6 6 0-16,-5-6-2 0,0 5-1 15,-1-5 2-15,6 4-5 0,-5 2 0 16,0-1 0-16,5-1-1 0,-6 2-2 15,1 4-2-15,0-5 0 0,-11 1-1 16,11 3 0-16,5-3-1 0,-11 4-2 16,1-1 1-16,5 1-1 0,-1 1 2 0,-9-1-2 15,9 0 1-15,-9 1 1 16,10-1 0-16,-16 5-1 0,16-5 1 16,-11 5 3-16,0-6 2 0,11 7-1 15,-10-7 2-15,-1 1 0 0,11 5 0 16,-16-5-2-16,16 1-2 0,-11 5 4 15,1-3 1-15,-6 3 0 0,5-1 1 16,1 0 1-16,9-5 2 0,-9 5-1 16,-6-5 1-16,6 5-2 0,-1-5 2 15,6 1-1-15,-6-1 1 0,1 5-2 16,-1-5-1-16,0-1 0 0,6 7-1 16,-6-7-3-16,1 3-3 0,-1-3 1 15,-4 7-2-15,4-7 2 0,0 1 0 16,6-1-1-16,-6 3 4 0,1-5-2 15,-1 5 2-15,11-1-1 0,-16-1-1 16,16-1 0-16,-11 7-1 0,1-7 0 0,-1 1-1 16,11 1 0-16,-11-1 2 15,-4 0 0-15,14-1 1 0,-9 3-2 16,-1 3 1-16,1-5-1 0,9-1-2 16,-14 1-1-16,14 1 1 0,-9-1 1 15,10-4-1-15,-1 3 1 0,-9 1 0 0,10-5 2 16,-11 5-1-16,11 0 0 0,-11-1-1 15,1 3 1-15,-1-3 1 16,6 6 0-16,-6-5 0 0,0 0 2 0,1 1 1 16,-6-1-3-16,6 5-1 15,-1-5 1-15,-5-1-2 0,6 3-2 16,-1-3-2-16,6 7 3 0,-6-7-1 0,1 1 0 16,-6-5-1-16,16 5 1 0,-11 5-1 15,0-5 1-15,11 0 1 16,-10 1-3-16,-1-1-1 0,6 5 3 0,-6-6 1 15,0 7-3-15,11-7 0 0,-10 7 1 16,-1-7 2-16,6 7-2 0,-6-7 1 16,0 7 1-16,1-7 0 0,10 7 3 15,-11-5-1-15,1-1 1 0,9-1 0 16,-14 1-2-16,14 5 2 0,-9-9-3 16,9 9-1-16,-9-5 1 0,-1-1-2 15,6 1 4-15,-1 1-2 0,-9-1 2 16,4 5 3-16,1 1 4 0,-6-7 3 15,5 7 1-15,-4 3 0 0,4-4-1 16,-5 0-3-16,-5 1-1 0,6 3-7 16,4-4 1-16,-5 1-2 0,-4 3-2 15,4-4 4-15,5 1-2 0,-4-1-3 16,4 0 3-16,0-5 3 0,6 5 0 16,-6 5-2-16,1-5 1 15,-1 0 1-15,-4 1-1 0,4 3-2 0,0-4 0 16,-4 4 3-16,4 3-1 0,1-3 1 15,-6-4-1-15,5 4 1 0,-4 2 5 16,4-5-4-16,-5 3 3 0,6 0-2 16,-1-3 0-16,1 5-3 0,-6-6 0 15,5-1 1-15,1 1-3 0,10 0 0 16,-11-5-1-16,11 5 1 0,-11-5 0 16,11 1 0-16,0 5 0 0,-1-7 1 15,1 1-1-15,0 5 0 0,-11-5 1 16,11 5 1-16,-11-5 0 0,1 5-1 15,-1 0 1-15,6 1 2 0,-16-1-1 16,10-2 0-16,-4 3 0 0,4-1 2 16,-5 0-2-16,1-5-1 0,-6 5 2 15,10 1-4-15,-5-7 0 0,1 7 0 16,-6-1 0-16,5-5-1 0,-5 5 1 16,6 0-1-16,4-5-1 0,-5 5 0 15,-10 4 0-15,16-3 0 0,-16 5-2 16,15-8 4-16,-15 8-3 0,10-1 0 15,-10 1-1-15,16-2 0 0,-16 2 0 16,10-2 1-16,-5 1 0 0,6 1 3 16,-11-2 0-16,10 2 0 0,-5 4 0 15,5-6 2-15,-10 1-1 0,6 1 3 16,4-2 0-16,-10 2 0 0,10 4 1 16,-10-6-1-16,5 6 1 0,-5 0-3 15,0-4 1-15,0 4-1 0,0 0-1 16,0 0 2-16,0 0 2 0,0 0 5 15,0 0 5-15,11-5 2 0,-11 5 4 16,0 0 0-16,0 0-2 0,0 0-4 16,0 5-2-16,0-5 7 0,0 0 3 15,0 0 2-15,0 0 1 0,0-5 1 16,0 5-7-16,0 0-7 0,0 0-5 16,5-6-7-16,-5 6-1 0,0-4 0 15,10 4 0-15,-10 0 0 0,0 0 0 16,0-6 0-16,0 6 2 0,10 0 1 15,-10-4 0-15,0 4-3 0,0 0 0 16,0 0-1-16,0 0-3 0,0 0 0 16,0 0-4-16,0 0-5 0,0 0-6 15,0-5-20-15,0 5-25 0,0 0-33 16,0 0-37-16,-10 5-47 0,10-5-58 16,0 0-97-16,-10-5-216 0,5 5-140 15,-6-10-54-15,-4 4 4 0,15 2 40 16,-16-2 105-16</inkml:trace>
  <inkml:trace contextRef="#ctx0" brushRef="#br0" timeOffset="145397.914">7368 11627 272 0,'-5'0'487'16,"5"5"44"-16,0-5 27 0,0-5-38 16,0 5-192-16,5-4-129 0,5 4-69 0,-10-6-31 15,11 6-14-15,-6 0-5 0,5 0-2 16,-5-4-6-16,16-2-10 0,-6 6-8 16,1 0-9-16,-1-5-5 15,6 1-4-15,-6-2 0 0,11 2-2 0,-11-2-1 16,11 1-4-16,-11 1-4 0,1-6-4 15,-1 4-9-15,6-3-3 0,-6 3-5 16,-9 2-2-16,4-2-1 16,5 2 0-16,-15-2-1 0,11 1 3 0,-6 5 10 15,-5-4 6-15,10 4 12 0,-10 0 16 16,0 0 13-16,0 0 8 0,0 0-2 16,0 0-6-16,0 4-11 0,0 7-13 15,0-7-16-15,0 12-11 0,0-1-3 16,0-1-3-16,10 1-1 0,-5 0-2 15,-5 5 0-15,11 1 1 0,-1-8 2 16,-5 9 0-16,5-3 2 0,-4-4-3 16,4 5 1-16,0-5 0 0,-5-1-1 15,-5 1 2-15,11-5 1 0,-11 1 5 16,0-1 3-16,0-6 8 0,0 1 10 16,0-1 8-16,0 2 7 0,0-6 6 15,0 0 0-15,-11 0-1 0,11 0-5 16,-5-6-4-16,-5 2-4 0,-6-5-5 15,6 3-3-15,-5-4-5 0,4 1-1 16,-4-7 5-16,0 1 5 0,-11 1 2 16,10-7-2-16,6 8 5 0,-5-9-5 15,4 7-10-15,6 2-10 0,-5-3-3 16,10 6-6-16,-5 1-4 0,-6 3-4 16,11-4 0-16,11 10-5 0,-11 0 2 15,5 0-1-15,-5 0 0 0,10 10-9 16,-5-4-38-16,6 3-68 0,-11 1-115 15,0 6-320-15,0-7-171 0,0 1-85 16,-16-1-15-16,16-3 45 0,-15-2 100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50:46.767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  <inkml:brush xml:id="br1">
      <inkml:brushProperty name="width" value="0.04667" units="cm"/>
      <inkml:brushProperty name="height" value="0.04667" units="cm"/>
      <inkml:brushProperty name="color" value="#177D36"/>
      <inkml:brushProperty name="fitToCurve" value="1"/>
    </inkml:brush>
    <inkml:brush xml:id="br2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FE1F4D2-D9D6-4819-BFEF-30207E948CEB}" emma:medium="tactile" emma:mode="ink">
          <msink:context xmlns:msink="http://schemas.microsoft.com/ink/2010/main" type="writingRegion" rotatedBoundingBox="576,688 23044,-213 23426,9307 959,10209"/>
        </emma:interpretation>
      </emma:emma>
    </inkml:annotationXML>
    <inkml:traceGroup>
      <inkml:annotationXML>
        <emma:emma xmlns:emma="http://www.w3.org/2003/04/emma" version="1.0">
          <emma:interpretation id="{79DAEF66-DFF4-425C-8B8E-8250C9D51D12}" emma:medium="tactile" emma:mode="ink">
            <msink:context xmlns:msink="http://schemas.microsoft.com/ink/2010/main" type="paragraph" rotatedBoundingBox="703,674 23065,81 23113,1923 752,2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D3FE0B-E5A2-4889-B737-8ACBB8485EE4}" emma:medium="tactile" emma:mode="ink">
              <msink:context xmlns:msink="http://schemas.microsoft.com/ink/2010/main" type="line" rotatedBoundingBox="703,674 23065,81 23113,1923 752,2516"/>
            </emma:interpretation>
          </emma:emma>
        </inkml:annotationXML>
        <inkml:traceGroup>
          <inkml:annotationXML>
            <emma:emma xmlns:emma="http://www.w3.org/2003/04/emma" version="1.0">
              <emma:interpretation id="{3737F91C-65C2-4C53-A561-F4F51620BF93}" emma:medium="tactile" emma:mode="ink">
                <msink:context xmlns:msink="http://schemas.microsoft.com/ink/2010/main" type="inkWord" rotatedBoundingBox="703,681 2283,639 2318,1962 738,200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72 0 215 0,'-3'9'477'0,"3"9"54"15,-4-2 38-15,-1 0 6 0,1 8-200 16,0-1-129-16,-1 5-73 0,-3 2-52 15,3-1-29-15,2 5-22 0,-3 0-17 16,2 3-12-16,0-4-4 0,-1-3-1 16,-2 0-1-16,2-2-3 0,5-5-6 15,-1 0-6-15,1-6-6 0,0-6-4 16,0-1-4-16,5-10-2 0,-1-5-2 16,6-7 0-16,3-6-1 0,2-1 1 15,-2-5-1-15,1-1-1 0,3 5 0 16,-4-1 0-16,0 3 0 0,0 5-1 15,-2 5-1-15,-1 2 2 0,-2 6 3 16,-3 7-1-16,3 3 4 0,-5 9 5 16,-1-4 7-16,-2 5 9 0,0 3 5 15,-5-1 1-15,2 7 2 0,-2-6-6 16,3 1-8-16,-4-3-10 0,1-2-24 16,2-2-41-16,3-4-57 0,0-5-125 15,0-8-207-15,0 0-136 0,3-11-58 16,8 1-1-16,-4-9 33 0,6-9 114 15</inkml:trace>
          <inkml:trace contextRef="#ctx0" brushRef="#br0" timeOffset="720.687">365 96 226 0,'0'-20'565'0,"0"6"92"0,0 1 60 16,0 7 43-16,0-5-199 0,0 6-184 0,6 1-121 15,-6 0-84-15,5-2-60 0,0 6-38 16,5-4-29-16,1 8-18 0,2-4-10 16,0 6-5-16,0 2-4 15,3-5-2-15,-1 7-1 0,-2-4-3 0,3 5-13 16,-3-2-19-16,0 1-25 0,0 3-28 16,0 2-33-16,-5-2-33 15,4 0-24-15,-4 1-18 0,-2-4-12 0,3 3-11 16,-5-6-20-16,0-1-12 15,1 1 5-15,-1-7 24 0,5 6 64 0,-3-2 74 16,-1 3 76-16,0-1 69 0,0-2 54 16,3 4 32-16,-3-3-8 0,1 2-9 15,-4-1-4-15,3-3 11 16,1 6 8-16,-4-4 11 0,3 2 8 16,-2 2 8-16,0 5 2 0,-1 2-4 15,-2 6-7-15,0-3-11 0,-2 2-8 0,-1 3-12 16,3-5-18-16,-3 2-19 15,1-3-18-15,-1-2-20 0,3-3-18 16,0 0-17-16,-2-4-15 0,2 3-13 16,0-6-28-16,2 1-36 0,1-7-48 15,-1 0-65-15,4-3-75 0,-1-7-108 16,0-7-192-16,0 0-130 0,1-4-39 16,4 2 19-16,0 2 47 0,3-3 107 15</inkml:trace>
          <inkml:trace contextRef="#ctx0" brushRef="#br0" timeOffset="267.619">485-379 242 0,'3'-14'539'0,"0"7"64"15,-1 3 35-15,-2 4 26 0,-2 11-225 16,2 3-164-16,-3 7-96 0,3 7-53 16,0 6-30-16,-3 7-20 0,3 1-22 15,-2 5-15-15,-1 7-7 0,3 0-11 16,-5 4-5-16,0 1-6 0,0 1-2 16,-1 1-4-16,-2-3-4 0,3 2-19 15,-3-8-35-15,1-3-49 0,-4-6-80 16,1-5-200-16,-1-12-170 0,1-4-74 15,2-6-14-15,0-14 24 0,6-4 64 16</inkml:trace>
          <inkml:trace contextRef="#ctx0" brushRef="#br0" timeOffset="1554.475">1100 335 330 0,'-3'5'519'16,"3"4"53"-16,-2-4 37 0,-1 6-31 16,-1-1-209-16,4 0-134 0,0 4-79 15,0-5-45-15,4 6-32 0,-1-2-22 16,2-1-16-16,0-4-15 0,3 2-5 15,2-3-9-15,-2-3-3 0,5 0-2 16,0-8 0-16,0-4-4 0,0 3 3 16,0-10-2-16,-5 2 7 0,3 0 7 15,-6-4 16-15,0 0 21 0,-5-2 17 16,-2 7 22-16,-4-2 15 0,-1 1 10 16,-4 6-5-16,1 2-9 0,-3-1-17 15,-1 6-18-15,1 6-22 0,-2-1-19 16,4 2-12-16,-2 2-12 0,8 5-17 15,0-3-38-15,2-1-49 0,6 0-63 16,-2-4-82-16,3-2-236 0,-4-4-165 16,5-4-59-16,6-2-4 0,2-9 34 15,2-1 73-15</inkml:trace>
          <inkml:trace contextRef="#ctx0" brushRef="#br0" timeOffset="-507.081">-239-729 339 0,'0'0'441'0,"0"0"43"16,-1 0 5-16,-3 2-54 0,3 2-153 15,-3-4-92-15,4 3-55 16,-3 1-35-16,2-4-27 0,1 4-22 0,0-4-14 15,0 2-9-15,1 2-5 0,-1-4-2 16,3 2 6-16,1 3 3 0,-3-3 3 16,-1 2 4-16,4 3 7 15,-3 3 4-15,-1-1 4 0,0 6 0 16,-1 0 4-16,1 10 0 0,-4 2 0 0,3 3-2 16,-3 4-6-16,0 3-3 0,-3 9-8 15,2 1-11-15,-3 4-12 16,3 8-9-16,-3-4-9 0,1 5 3 15,-1 1 2-15,0-5 9 0,0 2 8 0,0-1 9 16,3-6 7-16,0-1-3 0,0-3-4 16,2-4-7-16,0-5-5 0,1-5-4 15,2-2-6-15,-3-5-2 0,3-5-4 16,0-2-20-16,0-2-32 0,0-7-51 16,0 1-73-16,-3-9-209 0,3-2-167 15,0 0-72-15,0-6-15 0,3-4 24 16,0-3 62-16</inkml:trace>
        </inkml:traceGroup>
        <inkml:traceGroup>
          <inkml:annotationXML>
            <emma:emma xmlns:emma="http://www.w3.org/2003/04/emma" version="1.0">
              <emma:interpretation id="{FDD32918-5EBA-4053-A858-4F9C2855EA80}" emma:medium="tactile" emma:mode="ink">
                <msink:context xmlns:msink="http://schemas.microsoft.com/ink/2010/main" type="inkWord" rotatedBoundingBox="2627,623 4230,581 4266,1921 2662,196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02.544">1580 399 23 0,'3'1'417'0,"-1"5"71"16,-2-6 43-16,0 2 1 0,3 2-74 0,-3 3-163 16,0-1-99-16,0-2-59 0,0 3-35 15,1-1-19-15,-1 1-12 16,4 3-5-16,-1-4 0 0,2 5 2 15,0-5 1-15,0 1 1 0,3-1-7 16,3-3-6-16,-1 2-13 0,0-2-7 0,3-6-10 16,3-2-7-16,0-4-7 0,0-4-1 15,-1-4-3-15,-2-4-2 16,3-5 1-16,-6-1-1 0,1 1 0 16,-6-2 0-16,-1-2 1 0,-8 7 3 15,-4 0 1-15,0 6 4 0,-7 2 3 16,-4 9 1-16,-1 3 4 0,-4 11-2 0,0 1-3 15,1 3-3-15,2 6-7 0,4-6-4 16,3 6-16-16,2-1-30 16,8-4-45-16,0 1-53 0,8-8-115 15,0-6-202-15,5-6-135 0,4-8-47 16,0-4 1-16,3-7 32 0,0-5 102 0</inkml:trace>
          <inkml:trace contextRef="#ctx0" brushRef="#br0" timeOffset="3805.506">2055 83 362 0,'0'12'531'0,"-4"-1"56"0,3 2 42 16,-6 4-34-16,6 1-205 0,-3 2-121 16,-1 3-73-16,2 2-43 0,3 1-29 15,0-1-20-15,0 5-25 0,5-2-16 16,-2 0-15-16,2-2-14 0,3-5-8 16,4-2-9-16,-2-2-5 0,1-7-3 15,4-3-2-15,-2-3 0 0,0-8 0 16,0-8-1-16,3-5-1 0,-6 4-7 15,4-9-27-15,-7-3-40 0,-1 5-52 16,-4-5-77-16,1 3-213 16,-6 4-169-16,3 1-69 0,-2 4-8 0,2 1 23 15,0 12 64-15</inkml:trace>
          <inkml:trace contextRef="#ctx0" brushRef="#br0" timeOffset="3511.959">1803-720 383 0,'-4'-23'534'0,"4"6"55"0,0 4 46 15,-5 6-38-15,5 2-212 0,-1 0-126 16,-3 10-66-16,1 4-38 0,3 12-22 15,0 7-6-15,0 12-6 0,3 5 1 16,1 8-4-16,-3 9-11 0,4 4-14 16,-1 8-14-16,-1 3-16 0,-2 2-12 15,3 3-14-15,-3-6-8 0,3 3-9 16,-4-9-8-16,0-2-5 0,3-12-18 16,-2-4-32-16,-1-9-49 0,4-10-54 15,-3-6-67-15,3-17-104 0,-4-5-194 16,0-5-136-16,4-11-42 0,3-7 7 15,-5-2 41-15,6-3 92 0</inkml:trace>
          <inkml:trace contextRef="#ctx0" brushRef="#br0" timeOffset="4458.415">2390 174 174 0,'-5'6'498'0,"-3"-2"69"15,4-1 47-15,-2 2 24 0,-1-4-201 16,6 6-158-16,-2 1-97 0,3 1-60 15,3 5-34-15,2 3-19 0,0-1-9 16,3 5-9-16,0-3 0 0,2 7-8 16,-2 2-3-16,3-2-10 0,-1 1-7 15,1-7-6-15,-1 5-6 0,0-8-3 16,-2 1-5-16,0-4-1 0,-3-2 0 16,-2-7 0-16,2-4-2 0,0-4 0 15,-2-9 0-15,2 0 1 0,2-8-2 16,-6-2-5-16,4-5-2 0,2 5-7 15,-3-1-13-15,1 1-13 0,5-1-10 16,-2 8-11-16,-1 0-13 0,-1 2-3 16,2 1 6-16,1 6 4 0,-1-1 8 15,0 6 15-15,0-2 10 0,-2 4 11 16,3 0 7-16,-5 4 6 0,5-2 5 16,-3 1 0-16,1 6 3 0,-4-6 0 15,2 3 3-15,0 1 1 0,1-3 7 16,-4 2 11-16,3 1 11 0,-2-1 15 15,0 1 15-15,-1-4 14 0,-2 4 17 16,6-1 9-16,-6 5 10 0,0-5 4 16,0 4 3-16,2-1 3 0,-2 2 3 15,0-4-1-15,0 5-1 0,0-7-3 16,0-1-7-16,0 2-13 0,0-2-19 16,0-3-19-16,0-1-21 0,3 0-15 15,-1 0-14-15,1 0-5 0,0-5-5 16,4-1 0-16,-1-3 0 0,4-6-1 15,1 0 0-15,-1 0-2 0,3 1-9 16,-1 1-17-16,-3 0-24 0,1 3-32 16,1 3-40-16,-1 1-47 0,-2 2-51 15,0 0-81-15,-3 1-189 0,4 6-144 16,-5 1-55-16,3 0 0 0,-1 2 35 16,1 1 83-16</inkml:trace>
          <inkml:trace contextRef="#ctx0" brushRef="#br0" timeOffset="4894.766">2993 436 8 0,'5'2'425'16,"2"2"67"-16,-6-4 42 0,7 0 4 15,-3 0-82-15,3-6-182 0,2-1-110 16,-2-3-69-16,0-3-40 0,4-4-23 16,-6 4-16-16,2-4-5 0,1-1 4 15,-5 2 7-15,-4-1 11 0,4 4 14 16,-8 0 15-16,4 3 19 0,-4-1 10 15,-1 7 8-15,-4 2 4 0,5 2-1 16,-5 2-3-16,1 9-8 0,0-1-11 16,0 7-12-16,3-1-6 0,0 4-7 15,2-1-8-15,3 1-9 0,0-1-7 16,3 0-9-16,2 2-7 0,3-3-4 16,0-2-6-16,2-3-2 0,3 0-24 15,0-4-55-15,2 3-85 0,-5-10-235 16,3 2-192-16,-2-4-101 0,2-4-31 15,-6 2 25-15,6-5 70 0,-2-1 228 16</inkml:trace>
        </inkml:traceGroup>
        <inkml:traceGroup>
          <inkml:annotationXML>
            <emma:emma xmlns:emma="http://www.w3.org/2003/04/emma" version="1.0">
              <emma:interpretation id="{9F7A54F8-C23B-46BF-9892-49947F3AA43E}" emma:medium="tactile" emma:mode="ink">
                <msink:context xmlns:msink="http://schemas.microsoft.com/ink/2010/main" type="inkWord" rotatedBoundingBox="4683,1520 5642,1495 5651,1851 4693,187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23.955">4342 174 224 0,'-4'6'504'0,"4"1"62"16,0 3 43-16,-1 1-4 0,-3-2-187 15,4 5-151-15,0-2-97 0,0 2-64 16,0-3-36-16,0-1-27 0,4-1-17 15,-3 2-14-15,6-8-3 0,-2-1-5 16,0 3 0-16,0-10-1 0,3 3-2 16,-3-4 5-16,-1-4-4 0,3-3 2 15,-5-2 1-15,1 1-1 0,-3-2 5 16,-3 3 4-16,-2-4 8 0,1 7 7 16,-5-3 10-16,1 3 8 0,-1 6 8 15,0 4 8-15,-3 4 15 0,2 6 6 16,2 8 3-16,0 0-3 0,0 10-2 15,6-2-4-15,2 1-6 0,2 3-4 16,9-7-1-16,-1 3-2 0,6-1-5 16,6-8-10-16,0 0-8 0,0-8-13 15,5 0-21-15,-1-9-57 0,0 0-117 16,-3-9-315-16,-3 0-191 0,-6-1-102 16,-1-3-45-16,-5-4 22 0,-3-2 99 15,-6 4 303-15</inkml:trace>
          <inkml:trace contextRef="#ctx0" brushRef="#br0" timeOffset="5710.242">3618 117 195 0,'1'-4'439'0,"-1"4"54"0,0 0 32 16,4 0-18-16,-4 4-158 0,0-4-111 15,-4 2-69-15,4 4-40 0,-1-1-22 16,-2 1-14-16,1 5-9 0,-1 6-7 15,-1-6-3-15,3 7-1 0,-2 3-6 16,3-1-7-16,-2 3-6 0,2 2-8 16,0-4-8-16,2 1-12 0,1 3-10 15,-2-10-4-15,6 2-8 0,-2-4-4 16,0-8-3-16,6 1-4 0,-4-6 0 16,4-7 0-16,-1-3 0 0,1-9-1 15,-1 4 0-15,3-9-1 0,0 1 1 16,-2-3-2-16,-1 1 0 0,1-1 0 15,-1 3 2-15,-2 2 1 0,-3 4 1 16,0 4 1-16,2 3 2 0,-3-1 5 16,-2 9 7-16,5 2 7 0,-6 6 6 15,4 1 5-15,-2 10 3 0,-3-1 4 16,5 8-2-16,-5-1-1 0,3 2 1 16,1-4-2-16,-3 4-3 0,3-2-5 15,-3-6-1-15,6 0-9 0,-2-2-4 16,-1-3-4-16,8-5-2 0,-6-7 1 15,3-4-3-15,4-5 1 0,-2-6 0 16,4-5 0-16,-2 0-2 0,1-3-1 16,1-2-1-16,-2 4-2 0,0 0 3 15,0 4-2-15,0 3 4 0,-5 1 0 16,3 6 10-16,-2 7 6 0,-3 0 7 16,2 7 10-16,-3-1 3 0,-2 5 7 15,2-1-4-15,2-1-4 0,-7 2-8 16,1 3-6-16,4-5-7 0,-2 2-5 15,1-1-5-15,-3-3-3 0,4-1-1 16,2 1-5-16,-2-2-20 0,-1 0-27 16,1-2-39-16,4 0-42 0,-5 3-50 15,3-5-103-15,-5-1-180 0,-2 0-119 16,0 0-42-16,8 4 0 0,-3-4 28 16,3 0 94-16</inkml:trace>
        </inkml:traceGroup>
        <inkml:traceGroup>
          <inkml:annotationXML>
            <emma:emma xmlns:emma="http://www.w3.org/2003/04/emma" version="1.0">
              <emma:interpretation id="{12AF864B-FEA6-4BC1-BD7F-6019C7A32B64}" emma:medium="tactile" emma:mode="ink">
                <msink:context xmlns:msink="http://schemas.microsoft.com/ink/2010/main" type="inkWord" rotatedBoundingBox="6453,556 7407,530 7444,1915 6490,194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894.652">5645 197 1 0,'8'-4'485'0,"0"4"93"15,0 4 60-15,-6 3 44 0,1-1-67 16,0 6-215-16,-1-3-136 0,4 0-83 0,-4 6-55 16,3-6-37-16,3 0-32 15,0 3-23-15,2-6-13 0,4 1-8 16,-4-4-5-16,6-3-4 0,-3 0 0 15,2-6-3-15,-2-2-1 0,-2-1 0 16,-1-5 0-16,-3-2 0 0,-6 2 0 16,-1-6 2-16,-1 3-1 0,-6 0 0 15,-3 1-1-15,-1-1-3 0,-2 4 1 16,-2 4-2-16,-1-3 4 0,3 5 0 16,3 7 0-16,-4 4 3 0,4 3-2 15,7 3 0-15,-2-1-1 0,8 6-1 16,-1-2-4-16,6-2-6 0,0 1-7 15,3-2-2-15,4 1 0 0,-2-9-1 16,7 2 1-16,-6-4 8 0,6 0 5 16,-2-4 2-16,-1-2 3 0,1-1 0 15,-1 3-2-15,1 3 2 0,-2-4-1 16,-3 5 2-16,0 5 1 0,0-4 2 16,-5 10 5-16,0-1-1 0,-3 3 3 15,-5 0-3-15,0 4 4 0,-2 4 3 16,-4-4 6-16,-2 2 8 0,-2-2 5 15,2 2 2-15,-2-4-1 0,-1 0-2 16,3-6-11-16,1-3-8 0,1-1-8 16,4 1-4-16,-1-6-5 0,8-6-1 15,1 1 0-15,4-5 1 0,3-5 0 16,5 4-6-16,1-7-14 0,4 2-16 16,-2-6-18-16,5 4-17 0,-1-6-14 15,1 1-7-15,-4-5 9 0,-1 5 9 16,-1 0 16-16,-5-1 16 0,-2 1 22 15,-5 2 14-15,-3 5 20 0,-5 2 17 16,-2 1 15-16,-3 6 14 0,-6 7 11 16,1 0 14-16,-3 7 10 0,0 10 8 15,-3 0 3-15,3 2-1 0,1 9-9 16,4-2-17-16,3 1-17 0,5 0-18 16,4-1-15-16,4-2-11 0,5-3-8 15,5-5-11-15,3-6-32 0,2 0-75 16,4-10-148-16,-4 0-268 0,3-7-141 0,-2-4-65 15,2 3-11-15,-3-9 51 0,5 3 139 16</inkml:trace>
          <inkml:trace contextRef="#ctx0" brushRef="#br0" timeOffset="7242.485">5441-853 336 0,'0'5'517'0,"-3"10"53"0,0 3 36 15,1 3-26-15,-3 9-208 0,2 7-127 16,0 8-69-16,-2 0-37 0,2 14-21 16,1-2-18-16,2 3-15 0,-3 4-13 15,3 3-17-15,0-3-15 0,0 1-9 16,0 0-5-16,0-4-2 0,-2-7 2 15,2-3 6-15,0-5 8 0,-3-5-2 16,0-7-6-16,3-10-5 16,0-2-7-16,0-9-9 0,3-6-4 0,0-7-5 15,2-7-1-15,0 1-1 0,6-6 0 16,-1-5 0-16,0 9-1 0,3 1 0 16,3 4 1-16,0 6 0 0,-1 4 2 15,1 6 2-15,-3 0-1 16,-1 8 2-16,-3 3-1 0,-4 6 2 0,-5-3-2 15,0 3 7-15,-5 0 9 0,-3 0 5 16,-5 2 4-16,0-7 4 0,-3 1 0 16,-2-5-7-16,0-4-8 0,2 0-6 15,1-12-9-15,-1 0-11 0,5-10-28 16,4-3-40-16,1-6-48 0,9-3-52 16,2-7-85-16,3 1-191 0,5-2-148 15,3-3-56-15,2 4-1 0,0-3 28 16,3 3 75-16</inkml:trace>
        </inkml:traceGroup>
        <inkml:traceGroup>
          <inkml:annotationXML>
            <emma:emma xmlns:emma="http://www.w3.org/2003/04/emma" version="1.0">
              <emma:interpretation id="{4D29FB61-8104-4CA2-BF00-7FBF3B879C81}" emma:medium="tactile" emma:mode="ink">
                <msink:context xmlns:msink="http://schemas.microsoft.com/ink/2010/main" type="inkWord" rotatedBoundingBox="7966,885 11509,791 11533,1703 7990,179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339.754">7452 365 323 0,'3'0'486'0,"0"-4"46"16,-3 2 30-16,2-2-50 0,-2 0-189 16,0-3-113-16,0 4-69 0,5-7-39 15,-2 0-31-15,2-8-18 0,3 2-21 16,0-3-15-16,2-9-15 0,1-2-16 15,5 0-2-15,-1-3-2 0,1-4 4 16,2-3 7-16,0 6 11 0,2 0 12 16,-6 0 3-16,3 8 3 0,-1-1-2 15,-2 9-1-15,-2 2-4 0,-2 7-4 16,-2 1-4-16,0 8 0 0,-3 8 0 16,0 5-6-16,-5 7 3 0,0 7-2 15,0 0 14-15,-5 3 13 0,3 0 15 16,-4 4 18-16,1-4 11 0,3-3 4 15,-4-1-7-15,4-5-12 0,-1-4-17 16,8-4-15-16,1-8-12 0,-1-10-11 16,5-2-3-16,3-9-5 0,6-8 4 0,-1-3 5 15,0-3 4-15,3 0 9 0,0 4 5 16,-3 1 6-16,3 6-3 0,-4 0-2 16,-4 10-6-16,0 5-4 15,-4 12-4-15,0 5 3 0,-1 9 9 16,-3 11 12-16,-5-1 12 0,0 4 7 15,0 3 5-15,-5-3-2 0,1 2-9 0,3-6-12 16,-2 0-14-16,1-6-11 0,2-10-9 16,2 1-28-16,1-7-44 0,5-7-62 15,0-6-92-15,-1-7-230 16,1-1-167-16,5-8-69 0,-2 3-5 16,2-1 34-16,0-3 79 0</inkml:trace>
          <inkml:trace contextRef="#ctx0" brushRef="#br0" timeOffset="9652.638">8136 110 320 0,'5'-4'546'0,"2"-2"60"0,-2-5 37 15,-2 5-5-15,2-7-222 0,0-4-150 16,0 0-90-16,-1 0-54 16,0-2-26-16,1-2-23 0,1-3-13 0,-4 4-7 15,1 0-3-15,-1 0 1 0,-2 4 1 16,0-1 9-16,0 6 6 0,-5-3 0 15,3 11-4-15,-4 1-7 0,1 4-9 16,-3 5-16-16,-1 7-13 0,5 6-11 16,-5 2-5-16,5 8-1 0,0 5-1 15,3-3 2-15,1 4-2 0,1 0 2 16,3-6 1-16,0 1-1 0,5-4-2 16,2-6-2-16,-5 1 0 0,9-5-1 15,-2-8-15-15,0-1-32 0,-3-5-53 16,3-3-67-16,-2-7-139 0,-1-3-218 15,1-3-129-15,-4-4-46 0,1 4 13 16,5-1 45-16,-5 1 130 0</inkml:trace>
          <inkml:trace contextRef="#ctx0" brushRef="#br0" timeOffset="10398.49">8441-45 244 0,'0'-6'530'16,"6"6"70"-16,-6-4 46 0,-6 4 16 15,4 0-195-15,-5 0-151 0,3 4-92 0,-5-2-56 16,5 9-35-16,-5-1-24 0,3 7-22 16,-2 0-17-16,0 4-14 0,3-2-14 15,-3 5-9-15,4 6-10 0,3-3-6 16,1 3-8-16,0-3-6 16,1-1-3-16,4-2 0 0,3-6-1 0,4-2-3 15,-2-6 1-15,3-3 1 0,3-7-2 16,0-7 3-16,-1-3-5 0,4-10-2 15,-4-1-7-15,-2-9-5 0,0 3 0 16,0-7 4-16,-5 4 7 0,0-4 7 16,-3 5 14-16,-5-1 9 0,0 6 1 15,0-1 1-15,-5 10 4 0,2-2 7 16,-4 10 0-16,1 1 1 0,-1 6-1 16,1 6-4-16,-2 7-11 0,3 4-10 15,0 11-3-15,2-2-3 0,-2 1-1 16,5 7-1-16,5-8 2 0,-2 5 0 15,2-4-3-15,3-6-1 0,3 1-2 16,-1-5 1-16,3-4 1 0,0-2-1 16,0-6 1-16,4-5-3 15,-1-5-3-15,-2-6-5 0,4-2-4 16,-1-4-5-16,-1-5-6 0,0 1 0 0,-3 1 2 16,0-1 5-16,-3 3 5 0,1 3 6 15,-4 1 4-15,1 1 2 0,0 6 3 16,-3 7-4-16,1 0 1 0,1 7 1 15,-1 2 4-15,-4 5 5 0,1-1 7 16,-1 4 14-16,-2 4 14 0,0-1 13 16,-2-3 12-16,-1-1 7 0,1 4 2 15,2-6-10-15,-6-1-12 0,6 0-19 16,-2-5-16-16,2-1-12 0,2-5-13 16,4-4-7-16,-4-5-6 0,9-7-4 15,-1 2-4-15,3-2-2 0,3-2-3 16,2-2-1-16,7 4 7 0,-4-2 10 15,5 2 6-15,2 1 10 0,-4 2 10 16,2 5 7-16,-2 1 2 0,-4 5 0 16,1 0 2-16,-5 5 0 0,-6 1 2 15,-2 7-1-15,-1 2-2 0,-7 5-3 16,-7 0-3-16,-3 3-2 0,-1-3-5 16,-2 3-6-16,-5-2-4 0,5 0-5 15,0-5-26-15,2-3-46 0,1 1-69 16,2-8-101-16,0-2-280 0,3-8-167 15,3-6-68-15,7-8-3 0,3 0 43 16,5-6 91-16</inkml:trace>
          <inkml:trace contextRef="#ctx0" brushRef="#br0" timeOffset="8257.272">6899 282 322 0,'13'-14'553'16,"3"-2"49"-16,-3-9 24 0,0 2 0 0,0-7-266 16,0-4-168-16,0-2-88 15,-2-2-49-15,-1 2-22 0,-5 0-10 16,1 4-10-16,-4 5 3 0,-2 6 2 15,-2 2 5-15,-4 9 8 0,-2 4 15 16,1 6 17-16,-4 9 18 0,3 5 14 16,-2 9 10-16,2 1 12 0,0 6 1 15,0 4-10-15,3-1-19 0,5-3-19 16,0 4-16-16,0-8-21 0,5 2-17 16,1-8-32-16,1-7-53 0,1-2-81 15,-2-9-150-15,-1-8-232 0,-3-6-143 16,1-6-54-16,-3-5 7 0,0-3 57 15,-3-10 139-15</inkml:trace>
          <inkml:trace contextRef="#ctx0" brushRef="#br0" timeOffset="8394.027">6936-236 423 0,'-3'-34'719'0,"3"0"108"0,0 8 61 16,0 3 30-16,3 2-287 0,5 2-236 16,5 4-164-16,2 0-105 0,6 0-71 15,5 6-74-15,3-5-126 0,5 4-346 16,-3-3-217-16,-1 2-118 0,-1 2-49 15,-6-1 9-15,-4-1 94 16,-1 5 327-16</inkml:trace>
          <inkml:trace contextRef="#ctx0" brushRef="#br0" timeOffset="11106.399">9335 2 366 0,'0'11'537'0,"0"3"51"16,-1-1 31-16,-3 0-39 0,1 0-226 16,3 1-136-16,0 2-87 0,0-2-46 15,7 3-28-15,-6-4-16 0,4-2-13 16,6-2-8-16,-2-5-9 0,0-1-3 16,4-6-6-16,0-4-7 0,-1-6-3 15,-2-4-5-15,1 0 5 0,-5-4 2 16,-2 2 5-16,1-2 4 0,-5 2 6 15,-5 2 4-15,1-2-2 0,-2 8 0 16,-5-4-4-16,1 11-5 0,-2 2-4 16,-1 4-7-16,0 10-3 0,4 1-4 15,-3 4 4-15,4 4 5 0,3-2 7 16,0 5 7-16,2 1 10 0,3-3 4 16,3 1 0-16,2-6-2 0,7-7-4 15,1-2-5-15,1-3-3 0,3-11-7 16,4-4-4-16,-3-7-8 0,3-5 5 15,0-7 7-15,-3-1 2 0,1-4 11 16,-4 4 17-16,-4 0 24 0,-1 3 13 16,-2 4 12-16,-3 6 9 0,0 4 2 15,-5 0-9-15,3 6-15 0,-3-1-20 16,0 8-14-16,0 0-15 0,3 3-10 16,-1 2-5-16,5 2-2 0,-6-1-2 15,7-3 0-15,-3 4-1 0,3-5 1 16,4 6-2-16,-6-4 2 0,2 2-1 15,1 1-1-15,-5-2 3 0,1 3-2 16,2-1 1-16,-2 6-2 0,-2-4-1 16,-1 6-2-16,-2 0 1 0,3 4 3 15,-2-2 4-15,6-1 3 0,-5 4 2 16,2-6 4-16,5 1-4 0,-1-4-2 16,3 0-1-16,-4-3-6 0,6-6 1 15,1-2-4-15,-1 0-1 0,0 0 4 16,0-2 8-16,-3 2 12 0,3 0 14 15,-2 0 15-15,-1 2 13 0,-2 5 9 16,0-1 1-16,1 5-6 0,-5-5-12 16,1 4-9-16,0-2-14 0,3 4-12 15,-3-6-9-15,2-2-22 0,-2 3-42 16,0-3-68-16,-1-4-98 0,3-11-274 16,-2 1-177-16,0-10-80 0,0-7-9 15,3-3 39-15,-3-10 83 0</inkml:trace>
          <inkml:trace contextRef="#ctx0" brushRef="#br0" timeOffset="11234.8586">9960-387 454 0,'-5'0'589'0,"2"0"34"0,1 8-6 16,-4 1-82-16,6-6-389 0,0-3-362 16,0 9-221-16,6 0-106 0,1 0-32 15,1 1 12-15,5 3 93 16</inkml:trace>
          <inkml:trace contextRef="#ctx0" brushRef="#br0" timeOffset="11453.582">10199-11 208 0,'15'30'502'0,"-2"0"58"16,3-9 37-16,2-2 26 0,1-2-227 16,-1-13-154-16,3-1-97 0,-3-10-53 15,3-3-34-15,0-6-16 0,-3-5-3 16,-5-6 7-16,0 1 16 0,-4-4 18 15,-6 3 15-15,-6 0 4 0,-6 2 5 16,-5 13-10-16,-6 2-20 0,-3 10-24 16,-6 10-51-16,0 14-96 0,-2 5-220 15,-3 9-226-15,5 5-111 0,1 0-58 16,4 1 1-16,2 4 62 0,9-9 198 16</inkml:trace>
        </inkml:traceGroup>
        <inkml:traceGroup>
          <inkml:annotationXML>
            <emma:emma xmlns:emma="http://www.w3.org/2003/04/emma" version="1.0">
              <emma:interpretation id="{F166F61C-6EBD-48F7-95DF-3141460AEED2}" emma:medium="tactile" emma:mode="ink">
                <msink:context xmlns:msink="http://schemas.microsoft.com/ink/2010/main" type="inkWord" rotatedBoundingBox="12310,1031 12663,1021 12670,1300 12318,13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010.401">11222-374 285 0,'7'-2'540'16,"7"2"65"-16,-4 2 50 0,0-2 25 16,3 7-228-16,1 0-151 0,1 4-94 15,1-6-60-15,1 9-49 0,-3-3-41 16,6 2-31-16,-7 0-18 0,1 0-12 0,-2 1-11 16,-4 3-28-16,-3-4-41 15,-4 4-60-15,-5-4-165 0,-5 0-204 16,-4 1-99-16,-1-3-33 0,-6 3 12 15,6-2 49-15,-6 2 157 0</inkml:trace>
          <inkml:trace contextRef="#ctx0" brushRef="#br0" timeOffset="12164.062">11263-98 372 0,'8'-7'618'0,"5"-3"79"16,-2-3 58-16,4-4 32 0,1-4-267 15,2-2-175-15,2-1-119 0,2-3-78 16,0 1-80-16,4 3-101 0,-5 2-115 15,0 3-263-15,-3 6-207 0,-2 3-105 16,0-2-35-16,-1 4 26 0,1 4 73 16,2 3 241-16</inkml:trace>
        </inkml:traceGroup>
        <inkml:traceGroup>
          <inkml:annotationXML>
            <emma:emma xmlns:emma="http://www.w3.org/2003/04/emma" version="1.0">
              <emma:interpretation id="{BD4946C3-DFA0-4509-A0BE-0ED746125CDD}" emma:medium="tactile" emma:mode="ink">
                <msink:context xmlns:msink="http://schemas.microsoft.com/ink/2010/main" type="inkWord" rotatedBoundingBox="13104,460 15530,396 15560,1533 13134,15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3513.871">13042-296 278 0,'-11'9'517'0,"3"6"54"16,-5-4 26-16,3 4-15 0,-1 0-233 16,1 7-158-16,0 3-97 0,2-4-52 15,3 4-29-15,5 1-13 0,2 0-8 0,3-5 2 16,6-1-2-16,2 1 8 0,3-8 0 16,4 0 0-16,1-6-7 0,0-7-3 15,0-3-7-15,4-9-8 0,-4 3-1 16,-2-12 5-16,-3 2 9 0,2-1 21 15,-5-3 22-15,-1-4 20 0,-7 3 23 16,0 1 19-16,-2-1 20 0,-3 1 8 16,-3 6 2-16,1 4-7 0,-1-1-14 15,1 5-19-15,-1 0-22 0,0 1-24 16,3 4-17-16,0 1-12 0,0 3-4 16,6 0-4-16,-4 0-2 0,6 3 2 15,-3 1 0-15,6-2 0 0,-1 9-2 16,-2-5-10-16,2 3-2 0,-2 3-4 15,0 1-1-15,0-3 5 16,-3 7 8-16,3 3 15 0,-3 1 17 0,0-2 19 16,1 5 14-16,-4 3 11 0,4-4 5 15,1 1-2-15,0-5-4 0,-1 2-14 16,1-1-15-16,2-2-14 0,-1-9-7 16,2-2-11-16,2-4-29 0,-3-3-54 15,3-3-74-15,-4-8-135 16,-2-2-239-16,1-12-149 0,-6 3-57 0,4-1 9 15,2-4 49-15,-6 0 123 0</inkml:trace>
          <inkml:trace contextRef="#ctx0" brushRef="#br0" timeOffset="13643.489">13462-280 429 0,'0'-20'634'0,"0"3"75"0,-3 4 47 16,3 3-7-16,0 3-269 0,0 1-198 16,0-1-125-16,0 4-87 0,3 3-68 15,-1 3-64-15,4 4-72 0,-1-3-137 16,3-4-217-16,-6 2-134 0,6-2-51 15,-3 7 4-15,3-1 37 0,3-2 120 16</inkml:trace>
          <inkml:trace contextRef="#ctx0" brushRef="#br0" timeOffset="13845.982">13586-231 440 0,'1'22'631'16,"4"3"72"-16,2-4 40 0,-6 4-7 16,2-2-268-16,2 1-175 0,-1-6-110 15,-3 0-62-15,4-1-37 0,2-7-27 16,-3 1-17-16,5-9-15 0,-1-4-8 15,5-13-4-15,-4-2-8 0,4-2-21 16,0-8-30-16,0 1-33 0,4-2-31 16,-7 5-34-16,1-1-22 0,-3 7-18 15,-3-1-21-15,-2 7-49 0,-3 1-100 16,-3 1-100-16,3 9-68 0,-5 6-29 16,0 3 11-16,5-3 61 0,-3 8 121 15</inkml:trace>
          <inkml:trace contextRef="#ctx0" brushRef="#br0" timeOffset="14488.061">13763-128 302 0,'11'20'453'0,"-4"2"50"0,4-9 13 16,-1 2-23-16,-2-2-164 0,5-6-120 16,-5-7-73-16,4-3-38 0,1-7-21 15,-7-4-12-15,9-2-12 0,-9-8-5 16,6-4-5-16,-4 2 6 0,-3-4 5 16,-1 0 15-16,0 3 18 0,-3 3 23 15,-2 5 23-15,-3 2 15 0,0 6 9 16,-1 0-3-16,-7 11-14 0,4 0-23 15,-2 11-26-15,-1 0-25 0,5 6-27 16,-1 6-20-16,2-3-17 0,4 7-11 16,1-1-8-16,4 1-6 0,5 3-6 15,-3-2-6-15,9-5-9 0,-2 0-10 16,1-6-6-16,6-4-8 0,-2-5-3 16,0-5 1-16,0-6 8 0,1-9 12 15,-4 3 15-15,-2-8 12 0,1-2 15 16,-7-5 10-16,1 1 10 0,-3-3 15 15,1 1 11-15,-6-2 17 0,0 7 13 16,0 0 11-16,-6 3 6 0,4 4-6 16,-3 0-8-16,-1 9-11 0,4-3-11 15,-1 7-14-15,1 0-11 0,2 7-12 16,0-3-12-16,2 5-12 0,3 1-10 16,3-1-7-16,0 6-6 0,2-5-5 15,1 0-5-15,-1 0-2 0,1 0 1 16,-2 0 5-16,-3 2 7 0,2-4 8 15,-5 5 9-15,1 1 8 0,-4 7 13 16,-7-5 9-16,7 5 9 0,-5-3 5 16,2 4 6-16,-2 1 5 0,5-1 3 15,0 3-1-15,0-4-4 0,5-4-3 16,3-2-4-16,0 0-13 0,5-7-13 16,0-7-8-16,7-2-4 0,-6-5-4 0,6-3 3 15,-5-5 8-15,-2-3 10 0,0-2 5 16,-2-2 6-16,-3 1 7 0,-6-1 10 15,-2 4 23-15,0 4 35 16,-5 7 39-16,0 1 44 0,0 13 40 16,-3 6 14-16,3 1-8 0,-1 10-26 0,6-1-37 15,6 3-41-15,-1-5-42 0,5-1-76 16,8 0-135-16,-2-6-202 0,2-7-392 16,3-5-208-16,3-8-113 0,2-10-8 15,4-6 85-15,-4 2 171 16,0-11 377-16</inkml:trace>
          <inkml:trace contextRef="#ctx0" brushRef="#br0" timeOffset="12452.118">12037-121 444 0,'8'13'639'0,"-5"4"74"0,2-1 46 16,-3-3-13-16,1-2-274 0,0-5-186 15,-1-2-113-15,3-1-72 16,3-6-39-16,3-5-23 0,-1-5-10 16,3-3-5-16,3-9-4 0,1 0-5 15,-3-6-10-15,-1 1-19 0,-1-7-18 0,-4 8-15 16,-3-3-8-16,-5 8-7 0,-3-1-1 15,-6 3 2-15,3 10 1 16,-7 6 0-16,-7 3-3 0,6 8-16 16,-3 2-16-16,4 2-29 0,-3 2-51 15,8-4-177-15,0-1-158 0,1-6-74 16,7 0-23-16,2-13 11 0,3-7 51 0</inkml:trace>
          <inkml:trace contextRef="#ctx0" brushRef="#br0" timeOffset="13002.187">12299-931 1 0,'6'-12'529'0,"-6"1"99"0,0 15 58 15,-3 5 36-15,0 12-59 0,-2 5-252 16,-3 6-159-16,3 15-89 0,2-1-48 16,-2 7-28-16,0 5-18 0,2 1-15 15,3 5-13-15,0 3-10 0,3-3-12 16,0 0-13-16,-1-5-11 0,3-4-8 15,3-8-7-15,0-4 0 0,3-10 0 16,2-5 3-16,-3-11 6 0,8-10 0 16,-2-7-6-16,2-11-6 0,2-2-6 15,-2-10-7-15,0-4-7 0,1-1-2 16,-4-2 2-16,3 4 7 0,-4-1 7 16,-4 0 7-16,-2 9 4 0,0-5 10 15,-6 10 7-15,-2 2 3 0,0 5 4 16,-2 6-1-16,-4 0 1 0,1 6-3 15,-3 5-3-15,3 6-5 0,-3 2-1 16,0 1-6-16,3 5-3 0,5-2-3 16,-2 1 1-16,4 2-4 0,3-5 1 15,3 0 1-15,3-5-3 0,4-6 4 16,1-1 3-16,8-9 2 0,-1-9 4 16,3-4 1-16,0-4 2 0,3-7 1 15,-2-3 3-15,2 1-2 0,-3-3 0 16,-2 8 1-16,-3 1 6 0,-1 3 7 15,-5 6 9-15,-2 5 2 0,0 6 5 16,-7 6 2-16,1 5-1 0,-6 6 3 16,-1 3 3-16,-5 0 11 0,-3 3 4 15,-5 3 7-15,0 3-1 0,-3-8-7 16,-2 4-9-16,0-2-13 0,0-6-25 16,2 0-46-16,0-7-62 0,3-5-81 15,3-5-242-15,2-5-170 0,5-9-75 16,3 1-8-16,8-5 30 0,3-4 67 15</inkml:trace>
        </inkml:traceGroup>
        <inkml:traceGroup>
          <inkml:annotationXML>
            <emma:emma xmlns:emma="http://www.w3.org/2003/04/emma" version="1.0">
              <emma:interpretation id="{77B534E6-BC33-45DC-9D1E-A14B33459FF3}" emma:medium="tactile" emma:mode="ink">
                <msink:context xmlns:msink="http://schemas.microsoft.com/ink/2010/main" type="inkWord" rotatedBoundingBox="16387,626 18644,566 18672,1608 16414,1668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5856.512">15326 261 248 0,'0'-6'453'0,"0"-6"42"0,0 0 21 0,0-5-35 15,0-4-187-15,0-5-114 0,0-7-64 16,0 3-31-16,3-8-13 16,-1 2-10-16,-2 0-2 0,0 4-6 0,0 2 0 15,0 0-1-15,-2 3 2 0,-1 7 3 16,3 2 1-16,0 5-1 0,0 5-6 16,0-1-10-16,0 1-11 0,0 8-12 15,3 0-11-15,-1 5-9 0,6-2-6 16,0 1-6-16,3 2-1 15,2-2-2-15,2 3-4 0,1-3 2 0,1-2-1 16,1-2 1-16,-2-2 3 0,-2 2 2 16,-1-4 7-16,0 0 14 15,-4 1 22-15,-1-1 28 0,-3 3 30 0,-2-4 21 16,-3 5 20-16,-5 0 11 0,-3 5 1 16,-4 0-12-16,-1 6-12 0,4 3-17 15,-4 2-18-15,1 7-23 0,3 1-21 16,0 2-17-16,8 1-13 0,-2 0-8 15,6 3-4-15,-2-6-1 0,11-8-2 16,1 1-3-16,1-4-4 0,6-7-2 16,-2-12 1-16,3 0 2 0,2-7 1 15,1-4 6-15,-3-6 9 0,-3-1 4 16,0 1 4-16,-5-1 2 0,-5 3 2 16,0 5 0-16,-4 3-3 0,-4 1 2 15,0 10-1-15,-7 4 0 0,2 10-4 16,-3 4-6-16,2 8 0 0,-1 3-2 15,5 3 2-15,-1 0 1 0,6 4 7 16,-1-4 7-16,6-3 4 0,5-7 1 16,0-3-3-16,7-7-4 0,-1-4-28 15,6-12-45-15,-3-4-62 0,0-10-66 16,2-7-77-16,-1-7-182 0,-4-3-158 16,-1-7-80-16,-2-3-5 0,-1 1 26 15,-2-1 58-15,-1-4 173 0</inkml:trace>
          <inkml:trace contextRef="#ctx0" brushRef="#br0" timeOffset="16230.302">15750-353 490 0,'-4'-21'612'15,"4"4"63"-15,0 8 47 0,4 1-43 16,3 7-232-16,3 1-155 0,3 0-96 16,3 5-53-16,2 6-47 0,3-2-35 15,3 5-45-15,-1-2-55 0,2 6-66 16,-4-6-78-16,-2 6-187 0,2-8-185 16,-1 1-106-16,-2-2-28 0,-2 1 24 15,2-1 53-15,-2 3 175 0</inkml:trace>
          <inkml:trace contextRef="#ctx0" brushRef="#br0" timeOffset="16066.639">15934-552 310 0,'0'-50'511'0,"-1"10"68"0,-3 0 45 16,3 6-12-16,-6 7-156 15,6 6-111-15,1 5-71 0,-4 2-47 16,1 11-29-16,3 6-31 0,3 11-31 0,-3 11-28 16,4 1-20-16,-3 10-10 0,3 9-9 15,-1 1-7-15,2 12-10 16,-4-2-9-16,6 5-11 0,-6-1-12 15,-1 1-15-15,0-1-27 0,0 2-30 16,-1-6-43-16,-2-6-57 0,-6-8-69 0,1-6-114 16,0-13-214-16,-2-10-127 0,1-13-43 15,-3-4 14-15,2-5 44 0,-1-12 109 16</inkml:trace>
          <inkml:trace contextRef="#ctx0" brushRef="#br0" timeOffset="16353.019">16144-149 204 0,'12'24'524'16,"1"-2"71"-16,-5 3 39 0,1-5 18 16,-4-3-208-16,3-4-185 0,-3-2-124 15,2-5-84-15,-2-3-60 0,0-6-59 16,-2-14-130-16,-3-6-186 0,1-4-129 16,-1-10-56-16,0-1-15 15,7-5 21-15,-2 3 109 0</inkml:trace>
          <inkml:trace contextRef="#ctx0" brushRef="#br0" timeOffset="16454.86">16268-423 236 0,'5'-24'481'0,"1"3"65"16,-4 5 30-16,1 5-20 0,-1 5-186 16,4 6-184-16,-1 4-141 0,0 2-185 15,0 4-179-15,1 3-135 0,4 0-65 16,0 4-20-16,4 4 22 0,1-1 116 16</inkml:trace>
          <inkml:trace contextRef="#ctx0" brushRef="#br0" timeOffset="17442.233">16536-222 279 0,'0'13'568'0,"-6"0"81"0,-1 0 61 16,-6 2 32-16,-2-1-214 0,2-2-160 15,0 5-106-15,0 0-77 0,0 5-58 16,5-1-45-16,2 6-35 0,3-4-24 16,6 1-11-16,2 3-8 0,4-4-3 15,4-2 0-15,9-5-4 0,2-2-12 16,-1 1-10-16,3-13-19 15,6 1-15-15,-4-6-20 0,1-7-12 0,-3-1 0 16,-5 1 10-16,4-3 16 0,-11 0 26 16,-2 0 36-16,-4 2 36 0,-2 1 26 15,-2 4 22-15,-4-1 10 0,0 3-1 16,0 4-16-16,0 8-19 0,3-5-20 16,-1 7-17-16,4-1-9 0,1 1-9 15,6 1-1-15,6-1 4 0,2-1 2 16,2-9 2-16,3 0 2 0,0 0 2 15,2-9-3-15,-2-1-6 0,-5-7-4 16,-3 0-2-16,-2 0-2 0,-9-8 4 16,-1 7 0-16,-9-3 2 0,-2 1-2 15,-11 4-8-15,-2 2-4 0,-3 6-12 16,-4 3-8-16,-1 8-13 0,5-1-17 16,0 10-23-16,3-2-29 0,8 3-25 15,2 0-23-15,5-3-22 0,8-1-4 16,3-1 1-16,5-4 9 0,8-8 5 15,0 0 22-15,5-2 35 0,7-7 43 16,-2-4 45-16,0-1 44 0,3-4 45 16,-5-8 26-16,0 0 19 0,1-4 2 15,-4-6 4-15,-5 1 5 0,-2-8 8 16,1 5 6-16,-7-5 1 0,0-4-4 16,-3 1-9-16,-4-1-3 0,-4 1-2 15,1 2 5-15,-3 9 6 0,-3 2 5 16,-2 7 3-16,-3 6-5 0,-2 7-17 15,-1 11-20-15,1 6-21 0,-6 10-17 16,-1 10-17-16,3 6-12 0,-3 15-6 16,1 2-6-16,3 12-7 0,3 1-2 15,5 9-3-15,-1 1-6 0,9 2-8 16,2 2-4-16,6-2-1 0,-1-4 5 16,8-4-2-16,2-10 2 0,1-3 3 15,0-6 2-15,-2-12-1 0,1-5-5 16,-5-7 4-16,4-11 1 0,-4-6 1 15,-2-6 3-15,-5 1 1 0,3-10 3 16,-3 1 6-16,-1 1 9 0,-4 0 9 16,2 3 6-16,-2-1-1 0,2 5-1 15,-2-1-3-15,2 3-8 0,0 2-6 16,0-4-2-16,2 6-1 0,-1 0-3 16,2 0 0-16,4 0 0 0,-3 0-1 15,0 0-1-15,0 0 1 0,-2 0 0 16,-1 0 0-16,1 6 1 0,-6-6 1 15,6 2 1-15,-5-2 0 0,1 0-1 16,-2 0-1-16,-1 0 2 0,0 0-2 16,4 0 0-16,-1 0 1 0,-3 0-1 15,0 0 1-15,0 0 0 0,0 0 0 16,0 0-2-16,0 0 2 0,0 0 0 16,0 0 0-16,0 0 4 0,0 0-1 15,0 4-1-15,0-1-1 0,0 3-1 16,2 2-2-16,1-1-2 0,-2 3-1 15,8-1 2-15,-3-1-8 0,-1 1-26 16,3-5-56-16,-3 2-92 0,0-6-269 16,-5 0-217-16,3-6-103 0,-1-11-33 15,-2-4 22-15,5 2 75 0,-5-9 263 16</inkml:trace>
          <inkml:trace contextRef="#ctx0" brushRef="#br0" timeOffset="17563.05">17569-330 481 0,'-3'-17'673'0,"3"6"61"0,0 6 32 0,0-2-29 16,0 1-374-16,-5-5-350 0,5 7-384 16,-2-2-204-16,-1-1-107 0,3 7-31 15,0 0 33-15,0 0 125 16</inkml:trace>
        </inkml:traceGroup>
        <inkml:traceGroup>
          <inkml:annotationXML>
            <emma:emma xmlns:emma="http://www.w3.org/2003/04/emma" version="1.0">
              <emma:interpretation id="{C727352B-EEA9-486B-BF3B-7CAA83F40506}" emma:medium="tactile" emma:mode="ink">
                <msink:context xmlns:msink="http://schemas.microsoft.com/ink/2010/main" type="inkWord" rotatedBoundingBox="19389,622 19853,609 19875,1427 19411,144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8418.698">18366-189 133 0,'-5'5'487'0,"0"0"66"16,-6 6 42-16,6-2 22 0,-3 1-179 16,3 6-169-16,0 2-107 0,2-1-66 15,6 3-42-15,-1 0-23 0,6 2-15 16,3-1-4-16,2-4-4 0,0-6 0 15,2 3 0-15,6-11 5 0,-1-3 0 16,1 0 1-16,-7-11 6 0,8-2 0 16,-9-4 1-16,3-8-1 0,-6 3-2 15,-2-1-4-15,-5-1 3 0,-6 1 5 16,1-2 8-16,-6 10 4 0,-5 0 2 16,-3 5-1-16,-2 7-8 0,-2 10-14 15,6-1-13-15,-6 9-10 0,5-1-11 16,2 2-17-16,5 3-24 0,3-3-32 15,5 1-46-15,2-12-158 0,6-9-175 16,4-2-88-16,1-11-29 0,4-3 3 16,5-6 35-16,-1-9 155 0</inkml:trace>
          <inkml:trace contextRef="#ctx0" brushRef="#br0" timeOffset="18683.989">18649-729 283 0,'0'-24'588'0,"0"4"78"15,0 8 44-15,-2 3 36 0,-2 9-233 0,-3 9-186 16,5 7-118-16,-1 7-71 0,0 7-41 16,-2 4-33-16,5 9-25 0,-2 7-13 15,2 0-11-15,-3 5-7 16,0 2-1-16,3-4-5 0,3-2-2 16,0-4 0-16,-1-2-14 0,3-3-25 15,1-7-34-15,-4-9-33 0,6-3-35 0,-3-3-34 16,3-8-22-16,0-1-7 0,-3-7-6 15,3-1-29-15,-3-6-68 16,2 3-73-16,-6 0-48 0,-1 0-17 16,8 3 8-16,-3-3 52 0,-5 0 90 15,5 4 104-15,2-4 71 0</inkml:trace>
          <inkml:trace contextRef="#ctx0" brushRef="#br0" timeOffset="18883.075">18752-317 361 0,'0'-13'604'0,"-2"3"82"15,2 3 50-15,-7 7-8 0,3-2-240 16,2 2-182-16,-1 2-123 0,-1 1-84 16,4 5-66-16,0-2-64 0,4 5-73 15,-1-9-133-15,-1 5-257 0,2-3-138 16,3-4-56-16,-1 0 0 0,3 2 39 15,4-2 116-15</inkml:trace>
        </inkml:traceGroup>
        <inkml:traceGroup>
          <inkml:annotationXML>
            <emma:emma xmlns:emma="http://www.w3.org/2003/04/emma" version="1.0">
              <emma:interpretation id="{EC97FE0D-CD2B-463E-ABB5-2519F3507BD0}" emma:medium="tactile" emma:mode="ink">
                <msink:context xmlns:msink="http://schemas.microsoft.com/ink/2010/main" type="inkWord" rotatedBoundingBox="20601,466 23073,401 23113,1923 20642,1988"/>
              </emma:interpretation>
              <emma:one-of disjunction-type="recognition" id="oneOf9">
                <emma:interpretation id="interp9" emma:lang="" emma:confidence="0">
                  <emma:literal>posti</emma:literal>
                </emma:interpretation>
                <emma:interpretation id="interp10" emma:lang="" emma:confidence="0">
                  <emma:literal>po sti</emma:literal>
                </emma:interpretation>
                <emma:interpretation id="interp11" emma:lang="" emma:confidence="0">
                  <emma:literal>po st:</emma:literal>
                </emma:interpretation>
                <emma:interpretation id="interp12" emma:lang="" emma:confidence="0">
                  <emma:literal>po stai</emma:literal>
                </emma:interpretation>
                <emma:interpretation id="interp13" emma:lang="" emma:confidence="0">
                  <emma:literal>po Sti</emma:literal>
                </emma:interpretation>
              </emma:one-of>
            </emma:emma>
          </inkml:annotationXML>
          <inkml:trace contextRef="#ctx0" brushRef="#br0" timeOffset="20312.87">20754-176 133 0,'-3'27'476'0,"-1"10"62"0,4 0 41 16,-1 6 29-16,-4 8-179 0,5 0-152 15,-3 4-86-15,-1 0-46 0,4-1-28 16,0-1-24-16,0-2-13 0,0 0-16 16,0-10-19-16,0-3-14 0,4-3-15 15,-1-11-9-15,2-7-5 0,-4-11-5 16,3-6-8-16,-1-10-1 0,2-10-6 15,0-14-6-15,0-5-2 0,1-8-7 16,1-9-8-16,1-6 11 0,-3-6 12 16,3-2 15-16,3-2 10 0,-3 6 15 15,5 2 18-15,-3 10-3 0,1 3-4 0,2 12-7 16,0 5-6-16,0 4-8 0,-3 15-2 16,2 3-7-16,-6 5-2 0,2 7-5 15,0 7-4-15,-4 5-5 16,-3 3-5-16,-2 2-1 0,-4 1-4 15,-2 4-3-15,-1-2 3 0,2-3-10 16,-3 1-18-16,1-2-33 0,0-6-63 0,0-3-183 16,8-7-159-16,0 0-79 0,5-7-22 15,-2-3 13-15,9 3 53 16</inkml:trace>
          <inkml:trace contextRef="#ctx0" brushRef="#br0" timeOffset="20558.734">21105-189 447 0,'13'0'569'0,"0"0"50"0,-3 0 26 16,1-7-69-16,-2-3-231 0,0-3-151 16,1 0-91-16,-2-7-47 0,5-4-27 15,-5 0-15-15,4-4-4 0,-6 7-4 16,2-6 0-16,-4-1 0 0,-1 5 4 16,-6-1 11-16,-1 7 15 0,-4 1 11 15,2 3 12-15,-6 6 1 0,-2 7-3 16,-1 3-10-16,-3 7-15 0,4 4-19 15,-6 6-23-15,5-1-35 0,1 10-42 16,7-7-59-16,-1-2-169 0,5 0-176 16,3-7-100-16,5 2-35 0,3-2 7 15,3-3 41-15,2-3 160 0</inkml:trace>
          <inkml:trace contextRef="#ctx0" brushRef="#br0" timeOffset="20900.054">21444-431 203 0,'0'-13'561'16,"-5"0"87"-16,1-1 51 0,0 1 37 0,-3 0-187 16,1 1-179-16,-3 7-118 15,1-2-70-15,3 3-41 0,-3 2-32 0,3 4-30 16,5 2-26-16,0 3-20 15,0 6-16-15,7 4-10 0,1-1-6 16,5 1-1-16,0 7 0 0,7-5 0 16,-6 10 0-16,7-8 0 0,-4 7 0 0,-1-2 0 15,-3 2 0-15,-3-1 3 16,-5-4-1-16,-2 1 0 0,-6-1 1 16,1-7 0-16,-10 5-1 0,-1-7-11 15,0-5-22-15,-1 2-41 0,-6-8-55 16,6-6-83-16,-6-4-182 0,6-11-172 0,1-3-106 15,4-8-30-15,9-1 22 0,2-6 60 16,5-4 170-16</inkml:trace>
          <inkml:trace contextRef="#ctx0" brushRef="#br0" timeOffset="21277.028">21486-484 315 0,'6'0'557'16,"6"-4"56"-16,1 4 34 0,3 4-1 0,2-4-254 16,3 0-167-16,2 3-100 15,1 1-61-15,2-1-51 0,0-3-49 0,-1 3-68 16,-6 0-177-16,1 1-162 15,-6 3-109-15,6-1-43 0,-6 1 2 16,0 3 45-16,2 3 161 0</inkml:trace>
          <inkml:trace contextRef="#ctx0" brushRef="#br0" timeOffset="21118.209">21671-978 379 0,'10'-14'665'0,"-2"8"86"0,-1 9 47 15,-6 8 30-15,-1 8-273 0,0 9-205 16,-1 8-127-16,1 3-66 0,-7 9-37 16,7 2-24-16,-5 4-19 0,2 4-19 15,-2-5-19-15,4 4-30 0,-8 1-35 16,5-1-49-16,-5-6-71 0,1-5-91 16,-3-5-234-16,4-13-202 0,-6-7-89 15,-1-12-21-15,1-4 37 0,0-5 76 16,0-10 224-16</inkml:trace>
          <inkml:trace contextRef="#ctx0" brushRef="#br0" timeOffset="21361.147">21878-330 317 0,'11'20'497'0,"-1"-3"44"16,-4-4 7-16,-4-3-72 0,-2-10-320 16,0-6-312-16,-2-7-207 0,4-4-109 15,1-11-39-15,2-1 5 0,0-5 95 16</inkml:trace>
          <inkml:trace contextRef="#ctx0" brushRef="#br0" timeOffset="21479.176">21980-619 77 0,'12'-23'640'0,"-11"-2"175"16,-1 12 111-16,0 6 63 0,-5-5-57 15,1 7-326-15,-1 5-272 0,-3 7-242 0,-1 4-228 16,5-5-376-16,-1 5-254 0,-2-9-121 16,7-2-20-16,0 0 34 0,3 0 103 15,2-5 303-15</inkml:trace>
          <inkml:trace contextRef="#ctx0" brushRef="#br0" timeOffset="19500.289">19731-311 345 0,'0'-8'543'0,"-4"-1"65"16,0 7 44-16,-1-2-21 0,-7 2-205 15,3 2-131-15,-4 0-86 0,0 0-56 16,-7 2-37-16,5 4-26 0,-1 3-23 16,0 0-23-16,1 5-18 0,-1 2-15 15,3 3-11-15,2 6-9 0,4-2-8 16,1 1-3-16,4 2 0 0,2 1 3 16,5 1 3-16,3-6 6 0,2-4 5 15,3-1 6-15,6-7 5 0,-4-1 6 16,6-5 4-16,0-4 4 0,-3-4 4 15,3-5 0-15,-5-1 1 0,1-4 3 16,-4 4 13-16,-5-1 21 0,-2-1 21 16,-2 5 11-16,-1 4 7 0,-3-1-2 15,0 8-18-15,0 1-27 0,0 7-26 16,2-2-17-16,2 6-13 0,5-2-2 16,2 1-2-16,4 0 3 0,1-5 2 15,5-5 4-15,0-5 2 0,2-5-1 16,5-5 1-16,-6-7 0 0,-1-7-4 15,-3 1 0-15,-1 0 0 0,-8-5-1 16,-2 1 2-16,-7 1-2 0,-8 2 0 16,-4 1-1-16,-2 4-1 0,-6 2-4 15,-1 8-12-15,2 1-17 0,-1 10-26 16,-1 5-33-16,6 3-39 0,2 5-42 16,2 0-39-16,6 3-52 0,0-2-134 15,2-3-135-15,3 1-90 0,5-3-26 16,1-2 13-16,7-3 50 0,0 2 146 15</inkml:trace>
          <inkml:trace contextRef="#ctx0" brushRef="#br0" timeOffset="19889.588">19929-145 258 0,'21'-8'462'16,"-3"-5"62"-16,-2 0 25 0,-2-1-13 15,2-6-138-15,-3 2-128 16,-3 0-76-16,3 1-38 0,-5 2-21 0,3 3-13 16,-6 1-12-16,0 5-8 0,6 5-3 15,-6 1 0-15,3 1 0 0,-3 9-4 16,3 1-4-16,0 2-10 0,-3 0-16 15,5 4-11-15,-2-2-17 16,4 3-11-16,-6-7-9 0,7 2-6 0,-2-3-4 16,6-3-2-16,-4-3-1 0,1-8-1 15,6 0 0-15,-2-3-2 0,-2-3 1 16,-1 1-1-16,1 2 1 0,-3 3-1 16,-3-2 2-16,-2 6 1 15,3 3 2-15,-9 4-1 0,4 0 0 16,-4 6 0-16,1-3-4 0,-1 3-1 0,1-1-2 15,2-7 0-15,0-5-2 0,1 0 3 16,3 0-1-16,0-10 2 0,1 3 1 16,5-3-1-16,-2 2 0 15,0-1 1-15,-4 6 0 0,4 3-1 16,-1 3 3-16,-6 7-1 0,3 5-5 16,-1 4-10-16,-3 2-23 0,-5-1-39 0,3 3-54 15,0 0-74-15,-3-6-190 0,0-4-201 16,0-5-89-16,0-8-21 15,5 3 21-15,3-6 58 0,-1-1 184 16</inkml:trace>
        </inkml:traceGroup>
      </inkml:traceGroup>
    </inkml:traceGroup>
    <inkml:traceGroup>
      <inkml:annotationXML>
        <emma:emma xmlns:emma="http://www.w3.org/2003/04/emma" version="1.0">
          <emma:interpretation id="{FB1E0839-26FE-427E-A782-CED6C53E5A82}" emma:medium="tactile" emma:mode="ink">
            <msink:context xmlns:msink="http://schemas.microsoft.com/ink/2010/main" type="paragraph" rotatedBoundingBox="645,2523 8146,2184 8216,3747 716,40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989A4DE-D450-416A-8A8C-5D1C8D71B830}" emma:medium="tactile" emma:mode="ink">
              <msink:context xmlns:msink="http://schemas.microsoft.com/ink/2010/main" type="inkBullet" rotatedBoundingBox="645,2523 1282,2494 1336,3682 699,3711"/>
            </emma:interpretation>
          </emma:emma>
        </inkml:annotationXML>
        <inkml:trace contextRef="#ctx0" brushRef="#br0" timeOffset="22730.748">-369 1830 339 0,'-5'12'492'0,"2"6"45"0,-2-6 31 16,2 6-43-16,-2-2-201 0,2 1-113 16,-2 0-60-16,1 2-32 0,4 5-18 15,0-3-15-15,0 2-15 16,4 0-16-16,4-4-9 0,0 3-14 16,2-3-14-16,3-4-7 0,6-9-4 0,-1-2-3 15,3-8-1-15,0-6 3 16,2-10 0-16,2-7-1 0,-4-3-3 15,-3-10-4-15,-5 3-6 0,-4-7-5 16,-2 2 0-16,-7 3 5 0,-11 5 4 0,1 4 3 16,-6 7 4-16,-2 6 3 0,-3 12 4 15,-1 5-5-15,-2 12-20 0,6 2-31 16,-3 5-60-16,6-2-180 0,1 0-188 16,4-4-101-16,10-6-37 0,5-9 5 15,8-9 39-15,3-13 177 0</inkml:trace>
        <inkml:trace contextRef="#ctx0" brushRef="#br0" timeOffset="23109.417">-39 1099 383 0,'-11'0'601'0,"1"12"66"15,-3 3 43-15,3 13 25 0,2 6-272 16,2 12-168-16,4 5-100 0,2 13-60 0,2 4-36 15,4 5-25-15,2 2-21 0,-1 4-15 16,4 2-4-16,-1 0-2 16,-2-6-10-16,0-3-10 0,2-2-6 0,-2-6-6 15,0-7 0-15,-3-13-12 0,3-7-22 16,-3-7-22-16,2-9-31 0,-1-11-23 16,-3-10-26-16,6-10-7 0,-5-7 3 15,1-11 13-15,3 1 21 16,1-3 22-16,-5 4 21 0,1-1 20 15,3 7 18-15,-1-1 14 0,-5 8 18 0,2 3 15 16,0 3 16-16,-4 7 13 16,5 6 8-16,-5-1-1 0,4 8-8 15,-4 0-12-15,4 4-12 0,-1 4-23 16,-1-5-32-16,2 1-41 0,0-9-95 16,-4 4-201-16,0-12-155 0,0 0-73 15,5-12-19-15,3-3 13 0,-3-5 82 0</inkml:trace>
        <inkml:trace contextRef="#ctx0" brushRef="#br0" timeOffset="23262.005">181 1755 529 0,'-2'-22'686'0,"-1"4"83"15,-2 11 54-15,2-1-18 0,-2 8-294 16,-3 0-195-16,3 4-123 0,2 0-86 16,3 3-59-16,-2-1-55 0,4-2-59 15,1-1-74-15,2 2-95 0,1-4-261 16,1-1-168-16,4-1-72 0,2 1-10 15,3 0 40-15,-1 0 78 0</inkml:trace>
      </inkml:traceGroup>
      <inkml:traceGroup>
        <inkml:annotationXML>
          <emma:emma xmlns:emma="http://www.w3.org/2003/04/emma" version="1.0">
            <emma:interpretation id="{BEB8FB46-C6CE-43C6-BE17-25CFE1F9FBFC}" emma:medium="tactile" emma:mode="ink">
              <msink:context xmlns:msink="http://schemas.microsoft.com/ink/2010/main" type="line" rotatedBoundingBox="2082,2590 8151,2315 8216,3747 2147,4022"/>
            </emma:interpretation>
          </emma:emma>
        </inkml:annotationXML>
        <inkml:traceGroup>
          <inkml:annotationXML>
            <emma:emma xmlns:emma="http://www.w3.org/2003/04/emma" version="1.0">
              <emma:interpretation id="{9916BE34-EEF6-4D85-8F0F-604E4B165C7C}" emma:medium="tactile" emma:mode="ink">
                <msink:context xmlns:msink="http://schemas.microsoft.com/ink/2010/main" type="inkWord" rotatedBoundingBox="2099,2973 2865,2938 2896,3627 2130,366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24017">1152 1600 455 0,'-13'-6'595'0,"3"6"67"16,-1 0 43-16,3-3-35 0,-1 3-247 15,5 0-154-15,4 0-94 0,0-4-63 16,4 0-37-16,5-2-27 0,4 2-11 16,3 1-4-16,5-3-2 0,2 2-4 15,4 1-4-15,-1 3-4 0,2 0-7 16,-3 3-3-16,-3 1-4 0,-1 2 0 16,-1 5 5-16,-10 2 10 0,1 4 12 15,-9 3 11-15,-4 6 15 0,-9 4 8 16,-2 4 4-16,-5 0-1 0,-7 0-4 15,-4 7-5-15,-2-5-5 0,-3-3-3 16,0 4-2-16,3-3-3 0,-2 0-2 16,7-5-4-16,5-1-11 0,3-3-7 15,10-5-11-15,3 1-4 0,9 0-8 16,5-3-3-16,4 0 3 0,7-3-1 16,3-6-27-16,3 1-35 0,0-3-58 15,3-1-71-15,0-3-104 0,-3 2-235 16,-3-2-170-16,2-6-65 0,-3-2 0 15,3 2 45-15,-3-3 87 0,0-5 232 16</inkml:trace>
          <inkml:trace contextRef="#ctx0" brushRef="#br0" timeOffset="24305.745">1687 2018 502 0,'0'5'643'0,"0"11"73"0,0 1 59 0,-3-4-29 16,3 4-249-16,0-2-167 0,0-6-108 16,0 6-74-16,3-9-53 0,5-1-41 15,2-5-25-15,1-1-12 0,2-7-8 16,2-1-5-16,0-5-5 0,-2-4-5 16,-4-5-2-16,3 4-3 0,-11-2 0 15,3 4-2-15,-8 4 1 0,-5 3-2 16,-3 6-7-16,-2 4-11 0,-3 12-16 15,-1 1-27-15,2 6-35 0,3 4-49 16,0 5-84-16,2 2-213 0,6-3-156 16,5 0-64-16,5-1-13 0,8-6 27 15,3 1 79-15</inkml:trace>
        </inkml:traceGroup>
        <inkml:traceGroup>
          <inkml:annotationXML>
            <emma:emma xmlns:emma="http://www.w3.org/2003/04/emma" version="1.0">
              <emma:interpretation id="{79D7DAB3-6D1F-45BE-9C88-B5602024ABFB}" emma:medium="tactile" emma:mode="ink">
                <msink:context xmlns:msink="http://schemas.microsoft.com/ink/2010/main" type="inkWord" rotatedBoundingBox="3323,2778 4221,2738 4274,3926 3376,3967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24778.264">2308 2161 314 0,'-1'17'528'16,"-3"6"54"-16,1 5 29 0,2 2-13 15,-3 3-232-15,3 1-150 0,1 4-80 16,0-5-42-16,-4 2-18 0,4-5-11 16,0 0 2-16,0-10 1 0,0 2 4 15,0-9 4-15,0-1-7 0,0-11-8 16,0-2-8-16,-3-16-8 0,3-4-15 16,0-18-11-16,0-4-5 0,3-10-7 15,1-11-8-15,-3-3-12 0,4-6-12 16,3-3-10-16,-3 3-7 0,3 7 2 15,4 5 5-15,-2 10 8 0,3 8 11 16,0 9 10-16,0 7 3 0,3 14 0 16,-3 3 3-16,0 15 0 0,0 0 3 15,-2 12 3-15,-4 3 5 0,-4 6 3 16,0-2 5-16,-6 4 1 0,0 0 0 16,-7 2-2-16,0 0-3 0,-3-1-1 15,-3 1-2-15,0-7-17 0,-1-2-37 16,4-4-63-16,-1-9-169 0,2-1-218 15,4-9-123-15,7-9-53 0,2-6-1 16,7-2 47-16,9-8 155 0</inkml:trace>
          <inkml:trace contextRef="#ctx0" brushRef="#br0" timeOffset="24931.335">2663 1782 339 0,'5'24'615'0,"-2"0"66"16,-3-1 32-16,-3 5 17 0,3-3-278 15,-3-2-227-15,1-3-161 0,2-6-117 16,0-7-116-16,2-7-202 0,1-7-165 16,2-10-77-16,3-9-9 0,0-8 24 15,2-3 69-15</inkml:trace>
          <inkml:trace contextRef="#ctx0" brushRef="#br0" timeOffset="25046.141">2736 1503 434 0,'0'-24'568'0,"0"9"46"16,-3 5 20-16,3 5-63 0,-5 10-260 15,5 1-192-15,0 7-139 0,0 4-211 16,3-2-186-16,-1 7-106 0,6 3-43 16,0-7-2-16,4 10 36 0,1-5 158 0</inkml:trace>
          <inkml:trace contextRef="#ctx0" brushRef="#br0" timeOffset="25288.712">2943 1899 497 0,'3'24'672'0,"-3"-1"74"15,0-2 47-15,0 3-16 0,-3-6-274 16,3 6-188-16,0-7-118 0,0 2-73 16,0-2-45-16,3-2-30 0,5-6-22 15,-3 2-11-15,8-7-6 0,-2-4 0 16,4 0-2-16,1-7-1 0,1-5 0 16,0-3 0-16,0-2-2 0,-3-7-11 15,6 1-20-15,-10-4-24 0,3-3-35 16,-2 1-40-16,-1-1-52 0,-5 9-57 15,-5-3-124-15,0 0-176 0,-2 7-107 16,-4-2-33-16,1 2 15 0,3 0 43 16,-6 0 134-16</inkml:trace>
          <inkml:trace contextRef="#ctx0" brushRef="#br0" timeOffset="25494.648">2949 1369 546 0,'-3'-3'684'0,"0"6"71"0,3 0 48 16,3 8-24-16,0-5-264 0,4 1-176 0,1-1-105 15,5 0-59-15,3-1-41 0,2-5-36 16,3-5-47-16,4-1-77 0,-4 0-139 16,0-1-326-16,-8 1-210 0,-3-5-118 15,-2 1-41-15,-5 0 24 0,-9-3 101 16,-7 6 304-16</inkml:trace>
        </inkml:traceGroup>
        <inkml:traceGroup>
          <inkml:annotationXML>
            <emma:emma xmlns:emma="http://www.w3.org/2003/04/emma" version="1.0">
              <emma:interpretation id="{FB3C67BF-C1E8-43D3-8950-67603971820E}" emma:medium="tactile" emma:mode="ink">
                <msink:context xmlns:msink="http://schemas.microsoft.com/ink/2010/main" type="inkWord" rotatedBoundingBox="5300,2444 8151,2315 8200,3397 5349,352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7514.373">4252 1936 398 0,'5'0'498'0,"-2"0"35"0,1 0 21 16,0 0-88-16,1-7-192 0,0 6-117 0,0-7-67 15,3-2-33-15,0-4-19 0,4-3-15 16,-3-2-9-16,1-5-6 0,-2 0-2 16,0 1 1-16,1-1 0 0,-4 1 3 15,-2 2 3-15,-3-2 6 0,0 6 8 16,-5 4 3-16,-2 0 3 0,2 9-3 15,-3 0-2-15,-1 8-6 0,-3 6-4 16,-1 3-1-16,3 8 1 0,-1 3 3 16,5 2 2-16,-6 1 3 0,11 7-6 15,-6-4-3-15,10 0-4 0,1 3-6 16,2-4-2-16,2-4-4 0,5-2 1 16,3-2-2-16,1-9-2 0,-3-3-13 15,6-7-25-15,-1-2-34 0,-2-6-44 16,-1-4-88-16,0-3-125 0,-3-2-91 15,-3-2-47-15,0 4-13 0,-2-4 23 16,-2-1 93-16,-1 6 166 0,0-1 262 16,-2-1 194-16,-1 8 124 15,3 0 78-15,-5-1 27 0,3 3-14 16,0 4-143-16,-1-7-104 0,3 3-68 16,-2 2-40-16,5-4-18 0,0-5-13 0,2-2-10 15,3-4-10-15,3-7-13 16,2-7-14-16,2-3-12 0,-5-5-9 15,6-5-7-15,0-3-3 0,-3-4-1 0,-2 5-1 16,-3-8 0-16,-2 7-2 0,-4 2 2 16,-1-3-1-16,-6 3 1 0,0 5 0 15,-6 4-1-15,-1-2 0 16,-4 8 1-16,1 7 0 0,-3 4 1 16,-1 2-1-16,-1 16 2 0,-1 2-3 15,-1 11 6-15,4 12 3 0,-1 6 0 16,-3 10 3-16,8 4 2 0,-4 13-1 15,1 3-4-15,3 8-5 0,2-2-2 16,2 5-2-16,5-4-1 0,0 1-2 0,5-6 1 16,-2-7-1-16,2-2-1 15,3-8 0-15,4-8 0 0,-3-4 1 0,1-15-1 16,3-1 3-16,3-12-1 0,-2-9 3 16,-1-9 0-16,0-4-3 0,0-6 3 15,-2-4-5-15,-3-3 0 16,0 4 4-16,-6-2 13 0,3 1 14 0,-5 7 12 15,0 5 11-15,-2 1 9 0,-1 3 0 16,1 7-10-16,-4 4-10 0,4 4-3 16,-4 9-7-16,1 4-4 15,3 4-2-15,-1 5-5 0,3 1-5 16,3 3-8-16,2-2-6 0,0-2-1 0,6 1-4 16,2-9 2-16,-3-1-1 0,6-5 1 15,2-6 0-15,0-6 1 0,2-6-2 16,-1-6-6-16,2-6-7 0,0-6-5 15,-1-2-6-15,-1 2-9 16,-2-6 2-16,-1 6 3 0,-3 1 6 16,-3 6 8-16,-2 8 8 0,-3-3 7 0,-2 9 12 15,0 10 6-15,-1 3 10 0,-2 3 4 16,0 10 4-16,-2-5 2 0,2 9-5 16,2-3-7-16,-2-4-6 15,5 0-7-15,-2-2-9 0,5-6-5 0,2-6-3 16,1-3-3-16,2-6 2 0,4-3-2 15,-3-6 2-15,7-10 1 0,-3 6 0 16,2-2 3-16,-2 1 0 0,-5 8 2 16,3-1 0-16,-6 10 7 0,3 2 4 15,-5 9 1-15,0 3 0 0,0 4 1 16,-3 3-4-16,0 5-2 0,0-5-5 16,-2 0-4-16,5-3-1 0,0-2 1 15,2-6-1-15,1-6 1 0,2-4 1 16,2-9 1-16,1-3-1 0,5-6 1 15,2 2-1-15,-2-1 0 0,4-1 0 16,-4 1-1-16,-3 5 1 0,0 9 1 16,-2 3 1-16,-6 3-1 0,4 9 1 15,-7 6 1-15,-1-1-2 0,-4 7-1 16,1-3 0-16,-3-3-7 0,2 0-27 16,-2-6-37-16,0-1-48 0,3 0-52 15,-3-9-76-15,3-2-139 0,-1-2-128 16,3-3-80-16,-2-7-36 0,2 5 8 15,3-3 50-15,4 1 135 0</inkml:trace>
          <inkml:trace contextRef="#ctx0" brushRef="#br0" timeOffset="27874.328">5601 1953 245 0,'17'-13'456'15,"3"1"69"-15,-5 0 33 0,-2-2-2 16,3-2-131-16,0-4-131 0,-6 0-78 16,3-3-47-16,-2-5-25 0,-1 1-17 15,0-3-15-15,-4 3-12 0,-1 1-4 16,-2-2-1-16,-3 4-1 0,0 8-3 15,-6-1-5-15,1 8-10 0,0 1-14 16,-3 12-15-16,0 7-15 0,0 8-11 16,0 4-10-16,1 7-6 0,4 8-3 15,-2-1-2-15,5-4 0 0,2 3-2 0,1-1-1 16,5-8-1-16,2-4 2 0,3-6-1 16,3-5 0-16,2-11 0 15,-2-2 0-15,5-11 0 0,-3-2 0 16,3-7 1-16,-3 0-2 0,2-1 0 15,-5 3-2-15,-2 2 1 0,-2 4-2 16,-1-1 3-16,-2 7 4 0,0 4 2 0,2 6 4 16,-2 1 1-16,0 2 1 0,3 5 1 15,-4 2-2-15,6-3-3 16,2 1-5-16,-2-2-6 0,0-5-27 16,1-4-60-16,2-4-78 0,-3-9-164 15,4-4-224-15,-4-7-129 0,0-3-40 16,3-3 18-16,-1-6 61 0,-2-2 154 15</inkml:trace>
          <inkml:trace contextRef="#ctx0" brushRef="#br0" timeOffset="28171.987">6227 952 352 0,'0'-6'601'16,"-5"11"70"-16,2 7 38 0,-2 15 8 15,0 7-267-15,0 9-185 0,0 3-118 16,-1 8-72-16,-1 3-41 0,1-1-28 15,-2 3-15-15,-2-2-15 0,2-4-19 16,-1-2-16-16,3-4-27 0,-1-11-30 16,-1-2-31-16,2-11-29 0,-1-12-6 15,2-5 1-15,1-8 21 0,0-9 36 16,-1-6 51-16,5-7 57 0,4 2 54 16,-3-6 43-16,7 5 31 0,4-2 19 15,-2 7 1-15,6-3-14 0,2 9-25 16,3-5-27-16,2 12-23 0,4-1-23 15,-1 6-32-15,2 0-45 0,0 0-117 16,-6 0-191-16,3 0-133 0,-2 4-70 16,-2-2-21-16,2-2 17 0,1 4 105 15</inkml:trace>
          <inkml:trace contextRef="#ctx0" brushRef="#br0" timeOffset="28279.698">6560 1503 242 0,'5'27'493'0,"-5"0"46"15,0-1 16-15,-1 2-13 0,-4-6-246 16,-2-4-212-16,2-8-209 0,5-6-179 15,-3-12-118-15,6-9-64 0,5-6-19 16,2-7 31-16,2-5 134 0</inkml:trace>
          <inkml:trace contextRef="#ctx0" brushRef="#br0" timeOffset="28377.712">6606 1466 116 0,'13'-47'409'0,"0"0"157"15,-3 10 100-15,1 4 48 0,-6 6-22 16,-4 3-208-16,3 7-168 16,-1 12-135-16,-3 0-122 0,0 10-119 15,-3 0-174-15,-1 9-258 0,4 2-146 0,0 5-62 16,7 4-1-16,-2 4 41 0,5 1 131 15</inkml:trace>
          <inkml:trace contextRef="#ctx0" brushRef="#br0" timeOffset="28529.818">6897 1728 457 0,'18'23'715'0,"-3"-2"77"16,1 2 51-16,0-6 29 0,2 1-309 15,0-6-236-15,1-1-154 0,2-1-113 16,-3-7-130-16,-1 1-194 0,-4-2-302 15,-4-2-158-15,0 4-73 0,-6 1-7 16,-3 4 56-16,-7 3 155 0</inkml:trace>
        </inkml:traceGroup>
      </inkml:traceGroup>
    </inkml:traceGroup>
    <inkml:traceGroup>
      <inkml:annotationXML>
        <emma:emma xmlns:emma="http://www.w3.org/2003/04/emma" version="1.0">
          <emma:interpretation id="{1361AAEF-8CC4-4F4A-92A0-269D34BF5B23}" emma:medium="tactile" emma:mode="ink">
            <msink:context xmlns:msink="http://schemas.microsoft.com/ink/2010/main" type="paragraph" rotatedBoundingBox="1550,4313 21808,3500 21875,5175 1618,5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C03FB41-AA52-4AAC-A6A1-693DBB2874E6}" emma:medium="tactile" emma:mode="ink">
              <msink:context xmlns:msink="http://schemas.microsoft.com/ink/2010/main" type="line" rotatedBoundingBox="1550,4313 21808,3500 21875,5175 1618,5988"/>
            </emma:interpretation>
          </emma:emma>
        </inkml:annotationXML>
        <inkml:traceGroup>
          <inkml:annotationXML>
            <emma:emma xmlns:emma="http://www.w3.org/2003/04/emma" version="1.0">
              <emma:interpretation id="{79DDEC74-3EE9-4C50-90E5-14338D2F0493}" emma:medium="tactile" emma:mode="ink">
                <msink:context xmlns:msink="http://schemas.microsoft.com/ink/2010/main" type="inkWord" rotatedBoundingBox="1553,4386 4002,4288 4066,5890 1618,598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30016.108">544 3363 169 0,'-4'-10'412'16,"4"3"58"-16,-5 0 19 0,2-2-12 15,2 5-107-15,-4-3-113 0,1 1-73 16,1 2-41-16,-2 1-27 0,4 1-18 16,-3-2-4-16,1 0-2 0,1 4 2 15,-1-3 2-15,2 3 4 0,1 0-1 16,0 0-9-16,0 3-13 0,-4 5-10 16,4 1-12-16,-3 8-10 0,3 6-9 15,3 7-7-15,-3 4 1 0,4 6-3 16,-4 7-1-16,1-2-5 0,2 8-4 15,-1-8-1-15,1 10-8 0,-3-12 0 16,5 5-8-16,0-8 0 0,-2-6-2 16,1-4-1-16,1-7 0 0,-4-6 1 15,2-10 1-15,2-3 1 0,-5-12 2 16,4-8-1-16,-1-7 3 16,-3-11-1-16,0-4-2 0,0-5 3 0,-3-7-3 15,-1-1 0-15,-1-3 1 0,1-3 2 16,-5 1-2-16,1 2 0 0,0 0 2 15,2 3-2-15,-3 5-1 0,3 3-1 16,1 2-1-16,0 4 0 0,2 3-2 16,3 4 0-16,3 4 0 15,2-2-3-15,3 12 5 0,0-1-4 0,2 4 4 16,2 6-1-16,1 1 2 0,3 2 2 16,-2 0-1-16,6 4 3 0,-1 0-2 15,3 0 3-15,-1 0-2 0,0-3-2 16,5-1 0-16,-5 2 3 0,0-1-2 15,4-6 0-15,-7 6 1 16,-2-3-1-16,-2 3 3 0,-2-1-1 0,-6 0 1 16,-2 3 2-16,-4 1-1 0,-4 0-1 15,-2 1-2-15,-6 3 0 0,-2 3-3 16,-6 2-2-16,2 9 1 0,-3-1 0 16,0 7 0-16,0-1-2 15,3 3 1-15,0 3-1 0,2-3 0 0,6-2-1 16,2 5-1-16,1-6-1 0,7 1 1 15,4-3 2-15,1-2 0 0,8 1 0 16,0-3 2-16,1-4 1 0,4-2 0 16,3-4 0-16,0-5 0 0,-1 2 1 15,1-8 0-15,0 2 1 0,-4-2 1 16,-1-3 3-16,-6 4 7 0,-2-1 3 16,-3 1 3-16,-7 3 0 0,-5 0-1 15,-2 3-1-15,-8 4-6 0,3 6-4 16,-6 2-4-16,-1 0 4 0,0 6 6 15,1 8 10-15,-4-4 8 0,8 2 4 16,3 7 3-16,3 0-2 0,5-2-7 16,5 3-10-16,5 0-7 0,5-1-7 15,3-4-1-15,8-3-1 0,3 1-2 16,4-5 1-16,1-6 1 0,1 0-2 16,4-8-3-16,-3 2-22 0,-2-1-41 15,2-5-50-15,-5 3-70 0,-5-4-153 16,-5-4-241-16,0 2-110 0,-6-2-29 15,2 0 12-15,-3-2 51 0,4-2 143 16</inkml:trace>
          <inkml:trace contextRef="#ctx0" brushRef="#br0" timeOffset="31402.135">1487 3531 184 0,'0'-2'471'0,"0"2"51"15,-5-4 33-15,0-1-1 0,0 3-179 16,-3-2-145-16,-3 0-82 0,1-2-43 16,-3 1-25-16,-3-3-15 0,1 4-11 15,-1-3-8-15,-2 5-3 0,-2-2-3 16,-1 8-2-16,3-2-2 0,4 5-5 15,-1 0-6-15,2 3-8 0,7 0-9 16,-1 7-3-16,10 1-5 0,2 5-5 16,7 1 4-16,2-3 0 0,6 8 0 15,3-6 1-15,3 3 1 0,0 3 0 16,0-8-1-16,1 3 0 0,-4 0 3 16,-5-1 1-16,-2 1-2 0,-4-1 3 15,-6 4 0-15,-6-3 1 0,-6-1-1 16,-6 1 0-16,-4-1-1 0,-5-2-1 15,-2-4 0-15,-1-7-3 0,1-1-5 16,-2-9-9-16,6 0-12 0,4-6-5 16,6-5-6-16,5-2-2 0,8-4 2 15,5 1 6-15,8-4 8 0,7-1 6 16,2 4 4-16,3 2 5 0,4-4-2 16,1 5 5-16,0 5 0 0,-1-4 1 15,-2 3 1-15,-1-1 2 0,0 5 7 16,-6-7 13-16,-1 2 12 0,-4-2 13 15,-4 2 13-15,-2-5 14 0,-5-1 7 16,-3-1-3-16,-2-4-7 0,-3-4-8 16,-3-3-13-16,-2 8-11 0,-3-7-13 15,0 2-2-15,-2 2 3 0,0 5-1 16,-4 4 4-16,1 5-2 0,0 5-1 16,0 5-6-16,0 9-6 0,0 3-8 15,0 6-1-15,3 10-3 16,2 2-3-16,0 0-1 0,0 3-1 15,8 3 1-15,0-2-2 0,0-4 0 0,8 0 0 16,0-7 3-16,2-2 0 0,6-8 1 16,0-5 2-16,2-8 0 0,0-8 0 15,3-5 1-15,-3-8 1 0,-2 2 2 16,2-5-3-16,-5 5 3 0,0 2 0 16,-5 3 0-16,0 1 1 0,-3 9-2 15,2 4 2-15,-2 4-3 0,0 9 2 16,-5 4-1-16,4 3-3 0,0 4 1 15,-3-1 0-15,3-3-2 0,0 3 0 16,0 1-2-16,1-8-1 0,-1-1 2 16,5-6-1-16,-1-5 1 0,1-4 2 15,6-4 2-15,-5-5 0 0,3-6 0 16,3 1-1-16,-3 5 1 0,0-4 0 16,0 5 0-16,-3 6-1 0,3 2 2 15,2 2 0-15,-9 13 1 0,5-2 1 16,-2 3 0-16,-3 8-3 0,-3-3 1 15,2-2-2-15,2-2-1 16,-6-3-4-16,3-1-3 0,1-5-13 0,-2-2-17 16,2-9-27-16,0-5-29 0,-1-1-29 15,3-5-22-15,-1-6-21 0,3 3-8 16,-5 0 0-16,5 7 13 0,-5-3 26 16,5 6 28-16,-3 3 33 0,1 4 34 15,-1 0 37-15,1 7 28 0,-1 5 18 16,1-3 13-16,-4 4 4 0,2 0 0 15,-2 1-2-15,0 4 0 0,-1-6 0 16,-2 6 8-16,0-2 1 0,0 3 4 16,0-3-2-16,-2 9-9 0,2-3-14 15,0-1-13-15,-3 7-10 0,3-2-11 16,0 2-7-16,3 2-4 0,-3 0-1 16,2 3-4-16,-2-3-9 0,5 4-11 15,-2-4-9-15,-3 1-6 0,3-5-8 16,-1-2 1-16,-2-3 3 15,0-7 10-15,0-5 8 0,3-9 7 0,-3-4 7 16,-3-6 3-16,3-3 5 16,-2-11 2-16,-1-2 8 0,3-4 3 0,-3-11 1 15,1-10 4-15,-1-2 0 0,1-11 1 16,-1-3-4-16,0-7 4 0,1 0 2 16,4-3 8-16,1 3 9 0,2 0 6 15,6 9 5-15,-1 0 2 0,3 8-2 16,0 10-4-16,5 6-10 0,-2 8-13 15,5 9-7-15,-3 11-13 0,3 9 3 16,1 11 4-16,-5 3 18 0,0 10 19 16,-4 7 19-16,-2 0 16 0,-4 3 13 15,-4 5 6-15,-6-5-9 0,-2 3-8 16,-3-1-11-16,-5 1-15 0,-5-8-15 16,1-2-14-16,0-6-10 0,0-7-11 15,3-4-23-15,-3-8-35 0,4-8-47 16,5-8-62-16,7-3-107 0,1-8-220 15,1-1-139-15,7-6-48 0,2 3 2 16,10 3 37-16,1-7 94 0</inkml:trace>
          <inkml:trace contextRef="#ctx0" brushRef="#br0" timeOffset="31570.687">2608 3387 560 0,'9'23'699'0,"-2"6"65"15,-7 1 34-15,-3 2-22 0,-2-2-321 16,-3 0-200-16,0-4-117 0,-1-5-63 15,5-3-52-15,-5-6-54 0,5-8-61 16,0-8-60-16,3-8-59 0,1-9-88 16,0-6-153-16,0-7-106 0,-4-6-49 15,4 0-8-15,4-3 25 0,-3-4 71 16,3 3 158-16</inkml:trace>
          <inkml:trace contextRef="#ctx0" brushRef="#br0" timeOffset="31908.701">2587 3202 278 0,'4'-17'464'0,"3"0"66"0,-5 7 22 16,2 7-19-16,5 3-172 0,-5 3-150 0,5 11-96 15,-1-1-51-15,5 4-28 0,-5 6-17 16,5 1-9-16,0-2-11 16,5 11-9-16,-4-7-13 0,1-3-10 15,3 4-8-15,1-1-9 0,-4-1 0 16,1-4 4-16,1 1 7 0,-3-2 10 16,1-4 16-16,-5 3 23 0,-1-10 24 15,0 2 24-15,-1-1 26 0,-3-1 20 0,1-5 9 16,-4-2 1-16,1 2-4 15,2-4 0-15,-2-4-8 0,-1 2-9 16,3-4-6-16,1-5-3 0,-1-2-2 16,0 0-8-16,-2-2 0 0,2 0 4 0,-2-4 1 15,-3 3 1-15,0-1-4 0,-3 1-4 16,-2 2-9-16,0 1-12 16,-3-2-11-16,0 9-11 0,-3 3-9 15,1 6-11-15,-2 1-17 0,-1 10-35 16,0 2-45-16,7 6-69 0,-9 0-147 15,5 1-261-15,2 3-130 0,3 2-46 0,1 2 5 16,0 0 49-16,8-2 133 16</inkml:trace>
        </inkml:traceGroup>
        <inkml:traceGroup>
          <inkml:annotationXML>
            <emma:emma xmlns:emma="http://www.w3.org/2003/04/emma" version="1.0">
              <emma:interpretation id="{F1248DD2-41F4-4ECE-9335-61B8E9DDCE57}" emma:medium="tactile" emma:mode="ink">
                <msink:context xmlns:msink="http://schemas.microsoft.com/ink/2010/main" type="inkWord" rotatedBoundingBox="5161,4268 7448,4176 7508,5669 5221,5761">
                  <msink:destinationLink direction="with" ref="{93E0FE6C-7352-4F70-B9F3-42718A5EDAE3}"/>
                </msink:context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33659.7956">5191 3615 230 0,'-2'6'568'0,"-1"2"84"0,1-2 57 16,-4 1 37-16,1 3-204 0,5 3-177 15,0-2-122-15,0 2-76 0,5 4-49 16,1 1-38-16,1-3-27 0,4 2-20 16,-1-4-14-16,3-2-8 0,0-9-4 15,0 2-1-15,3-8 2 0,0-9-3 16,-1-4 1-16,1-10 0 0,-3-3-1 15,-5-4 1-15,1-1-1 0,-6 0 0 16,-3-1 0-16,-8 10 1 0,-4-4-3 16,-1 9-1-16,-3 7 0 0,-2 7 0 15,0 11-1-15,0 4-1 0,5 3-1 16,-1 8-1-16,4 2 0 0,7 7-2 16,6-2 1-16,2 2-2 0,8 1 3 15,3-5 0-15,2-2-1 0,8 0-8 16,2-9-38-16,-2-1-70 0,1-11-176 15,1-2-255-15,-5-8-133 0,1-4-63 16,-4-4-1-16,1-3 52 0,-2-7 163 16</inkml:trace>
          <inkml:trace contextRef="#ctx0" brushRef="#br0" timeOffset="34156.689">6025 2886 24 0,'0'-7'440'0,"0"5"84"15,0-2 55-15,-1 1 15 0,-3 1-51 16,-1 2-162-16,-1-6-101 0,-1 4-63 16,1-2-33-16,-4 1-26 0,2-1-16 15,-2-2-9-15,-1 2-13 0,-2-3-1 16,3 5-11-16,-3 2-9 0,0 2-13 15,0 1-6-15,-3 11-2 0,-1 5-1 16,3 3 0-16,-6 6 2 0,6 14 0 16,-1 5 2-16,2 4-2 0,3 5 6 15,2 9 1-15,8 2 5 0,0-4 1 16,3-1-5-16,6-2-7 0,-3-7-14 16,7-6-16-16,3-4-17 0,1-9-13 15,0-7-10-15,5-10-33 0,2-10-63 16,-4-7-84-16,4-4-105 0,-6-13-144 15,3-6-274-15,-8-7-155 0,0-6-38 16,3 7 29-16,-3-4 80 0,-3 3 126 16</inkml:trace>
          <inkml:trace contextRef="#ctx0" brushRef="#br0" timeOffset="34532.2">6106 3346 394 0,'12'4'516'16,"-6"5"44"-16,6-5 30 0,-3-1-60 15,8 2-203-15,-4-10-116 0,3-2-67 16,-1-6-38-16,4-3-24 0,-1-8-21 16,0-3-12-16,2-6-10 0,-6-2-5 15,2-3-4-15,1 3-3 0,-11-5-4 16,2 0-8-16,-4 3-5 0,-8-1-4 16,-1-2 0-16,-3 8 0 0,-5-2 2 15,0 0 11-15,-3 10 9 0,-2 5 5 16,2 1 3-16,1 11 1 0,-1 7 0 15,0 4-8-15,6 13-10 0,0 3-4 16,-1 7-1-16,3 9-4 0,0 3 1 16,3 9 3-16,3 2-1 0,2 8-2 15,2 6 12-15,3 0 18 0,3 0 23 16,-3 0 20-16,6-5 20 0,-1 3 29 16,3-5 0-16,0-6-15 0,3-5-20 15,-3-5-23-15,6-5-23 0,-4-6-26 16,6-6-52-16,-3-8-119 0,2-5-331 15,-6-5-209-15,-1-6-111 0,-1-6-56 16,-4-7 11-16,0-1 90 0,-6-3 320 16</inkml:trace>
          <inkml:trace contextRef="#ctx0" brushRef="#br0" timeOffset="33263.6648">4574 3192 209 0,'0'14'531'16,"-5"-1"65"-16,4 6 38 0,-6 2 29 0,2 9-207 15,4 0-171-15,-6 8-105 16,2 2-62-16,0 7-36 0,1 0-25 0,-3 4-22 16,2-2-10-16,0-2-5 15,0 0-2-15,-1-3 0 0,-1-4 0 16,1-6-1-16,1-10-3 0,5-5-7 16,-2-15-2-16,2-12-2 0,0-14-3 15,2-16 0-15,3-11-1 0,3-12 2 16,-3-9 1-16,3-3 1 0,0-5-1 0,0 3 3 15,0 3-1-15,-3 4 1 0,3 5 5 16,-3 15 10-16,-1 4 17 0,-3 9 14 16,6 14 11-16,-7 3 3 0,0 9-2 15,0 11-7-15,0 14-16 16,1 13-14-16,-1 7-9 0,5 11-5 16,-2 4-3-16,6 8-2 0,0-1-3 0,3 3-1 15,-2-4-2-15,6-2 1 0,0-10-4 16,-1-4 1-16,4-9 1 0,1-4 0 15,-1-14 6-15,2-12 8 16,2-12 1-16,-2-15 2 0,0-12 2 16,1-14 3-16,-5-10-2 0,0-3-1 15,-4-6-5-15,-3-2 4 0,-4 3-3 0,-1 1-6 16,-3 9-2-16,-2 4-4 0,-2 12-16 16,-1 9-34-16,1 7-48 0,-4 14-59 15,1 10-85-15,0 10-216 16,0 6-174-16,2 8-64 0,3 5-8 15,3 3 31-15,3 9 72 0,6 3 207 16</inkml:trace>
          <inkml:trace contextRef="#ctx0" brushRef="#br1" timeOffset="109956.401">4132 4354 230 0,'5'-13'366'0,"0"-2"24"0,3 2-10 16,-3 0-34-16,-2-1-105 0,5 5-84 16,-3-5-57-16,0 4-30 0,1-4-15 15,-1 4-6-15,3-1-7 0,-1 2-7 16,-1-1-5-16,2-3-7 0,-3 6-10 15,3-3-20-15,-3 3-22 0,0-4-30 16,0 5-49-16,0 0-73 0,1-3-70 16,3 0-42-16,-8 4-18 0,7-6-3 15,-3 6 30-15,0-7 58 0,-2 2 64 16,2 2 58-16,0-4 52 0,3 2 60 16,-1 3 121-16,-2-2 106 0,-1 1 78 15,1 2 35-15,-1-1 16 0,0 4-13 16,0-3-89-16,-3 1-89 0,3-1-61 15,-1-1-43-15,2 4-24 16,-4-4-17-16,6 5-12 0,-5-5-9 0,2 3-14 16,0-3-23-16,-1 3-42 0,-1 2-87 15,2-2-113-15,-4 4-111 0,0 0-46 16,0 0-11-16,0 0 22 0,4 6 79 16</inkml:trace>
        </inkml:traceGroup>
        <inkml:traceGroup>
          <inkml:annotationXML>
            <emma:emma xmlns:emma="http://www.w3.org/2003/04/emma" version="1.0">
              <emma:interpretation id="{062EB80B-ED17-4932-8F11-DCCE74FB8D6C}" emma:medium="tactile" emma:mode="ink">
                <msink:context xmlns:msink="http://schemas.microsoft.com/ink/2010/main" type="inkWord" rotatedBoundingBox="9166,4389 9577,4372 9606,5095 9195,5112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5576.5199">8145 3529 386 0,'-9'2'483'0,"5"5"48"16,0-3 10-16,-2 2-39 0,-1-5-154 15,2 5-92-15,4 0-49 0,-6-6-31 16,7 5-25-16,-1-3-15 0,1-2-10 16,1 4-7-16,6-2-1 0,-6 2 3 15,11-4 8-15,-6 0 2 0,6 0-5 16,-3-4-13-16,4 2-17 0,0-2-20 15,2-5-20-15,0-6-17 0,-2 0-15 16,3-4-9-16,0-4-5 0,-6 5-3 16,1-11 0-16,-1 6-1 0,-5-1 1 15,-2 2 0-15,-6-3 0 0,1 2 0 16,-6 6-2-16,-3 4-1 0,-2 5-2 16,0 8-2-16,0 4-1 0,-3 11 1 15,3 4-1-15,3 4-1 0,-2 11 2 16,8 0-2-16,2 3 1 0,2-1 0 15,2 6-2-15,6-10 2 0,5 3-1 16,-2-5-5-16,4-9-28 0,-2 4-55 16,3-12-79-16,-6-3-132 0,-2-6-258 15,0-8-163-15,-5-2-60 0,-1-7 10 16,-2-8 53-16,-2-5 118 0</inkml:trace>
          <inkml:trace contextRef="#ctx0" brushRef="#br0" timeOffset="35734.338">8190 3162 312 0,'-6'-37'630'0,"6"5"86"16,0 3 47-16,3 6 37 16,2 3-236-16,6 6-205 0,4 2-133 15,4 0-82-15,4 6-42 0,3 3-38 0,8 3-55 16,-3 3-106-16,2 1-281 0,-2-2-230 16,-5 10-121-16,-7-7-63 15,-4 6-9-15,-4 3 73 0,-6-5 263 16</inkml:trace>
        </inkml:traceGroup>
        <inkml:traceGroup>
          <inkml:annotationXML>
            <emma:emma xmlns:emma="http://www.w3.org/2003/04/emma" version="1.0">
              <emma:interpretation id="{914232C3-0078-4006-A536-5A56900CF18C}" emma:medium="tactile" emma:mode="ink">
                <msink:context xmlns:msink="http://schemas.microsoft.com/ink/2010/main" type="inkWord" rotatedBoundingBox="10664,4664 11360,4636 11386,5290 10690,5318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6953.184">9678 3253 215 0,'-1'2'445'16,"-2"5"50"-16,1-3 33 0,-5 1-20 15,3 0-174-15,2 2-116 0,-1-1-63 16,-1 1-34-16,0 1-13 0,0-3-7 16,-1 5-1-16,4 1 2 0,-6 2 2 15,2 3 6-15,4 5 0 0,-7 5-1 16,3 2-3-16,-2 7-2 0,2 0-5 16,2 5-15-16,-2 1-14 0,5 0-17 15,0-2-14-15,5-2-13 0,-2-3-11 16,5-1-7-16,2-5-3 0,2-5-3 15,1-10 1-15,3-4 0 0,-1-11-1 16,1-9 2-16,2-6 0 0,0-9 0 16,3-8 0-16,-2-3-1 0,-4-6 2 0,4-3-3 15,-9-6 1-15,3 7 0 16,-1-4 0-16,-3 8 9 0,-4 3 11 16,0 3 13-16,-2 8 10 0,-3 7 6 15,0 5 1-15,0 7-6 0,-3 5-13 16,1 14-10-16,-1 2-10 0,2 6-5 15,1 8-2-15,0 3-2 0,0 4-1 0,1 3-1 16,2 0-3-16,2-7 0 16,0 5-1-16,3-14-1 0,4 4-1 15,-2-11 2-15,1-2 1 0,2-8 0 16,0-8 0-16,-3-3 1 0,3-7 2 16,0 2 0-16,-2-6-2 0,-1 3 2 0,-2 2-2 15,0 2 2-15,0 7 0 16,-6 2 0-16,3 8 0 0,-2 5 0 15,2 4-1-15,-2 9 0 0,0-1 0 16,-1 2-1-16,1-2 0 0,-1 2-1 16,4-9 0-16,-4-2-1 0,6-5 0 15,2-9 1-15,1-8 0 0,2-5 1 0,0-4-1 16,5-9-5-16,2-1-5 16,-2 0-6-16,0-1-7 0,1 9 0 15,-1-1 2-15,0 14 8 0,-5 6 11 16,0 6 9-16,0 14 12 0,-5 3 6 15,0 7 2-15,-5 4-5 0,-1 0-5 16,-2 2-6-16,0 2-19 0,0-4-59 16,-2-4-89-16,-1-7-222 0,0-6-241 15,3-4-129-15,0-13-55 0,3 4 19 16,-3-4 66-16,5-7 209 0</inkml:trace>
        </inkml:traceGroup>
        <inkml:traceGroup>
          <inkml:annotationXML>
            <emma:emma xmlns:emma="http://www.w3.org/2003/04/emma" version="1.0">
              <emma:interpretation id="{67117E8C-B1D1-4B5C-AB51-C46B71E6F344}" emma:medium="tactile" emma:mode="ink">
                <msink:context xmlns:msink="http://schemas.microsoft.com/ink/2010/main" type="inkWord" rotatedBoundingBox="12170,4299 13096,4261 13130,5113 12204,5151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8322.6449">11412 3004 143 0,'9'-6'409'16,"2"3"46"-16,-5-6 28 0,3 6-20 15,-1 1-145-15,0-2-108 0,-3 1-62 16,3-1-30-16,-3 0-11 0,3 4-2 16,-3-6 0-16,-2 3 7 0,0-1 8 0,-1-2 7 15,-2 2 6-15,0 4 0 16,0-6-5-16,-2 4-10 0,2-3-8 15,-6 2-11-15,1 0-13 0,-3-3-9 16,0 1-8-16,-2 3-4 0,0-6-8 16,-6 3-7-16,0 1-1 0,-2 0 6 15,0-3 4-15,-7 7 1 0,-1 0 1 0,0 0 0 16,-3 3-5-16,0 5-11 16,3 1-9-16,0 1-7 0,3 4-9 15,-1-1-3-15,2 4-7 0,8 0-3 16,-1-1-4-16,9 5-3 0,-1-2-2 15,10 6-2-15,2-2 4 0,8 3-2 0,3 2 2 16,2 2 0-16,7-2 0 16,1 1-5-16,0-2-2 0,0-2-1 15,3 8-1-15,0-11-2 0,-6 5 2 16,-2-4 4-16,-4-2 6 0,-4-1 15 0,-5 2 19 16,-7-4 14-16,-2 3 10 0,-11 0 9 15,-1-6 9-15,-3 2-4 16,-3 0-10-16,-9-4-12 0,2-2-11 15,0-5-8-15,3-2-16 0,-1-1-20 16,3-6-43-16,6-1-54 0,0 0-67 0,9-2-85 16,-1-3-139-16,7-6-273 15,3 0-120-15,6-6-32 0,7 0 20 16,2 3 64-16,5-4 126 0</inkml:trace>
          <inkml:trace contextRef="#ctx0" brushRef="#br0" timeOffset="38730.878">11998 2966 233 0,'5'-6'479'0,"0"-1"66"0,-2 2 49 16,-3 4-9-16,-3-3-155 0,1 4-119 15,-1 0-75-15,-2-3-46 0,0 3-34 16,-1 0-23-16,1 0-21 0,-3-3-14 16,3 3-7-16,-3 0-6 0,-2-2 0 15,-2 2 2-15,3 0 0 0,-4 0 3 16,-4 0-2-16,3 2-2 0,-6 1-5 16,2 5 0-16,-4 9-2 0,0-1-1 15,-5 7 4-15,1 7-2 0,0 0-8 16,3 10-11-16,2-1-16 0,3 10-7 15,-2 0-6-15,12-1-2 0,2 6 3 0,6-8 5 16,1 4 11-16,11-9 0 16,-3-3-4-16,9-7-3 0,2 2-7 15,1-10-6-15,2-2-17 0,3-5-73 16,-2 1-113-16,-1-11-222 0,-2 1-313 16,-5-2-167-16,-7 3-77 0,-8 1 19 15,-2 3 85-15,-11-3 203 0</inkml:trace>
        </inkml:traceGroup>
        <inkml:traceGroup>
          <inkml:annotationXML>
            <emma:emma xmlns:emma="http://www.w3.org/2003/04/emma" version="1.0">
              <emma:interpretation id="{204E4726-9E0F-4EC7-81A6-31AA75377694}" emma:medium="tactile" emma:mode="ink">
                <msink:context xmlns:msink="http://schemas.microsoft.com/ink/2010/main" type="inkWord" rotatedBoundingBox="13861,4109 14938,4066 14978,5072 13902,511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0312.272">12889 3387 129 0,'0'0'404'0,"0"0"54"0,0 0 42 16,-1 0-4-16,-6 0-141 0,6 0-98 15,-4 0-53-15,-2-4-32 0,2 4-19 16,-3 0-12-16,3 0-12 0,-3 4-12 16,3-2-7-16,-3 6-13 0,7 1-10 15,-8 2-4-15,3 6-5 0,1 0-6 16,3 6-6-16,2 7-6 0,0-3-9 15,2 3-13-15,9-4-15 0,-2 2-11 16,5-5-5-16,2-6-3 0,6-3 0 16,0-6 3-16,4-8 5 0,2-5 3 15,0-8-2-15,-4-8-5 0,-1-2-6 16,-4-7-6-16,-6 0-9 0,-6 0-4 16,-7-1-2-16,-7 6-1 0,-4-4-1 15,-7 12 0-15,-6 4-6 0,-2 7 7 0,0 8 8 16,0 2 8-16,1 13 11 15,2-4 7-15,7 8-2 0,3-4-38 16,8-1-59-16,5 0-80 0,5-8-199 16,7-8-197-16,2-10-96 0,7-7-19 15,5-4 22-15,2-9 60 0,-2-6 185 16</inkml:trace>
          <inkml:trace contextRef="#ctx0" brushRef="#br0" timeOffset="40815.462">13163 2786 265 0,'-5'-30'550'16,"-2"6"74"-16,2 7 50 0,-3 0 28 16,3 11-248-16,4 2-158 0,1 11-98 15,-4 3-64-15,8 11-41 0,-4 9-17 16,1 4-6-16,4 6-4 0,-5 9-10 16,7 7-10-16,-7 4-13 0,0 3-18 15,0 7-6-15,0-2-4 0,0-5 0 16,-4 1 1-16,4-4 6 0,0-4 7 15,4-11-6-15,-3-9-18 0,3-1-22 16,0-12-22-16,1-10-17 0,2-6-15 16,-1-3-8-16,2-10 8 0,4 1 16 15,-6-4 19-15,3 1 15 0,-3 2 13 16,-1-1 13-16,0 7 10 0,-2 0 9 16,-1 0 11-16,1 7 6 0,-1 3 6 15,-2-1 2-15,0 6-4 0,3-2-6 16,0 3-2-16,-1-1-4 0,6-2-4 15,-3-3-1-15,6-2-1 0,-1 0-1 16,3-4-2-16,0-4-1 0,3-7-3 16,0-3-4-16,2-7 0 0,-1 0 0 15,-3-9-3-15,-1-1 2 0,-5-3 7 16,0 4 12-16,-4-4 10 0,-8 1 6 16,0 3 13-16,-8 3 8 0,-1 3-3 15,-5 6-9-15,-3 7-12 0,3 7-6 16,0 7-10-16,-3 10-7 0,2 2-7 15,6 5-1-15,3-1-14 0,5 6-34 16,2-3-52-16,6-3-68 0,5-3-112 16,2-3-247-16,3-11-144 0,3 1-52 15,2-7 4-15,0-2 43 0,2-7 100 16</inkml:trace>
          <inkml:trace contextRef="#ctx0" brushRef="#br0" timeOffset="41284.619">13485 3380 288 0,'-2'-4'573'0,"2"4"64"0,0 4 40 16,-6 3 31-16,6-1-252 0,0 11-175 16,0 0-106-16,0 7-65 0,0-1-39 15,6 7-24-15,-1-5-22 0,3 1-12 16,0-3-5-16,2-5-4 0,0-6-1 16,4-5 0-16,-1-5-2 15,0-7-1-15,0-9-4 0,0-2-19 16,0-5-25-16,-3-6-30 0,2 3-35 15,-4 1-34-15,-2 0-37 0,-3 3-52 0,1-1-112 16,-4 8-87-16,-4 9-48 0,4 4-16 16,-3 4 8-16,2 3 67 0,-3 3 153 15,3 7 219-15,2 0 226 16,3 2 144-16,-3 0 86 0,7-4 40 16,-3 0 9-16,3-2-81 0,0-6-130 15,5-1-80-15,-1-12-45 0,1 5-28 16,0-13-19-16,0 0-17 0,3-7-17 0,-3-4-9 15,0-2-4-15,0-3 2 0,-8 0 9 16,0 0 10-16,-5 3 16 16,-2 3 14-16,-4 1 19 0,-2 10 10 15,-5 2 4-15,0 7 4 0,0 11 0 16,0 2-11-16,-2 9-11 0,0 6-19 0,9 2-16 16,-2 1-16-16,4 4-16 0,4-1-9 15,5-6-6-15,8 3-5 16,2-6-21-16,3-6-47 0,3 0-73 15,0-10-205-15,-3-1-216 0,0-8-114 0,0-1-41 16,1-4 16-16,-1-1 52 0,0 1 198 16</inkml:trace>
        </inkml:traceGroup>
        <inkml:traceGroup>
          <inkml:annotationXML>
            <emma:emma xmlns:emma="http://www.w3.org/2003/04/emma" version="1.0">
              <emma:interpretation id="{AB7E9298-4360-463E-A73D-CD81320D8881}" emma:medium="tactile" emma:mode="ink">
                <msink:context xmlns:msink="http://schemas.microsoft.com/ink/2010/main" type="inkWord" rotatedBoundingBox="15347,3759 18378,3637 18423,4768 15392,4890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42684.505">15589 2437 320 0,'5'2'527'0,"-3"21"43"15,4 7 29-15,-6 2-18 0,0 11-247 16,2 8-152-16,1-1-84 0,2 4-47 15,-2-1-27-15,-1 4-25 0,3-3-31 16,-2 0-42-16,-3-8-73 0,-3 2-170 16,1-11-143-16,-3-4-65 0,-1-5-18 15,1-11 19-15,-3-4 60 0</inkml:trace>
          <inkml:trace contextRef="#ctx0" brushRef="#br0" timeOffset="41679.916">14500 3262 358 0,'-10'-13'578'0,"-3"5"66"0,-5-1 47 15,-2-4 13-15,-1 0-240 0,0-1-145 16,-2 3-90-16,2 2-50 0,0-1-39 15,5 3-36-15,6 1-28 0,0 0-26 16,4 1-20-16,6 5-11 0,3 0-9 16,2 0 0-16,6 5-2 0,2 3 1 0,-3 3-1 15,8 0-2-15,2 8-2 16,-3 0-4-16,1 2 0 0,2 2-5 16,-2 1 4-16,-2 1 0 0,-3-3 3 15,0-2 3-15,-6 5 5 0,-1-9 1 16,-6 3-3-16,-6-2-1 0,1-1-18 15,-5-4-27-15,-2 1-44 0,-1-7-57 0,0 2-71 16,-1-12-150-16,-2-1-214 16,3-7-98-16,1-5-26 0,7-2 23 15,5 2 52-15,5-4 141 0</inkml:trace>
          <inkml:trace contextRef="#ctx0" brushRef="#br0" timeOffset="41829.6429">14631 3300 372 0,'10'17'551'0,"3"2"50"16,-5 2 23-16,-1-2-28 0,-6-6-269 16,3 2-181-16,-3-9-130 0,3-2-141 15,-1-12-195-15,-2-5-151 0,3-9-75 16,4-10-17-16,-3-3 19 0,3-7 83 16</inkml:trace>
          <inkml:trace contextRef="#ctx0" brushRef="#br0" timeOffset="41951.5899">14742 3016 270 0,'8'-46'523'16,"-1"6"81"-16,-1 0 52 0,-6 10 16 15,2 5-204-15,1 6-174 0,-3 6-116 16,2 6-89-16,1 3-68 0,0 8-65 16,-1 3-72-16,-2 6-173 0,3-3-195 15,-1 7-98-15,1-4-35 0,2 8 5 16,1 0 35-16,1-6 159 0</inkml:trace>
          <inkml:trace contextRef="#ctx0" brushRef="#br0" timeOffset="42493.616">15067 3279 256 0,'7'17'549'0,"-1"-4"60"0,-4 4 35 16,-2-4 21-16,6 1-238 16,-6-4-179-16,2 3-103 0,1-2-58 15,-1-1-34-15,4-1-19 0,-4-5-19 16,3 0-9-16,3-4-6 0,-3-4-7 0,3-5 1 15,0-9 2-15,0 1-2 0,1-6-2 16,-1-1 0-16,-7-2 0 0,6-1-7 16,-7-1-9-16,-3 5-7 15,-1 0 4-15,-1-1-1 0,-3 7 2 16,0 8 2-16,2 1 9 0,-2 8 11 16,-4 4 7-16,4 1 6 0,3 10 4 15,-3 0 4-15,3 8-1 0,3-4-5 16,2 2-1-16,0-2-4 0,5-4-2 15,5-2 2-15,1-7 2 0,3-2 1 16,3-8 1-16,5-9-2 0,0-8 2 16,6-9-2-16,0-5-1 0,1-13-5 15,0-1 2-15,-1-6-3 0,-4-2-2 16,1-6-4-16,-7 1-1 0,-4 2-1 16,-2-4 0-16,-8 0 0 0,-4 3 2 15,-1-4 10-15,-7 9 16 0,-4 7 27 16,-1 2 25-16,0 13 24 0,3 7 15 15,-6 10 4-15,6 14-12 0,-4 10-18 0,1 11-25 16,3 12-20-16,0 5-13 16,2 9-10-16,0 10-5 0,3 3-5 15,-1 7-4-15,6 0-1 0,0 6-3 16,6-3-5-16,-4 0-29 0,3 0-53 16,1-5-70-16,-1-9-176 0,0-10-228 15,0-16-112-15,3-7-37 0,0-10 19 16,2-12 52-16,4-13 167 0</inkml:trace>
          <inkml:trace contextRef="#ctx0" brushRef="#br0" timeOffset="43951.113">15560 3132 85 0,'2'-9'448'16,"4"-3"67"-16,1 3 41 0,1 0 36 15,3-3-152-15,2-5-153 0,2-1-96 16,5 0-60-16,1-3-40 0,1-3-28 16,3 1-23-16,-2-2-14 0,1-3-6 0,-1-2-8 15,-2 2-2-15,-5-2-4 0,-1 7 2 16,-7-3 8-16,-2 5 15 16,-4 4 20-16,-4 0 17 0,-4 7 11 15,1 3 5-15,-3 7-5 0,-5 7-14 16,3 3-18-16,-3 7-16 0,0 7-14 15,0 2-6-15,5 8-4 0,-3-1-6 16,6 4-2-16,1 4-4 0,8-2-3 0,1-1 2 16,6-1-2-16,-1-7 4 15,8 1 2-15,-2-10 5 0,5-6 4 16,0-4-1-16,-3-9 4 0,6-10-2 16,-2-3-1-16,0-10-3 0,0-6 0 15,-5-6 1-15,3-2-1 0,-7-4 6 16,0 2 6-16,-3 0 11 0,1 2 8 15,-9-1 11-15,3 7 7 0,-2 5 4 16,-3 3 0-16,0 6-3 0,-3 4-7 16,3 1-7-16,0 3-7 0,0 3-7 15,0 8-9-15,0-1-5 0,6 5-5 16,-4 1-4-16,4 1-2 0,-4 3-1 16,3 2-1-16,3-2 0 0,-3 4 1 15,1-1 0-15,2 0 0 0,-6 5 0 16,6-4 1-16,-3 0 0 0,0 0-1 15,1 0 1-15,-4-4-1 0,3 3-2 16,3-4 1-16,-1-3-1 0,-1-2 0 16,2-5-4-16,0 1-8 0,1-3-11 15,0-3-10-15,-1-3-6 0,4 3-5 16,1-5 6-16,-5-1 6 0,5 0 10 16,-7 4 7-16,7-1 8 0,-4 4 4 15,2-6 2-15,-1 5 0 0,3 3 1 16,0 0 2-16,0 6 0 0,0-1 2 15,1 3 1-15,-4-3-1 0,3 7 1 16,3-2-2-16,-6 3 0 0,7-1-1 16,-4-7 1-16,3 2 0 0,-2 1 4 15,3-7 1-15,-1-1 1 0,-3 0 2 16,2 0 5-16,1-1-1 0,0-7 4 16,-3 1 4-16,2-3 5 0,-1 1 6 15,-1-2 2-15,0 1 4 0,-6-2 2 16,4 4-1-16,-3-2-1 0,1 4 1 15,-5-1-1-15,-2 3 1 0,5-2 1 16,-6 2-4-16,-1 1-2 0,7 1-6 16,-7 2-5-16,0-8-6 0,0 4-6 15,1-3-4-15,-1 5-3 0,0-7-2 16,0 1 0-16,-1-3-2 0,1-3 0 16,0 1 0-16,-7 0-1 0,7 0 0 15,-1-4 0-15,-6 8 1 0,2-5 0 16,4 7 0-16,-8 1 2 0,5 0-1 15,-5 12 7-15,3-4 6 0,-1 9 6 16,1 3 4-16,-1 2 2 0,1 3 2 16,4 2-4-16,2 2-8 0,0 5-4 15,0-5-4-15,5-5-3 0,0 7-2 16,6-8 1-16,2-3-3 0,2-5 1 16,5-2 1-16,1-2-3 0,-2-10-3 15,2-2-4-15,4-6 3 0,-2 0 3 16,4-4 2-16,-7 1 5 0,4-1 6 15,-3 0 14-15,0 0 1 0,-6 4 5 16,1 2 8-16,-3 1 12 0,-1 3 8 16,-6 5 3-16,1 2 2 0,-1 0-4 15,1 2-6-15,-2 5-14 0,0-3-14 16,-1 6-11-16,5-3-6 0,-1 3-5 16,3-3-3-16,-4-1 0 0,6 5-2 15,0-7 1-15,1 1 0 0,1-1-1 16,4 0 2-16,-1-2 1 0,0-2-2 15,0-2 3-15,2-2-3 0,-6 0 0 16,3-1-1-16,-4-3 2 0,3 1-2 16,-6-3 0-16,1-3 1 0,2 2-1 15,-5 1 0-15,2-3 0 0,-2 0 0 16,0-4-1-16,0 3 1 0,-6-2 1 16,3 2 2-16,-5-3 1 0,0-3 1 15,-2 3 0-15,-3 6 1 0,-1-8 0 16,-4 5 2-16,-1 5-1 0,-4-1 1 15,2 6-5-15,-7 8-37 0,3 1-70 16,-5 9-116-16,4 2-322 0,-3 6-242 16,-3-3-126-16,4 5-33 0,-1-3 33 15,0 2 95-15,2 1 314 0</inkml:trace>
        </inkml:traceGroup>
        <inkml:traceGroup>
          <inkml:annotationXML>
            <emma:emma xmlns:emma="http://www.w3.org/2003/04/emma" version="1.0">
              <emma:interpretation id="{FBFC19D3-395E-4F7D-9DBD-1F75C339B0CC}" emma:medium="tactile" emma:mode="ink">
                <msink:context xmlns:msink="http://schemas.microsoft.com/ink/2010/main" type="inkWord" rotatedBoundingBox="19514,3803 21816,3711 21857,4716 19554,4808"/>
              </emma:interpretation>
              <emma:one-of disjunction-type="recognition" id="oneOf20">
                <emma:interpretation id="interp24" emma:lang="" emma:confidence="0">
                  <emma:literal>il</emma:literal>
                </emma:interpretation>
                <emma:interpretation id="interp25" emma:lang="" emma:confidence="0">
                  <emma:literal>Il</emma:literal>
                </emma:interpretation>
                <emma:interpretation id="interp26" emma:lang="" emma:confidence="0">
                  <emma:literal>al</emma:literal>
                </emma:interpretation>
                <emma:interpretation id="interp27" emma:lang="" emma:confidence="0">
                  <emma:literal>ecl</emma:literal>
                </emma:interpretation>
                <emma:interpretation id="interp28" emma:lang="" emma:confidence="0">
                  <emma:literal>e</emma:literal>
                </emma:interpretation>
              </emma:one-of>
            </emma:emma>
          </inkml:annotationXML>
          <inkml:trace contextRef="#ctx0" brushRef="#br0" timeOffset="47048.012">19534 3359 271 0,'8'-16'558'16,"2"-4"70"-16,1-3 42 0,-4-7 30 15,4-2-246-15,-3 3-168 0,2-8-108 16,1 3-65-16,-6 0-41 0,3 1-28 16,-6 3-19-16,-2 0-7 0,0 5-4 15,0 5 2-15,-2 7 3 0,-6 7 2 16,3 7-1-16,-6 8-4 0,1 8-9 16,2 7-10-16,0 6-8 0,3 0-7 15,0 6 0-15,5 2 2 0,5-4 3 16,3-2 7-16,5-1 3 0,2-5 0 15,6-2-17-15,8-10-38 0,-3-7-94 16,0-7-263-16,4-11-157 0,-4-2-81 16,0-8-23-16,-2-2 15 0,-3-3 82 15</inkml:trace>
          <inkml:trace contextRef="#ctx0" brushRef="#br0" timeOffset="47397.345">20294 2507 243 0,'-7'-13'547'0,"-4"-1"69"0,-6 7 47 15,4 1 35-15,-5 6-218 0,1 0-154 16,-1 10-88-16,-3 5-45 0,-1 3-25 16,3 9-17-16,1 7-21 0,0 2-19 15,2 5-20-15,6 3-16 0,2 1-11 16,3 4-9-16,5-5-7 0,2-1-7 16,9-3-7-16,-1 0-8 0,3-7-13 15,6-3-30-15,1-5-57 0,4-3-88 16,-3-14-145-16,1-8-269 0,-5-3-155 15,1-10-59-15,2-1 9 0,-5-2 58 16,1-5 134-16</inkml:trace>
          <inkml:trace contextRef="#ctx0" brushRef="#br0" timeOffset="47758.897">20430 2832 202 0,'12'-2'502'0,"-3"-6"56"16,3 2 30-16,-3-10 13 0,4-2-221 15,0-2-164-15,4-7-95 0,-1-3-56 16,2 0-31-16,-2-6-13 0,-3-2-10 16,0 1-4-16,-6-3-2 0,-1 2 2 15,-6 2 6-15,-3 1 20 0,-2 6 21 16,0-1 25-16,-6 9 21 0,1 3 10 16,-6 13 2-16,0 5-7 0,1 10-11 15,-5 10-19-15,6 7-14 0,-6 7-9 16,6 6-7-16,1 11-5 0,0-3-1 15,0 11 4-15,4-2 10 0,5 3 13 16,0-3 12-16,8 0 5 0,-3-3-2 16,7-5-5-16,2-7-10 0,5-4-13 15,3-7-12-15,3-9-10 0,1-9-6 16,5-1-8-16,2-12-7 0,0-9-19 16,2-1-37-16,-2 0-70 0,-3-3-104 15,-1 0-291-15,-11 0-189 0,6-5-86 16,-10 6-23-16,-2-2 42 0,-3 3 87 15,-2 1 283-15</inkml:trace>
          <inkml:trace contextRef="#ctx0" brushRef="#br0" timeOffset="46366.484">18594 2752 304 0,'0'4'515'0,"0"-2"57"15,-2 2 36-15,-3 7-17 0,2-2-203 16,-2 5-131-16,2 3-73 0,-2 2-44 15,0 5-28-15,0 3-20 0,-1 3-17 16,1 4-10-16,-3 2-7 0,0 6-7 16,-2-4 1-16,2-3-8 0,-2 1-3 15,-1 2-10-15,1-8-8 0,2-7-6 16,0-2 5-16,4-8 6 0,-1-10 3 16,5-10 2-16,5-12 2 0,2-8-2 15,3-10-11-15,3-7-10 0,0-3-7 16,3-6-10-16,0 2-6 0,-6-2-4 15,1 6 1-15,-1 2 0 0,-2 5 1 16,-3 6 6-16,0 11 2 0,-2 6 4 16,-3 10 1-16,0 7 1 0,-3 7 1 15,-2 12-1-15,0 6 1 0,2 9 1 16,-2 2 5-16,0 5 1 0,5-1 4 16,-3 0 5-16,6 2 5 0,-1-9 3 15,4 2 0-15,1-10 8 0,6-9 14 16,1-6 7-16,1-7 4 0,1-12 1 15,2-6-2-15,3-14-8 0,-3-7-14 16,3-2-16-16,-1-5-7 0,-5-1-6 16,-2-3-3-16,0 0-4 0,-2 8 0 15,-3-3-11-15,-3 9-20 0,-2 3-31 16,2 5-45-16,-5 9-53 0,0 10-68 16,0 2-129-16,-5 8-205 0,-1 2-110 15,1 9-31-15,2 4 14 0,-2 10 47 16,3-5 129-16</inkml:trace>
          <inkml:trace contextRef="#ctx0" brushRef="#br0" timeOffset="46726.672">18917 3179 229 0,'9'17'546'0,"-8"2"64"0,2-2 37 0,1 0 20 16,1 0-226-16,-4-4-183 0,6 1-112 15,-1 2-64-15,6-6-32 0,-3 1-20 16,4-5-12-16,0 1-9 0,2-11-3 16,0-2 0-16,-2-4-3 0,0-7 1 15,0 0 2-15,-2-6-1 0,-1-5 3 16,-5 1 4-16,1-3 6 0,-6 0 2 16,-3 4 0-16,0-1 4 0,-4 0 3 15,-6 7 2-15,2 3 5 0,-2 4 5 16,-3 7 6-16,3 7 5 0,-2 8 1 15,4 4-5-15,1 4-2 0,5 6-8 16,-2 3-3-16,7-2-7 0,7 3-7 16,-1-3-2-16,7-1-5 0,7 0-6 15,-5-7-17-15,6-2-50 0,0 1-74 16,0-9-200-16,-5-6-220 0,-1-5-114 16,1 4-49-16,0-10 14 0,-1 5 55 15,1-6 190-15</inkml:trace>
        </inkml:traceGroup>
      </inkml:traceGroup>
    </inkml:traceGroup>
    <inkml:traceGroup>
      <inkml:annotationXML>
        <emma:emma xmlns:emma="http://www.w3.org/2003/04/emma" version="1.0">
          <emma:interpretation id="{422C0ABB-99B5-481A-B764-FC099CCC045B}" emma:medium="tactile" emma:mode="ink">
            <msink:context xmlns:msink="http://schemas.microsoft.com/ink/2010/main" type="paragraph" rotatedBoundingBox="7277,5137 12295,4905 12333,5736 7316,5969" alignmentLevel="3"/>
          </emma:interpretation>
        </emma:emma>
      </inkml:annotationXML>
      <inkml:traceGroup>
        <inkml:annotationXML>
          <emma:emma xmlns:emma="http://www.w3.org/2003/04/emma" version="1.0">
            <emma:interpretation id="{C3FE4B5B-C5FD-4960-83E9-0F57A107A9A1}" emma:medium="tactile" emma:mode="ink">
              <msink:context xmlns:msink="http://schemas.microsoft.com/ink/2010/main" type="line" rotatedBoundingBox="7277,5137 12295,4905 12333,5736 7316,5969"/>
            </emma:interpretation>
          </emma:emma>
        </inkml:annotationXML>
        <inkml:traceGroup>
          <inkml:annotationXML>
            <emma:emma xmlns:emma="http://www.w3.org/2003/04/emma" version="1.0">
              <emma:interpretation id="{E6B0BEEB-D957-439F-8471-91D6185FF8D0}" emma:medium="tactile" emma:mode="ink">
                <msink:context xmlns:msink="http://schemas.microsoft.com/ink/2010/main" type="inkWord" rotatedBoundingBox="8218,5093 12295,4905 12321,5462 8244,5651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1" timeOffset="122155.819">11087 4062 308 0,'11'-10'443'0,"-2"-1"45"15,-1 2-1-15,-2-1-42 0,1-1-151 16,-1 2-108-16,1-2-70 0,-1 1-41 16,1 3-26-16,1-6-18 0,-2 6-13 15,1-3-9-15,-1 3-6 16,3 1-22-16,-1-5-33 0,-3 5-87 15,1-3-150-15,-4 1-129 0,1 1-67 16,-1 1-18-16,4 2 13 0,-6 4 75 0</inkml:trace>
          <inkml:trace contextRef="#ctx0" brushRef="#br1" timeOffset="122324.365">11227 3944 255 0,'0'4'417'15,"0"2"32"-15,0-2 2 0,-3-1-57 16,3 1-152-16,0-2-116 0,0 5-81 16,0 0-65-16,0-4-106 0,0 7-106 15,0-2-99-15,0-2-65 0,0 4-24 16,0 4 13-16,0-1 76 0</inkml:trace>
          <inkml:trace contextRef="#ctx0" brushRef="#br1" timeOffset="115958.435">7133 3763 208 0,'6'-4'448'0,"1"1"48"0,-2-1 30 16,-2 2-22-16,-1 2-179 0,2-5-117 15,0 5-69-15,-1-3-41 0,-1 0-23 0,2 0-15 16,0-4-12-16,1 2-10 0,3-4-6 15,0 4-9-15,-3-3-7 0,3 1-7 16,-3 1-3-16,3 2-15 0,3 1-26 16,-4 3-31-16,1 0-51 15,0 0-104-15,3 3-135 0,-4 1-110 16,6 6-43-16,-2-3 0 0,-1 6 28 0,6 1 96 16</inkml:trace>
          <inkml:trace contextRef="#ctx0" brushRef="#br1" timeOffset="116090.083">7468 3827 311 0,'18'6'402'0,"3"3"33"0,0-5-15 16,0 4-53-16,4-5-153 0,-6 0-93 16,2 0-46-16,0-3-31 0,1 4-19 15,-1-1-25-15,3-3-48 0,-4 0-110 16,-1-3-119-16,2-1-94 0,0 4-52 16,-3-6-12-16,0 3 27 0</inkml:trace>
        </inkml:traceGroup>
        <inkml:traceGroup>
          <inkml:annotationXML>
            <emma:emma xmlns:emma="http://www.w3.org/2003/04/emma" version="1.0">
              <emma:interpretation id="{3DA4F73F-E98D-4BA8-822D-1371579769CC}" emma:medium="tactile" emma:mode="ink">
                <msink:context xmlns:msink="http://schemas.microsoft.com/ink/2010/main" type="inkWord" rotatedBoundingBox="7283,5272 8123,5233 8155,5930 7316,5969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1" timeOffset="113266.393">6227 4562 207 0,'19'-11'440'0,"-1"5"45"0,0-1 24 15,-2-3-31-15,1 4-182 0,-3-5-128 0,6-2-72 16,-2 3-46-16,0-1-22 0,-1-2-10 16,3 0-9-16,1 0-5 0,-6-1-7 15,4 3-11-15,-4-2-19 0,3 3-28 16,-4-4-44-16,0 2-74 16,0 2-73-16,-1-3-54 0,0 2-29 15,3 1-3-15,-3-3 18 0,4 2 59 0,-4-2 73 16,3-1 75-16,-1 5 84 0,1-5 144 15,2 5 121-15,-2-1 79 16,0-1 48-16,-3 0 14 0,-3 5-18 16,3-7-100-16,-2 2-90 0,-1 1-58 15,0-4-36-15,5 5-28 0,-9-7-15 16,7 2-14-16,-5 2-7 0,5-6-5 16,-1 6-6-16,-3-5-13 0,3 5-20 15,-4-1-34-15,2-1-61 0,-2 5-94 16,0 1-83-16,-1-1-59 0,1 2-52 15,0 0-5-15,0-2 40 0,0-2 84 16</inkml:trace>
          <inkml:trace contextRef="#ctx0" brushRef="#br1" timeOffset="113426.245">7006 3893 77 0,'5'-3'391'0,"-5"-1"77"0,3 2 17 16,-3-2-12-16,0-4-46 0,3 6-139 15,-3-1-106-15,0-1-71 0,2-2-45 16,-2 3-27-16,0-5-18 0,3 4-25 15,0 2-34-15,-1-5-55 0,-2 3-123 16,3 2-129-16,-3 2-109 16,0 0-45-16,0 0-5 0,2 10 37 15,1-1 113-15</inkml:trace>
        </inkml:traceGroup>
        <inkml:traceGroup>
          <inkml:annotationXML>
            <emma:emma xmlns:emma="http://www.w3.org/2003/04/emma" version="1.0">
              <emma:interpretation id="{D35574F5-A333-40D4-9EF6-8DD1DAB81079}" emma:medium="tactile" emma:mode="ink">
                <msink:context xmlns:msink="http://schemas.microsoft.com/ink/2010/main" type="inkWord" rotatedBoundingBox="9227,5236 9535,5222 9538,5275 9229,5289"/>
              </emma:interpretation>
              <emma:one-of disjunction-type="recognition" id="oneOf23">
                <emma:interpretation id="interp31" emma:lang="" emma:confidence="0">
                  <emma:literal>/</emma:literal>
                </emma:interpretation>
                <emma:interpretation id="interp32" emma:lang="" emma:confidence="0">
                  <emma:literal>.</emma:literal>
                </emma:interpretation>
                <emma:interpretation id="interp33" emma:lang="" emma:confidence="0">
                  <emma:literal>,</emma:literal>
                </emma:interpretation>
                <emma:interpretation id="interp34" emma:lang="" emma:confidence="0">
                  <emma:literal>é</emma:literal>
                </emma:interpretation>
                <emma:interpretation id="interp35" emma:lang="" emma:confidence="0">
                  <emma:literal>è</emma:literal>
                </emma:interpretation>
              </emma:one-of>
            </emma:emma>
          </inkml:annotationXML>
          <inkml:trace contextRef="#ctx0" brushRef="#br1" timeOffset="116296.9959">8140 3863 139 0,'18'0'402'0,"-1"4"40"0,-2-1 24 16,-2-3-24-16,0 2-162 0,-3-2-120 16,3 5-68-16,-2-5-38 15,2 0-25-15,-3-5-18 0,3 3-20 0,0-5-20 16,0 4-36-16,3-7-32 0,-3 2-41 15,5 6-88-15,-1-5-100 0,0 1-55 16,3 2-4-16,-5-3 9 16,4 7 30-16</inkml:trace>
        </inkml:traceGroup>
        <inkml:traceGroup>
          <inkml:annotationXML>
            <emma:emma xmlns:emma="http://www.w3.org/2003/04/emma" version="1.0">
              <emma:interpretation id="{25E3B4A0-6447-45CE-B425-CF983E362458}" emma:medium="tactile" emma:mode="ink">
                <msink:context xmlns:msink="http://schemas.microsoft.com/ink/2010/main" type="inkWord" rotatedBoundingBox="9865,5150 12299,5038 12313,5331 9879,5444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1" timeOffset="116448.548">8782 3860 223 0,'13'3'310'0,"0"-3"4"0,0 0-13 16,0 0-38-16,-1-3-66 0,1 0-72 16,-4 0-66-16,4-1-67 0,-1 0-97 15,-2 0-86-15,1 2-74 0,-5-5-54 16,3 3-18-16,-5 2 18 0</inkml:trace>
          <inkml:trace contextRef="#ctx0" brushRef="#br1" timeOffset="116671.271">9057 3829 315 0,'5'4'416'0,"-2"-4"35"0,0 0-17 16,-1 4-53-16,1-1-145 0,1-1-95 15,-4 2-54-15,1 4-35 0,-1 1-18 16,3-2-11-16,-1 7-11 0,-2-1-20 15,0 0-31-15,0 1-63 0,-2 2-116 16,-1-2-115-16,3 4-79 0,-1-2-29 16,1 4 4-16,0-4 48 0</inkml:trace>
          <inkml:trace contextRef="#ctx0" brushRef="#br1" timeOffset="123422.459">9173 3944 175 0,'8'4'466'0,"0"-2"44"16,0-2 25-16,2 0 13 0,1 0-224 15,4-6-144-15,1 2-82 0,5-1-43 16,0-3-24-16,2 1-13 0,3-3-17 15,3 1-29-15,-3-2-42 0,0 7-120 16,2-2-141-16,-5 3-111 0,1-2-51 16,-1 5-5-16,1 0 23 0,-1 8 109 15</inkml:trace>
          <inkml:trace contextRef="#ctx0" brushRef="#br1" timeOffset="123556.157">9724 3937 209 0,'26'7'414'0,"0"3"37"15,3-3 22-15,1-3-45 16,0-2-169-16,1-4-112 0,4-2-63 0,-1-3-34 15,0 1-28-15,3-5-29 0,-1-6-52 16,-2 4-103-16,0-1-110 0,1-2-97 16,-3 2-55-16,2 1-19 0,-6 3 30 15,1 3 88-15</inkml:trace>
          <inkml:trace contextRef="#ctx0" brushRef="#br1" timeOffset="123676.874">10602 3877 4 0,'25'0'127'0,"-6"-5"-19"0,2 0-27 16,1-2-35-16,-1-7-36 16,0 1-48-16,3-4-45 0,-6 0-31 15,0 0-15-15</inkml:trace>
          <inkml:trace contextRef="#ctx0" brushRef="#br1" timeOffset="123866.367">10978 3699 237 0,'15'3'411'0,"1"1"44"0,0-4 2 15,-1 4-33-15,4-2-128 0,-4-2-112 16,1 0-65-16,1 3-42 0,-3-3-29 16,-1-3-19-16,4 1-22 0,-4-2-28 15,0-3-61-15,0-3-142 0,-5-2-131 16,-3 0-85-16,1 2-36 0,-4-3-3 16,-2 2 46-16</inkml:trace>
          <inkml:trace contextRef="#ctx0" brushRef="#br1" timeOffset="124830.108">9057 3978 343 0,'16'-13'423'15,"1"-2"33"-15,-3 2-22 0,6-4-61 16,-7 2-153-16,1-4-96 0,-1 0-59 15,4 2-28-15,-4 0-24 0,0 0-23 16,0 0-32-16,-2 0-46 0,-1 8-85 16,-2-1-80-16,0-1-59 0,-3 4-35 15,-2 4-22-15,-3 3 8 0,0 0 64 16,0 0 71-16</inkml:trace>
        </inkml:traceGroup>
      </inkml:traceGroup>
    </inkml:traceGroup>
    <inkml:traceGroup>
      <inkml:annotationXML>
        <emma:emma xmlns:emma="http://www.w3.org/2003/04/emma" version="1.0">
          <emma:interpretation id="{8B6E5465-C940-41B1-B00B-E027C74159FB}" emma:medium="tactile" emma:mode="ink">
            <msink:context xmlns:msink="http://schemas.microsoft.com/ink/2010/main" type="paragraph" rotatedBoundingBox="4812,5487 12434,5367 12456,6762 4834,68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1BDE85B-5C25-45CC-9166-4C61A9F5E0AB}" emma:medium="tactile" emma:mode="ink">
              <msink:context xmlns:msink="http://schemas.microsoft.com/ink/2010/main" type="line" rotatedBoundingBox="4812,5487 12434,5367 12456,6762 4834,6883"/>
            </emma:interpretation>
          </emma:emma>
        </inkml:annotationXML>
        <inkml:traceGroup>
          <inkml:annotationXML>
            <emma:emma xmlns:emma="http://www.w3.org/2003/04/emma" version="1.0">
              <emma:interpretation id="{CFB89D8A-9D46-4693-A862-CCC4ED88CC0F}" emma:medium="tactile" emma:mode="ink">
                <msink:context xmlns:msink="http://schemas.microsoft.com/ink/2010/main" type="inkWord" rotatedBoundingBox="4812,5487 8354,5431 8376,6827 4834,6883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1" timeOffset="118246.637">7126 4766 63 0,'20'-5'335'0,"-6"1"41"16,3-1-3-16,-4 0-43 0,0-2-93 16,-2 1-159-16,-1 3-146 0,1-2-111 15,-4 1-85-15,1 4-68 0,0-3-15 16,0 3 25-16,2 0 66 0</inkml:trace>
          <inkml:trace contextRef="#ctx0" brushRef="#br1" timeOffset="109219.803">3772 5170 251 0,'-3'-12'397'0,"3"0"26"0,-2-5-10 15,-1 4-70-15,2-4-187 0,-6 0-173 16,5 0-160-16,-4 1-128 0,4-4-66 16,-1 0-21-16,-2 2 11 0,5 1 61 15</inkml:trace>
          <inkml:trace contextRef="#ctx0" brushRef="#br1" timeOffset="111056.4919">3777 4849 164 0,'0'4'479'15,"0"-4"64"-15,0 4 34 0,0-4 13 16,3 4-196-16,-1-4-148 0,5-4-96 0,-1 4-59 16,2-4-33-16,5 4-15 0,3-4-13 15,2 2-10-15,2-1-5 16,1-1-6-16,2 0-14 0,1 4-19 15,-4 0-25-15,4 4-35 0,-3-4-38 16,2 4-61-16,-2-1-100 0,0-1-89 16,0-2-55-16,1 4-37 0,-1 0-6 0,-3 3 35 15,3-3 100-15</inkml:trace>
          <inkml:trace contextRef="#ctx0" brushRef="#br1" timeOffset="111226.272">4273 4885 70 0,'21'2'333'0,"-3"2"57"15,7-1 20-15,-4-3-5 0,2 0-46 16,1 0-122-16,-1-3-82 0,3-1-50 15,0-4-44-15,-2 6-26 0,-1-5-14 16,5 5-11-16,-6-2-10 0,3-3-8 16,-6 3-12-16,3 0-9 0,-3 2-16 15,2-1-29-15,-3-1-55 0,0 4-78 16,0 0-64-16,-2 4-41 0,2-1-24 16,-5-3-8-16,0 2 25 0,2-2 59 15,-2 0 60-15</inkml:trace>
          <inkml:trace contextRef="#ctx0" brushRef="#br1" timeOffset="110375.783">4412 4070 153 0,'-2'8'411'0,"-1"0"45"15,3 1 27-15,0-3-26 0,0 5-150 16,-2-5-118-16,2 6-71 0,-3 0-44 16,3-5-26-16,0 4-18 0,3 2-13 15,-3 0-9-15,2 6-2 0,-2-2-4 16,3 4-1-16,-1 2-6 0,-2 1-5 15,3 2-6-15,0 1-7 0,-1 1-10 16,-2-2-18-16,3 5-14 0,0-1-21 16,-3 0-22-16,0-3-28 0,2-1-23 15,-2 1-13-15,0 1 6 0,0-2 17 16,3-3 46-16,-3 1 64 0,0 0 72 16,0-4 58-16,0 7 40 0,0-3 26 15,0 2 0-15,-3-4-14 0,3 2-19 16,0 1-18-16,0-1-8 0,0-1-8 15,3 0-8-15,-1-3-6 0,-2 1-3 16,3-2-2-16,0 5 0 0,-3 0 0 16,2-1-6-16,-2 0-6 0,3-1-11 15,-1 0-10-15,1 6-14 0,-3-5-9 16,3 3-8-16,-1-3-9 0,1 1-24 16,-1-1-34-16,-2 3-53 0,3-1-122 15,-3-4-149-15,0 2-101 0,0 1-40 16,0-1 3-16,-3 4 37 0,3-7 110 15</inkml:trace>
          <inkml:trace contextRef="#ctx0" brushRef="#br1" timeOffset="111430.177">5002 4806 120 0,'20'-2'405'15,"-6"-2"47"-15,-1-3 29 16,0 7-14-16,0-3-125 0,0 0-118 0,2-2-68 16,-2 3-46-16,0-1-25 0,0-1-23 15,0 1-18-15,0 3-16 0,-3-4-11 16,3 4-6-16,-2-2-2 0,-1 2-6 15,3 0-11-15,0 0-27 16,-2 0-41-16,-1 0-110 0,-2 0-137 0,4 2-119 16,-3-2-52-16,1 4-6 0,1-1 19 15,-1 1 101-15</inkml:trace>
          <inkml:trace contextRef="#ctx0" brushRef="#br1" timeOffset="111672.205">5482 4793 8 0,'8'-3'385'0,"0"3"55"0,0 0 36 16,0 0-17-16,1 0-71 0,-5 0-149 15,1-3-90-15,5 3-53 0,-3 0-29 16,1 0-21-16,-2 0-14 0,2 0-10 16,0 0-6-16,2 0-1 0,-2-5 1 15,0 5-1-15,4 0 2 0,-2 0 1 16,1 0-3-16,-4 0-5 0,1 5-6 15,0-5-19-15,2 0-34 0,-4 0-72 16,2-5-142-16,-8 5-141 0,0 0-73 16,2 5-21-16,6-5 7 0,-3 3 63 15</inkml:trace>
          <inkml:trace contextRef="#ctx0" brushRef="#br1" timeOffset="111825.791">5776 4812 357 0,'5'0'474'0,"-2"0"39"0,-1 5 10 16,1-5-75-16,1-5-191 0,-3 5-135 16,2-2-96-16,-3-4-93 0,2 2-139 15,-2 4-135-15,0 0-95 16,0 0-34-16,0 0-2 0,0 0 44 16</inkml:trace>
          <inkml:trace contextRef="#ctx0" brushRef="#br1" timeOffset="117936.335">5875 4823 283 0,'0'0'435'0,"0"-4"45"15,0 2 9-15,4-3-49 0,-3 3-149 16,-1-2-93-16,7-2-57 0,-2 5-27 16,0-8-17-16,6 1-14 0,-1 3-9 15,0 1-15-15,1 1-14 0,-1-1-13 16,3 2-11-16,1-1-4 0,-1 3-5 15,2 0-5-15,-2 0-20 16,3 3-30-16,-3-1-40 0,4 2-61 0,-4-1-153 16,0 1-154-16,0 1-65 0,3 0-16 15,-2-2 14-15,3 0 50 0</inkml:trace>
          <inkml:trace contextRef="#ctx0" brushRef="#br1" timeOffset="118082.077">6381 4840 200 0,'25'0'390'0,"-2"4"36"15,4-1 12-15,-6-3-39 0,2 2-159 16,3-2-99-16,0 0-54 0,0 0-35 16,2 0-20-16,-2-2-22 0,0-1-29 15,-3-1-62-15,3-2-117 0,-5 2-119 16,-2-3-77-16,2 1-32 0,-3 1-2 16,0 5 50-16</inkml:trace>
          <inkml:trace contextRef="#ctx0" brushRef="#br1" timeOffset="113605.764">7082 4218 322 0,'0'28'453'0,"4"-1"41"16,-4-4-6-16,-4-3-52 0,4 1-165 16,0 2-117-16,0 1-71 0,0-4-37 15,0 4-25-15,0 2-23 0,0-3-28 16,0 6-47-16,0 1-89 0,0-4-101 16,-3 8-96-16,3-6-70 0,0 7-20 15,-1-1 22-15,1-1 72 0</inkml:trace>
          <inkml:trace contextRef="#ctx0" brushRef="#br1" timeOffset="112928.531">5918 4766 280 0,'0'0'494'0,"0"4"51"0,0-1 30 16,3 1-46-16,-1-1-192 0,-2-1-134 15,5-2-86-15,-2 0-44 0,5 0-27 16,0 0-11-16,2-2-8 0,3-1-7 15,0-4-15-15,0 1-30 0,3-6-45 16,-3 3-68-16,0 0-150 0,0-6-139 16,-1 5-85-16,1-6-22 0,-4 2 12 15,4 1 54-15</inkml:trace>
        </inkml:traceGroup>
        <inkml:traceGroup>
          <inkml:annotationXML>
            <emma:emma xmlns:emma="http://www.w3.org/2003/04/emma" version="1.0">
              <emma:interpretation id="{6E4EBD6E-6B30-4BA7-8679-9FC17EC6C715}" emma:medium="tactile" emma:mode="ink">
                <msink:context xmlns:msink="http://schemas.microsoft.com/ink/2010/main" type="inkWord" rotatedBoundingBox="8859,5555 11984,5506 11999,6426 8874,6475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1" timeOffset="120328.541">9031 5032 245 0,'21'4'387'0,"-3"-4"27"0,3 0-2 16,-1-4-57-16,-1 1-145 0,-2-1-84 15,7-6-43-15,-6 4-25 0,3-5-15 16,0 2-9-16,0 1-11 0,-1-1-11 16,-1 2-8-16,-1-1-23 0,0 6-49 15,2-2-110-15,-6 0-97 0,3 1-95 16,-4 3-44-16,4-2-10 0,-4 2 37 16</inkml:trace>
          <inkml:trace contextRef="#ctx0" brushRef="#br1" timeOffset="116844.834">9099 4373 165 0,'5'21'447'0,"2"2"46"0,-7-2 22 16,1-1-3-16,3-1-201 0,-4-2-138 16,1 0-82-16,-1 0-48 0,4 0-36 15,-4 0-35-15,0-4-44 0,3 8-124 16,-3-4-121-16,-3 0-101 0,3 2-41 16,-4-2-8-16,4 6 24 0,0 1 110 15</inkml:trace>
          <inkml:trace contextRef="#ctx0" brushRef="#br1" timeOffset="120560.981">9687 4931 154 0,'13'-3'406'0,"0"0"37"0,0-1 26 0,-2-3-31 16,-1 2-147-16,3 0-108 0,-2-1-62 16,-1 2-30-16,3-3-20 0,0-1-15 15,3 3-13-15,-3 1-12 0,3 2-9 16,1-2-10-16,-3 4-5 0,3 0-2 15,-1 0-3-15,-1 4-11 0,4-2-12 16,-4-2-23-16,1 4-44 0,0-4-134 16,-3 0-145-16,2-4-76 0,-2 2-30 15,0-5-4-15,-2-1 32 0</inkml:trace>
          <inkml:trace contextRef="#ctx0" brushRef="#br1" timeOffset="120856.164">10173 4672 224 0,'0'0'477'0,"0"7"55"0,-3-3 35 15,-1 2-8-15,3-2-191 0,-2 5-131 16,1-2-80-16,-5 3-50 0,3 2-29 16,0 0-22-16,3-3-19 0,-3 9-13 15,4-6-10-15,-1 6-18 0,1-1-27 16,0 0-40-16,-3 2-71 0,3 5-178 16,-4 3-154-16,3 0-71 0,-3 3-19 15,4 7 15-15,-1-3 57 0</inkml:trace>
          <inkml:trace contextRef="#ctx0" brushRef="#br1" timeOffset="121768.571">10186 4702 176 0,'5'7'447'0,"0"1"36"16,3-6 21-16,2-4-1 0,3-2-218 15,3-3-149-15,2-3-101 0,-2-2-86 16,5 0-140-16,0-7-134 0,0 2-91 15,1 0-37-15,-1 1-1 0,-3-2 36 16</inkml:trace>
          <inkml:trace contextRef="#ctx0" brushRef="#br1" timeOffset="121958.219">10599 4506 168 0,'11'-8'376'15,"2"4"32"-15,4-5 7 0,-3 0-62 16,3-5-161-16,-1-1-129 0,-1 2-92 16,4-4-76-16,2-3-58 0,-3-1-43 15,3 5-24-15,0-3-12 0,1-2 3 16,-3 4 18-16,-3-3 27 0,5 3 37 16,-3-1 25-16</inkml:trace>
          <inkml:trace contextRef="#ctx0" brushRef="#br1" timeOffset="118492.027">7780 4731 18 0,'13'0'87'16,"0"3"-6"-16,-1-3-15 0,-3 2-24 15,0-2-35-15,-5 0-47 0,6 0-47 16,-3 0-22-16</inkml:trace>
          <inkml:trace contextRef="#ctx0" brushRef="#br1" timeOffset="120006.404">8115 4943 145 0,'7'0'422'0,"-2"2"53"16,0-2 28-16,-1 0-8 0,1-2-164 0,-1 2-124 16,0-4-78-16,5 0-50 15,-1 1-26-15,1-1-20 0,0 2-14 16,4-2-8-16,0 0-4 0,-2-4-5 16,2 8-18-16,0-1-28 0,-3-3-37 15,4 1-115-15,-7 0-129 0,6-1-107 16,-5 4-43-16,5 0-4 0,0 4 21 15,0-4 104-15</inkml:trace>
          <inkml:trace contextRef="#ctx0" brushRef="#br1" timeOffset="124483.039">8307 4800 163 0,'-3'6'415'0,"-2"-2"62"16,0-2 31-16,0 3-9 0,2-3-105 15,-2 2-100-15,2-4-74 0,1-4-49 16,-1 4-42-16,3-2-32 0,0 2-29 16,5-5-24-16,1-3-16 0,-1-3-13 15,3 5-22-15,2-4-35 0,3-1-43 16,-1-3-58-16,-3-2-109 0,4-1-138 16,0 0-113-16,0-2-37 0,4-1 9 15,-1 2 33-15,-1-3 98 0</inkml:trace>
          <inkml:trace contextRef="#ctx0" brushRef="#br1" timeOffset="120157.9959">8460 4947 216 0,'13'8'411'0,"0"-2"33"16,2 5 24-16,-2-6-47 0,1 3-177 16,-1-2-100-16,2 1-59 0,-2-1-33 15,3-1-21-15,1 1-14 0,1-2-9 16,-2-2-21-16,5-2-38 0,-6 0-86 15,4-2-124-15,-4 2-107 0,3-4-60 16,3 4-16-16,-2 0 18 0,2 0 76 16</inkml:trace>
          <inkml:trace contextRef="#ctx0" brushRef="#br1" timeOffset="124642.61">8602 4434 1 0,'13'-17'389'15,"0"4"61"-15,0-1 36 0,-4-3-19 16,4 2-69-16,-1 0-161 0,-2-2-100 16,3-1-61-16,0 6-34 0,-2-6-27 15,2 3-32-15,-3-2-45 0,3-2-80 16,1 1-108-16,-1 6-93 0,2-6-78 15,1 1-26-15,1 0 15 0,-3 4 64 16</inkml:trace>
        </inkml:traceGroup>
        <inkml:traceGroup>
          <inkml:annotationXML>
            <emma:emma xmlns:emma="http://www.w3.org/2003/04/emma" version="1.0">
              <emma:interpretation id="{9598A801-984C-4A86-ABB3-E948E64D487C}" emma:medium="tactile" emma:mode="ink">
                <msink:context xmlns:msink="http://schemas.microsoft.com/ink/2010/main" type="inkWord" rotatedBoundingBox="12352,5690 12439,5688 12453,6522 12365,6523"/>
              </emma:interpretation>
            </emma:emma>
          </inkml:annotationXML>
          <inkml:trace contextRef="#ctx0" brushRef="#br1" timeOffset="122492.261">11263 4283 237 0,'8'37'416'15,"0"1"48"-15,-3-2 10 0,3 0-28 16,0-2-133-16,-3 3-98 0,3-2-62 16,0 4-37-16,-3-5-29 0,3 2-22 15,-3-2-18-15,0 4-15 0,2-3-13 16,-3 0-24-16,-2 1-27 0,1 2-42 16,-6-1-68-16,1-1-162 15,-1 2-132-15,-2-1-59 0,2-1-15 0,-2 1 19 16,4-3 54-16</inkml:trace>
        </inkml:traceGroup>
      </inkml:traceGroup>
    </inkml:traceGroup>
    <inkml:traceGroup>
      <inkml:annotationXML>
        <emma:emma xmlns:emma="http://www.w3.org/2003/04/emma" version="1.0">
          <emma:interpretation id="{2CED39BC-A8BC-42C4-A4C0-A6E575581C87}" emma:medium="tactile" emma:mode="ink">
            <msink:context xmlns:msink="http://schemas.microsoft.com/ink/2010/main" type="paragraph" rotatedBoundingBox="4853,6510 12639,6449 12652,8133 4867,81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E40CDDA-25AB-4ED7-9221-A9020685C28E}" emma:medium="tactile" emma:mode="ink">
              <msink:context xmlns:msink="http://schemas.microsoft.com/ink/2010/main" type="line" rotatedBoundingBox="4853,6510 12639,6449 12652,8133 4867,8194"/>
            </emma:interpretation>
          </emma:emma>
        </inkml:annotationXML>
        <inkml:traceGroup>
          <inkml:annotationXML>
            <emma:emma xmlns:emma="http://www.w3.org/2003/04/emma" version="1.0">
              <emma:interpretation id="{A1C162DC-27C5-41BA-BF2A-37B6DADB51B0}" emma:medium="tactile" emma:mode="ink">
                <msink:context xmlns:msink="http://schemas.microsoft.com/ink/2010/main" type="inkWord" rotatedBoundingBox="4855,6740 4924,6739 4934,8019 4865,8020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1" timeOffset="109075.061">3769 5620 203 0,'0'-15'434'0,"3"2"48"0,-3-1 36 16,0 1-39-16,0 0-157 0,0 0-119 0,0-1-73 15,0-1-53-15,0 0-28 16,4 1-23-16,-4-2-26 0,1 2-29 16,-1-2-42-16,-1 2-97 0,-3-6-137 15,1 2-120-15,3 6-55 0,-2-2-9 16,2 1 18-16,0 2 88 0</inkml:trace>
          <inkml:trace contextRef="#ctx0" brushRef="#br1" timeOffset="108894.544">3829 6187 251 0,'3'-13'376'0,"-3"-1"26"16,0 1-12-16,-3-2-25 0,3 2-99 16,-1 0-87-16,-3-1-59 0,-1-1-38 15,5-2-22-15,-3 0-19 0,2 2-16 16,1-4-12-16,-4 6-7 0,4-4-9 16,0 0-10-16,-1 1-13 0,1 3-17 15,-4-4-25-15,1 2-38 0,-2 1-62 16,2-2-73-16,1 2-68 0,-2-2-60 15,0 6-19-15,1-7 17 16,-2 4 54-16</inkml:trace>
          <inkml:trace contextRef="#ctx0" brushRef="#br1" timeOffset="108699.697">3844 6613 179 0,'0'-7'402'16,"0"-3"33"-16,0-3 19 0,0 2-44 15,0-2-167-15,0-4-112 0,0 4-67 16,0-4-47-16,0 1-43 0,0-1-48 16,-3 0-80-16,3 0-74 0,3 4-54 15,-3-4-32-15,-3 1-13 0,-1-2 9 16,3 1 42-16,-3-2 53 0</inkml:trace>
        </inkml:traceGroup>
        <inkml:traceGroup>
          <inkml:annotationXML>
            <emma:emma xmlns:emma="http://www.w3.org/2003/04/emma" version="1.0">
              <emma:interpretation id="{5E3CB320-18F4-4F43-8A37-09251520D248}" emma:medium="tactile" emma:mode="ink">
                <msink:context xmlns:msink="http://schemas.microsoft.com/ink/2010/main" type="inkWord" rotatedBoundingBox="5323,6595 7053,6581 7065,8177 5336,8190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1" timeOffset="85075.144">4244 6390 143 0,'0'-9'260'0,"0"3"-45"15,0-9-94-15,3 6-126 0,-1-8-143 16,1 4-81-16,2-6-18 0</inkml:trace>
          <inkml:trace contextRef="#ctx0" brushRef="#br0" timeOffset="102048.241">4462 5857 251 0,'0'-3'402'0,"0"0"40"0,0-1-3 16,0 2-31-16,0-2-117 0,0 0-92 16,-3 3-60-16,1-4-36 0,2-2-23 15,-3 2-16-15,3 5-16 0,0-5-11 16,-2 5-7-16,2-3 1 0,-3-1 2 16,3 3 6-16,-3-4 5 0,1 5 8 15,-1-3 4-15,1 3-3 0,-4 0-3 16,4-4-8-16,-1 4-3 0,-2-5-5 15,0 5-2-15,-1 0-3 0,1 0 0 16,0 0-3-16,2 0-3 0,-2 5-5 16,0-5-4-16,2 4-7 0,-2-4-1 15,1 0-1-15,0 3-3 0,-1-3 1 16,1 0-3-16,0 5 0 0,2-4 0 16,-5 6 0-16,2-2 2 0,1 0 2 15,0 7 3-15,-1-7 3 0,1 5 0 16,-1 0 1-16,1 0-1 0,1 3-1 15,2 1-1-15,-3-1-4 0,4 0-1 16,0 2-2-16,0-2-1 0,0 0 0 16,4 1 0-16,-3-1-1 0,2 0 1 15,2 1-1-15,0 3 1 0,-2-4 0 16,6 0-1-16,-1 2 1 0,0-2 0 16,-2 0 0-16,3 0 0 0,-5-3 0 15,5 0 0-15,-1 1 0 0,0-2 1 16,-3 1 0-16,3-2 0 0,-3 1 1 15,1-2-2-15,1-2 0 0,-1 0 0 16,-1 2 0-16,0-1 0 0,0-2-2 16,3 3 4-16,0-4-2 0,0 0-2 15,0 1 2-15,-1-1 0 0,1 2 2 16,-3-3-2-16,6 1 0 0,-6-3 1 16,7 0 1-16,-6 4 0 0,2-4-1 15,4 0 1-15,-4 0-2 0,1-4 3 16,1 4-1-16,-2-3 0 0,4 1 2 15,-2-3-1-15,-2-2 0 0,5 1 0 16,-2 2 0-16,-1-3 0 0,0-2-1 16,-2-1 0-16,3-1 3 0,-1 2-2 15,-2-5 0-15,3 1-1 0,-4-2 1 16,1-1 0-16,-3 3-1 0,1-4 3 16,-1 0-2-16,0 0 3 0,-5-3 5 15,0 2 3-15,0 2 0 0,0-3 4 16,-3-2 0-16,-2 4-4 0,0-2-1 15,0 2-3-15,0-1 3 0,-3 2 0 16,0-1 2-16,0 4 2 0,-2-1 2 16,-1 1-4-16,1 5-3 0,-3 0 1 15,0-1-4-15,0 4-3 0,-6 1-2 16,5 4-2-16,-3 0-1 0,-1 4-1 16,-2 0 2-16,-1 2-2 0,3 1 0 15,-3 6 0-15,3-3-2 0,0 3 2 16,-1-3-2-16,4 4-11 0,2 2-26 15,0 1-39-15,-2-2-57 0,6 0-152 16,-1 0-210-16,-2-2-104 0,4 4-34 16,3-4 8-16,2 3 41 0,-2 0 144 15</inkml:trace>
          <inkml:trace contextRef="#ctx0" brushRef="#br1" timeOffset="85283.852">4345 6100 340 0,'1'-4'408'0,"-1"4"19"15,4-4-21-15,-4 4-48 0,0 0-128 16,0-2-98-16,0-2-61 0,0 4-34 16,0-4-18-16,1 1-10 15,-1 3-7-15,0-2-3 0,4-2-8 16,-1 0-11-16,-1-3-20 0,1 1-33 0,-2-1-68 15,-1 1-93-15,4 2-92 0,-4-3-56 16,0 7-17-16,3-6 14 0,-3 6 58 16</inkml:trace>
          <inkml:trace contextRef="#ctx0" brushRef="#br1" timeOffset="85635.576">4457 6032 138 0,'2'0'369'0,"4"4"36"0,2-4 13 16,-6 0-34-16,6-4-124 0,0 4-99 15,0 0-55-15,-1-4-26 0,8 2-20 16,-6-2-3-16,4 1-4 0,0-2-3 15,0 4-5-15,5-3-5 0,-2-3-6 16,2 3-8-16,4 2-5 0,-3-2-7 16,2 0-4-16,-1 4 3 0,1-4-2 15,3 4-1-15,-1 0-4 0,3 0 2 16,-2 0-2-16,2 0-6 0,1 4-12 16,-1-4-12-16,3 0-21 0,0 4-30 15,0-4-57-15,-1 0-82 0,1 4-82 16,2-2-58-16,-2-2-39 0,1 0-15 15,-1 4 29-15,-1-1 74 0</inkml:trace>
          <inkml:trace contextRef="#ctx0" brushRef="#br1" timeOffset="110560.435">4462 5773 434 0,'0'11'519'0,"3"3"49"0,-1-6 20 15,-2-3-89-15,0-2-184 0,3 2-125 16,0-5-78-16,-3 5-48 15,0-5-25-15,2 3-26 0,-2-3-25 0,3 4-30 16,-1-4-46-16,-2 0-92 0,0 0-181 16,0 0-123-16,0 0-53 0,0 0-8 15,-5 5 22-15,0-5 81 0</inkml:trace>
          <inkml:trace contextRef="#ctx0" brushRef="#br1" timeOffset="85828.803">5360 6014 270 0,'26'5'380'15,"2"-5"28"-15,-1-5-14 0,-4 5-39 16,1-5-120-16,-4 1-96 0,4-3-53 16,-3 5-22-16,1-2-11 0,-1-4 0 15,0 3 5-15,0 1-1 0,-3-2-3 16,3-1-3-16,0-1-7 0,-6 0-8 15,4 3-13-15,1 3-9 0,-4-4-10 16,2 1-17-16,2 1-18 0,-3-4-29 16,1 8-47-16,2 0-89 0,-2-1-104 15,0 1-78-15,0 0-51 0,1 0-9 16,-1 0 30-16,0 0 77 0</inkml:trace>
          <inkml:trace contextRef="#ctx0" brushRef="#br1" timeOffset="112350.305">5823 6237 314 0,'-3'23'477'0,"3"0"44"16,0 3 27-16,0-7-56 0,-1 1-183 15,1 1-119-15,0-2-70 0,0-3-40 16,1 5-23-16,-1-4-21 0,3 3-14 16,1 1-10-16,-3-2-12 0,4-3-15 15,-2 8-20-15,2-3-24 0,-5-1-33 16,7 1-49-16,-7-2-100 0,1 6-99 15,-1-3-64-15,0 1-40 0,0 5-14 16,4-4 25-16,-4 2 98 0</inkml:trace>
          <inkml:trace contextRef="#ctx0" brushRef="#br1" timeOffset="112065.529">5833 5176 139 0,'3'17'440'0,"-3"6"50"15,4-2 27-15,-3-3-12 0,-1 11-168 16,0-3-143-16,0 1-85 0,7 3-52 15,-7 4-24-15,1 3-18 0,-1 0-13 16,4 4-27-16,-3-1-46 0,-1 0-117 16,-1 1-136-16,-3 0-105 0,3 1-48 15,-6-3-7-15,6 0 26 0,-3 0 108 16</inkml:trace>
        </inkml:traceGroup>
        <inkml:traceGroup>
          <inkml:annotationXML>
            <emma:emma xmlns:emma="http://www.w3.org/2003/04/emma" version="1.0">
              <emma:interpretation id="{EA949F7D-AC8A-463C-9D7D-2570AFF35988}" emma:medium="tactile" emma:mode="ink">
                <msink:context xmlns:msink="http://schemas.microsoft.com/ink/2010/main" type="inkWord" rotatedBoundingBox="7445,6489 8563,6481 8574,7789 7456,779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1" timeOffset="78804.245">6941 6144 143 0,'3'-4'301'16,"2"0"60"-16,0 0 25 0,0-2-12 15,0-1-43-15,-2 4-114 0,5-7-87 16,-3 0-55-16,3 0-32 0,-3 1-13 16,3-6-11-16,0 5-8 0,0 1-4 15,0-2-2-15,-3 1 0 0,3 2-2 16,-3-1-1-16,0 2 8 0,0 1 11 16,2-2 12-16,-6 6 15 0,-1-5 10 15,0 4 12-15,4 0 0 0,-4-1-6 16,0 4-12-16,-4-3-11 0,4-1-13 15,0 4-25-15,0 0-31 0,-1 0-42 16,1 0-112-16,0 0-156 0,0 0-110 16,-7 0-42-16,2 11-7 0,-3-1 22 15,0 7 99-15</inkml:trace>
          <inkml:trace contextRef="#ctx0" brushRef="#br1" timeOffset="113884.164">7112 5077 268 0,'1'25'474'15,"3"2"57"-15,-1-3 23 0,-3 3-15 16,0-1-163-16,1-3-116 0,-1 1-69 16,0 3-39-16,0-3-24 0,4-1-16 15,-3 0-14-15,6 5-14 16,-2-5-15-16,0 1-14 0,6-1-16 0,-5 0-11 15,3 1-9-15,-1-1-11 0,0 2-19 16,-3-5-30-16,3-1-31 0,-3 2-28 16,0-8-24-16,-2 0-17 15,0 1-3-15,-1-5 7 0,-2 2 16 16,0 4 10-16,0-7 5 0,-2 3-4 16,-1 0 2-16,0-3 7 0,1 0 7 0,-1-2-6 15,1-3-37-15,-4 2-73 0,6-5-82 16,-5-5-74-16,0-4-34 0,-3-2-6 15,4-2 49-15</inkml:trace>
          <inkml:trace contextRef="#ctx0" brushRef="#br1" timeOffset="86036.4959">6363 5877 288 0,'18'0'340'0,"2"0"3"16,-2-2-26-16,3 2-38 0,-3-4-88 16,3 4-65-16,0 0-43 0,0-3-19 0,0 1-16 15,1 2-12-15,-1-5-10 0,0 5-5 16,-2 0-17-16,1 0-41 15,1 0-90-15,-6 0-98 0,6 0-89 16,-3 0-57-16,-2 5-21 0,2-5 16 16,-2 0 80-16</inkml:trace>
          <inkml:trace contextRef="#ctx0" brushRef="#br1" timeOffset="78583.723">6781 6388 16 0,'7'-3'366'16,"1"-1"61"-16,0 1 26 0,-3 0-17 0,3-3-55 15,-3-3-131-15,2 4-92 16,-1-5-58-16,1-1-33 0,1-2-21 15,-2 1-17-15,6-6-11 0,-4 1-8 16,2 0-4-16,1 2-9 0,-5 0-19 16,3 1-23-16,-5 1-43 0,3 0-79 15,-2 3-94-15,-3 3-77 0,1-3-45 16,-3 6-23-16,0 4 18 0,0 0 62 16,0 0 92-16</inkml:trace>
          <inkml:trace contextRef="#ctx0" brushRef="#br2" timeOffset="92572.315">7045 5724 63 0,'-2'-4'372'0,"-1"4"58"16,-2 0 17-16,2-4-20 0,-2 4-65 15,3 0-125-15,-4-3-76 0,4 3-43 16,-4-3-24-16,4 1-14 0,-1 2-10 15,-2-5-11-15,5 5-6 0,-3 0-8 16,-2 0-5-16,3 0-6 0,2 0-4 16,-6 0-5-16,1 5-2 0,3-3-5 15,-4 1-3-15,1 0-4 0,2 1 0 16,-2 2-2-16,0 1-2 0,0-2-3 16,2 0 1-16,-2-1-1 0,2 3-1 15,-2-2 1-15,2 4-3 0,1-4-1 16,-1 2 3-16,1 2-2 0,-1 3 2 15,-1-2 0-15,4 3 0 0,-1 0 1 16,1 4 2-16,0-3 1 0,1 2-2 16,-1 1 1-16,4-2 0 0,1 8-1 15,0-10 2-15,-2 4 3 0,5-2 4 16,-3-1 6-16,6 2 4 0,-4-2 4 16,1 1 6-16,3-2 2 0,-1-3 4 15,3 1-1-15,0-6 2 0,0 3 3 16,0-2-3-16,2-6-2 0,-1 7-4 15,-1-7-2-15,0 3 0 0,4-3-2 16,-4-3 4-16,0 3-2 0,0-7 2 16,3 3-4-16,-3-2-6 0,3-1-6 15,-3 1-7-15,2-1-3 0,1-3-3 16,-3 1-1-16,5-6-2 0,-5 2 0 16,3-1-2-16,-3 1 2 0,0 0-1 15,0-1 1-15,-1 3-1 0,-3 2 1 16,3-1-2-16,-7-1 2 0,0 3 0 15,3 3-1-15,-3-1 3 16,-2-1-2-16,-2-4 0 0,6 1-1 0,-7-1-1 16,2-1 1-16,-2-5-2 0,0-1 1 15,0 0-1-15,-2 1 3 0,2-8-2 16,-7 7 0-16,3-3-1 0,-5-2 2 16,0-1 0-16,-3 3-2 15,-1-2 0-15,0-1 0 0,0 5 0 16,-1-2 0-16,-3 4 0 0,4 4 0 0,-3 3-1 15,0 3-2-15,3 5-4 0,-2 4-13 16,-1 5-22-16,0 3-35 0,1 7-47 16,-5 4-79-16,3 2-191 0,-1 3-157 15,0 2-67-15,-3 2-12 16,1 3 22-16,2-3 69 0</inkml:trace>
          <inkml:trace contextRef="#ctx0" brushRef="#br1" timeOffset="86243.196">7139 5841 221 0,'15'4'413'0,"-2"-2"37"0,-3 2 14 16,3-1-51-16,0-3-154 0,0 0-108 16,3 0-66-16,0 0-34 0,-1-3-18 15,4-1-15-15,-4 4-7 0,5-6-4 16,-1 6-15-16,-3-4-23 0,2 4-35 16,-1-1-94-16,-1 1-98 0,-2 0-90 15,3 1-61-15,-4-1-17 0,5 4 12 16,-2-4 84-16</inkml:trace>
        </inkml:traceGroup>
        <inkml:traceGroup>
          <inkml:annotationXML>
            <emma:emma xmlns:emma="http://www.w3.org/2003/04/emma" version="1.0">
              <emma:interpretation id="{A9FE14FD-8DA4-4D97-A785-C42066FDA501}" emma:medium="tactile" emma:mode="ink">
                <msink:context xmlns:msink="http://schemas.microsoft.com/ink/2010/main" type="inkWord" rotatedBoundingBox="8878,6486 11533,6465 11544,7808 8889,7828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1" timeOffset="87308.156">10179 5861 272 0,'17'5'465'0,"1"-5"49"15,3 0 28-15,-5 2-32 0,2-2-186 16,-2 0-120-16,2 0-74 0,-2 0-45 15,1 0-34-15,-3 0-30 0,2 0-31 0,1-2-47 16,-4 2-97-16,-3-5-160 0,1 5-134 16,-5-4-62-16,6 1-20 15,-4 3 16-15,0-3 86 0</inkml:trace>
          <inkml:trace contextRef="#ctx0" brushRef="#br1" timeOffset="86478.765">7796 5854 301 0,'22'3'422'0,"-3"-3"37"16,1 0-11-16,1 0-46 15,-3-3-145-15,0 3-102 0,-1-3-62 16,0-1-31-16,1-2-20 0,1 6-12 15,-4-4-7-15,1 3-5 0,2 1-3 0,-5 0-5 16,3 0-3-16,-3 0-5 16,0 1-2-16,-1-1-8 0,-3 4-14 15,4-4-13-15,0 4-25 0,-1-2-28 16,-2-2-58-16,3 4-82 0,0-4-70 16,-2 3-43-16,2-3-28 0,0 0-16 15,-3 3 33-15,3-3 73 0</inkml:trace>
          <inkml:trace contextRef="#ctx0" brushRef="#br1" timeOffset="118944.511">8034 5297 285 0,'6'10'452'0,"-4"-2"36"16,3 4 20-16,-2-2-63 0,0 1-182 15,-1 3-118-15,1-2-65 0,1 5-36 16,-4 0-19-16,1 5-11 0,2-4-8 15,-3 5-2-15,2 1-12 0,-2-1-20 16,0 2-20-16,0-3-25 0,0 2-40 16,-2 3-78-16,-1-2-78 0,2 1-66 15,1-2-58-15,-7 5-19 0,7-2 16 16,0-1 67-16</inkml:trace>
          <inkml:trace contextRef="#ctx0" brushRef="#br1" timeOffset="119099.309">8071 5969 352 0,'4'23'432'0,"-3"-2"43"0,3-2-7 15,-3-2-51-15,-1 3-146 0,0-3-96 16,0 0-61-16,-1-4-39 0,-3 3-28 16,4-1-19-16,0-2-13 0,0 1-15 15,0-5-27-15,-1 2-37 0,1-5-83 16,-4 6-138-16,1-4-124 0,1-1-61 16,-1 0-11-16,2 3 13 0,1 3 73 15</inkml:trace>
          <inkml:trace contextRef="#ctx0" brushRef="#br1" timeOffset="86642.745">8325 5871 36 0,'16'4'375'16,"-3"-2"66"-16,0-2 25 0,4 4-7 16,-4-4-47-16,0 3-152 0,3-3-92 15,-3 0-56-15,2 0-30 0,-2 0-24 16,3-3-10-16,2 3-13 0,1-4-8 16,2 4-11-16,-3-2-9 0,3-2-4 15,1-1-12-15,-1 0-32 0,-3 5-52 16,-2-4-147-16,-1 1-135 0,-2 3-92 15,0 0-38-15,-2 0 0 0,-3 3 41 16</inkml:trace>
          <inkml:trace contextRef="#ctx0" brushRef="#br1" timeOffset="81072.397">8688 6415 255 0,'8'-3'419'0,"0"-5"43"0,-1 3-7 16,-1-4-29-16,1 7-134 0,-1-5-110 15,2 1-70-15,-1-5-41 0,1 2-24 16,3-1-17-16,-1-3-14 0,1-4-8 16,2 0-1-16,0 0-4 0,-3-1-3 15,3 2-6-15,0 3-14 0,-5-1-21 16,4 1-38-16,-7 1-90 0,0 0-109 15,-1 6-77-15,1-5-47 0,3 5-21 16,-1 2 20-16,-2-3 92 0,0 2 133 16,0-3 211-16,3 8 192 15,0-4 123-15,-3 2 77 0,3-2 32 16,-3-3-1-16,0 4-104 0,1 1-115 0,1-3-72 16,-4-1-45-16,5-1-20 0,-3 1-16 15,3-5-15-15,0 5-9 16,0-1-11-16,-1 1-13 0,1-2-12 15,0 3-12-15,-3-3-8 0,3 1-13 16,-3 1-17-16,1 2-24 0,-4 1-29 16,-2-2-41-16,0 5-80 0,-2-1-132 0,2 1-121 15,-6-4-52-15,6 4-10 0,0 0 23 16,-5-4 70-16</inkml:trace>
          <inkml:trace contextRef="#ctx0" brushRef="#br0" timeOffset="103542.499">9010 5733 152 0,'-2'0'394'0,"-1"5"51"16,0-5 12-16,1 0-21 0,-1 3-105 15,1-3-110-15,-1 2-74 0,0 2-50 16,1-1-30-16,-1-3-19 0,-2 4-10 16,2-2-9-16,-2 1-2 0,2-3-5 15,1 5 2-15,-1-1 0 0,1-1-2 16,-1-1-1-16,0 5-1 0,3-7-1 15,-5 4-1-15,5 1-1 0,0 0-1 16,-2 2 0-16,2-1 1 0,0 5 2 16,-3-5 1-16,3 6 4 0,0-3 0 0,3 0 5 15,-3 3-1-15,2-1 1 0,3-1-1 16,1 1 1-16,-4 2-4 0,6-2 1 16,0 0 2-16,0-3 5 15,2 3 2-15,1-5 4 0,-1 5 4 16,3-5-1-16,-2-2-2 0,2-1-6 15,0-1-5-15,0 2-7 0,0-4-6 16,4 0-4-16,-4 0-3 0,0 0-2 16,-3 0-1-16,3-4-2 0,0 2 0 15,0-1 1-15,0-1-2 0,-2 1 2 16,-1-4 1-16,3 0-3 0,-2 1 2 16,2-5-3-16,-3 5 3 0,3-7-1 15,-2 0-1-15,-1-2-1 0,1 2 0 16,-2-2 1-16,0-4-3 0,-1 8 1 15,1-6-1-15,-3 4 0 0,-3-4 1 16,2 8 1-16,2-3 0 0,-6 3 0 16,-1 0 2-16,5 0 2 0,-5 1 4 15,0-1 4-15,0-2 0 0,0 1 0 16,0-2 2-16,0 1-4 0,0 2-3 16,0-6-3-16,-5 2-1 0,5-1 1 15,-1 1 3-15,-6 0 6 0,2-1 5 16,0 1 4-16,-3 0 7 0,0-2 7 15,-5 0 4-15,3 0 4 0,-3-2 0 16,0 4 3-16,-3 3-3 0,0-3-4 16,-5 6-5-16,3-3-9 0,-5 7-4 15,2 0-7-15,-3-1-4 0,1 8-5 16,-5-1-2-16,2 7-5 0,3 0 0 16,-1 0-1-16,1 3-1 0,-1 0 0 15,3 8-7-15,-1-4-11 0,5 3-18 16,2 3-26-16,-1-2-26 0,-1 5-39 15,1 1-47-15,1 3-83 0,-2-3-184 16,-3 1-139-16,2 2-57 0,2 0-8 16,1-4 29-16,-1 4 81 0</inkml:trace>
          <inkml:trace contextRef="#ctx0" brushRef="#br1" timeOffset="86858.2519">9047 5866 352 0,'23'0'424'0,"3"-5"33"0,2 5-23 16,-5-4-60-16,3 1-144 0,0 3-95 15,-5 0-56-15,3 0-35 0,-6 0-32 16,0 3-50-16,1 1-119 16,-4 1-126-16,-4-3-104 0,-1 1-53 15,-2 3-16-15,0-6 22 0,-3 4 103 16</inkml:trace>
          <inkml:trace contextRef="#ctx0" brushRef="#br1" timeOffset="117070.519">9171 5069 224 0,'5'26'429'0,"3"4"39"0,0-6 22 15,-1 3-41-15,-1-4-182 0,1 1-110 16,-1-1-67-16,-1-2-33 0,0 3-19 16,0-5-8-16,-2 4-6 0,0 1-4 15,-1 2-6-15,1-1 0 0,-1-2-6 16,-2 4-4-16,3-1-2 0,0-5-1 15,-3 3 1-15,0-1-2 0,2-2 0 16,1-2 0-16,-1-6-6 16,-2 4-21-16,0-10-45 0,3 5-120 0,-3-12-152 15,0 0-91-15,0 0-42 0,0 0-3 16,0-12 26-16</inkml:trace>
          <inkml:trace contextRef="#ctx0" brushRef="#br1" timeOffset="87086.643">9643 5854 42 0,'13'0'84'0,"0"-3"14"16,0 3 84-16,3 0 72 0,-1 0 45 16,4 0 17-16,-4 3-16 0,1-3-56 15,2 0-182-15,1 3-184 0,-4-3-154 16,5 4-83-16,-6-4-32 0,6 0 1 16,-2 0 75-16</inkml:trace>
          <inkml:trace contextRef="#ctx0" brushRef="#br1" timeOffset="121021.983">10173 5691 221 0,'2'29'388'0,"1"1"28"16,-2-3-5-16,6 2-47 15,-5-4-147-15,6-2-102 0,-3 4-66 0,1 1-58 16,1-2-84-16,1 4-105 0,-3 1-87 15,3 1-53-15,-2 0-31 0,-4 4 5 16,1-2 51-16</inkml:trace>
        </inkml:traceGroup>
        <inkml:traceGroup>
          <inkml:annotationXML>
            <emma:emma xmlns:emma="http://www.w3.org/2003/04/emma" version="1.0">
              <emma:interpretation id="{CA7EB626-956C-46EC-8502-39E2666DD5FE}" emma:medium="tactile" emma:mode="ink">
                <msink:context xmlns:msink="http://schemas.microsoft.com/ink/2010/main" type="inkWord" rotatedBoundingBox="11841,6998 12643,6991 12650,7907 11849,7913"/>
              </emma:interpretation>
              <emma:one-of disjunction-type="recognition" id="oneOf31">
                <emma:interpretation id="interp43" emma:lang="" emma:confidence="0">
                  <emma:literal>l</emma:literal>
                </emma:interpretation>
                <emma:interpretation id="interp44" emma:lang="" emma:confidence="0">
                  <emma:literal>I</emma:literal>
                </emma:interpretation>
                <emma:interpretation id="interp45" emma:lang="" emma:confidence="0">
                  <emma:literal>|</emma:literal>
                </emma:interpretation>
                <emma:interpretation id="interp46" emma:lang="" emma:confidence="0">
                  <emma:literal>,</emma:literal>
                </emma:interpretation>
                <emma:interpretation id="interp47" emma:lang="" emma:confidence="0">
                  <emma:literal>'</emma:literal>
                </emma:interpretation>
              </emma:one-of>
            </emma:emma>
          </inkml:annotationXML>
          <inkml:trace contextRef="#ctx0" brushRef="#br1" timeOffset="122746.241">11390 5586 242 0,'1'30'468'0,"2"-3"44"15,1-7 23-15,-3 3-25 0,3-6-203 16,-1 0-131-16,-3 1-78 0,2-6-41 15,1 6-24-15,-3-6-12 0,1 6-10 16,-1-2-4-16,0 1-4 0,-1 6-1 16,-2 0-2-16,3 1 0 0,-2 3 0 15,2-1 0-15,2 4 0 0,-2 0-1 16,3 3-5-16,2-3-8 0,-2-4-16 16,-1 1-28-16,1-8-88 0,-3 2-158 15,0-8-118-15,0-2-59 0,0-11-21 16,0 0 11-16,0 0 80 0</inkml:trace>
          <inkml:trace contextRef="#ctx0" brushRef="#br1" timeOffset="87486.678">10755 5857 48 0,'20'-3'330'0,"1"3"40"16,0 0-12-16,-1 0-47 0,-6 0-132 16,-1-3-207-16,0 3-148 0,-1-4-111 15,-4 4-58-15,0 0-13 0,-3-2 59 16</inkml:trace>
          <inkml:trace contextRef="#ctx0" brushRef="#br1" timeOffset="83468.382">10850 6506 78 0,'1'-4'388'16,"7"1"58"-16,-3 0 12 0,2-1-28 16,-2-3-62-16,3 5-148 0,-3-5-95 15,3-1-58-15,0-2-31 0,-2 5-16 16,3-6-13-16,2-3-12 0,-1 1-18 15,1 0-23-15,-4-4-30 0,4 1-48 16,-1 2-70-16,-2 0-62 0,3 1-41 16,-1 2-20-16,-2 3 8 0,0 1 34 15,0-4 75-15,-3 3 103 0,3 2 175 16,-1 1 143-16,1-4 93 0,-3 6 63 16,3-4 28-16,-1 5 2 0,-6-5-99 15,4 0-85-15,2-3-55 0,-6 3-37 16,4-1-24-16,2-9-23 0,-6 9-16 15,6-2-17-15,-2-3-13 16,-1 2-9-16,1-2-11 0,0 3-5 0,3-1-8 16,-3 6-10-16,-1-6-22 0,0 4-30 15,3 3-45-15,-7 2-74 0,0-6-151 16,0 8-145-16,0-5-60 0,0 5-13 16,-7-4 21-16,6-3 63 0</inkml:trace>
          <inkml:trace contextRef="#ctx0" brushRef="#br2" timeOffset="93957.787">11269 5841 258 0,'2'0'381'0,"-2"0"26"15,0 0-5-15,3-4-19 0,-3 3-91 16,2-8-84-16,-2 6-58 0,0-2-35 16,0 0-18-16,-2-2-9 0,2 6-4 15,-3-4-5-15,1 2-7 16,2-1-6-16,-6-1-5 0,6 5-11 15,-5 0-8-15,3 0-8 0,-4 5-6 0,1-1-5 16,0-1-5-16,-3 3-4 0,5 1-4 16,-4 3-4-16,1 2 0 0,1-7-3 15,0 8 0-15,-3-1-3 16,0-1 0-16,3 6 0 0,0-6 0 16,0 0 0-16,-2 6 0 0,3-9 0 0,-1 5 0 15,0 2 0-15,2-5 2 0,-1 3-2 16,3 0 0-16,-3-4 0 0,4 5 0 15,0-3-2-15,0 2 2 0,0-3 0 16,4 5 5-16,-3-2 1 16,6-3 5-16,-2 4 5 0,0-2 0 15,6-2 1-15,-1 3 4 0,-1-6-2 0,6 3 1 16,-2 1-1-16,2-5 0 0,1-2-4 16,0-1-2-16,5 1-6 0,-6-3-2 15,5-2-2-15,-1-3 0 16,2 1-1-16,-1-5 0 0,-2 3 0 15,0-5 1-15,-1-1-1 0,3-2 0 16,-5-1 1-16,1-3-1 0,-3 0 2 0,0-2-2 16,-2-2 3-16,-3-3-3 0,-1 1 1 15,1 0 0-15,-3-5 0 16,-2 2 5-16,-3 3 1 0,0-5 4 16,-3 5 0-16,-2 0 3 0,-3-1 1 15,1 1 3-15,-4 3 0 0,-2 3-1 0,-3 0 4 16,1 3 1-16,-6 6 2 0,1 0-4 15,-2 8-1-15,-3 3 0 16,2 7-7-16,-1 1-4 0,-2 6-14 16,0 1-29-16,3 7-40 0,-3 2-66 15,-1-1-185-15,1 3-190 0,0-1-90 16,3 0-32-16,2-4 14 0,1 5 45 0,1-6 183 16</inkml:trace>
          <inkml:trace contextRef="#ctx0" brushRef="#br1" timeOffset="87670.815">11100 5901 326 0,'16'0'388'0,"2"-3"11"16,-5 3-28-16,4-4-62 0,-6 4-156 15,2-7-139-15,-7 7-128 0,3-3-94 16,-3 3-69-16,-6 0-44 16,0 0-22-16,0 0 22 0,0 0 63 15</inkml:trace>
        </inkml:traceGroup>
      </inkml:traceGroup>
    </inkml:traceGroup>
    <inkml:traceGroup>
      <inkml:annotationXML>
        <emma:emma xmlns:emma="http://www.w3.org/2003/04/emma" version="1.0">
          <emma:interpretation id="{08700F08-8801-49F8-AA20-365012DC1204}" emma:medium="tactile" emma:mode="ink">
            <msink:context xmlns:msink="http://schemas.microsoft.com/ink/2010/main" type="paragraph" rotatedBoundingBox="4769,7827 22604,6478 22817,9292 4982,1064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618215E-7C93-4A8A-9EAB-FDE165C10FC4}" emma:medium="tactile" emma:mode="ink">
              <msink:context xmlns:msink="http://schemas.microsoft.com/ink/2010/main" type="inkBullet" rotatedBoundingBox="4786,8060 5980,7970 6052,8919 4858,9009"/>
            </emma:interpretation>
          </emma:emma>
        </inkml:annotationXML>
        <inkml:trace contextRef="#ctx0" brushRef="#br2" timeOffset="52108.132">3958 7076 285 0,'-5'0'408'0,"0"0"39"16,2 0-9-16,-2 0-52 0,3 4-138 16,-4-4-91-16,6 0-55 0,-2 4-32 15,-1-4-16-15,1 0-9 0,2 0-3 16,-3 0-2-16,0 0-5 0,1 0 3 15,-1 0-2-15,3-4 2 0,-3 4-2 16,1 0 0-16,-1 0 2 0,-2 4-1 16,2-4 3-16,-2 2 1 0,0 5-1 15,0-3 1-15,-2-2-7 0,3 2-5 16,-1 0-4-16,0-1-3 0,0 1-5 16,-2 1-1-16,6 0-2 0,-4-2 0 15,2 1-2-15,-1-2-1 0,-1 5-3 16,2-3 1-16,-2 3-2 0,0-1-1 15,2 0 1-15,2 2-3 0,-4 2-1 16,1-1-1-16,1 4 1 0,-2-2-1 16,2-1 1-16,1 3-1 0,-1 2 3 15,3-2 1-15,-1 1 5 0,1-1 1 16,0 0 1-16,0 0 1 0,1-1 1 16,2 5-5-16,-1-6 1 0,1 2-2 15,2 2-3-15,3-4 4 0,-3 4 4 16,3-1 5-16,-3-1 3 0,3-3 3 15,1 1 4-15,2-2-4 0,-5 1 0 16,3-3 1-16,-1 2 0 16,3 0 0-16,-4 0-1 0,4-2 0 0,-1-3 7 15,-2 2 1-15,3-3 0 0,-1 1 1 16,0-2 1-16,4-2-1 0,-4 0-6 16,3 0-1-16,0 0-7 0,-1-2-3 15,1 2-3-15,-4-4 0 0,4 1-6 16,-1-2 1-16,-3 5-1 0,1 0 4 15,5-1 3-15,-9-3 3 0,6 4 2 16,-2-4 2-16,-2 1 3 0,3-1-1 16,-4 2 4-16,1-1-4 0,0-2 4 15,3 1-2-15,-6 1 0 0,3-3-1 16,-1-1-1-16,-1 3 5 0,2-2 0 16,-1-1 5-16,-1 5 6 0,1-6 3 15,-4 0-1-15,5 0 1 0,-3-6-1 16,0 8-4-16,2-7-6 0,-6 2-7 15,4 1-5-15,-2-1-5 0,1-2-4 16,-3 2-3-16,-1-1-1 16,3-1-1-16,-3 0 0 0,0 2-2 0,0-3-2 15,0 1 6-15,0 3 2 0,0-2 7 16,-3-2 4-16,3-1 2 0,-1 2 4 16,-3 0-4-16,1 3-5 0,-2-3-3 15,4-1-6-15,-6 1-3 0,2 2 0 16,0 2-5-16,0-5 2 0,-1 1-3 15,1 0 0-15,-3 2 1 0,3 1-1 16,0-2 0-16,0 0 0 0,-1 2 0 16,1 2-1-16,-3-1-2 0,3 0 2 15,0 1 1-15,0-1 0 0,-1 3 3 16,-1-2-1-16,1 1 0 0,-1 3 1 16,1 2 1-16,-1-1-2 15,-4-5 0-15,3 8 1 0,-1-2-3 0,0 2 0 16,-3 0 0-16,-1 0 2 0,0 2-2 15,0-2 1-15,3 0 2 0,-3 4 5 16,-3 0 4-16,6-1 1 0,-3-1 2 16,2 2 1-16,-2 1 0 15,0 1-4-15,3 0-7 0,-1-2-2 0,1 1-1 16,-1 4-2-16,3-3 0 0,-2 4-1 16,-2 0 0-16,6 0 0 0,-2 0-1 15,0 3 1-15,0-3-1 0,-1 5 1 16,1 0 0-16,2 2 2 0,-1-2 2 15,1 1 1-15,-6 0 7 16,7 2 3-16,-3-2 3 0,0 1 3 0,3 0-1 16,-3 1-2-16,7-2-1 0,-6-2-3 15,5 2-3-15,-1-2-3 0,3 1 0 16,0 2-1-16,0-2-3 0,3 0-2 16,2 2 3-16,0 1-2 15,3-2 5-15,-3 1-1 0,7 4 7 16,-3-7 0-16,-1 2 5 0,2-2 2 0,3-2 2 15,2 2 2-15,-5-5 0 16,3 2-3-16,0-1 1 0,0-4-2 16,3 1-3-16,0-1-4 0,-3-2 4 0,2-4 0 15,-2 4 3-15,0-4 1 16,0-4 2-16,2 4 1 0,-2-4-3 0,-4 4-3 16,4-6-2-16,-1-1-4 0,1 4-2 15,0-5 1-15,-4 0-2 0,5-2-3 16,-1-2 1-16,0 0-2 0,-2-2-1 15,-1 1-2-15,3 1 0 0,-2-2 0 16,-1-1 1-16,-2 6-3 16,2-5 2-16,-4 4 3 0,2 1-2 0,-3 2 1 15,0-3 0-15,0 0 1 0,-2 3 0 16,2-4-1-16,-2 1-1 0,-1 1-1 16,3-6 2-16,-2 2-4 0,2 2 0 15,2-5-1-15,-6 3-2 16,2-4 1-16,2 4 1 0,-1-4 1 15,-3 4 0-15,-1-1 1 0,0 1 1 0,0-4 2 16,0 4-3-16,-1-1 2 0,-3 1 1 16,1 2 7-16,-2-2 10 0,4-1 10 15,-6 5 4-15,-1-2 6 16,3 1 2-16,-3-3-2 0,1 3-7 16,-4 0-8-16,3 0-7 0,0 0-2 0,-2 4-4 15,2-5-5-15,-2 4-4 0,-1 1 0 16,3 0-2-16,1 1 3 0,-6-1-4 15,2 3 1-15,1-1 0 0,-1 4 2 16,1 0 0-16,-2 4-3 0,-1-4-1 16,4 0 1-16,-4 3-3 15,0 3-1-15,0-1-2 0,0 1 4 0,-2 4 0 16,0-1-1-16,-1 2 2 0,0 3-1 16,3-1 1-16,-5 0 0 15,5 0-3-15,-3 4 3 0,3-4-2 16,0 1 1-16,3 2-2 0,-2-2-1 15,3 4 0-15,0-6-1 0,1 6 0 16,7-5 0-16,-6 0 0 0,7 4-2 0,0 0 0 16,3-4 2-16,2 4-2 0,0 0-31 15,2 0-55-15,2 2-64 16,3-2-78-16,-2 7-111 0,-1-1-254 16,3-2-212-16,-4 2-75 0,0-3 4 15,-1 2 41-15,6-4 91 0,-5 3 246 16</inkml:trace>
        <inkml:trace contextRef="#ctx0" brushRef="#br1" timeOffset="84798.884">3898 7341 429 0,'6'0'513'0,"-4"-6"38"16,1 1 23-16,-1-1-94 0,1 0-197 16,-3-3-116-16,0 0-68 0,3 1-38 15,-1-3-23-15,1 1-12 0,0 0-12 16,-3 1-6-16,2-2-8 0,3-3-18 15,-5 3-31-15,6-2-47 0,-6-6-98 16,0 2-147-16,0-3-125 0,0 0-50 16,2-4-8-16,3 5 27 0,1-6 88 15</inkml:trace>
        <inkml:trace contextRef="#ctx0" brushRef="#br1" timeOffset="108498.711">3958 7059 100 0,'0'-9'362'0,"3"2"48"0,-3-3-3 15,0-2-32-15,0 3-63 0,-3 0-120 16,3-3-84-16,0 3-54 0,-2-1-37 16,-1-1-41-16,-2-2-77 0,2 6-109 15,-2-10-98-15,3 9-71 0,-4-3-33 16,1-3 6-16,0 1 57 0</inkml:trace>
        <inkml:trace contextRef="#ctx0" brushRef="#br1" timeOffset="108346.121">4020 7271 209 0,'-4'-4'420'16,"1"-2"35"-16,3 3 21 0,-5-1-51 16,4-1-169-16,-3 0-112 0,1 2-66 15,1-3-39-15,-1-2-20 0,3 5-11 16,3-5-3-16,-3 3-5 0,2-3 0 15,-2 2-1-15,0 3 0 0,3-1 3 16,-3 1 1-16,4 0 1 0,-4 0 2 16,0 3 1-16,0 0-6 0,-4-4-10 15,1 4-23-15,1-4-37 0,-1 4-71 16,0 0-96-16,-2 0-84 0,-3-2-74 16,3 2-23-16,3-4 14 0,-4 0 57 15</inkml:trace>
        <inkml:trace contextRef="#ctx0" brushRef="#br1" timeOffset="84930.531">4047 6838 250 0,'8'-12'425'0,"0"-1"32"0,-3-4 15 15,0 9-60-15,2-9-187 0,-6 0-133 16,4 1-136-16,-5-1-152 16,3-4-139-16,1 1-73 0,-3 3-30 0,6-2 3 15,-1-2 63-15</inkml:trace>
        <inkml:trace contextRef="#ctx0" brushRef="#br0" timeOffset="73226.091">4129 7322 118 0,'3'0'333'0,"0"0"46"0,-1 0-1 16,-2 0-21-16,3 0-49 0,-1 0-92 15,-2 0-70-15,3 0-46 0,0 0-29 16,-3 0-24-16,2 0-11 0,1 2-8 15,-1-2-6-15,1 4-6 0,-3-2-7 16,5-2-2-16,-2 5-2 0,-1-1-3 16,1-2-1-16,0-2-7 0,-1 6-9 15,4-5-11-15,-6-1-22 0,2 4-35 16,-2 0-65-16,3-2-88 0,-3-2-80 16,0 0-67-16,5 4-23 0,-5-4 12 15,5 3 52-15</inkml:trace>
        <inkml:trace contextRef="#ctx0" brushRef="#br1" timeOffset="76438.352">4197 7328 351 0,'5'0'470'0,"1"-4"47"0,-1 2 33 15,0-2-77-15,-5 3-153 0,5-5-97 16,-5 4-60-16,3-2-39 0,0-1-28 16,-3 3-29-16,2-1-23 0,-2 3-19 15,3 0-11-15,-1 0-9 0,1 0-2 16,2 3-4-16,0-1-12 0,-2 7-14 15,2-1-22-15,3-1-25 0,-3 4-31 16,3-5-33-16,-3 9-38 0,3-9-95 16,-3 3-85-16,3 2-62 0,0-5-44 15,4 2-2-15,-3-7 28 0,4 5 98 16</inkml:trace>
        <inkml:trace contextRef="#ctx0" brushRef="#br0" timeOffset="73410.597">4368 7335 245 0,'9'-5'415'0,"3"3"32"0,-2-2 17 16,-2 4-63-16,-3-2-175 0,1 2-103 0,2-4-57 15,-6 4-28-15,3-1-17 0,1-5-9 16,-1 4-17-16,0 2-28 0,-2-4-64 15,2-1-107-15,-5 5-109 0,0 0-81 16,0 0-30-16,5 5 3 16,0-1 47-16</inkml:trace>
        <inkml:trace contextRef="#ctx0" brushRef="#br1" timeOffset="76598.211">4480 7396 165 0,'16'-8'311'0,"0"2"24"0,-1 3-4 15,-2 0-17-15,2-2-37 0,-9 5-82 16,6 0-56-16,-8 0-35 0,6 5-22 16,-7-2-18-16,2 0-20 0,-1 3-20 15,-1 2-26-15,-2-7-41 16,-1 8-96-16,4-3-118 0,-4-6-101 16,5 4-50-16,-2-1-15 0,3 0 16 0,1-3 80 15</inkml:trace>
        <inkml:trace contextRef="#ctx0" brushRef="#br0" timeOffset="73601.088">4636 7356 97 0,'7'0'400'0,"1"2"48"0,-3-2 28 16,-2 0-24-16,2 0-142 0,-2 0-127 16,-1 0-82-16,1 0-50 0,2 0-33 15,-5 0-27-15,6 0-23 0,-4 0-30 16,3 0-57-16,1 4-98 0,-1-4-88 16,-5 0-76-16,5 0-30 0,3 0 3 15,0 3 42-15</inkml:trace>
        <inkml:trace contextRef="#ctx0" brushRef="#br1" timeOffset="76784.276">4846 7444 142 0,'6'1'460'0,"1"-1"49"16,-6 4 29-16,3-4 12 0,-3 3-205 15,-1-3-154-15,4 0-93 0,-1 0-65 16,-1 0-51-16,2 0-46 0,5 0-91 15,-3-3-133-15,1-1-125 0,6 4-55 16,1-1-11-16,-1-4 16 0,5 2 72 16</inkml:trace>
        <inkml:trace contextRef="#ctx0" brushRef="#br0" timeOffset="73773.635">4890 7386 107 0,'5'2'389'0,"3"-2"43"0,-3 0 22 16,0 4-35-16,-2-4-130 0,2 4-125 15,1-4-74-15,-1 0-49 16,-3 1-38-16,4-1-56 0,-4 0-113 15,3 0-112-15,-5 0-93 0,0 0-47 0,0 0-9 16,6-1 30-16</inkml:trace>
      </inkml:traceGroup>
      <inkml:traceGroup>
        <inkml:annotationXML>
          <emma:emma xmlns:emma="http://www.w3.org/2003/04/emma" version="1.0">
            <emma:interpretation id="{8502E7CD-86B5-4D60-8D48-911246DEE99B}" emma:medium="tactile" emma:mode="ink">
              <msink:context xmlns:msink="http://schemas.microsoft.com/ink/2010/main" type="line" rotatedBoundingBox="6239,7716 22604,6478 22724,8056 6359,9295"/>
            </emma:interpretation>
          </emma:emma>
        </inkml:annotationXML>
        <inkml:traceGroup>
          <inkml:annotationXML>
            <emma:emma xmlns:emma="http://www.w3.org/2003/04/emma" version="1.0">
              <emma:interpretation id="{46CF0A23-09AD-49FF-8AAC-4AE41C862929}" emma:medium="tactile" emma:mode="ink">
                <msink:context xmlns:msink="http://schemas.microsoft.com/ink/2010/main" type="inkWord" rotatedBoundingBox="6265,8052 9913,7776 10006,9014 6358,9290"/>
              </emma:interpretation>
              <emma:one-of disjunction-type="recognition" id="oneOf32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2" timeOffset="65160.018">7946 6941 283 0,'-3'0'335'0,"0"0"20"0,-2 0-5 15,1 0-24-15,0 0-72 0,-1 0-72 16,1 1-53-16,3-1-32 0,-4 4-17 15,-2-4-13-15,3 2-5 0,2 2-5 16,-5 0-3-16,3-1 0 0,0-1-1 16,-1 2 1-16,1-4 2 0,-1 5 0 15,0-3 1-15,-2 2-2 0,2 2 2 16,2-6-5-16,-2 4-3 0,0-1-3 16,-3-1-11-16,7 2-2 0,-7 1-4 15,3 1-3-15,-2-2-3 0,2 2-2 16,-3-1 1-16,6 3 0 0,-6-1 1 15,3 0 1-15,-1 0-1 0,1-1 3 16,0 1 1-16,0 3-5 0,-1 1-6 16,4-2-2-16,-1 1-5 0,1 3-3 15,-1-2-1-15,0 2-4 0,3-2 2 16,0 1 0-16,3 2 2 0,0-4 4 16,-3 4 4-16,2-1 2 0,3-3 5 15,-2 3 0-15,0-1 3 0,2 0-1 16,0 2 4-16,0-5 1 0,3 5 3 15,-3-3 2-15,3-2 4 0,0 3-2 16,0-1-2-16,2 0 1 0,-2-1-5 16,0-1-1-16,2 2 0 0,5-1-1 15,-9-5 0-15,6 7 1 0,-3-5-2 16,0-1 3-16,2-1-2 0,-1 4 1 16,-1-1-1-16,0-7 1 0,-1 6 2 15,3-3 0-15,-1 0-1 0,1-2 4 16,-4-2-1-16,1 3-3 0,5-3-3 15,-5 0-3-15,5 0-2 0,-2-3-2 16,2 1-5-16,-3 2-2 16,3-8 0-16,-1 1-3 0,-3 1-3 0,3-6 3 15,-2 7-1-15,-1-5 0 0,-1 1 1 16,4-2 1-16,-4 1 2 0,-2-1-1 16,3 2 3-16,-1-1-1 0,0-1-1 15,-3 0-1-15,3 3-1 0,-3-3 0 16,0 0-1-16,3 6 0 15,-3-6-1-15,-2 2 1 0,2-5 0 0,1 5-1 16,-1-2-1-16,0-3 1 0,0 1-3 16,0 0-1-16,-2-1 2 0,2-2-1 15,-2-1 3-15,0 0 2 0,-1-1 5 16,1 2 0-16,-1-3 0 0,1 3 0 16,-3-1-3-16,3 2-4 0,-3-1-2 15,-3-1-1-15,0 0 0 0,1 1-2 16,-1-2 1-16,1 1 0 0,-6 0 1 15,2 2-2-15,-1-3 3 0,-1 1 7 16,0 1 6-16,-3 2 5 0,4 2 3 16,-6 0 4-16,2 6-3 0,-2-6-2 15,3 11-7-15,-3-3-3 0,2 1-4 16,-2-1-2-16,3 4 0 0,-3-3-1 16,-2 3-1-16,2 0-3 0,0 3 1 15,0-3 0-15,3 4-4 0,-3-4-1 16,-3 3 0-16,6 1 0 15,-3-3-1-15,2 8-1 0,-2-6 2 16,3 2 0-16,-3-4 0 0,2 6 0 0,-2-2 0 16,5 4 0-16,-5 0 0 0,4-1 0 15,0-1 0-15,-3 2-1 0,6 1 1 16,-6 1 0-16,4-1 6 0,0-1 6 16,2 5 3-16,-6-1 3 0,4 0 1 15,0 4 0-15,1-2-6 0,-1 0-3 16,3 0-4-16,-3 1-2 0,3 1 0 15,-1-1-1-15,-2 1 0 0,3 0 7 16,3 0 4-16,-4 4 2 0,4-5 2 16,-1 0 3-16,1 2-4 0,2-2-2 15,-3 1-5-15,3-4-3 16,3 1-4-16,-3-1 2 0,2 0-2 0,3 1-1 16,-2-3 1-16,2 2 0 0,0 0 0 15,3-3 0-15,0 3 4 0,0-2 2 16,2-1 1-16,-2-1 3 0,3 2 4 15,-1-5 4-15,2 2 11 16,-3-1 4-16,1 2 2 0,5-5 3 0,-5 2-2 16,-1-1-6-16,3 0-8 0,-3 2-5 15,3-2-5-15,-2-4-6 0,1 6-1 16,-3-3 0-16,-1 0-4 0,1-4 0 16,0 2-1-16,0 1-2 0,0-3 3 15,0 4-1-15,-1-4 1 0,1 0-1 16,3 0 2-16,-1 0-1 0,1-4 1 15,2 1-1-15,0 1 2 0,1-2-2 16,-1 0 1-16,0-3-1 0,-4 6 0 16,4-4 0-16,-1-2-1 15,-3 1 1-15,3 2 1 0,-2-6 0 16,-2 4-1-16,3-4 0 0,-4-4 2 16,1 1-4-16,3 0 2 0,-6-4 0 0,3 0 0 15,0 4 0-15,-1-4-2 0,-1 4 0 16,-1-5 2-16,0 6 0 15,0-2-1-15,-2-1-1 0,0 2 0 0,2 0-1 16,-3 0 2-16,1-1-2 16,0 1 0-16,-1-1 0 0,1 1 0 15,-1 0 0-15,-2-2 2 0,3 2-1 0,-3 0 1 16,0-1 0-16,0 1 2 0,0 0-1 16,-3 0 1-16,3-1-1 0,-5-3-2 15,5 0 1-15,-5 4-2 0,2-4 2 16,-2-1 1-16,-3 6 0 15,3-6 0-15,0 9-2 0,-3-8 2 0,0 8-2 16,0-2-2-16,-2 1 2 0,-1-2 0 16,4 4-1-16,-4 3 1 15,-2 0-1-15,5 2-1 0,-5-1 1 16,0 4-1-16,0 0 0 0,3 0-1 0,-3 4-1 16,-2-1-1-16,2 7-1 15,-2-2-3-15,-1 4-27 0,3 2-36 0,-3 2-56 16,3 1-64-16,0 6-91 0,-2-7-150 15,-4 8-268-15,4-7-127 16,-4 4-34-16,4-1 20 0,2-5 65 16,-2 3 139-16</inkml:trace>
          <inkml:trace contextRef="#ctx0" brushRef="#br1" timeOffset="77500.62">6025 7376 189 0,'3'0'420'0,"-3"3"44"15,0 0 22-15,-3-3-41 0,2 6-151 16,-3-2-119-16,1 1-74 0,-2 1-47 16,2-3-37-16,1 3-41 0,-3-2-72 15,2-1-133-15,3-3-137 0,0 0-70 16,0 0-26-16,0 0 5 0,0 0 51 15</inkml:trace>
          <inkml:trace contextRef="#ctx0" brushRef="#br1" timeOffset="78045.905">6139 7341 308 0,'-3'6'438'0,"3"-5"47"16,0 3 2-16,-4 0-37 0,4-4-140 15,0 2-94-15,0-2-57 0,0 0-39 16,0-2-25-16,0 2-21 0,0-8-23 16,4 7-18-16,1-7-12 0,-1-1-9 15,5 1-5-15,-1-3-4 0,0 0-3 16,2 3-7-16,-2-5-15 0,3-5-23 15,-1 6-23-15,0-2-31 0,-2-5-53 16,3 4-128-16,-3-5-107 0,-3 2-79 16,3-1-24-16,-3-1 1 0,0 3 40 15</inkml:trace>
          <inkml:trace contextRef="#ctx0" brushRef="#br1" timeOffset="79452.631">6159 7352 258 0,'3'-4'463'0,"5"4"51"0,-3 0 31 16,-2 0-44-16,-1 0-179 0,4 0-118 0,-4 0-70 16,3-1-40-16,1 1-19 15,1-6-11-15,1 6-7 0,0-6-7 16,3 1-12-16,-1 5-12 0,0-2-10 15,4-2-6-15,-4 4-11 0,3 0-20 16,-3 4-22-16,5-2-26 0,-2-2-33 16,-4 5-47-16,3 1-94 0,1 0-94 15,-3-5-68-15,-1 7-47 0,8-6-16 16,-4 5 17-16,0-1 96 0,3-1 132 16</inkml:trace>
          <inkml:trace contextRef="#ctx0" brushRef="#br1" timeOffset="78197.685">6321 6970 91 0,'8'-5'403'0,"-3"-1"49"0,-2 6 26 15,2-3-14-15,2-1-148 0,-2 0-131 16,0 2-86-16,-1-2-50 0,1-3-36 16,2 1-39-16,-2-1-70 0,0-3-129 15,-1 1-120-15,5-5-71 0,-5 3-32 16,5-3 7-16,-1 2 51 0</inkml:trace>
          <inkml:trace contextRef="#ctx0" brushRef="#br1" timeOffset="79612.211">6471 7392 54 0,'21'5'254'15,"-3"7"94"-15,-2-2 39 0,0-2-1 16,1 1-31-16,-3-1-105 0,3-3-104 15,-1 2-59-15,-2-3-31 0,3-2-18 16,-1-2-6-16,-1 3-6 0,4-3-9 16,-4 0-4-16,1 0-6 0,0 0 1 15,-3 4-5-15,2-4-5 0,-4 5-14 16,-1-4-23-16,3 3-40 0,-5-4-92 16,5 4-97-16,-1-4-81 0,-6 3-52 15,9-3-6-15,-5 0 22 0,3-3 82 16</inkml:trace>
          <inkml:trace contextRef="#ctx0" brushRef="#br1" timeOffset="79780.425">6967 7475 294 0,'13'0'435'0,"0"0"45"16,0 0 9-16,-5 0-38 15,3 0-164-15,-1 0-102 0,-2-1-55 16,1 1-34-16,-1-5-21 0,-2 1-16 0,2 1-13 16,0 1-13-16,2-2-9 0,-2 0-11 15,5 1-6-15,-5-2-17 0,5 0-30 16,0 2-37-16,-1-6-83 15,-2 8-137-15,3-6-134 0,-2 0-62 16,2 4-11-16,0-3 14 0,0 0 70 16</inkml:trace>
          <inkml:trace contextRef="#ctx0" brushRef="#br1" timeOffset="79954.367">7369 7382 174 0,'9'0'428'0,"4"4"53"15,0-2 25-15,-4 2-25 0,4 0-163 16,-5-3-126-16,3 5-76 0,-1-3-47 15,0 3-24-15,1-6-19 0,-1 4-8 16,3-4-8-16,-2 0-5 0,2 0-12 16,0 0-20-16,0-4-33 0,0 4-58 15,0 0-126-15,-1 0-111 0,1 0-83 16,0 0-29-16,0 4 3 0,1-4 46 16</inkml:trace>
          <inkml:trace contextRef="#ctx0" brushRef="#br1" timeOffset="80150.951">7777 7409 7 0,'13'-3'417'0,"3"3"71"16,-3-3 44-16,-1-3 13 0,-3 6-71 0,1-1-166 16,-2-3-99-16,0 0-61 15,-3 2-39-15,3-2-28 0,-3 1-24 16,3 0-19-16,1-2-14 0,2-1-11 16,-6 3-5-16,5 3-7 0,-2-4-15 15,0 4-20-15,0 0-27 0,2 0-35 0,-5 0-51 16,3 4-106-16,-2-1-110 0,-1 1-88 15,0-2-51-15,0 6-7 16,0-5 30-16,3 3 96 0</inkml:trace>
          <inkml:trace contextRef="#ctx0" brushRef="#br1" timeOffset="76952.2417">5236 7436 328 0,'10'0'475'0,"-2"3"39"0,0 2 23 15,-3-4-73-15,0-1-191 16,2 4-121-16,-6-4-72 0,2 0-41 16,2 0-39-16,0 0-39 0,0-4-57 0,3 3-136 15,-1-4-144-15,-1 2-81 0,7-1-30 16,-1-1 6-16,-3 0 39 0</inkml:trace>
          <inkml:trace contextRef="#ctx0" brushRef="#br1" timeOffset="77159.073">5524 7382 335 0,'12'0'495'0,"-6"0"45"16,2 0 22-16,-1 0-59 0,-2 0-201 15,3 0-131-15,-7-3-77 0,7 3-45 16,2-3-21-16,-2-2-13 0,0 3-5 16,4-2-6-16,-2 1-15 0,1-1-21 15,2 2-26-15,-6 2-28 0,4 0-35 16,-3-4-51-16,2 4-84 0,-5 4-78 15,3-4-47-15,0 2-23 0,-3 2-4 16,0-1 37-16,3 3 84 0,-2-1 104 16</inkml:trace>
          <inkml:trace contextRef="#ctx0" brushRef="#br1" timeOffset="77333.666">5760 7392 80 0,'8'4'253'0,"5"-3"72"0,-1-1 32 16,1 0 2-16,0-1-30 0,-4 1-72 16,4-8-63-16,0 6-48 0,-1-2-30 15,1 1-20-15,-4-5-18 16,3 6-18-16,-2-2-24 0,-2 1-13 0,-3 3-3 15,0-4 4-15,1 4-2 0,-4 4-3 16,1-4-13-16,0 3-14 0,-3 1-27 16,0-2-31-16,0 3-52 15,0 1-86-15,0-2-86 0,0-2-65 16,0-2-53-16,0 0-19 0,0 0 27 16,2 4 72-16</inkml:trace>
          <inkml:trace contextRef="#ctx0" brushRef="#br0" timeOffset="68607.044">5965 6948 141 0,'0'-2'392'15,"-3"-2"49"-15,1 3 15 0,-1-5-22 16,-2 6-112-16,0 0-113 0,0 0-68 16,-1 0-41-16,4 0-22 0,-4 0-9 15,1 0-4-15,0 0 4 0,2 0 1 16,1 6 2-16,-1-6-3 0,1 1-6 15,-4-1-7-15,6 0-14 0,-5 4-6 16,5-4-6-16,-2 2-5 0,-1 2-3 16,-1 0-3-16,4-4-2 0,-4 3-1 15,0 3-1-15,4-1 1 0,-5-3 1 16,4 6 6-16,-6-2 2 0,6 3 2 16,-4-1 2-16,-2-1 3 0,2-1 3 15,4-1 1-15,-6 3 3 0,2-1-4 16,1 3-1-16,-1-5-5 0,1 3-9 15,0 1-4-15,-1-1-6 0,-2 0-3 16,2 5-3-16,2 0-1 0,-2 1-1 16,0-1-1-16,2 1-1 0,-2-2 4 15,4 2 1-15,-3-1 2 0,1 0 1 16,3 4 0-16,-2-2 0 0,2-1-2 16,2 2 1-16,-2 0-3 0,7 1 0 15,-6-4 2-15,2 4 5 0,2 2 5 16,0-4 3-16,3-1 3 0,0 2 2 15,1-2 1-15,0-1-2 0,-1 0-3 16,4 0-2-16,1 2-5 0,-7-6-1 16,7 1-1-16,-5-3-4 0,6 2 6 15,-6 0 4-15,5-4 0 0,-5 2 3 16,3-3-1-16,-1 1 1 0,0 0-6 16,4-2-5-16,-4-3-2 0,0 4-2 15,3-4-3-15,2 0 1 0,-2 0 0 16,-4-4-1-16,4 1 1 0,0-2-2 15,0 4 1-15,0-3 0 0,0 0 3 16,-1-3 2-16,-3 2 5 0,4 0 3 16,-4-2 3-16,4-2 0 0,-5 1 2 15,3-5-5-15,-4 7-3 0,1-5-2 16,-3 2 2-16,3-5 0 0,0 4 1 16,-3-5-1-16,3 4 0 0,0-4 1 15,-3 2-5-15,3-4 1 0,0 0-1 16,-3 2 3-16,0-6 2 0,2 4 3 15,-6-2 0-15,4 2 3 0,-5-2 1 16,0 4-2-16,0-2 1 0,-5-4 1 16,4 5 1-16,-8 2 1 0,4-3 0 15,-6 0 0-15,1 2-1 0,-1 0 3 16,-2-3 0-16,0 3 2 0,0-1 1 16,0-1-2-16,-3 0-1 0,1 1-5 15,-1 2-5-15,-1-1-2 0,3-2-3 16,-6 11 0-16,6-4 1 0,-6 7 2 15,2 1 2-15,-3 2 0 0,0 5 2 16,0-1-2-16,0 6-2 0,3-1-5 16,-3 2-1-16,6 3-3 0,-5 0-3 15,7 2-12-15,0 4-28 0,0 3-46 16,5 4-75-16,-1 1-135 0,-3-2-299 16,2 4-146-16,-1 1-59 0,5 1 1 15,-6 6 54-15,4-8 120 0</inkml:trace>
          <inkml:trace contextRef="#ctx0" brushRef="#br1" timeOffset="112442.171">5866 6891 146 0,'5'33'358'0,"-1"-1"72"16,1-6 28-16,2 2-4 0,-6-2-36 0,6-3-130 16,-5 2-89-16,3-6-55 15,-5 5-37-15,3-7-24 0,0 2-18 16,-3-5-16-16,2-1-14 0,-2-2-10 15,3-1-11-15,-1-1-6 0,1 2-4 16,-3-5-14-16,0 1-24 0,3-2-37 16,-3-5-69-16,-3 0-161 0,3 0-147 15,0-8-70-15,0-6-22 0,3 1 15 16,-1-4 58-16</inkml:trace>
          <inkml:trace contextRef="#ctx0" brushRef="#br1" timeOffset="78381.1459">6552 6710 196 0,'8'-6'356'0,"-3"-1"30"16,7-3-15-16,-4 1-36 0,1-6-112 16,3 2-96-16,-6-1-84 0,2 1-95 15,4-4-101-15,-6 4-86 0,2-4-76 16,4 7-47-16,-4-8-5 0,-1 2 44 15</inkml:trace>
          <inkml:trace contextRef="#ctx0" brushRef="#br1" timeOffset="119372.578">8050 6738 350 0,'0'33'405'16,"0"1"25"-16,0-1-23 0,3-3-68 15,-3-4-139-15,2 2-82 0,-2-4-46 16,7 0-27-16,-6-3-18 0,2 4-10 15,2-2-9-15,0 1-5 0,0 2-1 16,-2 1 0-16,2-3 0 0,0 3-1 16,-2-4-6-16,1 3-17 0,-3 2-40 15,3-1-77-15,-4 2-88 0,0 1-73 16,0 2-52-16,0-2-36 0,0 0 7 16,0 0 68-16,3 1 110 0</inkml:trace>
          <inkml:trace contextRef="#ctx0" brushRef="#br1" timeOffset="80333.703">8110 7335 141 0,'0'6'135'0,"0"-6"-52"0,0 0-70 16,0 0-81-16,0 0-49 16,0 0-29-16</inkml:trace>
          <inkml:trace contextRef="#ctx0" brushRef="#br1" timeOffset="119447.378">8110 7537 52 0,'0'23'270'0,"5"0"103"16,-1-3 53-16,-1-3 7 0,-2 0-27 15,-1-7-121-15,4 1-105 0,-4-5-66 16,1-3-48-16,-1-3-40 0,0 0-46 16,-1-7-82-16,-3-1-140 0,4-7-131 15,0-2-69-15,0-3-22 0,0-7 7 16,5-3 61-16</inkml:trace>
          <inkml:trace contextRef="#ctx0" brushRef="#br1" timeOffset="80545.041">8115 7341 138 0,'7'0'422'0,"-7"0"49"0,1 0 28 16,4 0-27-16,-1-6-151 0,0-1-126 16,5-3-82-16,-5 1-46 0,8-5-22 15,-2 0-14-15,3-6-8 0,0 3-4 16,6-3-7-16,-4-3-4 0,1-5-19 15,2 2-39-15,-2-2-100 0,0-2-140 16,-3 0-120-16,0 0-65 0,1 1-16 16,-5 1 14-16,4 2 92 0</inkml:trace>
          <inkml:trace contextRef="#ctx0" brushRef="#br1" timeOffset="81952.564">8366 7069 205 0,'0'4'467'0,"-7"-4"58"15,7 3 31-15,-1-3-15 0,1 0-194 16,-4 0-140-16,4 0-86 0,0 0-55 16,4 0-33-16,-3 0-16 0,-1 0-8 15,7 0-4-15,-6 0-2 0,4 0-1 16,2-3 0-16,-6 3-1 0,3 0 0 15,-3 0-1-15,3 0-9 0,-1 0-14 16,-2 0-15-16,3 0-20 0,-1 0-24 16,-3 0-36-16,2 0-69 0,1 0-101 15,-3 0-86-15,0 0-66 0,5 0-18 16,3-4 11-16,0 4 66 0</inkml:trace>
          <inkml:trace contextRef="#ctx0" brushRef="#br1" timeOffset="80724.028">8483 6731 204 0,'5'-4'451'0,"1"0"43"0,-1-2 23 0,0-1-26 16,0 5-189-16,0-6-135 16,1-1-78-16,2-2-43 0,-1 1-27 15,1-3-28-15,0 0-33 0,2-4-48 16,-2 3-113-16,3-3-106 0,-1 1-76 16,-2 2-55-16,4-6-13 0,-7 3 31 15,4 0 95-15</inkml:trace>
          <inkml:trace contextRef="#ctx0" brushRef="#br1" timeOffset="82095.485">8507 7069 212 0,'15'0'392'0,"4"0"46"0,-4-1 5 15,-2-4-25-15,7 5-132 0,-6-4-104 16,6-4-64-16,-6 3-42 0,6 5-28 16,-2-3-20-16,-2-1-11 0,2 4-16 15,-3 0-14-15,4 0-20 0,-1 0-71 16,-2 4-142-16,2-1-129 0,0 1-59 16,2-3-27-16,-1 7-1 0,6 1 58 15</inkml:trace>
        </inkml:traceGroup>
        <inkml:traceGroup>
          <inkml:annotationXML>
            <emma:emma xmlns:emma="http://www.w3.org/2003/04/emma" version="1.0">
              <emma:interpretation id="{038D63EF-588B-4319-99D0-B3BE9335371E}" emma:medium="tactile" emma:mode="ink">
                <msink:context xmlns:msink="http://schemas.microsoft.com/ink/2010/main" type="inkWord" rotatedBoundingBox="10363,7879 11867,7765 11951,8871 10447,8985"/>
              </emma:interpretation>
              <emma:one-of disjunction-type="recognition" id="oneOf33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70328.373">10126 6855 163 0,'0'0'342'0,"0"-3"34"16,0 3 6-16,0 0-15 0,0 3-78 15,1-3-78-15,-1 0-66 0,0 4-45 16,0-4-29-16,0 2-20 0,0-2-7 15,0 0-2-15,0 0 6 0,0 3 7 16,0 1 10-16,0-4 5 0,0 0 7 16,0 5 2-16,-1-5 2 0,1 3-2 15,-7-1-1-15,7-2-4 0,-5 4-3 16,0-1-3-16,1 1-3 0,-3-4 0 16,1 2 6-16,-1 1 4 0,1-3 0 15,-1 9 0-15,-1-7-5 0,3 1-7 16,-3 5-15-16,1-2-10 0,-1 1-9 15,3 5-8-15,-6-5-8 0,6 4 1 16,0 2-5-16,-3 1 3 0,3 0 2 16,-6 2 2-16,6 1 3 0,0 0 3 15,-3 2-1-15,3-2-1 0,-3 4 0 16,3-1-1-16,-1 4-1 0,4-4 1 16,-5-1-2-16,6 5 2 0,-2-7-4 15,3 4-1-15,0-2-6 0,0-2-1 16,3 0-1-16,-2 0 0 0,6-4-3 15,-5 4 2-15,6-4 2 0,-3 4 2 16,3-3 3-16,3-1 1 0,-4 0 5 16,4 1-2-16,-1-5-1 0,3 2-2 15,-2-5-5-15,2 6 0 0,-3-7-4 16,3 2 0-16,2-1-2 0,-2 1 2 16,-4-2-2-16,4 0 1 0,4-1-1 15,-3-1-1-15,1-3 2 0,0 0 0 16,-2 0-3-16,0-3 1 0,3-1 2 15,-3-1-2-15,5 0 0 0,-5-4 0 16,3-2 0-16,0 6 1 0,-1-9 0 16,0 3-1-16,-2-2 3 0,0-1 0 15,0-2 4-15,-4-2 6 0,4 1 4 16,-1 2-1-16,-4-6 4 0,-2 4-1 16,3-6-6-16,2 3-5 0,-6-1-2 15,0-2-2-15,0-1-3 0,1 4 1 16,-4-4 0-16,1 5 0 0,-3-6 0 15,0 5 1-15,-3-3-1 0,1-2 3 16,-4 3 2-16,-3-1 4 0,3 3 1 16,-5-5 0-16,-2 6-4 0,3-5-6 15,-3 0-9-15,-4 3-7 0,1-4-8 16,2 3 3-16,-6 1 6 0,2 4 4 16,0 0 6-16,-1 3 7 0,-1 5 8 15,1 1 3-15,1 2 1 0,0 6-1 16,-3 6-1-16,0 2-4 0,3 8-2 15,-3 1-4-15,1 7-5 0,-1-3 0 16,1 12-2-16,1-3-13 0,4 3-29 16,-1 1-50-16,3-1-70 0,-3-2-175 0,6-1-256 15,-1 0-120-15,-2-3-45 0,4 3 11 16,0-4 54-16,1-5 162 16</inkml:trace>
          <inkml:trace contextRef="#ctx0" brushRef="#br1" timeOffset="82328.229">9321 7086 348 0,'14'0'425'0,"4"0"33"16,-3-2-11-16,-1-2-56 0,3 0-141 15,-1-3-92-15,-1 1-54 0,-2-6-33 16,6 7-24-16,-4-5-17 0,1 3-14 15,0-1-6-15,-1 3-4 0,1 1-8 16,-3 2-13-16,0 2-21 0,0 0-26 16,0 0-36-16,0 2-55 0,0 2-81 15,-1 1-69-15,-3 0-42 0,4-2-35 16,0 4-11-16,-4-4 38 0,4 1 72 16</inkml:trace>
          <inkml:trace contextRef="#ctx0" brushRef="#br1" timeOffset="82476.4106">9826 7068 273 0,'18'0'379'0,"-1"1"19"16,-3-1-22-16,-1 0-39 0,4 0-113 16,-4 0-94-16,0 0-56 0,-2 0-35 15,2 0-23-15,-3-1-25 0,3 1-27 16,-2-5-65-16,-1 5-89 0,1 0-83 16,-1 0-76-16,3 0-33 0,-2 5 1 15,-1-5 46-15</inkml:trace>
          <inkml:trace contextRef="#ctx0" brushRef="#br1" timeOffset="82686.091">10227 7063 178 0,'8'0'438'16,"-2"0"44"-16,1 0 30 0,-1 0-26 15,-1 0-179-15,0-4-127 0,0 1-80 16,3-2-44-16,0 4-24 0,-3-3-15 0,3 1-5 15,-3-1-13-15,3 4-20 0,-3 0-26 16,2 0-39-16,-6 0-104 16,-1 0-126-16,0 0-97 0,0 0-39 15,5 4-9-15,-5 3 26 0,0-7 92 16</inkml:trace>
          <inkml:trace contextRef="#ctx0" brushRef="#br1" timeOffset="121256.063">10246 6399 26 0,'0'39'152'0,"2"6"21"0,-2-10 18 0,3 6 2 16,0-4 13-16,-1 3 13 0,3-6 13 15,1 6-2-15,-4-5-8 0,-2 1-11 16,0-3-22-16,0 1-30 0,0-4-25 15,0 0-21-15,-2 4-16 0,-1-6-17 16,0 2-9-16,-2-4-13 0,3-1-5 16,2 4-9-16,-6-6-8 0,6-2-7 15,-2-1-10-15,-1-1-5 0,3-1-4 16,3-2-5-16,-1 1-1 0,-2-4-6 16,6 1-16-16,-6-1-26 0,2 0-35 15,-2-1-57-15,0-3-142 0,0 1-139 16,0-10-71-16,0 2-17 0,0-2 9 15,0 0 45-15</inkml:trace>
          <inkml:trace contextRef="#ctx0" brushRef="#br1" timeOffset="82969.9106">10314 7235 202 0,'0'2'470'0,"2"5"59"15,-2-2 33-15,3-5-5 0,1 0-183 16,-4-5-135-16,1 2-83 0,4-3-50 15,2-5-32-15,-1 1-22 0,2-1-16 16,5-5-13-16,-1 2-10 0,1-2-6 16,3-1-3-16,-3 1-13 0,2-5-23 15,1 4-30-15,0 0-40 0,-3-2-104 16,-3-2-152-16,3 4-121 0,-2-4-52 16,-1 2-6-16,3 3 23 0,-2 1 91 15</inkml:trace>
          <inkml:trace contextRef="#ctx0" brushRef="#br1" timeOffset="83140.59">10646 6813 408 0,'7'-5'481'0,"1"5"34"0,-6 0-2 15,2-3-73-15,0-6-179 0,1 1-114 16,-1-2-64-16,5-4-36 16,-3 1-20-16,4-4-20 0,0 0-25 15,-2 0-31-15,0-3-58 0,3 3-128 0,-1-2-111 16,-2-2-88-16,2 4-39 0,-2 0-4 15,0 0 39-15,0 4 118 0</inkml:trace>
        </inkml:traceGroup>
        <inkml:traceGroup>
          <inkml:annotationXML>
            <emma:emma xmlns:emma="http://www.w3.org/2003/04/emma" version="1.0">
              <emma:interpretation id="{0EA130D5-9001-4E80-9458-389B9877AF84}" emma:medium="tactile" emma:mode="ink">
                <msink:context xmlns:msink="http://schemas.microsoft.com/ink/2010/main" type="inkWord" rotatedBoundingBox="14749,7678 16111,7575 16162,8250 14800,8353"/>
              </emma:interpretation>
              <emma:one-of disjunction-type="recognition" id="oneOf34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35654.088">13753 6525 360 0,'-11'7'500'0,"-2"-7"54"0,5 4 37 16,-6-4-52-16,6-4-191 0,2 4-106 16,-1 0-70-16,2-3-43 0,4-1-26 15,1-3-17-15,1 1-8 0,4 3-1 16,3-7 2-16,5-1 4 0,7-1-1 16,1 3-1-16,5-3-5 0,2 2-6 15,6 2-8-15,3-1-5 0,6 1-8 16,1 7-8-16,6-3-7 0,5 1-9 15,2 3-6-15,3 0-7 0,4 0-3 16,-1 0-2-16,-2 0-3 0,-5 3-3 16,0-3 2-16,-4 4 0 0,-5-3-1 15,-1 7-1-15,-11-4 0 0,-1 1-2 16,-8-4-9-16,-4 6-11 0,-9 1-14 16,-2-3-18-16,-6 5-22 0,-8-6-27 15,-4 7-20-15,-6-2-21 0,-3-2-24 16,-5 3-25-16,-5-7-55 0,0 3-149 15,-8 1-129-15,-1-7-51 0,-2 7-9 16,3-7 21-16,-2 4 63 0</inkml:trace>
          <inkml:trace contextRef="#ctx0" brushRef="#br0" timeOffset="135918.407">13984 6633 167 0,'-20'17'486'0,"3"-8"72"0,0 2 48 15,4-3 32-15,5-6-203 0,3 1-153 16,4 1-87-16,1-4-55 0,6-4-36 16,9 1-16-16,-1-3-7 0,11 2-7 15,3-7-11-15,4 5-19 0,4 1-13 16,5-7-11-16,-1 6-1 0,6-1-1 16,-2 4 2-16,1 3 5 0,-4-5 0 15,0 10-5-15,-6-2-6 0,-1 1-6 16,-1 2-25-16,-5 1-33 0,-2 3-37 15,-7-1-48-15,-1 2-58 0,-2-3-180 16,-6-3-162-16,1-1-69 0,-4-4-15 16,-1-4 16-16,1-1 47 0</inkml:trace>
          <inkml:trace contextRef="#ctx0" brushRef="#br0" timeOffset="136411.576">14735 6458 152 0,'4'9'466'0,"-1"-4"51"0,-3 2 31 16,0 2 18-16,-3 2-202 0,-1 2-146 0,3 7-87 15,-2 7-47-15,1-1-26 0,2 4-18 16,-3 3-14-16,-1-1-5 16,4-2-9-16,0 0-3 0,0 1-2 15,0-6-2-15,0-3 2 0,0-5 9 0,0-4 15 16,4-6 9-16,-1-10 5 0,-1-5 3 15,1-11 0-15,2-10-9 16,0-3-10-16,1-9-4 0,1-2-2 16,-1-7-1-16,-1 0-2 0,0-5 0 15,0 2 3-15,0 0 4 0,1 3 9 0,-4 3 8 16,4 8 6-16,-4 9 4 0,3 1-5 16,1 9-10-16,1 6-13 0,1 7-9 15,3 7-8-15,-1 7-2 16,3 7 0-16,3 6-1 0,2 7 1 15,0-1-1-15,3 8-2 0,-1-4 0 16,1 4-1-16,-2 3-1 0,1 0 2 0,-5-1-1 16,-2-3-1-16,-5 4 12 0,-2-3 8 15,-4 0 12-15,-4 0 11 0,-6 0 9 16,-5-8 3-16,-6 2-6 16,-3-6-7-16,-4-1-11 0,-1-4-11 15,-6-1-8-15,6-6-5 0,-6 2-5 16,4-3-17-16,3-2-40 0,5-2-67 15,3-1-101-15,1-8-244 0,11 4-166 16,3-3-71-16,6-3-10 0,7 3 41 16,3-6 89-16</inkml:trace>
        </inkml:traceGroup>
        <inkml:traceGroup>
          <inkml:annotationXML>
            <emma:emma xmlns:emma="http://www.w3.org/2003/04/emma" version="1.0">
              <emma:interpretation id="{6E387514-9903-4DF0-B9A6-9E38C5A3BCFD}" emma:medium="tactile" emma:mode="ink">
                <msink:context xmlns:msink="http://schemas.microsoft.com/ink/2010/main" type="inkWord" rotatedBoundingBox="16662,6928 18831,6763 18928,8056 16760,8220"/>
              </emma:interpretation>
              <emma:one-of disjunction-type="recognition" id="oneOf35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36880.982">15801 6570 268 0,'-10'6'505'0,"-1"7"61"16,1-2 44-16,-1-1-3 0,-2 3-208 15,3 0-129-15,2 1-84 0,0-1-53 16,-1 4-37-16,9 0-24 0,0-4-18 16,4 4-12-16,4-4-10 0,2-2-9 15,3-5-2-15,8-6-6 0,0-3-5 16,3-6-1-16,-1-9-3 0,3 1 0 15,0-6 0-15,-5-1-1 0,0-3 1 16,-8 4-2-16,0-1 0 0,-8 1 2 16,-6-1-3-16,-11 7 2 0,-1 4-4 15,-8 7-1-15,-5 2 0 0,-5 11-1 16,-3 0-5-16,0 6-6 0,3 0-8 16,-2 4-12-16,7 0-34 0,5 0-41 15,8-4-55-15,5-6-182 0,8-7-170 16,7-7-81-16,2-10-18 0,9-6 16 15,3-7 46-15</inkml:trace>
          <inkml:trace contextRef="#ctx0" brushRef="#br0" timeOffset="137108.618">16045 5589 460 0,'3'-24'546'16,"-3"7"38"-16,0 8 30 0,-3 9-71 15,0 7-216-15,1 10-126 0,-1 9-66 16,-2 7-36-16,2 8-25 0,-2 6-24 16,3 7-16-16,-4 1-14 0,4 10-5 15,-3-3-5-15,2 5-10 0,0-3-33 16,3-1-52-16,0-8-87 0,-2 1-199 16,4-14-149-16,-2-1-76 0,6-6-12 15,1-9 27-15,1-2 76 0</inkml:trace>
          <inkml:trace contextRef="#ctx0" brushRef="#br0" timeOffset="137272.375">16138 6479 428 0,'-4'9'545'0,"1"2"49"16,-2-1 30-16,0-1-71 0,0 5-218 16,-3-4-133-16,0 1-85 0,0 2-46 15,6-7-49-15,-4 2-48 0,4-5-61 16,-1-3-137-16,0-7-192 0,3-3-115 15,0-8-46-15,6 2-2 0,-1-10 30 16,0-4 125-16</inkml:trace>
          <inkml:trace contextRef="#ctx0" brushRef="#br0" timeOffset="137404.255">16186 6103 416 0,'5'-24'536'16,"-5"7"44"-16,0 7 20 0,0 7-66 15,-1 3-231-15,-3 7-137 0,4 3-96 16,0 6-80-16,4 5-86 0,-3-1-192 15,-1 4-159-15,7-1-84 0,-1 2-26 16,2 4 13-16,5-2 53 0</inkml:trace>
          <inkml:trace contextRef="#ctx0" brushRef="#br0" timeOffset="137588.2539">16347 6502 434 0,'7'34'545'0,"1"0"58"0,-5-4 49 15,2 0-55-15,-2-3-191 0,-1-4-109 16,1-3-72-16,1-3-48 0,-4-7-28 15,4 1-30-15,-2-9-27 0,5-4-20 16,-1-9-16-16,2 1-13 0,4-10-18 16,-3 1-36-16,3-9-46 0,1 1-55 0,-3-3-64 15,1-4-109-15,-9 0-203 16,2 1-137-16,3 3-42 0,-5 5 7 16,1 3 37-16,-2 9 96 0</inkml:trace>
          <inkml:trace contextRef="#ctx0" brushRef="#br0" timeOffset="138068.249">16598 6693 133 0,'19'22'448'0,"-4"-10"47"16,5-1 25-16,-6-11 15 0,-1-11-201 16,4-6-130-16,-1-2-79 0,-3-13-39 15,0 0-22-15,-3-6-12 0,1-3-13 16,-3 2-11-16,-6-3-13 0,-2 3-5 15,0 1 1-15,-2 8 3 0,-6 9 1 16,-3 3 0-16,2 8-1 0,-4 8 3 16,0 8 0-16,0 7-1 0,0 10 6 15,0 4 6-15,5 3 7 0,0 4 1 16,3 0-2-16,5-1-7 0,0 0-7 16,5-3-10-16,3-2-8 0,4-5-9 15,1-10-5-15,1 1-2 0,3-11 0 16,4-3 3-16,-3-5 3 0,3-7 7 15,-2-1 11-15,-1-4 6 0,0 0 3 0,-5 4 10 16,3 0 1-16,-3 3-1 16,0-1-3-16,-3 5 0 0,-2 6 5 15,4 0 3-15,-7 4 0 0,3 2 0 16,0 1 1-16,-2-1-4 0,2 1-8 16,1-1-6-16,-1-2-5 0,1 0-2 15,0-4-2-15,4 0 1 0,-2 0-4 16,-1-4-2-16,3 4 0 0,-2-4-2 15,-1 4-1-15,1 4 0 0,-4-4-7 16,1 4-22-16,3-1-45 0,-3-1-56 16,-6-2-167-16,3-5-179 0,3-5-105 15,-3-5-32-15,10-4 11 0,-2-5 41 16,1-9 156-16</inkml:trace>
          <inkml:trace contextRef="#ctx0" brushRef="#br0" timeOffset="138670.338">17437 5380 223 0,'0'3'516'0,"-5"11"63"15,-3 10 49-15,0 16 32 0,-5 9-223 16,0 14-154-16,-2 5-91 0,-1 4-61 16,0 4-42-16,3 3-32 0,0-1-19 15,-2-2-15-15,4-2-10 0,1-6-21 16,-3-8-31-16,5-3-35 0,-5-6-37 15,2-14-47-15,1-7-66 0,-2-14-80 16,4-11-70-16,-1 0-25 16,0-11 8-16,5-5 39 0,-1-9 125 15,1-4 189-15,1-6 164 0,6 0 104 16,1 3 56-16,-3 3 25 0,6 1-41 16,-2 10-73-16,3 3-50 0,-2 10-33 15,2 5-20-15,5 3-12 0,0 6-15 16,0-1-18-16,4 3-14 0,1 4-12 15,3-1-7-15,0-4-4 0,0 2-6 0,3-6 0 16,-2 2-2-16,0-7-2 16,3-1 0-16,-2-2-1 0,-2-6 2 15,-3-6-1-15,3 4 2 0,-3-9-2 16,-2-5-1-16,-3 6 6 0,0-9-1 16,-2-2 5-16,-3-2 0 0,-1 1-2 0,-1-4 3 15,-6 2-1-15,0-3 15 16,-6 7 21-16,1 2 20 0,-3 8 23 15,-5 4 27-15,3 11 18 0,-6 9 9 16,0 8 3-16,3 8 3 0,3 10 0 16,2 2-5-16,6 8-5 0,7-2-13 15,5 2-19-15,8 0-20 0,9-3-22 16,-1-2-32-16,8-7-95 0,1-5-155 16,-1-9-337-16,-3-8-182 0,0-7-95 15,-2-12-37-15,-5-7 50 0,-9-8 129 16</inkml:trace>
        </inkml:traceGroup>
        <inkml:traceGroup>
          <inkml:annotationXML>
            <emma:emma xmlns:emma="http://www.w3.org/2003/04/emma" version="1.0">
              <emma:interpretation id="{7C7B6390-E8F6-4AFF-96A7-30BE424092F0}" emma:medium="tactile" emma:mode="ink">
                <msink:context xmlns:msink="http://schemas.microsoft.com/ink/2010/main" type="inkWord" rotatedBoundingBox="20266,6970 22628,6791 22707,7838 20345,8017">
                  <msink:destinationLink direction="to" ref="{5FD372FA-FAED-4713-ABD7-CFF1BEB206CF}"/>
                </msink:context>
              </emma:interpretation>
              <emma:one-of disjunction-type="recognition" id="oneOf36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39460.601">19376 5807 357 0,'3'-1'542'15,"-3"-4"65"-15,2 2 54 0,-2 3-12 16,-2-4-199-16,2 4-117 0,-3 4-70 15,0-1-37-15,1 10-21 0,-3 4-14 16,-1 3-11-16,-1 10-6 0,-1 4 2 16,0 5-3-16,-3 5-8 15,1 7-10-15,-1 0-11 0,-2 2-9 0,6-2-20 16,-4-2-22-16,3-4-20 0,3-4-21 16,-3-8-19-16,6-6-11 0,-1-6-12 15,-1-3-5-15,4-7 1 0,4-11 2 16,-1-11-1-16,2-8-7 0,3-10-20 15,-6-3-32-15,6-9-31 0,-3-4-24 16,1-10-17-16,-4-6-2 0,-2 1 13 16,3-8 30-16,-3 2 27 0,2 2 20 15,-2 7 14-15,3 0 9 0,2 11 6 16,-2 5 3-16,2 4 12 0,3 6 8 16,0 7 13-16,2 5 13 0,3 2 8 15,0 7 5-15,3 3-3 0,0 3-8 16,2 2-12-16,-1 4-9 0,-3 2-8 15,6 0-5-15,-6 3-3 0,-1-1-14 16,0 3-35-16,2-1-45 0,-8 2-53 16,1-1-60-16,-5 2-65 0,-3-1-69 15,-5 5-100-15,-8-4-171 0,-6 4-106 16,-3-2-28-16,-4 7 25 0,4-4 52 16,-4 6 123-16</inkml:trace>
          <inkml:trace contextRef="#ctx0" brushRef="#br0" timeOffset="139624.163">19264 5871 471 0,'2'6'578'16,"4"1"74"-16,1-4 65 0,1 2-48 16,5-5-186-16,3 0-109 0,2-5-78 0,1 2-59 15,1 0-56-15,1-1-46 0,5 2-42 16,-2-2-35-16,-1 4-32 0,2 4-61 16,-1-2-90-16,-6 5-138 15,-3-4-301-15,4 8-162 0,-9-4-79 16,8 3 1-16,3-1 59 0,0 2 120 15</inkml:trace>
          <inkml:trace contextRef="#ctx0" brushRef="#br0" timeOffset="139993.425">20211 5939 7 0,'8'-11'486'0,"-3"-1"88"16,-1 1 52-16,0 0 35 0,-3-2-74 16,3 3-208-16,-1-4-121 0,-3 2-58 15,-3 3-29-15,-1-8-14 0,3 5-12 16,-4 3-11-16,-2-5-9 0,-1 7-16 16,-2-2-12-16,-3 5-11 0,-3 4-11 15,-5 4-9-15,-2 5-5 16,-1 3-4-16,-2 6-2 0,-3 2-3 0,3 4-6 15,-2 2-5-15,7 8-10 0,-4-4-9 16,11 8-7-16,-1-4-4 0,9 2-5 16,-1-3 0-16,7 1-4 0,7-1 1 15,-1-5-2-15,9 2-13 0,-1-7-38 16,4 0-51-16,7-4-68 0,-1-8-83 16,2-3-121-16,-3-6-211 0,3-8-136 15,0-4-40-15,2-4 19 0,-2 2 56 16,0-5 108-16</inkml:trace>
          <inkml:trace contextRef="#ctx0" brushRef="#br0" timeOffset="140292.845">20420 5939 440 0,'0'-15'525'0,"-3"2"43"0,2 0 32 15,-3-1-86-15,1 1-186 0,-2-1-98 16,-3 2-48-16,6 3-20 0,-6-3-11 15,0 6-5-15,0-1-7 0,-2 3-12 16,-1 4-13-16,-2 7-12 0,0 3-3 16,-3 3-6-16,1 11-2 0,-1-1-5 15,-2 9-8-15,1 4-7 0,3 4-11 16,2 0-10-16,4 1-10 0,3 2-9 16,5-3-5-16,4-1-6 0,5-4-5 15,3-2-6-15,2 2 0 0,8-11-2 16,2 5-12-16,2-11-44 0,0-2-78 15,3-6-115-15,-3-6-280 0,-3-13-189 16,3 4-93-16,0-8-10 0,-5-1 49 16,1 1 100-16,-3-4 268 0</inkml:trace>
          <inkml:trace contextRef="#ctx0" brushRef="#br0" timeOffset="141166.11">21060 6224 185 0,'6'-11'508'0,"-4"-2"66"15,-4 0 37-15,-1 3 24 16,-2-3-206-16,-6 2-157 0,1 2-91 16,-3 1-43-16,0 2-19 0,-3 2-12 15,-1 4-10-15,3 0-15 0,-6 6-15 16,-1 6-20-16,3 0-19 0,0 9-18 16,2-3-10-16,1 7-7 0,7 2-5 15,-3 0-3-15,9-3 1 0,2-1 4 16,5 1 4-16,5-5 7 0,3-2 7 15,6-8 2-15,-1 5 4 0,5-6 1 0,1-5-1 16,-1-3-2-16,2 0-2 16,-4-3-4-16,-3-1-4 0,-5 0 2 15,0 2-2-15,-2-1 9 0,-3-1 5 16,-6 4 3-16,3 0 1 0,1 0 0 16,-4 4 0-16,3-1-6 0,-2-1-4 15,5 2-4-15,0-4-2 0,5 0 0 16,4 0-1-16,-3-6 1 0,7-6-1 15,0 3 1-15,1-8-3 0,-1-2 2 16,0-4-2-16,-6 3 2 0,4-8-2 16,-6 5 0-16,-8-4 1 0,0-2 0 15,-7 8-2-15,-4-4 2 0,-2 8-2 16,-7 1 0-16,-1 3 1 0,-6 10-1 0,1 3 0 16,0 6-1-16,2 4 1 15,-2 4-2-15,1 3 0 0,5 0-1 16,2-2-9-16,5 1-15 0,8 1-15 15,0-5-17-15,8-6-24 0,-1 1-16 16,9-7-7-16,0-3 6 0,6-4 13 16,-5-3 16-16,5 0 20 0,-1-7 18 15,-3 1 20-15,0-2 21 0,1-2 20 16,-4 3 20-16,-2 1 21 0,0-1 21 16,-2 4 17-16,-1 0 10 0,-4 5 2 15,1 3 2-15,-1-3-3 0,-4 12-6 16,-2 0-10-16,3 5-15 0,-3 4-16 15,0 0-14-15,0 1-16 0,2 4-14 16,1-9-10-16,2 0-5 0,2 3-2 16,2-9-4-16,1-1 1 0,5-4-2 15,3-1 1-15,3-5-3 0,-3 2-1 16,-1-5-1-16,5 8-2 0,-4 3 0 0,-4 3-1 16,-1 4 2-16,-3 11 1 15,-5 2 2-15,0 3 0 0,-5 3 2 16,0 8-13-16,0-4-37 0,-5 4-67 15,3-4-108-15,-4-7-271 0,-1 1-188 16,-1-8-90-16,0-5-15 0,-3 2 38 16,4-9 91-16,-1 2 264 0</inkml:trace>
        </inkml:traceGroup>
      </inkml:traceGroup>
      <inkml:traceGroup>
        <inkml:annotationXML>
          <emma:emma xmlns:emma="http://www.w3.org/2003/04/emma" version="1.0">
            <emma:interpretation id="{BD05CAA4-DB8A-47E5-A2CA-8A58F4079B40}" emma:medium="tactile" emma:mode="ink">
              <msink:context xmlns:msink="http://schemas.microsoft.com/ink/2010/main" type="line" rotatedBoundingBox="20679,8285 21963,8772 21646,9604 20363,9117"/>
            </emma:interpretation>
          </emma:emma>
        </inkml:annotationXML>
        <inkml:traceGroup>
          <inkml:annotationXML>
            <emma:emma xmlns:emma="http://www.w3.org/2003/04/emma" version="1.0">
              <emma:interpretation id="{B1A3EF64-AD82-4B02-A601-F0E848944D4D}" emma:medium="tactile" emma:mode="ink">
                <msink:context xmlns:msink="http://schemas.microsoft.com/ink/2010/main" type="inkWord" rotatedBoundingBox="20679,8285 21963,8772 21646,9604 20363,9117">
                  <msink:destinationLink direction="to" ref="{5FD372FA-FAED-4713-ABD7-CFF1BEB206CF}"/>
                </msink:context>
              </emma:interpretation>
              <emma:one-of disjunction-type="recognition" id="oneOf37">
                <emma:interpretation id="interp53" emma:lang="" emma:confidence="0">
                  <emma:literal>base</emma:literal>
                </emma:interpretation>
                <emma:interpretation id="interp54" emma:lang="" emma:confidence="0">
                  <emma:literal>bose</emma:literal>
                </emma:interpretation>
                <emma:interpretation id="interp55" emma:lang="" emma:confidence="0">
                  <emma:literal>bore</emma:literal>
                </emma:interpretation>
                <emma:interpretation id="interp56" emma:lang="" emma:confidence="0">
                  <emma:literal>bere</emma:literal>
                </emma:interpretation>
                <emma:interpretation id="interp57" emma:lang="" emma:confidence="0">
                  <emma:literal>bare</emma:literal>
                </emma:interpretation>
              </emma:one-of>
            </emma:emma>
          </inkml:annotationXML>
          <inkml:trace contextRef="#ctx0" brushRef="#br0" timeOffset="141926.441">19591 7012 257 0,'0'-26'489'0,"0"1"55"0,0 6 41 16,0 1-8-16,0 2-189 15,0 7-118-15,0-1-71 0,0 3-43 16,0 3-21-16,0 4-11 0,0 4-7 15,0 5-3-15,-2 12-3 0,2 2 2 16,-3 12-4-16,-2 5-8 0,0 1-10 16,-1 11-9-16,-1 2-6 0,-4 3-1 15,1 0 5-15,-3-4 5 0,0 5 3 16,-3-4 1-16,3-11-5 0,1 2-10 16,3-9-18-16,4-9-16 0,-2-3-13 0,2-13-9 15,10-5-8-15,2-6-2 16,2-15-2-16,8-2 0 0,1-2-2 15,6-5-2-15,-4 1-2 0,7 2 0 16,-4 4 0-16,1 4 0 0,-2 8-2 0,0 0 2 16,-4 10 0-16,2 0 2 0,-6 8 0 15,-2 4 2-15,-7 7 2 0,-5-2 2 16,-4 6 15-16,-2 0 12 16,-10 2 7-16,-1-4 4 0,-4 5-2 15,-2-9-1-15,-3 3-22 0,-1-6-15 0,-1-1-6 16,2-8-23-16,2-7-43 0,3-3-55 15,6-7-68-15,3-6-80 16,4-9-130-16,8-3-245 0,5-2-124 16,3 0-32-16,12 0 23 0,-5 0 62 0,6 3 115 15</inkml:trace>
          <inkml:trace contextRef="#ctx0" brushRef="#br0" timeOffset="142684.248">19840 7620 389 0,'6'17'551'0,"-1"4"48"0,0-5 25 16,0 0-36-16,3-2-235 0,0-3-143 15,2-2-80-15,1-5-40 0,2 0-19 16,4-8-15-16,-4 0-15 0,1-3-11 16,2-6-11-16,1-1-4 0,-7 1-8 15,3-6-2-15,-2-2-2 0,-3 1 3 16,-1-5 4-16,-4 5 1 0,-3-5 3 15,-3 2 0-15,-2 3 7 0,-3-5 4 16,1 8 1-16,-4 0 1 0,-6 8 2 16,4 0 1-16,0 8-3 0,-1 2-6 15,1 11-4-15,-2 5 0 0,2 2-4 16,0 5 0-16,5 7-2 0,1-1-2 16,1 0-3-16,1 0 1 0,5 1-2 15,5-5 1-15,1-2-1 0,1-1 6 16,1-6 8-16,8-5 7 0,1-7 1 15,-3-5 1-15,7-11 1 0,0-2-5 16,4-6-9-16,-2-9-7 0,1-1-3 16,-1-1-1-16,1-6 6 0,-1 7 7 15,-2-1 4-15,-3 4 5 0,2 5 7 16,-6 4 4-16,6 4-2 0,-7 6 5 16,0 3 8-16,-3 11 5 0,1 1 4 15,-1 6 0-15,-2 2-3 0,-3 3-9 16,0 5-4-16,-5-2-6 0,0 2-3 15,-5 4-4-15,3-5 0 0,-6 5-4 16,0-5-4-16,-4-3-6 0,3-1-6 16,-1-1-2-16,-2-3 0 0,4-4-5 15,0-4-1-15,7-3-1 0,-3 0-3 16,8-4 0-16,4-4-2 0,0 0 3 16,5-5 1-16,5 0 2 0,3-6 0 15,0-3 0-15,5 2 2 0,3-3-2 16,-3-6 0-16,2 2 0 0,1-3-2 15,-3-2 1-15,-1 0-9 0,-4 3-4 16,-6-1-3-16,-2 1-3 0,-5 6 3 16,-3-5-3-16,-5 7 10 0,-7 4 5 15,-1 4 3-15,-5 8 1 0,-7 2 1 16,6 11 2-16,-11 5 10 0,4 9 15 16,3 5 25-16,0 6 33 0,5 3 36 15,2 0 30-15,9 3 13 0,4-1-1 16,9-3-17-16,2 1-28 0,10-6-36 15,2 1-39-15,5-6-64 0,0 1-111 16,-1-7-162-16,-3-2-375 0,-3-4-204 16,-4-7-105-16,-4-4-15 0,-2-9 66 15,-6 0 138-15,-6-7 361 0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52:41.695"/>
    </inkml:context>
    <inkml:brush xml:id="br0">
      <inkml:brushProperty name="width" value="0.04667" units="cm"/>
      <inkml:brushProperty name="height" value="0.04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93E0FE6C-7352-4F70-B9F3-42718A5EDAE3}" emma:medium="tactile" emma:mode="ink">
          <msink:context xmlns:msink="http://schemas.microsoft.com/ink/2010/main" type="inkDrawing" rotatedBoundingBox="5829,5316 8121,5322 8120,5518 5828,5512" semanticType="underline" shapeName="Other">
            <msink:sourceLink direction="with" ref="{F1248DD2-41F4-4ECE-9335-61B8E9DDCE57}"/>
          </msink:context>
        </emma:interpretation>
      </emma:emma>
    </inkml:annotationXML>
    <inkml:trace contextRef="#ctx0" brushRef="#br0">21 105 215 0,'-5'0'531'15,"2"0"73"-15,-2 0 45 0,2 0 25 16,1-4-225-16,-1 4-173 0,6-3-111 16,-1 0-74-16,6-3-41 0,4-5-23 15,2 1-15-15,4-4-4 0,3 1-1 16,7 3-4-16,-2-3-1 0,2 2-10 16,4 5-24-16,-1 2-30 0,0 8-29 15,-2 0-19-15,4 2-25 0,-2 1-14 16,-1 2-6-16,0 1 2 0,1 1 11 15,-2 0 15-15,0-2 19 0,1 4 28 16,-3-2 42-16,6 2 37 0,-6 1 25 16,3-5 18-16,-1 2 11 0,0-1 0 15,-1-1-6-15,1 2-7 0,0-1-8 16,2-2-7-16,-1-7-7 0,-1 3-4 16,2-4-5-16,-2-4-4 0,2 3-17 15,-2-4-20-15,0-2-26 0,-1 1-31 16,-2-1-39-16,3 3-21 0,1-2-4 15,-1 6 9-15,-3 0 21 0,0 0 54 16,0 5 69-16,0 0 52 0,-1-2 36 16,-3 5 20-16,4-2 16 0,-1 2-13 15,-3-7-27-15,3 3-26 0,1 0-15 16,-3-4-13-16,4-4-12 0,1 0-5 16,1-2-7-16,1-3-4 0,0 1-4 15,1 0-7-15,4-4-1 0,-1 6 0 16,-2-1-2-16,-1-1-3 0,3 3 8 15,-4-3 11-15,0 2 17 0,-4 2 17 16,4-2 18-16,-4 0 20 0,0-2 17 16,-5 5 9-16,0-4 1 0,-3 4-4 15,3 0-8-15,-5-1-9 0,1 4-15 16,-4-2-13-16,1 2-13 0,-1 0-13 16,-1 0-9-16,1 2-8 0,0-2-3 15,-4 0-3-15,5 0-1 0,0-2-2 16,-1 2 1-16,-3-5-1 0,1 5 0 15,2-2-9-15,-3-2-17 0,0 4-35 16,-2-7-70-16,0 3-183 0,-3 2-159 16,-5 2-77-16,0 0-26 0,0 0 11 15,0 0 55-15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53:11.913"/>
    </inkml:context>
    <inkml:brush xml:id="br0">
      <inkml:brushProperty name="width" value="0.06667" units="cm"/>
      <inkml:brushProperty name="height" value="0.06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5FD372FA-FAED-4713-ABD7-CFF1BEB206CF}" emma:medium="tactile" emma:mode="ink">
          <msink:context xmlns:msink="http://schemas.microsoft.com/ink/2010/main" type="inkDrawing" rotatedBoundingBox="19161,9323 20311,5801 23456,6828 22305,10350" semanticType="callout" shapeName="Other">
            <msink:sourceLink direction="to" ref="{7C7B6390-E8F6-4AFF-96A7-30BE424092F0}"/>
            <msink:sourceLink direction="to" ref="{B1A3EF64-AD82-4B02-A601-F0E848944D4D}"/>
          </msink:context>
        </emma:interpretation>
      </emma:emma>
    </inkml:annotationXML>
    <inkml:trace contextRef="#ctx0" brushRef="#br0">201 3323 191 0,'-18'7'333'0,"0"-2"41"0,-1 0 16 16,1-2 1-16,2-3-60 15,1 4-74-15,2-1-66 0,0-3-46 16,0 3-27-16,5-3-16 0,-3 0-6 0,2 4-3 15,3-4 1-15,-1 0-1 0,6 0 0 16,-4 0 0-16,-2 0 0 0,6 0-3 16,1 0-2-16,-3 0-6 15,3 0-1-15,0 0 3 0,3 0 6 16,-2 3 7-16,11-3 9 0,-4 4 13 16,7-1 11-16,6 0 5 0,3 4 12 0,7-7 1 15,8 3-7-15,8-3-8 16,12 0 1-16,6 0 6 0,8 0-7 15,8-3-5-15,12-1-1 0,3 1-4 16,5 0-23-16,-2 0-28 0,4-1-26 16,-4-3-27-16,0 4-23 0,2 0-17 0,-5-1-18 15,-2 4 4-15,1-3 11 0,-8 3 10 16,-4 0 18-16,-3-5 15 16,-7 5 16-16,-4 0 2 0,-9 0-6 15,-8 0-4-15,-5 0-6 0,-5-1-4 0,-8-3-2 16,-3 4-3-16,-5-3-1 0,-1-1-3 15,-4 3-1-15,-7 1-1 0,0-5-4 16,2 1 2-16,-6 4-2 16,1 0 2-16,-1-3 0 0,1 3-2 15,-3 0 0-15,0 0 1 0,-1 0-3 0,-1 0 0 16,-4 0 0-16,3 0 2 16,1 0-1-16,-4-5 0 0,1 5 2 0,-1 0-1 15,4-1 2-15,-4-3-2 16,5 4 4-16,-3-7-4 0,-2 1 3 15,6-1 2-15,-3-7-1 0,3 4 3 16,-1-4 1-16,-1 1 0 0,6-3-2 16,-4-1 1-16,-2-3-1 0,2 1-1 0,4-6-2 15,-4 1-1-15,5 1 0 0,-3-3-3 16,3-4 2-16,0-5-3 16,0 2-2-16,6-4 2 0,-4-6-1 15,4-2 1-15,1-5 0 0,-1-4-1 16,3-4 1-16,0-5-4 0,3-3-5 0,-3-8-10 15,3-7-11-15,-2-6-13 16,3-8 3-16,-2-3 6 0,-1-2 15 16,-2 0 15-16,3-2 15 0,-6 2 18 0,-1 3-1 15,-4-1-5-15,0 8-6 0,-4-1-4 16,-2 4-7-16,-2 5-2 0,-5 3-3 16,-5 5-2-16,-2 1-3 15,2 1-2-15,-3 8-1 0,-1 1-2 16,0 7-1-16,1 4 1 0,0 9-1 15,0 6 2-15,2 3 1 0,-1 7 3 0,5 7 1 16,-3 4 0-16,-1-3 2 0,6 10 1 16,-5 3-2-16,2 3 0 0,1 1 2 15,-3 4-1-15,5-2 2 16,-6 7 3-16,4-5 1 0,-3 6 1 16,2-1 3-16,0-1 1 0,1 1-1 15,-1-4 2-15,-2 0 1 0,2 2 8 0,-2-5 5 16,-3 5 3-16,3-5 1 0,0 0-1 15,-6 0 0-15,1-5-8 0,-1 4-6 16,-3-3-1-16,0 1-6 16,-7-2 1-16,-4-4-4 0,-2 1 0 15,-7-1-1-15,-9 0-3 0,-4-3-6 0,-8 1-3 16,-9-4-8-16,-6 6-10 0,-11-5-13 16,-12 1-6-16,-1 3 5 15,-9-3 11-15,-1 0 29 0,-9-2 20 16,4 2 22-16,-7-4 9 0,1 0-3 0,-4-1-10 15,3-4-24-15,-1-1-22 0,2 0-8 16,-1-1 7-16,9 0 10 0,1 1 7 16,12 6 15-16,8 0 14 0,9 4 3 15,9-1-7-15,8 7-9 0,11 1-11 16,7 6-7-16,4 0-8 0,9 0-24 16,8 6-49-16,3 1-71 0,5 7-76 15,5-1-80-15,6 0-104 0,-1 1-189 16,3 2-215-16,0-2-71 15,0 2 2-15,0 5 42 0,-3 0 84 0,1-1 200 16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54:28.597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662121E4-20C2-465B-9C16-865A75D903F9}" emma:medium="tactile" emma:mode="ink">
          <msink:context xmlns:msink="http://schemas.microsoft.com/ink/2010/main" type="writingRegion" rotatedBoundingBox="4001,17474 7642,16486 7809,17102 4168,18090"/>
        </emma:interpretation>
      </emma:emma>
    </inkml:annotationXML>
    <inkml:traceGroup>
      <inkml:annotationXML>
        <emma:emma xmlns:emma="http://www.w3.org/2003/04/emma" version="1.0">
          <emma:interpretation id="{3CFCAD84-CFF9-4533-908E-2A1F3E845710}" emma:medium="tactile" emma:mode="ink">
            <msink:context xmlns:msink="http://schemas.microsoft.com/ink/2010/main" type="paragraph" rotatedBoundingBox="4001,17474 7642,16486 7809,17102 4168,1809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739027-9C60-4E4B-892E-B7730FEE06AF}" emma:medium="tactile" emma:mode="ink">
              <msink:context xmlns:msink="http://schemas.microsoft.com/ink/2010/main" type="line" rotatedBoundingBox="4001,17474 7642,16486 7809,17102 4168,18090"/>
            </emma:interpretation>
          </emma:emma>
        </inkml:annotationXML>
        <inkml:traceGroup>
          <inkml:annotationXML>
            <emma:emma xmlns:emma="http://www.w3.org/2003/04/emma" version="1.0">
              <emma:interpretation id="{71B903B9-664D-4778-90CE-3AD284F2D60D}" emma:medium="tactile" emma:mode="ink">
                <msink:context xmlns:msink="http://schemas.microsoft.com/ink/2010/main" type="inkWord" rotatedBoundingBox="4001,17474 4347,17380 4448,17755 4102,1784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-1149 302 340 0,'2'0'409'0,"-2"0"29"0,3 0-17 16,-3 0-54-16,2 0-118 0,-2-2-86 16,0 2-54-16,0 0-32 0,0-4-19 15,0 4-8-15,0-4-11 0,0 4-8 16,0 0-5-16,0-4-6 0,0 4-2 15,0 0-2-15,0 0 1 0,0-2 3 16,0 2 2-16,0 0 1 0,0 0 4 16,0 0-1-16,0 0 4 0,0 0 1 15,0 0 2-15,0 0 1 0,0 0 4 16,0 0 0-16,0 0 4 0,0 0 1 16,0 0-1-16,0 0-1 0,0 0-5 15,0 0-8-15,0 0-1 0,0 2-5 16,-2-2-1-16,-1 0-2 0,1 4 3 15,-4-4-1-15,4 8 1 0,-3-6-1 16,-1 2-3-16,-1 3-1 0,1-4-4 16,-2 7-4-16,-2-4-2 0,2 1-1 15,-5 5-1-15,5-3-4 0,-5 1 2 16,3 3-1-16,-1-2-1 0,-2-4 0 16,4 5 0-16,-4-1-1 0,5-1 0 15,-2-1 0-15,1-1 1 0,-3 5-1 16,4-3 0-16,0-1 0 0,2-1 0 15,-3 0 0-15,5 1 1 0,-5-1 7 16,5-3 4-16,-3 2 8 0,2-1 7 16,0 1 5-16,0-1 3 0,2-2-1 15,0 0-3-15,-2 2-3 0,3-6-7 16,2 3-5-16,-3-3-5 0,0 0-3 16,3 3-5-16,0-3-1 0,0 0-2 15,0 0-4-15,0 0 2 0,0 0-2 16,0 0 3-16,3 0-1 0,0 0-1 15,-1 0 3-15,3 0 0 0,-2 4 6 16,2-4 2-16,3 0 5 0,-3 0 1 16,3 0 7-16,4 0 1 0,-6 0 3 15,2 5 0-15,4-5 5 0,-3 0 3 16,3 2 2-16,-3-2 6 0,1 0 1 16,5 3 3-16,-9-3 1 0,7 4 3 15,-1-4-1-15,1 2-2 0,-3 2-6 16,6 0-6-16,-3 3-7 0,0-5-6 15,0 2-6-15,0-1-2 0,0-3-3 16,0 4-3-16,2 0-1 0,-6-2-1 16,4 2 0-16,-3-4-2 0,-2 2 1 15,4 3 0-15,-8-3 0 0,6-2 1 16,-7 4-2-16,2 1 1 0,2-5-1 16,-5 0 0-16,2 0 0 0,-4 0 3 15,4 0 2-15,-1 0 9 0,-3 0 4 16,0 0 6-16,0 0 4 0,0 0 1 15,0 0-3-15,-3 0-5 0,3 0-7 16,-4 0-8-16,3 0-18 0,-2 2-34 16,3 4-54-16,-2 2-72 0,-1-5-127 15,-2-1-254-15,-2-2-147 0,7 0-57 16,0 0 8-16,0 0 49 0,0-5 110 16</inkml:trace>
        </inkml:traceGroup>
        <inkml:traceGroup>
          <inkml:annotationXML>
            <emma:emma xmlns:emma="http://www.w3.org/2003/04/emma" version="1.0">
              <emma:interpretation id="{6C2F28A9-0444-48DD-AB34-F63B6875D170}" emma:medium="tactile" emma:mode="ink">
                <msink:context xmlns:msink="http://schemas.microsoft.com/ink/2010/main" type="inkWord" rotatedBoundingBox="5395,17158 5913,17018 6064,17575 5546,1771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2501.709">52 161 65 0,'0'0'301'0,"-2"4"41"16,2-1 8-16,0-3-9 0,-3 0-26 15,3 3-76-15,-3-3-71 0,3 0-48 16,0 4-30-16,0-4-21 0,-2 4-14 16,-1-4-8-16,3 0-9 0,0 2-4 15,0-2 3-15,-2 4 2 0,2-1 5 16,-3-3 4-16,0 3 2 0,3 2 3 16,-2-3-3-16,-1 2-4 0,0-1-2 15,3 1-7-15,-2-2 0 0,-1 6-4 0,3-1-1 16,-2-5-3-16,-1 5-3 15,0 1-2-15,1-2-2 0,-1 1-3 16,3-1-6-16,-2 1-3 0,2-1-2 16,0 5-2-16,-3-5-1 0,3 4-3 15,0 1-1-15,0-3 1 0,0-3-1 16,0 1-1-16,0 5 1 0,0-3 2 16,3-3-1-16,-3 5 3 0,2 1 0 15,-2-5 1-15,3 5-2 0,-1-4 0 16,4 2-1-16,-4 1 0 0,3 0 0 15,-2 0-3-15,5-2 0 0,-3-3 0 16,0 2 2-16,3 1-2 0,0-7 1 16,-3 4 0-16,3-1 0 0,-3-1-1 15,3-1 2-15,-3-2-1 0,1 4 5 16,1 0 4-16,-4-8 7 0,5 4 6 16,-3-4 8-16,0 4 8 0,3-2 2 15,-3-1 0-15,2-6 2 0,-1 8 0 16,2-7-3-16,-1 1-6 0,-1-3-3 0,1 1-1 15,-1 2-3-15,2-7-3 16,0 2-2-16,1 1-2 0,-1-2 2 16,-3 0 1-16,3 0 2 0,-3-2 2 15,0 2-2-15,3-1 2 0,-3 1-6 16,-2 0-4-16,2-1-4 0,-2-2 2 16,2 6 3-16,-5-5 5 0,5-2 1 15,-5 8 2-15,3-5 6 0,-3 5-1 16,0-5 5-16,0 1 4 0,-3 2 4 15,3-2 1-15,-5 0-1 0,2-1 0 16,-2 5-5-16,3-6-7 0,-4 1-2 16,-1 5-1-16,-1-1 0 0,-3-1 0 15,2 2-3-15,3 3 2 0,-6 0-2 16,3 1-4-16,-3 3-5 0,3-2-3 16,-3-2-3-16,4 12-4 0,-2-2-6 15,1-2 2-15,0 5-3 0,1-1-1 16,-3 7-1-16,6 1 2 0,-3-1-3 15,1 8 2-15,1-4-1 0,-2 0-6 16,3 3-21-16,3 0-31 0,-1-4-42 16,3 1-51-16,0 4-67 0,0-11-119 15,0-1-197-15,5-2-114 0,-2 1-36 16,2-6 10-16,0 2 45 0,3-4 116 16</inkml:trace>
          <inkml:trace contextRef="#ctx0" brushRef="#br0" timeOffset="-2045.457">214 211 120 0,'5'8'391'0,"-1"-1"51"16,1-5 34-16,-5 5-24 0,4 3-120 15,0-2-108-15,-1 1-65 0,-1-2-36 16,4 3-24-16,-4-1-14 0,3 3-6 16,-2 1-2-16,0 0-1 0,2 0 3 15,-3 1 0-15,1 3 2 0,2 1-4 16,0-6-1-16,1 6-6 0,-4-2-2 16,6-2-9-16,-3-2-4 0,3 2-1 15,-3-1 1-15,3-2 4 0,0-5 4 16,3 6 7-16,-1-7 8 0,0-2 0 15,1 1 0-15,-1-4-2 0,3 0-4 16,-2-4-7-16,-1 4-7 16,3-7-8-16,-1 1-7 0,-3-1-9 0,-1-3-7 15,4-1-5-15,-2-3-8 0,-1 2-3 16,0-2-3-16,-1-2-3 0,0-1-2 16,-3 1 0-16,3-1 1 15,-3 0-2-15,-2 4 1 0,0-2-7 16,-1 6-25-16,-2-5-44 0,-2 5-67 15,-1-3-98-15,-2 7-248 0,-1-5-176 0,1-1-73 16,-3 5-7-16,3 3 37 0,-3-1 84 16</inkml:trace>
        </inkml:traceGroup>
        <inkml:traceGroup>
          <inkml:annotationXML>
            <emma:emma xmlns:emma="http://www.w3.org/2003/04/emma" version="1.0">
              <emma:interpretation id="{8AD6481A-EF2E-4D26-A134-EC2F29934BE0}" emma:medium="tactile" emma:mode="ink">
                <msink:context xmlns:msink="http://schemas.microsoft.com/ink/2010/main" type="inkWord" rotatedBoundingBox="7156,16763 7678,16621 7752,16894 7230,17036"/>
              </emma:interpretation>
              <emma:one-of disjunction-type="recognition" id="oneOf2"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=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-</emma:literal>
                </emma:interpretation>
                <emma:interpretation id="interp6" emma:lang="" emma:confidence="0">
                  <emma:literal>)</emma:literal>
                </emma:interpretation>
              </emma:one-of>
            </emma:emma>
          </inkml:annotationXML>
          <inkml:trace contextRef="#ctx0" brushRef="#br0" timeOffset="1768.1909">1739-322 265 0,'-5'0'331'0,"1"0"21"0,3 0 2 15,-6 0-19-15,2 0-69 0,5 0-84 16,-1 0-66-16,-6 0-42 0,6 0-20 16,-3 0-10-16,1 0-6 0,3 0 2 15,-1 0 5-15,-3 0 6 0,4 0 8 16,0 0 5-16,-1 0 5 0,1 0 3 15,-4 0-1-15,4 0-5 0,0 0-4 16,-3 0-4-16,3 0-2 0,0 0-1 16,-1 0 0-16,1 0-2 0,-4 4-1 15,4-4 0-15,0 0-1 0,0 0 0 16,0 0 1-16,0 0 3 0,0 0-2 16,0 0-2-16,0 0-4 0,0 0-3 15,0 0-3-15,0 0-8 0,0 0-7 16,0 0-3-16,0 0-6 0,0 0-5 15,4 0-5-15,-3 0 1 0,2-4 6 16,1 4 4-16,1-3 7 0,-1 3 13 16,5-4 7-16,0 0-1 0,-1-2-1 15,5 2-4-15,-1 1-9 0,1-3-11 16,2 2-11-16,-1 1-6 0,1-3-7 16,1 2-3-16,0-2-4 0,-1 0 1 15,-2 1 8-15,7 3 7 0,-7-6 8 16,0 5 7-16,1-1 8 0,-2 2 3 15,-3 2-2-15,4-6-1 0,-5 6-4 16,4-1-2-16,-6 1 0 0,6 0-1 16,-4-4-3-16,0 4 0 0,-1-4-2 15,4 4-1-15,-1-2 2 0,-2 2-2 16,3-4-1-16,-4 1-2 0,4 3-3 16,-1-4-1-16,-2 0-5 0,0 0 0 15,2 2 0-15,-4 2-2 0,2-3 1 16,-1-1-1-16,0 4 0 0,-1-2 0 15,-3 2 0-15,5 0 0 0,-3-4 0 16,-1 4 0-16,-3 0 0 0,6 0 3 16,-6 0-2-16,4 0 1 0,-2 0 0 15,-3 0-1-15,5 4 0 0,-5-4-1 16,5 0 1-16,-5 0 1 0,0 0 6 16,3 2 5-16,-3-2 7 0,4 4 6 15,-4-4 6-15,0 0 11 0,0 0 0 16,0 0 2-16,0 3 0 0,0-3-3 15,-4 0-2-15,4 0-6 0,0 0-3 16,0 0-6-16,0 0 2 0,0 2 0 16,0-2 6-16,-3 4 7 0,3 0 10 15,0 0 10-15,-5-4 5 0,5 7 2 16,-5-5 3-16,2 2-5 0,-2 1-8 16,4 3-5-16,-7-1-4 0,3 3-1 15,-2 1 0-15,-1-1 1 0,2 3 6 16,-6-4 2-16,4 9 0 0,0-9-1 15,-2 6-1-15,2 2-2 0,-2-4-2 16,-1 4-1-16,3-8-2 0,1 8-4 16,-4-7-3-16,3 0-6 0,0 3-5 15,-2-6-7-15,2 3-5 0,-1 1-2 16,5-5-3-16,-1 2-2 0,0-5-2 16,-2-1-4-16,6 6-3 0,-3-5 1 15,0 1 0-15,4 2-2 0,-4-6-2 16,4 4 2-16,-1-4 0 0,1 0-5 15,-4 0 3-15,4 0 1 0,0 0-1 16,0 0 0-16,0 0-1 0,0 0-1 16,-1 0-16-16,1 0-31 0,0 0-57 15,-3 0-68-15,-1-4-78 0,4 4-94 16,0 0-137-16,-5-6-254 0,-3 2-123 0,0 4-23 16,3 0 27-16,-3 4 71 15,-2 2 138-15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08T12:27:53.946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13068 8338 47 0,'0'-6'400'0,"0"6"67"0,0 6 43 15,0-6-15-15,0 0-62 0,0 0-147 16,0 0-88-16,0-6-46 0,0 6-33 15,0-4-19-15,0 4-11 0,-5 0-5 16,5 0 1-16,0 0 1 0,0 0 3 0,0 0 0 16,-11 0-4-16,11 0-5 0,0 4-5 15,0 2-3-15,0 3-6 16,0-3-7-16,0 4 1 0,0 3-6 0,0 3-7 16,0-1-11-16,0 4-7 0,0 7-5 15,0-1-9-15,0 0-2 16,11 0-9-16,-6 0 0 0,-5 0-2 15,10 0 0-15,-5-2-2 0,5-2 2 0,6 4 0 16,-6-5-2-16,-5-5 0 16,16-1-1-16,-16-3 1 0,16-7 0 0,-6 2 0 15,0-6 3-15,-4-6 1 16,4-4 1-16,-10 1 0 0,16-7 0 0,-16-3 0 16,5-6-3-16,1 0 2 0,-6 0-2 15,-5-4-1-15,10 4-1 0,-10 0 3 16,0 0-1-16,0 5 10 0,-10 5 5 15,10 0 3-15,-5 3 4 16,-6 4-2-16,11 2-1 0,-10-3-7 16,10 5-9-16,0 4-3 0,-5-6-3 0,5 6-6 15,0-6-15-15,0 6-29 0,0-3-55 16,0 3-78-16,0 0-127 16,0 0-239-16,0 0-119 0,0 0-43 15,0 0 19-15,0 0 57 0,0 0 115 16</inkml:trace>
  <inkml:trace contextRef="#ctx0" brushRef="#br0" timeOffset="521.211">13443 8322 212 0,'0'-5'460'0,"5"1"53"15,6 4 30-15,-11-6-14 0,0 6-168 16,0 6-122-16,10-6-61 0,-10 0-30 16,0 0-9-16,5 9-2 0,-5-3-4 15,0 4 1-15,0 5-9 0,0-1-12 16,10 7-16-16,-10 4-17 0,0-2-22 15,6 8-14-15,-6-2-7 0,0 2-3 16,10-6-5-16,-10 4-1 0,0-4-4 16,0 0-6-16,0-10-7 0,10 5-6 15,-5-11-3-15,-5-3-2 0,0-6 0 16,11 0 0-16,-11-10 0 0,15-5 0 16,-15-10 0-16,15 0 0 0,-4-4-2 15,-1-2 0-15,-5 2 1 0,5-2 2 16,6 6-1-16,-16 0 2 0,15 6 0 15,-4 9-2-15,-6 1 5 0,5-1-3 16,0 14-1-16,-5 2 2 0,6 3 0 16,-1 7 0-16,-5 1-3 0,5 10 0 15,-4-2 0-15,-6 0 2 0,10 4-1 16,-10-4 2-16,0 6-1 0,10-8 1 16,-5-2-33-16,-5-1-73 0,0-5-115 15,0-5-281-15,0-4-144 0,0-6-78 0,0-6-12 16,0-4 47-16,0-5 104 15</inkml:trace>
  <inkml:trace contextRef="#ctx0" brushRef="#br0" timeOffset="694.782">13916 8413 63 0,'6'10'611'0,"4"3"112"0,-10 8 71 15,10-1 39-15,-5-1-60 0,-5 2-315 16,11 4-191-16,-6-2-110 0,-5-1-74 15,10-7-75-15,-10 4-92 0,10-9-115 16,-10 0-261-16,0-10-200 0,0 0-96 16,-10-4-24-16,10-12 38 0,-10-3 87 15,5-6 247-15</inkml:trace>
  <inkml:trace contextRef="#ctx0" brushRef="#br0" timeOffset="853.627">13891 8054 522 0,'-11'-9'735'15,"11"-3"85"-15,0 8 50 16,0 4 35-16,0 0-337 0,-5 0-224 0,5 10-138 16,0-4-91-16,5 3-101 15,-5 1-122-15,0-1-155 0,0-3-321 0,0-2-162 16,0-4-83-16,0 0-5 0,0-4 64 16,0-7 121-16</inkml:trace>
  <inkml:trace contextRef="#ctx0" brushRef="#br0" timeOffset="1124.827">13973 7666 63 0,'10'-5'535'0,"-5"-1"79"16,-5 6 61-16,11 0 47 0,-6 6-76 15,5 3-241-15,6 7-145 0,-6 3-69 16,5 6-45-16,1 6-34 0,-6 4-22 15,5-1-13-15,1 11-9 0,5 5-12 0,-6 4-13 16,-10 0-7-16,16 6-12 0,-16 0-9 16,5-1-6-16,6 1-4 15,-6 0-13-15,-5-4-28 0,-5-4-42 16,10-10-65-16,-10-3-78 0,0-8-164 0,-10-6-212 16,5-12-100-16,-5-1-22 0,-6-12 30 15,6 0 59-15,-16-12 154 0</inkml:trace>
  <inkml:trace contextRef="#ctx0" brushRef="#br0" timeOffset="1292.625">13983 8328 330 0,'0'-15'604'0,"5"5"73"0,-5 0 49 16,11 5 36-16,4-1-257 0,-5 2-191 16,6 4-109-16,-1-6-71 0,11 2-44 0,-11 4-38 15,11 0-20-15,0 0-53 16,0 0-91-16,-11 0-203 0,1 0-217 15,-6 0-133-15,-5 10-71 0,-5-6 1 16,10 2 64-16,-10-6 182 0</inkml:trace>
  <inkml:trace contextRef="#ctx0" brushRef="#br0" timeOffset="1759.493">14364 8262 383 0,'5'-3'652'0,"5"-3"76"15,6 0 49-15,-6 2 38 0,6 4-268 16,-1 0-206-16,6 0-113 0,-1 0-61 16,1 10-40-16,-6-4-31 0,16 3-22 15,-16 1-15-15,11 5-13 0,-5 5-11 16,-1-1-8-16,-9 2-11 0,4-2-5 16,-5 7-5-16,-10-1-3 0,5-8-3 15,-5 4 0-15,0 0 0 0,0-11-3 16,-5 0-1-16,5-5-1 0,-10-5-1 15,5-5 2-15,-5-1-2 0,-1-4 4 16,-4 1 0-16,10-7-1 0,-6 3 3 16,1 1 0-16,-5 2 0 0,15 7 0 15,-16-3 4-15,6 6-1 0,5 0 3 16,-5 0 0-16,-6 6 7 0,6 3 23 16,-6-1 25-16,6 9 29 0,5-7 18 15,-10 5 7-15,4-1-4 0,1 1-24 16,5-5-27-16,-5 0-24 0,10 1-21 15,0-1-9-15,10-1-2 0,-5-5-4 16,5 2 1-16,6 0-4 0,-1-6 1 16,6 4 2-16,-6-4 0 0,16 0-1 15,-5 0-7-15,-11 0-54 0,11 0-68 16,0 0-94-16,-11 0-123 0,-5 0-241 16,6 0-200-16,-6-4-64 0,-5-2 9 15,-5 0 59-15,10-3 103 0,-10-5 234 16</inkml:trace>
  <inkml:trace contextRef="#ctx0" brushRef="#br0" timeOffset="2035.117">14812 8297 479 0,'0'-9'599'16,"0"3"65"-16,5 2 47 0,-5 4-37 15,10 0-242-15,-10 0-140 16,0 10-84-16,10-1-49 0,-5 7-30 0,-5 3-20 15,11 2-16-15,-1 2-20 0,-5 2-19 16,5 0-15-16,-4 6-11 0,4-6-8 16,-10 0-9-16,10-1-4 0,-5-9-4 15,6 0-1-15,-11 1-1 16,5-12 2-16,5 2-1 0,-10-12 0 0,0-4 0 16,10-5 3-16,-5-5-8 0,-5-5-33 15,11 0-64-15,-11 6-94 0,0-8-215 16,5 13-215-16,5 5-111 0,-10-1-29 15,0 1 31-15,10 3 76 0,-4 2 205 16</inkml:trace>
  <inkml:trace contextRef="#ctx0" brushRef="#br0" timeOffset="2200.209">15161 8407 378 0,'5'10'656'0,"-5"-1"73"0,0 5 42 16,11 7 23-16,-11 0-276 0,0-7-223 0,0 7-138 15,0-7-103-15,0-3-92 0,5 3-91 16,-5-9-164-16,0-5-224 16,0 0-138-16,0-9-49 0,0-7 14 0,0-9 54 15,0-4 138-15</inkml:trace>
  <inkml:trace contextRef="#ctx0" brushRef="#br0" timeOffset="2319.892">15182 8143 423 0,'10'-39'668'0,"-10"14"74"0,0 0 49 16,0 10 23-16,0 9-284 0,0 2-225 15,0 14-139-15,0-4-104 0,10 13-102 16,-10-10-129-16,0 7-287 0,0 3-175 16,0-3-100-16,6-1-29 0,-6-5 39 15,10-1 87-15</inkml:trace>
  <inkml:trace contextRef="#ctx0" brushRef="#br0" timeOffset="2702.319">15393 8353 476 0,'0'19'660'16,"0"1"69"-16,5 1 52 0,-5-2 7 16,10 6-291-16,6-5-186 0,-6-1-103 15,5 2-64-15,1-2-45 0,-6 1-32 16,16-5-25-16,-11 1-14 0,1-7-13 16,-1-3-6-16,11-2-5 0,-16-4-1 15,6-4-3-15,-1-2-3 0,-5-3 2 16,-10-7-9-16,0 1-12 0,0-5-17 15,0 1-17-15,-10-6-12 0,-5 0-12 16,-1-2-2-16,-10 10 4 0,1-8 15 16,-1 9 12-16,11 1 11 0,-11 11 14 15,0 4 13-15,11 9 20 0,-1 1 16 16,16 9 18-16,-10 6 18 0,10 1 15 16,10 4 18-16,6-1 10 0,-1-4 8 15,11 0 2-15,10-5-2 0,-5 1-15 16,5-7-17-16,-5-9-20 0,10-1-34 15,0-4-94-15,-15-4-163 0,4-11-335 16,-4 5-160-16,-16-9-105 0,6 3-41 16,-6 1 45-16,-10 5 140 0,0 10 319 15</inkml:trace>
  <inkml:trace contextRef="#ctx0" brushRef="#br0" timeOffset="5322.028">13093 9472 153 0,'0'6'480'0,"0"-2"60"0,0 5 38 16,-10-3 30-16,5 4-187 0,5-1-151 15,-10 7-83-15,5-7-49 0,-6 7-27 16,1-1-12-16,10 3-11 0,-15-1-10 16,15 2-7-16,-16-3-2 0,16 3-8 15,-10-4-9-15,10 1-14 0,0 3-8 16,0-9-9-16,-5 5-6 15,5 1-7-15,5-7-24 0,-5 1-46 0,0-6-58 16,0 2-83-16,10-6-226 0,-10 0-151 16,10-10-64-16,-4 4-1 0,-6-3 35 15,15-1 68-15</inkml:trace>
  <inkml:trace contextRef="#ctx0" brushRef="#br0" timeOffset="5493.048">13227 9547 315 0,'0'-6'599'15,"16"3"62"-15,-16 6 45 0,0 3 32 16,0 4-244-16,10-1-195 16,-10 11-119-16,0 1-65 0,0 4-39 15,-10 0-32-15,10 4-57 0,0-4-78 16,0 0-133-16,0-5-262 0,0-1-142 0,0-4-70 16,0 1-2-16,0-1 44 15,0-5 114-15</inkml:trace>
  <inkml:trace contextRef="#ctx0" brushRef="#br0" timeOffset="6319.781">13608 9885 63 0,'0'-4'407'0,"10"4"76"15,-10 0 48-15,5 0-13 0,-5-6-42 16,0 6-136-16,0 6-89 0,0-6-53 16,-5 0-41-16,5 4-25 0,-10-4-15 15,10 6-7-15,-16-6-7 0,16 0-4 16,-10 3 1-16,-5-3 1 0,4 6 3 15,-4 0 0-15,0-2 2 0,4 2 0 16,6 3-4-16,-15 1-8 0,4 5-13 16,11-5-17-16,-5 9-20 0,-6-3-15 15,6 9-13-15,10-6-6 0,-5 12-7 16,5-6-5-16,0 4 1 0,5 2-2 16,-5 4 0-16,10-7-1 0,6 3 1 15,-1-2 0-15,11-4 0 0,-11 0 2 16,11-5-1-16,-11-5 0 0,11-5 0 0,-10-4 0 15,9-6 0-15,-14 0-1 0,4-6 1 16,0-4 2-16,-4 1 0 16,-1-1 0-16,-5-6 3 0,-5 7-1 15,0 3 1-15,0-4 1 0,0 5-1 16,0 1-2-16,0 4 2 0,0 0-3 16,10 9 0-16,-4-3 0 0,4 4 0 15,0-1 0-15,6 1 2 0,-1 0 0 16,11-4 4-16,-11-3-2 0,11 3-1 15,0-6 1-15,-1-6-1 0,-9-3 0 0,9-1-1 16,-9-9 0-16,-1-2-1 16,1-4 1-16,-6-4 0 0,-10 3-1 15,-10-8-1-15,5 5-1 0,-11-2-1 16,-4 6 2-16,-11 0 0 0,5 6 0 16,-15 3 0-16,15 12 4 0,-5 4-1 15,-5 4 11-15,11 12 3 0,4 3-1 0,0 6 2 16,16 6-1-16,-5-2-4 15,10 5-41-15,0-3-63 0,10-2-101 16,-5-4-114-16,6-9-296 0,4-7-142 16,1-9-57-16,4 0 13 0,-4-5 75 0,-1-9 99 15</inkml:trace>
  <inkml:trace contextRef="#ctx0" brushRef="#br0" timeOffset="6764.232">14014 9906 268 0,'0'4'542'16,"10"2"62"-16,-4-2 46 0,-6 11 32 16,10-5-223-16,-10 5-142 0,0 0-77 15,0 5-44-15,0 5-31 0,0-6-29 16,0 12-29-16,0-6-28 0,5-6-27 15,-5 6-20-15,0-5-13 0,0-1-10 16,10-4-6-16,-10 1-3 0,11-10-1 16,-6-3 0-16,-5-3 0 0,10-3 2 15,0-13-1-15,-5 1 2 0,6-10-1 16,4 0 0-16,1 0 1 0,-1-4-2 16,6 4 1-16,-6-1-2 0,1 7 0 0,-1 4-1 15,-5-1-1-15,6 7 2 16,-1 5 1-16,6 4 3 0,-6 4 1 15,-10 11 2-15,6 1 12 0,4 3 10 16,-5 6 11-16,1 0 6 0,-6 4 8 16,-5-4 0-16,10 6-7 0,-5-8-10 15,-5 2-11-15,0-4-11 0,10-7-9 16,-10-3-14-16,0-1-44 0,11-10-78 16,-11 0-108-16,5-10-227 0,-5-1-191 15,0-3-99-15,-5 5-17 0,5-7 44 16,0 7 91-16,0-7 217 0</inkml:trace>
  <inkml:trace contextRef="#ctx0" brushRef="#br0" timeOffset="7117.366">14544 9825 390 0,'10'0'529'0,"-10"6"53"0,0 3 36 16,0 1-43-16,5 5-216 0,-5 5-130 16,11 1-67-16,-11 2-40 0,0 2-25 15,10 6-12-15,-5-2-5 0,5 6-2 16,6-1 1-16,-6 7-2 0,-5-6-3 16,6-4-9-16,4-3-10 0,-5-2-13 15,6-7-5-15,-1-4 3 0,-5-5 9 16,6-10 4-16,-6 0 5 0,-5-15 0 15,6 1-7-15,4-17-17 0,-15 2-14 16,10-11-8-16,-10-1-7 0,0 3-4 16,0-7-6-16,5 14-14 0,-5 2-30 15,-5 4-46-15,5 4-71 0,0 8-83 16,0 7-213-16,0 6-168 0,-10 6-69 16,10 3-6-16,0 7 45 0,0 3 74 15,0 0 210-15</inkml:trace>
  <inkml:trace contextRef="#ctx0" brushRef="#br0" timeOffset="7759.637">14950 10114 311 0,'11'0'564'0,"-6"-5"68"16,5 1 48-16,-10-2 31 0,10-4-237 0,-4 1-190 15,4-1-118-15,-10 4-63 0,15-9-41 16,-15 1-26-16,16-1-15 15,-16-1-8-15,10 1-5 0,-10-4-4 0,0 3 0 16,0-3 0-16,0 4 6 0,-10-5 5 16,10 5 11-16,-16-5 8 15,11 5 11-15,-5 5 7 0,0 1 5 0,4-1 3 16,-4 4 5-16,0 2-5 0,5-1-1 16,5 5-7-16,-11 5-9 0,11 5-14 15,-5 4-8-15,5 1-9 0,-10 10-4 16,10 0-4-16,10 4-2 15,-10 2 1-15,5 4-2 0,-5-1-1 0,11 1 0 16,-6 0-1-16,5-10 1 0,6 6 0 16,-6-12-3-16,0 0 3 0,-5-3 0 15,11-10 0-15,-6-3 0 0,0-6-1 16,-5-13 2-16,6 1 0 0,-11-10-1 16,5 0 0-16,5 0 2 15,-10-4 0-15,10 9-2 0,-4-5-1 0,-6 10 1 16,10-1 0-16,-10 7-4 0,10 9 4 15,-5 0 0-15,6 9 4 0,-6 1-2 16,5 5 0-16,-10 11 12 0,15-7 8 16,-4 6 3-16,-11-6 3 0,15 2 2 15,-5-1 2-15,-4-5-11 0,4-5-9 16,5-10-3-16,-4 0-5 0,4-16 0 16,-5 3 0-16,6-12 0 0,-11-6-3 15,15 2-1-15,-4-6 0 16,-1 4 0-16,1 2 0 0,-6 4-1 0,5 4 3 15,1 8 1-15,4 7 0 0,-14 6 2 16,4 6-2-16,-5 3 3 0,5 11-1 16,-10 5 0-16,0 0 0 0,0 4-1 15,0 2-3-15,0-3-2 0,0 3-6 16,0-2-32-16,0 2-69 0,0-12-112 16,0-3-183-16,0-7-207 0,-10-3-132 15,10-6-39-15,0-6 29 0,-5-3 89 16,5-1 175-16</inkml:trace>
  <inkml:trace contextRef="#ctx0" brushRef="#br0" timeOffset="8057.522">15640 9790 380 0,'10'-4'630'15,"-10"4"79"-15,5 0 57 0,-5 10 24 16,10 0-262-16,1-1-188 0,-6 7-121 16,5 3-74-16,-5-4-53 0,16 11-34 15,-16-1-22-15,5 0-10 0,6 0-3 16,-1 4 0-16,-15 0-2 0,10 2 0 16,-10-6 0-16,11 9-2 0,-11-9-8 0,0 4-3 15,0-4-4-15,0 0-3 0,-11-5-6 16,11-5-28-16,0 1-54 15,0-7-79-15,-10-9-94 0,10 0-235 16,-15 0-177-16,4-9-70 0,6-1 1 16,-5 4 54-16,-5-9 80 0</inkml:trace>
  <inkml:trace contextRef="#ctx0" brushRef="#br0" timeOffset="8222.016">15629 10130 497 0,'0'-6'643'0,"11"6"73"16,-1 0 54-16,5 6-16 0,1-6-280 15,10 4-179-15,-11-4-106 0,11 5-71 16,-1-5-51-16,6 0-31 0,-5 0-46 16,-11-5-80-16,11 1-117 0,-16-2-260 15,6 0-171-15,-6-3-93 0,-5-1-23 16,6 0 49-16,-1-5 100 0,-5 5 259 16</inkml:trace>
  <inkml:trace contextRef="#ctx0" brushRef="#br0" timeOffset="8354.278">15995 10029 518 0,'10'6'646'15,"-10"8"76"-15,10 1 46 0,-5 4-13 16,6 7-293-16,-11-5-192 0,5 8-115 16,5-4-67-16,-10-6-69 0,0 2-92 15,10-1-129-15,-20-11-288 0,10-3-153 16,0-6-82-16,0-6-8 0,-10-3 50 16,5-11 108-16</inkml:trace>
  <inkml:trace contextRef="#ctx0" brushRef="#br0" timeOffset="8496.4867">16005 9881 438 0,'0'-25'644'0,"0"9"78"0,-10 7 48 0,10-1 30 16,0 10-275-16,-6 0-223 0,6 4-137 15,0 6-90-15,6 1-100 16,-6-1-117-16,10 3-263 0,-10 3-200 16,10-1-107-16,-5 1-34 0,6-3 32 15,-6 3 84-15,5 5 233 0</inkml:trace>
  <inkml:trace contextRef="#ctx0" brushRef="#br0" timeOffset="8775.088">16139 10099 511 0,'15'6'651'0,"-5"3"74"0,-4 1 54 15,14 0 14-15,-4-5-298 0,-1 5-202 16,0 0-120-16,1-5-67 0,10-1-46 16,-11 2-30-16,6-12-12 0,-6 2-10 15,0-1-4-15,-4-5-12 0,-6-5-14 16,5-5-9-16,-20 1-5 0,10-6-4 15,-5 0-1-15,-11 0 9 0,-4 0 12 16,4 5 10-16,1-1 6 0,-11 8 4 16,11 7 2-16,-11 0 2 0,16 6-2 15,-11 6 6-15,1 4-2 0,4 5-3 16,6 4 1-16,5 6-4 0,-6-5 0 16,11 5-21-16,-5 0-58 0,10 0-90 15,-5-6-245-15,11 2-184 0,-11-5-99 16,15-3-30-16,1-3 36 0,-6-4 73 15,5-6 233-15</inkml:trace>
  <inkml:trace contextRef="#ctx0" brushRef="#br0" timeOffset="9166.681">16386 9850 304 0,'10'0'561'0,"-5"0"79"16,5 6 62-16,1-2 43 0,-6 5-222 16,5 3-167-16,0 7-103 0,-5 1-60 15,6 1-44-15,-6 8-36 0,5 2-25 16,0-3-18-16,-4 7-19 0,-6-4-12 16,10-2-15-16,-10-10-12 0,5 2-5 15,5-11-7-15,-10-10-2 0,11-6 1 16,-6-7 0-16,-5-12 0 0,10 0-1 15,-10-6 2-15,15 2 0 0,-15-2 0 16,16 2 2-16,-6 4-1 0,0 6 0 16,-4 3 2-16,9 7-1 0,-15 3 1 15,10 6 0-15,6 10 3 0,-6-1-1 16,-10 7-1-16,5 5 0 0,5-2-3 16,-10 6 3-16,0 0-4 0,0 4 0 15,0-4-25-15,0 0-66 0,0 0-116 16,-10-5-244-16,5-1-203 15,-5-7-105-15,10-3-32 0,-16-9 34 0,16-6 97 16,0-3 237-16</inkml:trace>
  <inkml:trace contextRef="#ctx0" brushRef="#br0" timeOffset="9988.918">16900 9900 379 0,'10'0'538'0,"-10"6"66"0,0-2 56 16,0 2-22-16,0-2-165 0,0 5-103 15,0 3-56-15,-10-3-32 0,10 7-31 16,0-3-31-16,0 3-28 0,0-1-27 15,0 4-21-15,10 1-20 0,-5 1-21 16,6-8-22-16,4 9-19 0,1-9-19 16,9-1-18-16,-14-3-9 0,14-5-4 15,-9-4-5-15,-1-4-6 0,-5-5-3 16,6-3 2-16,-6-7-20 0,-5 0-28 16,-5-6-25-16,0-1-28 0,0-2-24 15,-15 2-24-15,-1-4-1 0,6 5 21 16,-5-1 24-16,-11 7 28 0,11 4 24 15,-11 11 24-15,10-2 16 0,6 6 6 16,-5 6 3-16,-1 7 1 0,16 3 0 16,-10 5 1-16,10 2-3 0,0-2 1 15,0 4 2-15,10 4 2 0,-10-9 3 0,16 1-1 16,-1-2 2-16,-5-9-2 0,6-4-1 16,-1-3-1-16,11-3-1 15,-11-3 0-15,6-3 0 0,-6-4 1 16,1 1 1-16,10-7 0 0,-11 1 1 15,0 1 1-15,11-1 0 0,-16-5 5 0,16 5 1 16,-10-4 3-16,-1-6 9 16,0 3 3-16,-4-3 7 0,4-4-3 0,1 0-1 15,-6-7-1-15,5-3-5 0,-15-1-8 16,11 1-5-16,-11-11-3 0,0 6-2 16,0-3 0-16,0 3-3 15,-11 3 9-15,11 3 13 0,-15 7 10 16,5 2 6-16,-6 4 3 0,1 6 9 15,4 3 6-15,-4 1-3 0,0 5-6 0,4 10-5 16,-4-6-4-16,5 12-4 0,4 0-14 16,-4 4-12-16,10 3-4 15,0 8-4-15,0 4 0 0,0 10-2 0,10 0 1 16,-10 3 2-16,16 9 0 0,-6-3 2 16,6 6 7-16,-1-1 21 0,-5 1 18 15,6 0 20-15,-6 0 18 16,-5 0 19-16,11-2 6 0,-16-1-12 0,10-9-16 15,0 3-18-15,-5-12-22 16,-5-4-24-16,0-4-45 0,11-8-71 16,-11-1-85-16,0-12-100 0,0-6-117 15,0-3-253-15,0-1-170 0,0-5-47 0,0-5 26 16,-11 9 66-16,11 1 97 0,0 0 248 16</inkml:trace>
  <inkml:trace contextRef="#ctx0" brushRef="#br0" timeOffset="10354.884">17456 9989 114 0,'10'6'525'0,"-5"-6"87"0,5 6 56 16,6-3 45-16,-6-3-83 0,5-3-245 16,1-3-134-16,-6-4-73 0,16 0-42 15,-11-5-37-15,1 0-28 0,-6-5-24 16,5 1-20-16,-4-6-10 0,-6 0-9 15,-5 4-2-15,10-3 1 0,-10-1-3 16,-10 4 1-16,10 2 8 0,-5 3 10 16,-6 7 10-16,-4-1 6 0,5 1 1 15,-6 9-1-15,6 0-5 0,5 3-13 16,-11 7-9-16,6 5-6 0,0 1 3 16,5 9 3-16,-6 0 5 0,11 0 5 15,0 10 8-15,0 0 11 0,0-6 5 16,11 5 0-16,-6 1-2 0,5-4-5 15,6-6-8-15,-6 0-9 0,5 0-10 16,1-11-6-16,-6 1-2 0,5-5-6 16,11-5-30-16,-10-5-49 0,-6 0-79 15,5-5-96-15,-4 1-211 0,-6-2-200 16,5-4-94-16,-10 1-10 0,5-1 52 16,5-2 74-16,-10-1 195 0</inkml:trace>
  <inkml:trace contextRef="#ctx0" brushRef="#br0" timeOffset="10781.004">17857 9308 317 0,'5'0'523'0,"-5"-6"76"0,0 2 70 0,10-5 2 16,-10 3-158-16,5 0-96 0,6 2-32 15,-1-5 21 1,-5 9 33-16,5-6 8 0,-10 12-12 0,11-6-34 16,-6 9-59-16,5 7-94 0,-5-3-92 15,-5 8-67-15,10 5-38 0,1-3-20 0,-11 8-16 16,5-6-10-16,-5 0-14 16,0 0-43-16,10-6-94 0,-10-4-116 0,0-1-138 15,-10-2-143-15,10-12-319 0,0-6-131 16,0-14-14-16,0-1 63 0,0-8 110 15,10-2 132-15,-10 3 320 0</inkml:trace>
  <inkml:trace contextRef="#ctx0" brushRef="#br0" timeOffset="10897.354">18114 9248 356 0,'5'10'659'16,"11"5"77"-16,-6 14 40 0,5 2 23 0,-4 8-253 16,-11 7-275-16,0-2-251 0,0 6-395 15,-11-5-210-15,6-1-115 16,-5-3-60-16,0-3 5 0,4-7 90 15</inkml:trace>
  <inkml:trace contextRef="#ctx0" brushRef="#br0" timeOffset="15802.945">12810 5969 45 0,'0'13'407'16,"0"-1"57"-16,11 7 26 0,-11-3-23 15,0 3-78-15,5-4-163 0,5 5-90 16,-10-1-52-16,11 2-25 16,-6-1-8-16,-5-1-2 0,10 6 0 0,0-4-2 15,-5 8 5-15,-5-4 4 0,11 0-2 16,-6 0-6-16,-5 0-2 0,10 4-10 16,0-4-2-16,-4 4-4 0,-6 2 0 15,10-2-1-15,-10 2 5 0,0-6 5 16,5 0-1-16,5 0-2 0,-10 0-8 15,0-11-6-15,0 7-8 0,0-11-6 16,0-1 0-16,0 1-4 0,0-4 0 16,0-6-2-16,0 0-1 15,-10-12 3-15,10 8-4 0,-5-11-1 0,5 5-1 16,-10-9 4-16,10 3-1 0,-6-3-1 16,-4-6 3-16,10 0 0 0,-10 0 0 15,10-10-3-15,-5 1 0 0,-6-1 0 16,11-10 1-16,-5 5 1 0,-5-10 1 15,10 5 3-15,0-5 2 0,0 6 6 16,0 0 10-16,-10 9 1 0,10-6 4 16,10 7 1-16,-10 8-2 0,0-4-10 15,0 10-8-15,10 1-6 0,-5 4 0 16,6-1-2-16,-6 12 4 0,15-5-3 16,-4 9 2-16,-1 0 2 0,1 0-3 15,-6 9-3-15,5-5 8 0,1 8 18 16,-6-3 21-16,6 5 24 0,-6-3 17 15,-5 9 10-15,-5-5-2 0,-5 4-6 16,-5-3-10-16,4 3-10 0,-14-3 1 16,4-3 6-16,-9 8 4 0,-1-11-7 15,5 0-9-15,-4-5-18 0,-1 5-17 16,0-10-19-16,11 4-39 0,4 2-66 16,6-6-107-16,10-6-179 0,-5 6-226 15,16 0-134-15,5 0-48 0,-6 6 18 16,16-6 84-16,-5 0 166 0</inkml:trace>
  <inkml:trace contextRef="#ctx0" brushRef="#br0" timeOffset="16121.796">13212 5759 299 0,'5'0'525'0,"-5"5"62"0,0-1 42 16,0 8 1-16,0-2-216 0,0 5-146 15,10 4-85-15,-10 1-42 0,0 1-30 16,5 2-18-16,6 2-7 0,-11 6 3 16,10-6 0-16,-10 4-5 0,5-4-3 15,-5 6-7-15,0-12-5 0,0 6-7 16,0-9-7-16,0-3-10 0,-5-7-7 15,5-6-11-15,-10-6-9 0,10-7-7 16,0-3-5-16,0-9-3 0,10 0 1 16,-5 0-2-16,5 0-2 0,6 0-16 15,-6 5-40-15,-5 1-68 0,16 4-93 16,-16 5-220-16,5 4-191 0,-5 6-95 16,6 0-15-16,-11 6 38 0,10-2 75 0,-5 6 212 15</inkml:trace>
  <inkml:trace contextRef="#ctx0" brushRef="#br0" timeOffset="16302.245">13448 5909 552 0,'11'0'765'0,"-1"0"81"0,-5 0 39 0,5 10 29 16,-4-1-349-16,4 7-241 0,0 3-147 16,-5 0-82-16,6 3-51 0,-11 3-57 15,10-6-70-15,-5-4-95 0,-5 5-117 16,0-11-265-16,0-3-167 0,0-6-64 15,0 0 6-15,-5-9 66 0,-5-7 103 16,-1-9 258-16</inkml:trace>
  <inkml:trace contextRef="#ctx0" brushRef="#br0" timeOffset="16438.508">13443 5745 386 0,'0'-35'629'0,"-10"10"74"16,10 0 40-16,0 4 22 0,0 11-267 15,0 1-203-15,0 5-128 0,0 4-77 16,10 0-52-16,-5 10-65 0,6-1-85 15,-11 1-162-15,10 5-232 0,-5-1-138 0,5 7-58 16,-10-2-3-16,6 6 51 16,4 0 146-16</inkml:trace>
  <inkml:trace contextRef="#ctx0" brushRef="#br0" timeOffset="16966.325">13639 6083 322 0,'10'15'610'0,"-10"-5"76"0,0-4 54 15,10 3 23-15,-10-9-235 0,0 0-213 16,5-6-140-16,-5-3-79 0,0-10-46 16,0-3-20-16,11-7-14 0,-1-2-8 15,-5-3-6-15,5-5-2 0,-4 4 3 0,4 1-1 16,5 9 0-16,-4 0 4 16,-11 9 2-16,5 1 0 0,5 11-3 0,0 4-1 15,-5 4 0-15,-5 11-3 16,11 1-1-16,-11 3 1 0,5 6 1 0,-5 0 7 15,10 0 5-15,-10 4 3 16,0-4 1-16,10 0 2 0,-4-6-1 16,-6 3-10-16,0-13-7 0,10 1 2 0,-10-10-4 15,10-6 1-15,-5-7-2 16,6-3 2-16,-6-9-1 0,5-4 0 0,5-2 0 16,-4-5 0-16,-6 9 0 15,5 2 0-15,6 0 3 0,-6 9 0 0,0 7-1 16,-5 3 0-16,6 12 1 0,-6-3-2 15,5 13 12-15,-10 3 16 0,0 6 17 16,0 6 21-16,0-6 17 0,0 4 7 16,0-8-5-16,0 2-18 0,0-7-16 15,0-1-20-15,10-11-18 0,-5-4-7 16,6-10-8-16,-11-3 1 0,15-8-3 16,1-4-4-16,-6 0 3 0,5-6-2 15,1 8-2-15,-6 3-19 0,5 5-9 16,-4-1-7-16,4 7-15 0,1 9-19 15,-1 6-25-15,-5-3-23 0,6 13-25 16,-6 3-33-16,6 2-41 0,-16 4-59 16,10-5-190-16,-10 5-116 0,0-10-47 15,5 5 0-15,-5-11 35 0,0-3 61 16</inkml:trace>
  <inkml:trace contextRef="#ctx0" brushRef="#br0" timeOffset="17139.038">14349 5768 186 0,'5'0'524'0,"5"0"60"0,-5 6 40 16,5 4 25-16,-10 5-185 15,0 1-174-15,11 3-113 0,-11 0-58 0,5 6-37 16,-5-4-27-16,0 3-35 0,0-3-48 16,0-2-71-16,0-3-190 0,0-7-189 15,-5-3-106-15,-6-12-46 16,11-3 1-16,0-11 47 0,-10-11 175 0</inkml:trace>
  <inkml:trace contextRef="#ctx0" brushRef="#br0" timeOffset="17338.893">14328 5485 378 0,'0'-29'661'0,"0"4"93"16,-5 0 78-16,-5 9 61 0,10 7-232 16,-11-1-210-16,6 6-146 0,5 4-102 15,0-6-72-15,-10 12-57 0,10-6-69 16,10 4-103-16,-10 2-148 0,5 3-284 15,-5 1-206-15,11-4-108 0,-11 3-26 16,0 1 48-16,0-6 117 0,10 2 273 16</inkml:trace>
  <inkml:trace contextRef="#ctx0" brushRef="#br0" timeOffset="17695.401">14647 4810 311 0,'0'-12'499'0,"0"2"55"0,0 7 34 0,0-3-12 16,-10 0-193-16,10 6-130 0,0-4-65 15,0 8-27-15,0-4-11 16,10 6-8-16,-10 3-1 0,5 1 1 0,-5 5 0 16,10 5-7-16,-10 5-5 0,16 6-3 15,-6 3-12-15,5 11-9 0,-9 5-14 16,14 4-14-16,-4 6-12 0,-1 0-17 16,-5 9-13-16,6-3-15 0,-1 3-8 15,-4-3-3-15,4-3-4 0,-5 3-9 16,-5-12-31-16,6-4-47 0,-11-6-72 15,0-3-98-15,0-16-117 0,-11-2-254 16,6-11-119-16,-5-3-31 0,-16-14 31 16,11 1 76-16,-11-12 107 0</inkml:trace>
  <inkml:trace contextRef="#ctx0" brushRef="#br0" timeOffset="17856.224">14559 5550 468 0,'-5'-9'615'0,"10"3"73"0,6 2 59 16,-11 4 17-16,15 4-257 0,6 2-175 15,-1-2-101-15,6 1-61 0,0 1-49 16,5 4-38-16,5-6-28 0,-6 1-20 16,7-1-26-16,-7 2-67 0,6 0-109 15,-5-2-199-15,-5 1-222 0,-11-5-137 16,11 4-57-16,-10-4 15 0,9 0 85 16,-9 0 182-16</inkml:trace>
  <inkml:trace contextRef="#ctx0" brushRef="#br0" timeOffset="17999.674">15177 5591 493 0,'5'13'659'0,"5"9"55"0,0-3 35 16,-4 10-9-16,-6 2-304 0,10-6-198 15,-10 9-112-15,0-5-66 0,0 2-74 16,0-11-94-16,0 1-200 0,0-17-220 0,0-4-120 16,0-10-58-16,0-9 6 0,0-6 58 15,-10-16 181-15</inkml:trace>
  <inkml:trace contextRef="#ctx0" brushRef="#br0" timeOffset="18135.842">15202 5456 182 0,'0'-35'629'0,"0"0"116"0,0 16 75 16,0-2 51-16,-10 5-83 0,10 7-301 15,0 5-194-15,0 4-124 0,0 4-92 16,10 2-91-16,-10 9-110 0,0-5-137 16,6 5-293-16,-6-5-174 0,0 9-76 15,10-4-9-15,5-1 61 0,-4 7 107 16</inkml:trace>
  <inkml:trace contextRef="#ctx0" brushRef="#br0" timeOffset="18432.864">15408 5462 320 0,'0'0'629'0,"0"-6"85"16,0 6 48-16,0 0 39 0,10 0-235 15,-4 6-192-15,-6 3-125 0,10 1-76 16,5 9-44-16,-4 0-33 0,4 12-26 15,1-2-18-15,-1 8-11 0,-5-2-6 16,6-1-6-16,-1 5-3 0,-5 1-5 16,6-5-8-16,-6 0-5 0,6-10-6 15,-6-6 0-15,-5-5 0 0,5-7 0 16,6-14-2-16,-16-7 0 0,15-11 2 16,-5-4 0-16,1-11 1 0,4-5 0 15,1 1 1-15,-1 0-3 0,-5 3-29 16,6 1-50-16,-1 5-81 0,-5 6-96 15,6 8-226-15,-6 7-196 0,-5 5-87 16,-5 3-8-16,11 6 41 0,-1 0 78 16,-5 6 217-16</inkml:trace>
  <inkml:trace contextRef="#ctx0" brushRef="#br0" timeOffset="18895.427">15995 5456 42 0,'10'0'498'0,"-10"-6"102"15,15 2 75-15,-4 4 58 0,-6 0-37 16,5 4-228-16,5 2-135 0,6 3-77 16,-5 1-51-16,-1 6-39 0,0 3-29 15,-4 2-22-15,4 4-24 0,1-2-24 16,-6 8-18-16,0-2-17 15,-5 2-13-15,6-2-9 0,-6 2-1 0,-5-6-4 16,0-6 0-16,0 0-2 0,0-3-3 16,0-7 0-16,-5-3-4 0,-6-12-3 15,6 3-1-15,-15-7 0 0,14-5-4 16,-14-7 0-16,4 9 3 0,1-8 3 16,0 7 2-16,-1-1-1 0,-5-1 4 15,6 12 1-15,0-1 2 0,-11 5-1 16,10 5 2-16,6 5 5 0,-5 0 9 15,4 9 20-15,-4 2 23 0,15-2 28 16,-5 1 24-16,5 1 30 0,5-2 39 16,5 1 18-16,6-5 3 0,-1-5-6 15,11-5-19-15,0-1-28 0,4-4-44 16,-4-4-33-16,10-5-32 0,-15 3-113 16,15-4-176-16,-10 1-224 0,-11 9-329 15,0 0-208-15,-4 9-101 0,-11 7 35 16,0 11 138-16,0 4 200 0,-11 9 319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10-08T13:00:38.86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4832 9198 153 0,'0'6'318'0,"0"-6"26"0,0 0-4 16,0 0-25-16,0 0-51 0,0 0-73 0,0 0-52 15,0 0-34-15,0 0-33 16,0 0-13-16,0 0-9 0,0 0-9 0,0 4-6 16,0-4-2-16,0 0 3 15,0 0 3-15,0 5-4 0,0-5-2 16,0 0-5-16,0 0-5 0,0 0-2 0,0 4 1 16,0-4 3-16,0 0 5 15,0 6 7-15,0-6 2 0,0 0 6 16,0 0 2-16,0 0-4 0,0 0-3 15,0 0-4-15,-10 0-1 0,10 6-6 16,0-6-1-16,0 0-3 0,0 0-2 16,0 0 1-1,0 0 24-15,0-6-34 0,0 6-5 16,0-10-5-16,0 5 1 0,0-5 2 16,0 0 1-16,0-5 1 0,0 5 5 0,0-5 1 15,0 1 1-15,0-1-1 0,-5 0 1 16,5-1 0-16,-11-3-4 0,11 3 0 15,0-3-3-15,0 0 1 16,0 3-1-16,0-3 1 0,-10-2 2 0,10 7-1 16,0-7 0-16,-5 8-3 0,5-3 0 15,0 1-2-15,0-5-1 0,0 5 1 16,0 0 1-16,0 1-1 0,0-1-2 16,0-1-1-16,0 1 1 0,0 1-2 15,0-1 1-15,0-1 2 16,0 7 1-16,-10-10 4 0,10 7 2 15,0-2-1-15,0-1 0 0,0-4-3 0,0 3-1 16,0 1-3-16,0-4-4 0,0 3 0 16,0-3 0-16,0 3 4 0,0-3-1 15,0-2 0-15,0 2 4 0,0-1-1 16,0 3-6-16,0 0 0 0,0-5 0 16,0 3-1-16,0 4-2 0,10-5 1 15,-10 5 4-15,0-4 1 0,0 3 3 16,0 7 4-16,0-11 4 0,0 5 4 15,0-1 0-15,0 1 2 0,0 1-4 16,0-7-2-16,0 8-2 0,0-8 1 16,0 1 0-16,0 5-3 0,0-4 1 15,0-7-3-15,0 7-3 0,0-2-2 16,0 2-2-16,0-6-1 0,0 5 2 16,-10-5 2-16,10 6 2 0,0-6-1 15,0 9 0-15,0-9 4 0,0 6-1 16,0-2-3-16,10-2 2 0,-10 1 0 15,0 3-3-15,0-6-1 0,0 6 1 16,0-6 1-16,0 5-3 0,0-5-2 16,0 0 0-16,5 0-2 0,-5 0-1 15,10 0 1-15,-10 6 2 0,0-6-2 16,0 0 0-16,11 0 2 0,-11-1-2 16,5 1-2-16,-5 0 3 0,0 0 0 15,10 0-2-15,-10 2 2 0,0-2-1 16,10-6 1-16,-10 6 0 0,6 0 0 15,-6 0 2-15,0 2-1 0,0-2 2 16,0 0 1-16,0-1-1 0,0-1 0 16,0 10 2-16,0-8-2 0,0 10-2 15,0-5 1-15,0-1 2 0,0 8 3 16,0-9 0-16,-6 3-3 0,-4 4 3 16,10-5-1-16,0 1-2 0,0-2-3 15,-10 2 0-15,10-1 6 0,0-1-4 16,0 8 1-16,0-9 0 0,0 3-4 15,10 4-2-15,-10-1 3 0,0-3-2 16,0 3 0-16,0 3 4 0,0-3 0 16,0-3 1-16,0 4 1 0,10-1 2 15,-10-3 0-15,0 0-3 0,0 3-1 16,0-9 4-16,6 6-5 0,-6-6-1 16,0 4 0-16,0 1 1 0,10-5 4 15,-10 6 3-15,0-6 5 0,0 6 9 16,5-6 9-16,-5 9 9 0,10-3 7 15,-10 3 7-15,0 1 3 0,0 0 0 16,0 1-5-16,0 2-8 0,0-1-5 16,11 3-10-16,-11-1-6 0,0 1-4 15,0 6-3-15,0-2 2 0,0 3-6 16,0 3-5-16,0 0-2 0,0 0-5 16,0 0 1-16,0 0-3 0,0 0 0 15,0 0 0-15,0 3 0 0,0-3-2 16,0 6 0-16,0-2 2 0,0 2 1 15,0-2 0-15,0 2 0 0,0-1 1 16,0 5 0-16,0 0-1 0,0-1-1 16,0 1 1-16,0 5-2 0,0-5 3 15,-11 0 0-15,11-1 0 0,0 3-1 16,0 1 5-16,0-1-1 0,-10 1-2 16,5 3 0-16,5-1 0 0,-10-1 0 15,10 1-3-15,0 1-1 0,-6-1 2 16,-4 4 0-16,10-3 0 0,-10-3 1 15,10 3 0-15,-5-1 1 0,-6-5-1 16,11 5 0-16,0-5 2 0,-10 0-2 16,5 5 3-16,5-5-1 0,0 5-2 15,-10-5 2-15,10-5-2 0,0 5 0 16,0-6 0-16,0 2 0 0,0-2 0 16,-5 1 0-16,5-5 3 0,0 0 0 15,0 6 3-15,-11-6-2 0,11 0 1 16,0 0-4-16,0-6 3 0,-10 6-3 15,5 0-1-15,-5 0-1 0,10 0-1 0,-16 0 2 16,6 6-3-16,-6-6 2 0,11 4 0 16,-15 2 1-16,15-2-1 15,-16 1-1-15,6 1 2 0,9-2-2 16,-4 6 1-16,-5-4-2 0,4-3 3 16,11 3 0-16,-5-6 0 0,-5 6 0 15,10-2-4-15,-10-4 2 0,10 6 2 0,0-6-4 16,0 4 1-16,10-4 3 15,-10 5 5-15,0-5 3 0,10 0 6 16,-5-5 6-16,6 1 5 0,4-6 2 16,1 4 1-16,9-13-2 0,-9 3-3 15,4-9-4-15,1 6-6 0,5-12-2 16,-11 2-2-16,11-2-1 0,-1-3-4 16,-9 5 0-16,4-6 0 0,-4 4 0 15,-1 2 1-15,1 4 7 0,-16 0 11 16,10 6 15-16,-5-2 13 0,5 7 14 15,-10 3 0-15,11 1-3 0,-11 0-9 16,5 4-14-16,-5 6-19 0,0-3-12 16,0 3-6-16,0 0-4 0,0 3 0 15,0 9 0-15,10-2 2 0,-10 5 1 16,0-1 2-16,10 1 0 0,-4 4 1 16,4 3-1-16,5-3 0 0,1 6-1 15,-6-6-2-15,5 2 4 0,1 3 0 16,-6-3-4-16,6-2 0 0,-1 0 1 15,-5-3-1-15,6-1-2 0,-6 1-1 16,-10-7 3-16,16 1 1 0,-16 0 3 16,10-5 2-16,-5 5 2 0,-5-10 5 15,0 4 6-15,0-4 2 0,-5 0 1 16,-5-4-1-16,-1 4 0 0,6-6-4 16,-10 2-1-16,-6-1 0 0,6 1-3 15,-1-2 3-15,-10-4-2 0,11 5 3 0,-11 1-3 16,11-2-4-16,-11 6-3 15,11-6-2-15,-11 2-2 0,11 4-3 0,-11 0-1 16,10 0-2-16,-4 0-1 16,4 4 0-16,1-4 0 0,0 6 4 15,-6-6 0-15,16 0 1 0,-5 6 0 0,-6-6-1 16,16 0-3-16,-10 4-4 16,5-4-1-16,5 5 2 0,0-5 4 0,0 0 0 15,5-5 4-15,5 5 5 16,0-4 0-16,6-2-2 0,-11 0 1 15,21-4-4-15,-16 1 3 0,5-1-4 0,11-5 3 16,-10-1-2-16,-6 3-2 0,16-3 6 16,-21 1-1-16,10 1 4 15,-5-1 0-15,1 0 2 0,-6 5-2 16,-5 0-5-16,0 1-2 0,0-3-4 0,0 8-2 16,0-2 3-16,-5 3-2 0,-6 6 0 15,1 7-2-15,5 2 2 0,-5 7-3 16,10 6 3-16,-5 0 0 0,-6 0 0 15,11-2 0-15,-10 2 3 16,10-3-2-16,-5 3-3 0,5-12 2 0,5-1 3 16,-5-3 4-16,10-5 2 0,1-4 4 15,-6-4 6-15,5-11 0 0,-5 0-2 16,5-5-1-16,6-5-5 0,-16 0-2 16,10 0-3-16,-10 6-5 15,10-1 6-15,-10 5 4 0,6 0 6 0,-6 5-5 16,0 4 2-16,0 2-3 0,0 8 0 15,0 2-8-15,0 4 2 0,0 5 2 16,0 0 0-16,0-1 0 16,0 1-3-16,0 1 0 0,0-7-4 15,0 1 0-15,0 0 2 0,0-4 1 0,0-3-3 16,10-3 3-16,-10 6 0 0,5-12-2 16,5 3-3-16,-10 3-2 0,11-10 0 15,-6 4 0-15,-5 0-1 0,0 2-2 16,10 4 6-16,-10-9 0 15,0 3 2-15,-10 2 2 0,10-2 0 0,0 1 5 16,-5 1-3-16,-6-2 1 0,1 2 1 16,5 4-2-16,5-6-3 0,-10 6-4 15,10-4 2-15,-6 4-4 16,-4 0 0-16,10 0-1 0,0 4 2 0,-10-4 0 16,10 6-1-16,0-2 5 0,0 2-2 15,0-6 2-15,0 4 4 0,-5-4 2 16,5 5 1-16,0-5-2 0,0 0 0 15,-11 0 3-15,11 0-2 16,0 0-1-16,0 0 4 0,-10 0 0 0,10 0-1 16,-5 0-1-16,5 0-3 0,0-5 0 15,-10 5-2-15,10 0-3 16,0 0-4-16,-5 0 0 0,-6 5-3 0,11-5 1 16,-15 6 0-16,5-2 5 0,4 6 2 15,-4-1 2-15,-5 3 3 0,4-2 0 16,-4-1 4-16,5 1 0 0,-6-1 0 15,1 1 0-15,-1-4 1 0,-4 4 4 16,4-5-6-16,1 5 3 0,0-4 0 16,4-2 0-16,-4-4 0 15,5 5-5-15,4-5 0 0,-4 0-4 0,0 4 0 16,10-4-5-16,-5 0-4 0,5 0 1 16,0 0-4-16,5 0 4 0,5 0 1 15,-10 0 1-15,16-4 5 0,-6 4-3 16,-5 0-2-16,16 0 0 0,-6 0 3 15,0 0-4-15,11 0 0 16,-10 0 3-16,9 0 5 0,-9 0-2 0,9 0-2 16,-9 0 8-16,10 4-2 0,-16-4 1 15,16 0 0-15,-21 0-4 0,5 6 3 16,5-6-6-16,-4 0 3 0,-6 0 0 16,-5 0-4-16,10 0 4 15,-10 0 2-15,0 0 3 0,0 0-2 0,0 0 1 16,-10 4 0-16,10-4-3 0,0 0-1 15,-16 6 1-15,6-6 1 0,5 0 5 16,-5 0-1-16,-6 0 1 0,1 0 0 16,5 0 0-16,-6 0 0 0,1-6-4 15,4 2-1-15,-4 4 1 0,5 0 0 16,-6-6-3-16,16 6 1 0,-15-4-2 16,15 4 1-16,-10 0 0 0,10-5-1 15,0 1 1-15,0-2-2 0,0 0 2 16,0-7-1-16,0 1-1 0,10-1-2 15,-5-3 0-15,5-9-2 0,6 6 0 16,-6-12 0-16,5 6 4 0,1-4 0 16,-6 4 6-16,6-4-2 0,-6 4 2 15,5 0-2-15,1 4 7 0,-16 1 0 16,10 5-4-16,-10 1 9 0,5 3 11 16,-5 1-2-16,10 6-1 0,-10-5-3 15,0 9 1-15,0 0-6 0,0 0-12 16,0 9-5-16,-10 1-3 0,10 0-2 15,10 5 3-15,-10 4 0 0,0 1-1 16,11 1 5-16,-6-2-2 0,5-4 2 16,0 5 5-16,-4 5-2 0,4-10 1 15,5 5-1-15,1-1 1 0,-6-4-3 16,-5 5-2-16,5-9 2 0,6 3 2 16,-16 1-2-16,10-5 0 0,-5-4 3 15,6 3 4-15,-11-9 1 0,0 6-3 16,0-6 2-16,0-6 6 0,-11 0-4 15,6-3-2-15,-5-1 0 0,-6 0 1 16,6 1-2-16,-5 3-3 0,-1-4-2 16,1 5 1-16,-1 1-9 0,-4-2 0 15,-6 6 2-15,11 0-3 0,-1 6 0 16,1-6 0-16,-1 4 5 0,-4 1-1 16,15 1-2-16,-6-2 0 0,1 2 0 15,5-6 0-15,5 4-1 0,-10 1-1 16,10-5-3-16,0 4 8 0,0 2-2 15,10-6 1-15,-10 6 4 0,15-6 0 16,-15 4 4-16,16 2-3 0,-6-6 0 16,6 0 5-16,-6 0-5 0,5 3 6 15,1-3-4-15,-6-3 3 0,-5 3 1 16,5 0-2-16,1 0 2 0,-6-6-1 16,-5 6 4-16,0-4 0 0,0 4 1 15,0-6-1-15,-5 0-5 0,-6 2 0 16,11 4-7-16,-15-5 2 0,15 1-1 15,-10 4-3-15,5-6 4 0,5 6-6 16,-11-4-1-16,11 4-2 0,0 0 1 16,0 0-4-16,0 0 1 0,0 4 4 15,0 2 2-15,0-2 3 0,0 1 2 16,11 5 3-16,-11 0 1 0,5-1-1 16,-5 3 2-16,0-2-3 0,0 3-2 15,0-1 2-15,0-3 2 0,0 7 0 16,0-3 2-16,0 3 0 0,0-1 5 15,0-1-4-15,0 7 2 0,10-6-1 16,-10 5 2-16,0-5-2 0,0 4 1 16,0-3 0-16,0 3-4 0,5 0-5 15,-5 3 2-15,10-3-2 0,-10-4 0 16,0 5-2-16,0-1 4 0,0 2-2 16,0-2 0-16,0-3-2 0,0 3 2 0,11 0 0 15,-11 3 0-15,0-3 2 16,0 6 3-16,0-6-1 0,0 2-2 15,5-1-1-15,-5-1-1 0,0 6-6 16,0-9 4-16,0 3-4 0,0 0 4 16,0-3-1-16,0 3 1 0,0-4 0 0,0 6 1 15,10-7-1-15,-10 7-2 16,0-7-1-16,0 7 1 0,0-8-3 16,0 3 3-16,0 3 1 0,0-3-1 15,0 5 3-15,0-8-1 0,0 9 2 16,0-9 2-16,0 2-2 0,0 5 5 15,-10-5-5-15,10 1-1 0,0-1 1 16,0-1 0-16,0 7 0 0,0-8 0 16,0 3 4-16,0-1-4 0,0 1 2 15,0 3 0-15,0-4-2 0,0 5-2 16,0-5 0-16,0 0 2 0,0-1 0 16,0 1 0-16,0 1 0 0,0-3 2 15,0 3 1-15,0 5 0 0,0-8 0 16,0 3-1-16,0 3 4 0,0-3 0 15,0-1 1-15,0 4-3 0,0 1 3 16,0-5-3-16,0 6 5 0,0-1 17 0,0-5 18 16,0 4 20-16,0 1 8 15,0 1 13-15,0-2 3 0,0 0-15 16,0 6-17-16,0 1-13 0,0-1-9 0,0 0-13 16,0-6-4-16,0 4-4 0,0 4-5 15,0-2-6-15,0 0 0 16,0-5 1-16,0-1-2 0,-5 2 5 0,5-7 2 15,0 7-5-15,0-8 0 16,0 3 3-16,0-1-5 0,0 1 1 0,0-3-1 16,0 3 4-16,0 3 2 15,-11-4 0-15,11 1-1 0,0 3 0 16,0-4-3-16,0 5 1 0,0-5-4 0,0 4 1 16,0 3 1-16,0-9-2 15,0 8 4-15,11-1-3 0,-11-5 5 0,0 4-3 16,0-3 9-16,0 3 6 15,-11 2-2-15,11-1-1 0,0-5 6 0,0 4-5 16,0-3-5-16,0 3-8 0,0-4 4 16,0-1-1-16,0 1 0 0,11 1-2 15,-11-7-4-15,0 1 3 0,0 0-3 16,0 1-6-16,0-7 3 0,0 2 3 16,5 4 2-16,-5-10-1 15,0 4 2-15,0 1 0 0,0-5-3 16,0 6-1-16,0-6-1 0,0 4-1 0,0 2 5 15,0-6-1-15,0 4 2 0,0 1 0 16,0 1 2-16,0-2 2 0,0 2 5 16,0-2 6-16,0 1 4 0,0-1 0 15,0 2-1-15,0 0-1 0,0-2 0 16,0 2-3-16,0-3-6 0,0 3-5 16,0 0 1-16,0-2-2 0,-5 2-5 15,5-6-1-15,0 9 6 0,0-9 2 16,0 4 0-16,0 2 0 0,0-6 1 15,0 6 2-15,0-2-8 16,0 1 4-16,-11-5-1 0,11 4-4 0,0-4 4 16,0 6-8-16,0-6 6 15,0 4-1-15,0-4 7 0,0 6-1 0,0-6-6 16,0 5-1-16,0-5 3 0,0 0-4 16,0 4-24-16,0-4-91 0,-10 6-166 15,5-6-247-15,5 0-333 0,-10 0-187 16,-6-10-81-16,6-1 40 0,5-8 139 15,5-7 234-15,0-12 322 16</inkml:trace>
  <inkml:trace contextRef="#ctx0" brushRef="#br0" timeOffset="1435.405">5455 7362 203 0,'0'-4'443'0,"0"4"59"0,0-6 29 15,5 6-20-15,-5-6-143 0,0 6-118 16,0-4-76-16,0 4-48 0,0 0-25 16,0 0-22-16,0-5-7 0,0 1-2 0,0-2 2 15,-5 0 10-15,5 2 11 16,0-1 13-16,0 1 9 0,0-2-2 16,-11 2 3-16,11 4-3 0,0-8-6 0,-5 8-9 15,-5-4-11-15,10 4-6 0,-10-3-8 16,4 3-6-16,-4 0-7 0,10 0-1 15,-5 0-3-15,-5 0-4 0,-1 3-6 16,6-3-11-16,-5 4-8 16,10 4-7-16,-5-4 2 0,-5 6 0 15,-1-5 1-15,11 5 3 0,-5 0-1 0,-5 5-5 16,10-5-7-16,-10 5-4 0,10-5-1 16,-6 5-1-16,6 4 1 15,0-3 3-15,0-1 1 0,6 5-1 0,-6-5-1 16,10 4 2-16,-10 1-2 0,10-5 4 15,-5 0-2-15,-5 5 3 0,11-5-2 16,4-5 1-16,-5-1 2 0,6 1 0 16,-6-4 5-16,5-2 5 0,1-4 8 15,-1-4 5-15,1-2-3 0,4-4 0 16,-4-5-7-16,9-4-4 16,-9-1-4-16,-1-5 1 0,-4 0 11 0,4 0 12 15,-5 0 22-15,-5 0 20 0,-5-4 21 16,0 8 21-16,0-2 3 0,0 2 3 15,-5 1 2-15,-5 1-6 0,-5 4-15 16,4-1-17-16,6 1-9 16,-15 5-11-16,4 6-17 0,11-2-19 0,-16 1-10 15,16 1-13-15,-5 8-12 0,-5-4-6 16,15 11-2-16,-11-7-5 0,11 11-7 16,-5 1-27-16,5-6-45 0,5 5-66 15,-5 4-80-15,11-9-64 0,-6 5-51 16,5 1-17-16,5-3 18 0,-4 3 48 15,4-7 65-15,-5 7 67 0,-4-10 56 16,4 3 42-16,5-5 28 0,-15 2 24 16,11 4 25-16,-6-10 30 0,-5 5 35 15,10-1 35-15,-10 2 33 16,0 4 32-16,0-1 35 0,0 7 29 0,0-1 5 16,10-1-4-16,-5 1-15 0,-5 0-24 15,11 5-39-15,4-5-42 0,-5-5-30 16,6 5-16-16,-1-5-15 0,11-6-5 15,-10 2-9-15,9-6 0 0,-9 0-6 16,9-6-10-16,-14 2-11 0,14-6-15 16,-19 1-33-16,4 3-93 0,5 0-140 15,-15 2-164-15,0 4-273 0,0 0-252 16,-10 0-111-16,5 4 2 0,-5 2 95 16,4-6 138-16,-4 6 267 0</inkml:trace>
  <inkml:trace contextRef="#ctx0" brushRef="#br0" timeOffset="1663.775">5974 7547 317 0,'10'0'624'0,"6"-6"84"0,-16 6 63 15,10 0 56-15,-10 6-199 0,10 3-169 16,-10 5-121-16,6 7-75 0,-12 4-52 15,6 0-51-15,-10 10-59 0,10 0-49 16,-10 3-89-16,10 3-148 0,-16-6-333 16,1 5-224-16,5-5-115 0,-6-10-59 15,1 0 29-15,-11-6 112 0,11 1 317 16</inkml:trace>
  <inkml:trace contextRef="#ctx0" brushRef="#br0" timeOffset="4205.781">4899 9075 78 0,'0'3'340'0,"0"3"52"0,5 4 19 16,-5-4 1-16,-5-2-23 0,5 1-110 15,0-1-97-15,0 2-59 0,0-2-32 16,0 2-15-16,0-6-4 0,0 0-8 16,0 5-8-16,0-5-7 0,0 0-7 15,0 0-9-15,0 4-6 0,0-4-1 16,0 6-7-16,0-6-2 0,0 0 4 15,0 0 8-15,0 0 9 0,0 0 10 16,0 0 15-16,-10 0 11 0,10 0 14 16,0 4 5-16,0-4 3 15,0 0-10-15,0 6-13 0,0-6-11 0,0 0-17 16,0 5-20-16,0-5-11 0,0 0-5 16,0 4-3-16,0-4-3 15,0 6-3-15,0-6 0 0,0 4 0 0,-5 2-2 16,5-2 4-16,0 1-2 0,0-5 0 15,-11 0 1-15,11 6 2 0,0-6-2 16,0 4 2-16,0-4 3 0,-10 0-2 16,10 6 0-16,0-6-1 0,0 0-3 15,0 0-4-15,0 4 0 0,0-4-3 16,0 0 3-16,0 0-2 0,0 5 0 16,10-5 3-16,-10 0 2 0,0 0-1 15,0 0-2-15,11 0 3 0,-6 0 2 16,-5-5-1-16,10 5-1 0,-10-4 1 15,5 4-1-15,5 0 2 0,-10 0-2 16,0 0 0-16,11-6 1 0,-11 6 1 16,0 0 1-16,5-4 2 0,-5 4 2 15,0 0 8-15,0 0 12 0,0 0 13 16,0 0 23-16,0 0 10 0,0-6 10 16,0 6 2-16,0 0-8 0,0 0-10 15,0 0-18-15,-5 0-14 0,5 0-10 16,-11 6-8-16,11-6-5 0,-10 0-4 15,10 4-3-15,-5-4-1 0,5 0 1 16,-10 6 0-16,10-6 0 0,0 0 5 16,0 0 3-16,-5 0 3 0,-6 4 5 15,11-4-1-15,-10 0 1 0,5 5-2 16,5-5-3-16,-10 0-4 0,4 4-5 16,-4 2-4-16,0-6-2 0,10 6-3 15,-16 4 1-15,16-7 0 16,-15 3 2-16,5 0 0 0,5 4 0 0,-16-6 0 15,16 5 0-15,-5 3 0 0,-6-3 2 16,1 1-2-16,4 0 4 0,-4-5-3 16,0 5-1-16,-6 0 0 0,6-1-1 15,9 1-1-15,-14 0-2 0,4 1 1 16,1-1 3-16,5 0 0 0,-6-1 3 16,1-3-2-16,5 4 3 0,-6-1 0 15,1 1-2-15,4 0 1 0,6-1-3 16,-15 3 0-16,15-3 0 0,-6 1-1 15,-4 0-2-15,5-1 0 0,-6 1 2 16,1 2-1-16,4-3 2 0,-4 1 1 16,-1 5 1-16,6-5-2 0,-5 5 2 15,-1-5 1-15,6 0-1 0,-5-1-2 16,4 7 3-16,6-12 0 0,-5 7-1 16,-6-7 2-16,6 6-4 0,10-5 2 15,-5-1-2-15,-5 2 0 0,10-6 0 16,-16 6 0-16,16-2 0 0,-10 2 0 15,10 3-2-15,-15-5 1 0,4 8-2 16,11-9 2-16,-15 13 0 0,5-6 1 16,4-5 3-16,-4 9 4 0,-5-3 5 15,4-1 2-15,6 0 8 0,-10-1 6 16,5-3 1-16,-6 4-2 0,6-1-1 16,-6 1-3-16,6 0-5 0,5-1-9 15,-16 3-2-15,16-8-1 0,-5 5-3 0,5-3-2 16,-5 4-1-16,-6-4 3 15,16 3 0 1,-36 7 15-16,36-7-12 0,-15-5 0 16,10 2 0-16,-6 4-2 0,1-5-3 15,-5 5 0-15,4-6 2 0,6 8-3 16,-10-3 2-16,4 1-2 0,-4-6 0 0,5 7 2 16,-6-1-1-16,6 0 1 15,5-1 0-15,-5-3 2 0,-6 4-1 16,16-7 0-16,-10 3 0 0,-6 4-2 15,16-4-1-15,-15-2 9 0,5 1 5 0,4 5 9 16,-4-4 1-16,0-2 4 0,5 1 2 16,-6 5-9-16,6-4-3 0,-5-2-8 15,0 1-5-15,5 5 0 16,-6 0-2-16,1-4 1 0,5 3-2 16,-5-5 3-16,10 8-1 0,-6-9 1 0,-4 3-4 15,0 4 4-15,5-6-1 16,5 2 9-16,-11-1 11 0,6-1 12 0,-5 2 13 15,0-6 4-15,5 4 7 16,-6 2-9-16,1-2-5 0,5 1-12 16,-5 1-12-16,4-2-3 0,-4 2-6 0,-5-2-3 15,15 1-3-15,-11 1-4 0,-4-2-2 16,5 2-1-16,5 3 1 16,-6-5 2-16,-4 2-3 0,5 4 0 15,10-10 5-15,-16 6-2 0,6 3 1 0,5-5-4 16,-6 2 2-16,6 0-1 0,-5-3-2 15,0 3 1-15,5-6 0 0,5 0 0 16,-11 4-2-16,11-4 2 16,0 0 1-16,0 6-3 0,0-6 0 0,0 0 4 15,-5 0 0-15,5 0 0 16,0 0 3-16,-10 6 3 0,10-6 8 0,0 0 6 16,0 0 3-16,0 0 0 0,0 0 2 15,0 0-2-15,0 0-9 0,0 0-4 16,0 0-5-16,0-6 2 15,0 6 1-15,0 0-1 0,0 0-1 16,0 0 0-16,0 0-3 0,0-6 0 0,-10 6-2 16,10 0 0-16,0 0-5 0,0 0 0 15,0-4 0-15,10 4-4 0,-10 0-1 16,10-6 1-16,-5-3 6 0,11-1-3 16,4 1 4-16,-4-7 2 0,9-3 0 15,-9 3-2-15,10-9-3 0,4 0 0 16,-4 0-1-16,0-4-3 0,5 4-1 15,-6-6 3-15,1 2 2 0,0 4-2 16,5 0 4-16,-6-4 4 0,-9 4-2 16,10 4 2-16,-11 2-5 0,11-1 2 15,-16 5 3-15,6-4-2 0,9 9 1 16,-9-5 4-16,-6-1 2 16,5 1 0-16,11 5-1 0,-10-9 2 0,-1 3-4 15,11 1 2-15,-1 1-3 16,-9-7 0-16,10 2-3 0,-1-6-5 0,6 6 3 15,-5-7 0-15,0 7 1 0,-1-6 0 16,1 0-2-16,5 0 1 0,-5 0 1 16,-1 6 0-16,6-7-1 0,-5 1 3 15,10 0 3-15,-5 0 0 0,-6 6-2 16,1 4-3-16,-5-5-1 0,5 5 0 16,-1-1-1-16,-9 1 2 0,9 1 3 15,-14 9 2-15,4-11 2 0,1 7 4 16,-6-1 1-16,5 4-5 0,-4-3 3 15,-6 5 1-15,5-2 0 0,0 2-1 16,-10-2 10-16,5 6 11 0,-5-6 10 16,0 6 1-16,0 0-4 0,-5 0-20 15,-5 6-62-15,0-6-93 0,-6 10-101 16,1 5-116-16,-11-5-132 0,-5 5-300 16,-5 5-116-16,-5-1-13 0,0 6 45 15,0 0 88-15,0 6 122 0</inkml:trace>
  <inkml:trace contextRef="#ctx0" brushRef="#br0" timeOffset="5141.195">3330 10039 28 0,'0'-4'393'16,"0"4"82"-16,0 0 31 0,0-6-12 16,0 6-38-16,0-5-131 0,-10 5-107 15,10 0-64-15,-5-4-27 0,5 4-10 16,0 0 8-16,0 0 0 0,-11 0-5 15,11-6-8-15,0 6-10 0,0 0-10 16,0 0-9-16,0 0 4 0,0 0 4 16,0 0 12-16,0 0 9 0,0 0 12 15,0 0 7-15,-5 0 7 0,5 0 9 16,0 0-1-16,-10 0-14 0,10 6-19 16,-10-6-16-16,5 4-25 0,-6 7-15 15,6-7-10-15,-5 12 0 0,0-7 5 16,-6 7 8-16,1-1 5 0,-11-1-2 15,11 7-5-15,-11-8-4 0,10 8-4 16,1-1-10-16,-6-5-11 0,-4 4-9 16,9-3-5-16,1-1-7 0,4-5-1 15,6 4-6-15,-5-9-4 0,10 5 1 16,-5-4-3-16,5-2-1 0,5 1 3 16,-5 5-1-16,10-4 6 0,-5 3-1 15,6-5 0-15,4 8 2 0,1-8-2 16,4 2 5-16,-4-3-6 0,-1 3 2 15,1-2 2-15,4 2 1 0,-4-6-2 16,-1 6-3-16,0-6 2 0,-4 0 2 16,-6 0-2-16,5 0-2 0,6 3 3 15,-16-3 3-15,10 0 0 0,-10 0 2 16,0 0 4-16,0 0 5 0,10-3 2 16,-10-3 3-16,0 6 2 0,0-10-3 15,5 1-4-15,-5-7-2 0,0 6-5 16,0-9-6-16,0-2-5 0,0 2 2 15,-5-1 2-15,5-1-2 0,0 2 4 16,-10 0 3-16,10 3 13 0,0 1 9 16,0-1 9-16,0 7 5 0,-10-1 2 15,10 4 0-15,0 2-7 0,0-1-17 16,0 1-13-16,-6 4-9 0,6 0-10 16,0 0-4-16,-10 4 2 0,10 1-4 15,0-1 5-15,0 2-3 0,0 0-38 16,0-6-79-16,0 9-93 0,10-5-102 15,-10 2-133-15,6-6-318 0,-6 6-142 16,10-6-21-16,0 4 42 0,-5-4 80 16,11 5 116-16,4-1 312 0</inkml:trace>
  <inkml:trace contextRef="#ctx0" brushRef="#br0" timeOffset="6067.794">4091 10130 14 0,'0'-6'445'0,"0"6"78"0,-5-6 42 0,5 6 7 16,0 0-60-16,-10 0-177 16,10 0-110-16,0 0-59 0,-5 0-26 0,5 0-20 15,-10 6-14-15,10-6-20 0,0 0-15 16,0 0-10-16,-11 6-4 0,11-6 4 16,0 4-4-16,-5 1-1 0,5-1 5 15,0 8-7-15,0-8-7 16,-10 5-11-16,10 7-6 0,0-7-5 0,0 7-6 15,0-7-4-15,10 7 0 0,-10-6 2 16,5 5-1-16,6-5-1 0,-11-1 4 16,15 1 0-16,-5-4-1 15,-10-2 2-15,16 1 7 0,-6-5 2 0,-5-5 1 16,5 1 2-16,6-6 0 0,-6-5-8 16,-5-5-7-16,6-5-4 0,4 0-2 15,-15 0-1-15,10 0 4 0,-10 0 7 16,5 0 10-16,-10 0 6 0,5 6 3 15,-10-1 5-15,10 5 6 0,-15 5-5 16,4 1 0-16,6 3-5 0,-5 0-5 16,-6 2-11-16,6 8-7 0,5 2-9 15,-5 0-9-15,-6 3-5 0,16 1 1 16,-10 5 1-16,10 5 0 16,0 5-1-16,0-6 6 0,0 0 0 0,0 2-1 15,10-1 4-15,-10-1 1 0,5 2 5 16,6-5 0-16,4-7 4 0,-5 5 4 15,-4-3-1-15,4-7 2 0,5 2-1 16,-4-2-3-16,4-4-5 0,-5-4-3 16,6 4 1-16,-1-6-29 0,-5-3-49 15,6 3-77-15,-6 2-106 0,-5-2-265 16,-5 2-216-16,11-2-94 0,-11 3-12 16,0-3 41-16,10 0 92 0,-5 2 253 15</inkml:trace>
  <inkml:trace contextRef="#ctx0" brushRef="#br0" timeOffset="6457.494">4560 10035 405 0,'5'-6'595'0,"-5"6"51"15,10-5 31-15,-10 5-18 0,0 0-269 0,10 0-178 16,-5 0-105-16,-5 5-50 0,11-5-25 16,-11 6-5-16,5 4 2 15,5-6 8-15,-10 7 10 0,10-1 7 0,-10 3 10 16,0 3 0-16,-10-6 0 0,0 5 0 16,-6 4 5-16,1-3 7 0,0-1 2 15,-11 1 8-15,10-3 5 0,-4 2 0 16,4 1-3-16,1-6-14 0,0-1-18 15,4 1-14-15,11-4-13 0,-5 3-14 16,10-3-7-16,-5 4-1 0,16-1 0 16,9-3 1-16,-9-2-1 0,20 2 0 15,-10-6 0-15,4 0-7 0,6 0-29 16,-5 0-55-16,5-6-89 0,-15 2-151 16,5-2-280-16,-1-3-143 0,-9 3-53 15,-1-4 15-15,-5 1 65 0,6-1 137 16</inkml:trace>
  <inkml:trace contextRef="#ctx0" brushRef="#br0" timeOffset="8746.712">4930 9194 131 0,'10'-6'282'0,"-10"1"47"16,10 1 29-16,-4-2 6 15,4 6-19-15,-10-4-72 0,0 4-90 0,5 0-73 16,-5 0-43-16,10-6-25 0,-10 6-13 16,0 0-5-16,0 0 4 0,11 0 6 15,-11 0-2-15,0 0-3 0,0 0 5 16,0-4 7-16,0 4 1 0,0 0 6 15,0 0 7-15,0 0 6 0,0 0 0 16,0-5 1-16,0 5-3 0,-11 0-3 16,11 0-2-16,0 0-3 0,0-6-4 15,0 6-1-15,0 0-2 0,-10 0-7 16,10 0-1-16,0 6 0 0,0-6-3 16,0 0-2-16,0 0 0 0,0 0 0 15,0 0 2-15,0 0 2 0,0 0 4 16,0 5 6-16,-5-5 3 0,5 0 3 15,0 0 8-15,0 0 7 0,0 0-3 16,0 4-4-16,0-4-10 0,0 0-9 16,5 0-9-16,-5 0-14 0,0 0-8 15,0 0-5-15,0 0-1 0,0 0-2 16,10 0 1-16,-10 0 2 0,0 6 7 16,11-6 5-16,-6 0 5 0,-5 4 2 15,10-4 1-15,-5 6 3 0,5-6 2 16,1 9 1-16,-6-9 1 0,5 6 0 15,6 4 0-15,-6-6-5 0,-5 1-6 16,5 5-6-16,6-4-5 0,-6-2-1 16,6 5-4-16,-6-3-1 0,5 4-1 15,1-4 0-15,-1-2 0 0,-5 1-1 16,6-1 1-16,10 2-1 0,-11 0 3 16,-5-2-4-16,6 5 2 0,9-3-2 15,-9 4-1-15,-1-5 2 0,11 5-1 16,-16-6 1-16,16 8 0 0,-11-3 0 15,1-5 2-15,-1 6-2 0,1 1 4 16,4-7 5-16,-4 6 0 0,-1 1 6 16,1-1 4-16,4-6 4 0,-4 5 1 15,-1 3 3-15,0-8-3 0,6 6 2 16,-6-1-5-16,1-3 0 0,-1 4 4 16,1-5 3-16,4 5 3 0,-4-4 1 15,-1-2 0-15,1 1-5 0,-6 5-3 16,5-6-6-16,-4 2-2 0,4 0 4 15,1 3 1-15,9 1 2 0,-9-1 4 16,4-3 2-16,1 4 4 0,-1-2 5 16,-4 3 9-16,10-1 8 0,-11 5 7 15,0-5 5-15,11 0 0 0,-10 5-3 16,-6-5-4-16,16-1-8 0,-11 3-8 16,0-2-5-16,1 3-1 0,4-1 1 15,1-3 6-15,-11 1-4 0,16 5 8 16,-11-5 7-16,1 0 12 0,-1-1 5 15,11 1-1-15,-16 5 0 0,6-9-4 16,-1 4-7-16,6-1-16 0,-6 1-10 16,1 0-8-16,-6-1-3 0,5-3 0 15,1 4-4-15,-6-1 0 0,6 3-3 16,-6-8 4-16,5 6-2 0,-10-1-2 16,6-3-1-16,4 4-1 0,-5-5-2 15,-4 5-4-15,4 0-3 0,5-5-1 0,-4 5-1 16,-1-6 2-16,-5 2 1 15,10 3-1-15,-15-3-3 0,11 4-3 16,4-1-1-16,-5-3 0 0,-4 4 1 0,4 0 1 16,5-1 2-16,-4 1 4 0,4-1-1 15,0 3 1-15,-4-8-7 16,4 6 4-16,-5-1-5 0,6 3 0 0,-1-8-4 16,1 5 8-16,4-3 3 0,-4 4-6 15,-1-1 3-15,1-3-3 16,4 4 2-16,-4-4-4 0,-1 3 2 0,0 1 5 15,-4-1-1-15,4-3-2 16,1 4 1-16,4 0-3 0,-4-5-2 16,-1 5-5-16,1-6 0 0,-6 6-2 15,5-5-2-15,1 5 0 0,-6-4-2 0,5-2-2 16,-4 1 2-16,-6 5 0 16,5-4 0-16,6-6 4 0,-16 4-1 15,10 1 3-15,-5-5 1 0,5 4 7 16,-10-4-6-16,0 0 2 0,11 6 0 0,-11-6-2 15,5 0-1-15,-5 0-2 16,0 0 3-16,10 0 0 0,-10 0-5 16,0 0 3-16,0 0 0 0,0 0 5 15,5-6-5-15,-5 6 3 0,10-4 0 0,-10 4-7 16,11-5-2-16,-11 1-11 0,5-2-14 16,-5 2-18-16,0-2-10 15,0-3-1-15,0 3 1 0,10 2 6 16,-10-2 18-16,0 1 16 0,0 1 13 0,0 4 5 15,-10-6 6-15,10 2 3 0,0 4 8 16,0 0 8-16,0 0 10 0,-5 0 13 16,-6 0 3-16,1 0 3 0,5 4 2 15,-5 2 3-15,10-6-6 0,-16 9 0 16,16-3 1-16,-15-2 0 0,5 6-8 16,4 1-11-16,-4-7-6 0,0 6-9 15,10-5-4-15,-5-1-5 0,-6 2 1 16,11 0 0-16,0-2-1 0,0-4 1 15,-10 0-4-15,10 0-2 0,0 0-2 16,0 0 1-16,0-4 2 0,10-2 4 16,-10-4-2-16,16 1 0 0,-6-7 0 15,0-3-5-15,-4 4-2 0,9-10-3 16,6 5-2-16,-6-5 2 0,-10 10 6 16,16-10 2-16,-16 9 2 0,5 3 6 15,0-3 7-15,-4 7 12 0,-6-1 1 16,0 4 6-16,0 0 1 0,10 3 0 15,-10 3-9-15,-10 3-12 0,10 3-6 16,0 0-6-16,0 4-4 0,0-1 0 16,10 1 2-16,-10 5 2 0,5 1 3 15,5-3 6-15,1 3 1 0,-6-1-6 16,5 1 0-16,5-3 4 0,-4 3-2 16,4-7-8-16,-10 7 2 0,6-7 0 15,-11-3-2-15,10 4-4 0,-10-1 2 16,0-3 1-16,-10-2-3 0,-1 2-3 15,-4-2-5-15,-11 1 3 0,6-5 2 16,-6 0 6-16,-10 0 6 0,5 0 7 16,-5 4 11-16,5-4-3 0,5 0 1 15,1 0 1-15,9 6-6 0,1-6-4 16,-1 0-10-16,6 0-5 0,0 0-8 16,10 6-13-16,0-2-34 0,0-4-85 15,10 6-114-15,0-3-122 0,-4 3-132 16,4 4-284-16,-5-10-194 0,16 6-33 15,-6-6 54-15,0 3 89 0,1 3 120 16,10-6 285-16</inkml:trace>
  <inkml:trace contextRef="#ctx0" brushRef="#br0" timeOffset="9776.904">7620 9860 28 0,'-10'-4'419'0,"10"4"83"0,-5-6 43 16,-6 2-9-16,11-2-45 0,0 1-150 15,-10 1-103-15,10-2-56 0,-5 2-26 16,5-2-10-16,-10 2-3 0,10-1-3 16,0 5-9-16,0-10-13 0,0 10-14 15,0-6-9-15,0 2-10 0,0 4-12 16,0-5-6-16,10 5-4 0,-10 0-1 16,5-6 3-16,5 6 0 15,1 0 5-15,-6 6 0 0,5-6 1 0,6 5-3 16,-1 5-11-16,1 0-12 0,4-1-7 15,-15-3-12-15,11 8-8 0,-6 1 0 16,5-5 15-16,-4-1 24 0,-11 3 15 16,0 1 12-16,0-1 5 0,-11 2 6 15,-4-5-6-15,5-3-16 0,-6 4-14 16,1-10-7-16,-1 5-1 0,6-5-5 16,-5-5-8-16,4 5-9 0,6 0-5 15,-5 0-5-15,10-4-7 0,0 4-10 16,10 4-4-16,-10-4 6 15,16 5 12-15,-1 5 21 0,-5 0 22 0,6-1 25 16,-6 1 23-16,6 5 19 0,-16 1 11 16,15-1-1-16,-15 5-14 0,-10-1-22 15,5 6-23-15,-6-10-19 0,-4 5-24 16,-1-5-13-16,-9 0-11 0,9-5-24 16,-10 0-61-16,16-4-144 0,-5 3-171 15,-1-5-323-15,6 2-271 0,5 3-128 16,-5 1-15-16,-1 6 98 0,6 9 148 15,5 0 309-15</inkml:trace>
  <inkml:trace contextRef="#ctx0" brushRef="#br0" timeOffset="19603.956">2425 12155 226 0,'0'-6'387'0,"0"6"46"0,0-3-1 15,0-5-44-15,0 8-115 0,0 0-89 16,0-4-55-16,0 4-34 0,0 0-14 16,0 0-5-16,0 0 5 0,0 0 11 15,0 4 8-15,0-4 10 0,0 0 8 16,0 0 8-16,0 0 2 0,0 0-3 15,0 0-3-15,0 0-9 16,0 0-11-16,0 0-12 0,0-4-16 0,0 4-15 16,0 0-15-16,0 0-12 15,0 0-8-15,0 0-5 0,10 4-5 0,-10-4 1 16,0 11 4-16,0-5 5 0,0 4 11 16,0 5 11-16,10 5 16 0,-4 5 14 15,-6 0 10-15,0 0 6 0,10 10 6 16,-10-1-1-16,0 5-6 0,5 1-10 15,-5 1-9-15,10 3-11 0,-10 1-8 16,0-1-8-16,11 6-11 0,-11-6-3 16,5 7-7-16,-5-7-1 0,0 2-4 15,0-7-7-15,0 1 0 0,0-5-8 16,0 0 2-16,0-4-4 0,0-8 1 16,0 2 0-16,0 0-1 0,0-10 4 15,0 5-4-15,0-5 1 0,-5 1-3 16,5-3-3-16,0-1 1 0,0-3 1 15,0 1 0-15,-11-4-1 0,11 3-2 16,0-9-8-16,0 4-19 0,0 2-36 16,0-2-41-16,0-4-57 0,-10 0-62 15,10-4-60-15,-5 4-49 0,-5-10-98 16,10-5-133-16,-16 5-91 0,6-5-15 16,-6-4 29-16,16 9 46 0,-15-6 117 15</inkml:trace>
  <inkml:trace contextRef="#ctx0" brushRef="#br0" timeOffset="19998.092">2312 13000 340 0,'0'0'476'0,"0"-4"50"0,0 4 0 15,0 0-35-15,0 0-159 0,0 0-105 16,5 0-60-16,5 0-32 0,-10 10-10 16,0-4 2-16,10-2-5 15,-5 5-2-15,6-3-1 0,-6 9 3 16,5-5-4-16,0 9-5 0,-4-3-3 0,4 3-11 15,-5 0-10-15,5 3-14 0,-10-3-15 16,11 6-12-16,-6-6-13 0,-5 2-12 16,10-1-9-16,-10-5-7 0,10-5-1 15,-4-2-5-15,-6 3 1 0,0-5 1 16,0-2 1-16,10-4 2 0,-10-4 3 16,5-2 1-16,5-5-3 0,1 3 1 15,-6-8-4-15,5 1-1 0,-5 1-3 16,5-7 3-16,6 2 0 0,-6 4-2 15,-10-1 2-15,5 3 1 0,6 3 3 16,-11-2 6-16,0 3 2 0,0 5 2 16,0-6 11-16,-11 4 16 0,6 1 22 15,-5 1 24-15,-6-2 30 0,1 6 26 16,5-10 12-16,-16 5 2 0,11 1-8 16,-11-2-22-16,10 6-28 0,1-4-31 15,5 8-29-15,-6 2-76 0,6-2-108 16,10 11-134-16,-5-5-235 0,10 5-265 15,-5-5-148-15,0 5-30 0,0 1 45 16,0-3 105-16,0 3 213 0</inkml:trace>
  <inkml:trace contextRef="#ctx0" brushRef="#br0" timeOffset="37285.7696">902 14086 356 0,'0'4'505'0,"0"2"55"0,0-6 29 15,0 6-32-15,0-6-224 0,0 0-142 16,0 3-77-16,0-3-44 15,0 0-20-15,5 0-7 0,-5 0-2 0,0 0 4 16,0 0 8-16,0-3 11 0,0 3 12 16,0 0 8-16,0 3 8 0,0-3 5 15,0 0 0-15,0 0-3 16,0 0-4-16,0 6 0 0,0-6-6 0,0 0-3 16,0 10-1-16,0-1-1 0,11 1 1 15,-11 6-4-15,0 3-3 0,0 6 0 16,0 0 0-16,0 16-2 0,0-7-3 15,0 11-3-15,0 5-6 0,-11 4-8 16,11 2-9-16,0-2-12 0,0 0-6 16,-5 2-7-16,5-8-8 0,-10 2-3 15,10-9-4-15,0-7-2 0,0 1-4 16,0-10-15-16,0-6-29 0,-10-3-44 16,10-1-61-16,0-15-90 0,0 0-120 15,0-9-274-15,-6-13-122 0,6 3-35 16,0-6 26-16,6-4 64 0,4-2 110 15</inkml:trace>
  <inkml:trace contextRef="#ctx0" brushRef="#br0" timeOffset="37742.026">1206 14534 345 0,'10'9'500'0,"-10"-3"52"0,15-2 34 16,-15 2-34-16,16-2-211 0,-6-4-125 16,0 0-67-16,-4 0-39 0,4-4-28 15,5-6-15-15,1-5-15 0,-6-1-13 16,5-9-10-16,1 0-8 0,-6-4-6 15,6 0-9-15,-16-7-3 0,10 7-2 16,-10-6 1-16,0 0 0 0,0 4 7 0,0 2 18 16,-10 4 27-16,4 6 23 15,-4-2 22-15,0 7 16 0,-6-1 6 16,1 9-8-16,5 2-19 0,-6 4-20 16,1 10-18-16,5 5-12 0,-6 5-9 15,6 5-1-15,5 9 1 0,-6 7 5 16,1 3 8-16,5 1 3 0,5 9 2 15,0 2 4-15,0 3-3 0,0 1-7 16,0 0-7-16,0 0-8 0,0 0-9 0,0-6-9 16,0-4-7-16,0-6-4 15,0-9-6-15,5 0 0 0,-5-10-7 16,0-6-24-16,0-4-45 0,0-9-85 16,-5-6-103-16,5-11-246 0,0 1-185 15,0-4-80-15,0-7-3 0,0 2 58 0,0 3 85 16,5-3 238-16</inkml:trace>
  <inkml:trace contextRef="#ctx0" brushRef="#br0" timeOffset="38260.71">1612 14902 384 0,'-5'41'491'0,"-5"3"34"16,10 0 22-16,0 6-78 0,0 1-202 15,0-7-111-15,0 0-60 0,0 1-31 0,0-11-15 16,0-3-3-16,0-2 3 16,-11-8 5-16,11-7 2 0,0-8 2 15,-5 0-1-15,5-18 3 0,-10 2-1 16,5-15-8-16,-6-4-7 16,11-5-4-16,-10-7-3 0,5-9-13 0,10 6-11 0,-5-10-7 15,10 9-1-15,1-5-3 0,-6 10-1 16,10-1-1-16,-4 12 5 15,4-2 2-15,-5 12 5 0,6 9 0 16,-1 1 3-16,6 3 3 0,-6 6 4 16,-10 6 10-16,6 3 7 0,4 1 16 15,-5 5 8-15,-10 1 8 0,0 3 4 0,0-3-3 16,-10-3 0-16,-5 8-9 16,-1-7-5-16,1 1-8 0,-6-5-10 15,6 1-11-15,-11-7-22 0,11 6-42 0,-1-10-74 16,6 0-84-16,5 0-187 15,5-10-216-15,0 6-104 0,5-7-26 16,5-3 35-16,6-1 63 0,-1-1 178 16</inkml:trace>
  <inkml:trace contextRef="#ctx0" brushRef="#br0" timeOffset="38396.397">1838 14842 429 0,'6'10'568'0,"4"5"53"0,-10 1 32 16,10-3-38-16,-5 9-254 0,-5-9-163 15,0 2-109-15,0 1-107 0,0-6-194 16,11-5-221-16,-11-5-120 0,0-5-63 16,5-15-4-16,5-1 40 0,-10-8 151 15</inkml:trace>
  <inkml:trace contextRef="#ctx0" brushRef="#br0" timeOffset="38527.0369">1993 14455 440 0,'0'-10'617'0,"0"4"54"15,-5 0 29-15,5 6-22 0,0 6-305 0,0 4-233 16,0-1-203-16,-11 1-290 0,11 2-175 16,0-3-94-16,0 7-29 0,11-7 22 15,-11 1 89-15</inkml:trace>
  <inkml:trace contextRef="#ctx0" brushRef="#br0" timeOffset="39136.4669">2193 14798 315 0,'11'19'532'0,"-6"6"64"16,5-9 40-16,0 3 21 0,-5-4-249 0,6 1-161 15,-6-6-91-15,5-1-51 0,0-5-33 16,-4 2-23-16,4-6-14 16,5-6-12-16,-4 2-7 0,-6-5-9 15,5-7-9-15,0-3-14 0,-10-6-12 16,5 0-9-16,-5 0-8 0,-5-1 0 15,-5-2 5-15,10 2 18 0,-15 1 12 0,4 0 14 16,6 10 13-16,-15-1 5 16,14 7 8-16,-14 9 6 0,4 6 3 15,1 3 1-15,5 7 1 0,-6 1 1 16,11 14-4-16,-5 0-7 0,10 3-5 0,-10-5-9 16,10 8-6-16,10-8-3 15,-10 2-2-15,15-8-1 0,-4-2 0 0,4-7 3 16,0-8 1-16,11-6-2 15,0-6 3-15,-11-8-2 0,11-11-1 16,0 0-3-16,-11-6-2 0,1-3 5 0,-1 5 15 16,6-2 29-16,-16 8 31 15,5 1 36-15,0 3 26 0,-4 9 11 16,-6 5 1-16,0 5-1 0,10 9-1 16,-10 7 2-16,0 9 12 0,0 0 10 15,0 0-4-15,0 4-19 0,0 2-27 0,0-12-33 16,0 6-37-16,15-9-22 15,-4-7-16-15,-6-9-4 0,5-6-6 16,5-3 0-16,11-11-4 0,-10-5-6 16,-1 0-2-16,6 0-5 0,-6 0-6 15,-10 6-3-15,16 3-3 0,-16 7 5 0,5 3 4 16,-5 6 7-16,6 12 10 16,-11 7 30-16,10 0 20 0,-5 12 10 15,-5-2 8-15,0 2-1 0,0 4-11 16,10-7-33-16,-10-2-107 0,0-1-130 15,0-10-171-15,0-5-320 0,0-10-230 0,0-6-113 16,0-8 27-16,11-7 87 16,-6 2 140-16,5-6 308 0</inkml:trace>
  <inkml:trace contextRef="#ctx0" brushRef="#br0" timeOffset="39426.284">2898 14782 322 0,'10'16'594'15,"-5"3"76"-15,6 6 53 0,-1-5 28 16,-5 5-247-16,-5 0-182 0,10 0-116 16,6 0-80-16,-6-6-46 0,6 2-30 15,9-7-18-15,-9-8-12 0,9-2-7 16,-9-8 0-16,10-2-6 0,-1-13-15 16,1-1-14-16,-10-5-10 0,-1-6-1 0,0 2-2 15,-15-5 8-15,0 3 29 16,-15-4 37-16,5 6 40 0,-6 4 54 15,-15 0 49-15,6 10 34 0,-11 11 13 16,5 8-4-16,-10 5-34 0,15 16-59 16,-5 6-138-16,-5 4-205 0,10 4-401 0,11-5-211 15,10-3-109-15,5-6-43 16,5-6 53-16,10-3 149 0,11-6 361 16</inkml:trace>
  <inkml:trace contextRef="#ctx0" brushRef="#br0" timeOffset="41743.886">3886 14673 181 0,'0'0'437'15,"0"0"69"-15,0-4 27 0,0 4-13 16,0 0-121-16,0 0-107 0,0 0-72 15,0 4-38-15,0-4-13 0,0 5 0 16,0-5 0-16,0 8-5 0,0 4-6 16,0-3-8-16,0 7-9 0,10-1-7 15,-10 4-4-15,5-3-3 0,-5 3-8 16,0 6-11-16,10 0-17 0,-10-5-17 16,0 5-23-16,0 6-19 0,0-12-15 15,0 6-34-15,0 0-59 0,0-10-103 16,0-1-174-16,0-8-273 0,0-6-151 15,-10-10-53-15,5-5 11 0,-5-10 77 16,5-4 155-16</inkml:trace>
  <inkml:trace contextRef="#ctx0" brushRef="#br0" timeOffset="41905">3922 14121 384 0,'0'-10'537'15,"5"1"44"-15,-5 3 28 0,0 6-41 16,10 6-287-16,-10-3-245 0,0 3-288 16,0 4-179-16,0-1-98 0,0 7-38 15,5-1 10-15,6-1 73 0</inkml:trace>
  <inkml:trace contextRef="#ctx0" brushRef="#br0" timeOffset="42215.754">4091 14468 317 0,'11'21'584'0,"-11"-1"69"16,10 5 47-16,-10-6 31 0,5 6-243 15,-5 0-175-15,0 0-108 16,0 0-62-16,10 0-47 0,-10-5-35 16,16-1-28-16,-16-4-13 0,15-9-5 15,-4-2-5-15,4-8-2 0,-5-2 0 0,16-3-3 16,-11-11-3-16,1 3 1 0,-1 4-6 15,11 3-2-15,-16 0 0 0,6 10-1 16,-1 0 5-16,-5 10 2 16,6 0 15-16,-6 11 16 0,-5 2 9 0,-5 8 8 15,0-2 3-15,11 2-5 0,-11-2-12 16,0-4-33-16,0 0-60 0,0-4-89 16,-11-17-140-16,11-4-266 15,0-10-141-15,0-15-54 0,11-4 8 16,-6-11 61-16,5-5 125 0</inkml:trace>
  <inkml:trace contextRef="#ctx0" brushRef="#br0" timeOffset="42482.78">4601 13737 265 0,'0'-19'578'0,"0"9"79"0,-11 4 46 16,11 6 39-16,0 10-208 0,0 11-181 15,0 4-113-15,0 10-58 0,0 9-30 16,11 6-23-16,-11 10-24 0,5 4-25 16,5 5-19-16,-10 7-17 0,10 3-14 15,-4 0-11-15,-6-4-7 0,0 0-10 16,10-11-32-16,-10-4-53 0,0-10-79 16,0-6-104-16,0-13-233 0,-10-6-177 0,4-15-69 15,-4-4-3-15,0-12 53 0,5-4 89 16</inkml:trace>
  <inkml:trace contextRef="#ctx0" brushRef="#br0" timeOffset="43152.835">4416 14395 382 0,'0'-6'563'0,"10"2"60"0,-10 8 39 16,15 2-19-16,-4-2-250 0,4 7-150 16,11 3-91-16,-11-5-56 15,11 7-40-15,0-7-23 0,-1 1-33 0,6 2-45 16,-5-3-50-16,0 1-62 15,-11-10-123-15,11 0-153 0,-11 0-116 0,1 0-36 16,9-10 8-16,-9 10 39 16,-6-5 129-16,5-5 243 0,1 4 354 15,4-4 222-15,-14 7 142 0,4-3 86 16,5-4 53-16,-15-5-52 0,16 5-187 16,-16-9-128-16,10 3-79 0,-5-3-49 15,5-2-35-15,-10 2-20 0,0-7-3 16,0 1 6-16,0 6 13 0,0-6 11 0,-10 6 23 15,5 3 18-15,5 1-2 16,-10 5-14-16,-6 6-25 0,6 4-23 16,5 10-26-16,-11 4-31 0,6 7-23 15,-5 13-9-15,4 1-10 0,1 4-7 0,5 7-16 16,5-2-16-16,0 7-2 0,0-1-10 16,15-6 0-16,-4 0 1 15,-6-9 1-15,21 0 6 0,-16-4-3 16,21-12 0-16,-16 0-3 0,11-13-6 15,0-6-6-15,-11-6-6 0,11-9-6 0,-1-4 0 16,-9-10-11-16,-6-6-11 0,6-6 1 16,-1 7-1-16,-15-7 6 15,10-3 1-15,-10 9 17 0,0 0 17 0,0 10 16 16,0 0 21-16,0 6 16 0,0 9 5 16,0-1-3-16,0 1-2 0,0 6-13 15,11 4-17-15,-11 4-16 0,0 6-6 16,5 1 0-16,-5-1-1 15,0 0 2-15,10 5-4 0,-10-5 0 0,5-1-11 16,6 1-14-16,-11-4-15 0,10-6-7 16,-5 4 2-16,-5 1 4 0,0-5 16 15,0 6 16-15,0-2 17 16,0-4 6-16,-5 10 4 0,-5-1-1 0,10 13-4 16,-11-3-3-16,11 0 0 0,-5 6 0 15,5-4-1-15,0 3-6 0,0-3 1 16,5-2 0-16,6-3-26 0,-1-7-54 15,-5 1-79-15,5-4-79 0,6-6-104 16,-6-6-147-16,-5-4-237 0,-5 1-112 16,10-7-15-16,1 1 39 0,-6 1 77 15,10-1 135-15</inkml:trace>
  <inkml:trace contextRef="#ctx0" brushRef="#br0" timeOffset="43686.512">5336 14370 220 0,'0'0'438'0,"0"-6"62"15,0 6 8-15,-5 0-15 0,5 0-105 16,-10 0-119-16,10 6-83 0,-10-6-46 16,10 4-32-16,-6 1-15 0,6 1-13 15,-10-2-6-15,10 2-3 0,-5 3 2 16,-5 7 5-16,10-3 1 0,0 9-4 16,-11-3-3-16,11 0-7 15,0 6-10-15,0 0-12 0,0 0-9 0,11 0-9 16,-11 1-4-16,10-1-4 0,-5 0-4 15,5-8-1-15,6 0-1 0,-1-7 2 16,6 0-1-16,-6-10 2 16,1 0-1-16,-1-10-4 0,-5-5-3 15,6-5-11-15,-1 1-11 0,-4-6-8 0,-11-6-3 16,5 6 3-16,-5-4 5 0,-5 8 15 16,5 2 15-16,0 9 14 0,-11 0 10 15,6 10 11-15,-5 0 2 0,0 10 6 16,4 9-1-16,6 2-2 0,0 3-5 15,0 1-6-15,6 0-10 0,14 0-9 16,-15-4-8-16,21-2-2 0,-11 1-5 16,11-15-6-16,0 5-22 0,0-16-47 15,-1 2-60-15,-9-13-94 0,-1 0-259 16,1-14-169-16,-6 2-73 0,0-12-4 16,-5-3 33-16,-5-6 81 0</inkml:trace>
  <inkml:trace contextRef="#ctx0" brushRef="#br0" timeOffset="43946.852">5629 13683 279 0,'0'0'587'0,"0"0"73"16,0 0 52-16,0 4 43 0,0 7-210 15,0 3-183-15,0 11-111 0,6 0-50 16,4 6-27-16,0 8-16 15,-5 1-6-15,6 4-12 0,-6 7-8 0,5 3-16 16,0 1-18-16,-4-1-25 0,4 6-24 16,-5-10-20-16,5 4-15 0,1-9-35 15,-6 1-59-15,5-7-71 0,5-14-93 16,-15-6-134-16,11-13-250 0,-11-16-142 16,5-9-34-16,5-6 22 0,0-10 65 15,-4-11 121-15</inkml:trace>
  <inkml:trace contextRef="#ctx0" brushRef="#br0" timeOffset="44171.833">5887 13677 440 0,'0'-4'644'0,"0"8"80"16,-11 12 53-16,11 3 5 0,0 16-262 16,0 5-177-16,0 10-108 0,0 4-71 15,11 6-48-15,-6 0-36 0,5 9-27 16,0-3-20-16,-4-2-22 0,4 1-38 15,5-11-61-15,-4-4-79 0,-6-5-93 16,-5-14-225-16,-5-6-187 0,-6-16-73 16,-4-5 2-16,5-8 48 0,-6-11 78 15,-10-4 214-15</inkml:trace>
  <inkml:trace contextRef="#ctx0" brushRef="#br0" timeOffset="44568.587">5655 14115 241 0,'0'-4'543'0,"5"-2"75"0,-5 6 53 15,16 6 41-15,4 4-213 0,-4-1-171 16,15 7-107-16,-6-1-64 0,1-1-49 0,15 1-40 16,-15 1-27-16,15-7-19 0,-15 7-17 15,5-7-31-15,-6 7-39 0,1-6-34 16,0-7-18-16,-11 7-9 0,1-4 8 16,-1-6 30-16,-5 0 49 0,6 0 50 15,-6 0 41-15,-10 0 34 0,16 6 18 16,-6-6 8-16,-5 3-1 0,16 3-10 15,-16-6-11-15,10 10-11 0,11-10-6 16,-16 4-3-16,16 2-4 0,-11-6-7 16,1 0-2-16,-1 0-4 15,-5-6-3-15,6-4-7 0,-6 0-4 0,-10-9-4 16,0 0-9-16,0-6-9 0,0 0-7 16,-10 0-4-16,-6 0 2 0,1-1 8 15,5 7 17-15,-16 4 15 16,11 5 19-16,-1 4 26 0,1 12 33 15,4 4 30-15,-4 9 30 0,15 6 29 0,0 0 12 16,5 10-10-16,16-10-20 0,-6 10-39 16,1-10-40-16,9 0-43 0,1-6-39 15,0 2-115-15,-6-7-181 0,6 1-256 16,0-5-331-16,-11-4-179 0,-4-6-90 16,-1 9 48-16,-10-3 141 15,0-2 236-15</inkml:trace>
  <inkml:trace contextRef="#ctx0" brushRef="#br0" timeOffset="45334.867">6879 14196 287 0,'11'4'574'0,"-11"6"86"0,0-1 65 16,5 7 42-16,-5-1-210 0,10 10-176 16,-10 0-118-16,10 4-81 0,-10 2-58 15,6-2-49-15,-6 2-31 0,0-2-41 16,10-4-59-16,-10-6-94 0,0-3-215 16,0-7-226-16,0-9-122 0,0-9-46 15,0-16 12-15,0-4 70 0,0-6 203 16</inkml:trace>
  <inkml:trace contextRef="#ctx0" brushRef="#br0" timeOffset="45467.897">6962 13961 42 0,'10'-29'608'0,"-10"10"109"15,0 3 65-15,-10 6 33 0,10-1-52 16,-5 7-324-16,5-2-235 0,0 12-206 16,0-6-276-16,0 0-248 15,0 10-152-15,0-5-77 0,5 5-12 0,5 0 67 16,-10-1 204-16</inkml:trace>
  <inkml:trace contextRef="#ctx0" brushRef="#br0" timeOffset="45952.442">7471 14130 413 0,'0'6'540'0,"0"4"57"0,5 0 44 16,-5-1-41-16,0 7-200 0,10-1-118 15,-10-1-61-15,11 11-32 0,-6-4-20 16,-5 8-14-16,10 0-18 0,-5 2-8 16,6 3-14-16,-1-3-15 0,-5-2-23 15,-5 0-19-15,10-4-17 0,-5-4-2 16,6-7 16-16,-1-8 17 0,-5-12 14 15,5-8 6-15,1-11 4 0,-6-6-7 16,5-3-24-16,6-5-25 0,-1-1-17 16,-5-5-9-16,-4 14-7 0,4-3-13 15,-10 9-25-15,10 11-49 0,-10-1-81 16,0 9-105-16,0 6-208 0,-10 6-237 16,10 3-107-16,-16 11-21 0,16 1 44 15,0 8 87-15,-10-4 197 0</inkml:trace>
  <inkml:trace contextRef="#ctx0" brushRef="#br0" timeOffset="46271.652">7795 14505 48 0,'16'0'570'15,"-11"4"106"-15,15-8 72 0,-15-2 46 16,6-4-60-16,4 1-267 0,-15-13-178 16,10 3-102-16,6-6-63 0,-6 0-44 15,-5-4-26-15,-5-2-21 0,11 2-9 16,-11-2 3-16,0 2 3 0,-11-1 6 15,11 10 5-15,-5-5 7 0,-5 10-3 16,-6 5-4-16,16-5-13 0,-10 11-8 16,-5 4-6-16,15 4-10 0,-11 7-2 15,6 3 7-15,-5 7 6 0,10 4 7 16,0 4 5-16,0-4 12 0,0 10 6 16,10-10-3-16,-5 4-1 0,6 2-3 15,4-6-7-15,-5-6-5 0,6-4-12 16,-1-5-6-16,1 0-38 0,4-14-68 15,-4-8-102-15,-1-1-124 0,-5-12-260 16,-4-10-192-16,-6-5-67 0,10-5 10 16,0 1 71-16,-5-6 111 0,-5-10 257 15</inkml:trace>
  <inkml:trace contextRef="#ctx0" brushRef="#br0" timeOffset="46521.014">8027 13413 304 0,'0'-19'601'0,"0"9"90"0,0 0 61 0,-11 10 47 16,11 0-209-16,0 20-177 0,0-1-107 16,0 12-56-16,0 3-28 15,11 11-20-15,-11 5-11 0,15 0-10 0,-15 10-19 16,15-6-21-16,-15 6-20 0,11 0-29 16,4-1-29-16,-15 1-25 0,16 0-17 15,-16-10-15-15,10 0-12 0,0-11-34 16,-5 1-64-16,-5-11-65 0,11-4-81 15,-6-9-84-15,-5-7-82 0,0-9-123 16,0-15-136-16,0-8-82 0,0-8 0 16,0 2 43-16,0-11 66 0,10-1 142 15</inkml:trace>
  <inkml:trace contextRef="#ctx0" brushRef="#br0" timeOffset="46715.244">8150 13652 400 0,'0'-13'629'0,"0"1"76"0,0 8 57 0,0 8 20 15,0 8-238-15,0 7-172 16,10 6-104-16,-10 4-64 0,5 11-47 16,-5 1-43-16,11-2-33 0,-11 11-25 15,5-6-22-15,-5 6-13 0,10-5-21 0,-10-5-38 16,0 4-53-16,10-9-72 0,-20-4-81 16,10-6-142-16,-10-6-196 0,5-9-126 15,-11-10-35-15,6 0 24 16,-16-6 57-16,11-7 132 0</inkml:trace>
  <inkml:trace contextRef="#ctx0" brushRef="#br0" timeOffset="47149.204">7908 13941 552 0,'-5'-9'661'0,"5"9"79"16,5-6 64-16,-5 12-7 0,16-6-257 16,4 9-156-16,-4-3-77 0,9-2-55 15,1 2-51-15,-5 4-43 0,15-7-40 16,-5 3-37-16,-6 4-33 0,11-4-23 15,-5-3-53-15,-5 9-61 0,0-8-58 16,-11 6-61-16,11-5-62 0,-11 5-54 16,1 0-8-16,-1-5 20 0,-5-1 36 15,6 2 65-15,-6-2 76 0,-10 2 83 16,10-6 80-16,-4 5 66 0,-6-1 51 16,0-4 29-16,10 6 3 0,-5-2-10 15,-5 2-11-15,10 0-13 0,1-3-11 16,-6 3-18-16,5 4-5 0,5-6-9 15,-4 1-15-15,4 5-19 0,-10-10-19 16,6 0-11-16,4 0-11 0,-5-4-7 16,6-7-5-16,-16-3-6 0,10-1-4 15,-10-5-4-15,5-5-5 0,-10 0-2 16,5 6 3-16,-10-6 2 0,5 4 11 16,-6 1 7-16,1 11 12 0,-5-1-1 15,-1 4 1-15,-10 6-1 0,11 10-9 0,5 5-9 16,-6 5-9-16,1 5-12 0,5 6-40 15,4-2-66-15,-4 5-103 0,20-9-182 16,-10-5-253-16,6-5-126 16,9-9-30-16,-5 4 26 0,6-10 81 0,9-10 175 15</inkml:trace>
  <inkml:trace contextRef="#ctx0" brushRef="#br0" timeOffset="47472.383">8747 13891 457 0,'0'0'627'0,"10"0"82"0,-10 6 56 16,5-2-22-16,-5 2-214 15,0 3-144-15,0 7-87 0,10-1-49 16,-10 5-27-16,11-1-26 0,-6 6-20 15,5 0-11-15,-5 0 1 0,6 0 6 16,-1 0 3-16,-5 0 1 0,5-5-2 16,-10-5-23-16,5-5-31 0,-5-1-28 0,11 1-28 15,-11-14-25-15,0-2-26 16,0-3-64-16,10-7-101 0,-5-3-110 16,-5-2-116-16,10 1-123 0,-10 5-223 15,16 1-173-15,-16-1-28 0,10 5 37 0,-5 1 82 16,6 3 106-16,-1 0 233 0</inkml:trace>
  <inkml:trace contextRef="#ctx0" brushRef="#br0" timeOffset="47627.981">9019 14076 287 0,'0'20'602'15,"11"-5"89"-15,-11 10 58 0,10-5 37 16,-5-1-220-16,-5 2-208 0,0-7-146 16,10 1-88-16,-10-5-77 0,6-1-87 15,-6-13-92-15,0-1-100 0,10-15-174 16,-10-5-158-16,0-9-97 0,0-1-14 15,0-6 39-15,0-3 68 0,0 0 160 16</inkml:trace>
  <inkml:trace contextRef="#ctx0" brushRef="#br0" timeOffset="47728.676">9071 13907 151 0,'0'-35'499'0,"0"0"179"0,10 14 135 15,-10 2 97-15,0 3-20 0,0 7-255 0,-10 5-195 16,10-2-144-16,0 12-137 0,0 3-170 16,-10 1-238-16,4 6-335 0,-4-3-195 15,5 3-114-15,-5-1-33 16,-1 0 51-16,11-1 168 0,0 1 302 0</inkml:trace>
  <inkml:trace contextRef="#ctx0" brushRef="#br0" timeOffset="48816.2676">9559 14250 291 0,'0'0'409'15,"11"0"29"-15,-11 0-8 0,0 0-37 16,5 0-110-16,-5-6-101 0,0 6-61 15,0 0-35-15,0 6-10 0,0-6 5 16,0 0 13-16,0 0 15 0,0 6 14 16,0-2 16-16,0-4 17 0,0 0 6 15,0 6 3-15,0-6-9 0,0 0-11 16,0 0-20-16,0 0-21 0,0 0-24 16,0 0-22-16,0 0-19 0,0 3-15 15,0-3-2-15,0 6 4 0,0-2 10 16,0 2 11-16,10 3 15 0,-10-3 7 15,0 4 1-15,0 5-6 0,11-5-5 16,-6 5-11-16,5-1-9 0,-10 1-3 16,15-5-4-16,1 5-4 0,-6-5-3 15,6-4-1-15,-1-2-4 0,6-4-3 16,-6-10-4-16,0 0 1 0,1-5-2 0,-6-4-1 16,6-6-1-16,-1 0-1 15,-5-4-3-15,-10-2 0 0,5 2 3 0,-5-2 12 16,-5 2 11-16,-5-2 8 15,5 6 7-15,-16 0 9 0,6 6-1 0,-1-6-6 16,-9 9-7-16,9 3-9 0,1 3-13 16,-11 4-11-16,16 6-7 15,-6 6-5-15,1-2-5 0,0 11 0 16,4 1 4-16,1 3 4 0,-6 0 1 16,16 6 2-16,-10 6 1 0,10-2 0 0,10 2 1 15,-10-2 3-15,11 6 15 16,-6-4 14-16,16-2 28 0,-6 5 22 15,0-9 24-15,11 6 13 0,-10-12-4 0,9 1-13 16,-9-5-19-16,9-5-21 0,1-10-21 16,0 0-36-16,-11 0-67 0,1-10-98 15,-1 1-107-15,-5 3-126 0,-10-4-168 16,11 0-248-16,-6 5-110 0,-5 1 2 16,0 4 57-16,0 4 94 0,10-4 157 15</inkml:trace>
  <inkml:trace contextRef="#ctx0" brushRef="#br0" timeOffset="49025.564">10064 14433 343 0,'10'0'639'16,"-10"6"82"-16,15-6 69 0,-15 10 69 15,11-4-212-15,-1 7-164 0,-5 3-111 16,-5 5-67-16,0 2-60 0,0 2-71 0,10 6-72 15,-10-2-109-15,5 2-137 0,-5-6-193 16,0-8-323-16,0 4-176 16,0-11-87-16,0-4 8 0,11-6 80 15,-11-10 162-15</inkml:trace>
  <inkml:trace contextRef="#ctx0" brushRef="#br0" timeOffset="50675.869">9585 14260 290 0,'0'9'469'0,"0"-3"50"16,-10 4 20-16,10-1-40 0,0-3-169 15,0 4-117-15,0 0-70 0,10-1-37 16,-10-3-15-16,0-2-1 0,0 2 15 15,11-6 12-15,-6 0 12 0,5-10 5 16,-5 0-3-16,5-5-19 0,6-4-27 16,-6-6-23-16,6-1-16 0,-1-4-13 15,-5 1-6-15,6 4-6 0,-1 5-1 16,-15-1 0-16,10 8-1 0,1 1 1 16,-6 2-1-16,-5 6 2 0,0-1 2 15,0 10 6-15,0-1 9 0,-5 6 7 16,-6 5 13-16,1 5 11 0,5 1 11 15,-5-2 5-15,-6 12-3 0,16-8-10 16,-10 8-10-16,5-6-16 0,-5 0-13 0,10-5-14 16,0-1-10-16,0-4 1 0,10-9-4 15,-5-2 1-15,5-14 3 16,1-5 0-16,4-10 1 0,0-4-4 16,1-12 1-16,10 3-5 0,-11-7 0 15,0 5-3-15,6 5 17 0,-16 0 32 0,5 10 40 16,1 10 24-16,-11-1 18 15,0 13 3-15,-11 3-7 0,11 9-23 16,-15 11-35-16,-6 5-21 0,6 9-14 16,0 7-6-16,-1 3-9 0,6 1-9 15,-6 1-3-15,16-2-7 0,-10 1-5 0,10-11-2 16,0-3 0-16,0-12-1 16,10-3-5-16,6-12 6 0,-1-14-1 0,6-9 2 15,-6-12 1-15,16-4 3 16,-5-5 4-16,-11 1 2 0,11-1 3 0,-11 5 3 15,6 0 8-15,-16 10 22 0,5 6 12 16,-4 3 4-16,4 7 0 0,-10 9 2 16,-10 15-8-16,4 4-22 0,-4 7-16 15,-5 8-7-15,-1 7 1 0,6-3-8 16,5 7-2-16,-5 1-5 0,10-2 0 16,-11-3-3-16,22-6-4 15,-1-10-8-15,-5-6-3 0,10-19-6 0,11-6-2 16,0-13 0-16,-11-6 8 0,11-10 6 15,0-5 13-15,-1 1 10 0,1 4 15 16,-10 1 24-16,-1 3 23 16,0 11 23-16,-15-1 12 0,11 12 2 0,-11 5-9 15,0 8-17-15,0 11-29 0,-11 10-26 16,6 4-8-16,-5 6-4 0,-5 1 0 16,15 3-3-16,-11 1 2 0,11-5-3 15,0-6-5-15,11-4-2 0,-1-9-1 16,5-11 3-16,1-10 2 0,-1-5 4 15,11-15 0-15,-11 0 2 0,-4 0-2 16,4-4 1-16,1 4-22 0,-16 9-118 16,0 7-162-16,0 9-211 0,-16 4-338 15,1 11-187-15,4 0-75 0,-4 10 62 0,-1 4 136 16,16-7 194-16,-10-9 326 16</inkml:trace>
  <inkml:trace contextRef="#ctx0" brushRef="#br0" timeOffset="51277.2606">10424 14102 169 0,'0'3'529'0,"0"-3"96"16,0 6 73-16,-11-6 58 0,11 0-161 15,0 0-172-15,0 4-116 0,0 2-79 16,0-2-57-16,0 7-33 0,0-1-19 0,11 5 0 16,-6-1 14-16,5 7 12 15,6-2 6-15,-6-3-2 0,5 3-8 16,1-3-11-16,-6-7-22 0,16 7-14 15,-11-13-19-15,1 3-16 0,-6-6-12 0,5-6-12 16,1-9-8-16,-6 2-11 16,-10-9-6-16,0 3-5 0,0-6-5 15,-10 0-2-15,5 0-1 0,-16 5-1 16,6 1 4-16,-11 4 0 0,10 5 0 16,-9 10-1-16,-6 0-4 0,15 10-2 0,-9 5-20 15,14-1-58-15,-4 7-87 0,15 4-111 16,-10-11-122-16,10-3-260 0,10-11-178 15,0-6-50-15,6-9 24 16,-1-4 86-16,1-12 109 0,-6 2 255 16</inkml:trace>
  <inkml:trace contextRef="#ctx0" brushRef="#br0" timeOffset="52466.276">10614 13249 531 0,'10'-14'690'15,"-10"9"94"-15,0 5 91 0,5 15 42 16,-5 4-188-16,0 12-141 0,0 8-82 16,0 5-63-16,11 12-68 0,-6 4-85 15,-5 9-100-15,10-5-65 0,0 2-49 0,-4-1-35 16,4-7-22-16,-10 2-16 16,5-4-10-16,5-12-34 0,-10 1-93 15,11-5-118-15,-6-11-101 0,5 2-92 16,-5-12-58-16,5 2-7 0,1-11 73 15,-6 0 115-15,5-10 106 0,0 4 104 0,-4 1 87 16,4-5 69-16,-5 0 55 16,5 0 45-16,-10 6 42 0,16-2 34 15,-6-4 22-15,-5 6 2 0,5-2 0 16,6 1-5-16,-1-1-16 0,-4-4-30 16,4 0-28-16,6-4-27 0,-6 4-32 15,1-9-31-15,-6-7-30 0,-5 1-16 16,5-10-31-16,-5 0-39 0,6-4-25 15,-11-2-13-15,0 8-7 0,0-2-3 16,-11 3 13-16,6 9 25 0,-5 1 18 0,10 9 11 16,-5 3 7-16,-5 9 1 15,10 1 9-15,-11 5 5 0,11 5 5 16,0 1 0-16,11-2 4 0,-1 6 1 16,-5-6-1-16,10-3 5 0,6 3 5 15,-6-9 5-15,1-4 3 0,10-6 3 0,-11-6-2 16,0-8-1-16,11-7-10 0,-16-4-11 15,6-10-6-15,-1-3-9 16,-4-3-26-16,4-9-29 0,-5 0-25 16,-10-4-18-16,5 4-15 0,-5-4-6 15,-5 0 17-15,5 4 30 0,-10-1 24 0,5 11 23 16,-5 5 21-16,-1 6 14 16,6 4 10-16,-5 10 6 0,-6 5 6 15,6 10 8-15,5 0 6 0,-5 15 6 16,-1 5 11-16,6 5 14 0,-5 10 19 15,10 5 27-15,-5 4 32 0,5 1 19 16,0 5 3-16,0 4 3 0,0 6-16 16,5 0-23-16,-5 5-34 0,10-1-25 15,-5 1-19-15,6-5-16 0,-1 0-11 16,-5-12-12-16,11-1-7 0,4-13-6 16,-4-5 5-16,-1-8-2 0,-5-17-10 0,6-4 5 15,-1-15 3-15,1-4 0 0,9-16-3 16,-14 0 0-16,4-9 8 15,0-6-7-15,6-1-7 0,-16-3-12 0,5-2-5 16,-4 2-6-16,4 4-3 16,-10-4 5-16,0 4 4 0,0 6 12 0,0 3 10 15,0 12 9-15,-10-2 0 0,4 12-4 16,6 4 0-16,-10 5 0 0,10 10-2 16,-15 6-4-16,15 7 2 0,-11 12 4 15,6 6 1-15,-5 4 3 0,10 9 1 16,0 7 2-16,0 3 2 0,0 2-3 15,0-2 2-15,0 0-4 0,10 5-10 16,-5-9-2-16,6 1 0 0,-1-7 4 16,-5-3 0-16,11-13 0 0,4-2 7 15,-4-7 4-15,-1-4 1 0,0-9-6 16,-4-6 3-16,4-6 2 0,-5-3-4 16,6-7 1-16,-6 1-5 0,-5 1 0 15,6-1-7-15,-11-1 4 0,5 7 1 16,5-1-3-16,-10 0 1 0,10 5-2 15,-10 5-6-15,5-4 2 0,-5 4 0 16,11 4 0-16,-6-4 1 0,5 5 6 16,6-5 0-16,-6 4-4 0,5 2 3 15,-4-6-3-15,4 0 4 0,-5-6-1 16,-4 2 4-16,4-5 0 0,-10-7-3 16,0 1 2-16,5-10-4 0,-10 6-8 15,5-7-15-15,-10-2-6 0,-6 2-3 16,6 1-1-16,-6 4 4 0,1 8 7 15,5 3 15-15,-6 10 12 0,1 4 14 16,4 11 9-16,6 10 4 0,-5 4 5 16,10 2 4-16,10 4 0 0,-5 0-12 15,11-6-7-15,10 1-9 0,-6-1-14 16,1-4-96-16,5-5-172 0,-1-5-202 16,11-9-323-16,-15 4-206 0,5-16-107 0,-11 2 34 15,6-11 134-15,-6-1 188 16,-15 3 312-16</inkml:trace>
  <inkml:trace contextRef="#ctx0" brushRef="#br0" timeOffset="53833.559">11941 13409 28 0,'0'-6'474'0,"0"-3"90"0,0 9 57 16,-10-4 51-16,10 4-65 0,0 0-193 16,0 4-111-16,0 5-51 15,0 7-20-15,10-1 3 0,-10 10 9 16,10 4 25-16,-4 6 46 0,-6 0 21 16,15 11-1-16,-15 2-22 0,10 8-36 0,-10-2-48 15,11 6-70-15,-11 0-49 16,0-1-29-16,0-5-22 0,0 2-21 15,-11-2-15-15,11-13-8 0,0-6-3 0,0-6-5 16,0-14 0-16,0-5-3 16,0-10-4-16,0-10 2 0,16-9-1 0,-6-2-5 15,-5-3-6-15,16 3 3 0,-6-4 4 16,1 12-4-16,9-3-4 0,-9 10 3 16,9 6 3-16,-9 0 4 0,-1 10-2 15,6 2 0-15,-6 7 3 16,-9 0 4-16,4 2-2 0,-10-1 1 0,-10 5 2 15,4 0 2-15,-4-6 1 0,5 0-1 16,-16-9-1-16,6-4-7 0,-1-6-6 16,6 0-15-16,-5-10-16 15,-1 1-26-15,16-1-26 0,-10-6-19 16,20 1-14-16,-10 5-1 0,11 1 8 0,-6-1 18 16,10 4 28-16,6-3 25 0,-6 9 20 15,1 0 14-15,-1-6 9 0,11 6 2 16,-11 6 6-16,6-6 5 15,-6 0 1-15,1 0 1 0,9 0 1 16,-9 0 5-16,-1 0-3 0,-4 0-7 0,4-6-1 16,0 2-2-16,-4-2-2 0,-1-3-4 15,-5-7 0-15,5 1 0 16,-10-5-3-16,0 1 2 0,0-2-2 0,-10 2 0 16,5-1-2-16,-5 5-2 15,-1 5 2-15,-4-5 2 0,0 11-2 0,4 4-1 16,-4 4 6-16,5 2-2 0,4 13-2 15,-4 0 2-15,-5 6-1 0,15 6-2 16,0 4 5-16,0 0 0 0,0-1 4 16,15 1-1-16,-5 0 2 0,6-10 1 15,-1 0 2-15,11-6 1 0,-11-3 0 16,11-11 1-16,0-5 0 0,-11-11-1 16,11-8-2-16,0-1-6 0,-11-5 2 15,11-6 1-15,-11 2-2 0,-4 4 4 16,4 0 9-16,0 6 8 0,-4 3 10 15,-1 7 5-15,-5-1 17 16,5 10 14-16,-4 0-2 0,4 10-1 0,0 5 2 16,-5-1-6-16,-5 7-13 0,0-2-14 15,0 1-10-15,0 5-8 0,-5-4-7 16,-5-2-3-16,0-3-5 0,10-7-1 16,0 1-1-16,-6 0-1 0,12-10 4 15,-6 0-3-15,10-6 1 16,0-4-1-16,6 0 3 0,-1 1 4 0,11-7-1 15,-11 3-2-15,11-3 4 0,0-5-1 16,4 2-6-16,7-6-2 0,-12 0-6 16,-4 0-5-16,5 2-18 0,-11-3-19 15,6-4-9-15,-16 5-2 0,-5-4-3 16,0 4 0-16,0-1 21 0,-5 7 20 16,-6 4 12-16,1-1 7 0,-5 12 11 15,9 4 15-15,-14 10 15 0,4 6 13 16,11 7 12-16,-5 8 15 0,0 3 7 15,10 7 2-15,10-3-3 0,0-3-10 16,6 0-8-16,-1 0-9 0,1-10-12 16,9 0-12-16,1-4-16 0,5-8-15 15,-5-7-19-15,-1-6-100 0,6-6-169 16,-5-3-202-16,-11-1-360 0,11-5-207 16,-16-1-98-16,6 3 28 0,-6-3 129 15,5 1 181-15,-4 1 350 0</inkml:trace>
  <inkml:trace contextRef="#ctx0" brushRef="#br0" timeOffset="54407.643">13582 13847 208 0,'0'0'536'0,"0"0"98"0,0 6 73 16,10-2 69-16,-10 5-154 0,0 7-124 16,0-1-69-16,0 4-43 0,0 6-33 15,6 4-41-15,-6 2-49 16,0-2-62-16,10 6-69 0,-10-4-53 0,0-2-41 15,0-4-57-15,0-4-81 0,10-7-101 16,-10-3-127-16,0-17-207 0,0-3-263 16,0-7-108-16,0-9-8 0,-10-4 60 15,10-11 115-15,0-1 202 0</inkml:trace>
  <inkml:trace contextRef="#ctx0" brushRef="#br0" timeOffset="54567.401">13634 13639 438 0,'0'-12'626'0,"0"8"73"0,-11-5 41 16,11 9 10-16,0 0-291 0,0 0-213 16,-5 9-167-16,5-5-153 0,-10 2-277 15,10 3-202-15,0 1-108 0,0 2-41 16,0-3 24-16,-10 1 71 0,10 0 228 16</inkml:trace>
  <inkml:trace contextRef="#ctx0" brushRef="#br0" timeOffset="54889.019">13747 13882 490 0,'10'19'598'0,"-10"6"79"16,10-4 57-16,-5 2-10 0,6 2-244 16,-11 1-151-16,0-1-89 0,5-6-62 15,5 2-48-15,-10-2-39 0,10-9-31 16,-4 0-26-16,-6-5-13 0,10-10-11 15,0 1-4-15,6-6-6 0,-11-5-10 16,5-1-8-16,5-3-6 0,-4 0-5 16,4 3 1-16,1 1 1 0,-6-1 7 15,5 13 9-15,-4-3 13 0,-6 6 16 16,5 6 17-16,5 3 22 0,-15 1 34 16,11 5 32-16,-11 5 19 0,5-1 10 15,-5 2-8-15,-5 4-17 0,5-6-34 16,-11 7-54-16,11-7-82 0,0 2-102 15,0-7-131-15,-5 1-272 0,-5-15-210 16,10 0-105-16,0-6-13 0,10-3 50 16,-5-5 101-16,6-1 256 0</inkml:trace>
  <inkml:trace contextRef="#ctx0" brushRef="#br0" timeOffset="55167.668">14421 13916 151 0,'15'0'750'0,"-15"0"166"0,10 6 83 15,-10-6 54-15,0 0-60 0,11 0-365 16,-11 0-279-16,0 0-168 0,5 4-161 0,-5 2-139 15,0-2-168-15,0 7-261 16,10-1-242-16,-10 0-140 0,-10 9-11 0,10-4 52 16,0 10 115-16,0 0 241 15</inkml:trace>
  <inkml:trace contextRef="#ctx0" brushRef="#br0" timeOffset="55289.501">14518 14345 376 0,'11'15'745'16,"-11"-5"151"-16,0-1 98 0,0-9 57 15,0 0-235-15,0 0-262 0,0 0-249 16,0 6-244-16,-11-2-257 0,6 6-403 16,5 5-233-16,-10 0-127 0,-6 11-21 15,16 3 58-15,-10 5 141 0,-5 7 336 16</inkml:trace>
  <inkml:trace contextRef="#ctx0" brushRef="#br0" timeOffset="57162.304">3860 15951 221 0,'10'-3'451'0,"-10"-3"54"0,0 2 32 16,11-2-32-16,-11 6-166 0,0-6-115 16,0 6-68-16,0-3-35 0,0 3-18 15,0 0-10-15,0 0-5 0,0 0-7 16,0 3-8-16,0-3-12 0,0 0-7 15,0 0-4-15,0 0 5 0,0-3 7 16,0 3 15-16,0 0 14 0,0 0 11 16,0 0 3-16,0 0-4 0,0 0-9 15,-11 0-12-15,11 3-8 0,0-3-14 16,-10 6-9-16,10-6-5 0,-5 6-8 16,-5-2-5-16,10 2-2 0,-16-3-2 15,6 7 2-15,5 2 4 0,-6-3 7 16,-4 1 6-16,5 5 8 0,-6-1 14 15,6 1 7-15,-5 7 5 0,-1-3-3 16,1 6-4-16,-6-6-7 0,6 12-12 16,-1-2-8-16,1 2-9 0,-11 4-2 15,11-1-2-15,-11 1-4 0,10 4-4 16,-9 1-4-16,14 5 0 0,-14-1-3 16,9 2-3-16,1-1-7 0,5-1-1 15,10 0-2-15,0-3-1 0,0-1-2 16,0-1 2-16,10 5 1 0,5 3-1 15,1-3-5-15,4 6-4 0,-4-6 3 16,9 7-3-16,-9-3 3 0,15 2 2 16,-11 0 9-16,1 0 18 0,5-5 24 15,-1 5 26-15,1-6 33 0,-10-3 28 16,9-3 16-16,1 3 2 0,-11-1-14 16,11-5-18-16,-10-6-33 0,9 6-20 15,-9-5-21-15,-1-1-7 0,-5-3-7 16,6-1-5-16,-6 0-1 0,6 0-3 15,-6-10-7-15,-5-1-7 0,5 1 5 47,-10-5 9-47,5-4 3 0,6 9 230 0,-11-15-215 0,0 0-3 16,0 0-13-16,0 0-11 0,0 0-4 16,0 0-9-16,0 0 0 0,0 0-11 15,0 0 2-15,0 0-8 0,0 0 0 16,0 4-11-16,0-4-40 0,0-4-95 15,10 4-154-15,-10 0-192 0,0-6-336 16,0 6-212-16,-10 0-92 0,10 0 34 0,-16-6 115 16,16 3 181-16,-10-3 329 15</inkml:trace>
  <inkml:trace contextRef="#ctx0" brushRef="#br0" timeOffset="93864.083">4698 10109 241 0,'0'-4'405'16,"0"4"44"-16,0 0-8 0,-5 0-33 16,5 0-112-16,-10 4-99 0,10-4-60 15,0 5-36-15,0-5-16 0,-10 0-15 16,10 4-2-16,0 2 0 0,0-6 4 16,0 0-2-16,-5 0 7 0,5 6 5 15,0-6 3-15,0 0 0 0,0 4-1 16,-11 1 1-16,11-1-2 0,0 2-9 15,0 4-5-15,0-1-9 0,0 1-7 0,0 5-8 16,0 1-9-16,0 3-5 16,0 6-8-16,0-5-4 0,0 5-10 15,0 0-1-15,0 0-5 0,-10 0-1 16,10-6-2-16,0 2 5 0,0-7 0 0,0 1 0 16,-5-5 10-16,5 1 12 15,0-7 5-15,0 2 1 0,0-6 3 16,-10-6-3-16,10-3-5 0,-6-7-14 15,-4-3-5-15,10-6-1 0,0 0-6 16,0-4 0-16,0-2-2 0,0-4 0 16,0 1-4-16,10-1 1 0,-10 4 1 15,6 2-1-15,-6 4 1 0,0 0 2 16,0 6 4-16,10 3 7 0,-10 7 8 16,0-1 8-16,0 0 3 0,0 4 1 0,0 6-6 15,0 0-8-15,-10 6-7 0,10 4-6 16,0 9-4-16,-6-3-1 15,-4 3 2-15,10 6 2 0,-10 6 1 16,5-2 2-16,5 2 0 0,-11-2 0 16,11 0-1-16,-5 1-4 0,5-5 1 0,-10 1-2 15,10-7 1-15,0 0-1 0,0-3-1 16,0-7 1-16,0-3 6 16,0-2 0-16,0-8 2 0,0-2 2 0,0-3 0 15,0-11-3-15,0-1-2 16,0-2-2-16,0-8-2 0,10-4 1 0,-10 1 3 15,0-1 6-15,0 0 5 0,0 4 3 16,0 6 5-16,-10 2 10 0,10-2 9 16,0 10 6-16,0-1 3 15,0 6 0-15,0 5-7 0,0 5-7 16,0 5-13-16,0 1-9 0,-10 14-7 16,10-1-2-16,-5 6 0 0,-6 6 2 0,11-2 3 15,-5 5 1-15,-5 1 2 16,10-4-2-16,-10 4-2 0,10-10-3 0,0 4-3 15,-6-14 0-15,6 4-2 16,-10-9 5-16,10 2-2 0,0-8 6 0,0-8 2 16,0-8-1-16,10-1-6 15,-4-12-3-15,-6-10-1 0,10 0-4 0,-10-5-5 16,15-5 4-16,-4 5-1 0,-6 5 2 16,5-6 6-16,-10 13 14 15,10 2 13-15,-10 7 14 0,0 4 8 0,5 5 4 16,-5 0-2-16,0 10-10 0,-5 10-14 15,5 0-12-15,-10 9-11 0,10 6 0 16,-10 6-2-16,10-2-2 0,-5 2 1 16,5 3 2-16,-11 1-1 15,11-6-5-15,-5 2 3 0,-5-2 1 0,10-4-5 16,0-6-2-16,-10-3-1 0,10-1 2 16,0-11 0-16,10-4 2 0,-10-4 3 15,0-11 1-15,10-5-1 0,-5-5 1 16,-5-9-3-16,16-1 2 15,-16 0-3-15,10-5 0 0,0 5 0 0,-5 0 0 16,-5 10 3-16,11 0-5 0,-11 6 2 16,0 3-1-16,0 7-1 0,0 3-4 15,0 6-2-15,0 6 1 16,0 3 3-16,-11 11-2 0,11 1 4 16,-5 4 3-16,-5 4 1 0,0-4 0 0,10 10-4 15,-5-4 0-15,5 3 2 0,-11-5-2 16,11-4-2-16,0 0 0 0,0 0-2 15,0-9 3-15,0-6 1 16,11-1 1-16,-11-9 3 0,5 0-2 0,5-15 5 16,-10-5-4-16,15-5 1 0,-15-9-2 15,11-1-1-15,-6-6-1 0,5 3 1 16,0-8 2-16,-4 11 1 0,-6 0-1 16,0 6 4-16,0 4 3 0,0 10-3 15,0 5-3-15,-6 10 0 16,-4 6-2-16,10 3-4 0,-15 17 2 0,4-3 0 15,11 8 0-15,-15 9 2 0,5-5-1 16,5 3 1-16,-6 3-2 0,6-6 0 16,-5-1 0-16,10 1 0 0,-10-4-2 15,10-8-4-15,0-2 5 0,-6-5-1 16,6-7 4-16,0 1-1 0,6-10 5 16,-6-6 1-16,0-7 3 15,0-9-4-15,0-3 1 0,10-4-3 0,-10-5-1 16,0-7 0-16,0 3-3 15,10 1 1-15,-5 2 1 0,-5 6 2 0,0 4-2 16,0 6-1-16,0 4 2 0,0 5-4 16,0 10-2-16,0 4 0 0,-5 11-3 15,-5 1 3-15,0 9 2 16,10 4 1-16,-16 1 0 0,6 5-2 16,5 0 1-16,-6 0 1 0,-4-6-2 0,5 1 0 15,5-4 1-15,5-1 3 0,-11-6 1 16,11-4 3-16,-5-5 1 0,5 0 2 15,-10-10 1-15,10-10-2 0,0-5 0 16,0-5 1-16,10-5-2 0,-5-10-5 16,-5-5 0-16,11 5-1 0,-11-9 1 15,5 9-2-15,5 0-1 0,0 1 2 16,-5 9 4-16,-5 9-1 0,0 1 0 16,11 5 2-16,-11 10 2 0,0 6 6 15,0 4 1-15,-11 5 4 0,11 10 1 16,0 4-2-16,-5-4 0 0,-5 10-8 15,10-4 0-15,-10-2 1 0,5 0-2 16,5 1 6-16,-11-5 2 0,11-5 0 16,0-5 1-16,-5 1 1 0,5-7-1 15,0-5-3-15,0-8-3 0,0-2 1 16,0-9-1-16,0-4-9 0,5-10 1 16,-5-2-3-16,11 2 1 0,-6-6-4 15,5 1 0-15,0 8 1 0,-5 1 1 16,-5 0 0-16,11 10-4 0,-11 5-1 15,5 1 1-15,-5 9 4 0,0 0 5 16,0 15 9-16,-5-1 10 0,5 7 1 16,0 4 7-16,-11 4-5 0,11-4-6 15,-15 4-6-15,15 2-5 0,-10-6 0 16,5 0-1-16,5-6-1 0,-11 0-4 16,11-3-1-16,0-10-3 0,0 3 0 15,0-9 3-15,11-9-2 0,-11-7 1 16,15-3-1-16,-15-6-1 0,15-10 1 15,-4 0-2-15,-6 1 1 0,5-3 3 16,6 2 3-16,-16 6 5 0,10 10-2 16,-10-2 4-16,0 7 1 0,10 3-7 15,-10 7 0-15,-10 8 1 0,10 7-1 16,-10 3-5-16,10 11 1 0,-16 0 0 16,16 10 1-16,-15-4-4 0,15 3 4 15,-11 1 1-15,6-6-5 0,-5 2 5 16,10-2-1-16,-10-4-3 0,10 0-3 15,-5-10-5-15,5-1 1 0,0-3 2 16,0-7 1-16,5-4 2 0,5-9 2 16,0-7 6-16,-5-3 3 0,6-6-6 15,-6-10-1-15,5 0-2 0,6-5 1 16,-6 5-5-16,0 0 2 0,-5 6 3 16,6 4-2-16,-6 4 4 0,-5 8-4 15,0 3 2-15,0 4-2 0,0 6 0 16,0 10-1-16,0 0 3 0,-5 15 3 15,-6 5 3-15,6 5 3 0,-5 0-1 16,0 4 3-16,10 1-6 0,-6 1 0 16,-4-3 0-16,10-3-5 0,0-4-2 15,0-6 0-15,0 0 0 0,0-12-2 16,0-7-5-16,0-6 9 0,10-6 1 16,-4-13-3-16,4-6 2 0,-10-10 1 15,15-3 2-15,1-12-5 0,-6 5-1 16,0-5 2-16,-5 6 2 0,6 3-2 15,4 6 2-15,-15 10 0 0,10 6 1 16,-10 4-4-16,0 15 0 0,-10 3 0 16,10 13 6-16,-10 9 4 0,5 6 2 15,-6-2 6-15,6 5-2 0,-5 1 0 16,0 0-4-16,5 0-7 0,-6-4-7 16,11 3-18-16,-5-9-60 0,5 0-82 15,0-5-96-15,0-5-116 0,-10-5-161 16,10-6-280-16,0-4-108 0,0-4-8 15,0-2 48-15,0-4 98 0,0-9 150 16</inkml:trace>
  <inkml:trace contextRef="#ctx0" brushRef="#br0" timeOffset="99419.13">7584 9796 89 0,'0'0'329'0,"-5"0"48"0,5 0 3 16,-10 0-11-16,10 0-29 0,0 0-83 15,0 0-78-15,0 0-47 0,0 0-26 16,0 0-14-16,-11 0-13 0,11 0-3 16,0 0 2-16,0 0-6 0,0-6 1 15,0 6-1-15,-5 0 0 0,5 0-5 16,0 0-14-16,0 0-7 15,0 0-13-15,0 0-13 0,0 0-11 0,0 0-4 16,0 0-1-16,0 0-3 0,0 0-1 16,0 0 2-16,0 0 4 0,0 0 2 15,0-4 3-15,0 4 5 0,0 0 10 16,5 0 8-16,-5 0 7 0,0 0 2 16,0 0 3-16,0 0-2 0,0 0-5 15,11 0-11-15,-11 0-4 0,0 0-10 16,0-5-6-16,0 5-3 0,0 0-2 15,0 0 0-15,0 0 0 0,10-6 16 16,-10 6 13-16,0 0 16 0,0 0 16 16,0 0 11-16,0 0 12 0,0 0-3 15,0 0 2-15,0 0-8 0,0 0-6 16,0 0-5-16,0 0-5 0,5 0-1 16,-5 0-4-16,0 0 0 0,0 0 3 15,0 0-4-15,0 0 1 0,0 0 0 16,0 0-3-16,0 0-5 0,0 0-4 15,0 0-6-15,-5 0-9 0,5 0-6 16,-10 6 0-16,10-6 3 0,0 5 5 16,0-5 7-16,-11 4 8 0,11 2 11 15,-5-2 7-15,5 2 1 0,0-1-2 16,-10 5-1-16,10-6-3 0,0 2-9 16,0 3-8-16,0 1-4 0,0 5-1 15,0-5-1-15,0 0 2 0,0 5 3 16,0 1 1-16,0-7 5 0,0 7-4 15,0-3 0-15,10 3-5 0,-10-1-7 16,5-5-3-16,6 5-12 0,-11-5-3 16,15-1-2-16,-15 1-2 0,10 0-3 15,6-4-2-15,-6 3 1 0,-5-3-1 16,6-6 2-16,4 4-6 0,-5-4 5 16,6 0-5-16,-6 0-1 0,-5-4 2 15,11 4-2-15,-6-6 4 0,5-3-1 16,-4 3 4-16,4-4-2 0,-5 0-6 15,-4 1 4-15,4-1-1 0,5 4-1 16,-15-3 3-16,11-7 2 0,-6 7 1 16,5-1-3-16,-10 0-1 0,0-5 4 15,10 0-7-15,-10 1-1 0,0-1 2 16,0-7 2-16,0 3-5 0,0 0 1 16,0 3 1-16,0-3 0 0,-10-2 0 15,10 2 4-15,-10-7 18 0,5 7 15 16,-6 0 15-16,-4-2 6 0,5 7 2 15,-6-7 2-15,11 6-9 0,-16 1-9 16,6 4-5-16,0-1-5 0,4 7 6 16,-4-2-2-16,-1 2-4 0,1 4-2 15,-6 4-6-15,6 2 1 0,-1-2-4 16,1 7-6-16,-6-1 0 0,6 0-1 16,0 5-3-16,-1-1-4 0,6 1 3 15,-6 4-3-15,6 3-4 0,10 3-1 16,-15 0-1-16,15-2-2 0,0 2-1 15,-5 0 6-15,5 0 2 0,0 6-2 16,5-6-4-16,-5-2 2 0,0 2 0 16,10-4-8-16,-5 5-2 0,5-7 2 15,-10-4 4-15,16 5-3 0,-6-5 1 16,-5-5 5-16,6-1-6 0,4 1 0 16,-5-4 3-16,6-2 3 0,-1-4 0 15,6-4 5-15,-6-2-2 0,1-4-2 16,-1 1 1-16,1-7-6 0,-6-3-2 15,5-2-4-15,-4-2 3 0,4-3 4 16,-15 1 0-16,10 0 0 0,-5 0-2 16,-5 0 4-16,0 0 2 0,0 6-6 15,-5-6 2-15,-5 5 4 0,10 5 0 16,-15-4 1-16,15 3-1 0,-11 1 0 16,-4 5 1-16,5-5-4 0,4 11-1 15,-4-2-3-15,-5-4-2 0,4 10-2 16,6 0-7-16,-5 4-1 0,5 2 0 15,-6 0-8-15,11 4-29 0,-10-1-75 16,10 1-97-16,0-1-107 0,0 7-113 16,0-1-97-16,10-5-185 0,-10 0-151 15,16-5-30-15,-6-5 38 0,-5 0 75 16,16-5 89-16,-16 5 205 0</inkml:trace>
  <inkml:trace contextRef="#ctx0" brushRef="#br0" timeOffset="99706.995">7708 9761 308 0,'10'0'532'0,"0"0"91"16,-5 0 68-16,-5 0 2 0,0 4-173 15,11 2-144-15,-11-2-102 0,0 2-76 16,0 3-43-16,0 7-30 16,0-1-14-16,0-1-6 0,0 7 6 0,10 4 10 15,-10 0 18-15,5-2 8 0,-5 2 6 16,0 6 5-16,0-6-9 0,10 0-11 16,-10 4-24-16,6-10-17 0,4 3-10 15,0-3-8-15,-5-9 3 0,6 5 1 16,4-9 0-16,0-2-4 0,6-4-10 15,-6 0-16-15,1-10-12 0,-1 0-15 16,-4 1-6-16,4-7-12 0,0-3-1 16,-4 4-2-16,4-5-3 0,-5-1-13 15,-4 6-24-15,-6 1-64 16,0-1-99-16,0 5-110 0,0 10-133 0,0-6-294 16,-16 12-190-16,6-6-47 0,5 10 35 15,-6-1 82-15,6-3 119 0,-5 4 291 16</inkml:trace>
  <inkml:trace contextRef="#ctx0" brushRef="#br0" timeOffset="100407.705">8150 9916 359 0,'0'0'614'0,"0"-6"88"0,0 2 61 15,0 4 25-15,0-6-240 16,10 6-178-16,-10 0-122 0,0 0-84 16,5 0-63-16,-5-6-41 0,11 6-26 0,-11 0-15 15,15 0-8-15,1 6-5 16,-6-6 2-16,-5 6-3 0,16-2-3 0,-16 2-2 16,5-2 8-16,0 5 13 0,-4-3 19 15,4 4 24-15,-10-5 23 0,0 5 25 16,0 0 15-16,-10-1 11 15,10 1 9-15,-16 2 14 0,6-3 16 16,5 1 7-16,-16-1 3 0,6 1-10 0,-1 0-17 16,1 1-32-16,4-1-31 0,6 0-32 15,-5-1-24-15,0 1-16 0,10 5-5 16,0 1-8-16,0-3-6 16,0 8 0-16,10-7 6 0,5 1 3 15,-4 1-2-15,4-1-1 0,1-5 8 0,9 0 0 16,-9-1-6-16,10-3-1 0,-1-6-6 15,-9 4-1-15,-6 2-18 0,5-6-88 16,-4 0-190-16,-6 4-296 16,-10 1-294-16,-6 1-179 0,1-2-80 15,-5 6 34-15,-1-5 164 0,1-5 281 16</inkml:trace>
  <inkml:trace contextRef="#ctx0" brushRef="#br0" timeOffset="103890.658">5768 7570 324 0,'0'0'457'0,"0"-4"50"0,0 4 1 16,0 0-37-16,0 0-147 0,0-6-107 15,0 6-62-15,-5 0-39 0,5 0-22 16,-10 0-12-16,10 0-4 0,0 0-7 16,0 0-2-16,0 0-8 0,0 0-3 15,0 0-3-15,0 0-2 0,0 0 1 16,0 0 5-16,0 0 3 0,0 0-1 16,0 0-1-16,0-4-8 0,0 4-1 15,0 0-7-15,10-5-1 0,-5 1-1 16,-5 4 6-16,11-6 2 0,-6 0-5 15,5 2-1-15,6-5-6 0,-6 9-1 16,-5-6-5-16,5-4-5 0,6 10-2 16,-6-5 1-16,5 5 1 0,-4-4 3 15,-6 4 4-15,15 0 5 0,-14 0-1 16,4 0 0-16,5 4-6 0,1-4-9 16,-6 5-5-16,-5-5-8 0,16 6-3 15,-16-2-3-15,5 2-2 0,6-2 4 16,-6 1 5-16,5-1 5 0,-15 2 5 15,16 4 13-15,-16-1 11 0,10 1 5 16,-10 2 3-16,0-3 5 0,0 7 9 16,-10-7 0-16,10 5 5 0,0-3 5 15,-16-1 11-15,16 0 13 0,-15-1 11 16,5 1 6-16,4-4 6 0,-4 3 4 16,-5-3 2-16,4-2-8 0,-4 2-15 15,0-2-10-15,4 1-17 0,-4-1-11 16,5-4-12-16,-6 6-13 0,6-6-9 15,5 0-10-15,-6 0-4 0,11 6-8 16,-5-6-7-16,5 0-4 0,-10 0 0 16,10 0-2-16,0 0-3 0,10 0 2 15,-5-6 1-15,-5 6-2 0,11 0-2 16,-6 0 1-16,5 0 3 0,0 0 0 16,-4 0-5-16,4 0 1 0,-5 6 3 15,16-6 6-15,-16 0-4 0,10 4 4 16,-5 2 4-16,6-3 6 0,-6 3-2 15,6 4 2-15,-6-4 3 0,5 3-2 16,-4-5-2-16,-6 8 4 0,-5 1 3 16,10 3-4-16,-10-7-2 0,0 7 0 15,0-1-1-15,0-1 0 0,0 1-1 16,0 0-6-16,-10 1 3 0,5-3-5 16,-6-1-2-16,-4-2 2 0,5 3-5 15,4-1 9-15,-14-3-3 0,4 1 2 16,1 0-5-16,5-5-3 0,-6 5 4 15,1-6-8-15,-11 2 0 0,16 0-3 16,-11-6 4-16,1 3 1 0,-6-3 1 16,11-3-1-16,-11 3 4 0,10 0 3 15,1-6 0-15,5 6 2 0,5-6 0 16,-6 6-7-16,1 0-4 0,5-4-4 16,5 4 1-16,0 0-2 0,0 0-5 15,0 4 8-15,0-4 2 0,15 6 3 16,-4-6-2-16,-6 0-1 0,15 0 8 15,-4 6-4-15,-1-6 4 0,1 0 0 16,-6 0-4-16,16 0 6 0,-11 0-6 0,0 0 0 16,11-6-2-16,-10 6 4 0,-6-6 5 15,5 2-2-15,1-2 2 16,-1 2-3-16,6-1 1 0,-6-5 1 16,-5 0-5-16,6 1-4 0,-11-3-5 15,5-1 5-15,6 3-4 0,-6-2 2 16,-5-1 5-16,5 3 0 0,-10-1 0 15,0 1 1-15,0 0 3 0,0 1-3 16,0-1-2-16,-10 0 2 0,5 5 2 16,5-1 0-16,-10 2-3 0,5-2-3 15,-6 2 3-15,-4 4-3 0,5-5 2 0,-6 5 1 16,6 0 0-16,5-6 4 0,-16 6 0 16,16-4-2-16,-5 4 0 15,-6 0 2-15,6 0 1 0,5 0-4 16,-5 0-1-16,-6-6 3 0,16 6-2 15,-10 0-3-15,-6-4 0 0,11 4 4 0,-5 0-1 16,10 0-1-16,-10 0 0 16,10-5 0-16,-5 5-3 0,-6 0 0 15,11 0 3-15,0 0 2 0,-10 0-1 16,10 0 4-16,-5 0-6 0,5 0-1 0,0 0 0 16,0 0-6-16,0 0 1 0,0 0 0 15,0 0 5-15,0 0 0 0,0 0-7 16,0 0 9-16,0 0-1 0,0 0-1 15,0 0 0-15,15 0 0 16,-15 0 6-16,16 0-4 0,-6 0 2 0,0 0-1 16,6 0-4-16,-1-4 3 0,-5 4 2 15,6-6-2-15,-1 6-2 16,1-10 0-16,-1 4 2 0,6-3 2 16,-6-1-2-16,1 1-4 0,-6-7 3 0,5 1 2 15,-4 1 1-15,-6 3 2 0,5-3 0 16,-5 4 2-16,-5-5-1 0,0 5-5 15,0-5 0-15,0 5 0 0,-5 1 0 16,-5-3 1-16,10 8 4 0,-16-5-2 16,6 3-1-16,-5 0-2 15,9 2-2-15,-14-2 0 0,4 6-2 0,1 0 2 16,5 0 4-16,-6 6-5 16,1-6 3-16,5 4 1 0,-6 2-1 0,6 0-5 15,5-3 3-15,-11 3 2 16,6-6 1-16,0 10-3 0,-6-10 3 15,1 6 6-15,5-6-5 0,4 3 6 0,-4 3-6 16,-5-6 1-16,4 0-3 0,6 4 1 16,-5-4-3-16,0 0 0 15,-6 0-2 1,16 0 4-16,-15-4 2 0,5 4 0 0,10 0-6 16,0 0-1-16,0 0-5 0,-6 0-1 15,6 0 2-15,0 0-2 0,6 0 5 16,-6 4 1-16,0-4 5 0,10 0 2 15,-5 0-2-15,5 0 6 0,6 0-3 16,-6 0 2-16,5 0-2 16,-4 0-1-16,-6 0 2 0,15-4-3 0,-14 4 0 15,4 0-2-15,5-6 1 0,1 3 0 16,-6 3 0-16,5-6 3 0,1 6-3 16,-6-6 0-16,0 6 0 0,6-4-2 15,-11 4 2-15,5-6-4 0,6 6 1 16,-6 0 2-16,5 0-5 0,1 0 6 15,-6 0-2-15,6 0-1 0,-6 0-3 16,5 0 0-16,1 6 4 16,-6-6-5-16,5 0 3 0,-15 0-1 0,16 4 2 15,-16-4 3-15,10 6-3 0,0-6 7 16,-10 6-2-16,6-3 2 0,-6 3 3 16,0 4 1-16,0-6 0 0,0 2-9 15,-6 3 2-15,-4-3 5 0,10 4 0 16,-10-5-4-16,10-1 1 15,-16 6 6-15,16-4 0 0,-15-2-4 0,5 7-2 16,10-7 0-16,-16 2-5 0,6 3 0 16,5-5-1-16,-5 2-2 0,4 0 3 15,-4-2 4-15,0 2 0 0,5-3 4 16,-6 3 1-16,-4-6 0 16,5 6-1-16,5-2-4 0,-16-4 4 0,16 0-1 15,-5 0-4-15,-6 0 0 0,6 0 0 16,-6 0 0-16,11 6 2 0,-5-6-5 15,0 0-1-15,10 0 2 0,-5 0-1 16,-6 0 0-16,11 0 0 0,-10 0 1 16,5 0 1-16,5 0-5 0,0 0 2 15,0 0-4-15,0 0 2 0,0 0-2 16,0 3 1-16,5-3 4 0,5 0-1 16,1 0 3-16,-6 6-3 0,5-6-1 15,0 0 4-15,6 4 0 0,-11 2-2 16,5-6-2-16,6 6 7 0,-6-6 4 15,5 0-7-15,-4 4-6 0,-6 1 6 16,5-1 2-16,5 2-5 0,-4-6-4 16,-6 10 9-16,5-5 2 0,0 5-6 15,-4-6 2-15,4 7 3 0,-10-1-2 16,0 0-1-16,5-1 4 0,-5 7 1 16,0-7-2-16,0 1 1 0,0 6-2 15,-5-7 2-15,5 7-4 0,-10-7-1 16,4 7 4-16,-4-7-3 0,0 7 1 15,10-7 1-15,-16 5 0 0,6-2 3 16,5-3-3-16,-5 1 3 0,-6-1-5 16,6-3 0-16,5 4-5 0,-5-6 1 15,-6 2-1-15,6-1-2 0,-6-1-3 16,1-4 2-16,5 0 5 0,-6 0 2 16,1-4 3-16,-1 4 5 0,-4-5 6 15,15 5-8-15,-6-6-6 0,-4 6-8 16,5 0-28-16,10 6-80 0,-5-1-135 15,-6 9-171-15,1 1-171 0,5 5-309 16,-5 1-145-16,-6 4-12 0,6 4 88 16,-6 2 150-16,1 3 160 0</inkml:trace>
  <inkml:trace contextRef="#ctx0" brushRef="#br0" timeOffset="120344.894">4328 16899 379 0,'0'0'466'0,"0"3"39"16,0-3-4-16,5 0-62 0,-5 6-163 15,0-6-100-15,0 0-59 16,0 4-32-16,0-4-15 0,0 0-9 0,0 6-1 15,0-6 4-15,0 0 3 0,0 0 0 16,0 0 5-16,0 0 2 0,-5 0-8 16,5 0-4-16,0 0-8 0,0 0-6 15,0 0-9-15,5 4-8 0,-5-4-3 16,0 0-4-16,0 0-1 0,0 0 7 16,0-4 6-16,10 4 1 0,-10-6-1 15,6 2-2-15,4-2-2 0,0-3-8 16,-5 3-7-16,6-4-4 0,4-5-2 15,1 1-4-15,-6-7 0 0,5 2-4 16,-4 0-1-16,-6 3 1 0,15-9 4 16,-15 6 4-16,6 0 5 0,4-3 11 15,-15 3 10-15,10 4 13 0,-4-5 8 16,-6 5 6-16,0 5 7 0,0 1-4 16,0-1-2-16,0 4-4 0,10-3-6 15,-10 3-6-15,0 6-5 0,0-4-7 16,0-2-8-16,0 6-7 0,0 0-9 15,0 0-7-15,0 0-6 0,0 0-3 16,0-4-1-16,0 4-1 0,0 0 1 16,0 0 0-16,0 4 1 0,0-4 2 15,0 0 6-15,0 0 14 0,10 6 18 16,-10-2 20-16,0 2 17 0,0-3 18 16,0 3 8-16,0 10-5 0,0-7-6 15,0 7-12-15,0-3-15 0,0 8-12 16,0-1-10-16,0 5-3 0,5-6-10 15,-5 6-5-15,0 0-3 0,0 0-5 16,0 0 1-16,0 4-1 0,11-4-2 16,-11 0 3-16,0 1 5 0,0-1 5 15,0 0 1-15,0-6 2 0,0 6 3 16,0-6-4-16,0 6-5 0,0-9-7 16,0 3-2-16,0-3-6 0,0-1-6 15,0 0 3-15,5-1-3 0,-5-4-1 16,0 1 4-16,0-1 0 0,0-1-3 15,0 1 1-15,0-4 2 0,0 4-3 16,-5-7-1-16,5 9 0 0,0-8 2 16,0 5-1-16,0-3-1 0,0-2 0 15,0 2-3-15,0 0 1 0,5-2-4 16,-5 1 2-16,0-5 0 0,0 4 4 16,0 2 4-16,0-6 1 0,0 0 8 15,0 6 12-15,-5-6 5 0,5 0 5 16,-11 0 0-16,11 0-4 0,-5 0-5 15,-5 0-13-15,10 0-3 0,-10 0-6 0,4 0-3 16,-4-6 3-16,-5 6-2 16,4 0 1-16,-4 0-3 0,0 0 12 15,4-6 8-15,-4 6 9 0,-1 0 3 16,6-4 5-16,-5 4 1 0,4 0-6 16,-4 0-6-16,15 0-9 0,-10 0-1 0,4-5-5 15,6 5-6-15,-10 0-5 16,10 0-2-16,0 5-1 0,10-5-5 15,-4 0 1-15,4 0 6 0,5 0 1 16,1 0 2-16,4 0-2 0,-4 4 3 16,10-4-2-16,4-4 1 0,-4 4 0 15,0-5-2-15,5 1 6 0,-6-2-5 16,11 0 5-16,-15 2 1 0,5-2-3 16,-1 3 11-16,-9-3 7 0,4 6 3 15,-4-4 3-15,-1 4 8 0,-15-8 9 0,16 8 2 16,-16 0 6-16,10 0 6 0,-10 0-6 15,0 0-2-15,5 0-3 16,-5 0-8-16,0 0-12 0,10 0-10 16,-10 0-1-16,0 0-8 0,0 0-3 15,0 0-1-15,0 0-6 0,0 0-13 0,0 0-51 16,-10 0-130-16,10 0-168 0,-5 8-190 16,5-4-323-16,-10-4-175 0,5 6-50 15,-6-3 80-15,11 3 137 16,0-6 173-16,11 4 319 0</inkml:trace>
  <inkml:trace contextRef="#ctx0" brushRef="#br0" timeOffset="120823.371">5249 17211 482 0,'5'6'591'0,"-5"-2"64"15,0-4 55-15,0 6-46 0,0-6-201 16,0 0-120-16,-5 3-63 0,5 1-27 15,0 4-10-15,-10-4 1 0,10 5 11 16,-11-3 10-16,-4 10 3 0,10 3-20 16,-6 0-37-16,-4 12-42 0,-11 4-59 15,11 9-133-15,-11 1-174 0,0-5-223 16,1 4-333-16,-1 1-195 0,-5-10-96 16,5-5 28-16,11-1 108 15,-11-13 189-15,16-10 314 0</inkml:trace>
  <inkml:trace contextRef="#ctx0" brushRef="#br0" timeOffset="125299.745">6144 16748 366 0,'0'-4'509'15,"0"4"52"-15,0 0 19 0,0 4-49 16,0-4-171-16,0 0-121 0,0 0-79 16,0 0-43-16,0 0-29 0,0 0-20 15,0 0-17-15,0 0-6 0,0 0 1 16,0 0 10-16,0 0 14 0,0 0 14 15,-10 6 16-15,10-2 5 0,0 2-2 16,0 3-10-16,0-3-12 0,-6 4-10 16,-4-1-12-16,10 1-14 0,-10 0-6 15,10-1-4-15,-5 3 0 0,-6-3 0 16,1 1 5-16,5 0 0 0,-5-1-1 16,5-3-2-16,-6 4-6 0,-4-4-6 15,5-3-6-15,-6 3-4 0,6-2-3 16,-6 2-2-16,1-2-2 0,5 2-2 15,-6-6-4-15,1 0 1 0,5 0-6 16,-6 0 0-16,6-6 0 0,-6 2 1 16,11-6-2-16,-5 1 3 0,-5-3 0 15,4-1 0-15,-4-3-1 0,15 1 1 16,-10-5 2-16,4 5 0 0,-4-4-1 0,10-3-1 16,0 3 1-16,0 4 0 15,-10 1-1-15,10-1 0 0,10-1 2 16,-10-3 0-16,0 9 0 0,0-5-1 15,16 0 1-15,-16 5-1 0,10 0 0 16,-5 1-2-16,5 3 1 0,1 2-1 16,-6-2 0-16,5 6 5 0,5 6 7 15,1-2 9-15,-6 5 9 0,6-3 12 16,-1 4 14-16,6 5 15 0,-6-5 13 16,0 9 12-16,1-3 4 0,-6-1 0 15,6 4-3-15,-6 1-8 0,5 1-9 0,1-8-12 16,-6 9-3-16,-5-7-9 15,5 4-8-15,6-3-9 0,-6 3-12 16,0-3-8-16,-4-3-7 0,9 2-3 0,-5 1-1 16,6-6-2-16,-6 5 1 0,5-5 3 15,-4-1-3-15,4 1 2 0,-10 0-2 16,16 1 0-16,-6-7-2 16,-4 6-1-16,4-10 1 0,0 5 0 15,1-5 1-15,-6 0 0 0,6-5 2 0,-6 1 0 16,-5-6-2-16,11-5 0 0,-6-1-3 15,5 1-1-15,-15-4 1 0,11-7 2 16,-1 1 1-16,-5 0 0 16,-5 0 2-16,10 2-3 0,-10-8 3 15,0 6-2-15,-10 6-3 0,10-6 2 0,0 5 1 16,-5-1 4-16,-5 2 4 0,10 4 9 16,-11-1 3-16,6 3 1 0,-5 3 2 15,-6-2-2-15,6 3-4 0,5-1-8 16,-16 10-7-16,16-4-5 0,-10 4-6 15,-6 4-7-15,6 6-3 0,-11 5-6 16,11 10-26-16,-11 0-67 0,10 4-91 16,1 2-117-16,-11-2-152 0,11 2-294 15,-1-6-141-15,6 0-22 0,0-6 44 16,5 1 96-16,5-5 139 16</inkml:trace>
  <inkml:trace contextRef="#ctx0" brushRef="#br0" timeOffset="125898.572">7090 16937 315 0,'-10'6'599'0,"10"4"77"16,-10-1 48-16,-6 1 35 0,1 11-243 15,5-2-178-15,-6 6-111 0,-9 4-69 16,-1 6-46-16,5-4-36 0,-5 4-29 15,1-1-24-15,-1-5-30 0,11 2-68 16,-1-6-112-16,-4-5-281 0,4-5-170 16,1-5-92-16,4-5-30 0,11-10 32 15,-5-5 94-15</inkml:trace>
  <inkml:trace contextRef="#ctx0" brushRef="#br0" timeOffset="126969.931">7836 16634 374 0,'0'0'561'16,"0"10"55"-16,-10 15 1360 16,10-15-1797-16,-10-1-47 0,10 1-29 15,-5 5-21-15,5-5-11 0,-11 5 1 16,6 5 6-16,-5-5 10 0,10 5 9 15,-16 1 5-15,16-2 0 0,-10-4 0 16,-5-1 1-16,4 1-2 0,-4 1-8 16,0-7-11-16,-1-3-12 0,-4-2-17 0,4-4-15 15,1-4-18-15,-1-5-11 0,1-7-5 16,-6 1-4-16,16-5-2 16,-5-1 2-16,-1-2-2 0,6 2 1 0,5-4 1 15,0 0 0-15,0 5-1 0,5-5-2 16,6 6 3-16,-11 0 0 15,10-2-1-15,-5 5-2 0,5 3-1 16,-10 3 1-16,16-5-2 0,-16 9-2 16,10 2-1-16,-5-2 2 0,6 6 0 0,-1 0 3 15,-5 0 0-15,5 0 3 0,-4 10 4 16,4-4 4-16,0 3 6 0,-5 1 14 16,6-1 8-16,4 1 6 15,-15 6 8-15,15-7 0 0,-4 7 0 16,-11-1-2-16,15 0 1 0,-5-5 2 0,-4 9 1 15,4-9-1-15,5 5-2 0,-4 5-5 16,4-11-9-16,0 7-5 0,-4-1-5 16,14-5 0-16,-9 5 0 0,-1-5 2 15,1 0 4-15,4-1-3 0,-4 1 1 16,9-4-3-16,-9 3-4 16,-1-3-9-16,1-2-2 0,4 2 1 0,-4-6-4 15,-1 0 0-15,1 0-1 16,-6 0 6-16,5-6-3 0,-4-4-3 0,-6 1 4 15,5-1-4-15,0-5 3 0,-5-10-4 16,-5 5 0-16,0-5 0 0,0 0-3 16,0 0-2-16,0 6 3 0,-5-6 2 15,-5 0 0-15,10 5 1 0,-10-1 4 16,5 2 1-16,-6 3 1 0,-4-3-2 16,5 9-1-16,-6-5 1 0,6 0-8 15,-6 5 3-15,1 0-6 0,0 1 5 16,4-1-2-16,-4 4-2 0,-1-3 3 15,6 5-3-15,-5 4 1 0,-1-6-5 16,6 12-2-16,-5-2 2 0,4 5 3 16,-4 1-1-16,-1 11-6 0,-9-2 4 15,14 12 3-15,-14-2-7 0,9 6-5 16,1 0-17-16,-1-1-54 0,1 7-104 16,-6-6-153-16,16-6-295 0,-5 1-230 15,-5-5-110-15,4-5-6 0,-4-5 68 16,5 1 136-16,4-3 287 0</inkml:trace>
  <inkml:trace contextRef="#ctx0" brushRef="#br0" timeOffset="128088.259">8433 15560 261 0,'0'0'453'0,"5"0"55"16,5 0 17-16,-10 0-26 0,11-6-155 15,-11 6-116-15,5 0-78 0,-5 0-50 16,0 0-27-16,0 0-12 0,10 0-4 16,-10 0 3-16,5 0 12 0,6 6 14 15,4-2 14-15,-5 5 6 0,1 7 12 16,4-1 1-16,-10 5 0 0,5 5 2 16,6 9-4-16,-6 1-4 0,6 9-3 15,-1-3 2-15,-5 9-3 0,6 0 1 16,-6 4-9-16,-5 0-4 0,5 6-10 15,1 6-13-15,-6-3-14 0,-5 3-12 16,10 3-12-16,-10-3-13 0,0 3-7 0,0 1-5 16,0-1-2-16,0 1-3 15,5-1-1-15,-5-3-2 0,0-3 1 16,-5-3 0-16,5 0-2 0,0 0 1 16,-10-6 0-16,10 6 1 0,-16-4-4 15,6-2 1-15,5-4 1 0,-5 0 0 0,-6 0-4 16,6-6 2-16,-5-5 2 0,-1-2 0 15,6-8 1-15,-6 1 4 16,1-10 2-16,0-1-2 0,-6-9-1 16,6-1 1-16,-1-3-7 0,6-6-27 0,5 0-43 15,-6 0-54-15,11 0-74 16,0 0-89-16,0 0-239 0,0 0-190 16,0 10-72-16,0-1-3 0,0 3 38 0,-10 7 74 15,10 1 234-15</inkml:trace>
  <inkml:trace contextRef="#ctx0" brushRef="#br0" timeOffset="132213.298">9657 16764 315 0,'-5'0'504'0,"5"-6"48"15,-10 6 32-15,10 0-36 0,0-4-203 16,-5 4-128-16,5-6-65 0,-11 6-31 15,11 0-19-15,0-4-8 0,0 4-8 16,0-6-10-16,0 6-17 0,0 0-9 16,0 0-11-16,0-5-6 0,0 5-4 15,0 0-2-15,0 0-2 0,0 0-3 16,0 0-3-16,0 0 0 0,0 0-3 16,0 5-5-16,11-5-3 0,-11 0 5 15,0 0 4-15,5-5 5 0,-5 5 3 16,0 0 9-16,0 0 11 0,10-4 6 0,-10 4-1 15,16 0 2-15,-16-6 2 16,10 6-1-16,-5-4-2 0,16-2-6 16,-16 6-1-16,10-3-5 0,6-3-5 15,-6 0-7-15,1 2-7 0,9 4-3 0,1-6 2 16,5 2 3-16,-5-1 3 0,4-1 0 16,6 2 2-16,6 4-1 0,-12-6-4 15,6 6-5-15,6 0-4 16,-12 0 1-16,6 0-3 0,-5 6-2 0,11-6-1 15,-6 4-1-15,-6 2-1 0,6 3-2 16,-5-3-1-16,5-2 0 16,-5 2-1-16,-5-6-1 0,5 6 2 15,5-3-1-15,-11-3-1 0,6 0 3 16,-5 0-1-16,5 0 0 0,-5 0-2 0,-1-3 1 16,1-3 12-16,5 0 9 0,-5 2 6 15,10-2 4-15,-6 2 2 16,-4-1 2-16,5-5-13 0,5 4-5 0,-10 2-9 15,5-1-2-15,-6 1-5 16,1-2-1-16,5 6 0 0,-5 0-2 0,-1 0-2 16,-9 0 0-16,10 0 1 15,-1 0 0-15,-9 0 0 0,-1 0 1 0,1 0 1 16,-6 0-1-16,0 0 2 16,-5 0 3-16,6 0 16 0,-11 0 18 15,10 0 20-15,-5 0 24 0,-5-6 18 0,10 6 12 16,-10 6-9-16,5-6-14 15,-5 0-21-15,0 0-19 0,0 0-21 16,0 0-16-16,0 0-3 0,0 0-6 0,0 0 1 16,0 0-5-16,0 0 3 0,0 0-3 15,0-6 5-15,0 6-4 0,0 0 1 16,0 0 4-16,0 0 0 0,0 0 6 16,0 0 12-16,0 0 16 0,0 6 19 15,0-6 15-15,0 0 7 0,0 0 5 16,0 6-11-16,0-6-10 15,-5 0-21-15,-5 4-15 0,10-4-4 0,0 5-6 16,0-5 2-16,-5 4-4 16,-5 2-2-16,10 4-1 0,0-1-6 0,-11 1 4 15,11 5-8-15,0 1 1 0,-5 3 4 16,5-3 1-16,0 9 1 16,0-6-3-16,0 0-5 0,0 2 1 0,0-7-2 15,0 1-1-15,5-5-4 0,-5 2 3 16,0-9 4-16,0-3-2 0,0-9-1 15,11-1 4-15,-11-5-1 0,0-10-4 16,10 0-2-16,-10 0 2 0,5-4 2 16,-5-2-2-16,-5 8 0 0,5-8 3 15,0 11 2-15,0-5-3 0,-10 4 2 16,10 8-2-16,0-3 4 16,0 1 9-16,0 5 2 0,-11 0 3 0,11 1 2 15,0 9-1-15,0-6-3 0,0 6-4 16,11 0-1-16,-11 0 3 0,10 0 3 15,-5 0 3-15,10 6 0 0,-4-2 4 16,4 1-6-16,11 5-7 0,-11 0-3 16,11-1-7-16,0 7 1 0,-11-7-4 15,11 7-3-15,0-1 5 0,-1 1 0 16,-9-3 2-16,-1 3-1 0,1-1 0 16,-6 1 0-16,0-3 2 0,-5 2 1 15,-5-5 2-15,-5 0 1 0,-5-4 4 16,0 3 2-16,-16-3-1 0,10-2-7 15,-14-4-3-15,4 6-10 0,0-6-4 16,0 4-3-16,1 7-2 0,4-1-28 16,-5-1-134-16,16 11-210 0,-5 5-345 15,4 0-254-15,6 0-134 0,-5-6-44 16,10 6 101-16,-5-5 193 0,10 1 339 16</inkml:trace>
  <inkml:trace contextRef="#ctx0" brushRef="#br0" timeOffset="133251.799">9956 15633 21 0,'-6'-4'434'16,"6"4"72"-16,-10 0 49 0,10 0-2 15,0 0-49-15,-5 4-168 0,-5-4-103 16,10 0-57-16,0 0-32 0,0 0-24 15,-11 0-21-15,11 0-12 0,0 6-12 16,0-2-9-16,0 7 0 0,11-1 3 16,-11 0 5-16,0 9 4 0,10 0 2 0,-10 2-8 15,5 8-2-15,5-3-9 16,-10 8-11-16,6 1-9 0,4 0-11 16,-10-1-4-16,10 7-12 0,-10-1-3 0,5-1-7 15,-5-4-2-15,0-4 3 16,11-2 0-16,-11-8 2 0,0-2 6 15,0-4 3-15,0-11 4 0,-11 2-2 0,11-16-2 16,-5 1-1-16,-5-12-6 0,-6-8-5 16,6-2-3-16,5-8-1 0,-5-7 0 15,-1-2-1-15,6-2 0 0,5-6 0 16,0 11 1-16,5-5 3 0,6 6-2 16,-11 5 5-16,15 8-3 0,-5 2 2 15,6 4-3-15,-1 10-3 0,-4-1 2 16,14 7-1-16,-9 5 1 0,-1 4-1 15,11 4 3-15,-11 2 6 0,-4-3 5 16,4 7 8-16,0 5 16 0,-4 1 21 16,-11-1 22-16,0-1 21 0,-11 7 20 15,-4-7 19-15,0 7 15 0,-1-2 8 16,-10-4-11-16,1 1-18 0,-1-3-21 16,11-7-30-16,-11 4-47 0,10 0-91 15,6-5-103-15,5-1-112 0,-5 2-132 16,20-6-281-16,-5-6-192 0,5 2-46 15,6 4 31-15,10-5 75 0,-11-5 112 16,11 0 274-16</inkml:trace>
  <inkml:trace contextRef="#ctx0" brushRef="#br0" timeOffset="133527.497">10223 15573 363 0,'-10'-9'640'0,"10"-1"88"16,0 4 61-16,-5 2 43 0,5 4-271 15,0 4-191-15,0 2-117 0,0 4-73 16,5 9-52-16,5 6-37 0,-10 0-26 16,10 6-15-16,-10-2-18 0,6 2-15 0,-6 4-9 15,0-6-5-15,10 1-1 16,-10-12-1-16,0 3 1 0,0-6 3 16,0-5 1-16,0-14 1 0,10-7 0 15,-5-9-1-15,6-9 0 0,-6-5-3 0,5-7 0 16,5 6-5-16,1-5-16 0,-6 11-32 15,6-2-51-15,-6 12-69 16,5 0-81-16,1 3-139 0,-6 10-216 0,-10 12-113 16,10 4-27-16,-5 5 28 0,6 4 59 15,-11 7 134-15</inkml:trace>
  <inkml:trace contextRef="#ctx0" brushRef="#br0" timeOffset="134057.362">10516 15784 432 0,'5'-16'581'0,"-5"1"59"0,11-5 45 16,-11-1-30-16,5-2-235 0,5-2-142 0,-10-6-82 16,10 6-46-16,-10 0-33 15,0 6-23-15,0-1-16 0,0-1-7 16,0 8-3-16,-10-3-1 0,10 7-2 16,0 3-7-16,-10 2-7 0,5 4-11 15,-6 4-11-15,11 2-4 0,-5 3-2 16,-5 7 1-16,10 3 7 0,-10-4 2 15,10 14 5-15,0-4 0 0,-5 1-6 16,5-1-6-16,5 0-7 0,-5-6-7 16,0 0-6-16,10 2-2 0,-10-5-4 15,15-6 2-15,-4-7-2 0,-6-3 3 0,15-9 2 16,-14-7 1-16,9-3-1 0,6-10-2 16,-6-2 2-16,-5 2-4 15,6 4-1-15,-11 0 2 0,5 6-2 16,-10 3 0-16,16 7-2 0,-16 3 2 31,10 12 0-31,5 48 111 0,-15-29-50 0,0-6 5 16,11 6-3-16,-6-9-12 0,5 3-16 15,-10-9-14-15,15-5-10 0,-4-5-4 16,-6-9-2-16,15-7 0 0,-4-9-2 16,-1 6 0-16,1-6-1 0,-1 0-1 15,6 9-1-15,-6 7 2 0,1-1-1 16,-1 10 1-16,-5 6 1 0,6 7 19 15,-6 3 17-15,-5 9 11 0,6 0 4 16,-11 4 1-16,0 6-5 0,0-5-53 16,0-1-99-16,0-3-145 0,0-17-239 15,0 3-249-15,0-12-146 0,0-16-48 16,0 1 41-16,0-10 110 0,0-4 221 16</inkml:trace>
  <inkml:trace contextRef="#ctx0" brushRef="#br0" timeOffset="134348.117">11087 15544 440 0,'5'10'600'15,"6"0"65"-15,-1 5 48 16,-5 1-27-16,5-3-247 0,-10 8-163 0,16-7-97 16,-1 1-61-16,-4-5-48 0,4 0-29 15,0 1-19-15,11-7-9 0,-10-8-7 16,4-2-3-16,-4-9 1 0,-1 1 0 15,0-7-1-15,-15-4 1 0,0 6 1 16,0-10 0-16,-5 4-3 0,-10 0 4 16,-6 4 16-16,6 1 16 0,-11 11 11 15,-5 3 5-15,6 12 8 0,-1 3-1 16,10 7-14-16,-9 3-17 0,9 6-16 16,6 6-51-16,-5-8-93 0,15-2-159 15,-11-11-267-15,11-6-140 0,11-4-71 16,-1-10 3-16,-5-9 67 0,10-10 143 15</inkml:trace>
  <inkml:trace contextRef="#ctx0" brushRef="#br0" timeOffset="134596.232">11288 14833 356 0,'5'-10'659'0,"-5"4"88"16,-5 6 73-16,5 10 70 0,-10 5-209 0,10 5-164 15,0 10-84-15,0 9-39 16,0 11-42-16,10 0-53 0,-10 10-62 0,5 0-62 16,-5 9-59-16,0 1-49 0,0-5-34 15,0-1-31-15,10-8-82 0,-5-8-114 16,-5-7-115-16,11-7-125 0,4-14-141 16,-15-5-223-16,10-15-112 0,-4 0 8 15,14-15 62-15,-4 5 95 0,-1-9 133 16</inkml:trace>
  <inkml:trace contextRef="#ctx0" brushRef="#br0" timeOffset="134820.56">11499 15514 257 0,'20'-4'578'0,"-15"8"106"0,6-4 77 16,-11 5 69-16,5 11-173 0,5-7-150 15,-10 7-99-15,11-3-67 16,-6 9-56-16,-5-3-53 0,10-4-54 0,5 5-52 16,-4-11-42-16,4 7-34 15,1-12-20-15,9-4-12 0,-9-4-10 16,4-6-7-16,-4-5-1 0,-1-10-1 0,-5-1 2 15,-4-2-1-15,-6-3 3 0,0-4-1 16,-16 10 4-16,6-4-2 0,-6 13-2 16,1 7-6-16,0 13-4 0,-11 11-5 15,10 16-71-15,-9 13-139 0,-1 1-291 16,-10 15-253-16,15-6-140 0,-15 1-70 16,11 5 25-16,-6-10 115 0,15-5 283 15</inkml:trace>
  <inkml:trace contextRef="#ctx0" brushRef="#br0" timeOffset="140157.4546">9940 17630 85 0,'0'0'97'0,"0"4"-34"0,0-4-45 0,0 0-46 15,0 0-53-15,0 0-24 0</inkml:trace>
  <inkml:trace contextRef="#ctx0" brushRef="#br0" timeOffset="141010.375">9884 17728 11 0,'-11'6'49'0,"11"-6"-2"0,0 6 5 16,-5-2 16-16,5 1 64 15,0-1 68-15,0-4 46 0,0 6 22 0,0-6 3 16,0 4-24-16,0-4-64 0,0 6-69 16,0-6-47-16,0 0-30 0,0 0-15 15,0 0-5-15,0 0-3 16,0 0-4-16,0 0-3 0,5 0 4 0,-5 0 11 15,0 0 4-15,11 0 9 0,-11-6 9 16,0 6 11-16,0 0 3 0,0-4 2 16,0 4 0-16,10 0 8 0,-10 0 0 15,0 0 2-15,0 4 0 0,0-4-1 16,0 0-2-16,0 0-3 16,0 0-5-16,-10 0-5 0,10 0 0 0,0 0 4 15,0 0-1-15,0 6 3 0,0-6 2 16,0 0 1-16,-11 0-2 0,11 0-1 15,0 0-2-15,0 0-1 0,0 0-1 16,0 0 2-16,11-6-5 16,-11 6-7-16,0 0-2 0,0-4-7 0,0 4 0 15,0 0 1-15,0 0 4 0,0 0 3 16,10 0 3-16,-5-6 0 0,-5 6-2 16,10 0 0-16,-5 0-7 15,6-4 0-15,4-1 1 0,-5 1 2 0,6-8 1 16,-1 2-3-16,-4 1-3 0,4-7-7 15,0-3-3-15,6-6-9 0,-16 6-10 16,11-6 0-16,-6 0-4 0,0-1-1 16,-5 1 0-16,6 0-3 0,-11 6 6 15,0 0 2-15,-11 3 3 16,11-3 9-16,-5 4 7 0,-5 5 9 0,0-6 5 16,4 7 5-16,-4 3 5 0,-5 6-2 15,4-4-8-15,6 8-3 0,-5-4-6 16,-5 10-8-16,4 5-4 0,6 1-2 15,-5 3 3-15,0 6-3 0,4 6 0 16,-4-2-2-16,10 2-4 0,-5 3-4 16,-5 1-3-16,10 0-5 0,0 3 0 15,0-7 0-15,0 8-2 0,0-3-3 16,0-7-13-16,10 6-31 0,-10-10-61 16,5 0-89-16,-5-5-115 0,0 1-263 15,0-8-157-15,0-3-53 0,10-4 11 16,-10-6 63-16,0-6 105 0</inkml:trace>
  <inkml:trace contextRef="#ctx0" brushRef="#br0" timeOffset="141209.3489">10249 17281 342 0,'0'-10'570'0,"10"10"65"16,-5 0 40-16,-5 6 7 0,0 3-243 16,0 7-169-16,0-3-102 0,0 12-55 15,0 0-39-15,0 0-30 0,0 4-34 16,0 2-63-16,-5-6-104 0,-5 4-265 16,0-4-149-16,10 0-83 0,-16 1-31 15,6-7 30-15,5-4 83 0</inkml:trace>
  <inkml:trace contextRef="#ctx0" brushRef="#br0" timeOffset="141467.115">10465 17684 481 0,'0'-4'667'0,"0"8"76"0,0-4 49 16,0 15 8-16,0-5-290 0,0 9-200 15,-10 6-119-15,10-4-72 16,0 4-48-16,-6-1-42 0,6 1-62 0,0 0-98 16,0-10-148-16,-10 4-276 0,10-9-146 15,0-4-67-15,0-6 2 0,0-6 63 16,0-7 134-16</inkml:trace>
  <inkml:trace contextRef="#ctx0" brushRef="#br0" timeOffset="141627.337">10480 17485 391 0,'-10'-19'629'0,"10"3"65"0,-5 1 40 15,5 11 17-15,0-8-292 0,0 12-231 16,-10 0-178-16,10 0-156 0,0 6-266 15,0 4-188-15,0 0-98 0,0 5-28 16,0 0 33-16,0 1 76 0</inkml:trace>
  <inkml:trace contextRef="#ctx0" brushRef="#br0" timeOffset="141943.7539">10614 17639 393 0,'10'10'673'0,"-5"-4"81"0,-5 3 59 15,0 7 41-15,0-3-256 0,0 3-222 16,-5-1-140-16,5 5-80 0,0-1-51 16,-10-4-39-16,10 1-27 0,10-7-18 15,-10 1-10-15,5-4-9 0,-5-6-2 16,11-6-1-16,-6-4-4 0,5 1 2 16,6-7 0-16,-6 1 2 0,-10 1-1 15,15-1 2-15,-4 5 0 0,-6 4 0 16,5 3 0-16,-5-3 0 0,5 12 0 15,-10 3 0-15,0 1 2 0,0 9 1 16,0-3 1-16,0 9 1 0,0 0-2 16,0 0-11-16,-10-6-46 0,10 6-101 15,-5-9-170-15,5-7-281 0,-10-9-150 16,5 0-67-16,5-6 5 0,-11-3 75 16,11-7 158-16</inkml:trace>
  <inkml:trace contextRef="#ctx0" brushRef="#br0" timeOffset="142198.653">10861 17634 371 0,'10'11'615'0,"-5"3"74"16,6 1 53-16,-11 4 40 0,0 6-259 0,10 1-186 16,-10-1-113-16,5 0-59 15,-5 4-45-15,10-4-34 0,1 0-30 16,-6-10-20-16,5 1-11 0,-5-7-9 0,6-5-2 15,-1-8-6-15,-5-5-1 16,5-7-3-16,6-9-2 0,-16-4-1 0,15-2-2 16,-15 2-2-16,10-1-11 15,1 1-26-15,-6 3-46 0,-5 5-66 0,0 12-87 16,0-1-220-16,0 10-179 0,0 10-76 16,0-1-13-16,-5 7 35 15,-6 9 74-15,11-6 211 0</inkml:trace>
  <inkml:trace contextRef="#ctx0" brushRef="#br0" timeOffset="143073.3489">11118 17942 447 0,'10'0'660'0,"6"-4"75"0,-1-1 50 16,-4-5 16-16,4 0-296 0,0-5-194 16,-4-1-117-16,4-3-72 0,-5-6-49 15,6 6-33-15,-6-6-16 0,-5 0-10 16,6 0-8-16,-11-1 2 0,0 1-2 15,-11 0-1-15,11 6 6 0,-15 4 12 16,5 1 12-16,4 4 9 0,-4-1 5 16,-5 11 2-16,4 0-7 0,6 0-11 15,-5 11-14-15,-5-1-9 0,15 4-4 16,-11 7-3-16,11-2-1 0,-5 6 0 16,5 0 1-16,5 0-1 0,-5 4 0 15,11-4 2-15,-1 6-2 0,5-6-1 16,1-2-1-16,-1-1 0 0,11-3 2 15,0-9 0-15,4-1 0 0,-4-9 0 16,0-9-1-16,0-1 2 0,-1-9-1 16,-9-12 1-16,9 6-2 0,-9-10 1 15,-6 0-1-15,-5 1-1 0,-5 5 5 16,11-2-3-16,-11 2 4 0,-11 4 22 16,11 5 29-16,-5 5 22 0,-5 0 17 15,0 5 11-15,10 0 3 0,-16 4-21 16,16 6-26-16,-5 0-27 0,5 6-15 15,0 4-13-15,0 0-7 0,0-1-2 16,5 1-5-16,5 5 0 0,-4-5-2 16,4 0-1-16,5-5 0 0,-4 5-2 15,-6-4 0-15,5-2-3 0,5 1 4 16,-15-1 0-16,11 2 5 0,-11 4 5 16,0-1 2-16,0 3 5 0,0 1 0 15,0 3-1-15,0 3 1 0,0-3-2 16,0 3-3-16,0 2-3 0,0-7 0 0,5-3-2 15,5-1 1-15,6-1-1 16,-6-9 5-16,5-5 1 0,-4 1 2 16,4-12-1-16,1 1 1 0,-6-4 2 15,-5 3-2-15,5-3 1 0,1 4 9 16,-6 5 6-16,-5 0 17 0,0 4 15 16,10 3 19-16,-10-3 17 0,0 2 6 15,10 4-5-15,-5 0-10 0,-5 4-16 16,11-4-17-16,-6 0-21 0,-5 0-9 15,10 6-8-15,-10-6-4 0,16 0-2 16,-16 0-2-16,10 0 4 0,-5-6-5 16,5 2 5-16,-10-2 1 0,16 0-4 0,-16-3-3 15,10 5-1-15,-10-2 1 16,5 0-2-16,5 6-3 0,-10 0 6 16,16 6 5-16,-6 4 0 0,-10-5 4 15,16 5 10-15,-6 6 12 0,-10-7 15 0,15 11 6 16,-15-5 10-16,0 4 3 0,11 2-4 15,-22-1-14-15,11-1-13 16,0 6-11-16,-15-9-6 0,15 3-12 16,-16-10-5-16,6 1-31 0,0-4-90 15,-6-6-120-15,1 0-142 0,5-10-166 16,5 1-319-16,-6-7-138 0,11 1-6 0,0 5 73 16,11-5 115-16,-6 5 153 15</inkml:trace>
  <inkml:trace contextRef="#ctx0" brushRef="#br0" timeOffset="143320.97">11957 17769 312 0,'15'5'624'16,"-5"-1"98"-16,-10 2 67 0,16-6 50 15,-16 10-204-15,10-5-185 0,5-1-126 16,-4 6-75-16,-6-4-47 0,10-2-40 16,6 1-43-16,-6-5-35 0,1 0-31 15,9-9-19-15,-9-1-16 0,10-5-6 16,-11-10-6-16,-5 5 0 0,-4-5-4 15,4 6 23-15,-20-6 24 0,4 4 21 16,-4 1 22-16,-16 5 21 0,11 5 25 16,-16 6-2-16,5 4-22 0,-10 14-22 15,5 1-29-15,16 14-92 0,-11 8-174 16,16 2-285-16,5 1-325 0,5-5-170 16,0-1-83-16,5-8 22 0,16-7 122 15,-6-10 256-15</inkml:trace>
  <inkml:trace contextRef="#ctx0" brushRef="#br0" timeOffset="144310.016">14518 15548 293 0,'0'-4'490'0,"0"-1"57"16,0 1 48-16,0-2-20 0,0 0-160 16,0 2-99-16,-5 4-49 0,5-5-20 15,0 5-19-15,-10 0-20 0,10 0-13 16,-5 0-11-16,-6 0-13 0,1 0-5 16,10 5 7-16,-15-1 16 0,10 2 22 15,-6 4 24-15,-4-5 10 0,5 11 0 16,-6-3-12-16,6 12-19 0,-6-5-30 15,1 11-35-15,0-2-21 0,-6 11-20 16,6 1-13-16,-1 3-10 0,1 10-9 16,-6 6-14-16,6 5-9 0,10 5-11 15,-6 5-1-15,11-2-21 0,0 8-6 16,11-2-7-16,-6 1-14 0,5 4 6 16,5-5-2-16,1 2 8 0,10-7 0 0,-1-9 4 15,1-1 11-15,0-4-11 0,-6-10-5 16,6-6-1-16,0-3-1 0,-1-12-5 15,-9 2-4-15,-1-12-15 0,6-4-29 16,-16 1-82-16,5-1-164 0,-5-5-211 16,-5 0-372-16,0-3-198 0,-5 5-93 15,-10 3 13-15,-6 5 131 0,6 1 191 16,-11 2 369-16</inkml:trace>
  <inkml:trace contextRef="#ctx0" brushRef="#br0" timeOffset="145213.633">15012 15857 8 0,'0'-4'448'0,"5"-2"78"15,-5 2 42-15,0-3 13 16,0 7-88-16,0 0-192 0,0-4-113 16,11 4-62-16,-11 0-29 0,5-4-4 15,-5 4 5-15,0-6 15 0,0 6 14 0,0 0 12 16,10 0 11-16,-10 0 13 15,0 0 13-15,0 6 14 0,0-2 12 16,0 7 14-16,0-1 1 0,0 4 5 16,0 1 1-16,0 0-6 0,10 5-13 0,-10 5-17 15,0 10-17-15,5-1-23 0,-5 1-32 16,0 4-29-16,0 7-27 16,0-6-21-16,0 5-17 0,0-11-10 15,11 1-7-15,-11 0-1 0,0-10-3 16,0-6-1-16,0 2-1 0,5-11 0 15,-5 6-2-15,0-13 0 0,0 7 2 0,0-4-1 16,0-6 2-16,0 6-3 0,0-2-36 16,-5 1-78-16,5-1-115 15,0 2-140-15,-11 4-195 0,11-5-279 16,-5-1-140-16,-5 2-9 0,0 4 61 16,-6-5 114-16,1-1 181 0</inkml:trace>
  <inkml:trace contextRef="#ctx0" brushRef="#br0" timeOffset="147059.267">15707 16480 463 0,'0'4'626'15,"0"2"84"-15,0-1 69 0,0-1-3 16,0 2-199-16,-11-2-106 0,11 6-51 15,-5 1-18-15,-5 3-26 0,-6 1-33 16,6 10-51-16,-16 4-64 0,11 8-73 16,-16-3-57-16,5 5-46 0,1 5-116 15,-1-3-172-15,0-1-275 0,11-5-297 16,-11-10-193-16,11-11-98 0,9-8 36 16,6-16 134-16,6-15 252 0</inkml:trace>
  <inkml:trace contextRef="#ctx0" brushRef="#br0" timeOffset="147652.063">16303 16102 471 0,'0'-6'583'0,"0"6"71"16,-10-4 59-16,5 4-49 0,5 4-193 16,-10-4-122-16,10 6-68 0,-6-2-36 15,-4 2-23-15,10 3-8 16,0 1-2-16,0 5 8 0,-10 1 17 0,20 3 5 16,-10 0-7-16,0 6-17 0,16 0-19 15,-6 6-27-15,5-6-36 0,1 4-34 16,9-9-25-16,-9 5-22 0,10-10-23 15,10-5-12-15,-6-4-10 0,-4-12-5 16,0 2-5-16,5-12 0 0,-6-9 3 16,1 0-4-16,-10-9-1 0,-1-7 1 15,-5 3 0-15,-10-9-2 0,0 3 1 16,-10-2 3-16,-5 3-1 0,-11 3-5 16,0 5 1-16,6 6-2 0,-16 8 3 15,10 7 0-15,-5 8 3 0,5 12 0 16,1 8-3-16,-1 7-16 0,10 2-104 15,11 14-150-15,-5-3-191 0,0 1-363 16,10 0-186-16,10-6-91 0,5 2 54 16,1-6 117-16,10-6 170 0,-1 0 360 15</inkml:trace>
  <inkml:trace contextRef="#ctx0" brushRef="#br0" timeOffset="147885.509">17085 16395 398 0,'5'6'675'16,"-5"-2"96"-16,0 5 97 0,-5 7 107 0,-5 3-206 16,-16 6-161-16,11 6-108 0,-16 4-76 15,-5 0-84-15,10 9-111 0,-15-4-99 16,15 5-93-16,-5-5-154 0,6-1-204 15,-1-4-361-15,11-10-243 0,-1-6-131 16,6-13-40-16,-6-6 79 0,16-16 165 16,0-3 339-16</inkml:trace>
  <inkml:trace contextRef="#ctx0" brushRef="#br0" timeOffset="148374.216">17579 16058 378 0,'-5'-16'651'16,"5"10"105"-16,-10-3 91 0,4 9 91 15,-4 0-196-15,0 0-149 0,-6 5-95 16,11 5-69-16,-5 0-59 0,0 5-73 16,10 3-70-16,0 3-73 0,0 4-49 15,0 6-34-15,0-2-21 0,10-4-14 16,-10 6-18-16,15-2-4 0,1-4-12 16,10-6 2-16,-11-4-6 0,11 1 0 15,-1-12 2-15,1-4 3 0,-10-4 0 0,9-12-3 16,1-3 0-16,-11-12-2 15,-4 6-2-15,-6-10 3 0,-5 1-2 16,0-5-2-16,-16 2 0 0,6 3 2 16,-5 5-2-16,-1 4-3 0,-9 5 5 0,-1 11 1 15,-5 9 4-15,5 4-3 0,1 11-2 16,-1 4-34-16,10 6-125 16,-9-1-157-16,9 3-210 0,6-2-319 15,5-6-189-15,5-4-64 0,5-5 64 16,5 0 130-16,6-10 187 0,4-10 314 15</inkml:trace>
  <inkml:trace contextRef="#ctx0" brushRef="#br0" timeOffset="148811.848">17774 15201 466 0,'-10'-6'562'0,"10"-3"55"0,0-1 35 15,0 4-54-15,-10 2-220 0,10 4-123 16,0-5-48-16,0 5-13 0,10 0 10 16,-10 5 23-16,16-1 42 0,-6 6 60 15,5 5 45-15,1 1 13 0,-6 9-3 16,21 10-19-16,-5 5-46 0,-1 14-52 16,6 6-59-16,5 19-38 0,-5 6-23 15,-5 9-20-15,0 7-13 0,-11 7-24 16,-5 11-20-16,-10 1-19 0,0 9-12 0,-10 0-14 15,-16 1-12-15,11 1-34 0,-11-8-73 16,-5-3-199-16,-5-10-301 16,-5-12-372-16,0-13-213 0,-16-16-89 0,-10-13 4 15,1-11 176-15,-1-16 274 0,-16-8 363 16</inkml:trace>
  <inkml:trace contextRef="#ctx0" brushRef="#br0" timeOffset="157225.465">13706 14723 77 0,'-6'5'346'0,"6"-1"50"16,-10-4 4-16,10 0-16 0,0 6-53 16,0-6-108-16,0 0-69 0,0 0-37 15,0 0-24-15,0 0-18 0,0 4-13 16,0-4-8-16,0 0-3 0,0 0-9 0,0 6-5 16,0-6-4-16,0 0-9 0,-5 0-4 15,5 0 1-15,0 6 8 16,0-6 12-16,0 0 22 0,0 0 23 15,0 0 24-15,0 0 17 0,0 0 11 16,0 0-1-16,0 0-8 0,-10 0-14 0,10 0-12 16,0 0-13-16,0 0-15 0,0 0-15 15,0 0-12-15,0 0-13 16,0 3-9-16,0 3-7 0,0-2 4 16,0 6 5-16,10 1 9 0,-10 3 12 15,5 1 9-15,-5 10 8 0,0-5 1 0,0 5 2 16,10 6 3-16,-4-3 8 15,-6 3 4-15,0 4 7 0,10 4 1 0,-10 1 1 16,10 5 3-16,-5-1-6 16,-5 6 0-16,11 0-4 0,-6 4-5 15,5 2-3-15,5-2-6 0,-15 2-13 0,11-2-7 16,4 6-5-16,-15-6 4 0,16 2 3 16,-6-2 5-16,-10-4 2 0,10 4 1 15,-5 6-7-15,-5-4-6 16,11-2-12-16,-11 0-11 0,5 6-6 0,5-4-4 15,-10-2-4-15,10-4-6 0,-10 4-1 16,5-4-3-16,-5 0-2 0,11-6 2 16,-11 1-2-16,5 5 4 0,5-10-4 15,-10 5 3-15,10-5 4 16,-4-1 0-16,4 5 11 0,-10-3 2 16,15-1 8-16,-4 5-2 0,-6-5-4 0,-5-1 0 15,10 1-11-15,0-5-7 0,-5 5-3 16,-5-1 2-16,0-8 1 0,11 4-1 15,-11-6 3-15,0-4 0 0,0 0-2 16,5-6-3-16,-5 6-2 16,10-10 1-16,-10 5 1 0,0-5-1 0,10 1-1 15,-10-1 1-15,0-1 4 0,6 1-2 16,-6 0-4-16,0-1 1 0,10 1 2 16,-10-5 1-16,0 2-2 15,0 1-2-15,5-7 2 0,-5 4 0 16,0-5-3-16,10-1 2 0,-10 2 2 0,0-2 6 15,0-4-2-15,0 0-3 0,0 0 4 16,11-4 7-16,-6-2 2 16,-5 2 6-16,0-1 8 0,10-5 17 0,-10 4 9 15,10-4 0-15,-5 1 7 0,-5 3-3 16,0 2-2-16,11-2 0 0,-11 3-2 16,5 3 9-16,-5 0 4 15,10 0 3-15,-10 3-3 0,0 3-7 0,0 4-10 16,0-1-16-16,0 1-9 0,0-4-7 15,11 4-5-15,-11-1-7 0,0 1 6 16,0-4-4-16,0 3-5 0,0 1 1 16,0-4-4-16,0 3-3 0,-11 1-6 0,11 0 2 15,0 5-2-15,0-5 1 16,-10 5 7-16,10 1 6 0,0-7-5 0,0 7-1 16,0-3 7-16,0 3-7 0,0-7-7 15,0 7 1-15,0-1 0 0,0-5 6 16,0-1-2-16,0 1 0 0,0-4 2 15,0-2-2-15,0 1 7 0,-5 1-6 0,5-2-1 16,0-4 0-16,0 6 0 0,5-6 0 16,-5 0 1-16,0 0 1 0,0-6 1 15,0 6 1-15,10 0 4 0,-10-4 0 16,0 4-5-16,0 0 2 0,0-6 1 16,0 6 1-16,11 0-2 0,-6-5 4 15,-5 5 6-15,10 0 3 0,-10 0 4 16,15-4-3-16,-4 4 0 0,4-6-4 0,1 6-6 15,-1-4 6-15,6-2 7 0,-1 1 24 16,6 1 18-16,0-2 17 0,15-4-8 16,-16 1-71-16,17-1 0 0,-1 4 0 15,-5-3 0-15,5-1 0 0,5 4 0 16,-5-3 0-16,-5 9 0 0,11-4 0 16,4-2 0-16,-10 6 0 0,0 0 0 15,1 0 0-15,9 6 0 0,-10-6 0 0,11 4 0 16,-6-4 0-16,5 0 0 0,1 0 0 15,4-4 0-15,1-2 0 0,10-4 0 16,0 1 0-16,0-1 0 0,-11-2 0 16,21 3 0-16,-10-7 0 0,0 7 0 15,-10 5 0-15,9-2 0 0,1 6 0 16,-10 0 0-16,10 0 0 0,-11 6 0 0,6 3 0 16,-5-5 0-16,-1 2 0 0,1 0 0 15,5-2 0-15,-6 1 0 0,1-1 0 16,10 2 0-16,-1-6 0 0,-9 0 0 15,10 0 0-15,0-6 0 0,0 6 0 16,0 0 0-16,-1-4 0 0,-9 4 0 16,10-5 0-16,0 5 0 0,0 0 0 15,-11-4 0-15,11-2 0 0,0 0 0 16,-10 2 0-16,9-1 0 0,1 1 0 0,-10-2 0 16,10-4 0-16,0 10 0 0,-1-9 0 15,1 3 0-15,-10 2 0 0,20-2 0 16,-20 2 0-16,15-1 0 0,-5-1 0 15,-1 6 0-15,1-4 0 0,-10-2 0 16,10 6 0-16,-16 0 0 0,6 0 0 16,-6 0 0-16,1 0 0 0,-6 0 0 15,-5 0 0-15,5 0 0 0,-15 6 0 0,10-6 0 16,-10 4 0-16,5-4 0 0,-5 6 0 16,-5-1 0-16,0-1 0 0,-1 2 0 15,1-2 0-15,-11-4 0 0,11 6 0 16,-10-6 0-16,-1 0 0 0,0-6 0 15,11 6 0-15,-15 0 0 0,4-4 0 0,-5-2 0 16,-5 6 0-16,6 0 0 0,-1-4 0 16,-5 4 0-16,-5-5 0 0,10-1 0 15,-10 6 0-15,6-4 0 16,4-2 0-16,-10-3 0 0,0-1 0 0,0 0 0 16,10-5 0-16,-10 5 0 0,0-11 0 15,0 7 0-15,-10-7 0 0,10 2 0 16,0 0 0-16,0-6 0 0,-10 5 0 15,10-1 0-15,-6-4 0 0,6 6 0 16,-10-1 0-16,10-5 0 0,-5 0 0 0,-5-2 0 16,10 4 0-16,-11-12 0 0,11 1 0 15,-5-1 0-15,-5-6 0 0,5-9 0 16,-5 6 0-16,10-10 0 0,-11-2 0 16,6 2 0-16,-5-6 0 0,10-4 0 15,-11-1 0-15,6 1 0 0,-5-1 0 16,10-5 0-16,-15 10 0 0,15-5 0 15,-11 1 0-15,-4 4 0 0,15-5 0 0,-16 1 0 16,6-1 0-16,5 1 0 0,-5-2 0 16,-6 3 0-16,6-3 0 0,5 6 0 15,-5-3 0-15,-6 3 0 0,6 4 0 16,5-4 0-16,-6 10 0 0,1-4 0 16,-5 10 0-16,-1-1 0 0,16 5 0 15,-10-1 0-15,-5 6 0 0,4 1 0 16,6-1 0-16,-5 6 0 0,10-2 0 0,-5 2 0 15,-6-2 0-15,11 6 0 0,-10 0 0 16,5-4 0-16,5 4 0 0,0 0 0 16,-10 0 0-16,10 6 0 0,0-6 0 15,0 5 0-15,-5 3 0 0,-6 9 0 16,11-7 0-16,-10 11 0 0,5-2 0 16,-5 0 0-16,4 6 0 0,-4 0 0 15,10 6 0-15,-10-6 0 0,5 10 0 0,-6-4 0 16,1-2 0-16,5 1 0 0,-5 3 0 15,10 4 0-15,-5-7 0 0,-6-1 0 16,1 6 0-16,10-4 0 0,-5 3 0 16,-5-3 0-16,4-2 0 0,-4 2 0 15,10 0 0-15,-10-3 0 0,5-3 0 16,-6 6 0-16,1-2 0 0,5-4 0 16,-5 6 0-16,5-6 0 0,-16 0 0 0,6 0 0 15,-1 0 0-15,6 0 0 0,-11 0 0 16,-5 4 0-16,1-4 0 0,-1 5 0 15,0-5 0-15,1 0 0 0,-6 0 0 16,-5 0 0-16,5-5 0 0,0 1 0 16,-5 4 0-16,-5-6 0 0,0-4 0 15,0 7 0-15,-1-3 0 0,6 0 0 16,-10-4 0-16,5 6 0 0,-10-1 0 16,9-5 0-16,1 0 0 0,-10 5 0 15,10 1 0-15,-1-8 0 0,-9 8 0 0,10-1 0 16,-5-5 0-16,-6 6 0 15,1-2 0-15,10 0 0 0,-16 3 0 0,6-3 0 16,-6 2 0-16,5-8 0 0,-4 9 0 16,-1-7 0-16,-10 4 0 0,11 2 0 15,-6-2 0-15,-5-3 0 0,11 3 0 16,-11 6 0-16,10-4 0 0,-10-2 0 0,16 1 0 16,-6 5 0-16,1-4 0 0,-6-2 0 15,5 2 0-15,1 4 0 0,4-6 0 16,-4 6 0-16,-1-4 0 0,-4-1 0 15,4 5 0-15,-10-10 0 0,10 4 0 16,-9 2 0-16,-1-1 0 0,0-5 0 16,0 4 0-16,0 2 0 0,-5-1 0 0,5 1 0 15,0-2 0-15,0 0 0 0,1 2 0 16,9 4 0-16,-10 0 0 0,0 0 0 16,11 0 0-16,-11 0 0 0,0 0 0 15,0 0 0-15,11 4 0 0,-11-4 0 16,0-4 0-16,0 4 0 0,0 0 0 15,0 0 0-15,0-6 0 0,-5 3 0 16,5 3 0-16,1-6 0 0,-1 2 0 0,0-2 0 16,0 0 0-16,10 2 0 15,-10-1 0-15,11-5 0 0,4 10 0 0,-4-10 0 16,4 10 0-16,-4-9 0 0,15 3 0 16,-11 6 0-16,11-4 0 0,-5-2 0 15,-1 6 0-15,17-5 0 0,-12 1 0 16,12 4 0-16,-6-6 0 0,10 2 0 0,-5 4 0 15,5-6 0-15,11 2 0 0,-6-1 0 16,6 5 0-16,-1-6 0 0,6 2 0 16,5 4 0-16,-5-6 0 0,10 6 0 15,0 0 0-15,0-4 0 0,0 4 0 16,0-5 0-16,0 5 0 0,0-6 0 16,10 6 0-16,-10-4 0 0,5 4 0 15,5-6 0-15,1 6 0 0,-6 0 0 0,5 0 0 16,6 0 0-16,-1 0 0 0,-5 0 0 15,6 6 0-15,-1-6 0 0,6 0 0 16,-6 0 0-16,1 4 0 0,-1-4 0 16,11 0 0-16,-11 0 0 0,6 6 0 15,-6-6 0-15,1 0 0 0,9 0 0 0,1 0 0 16,-11 5 0-16,11-1 0 16,5-4 0-16,-5 0 0 0,0 6 0 0,-1-2 0 15,1 2 0-15,5-6 0 0,-5 5 0 16,4-1 0-16,6-4 0 15,-5 6 0-15,10-6 0 0,-5 0 0 0,6 0 0 16,-1 0 0-16,10-6 0 0,-5 2 0 16,6-1 0-16,-1-1 0 0,-4-4 0 0,14 1 0 15,-4-1 0-15,0 0 0 0,-1-5 0 16,11-1 0-16,-16 7 0 0,16-1 0 16,-10 0 0-16,-6 1 0 0,16-3 0 15,-10 3 0-15,-1-1 0 0,-4 6 0 16,4-7 0-16,-4 1 0 0,4 6 0 15,6-2 0-15,-5-3 0 0,-11 3 0 0,16 2 0 16,-6-2 0-16,-4 2 0 0,4-2 0 16,-4-3 0-16,4 9 0 0,-4-10 0 15,-6 10 0-15,6 0 0 0,4 0 0 16,-15 0 0-16,11 0 0 0,-11 4 0 16,10 2 0-16,-10-2 0 0,1 1 0 15,-1 1 0-15,0-2 0 0,0 2 0 16,0-2 0-16,-5 2 0 0,5-1 0 0,-10-1 0 15,10-4 0-15,1 10 0 0,-1-10 0 16,0 6 0-16,-5-2 0 16,5 1 0-16,10 1 0 0,-9-6 0 0,4 4 0 15,-5-4 0-15,11 6 0 0,-11-2 0 16,0 1 0-16,0-1 0 0,10 2 0 16,-9 0 0-16,-1-2 0 0,0 1 0 0,10-1 0 15,-10 2 0-15,1-6 0 0,-1 6 0 16,0-2 0-16,-10-4 0 0,15 6 0 15,-5-6 0-15,-10 0 0 0,10 0 0 16,-5-6 0-16,-5 2 0 0,0-2 0 16,5 0 0-16,-5 6 0 0,10-4 0 15,-15 4 0-15,10 0 0 0,-5 0 0 16,-6 0 0-16,6 0 0 0,5 10 0 16,-5-10 0-16,-5 6 0 0,10-2 0 15,-16 2 0-15,16-3 0 0,-5-3 0 0,-5 6 0 16,0-6 0-16,-1 4 0 0,1-4 0 15,0 6 0-15,-6-6 0 0,6 0 0 16,-10 6 0-16,9-6 0 0,-9 3 0 16,9-3 0-16,-14 6 0 0,4-6 0 15,1 4 0-15,4 2 0 0,-15-2 0 16,6 2 0-16,-6 3 0 0,5-9 0 16,-10 6 0-16,0-2 0 0,0 2 0 0,10-6 0 15,-10 5 0-15,0-1 0 0,0-4 0 16,0 0 0-16,0 6 0 0,0-6 0 15,0 0 0-15,5 4 0 0,-5 2 0 16,0-2 0-16,0-4 0 0,0 5 0 16,0-5 0-16,11 0 0 0,-11 0 0 15,0 0 0-15,0 0 0 0,0 6 0 16,0-6 0-16,0 0 0 0,0 0 0 16,10 0 0-16,-10 0 0 0,5-6 0 0,-5 6 0 15,10-5 0-15,-4 1 0 0,4-2 0 16,0 2 0-16,6-2 0 0,-11 2 0 15,15-1 0-15,-4-1 0 0,-1 6 0 16,1-4 0-16,-6 4 0 0,16 0 0 16,-11-6 0-16,0 6 0 0,11 0 0 15,-10 0 0-15,9-4 0 0,-9 4 0 0,10 0 0 16,-11-5 0-16,11 5 0 0,-16-6 0 16,16 6 0-16,-11 0 0 0,1-4 0 15,-1 4 0-15,-5 0 0 0,6 0 0 16,-6 0 0-16,-5 0 0 0,5 0 0 15,-10 0 0-15,11 0 0 0,-6 0 0 16,-5 0 0-16,0 0 0 0,0 4 0 16,0-4 0-16,-5 6 0 0,5-6 0 15,-11 9 0-15,11-3 0 0,0 4 0 16,-10-1 0-16,5 7 0 0,5-1 0 0,-10 4 0 16,10 6 0-16,-5-5 0 15,-6 11 0-15,11-6 0 0,-10 4 0 0,10 0 0 16,0 1 0-16,-5-1 0 0,5 2 0 15,0-6 0-15,0 10 0 0,0-6 0 16,5 6 0-16,-5-1 0 0,0 7 0 16,0-1 0-16,0-1 0 0,0 7 0 0,10-1 0 15,-10 5 0-15,0-2 0 0,0 2 0 16,11 6 0-16,-11-2 0 0,5-4 0 16,5 4 0-16,-10-4 0 0,15 1 0 15,-15 3 0-15,16-4 0 0,-16 0 0 16,10-6 0-16,0 6 0 0,-4-5 0 15,4-1 0-15,-5 1 0 0,-5 5 0 16,0-6 0-16,10 2 0 0,-10-1 0 0,11-1 0 16,-6 6 0-16,-5-5 0 0,10-5 0 15,-10 10 0-15,15-5 0 0,-15-1 0 16,11-3 0-16,-6 3 0 0,-5-4 0 16,10-1 0-16,-10-4 0 0,5 5 0 15,-5-5 0-15,11-6 0 0,-11 2 0 0,0-6 0 16,0 4 0-16,0-4 0 0,10 0 0 15,-10 0 0-15,0 0 0 0,0-6 0 16,0 6 0-16,0-5 0 16,0 1 0-16,0-6 0 0,0-1 0 0,0 1 0 15,0-5 0-15,0 5 0 0,0-5 0 16,0 0 0-16,0 5 0 0,0-5 0 16,0-1 0-16,0 7 0 0,0-6 0 15,-10-1 0 16,10 1 0-31,10 40 0 0,-10-40 0 0,5 5 0 16,-5-9 0-16,0 3 0 0,0 1 0 0,0 0 0 16,0-4 0-16,0 1 0 0,0 5 0 15,0-3 0-15,0-3 0 0,0 4 0 16,0-4 0-16,0 3 0 0,0-5 0 16,0 2 0-16,0 4 0 0,0-1 0 15,0-3 0-15,0-2 0 0,0 2 0 0,-5 3 0 16,5-3 0-16,0-2 0 0,0 2 0 15,-10 3 0-15,10-3 0 0,0-2 0 16,-11 6 0-16,11-5 0 0,-5 5 0 16,5-4 0-16,-10 4 0 0,10-7 0 15,0 3 0-15,-5 0 0 0,5-2 0 16,0 2 0-16,0-2 0 0,-11 1 0 16,11 1 0-16,11-2 0 0,-11 2 0 15,0-2 0-15,5 1 0 0,-5-1 0 16,0 2 0-16,10 4 0 0,-10-10 0 0,0 9 0 15,5-3 0-15,-5-2 0 16,0 2 0-16,11-6 0 0,-11 6 0 0,0-6 0 16,0 3 0-16,0-3 0 0,0 6 0 15,-11-6 0-15,6 10-18 0,-5-4-764 16,-6 7-330-16,1-3-176 0,-21 1-40 16,5-7 88-16,-20 2 217 0,-6-6 203 15,-20-6 345-15</inkml:trace>
  <inkml:trace contextRef="#ctx0" brushRef="#br0" timeOffset="158914.9">18860 15913 301 0,'-10'0'432'0,"4"0"44"0,-4 0 0 16,0 0-40-16,5-6-142 0,-6 6-97 15,11 0-55-15,0 0-32 0,-10 0-16 16,5 0-10-16,5 0-7 0,-10 0-1 15,10-4 7-15,-16 4 10 0,6 0 13 16,5 0 14-16,-5 0 11 0,4 0 10 16,-4 4 15-16,0-4 9 0,5 0 6 15,-6 6 6-15,11-6 2 16,0 0-5-16,0 0-23 0,-5 0-19 0,5 0-11 16,5 0-6-16,-5 0 2 0,16 0 18 15,-6 0 27-15,6-6 20 0,-1 2 7 16,11-2-3-16,-1-3-11 0,11 3-18 15,-5-4-21-15,10 1-23 16,1-7-21-16,-1 1-18 0,10 5-12 0,1-3-7 16,-6-3-12-16,5 11-8 0,6-5-7 15,-6 0-9-15,6 4-10 0,-6-3-15 16,6 9 3-16,-16-4-3 0,11-2 5 16,-11 6 8-16,0-6 1 0,-10 2 12 15,5 4-5-15,-11 0-1 0,-9 0-1 16,10 0-8-16,-11 0-2 0,-5-5 0 15,-5 5 2-15,6 0-1 0,-6 0-4 16,5 0 4-16,-10 0 2 0,10 0-2 16,-10 0-7-16,0-4-1 0,0 4 0 15,0-6 1-15,-10 6-2 0,10-6-3 16,0 2-3-16,-10 4 2 0,5-5 4 16,-6 1-3-16,11 4 0 0,-5-6 3 15,-5 6 5-15,10 0-3 0,0 0-5 16,-10 6 3-16,10-6 3 0,0 9 1 15,0 1 5-15,-5 0 9 0,5 5-1 16,5 4 4-16,-5 3-7 0,0-3-1 16,10 6-5-16,-10-6-3 0,10 6-3 15,-5-9 3-15,6 3 1 0,-6-3 1 16,5-7-1-16,-10 1-2 0,10-10 1 16,-10-4-5-16,6-11 3 0,-6-1 2 15,0-9-5-15,0-10 0 0,0-3-9 16,0-9 8-16,0 3 4 0,10 0 0 15,-10-1 2-15,5 5 5 0,5-1 7 16,-10 12-5-16,11 4-10 0,-6 10 4 16,5 5-1-16,-10 4 2 0,15 12 2 15,1 4 0-15,-6 5 0 0,6 5-2 16,-6 5 1-16,5 0-5 0,1 0 4 0,-6 0-2 16,0 4 0-16,-4 2 0 15,-6-6 4-15,0 0-1 0,0 0-3 16,-6-6-3-16,-14 1-1 0,4-5-7 15,-9-5-19-15,-1-1-47 0,5-3-92 0,-15-2-116 16,11-4-122-16,9 0-133 16,1 0-276-16,4 0-173 0,6 0-26 15,5 0 58-15,5-4 92 0,6-2 119 16,4 6 288-16</inkml:trace>
  <inkml:trace contextRef="#ctx0" brushRef="#br0" timeOffset="159318.471">20568 15151 336 0,'0'0'617'16,"0"6"88"-16,0 3 63 0,-11 1 51 0,11 0-233 15,0 9-179-15,0 6-118 0,0 0-75 16,0 0-55-16,0 10-48 16,0-10-40-16,0 10-34 0,0-10-33 0,11 0-57 15,-11 0-110-15,0-6-218 0,-11-9-246 16,11-4-144-16,-5-6-60 0,-5-10 10 16,10-11 80-16,-16-4 202 15</inkml:trace>
  <inkml:trace contextRef="#ctx0" brushRef="#br0" timeOffset="159496.9089">20501 14802 444 0,'0'-10'665'0,"0"0"63"0,-11 10 34 16,11 0 19-16,0 10-318 0,0 6-213 16,0-1-133-16,11-1-109 0,-11 7-115 15,0-8-231-15,10 3-209 0,-5-1-117 0,5 1-51 16,-4-7 15-16,4 1 64 0,0-4 207 15</inkml:trace>
  <inkml:trace contextRef="#ctx0" brushRef="#br0" timeOffset="159784.022">20717 15047 539 0,'10'19'680'0,"-5"12"82"16,-5-2 64-16,0 6 1 0,0-1-272 15,0 7-174-15,0 3-107 0,0-9-75 16,0 0-64-16,0-1-50 0,0-9-39 15,11-5-23-15,-11-5-15 0,15-15-8 16,-5 0-22-16,-5-15-20 0,11 1-18 16,4-11-10-16,-4 0-5 0,-1-6 2 15,11 8 15-15,-11 2 16 0,-4 2 16 16,4 9 12-16,1 0 8 0,4 10 3 16,-4 4 5-16,-11 6 5 0,5 5 14 15,5 4 17-15,-15 7 13 0,11-1 11 16,-11 9 4-16,0-3-3 0,0-2-11 15,-11 2-20-15,11-6-35 0,0-6-78 16,0 1-118-16,0-15-281 0,0-5-220 16,0-9-114-16,0-7-43 0,0 1 31 15,11-4 95-15,4-6 270 0</inkml:trace>
  <inkml:trace contextRef="#ctx0" brushRef="#br0" timeOffset="160055.547">21257 15325 379 0,'5'15'643'0,"5"-5"74"16,6 5 45-16,-6 4 36 0,6-3-275 16,-6-1-207-16,5-5-119 0,1-1-66 15,9-3-45-15,1-6-33 0,-10-11-24 16,9-3-13-16,1-11-9 0,-11-6-13 16,1 2-12-16,-16-5-9 0,10-7-3 15,-20 6-1-15,-6 6 0 0,6-1 9 16,-16 5 9-16,6 9 5 0,-6 12 4 15,-10 4 3-15,5 10-2 0,6 9 3 16,-1 12-1-16,10-2-34 0,1 2-59 16,5-2-88-16,-6 2-220 0,16-12-192 15,10-4-102-15,-4-5-23 0,9-16 29 16,11-3 74-16,0-17 210 0</inkml:trace>
  <inkml:trace contextRef="#ctx0" brushRef="#br0" timeOffset="160281.9359">21463 14534 38 0,'0'-50'576'16,"-16"5"104"-16,6 10 64 0,5 10 41 15,-5 6-56-15,-1 13-283 0,6 6-171 0,5 6-97 16,0 13-49-16,0 6-31 16,5 4-22-16,6 12-14 0,-1 3-9 15,-5 12-9-15,5-2-13 0,6 4-12 0,-1 10-12 16,-5 1-37-16,1-5-65 0,-6 1-93 15,5-11-143-15,-5 2-241 0,-5-11-150 16,11-11-53-16,-1-5 16 0,-5-13 72 16,-5-11 132-16</inkml:trace>
  <inkml:trace contextRef="#ctx0" brushRef="#br0" timeOffset="160481.201">21679 15136 360 0,'0'21'568'0,"10"2"54"0,-5 2 29 15,-5 6 10-15,10-2-288 0,-10 2-180 16,0-6-148-16,6-6-252 0,-6-9-215 0,0-10-123 16,0 0-67-16,10-16-22 0,-10-7 31 15,0-8 195-15</inkml:trace>
  <inkml:trace contextRef="#ctx0" brushRef="#br0" timeOffset="160550.236">21802 14827 414 0,'0'-4'623'0,"-5"4"51"0,-5 4 23 0,10 11-11 16,-11 1-375-16,11-3-362 0,-5 8-324 16,5-5-172-16,0-3-85 0,5 3-17 15,6-1 35-15,-1-11 159 0</inkml:trace>
  <inkml:trace contextRef="#ctx0" brushRef="#br0" timeOffset="160872.346">21993 14892 487 0,'-16'-5'722'0,"6"5"80"16,-6 5 64-16,1-1 52 16,5 12-295-16,-11-1-211 0,0 4-127 15,6 7-77-15,10 4-53 0,-5-1-55 0,10 6-39 16,0 6-30-16,0-7-17 16,15-5-14-16,0 6-44 0,11-10-50 15,-10 0-59-15,20-15-56 0,-11-1-48 16,6-9-24-16,-5-9 20 0,0-5 40 15,-1-1 54-15,-9-6 63 0,-1 1 67 0,1 1 52 16,-6 9 41-16,-10 1 35 0,10 3 27 16,-10 0 14-16,0 6-3 0,0 6-8 15,0 4-20-15,0-5-18 0,0 5-22 16,0 5-20-16,5-5-23 0,-5 0-79 16,11-6-136-16,-11-4-322 0,0 0-166 15,0-10-93-15,5-4-41 0,-5-7 42 16,0-8 113-16</inkml:trace>
  <inkml:trace contextRef="#ctx0" brushRef="#br0" timeOffset="160983.227">22250 14763 391 0,'0'-9'625'0,"-5"3"46"16,-6 12-20-16,11-3-127 0,-10 3-550 16,5-2-337-16,-5 6-179 0,10 5-87 15,0-9-1-15,0 7 120 0</inkml:trace>
  <inkml:trace contextRef="#ctx0" brushRef="#br0" timeOffset="161766.963">20634 16295 434 0,'0'-4'537'0,"0"-2"52"16,-10-3 43-16,10 9-63 0,0-6-208 16,0 2-117-16,-5 4-70 15,-5 4-35-15,10-4-23 0,0 6-10 16,-11-1 7-16,11-1 16 0,-5 2 15 16,-5 4 14-16,10-1 11 0,-5 7 11 0,5-7-3 15,0 11-9-15,0-5-19 0,5 4-20 16,5 6-28-16,-5-3-26 0,6-3-23 15,14-4-20-15,-9-5-13 0,-1 0-10 16,11-5-7-16,0-10-4 0,0-5-5 16,-11-5 1-16,0-5-1 0,-4-5 2 15,4-6-2-15,-15 2 2 0,-10-5 0 16,5 9 2-16,-6 0 0 0,-14 5-3 16,4 5 3-16,-5 5-3 0,1 4-2 15,-1 12 3-15,0 4 1 0,0 9-1 16,11-3-7-16,10 9-46 0,-5-6-75 15,10 2-104-15,10-7-153 0,-5-5-288 16,10-9-148-16,-4-9-32 0,14-5 29 16,-9-11 83-16,10-6 142 0</inkml:trace>
  <inkml:trace contextRef="#ctx0" brushRef="#br0" timeOffset="162133.972">20892 15828 15 0,'0'-19'560'0,"-11"3"111"0,11 11 64 15,-5 10 51-15,-5 5-38 0,10 5-271 16,0 3-173-16,0 13-96 0,0 5-59 0,0 3-49 16,0 5-35-16,10 6-25 0,-5-1-12 15,6 7-14-15,4-1-7 16,-5-4-3-16,-4-3-5 0,14 2-1 16,-15-10-12-16,11-5-25 0,-6-6-37 15,5-8-46-15,-4-7-43 0,-11-8-39 0,15-6-11 16,-15-10 5-16,16-5 28 15,-16-5 41-15,10-5 45 0,-5 10 34 16,5-5 27-16,1 5 21 0,-6 0 19 0,5 11 15 16,-10-2 13-16,0 6 10 15,10 6 8-15,-5 3 2 0,-5 1-7 0,0 5-13 16,11 1-10-16,-11-3-50 16,0 3-156-16,0-6-234 0,0-5-126 15,0-5-66-15,0 0-35 0,0-5 22 0,0-15 140 16</inkml:trace>
  <inkml:trace contextRef="#ctx0" brushRef="#br0" timeOffset="162241.77">21205 16131 485 0,'0'-10'690'0,"11"1"66"0,-11 3 29 16,0 6 20-16,0 0-351 0,0 6-268 16,0-6-224-16,0 3-325 0,0-3-215 15,5 0-115-15,5-3-56 0,6 3 24 16,-6 0 88-16</inkml:trace>
  <inkml:trace contextRef="#ctx0" brushRef="#br0" timeOffset="162910.444">21869 15982 415 0,'0'0'588'0,"0"0"66"0,0 10 53 0,0 0-15 15,0-1-227-15,0 7-145 0,0 9-93 16,0 0-55-16,0 4-48 16,0 2-37-16,0 3-30 0,0 1-22 0,0-6-12 15,0 6-10-15,0-10-6 16,0 0-1-16,0-4-3 0,0-11 1 0,0-6-3 15,0-8-1-15,0-12 0 0,0-9 0 16,-5-9-3-16,5-1-1 0,0-6 1 16,-10-3 0-16,10 0 2 0,0 3 1 15,0 6 0-15,0 6 0 0,0 4 2 16,0 4 0-16,10 11-2 0,-10 7 2 16,5 6-1-16,-5 13 6 0,10-1 7 15,-5 5 5-15,16 5 5 0,-6 0 1 16,1 0 1-16,-1 0-5 0,1-6-7 15,10-9-3-15,-1 0-5 0,1-10-1 16,-11-4 0-16,11-18-1 0,-10 3-1 16,-1-16-2-16,6 1 1 0,-16-1-1 15,5-6 2-15,0 3 15 0,-5 7 32 16,-5 2 48-16,-5 4 42 0,5 10 45 16,-10 11 52-16,10 8 31 0,0 5-2 15,-10 16-31-15,10 0-34 0,0 16-40 16,0-6-49-16,0 9-47 0,0 0-30 15,0 1-22-15,10-5-14 0,-10 1-71 16,0-7-120-16,15-5-145 0,-15-4-182 16,0-15-326-16,11-4-166 0,-11-6-29 15,5-10 67-15,-5-5 118 0,10-4 171 16</inkml:trace>
  <inkml:trace contextRef="#ctx0" brushRef="#br0" timeOffset="163108.683">22466 15863 343 0,'10'4'643'0,"-10"1"85"0,0 5 57 16,0 0 54-16,0 5-241 0,0 4-193 15,-10 6-127-15,10 1-72 0,-5-1-57 16,-6 5-48-16,11-1-40 0,0 6-28 16,0-4-20-16,0-2-36 0,0-4-72 15,0 0-118-15,0 0-273 0,0-9-204 16,0-7-114-16,0-9-35 0,0 0 37 15,11-6 97-15,-6-3 260 0</inkml:trace>
  <inkml:trace contextRef="#ctx0" brushRef="#br0" timeOffset="163416.208">22733 15784 268 0,'0'-6'579'15,"0"0"81"-15,0 6 59 0,0 6 50 16,-10 4-212-16,10 5-158 0,0 0-86 16,-15 3-39-16,15 9-20 0,-11-2-18 15,11 4-12-15,-5 2-16 0,-5-2-24 0,5-4-23 16,-6 5-26-16,11-4-22 16,-10-3-20-16,10 2-16 0,0-4-11 15,0-7-14-15,0 1-9 0,10-5-10 16,1-1-8-16,-6-3-6 0,10 4-11 15,6-10-4-15,-6 5-4 0,11-5-9 0,-11 4-54 16,16 2-100-16,-10-6-130 16,-1 0-201-16,1 0-292 0,-6 0-164 15,1 0-36-15,-1 0 49 0,-4-6 110 16,4 2 185-16</inkml:trace>
  <inkml:trace contextRef="#ctx0" brushRef="#br0" timeOffset="163733.588">23170 15778 306 0,'0'-16'616'0,"-5"3"92"16,5-3 60-16,-10 11 39 0,10-5-241 16,-10 10-189-16,5 6-121 0,-6-2-65 15,11 5-30-15,-5 3-7 0,-5 1 11 16,0 9 7-16,10-3-2 0,-16 6-10 15,11 0-11-15,-5 4-15 0,-1-4-16 16,6 6-14-16,-5-2-6 0,10 2-7 16,-10-8-10-16,5 2-15 0,5 0-20 15,5-4-15-15,5-1-9 0,0-5-8 16,-5-1-7-16,16-3-7 0,-6-1-5 16,1-6-37-16,10-4-86 0,-11 0-104 15,11 0-129-15,-11-4-214 0,1-2-261 16,4-4-114-16,-4 5 6 0,-1-5 59 15,-5 6 108-15,-4-2 205 0</inkml:trace>
  <inkml:trace contextRef="#ctx0" brushRef="#br0" timeOffset="164356.49">23438 15853 429 0,'0'-6'695'0,"0"6"78"16,0 6 42-16,0 4 18 0,-10-1-299 15,10 7-231-15,0 3-142 0,-5 0-64 16,5 12-34-16,0-6-18 0,0 4-6 16,0 2-9-16,0-2-3 0,5-4-9 15,-5-6-10-15,10 3-7 0,-10-7-17 16,10-11-17-16,-5-14-21 0,-5-5-14 16,11-10-16-16,-6-10-6 0,-5-4 8 15,0-11 13-15,0 0 19 0,0-4 16 16,0-2 19-16,0 6 16 0,0 6 20 15,-5 5 24-15,-6 8 22 0,11 2 17 16,0 8 9-16,0 2-3 0,-5 9-10 16,5 4-19-16,0 6-21 0,5 0-13 15,6 6-12-15,-6 4-7 0,5-4-2 16,6 3-3-16,9 1-1 0,-9-6-2 16,9 2-2-16,1-1-1 0,-10-5 2 15,-1 0 1-15,11-5-1 0,-16 5 1 16,-10-10 1-16,5 4-1 0,-5-4 2 15,-5 7 2-15,-5-3 0 0,5 0 1 16,-16 6-3-16,6 6 3 0,-1 3-2 16,-10 1 4-16,11 6 4 0,5 3 1 15,-6 6 0-15,6-4 0 0,-5 2 0 16,15-2-5-16,0 5-5 0,0-7-2 16,10 0 1-16,-5 2-4 0,-5-7 1 15,10 1-1-15,-10-5 1 0,11 0 2 16,-11 1 0-16,0-1 0 0,0-1 6 15,-11 1 5-15,11 6 17 0,-10 3 20 16,10-4 28-16,-5 5 27 0,5 1 21 31,-10-2 22-31,20 6 15 0,16 29 324 0,-11-38-355 16,0-1-24-16,11-11-33 0,5 6-35 16,-5-5-48-16,10-5-87 0,-5-5-115 15,-6 1-157-15,-9-2-305 0,9-4-228 16,-14 1-98-16,-6-1 14 0,5-7 71 15,-5 9 135-15,6-8 297 0</inkml:trace>
  <inkml:trace contextRef="#ctx0" brushRef="#br0" timeOffset="164836.938">23942 15768 21 0,'0'-6'554'0,"0"6"102"0,0 0 59 15,0 16 33-15,0-6-60 0,10 11-284 16,-10-2-173-16,0 6-97 0,6-6-57 16,4 6-26-16,0 1-16 0,-5-1-6 15,-5-6-3-15,11 6-3 0,-11-10-2 16,0-5-7-16,0 0-2 0,0-10-6 16,0-10-3-16,0-5 0 0,0-5-2 15,0-11-1-15,0-3-2 0,0-1 0 16,0-11 2-16,0 13 0 0,10-8 2 15,-5 7 0-15,5 5 0 0,-5-2 0 16,16 12 1-16,-6-1-3 0,1 5 0 16,10 9-1-16,-11 2 1 0,0 4 0 15,-4 4 1-15,4 6 8 0,-15 5 10 16,10 1 8-16,-10 3 16 0,-10 2 12 16,10-2 8-16,-15 6 3 0,-1-5 2 15,1-5 3-15,-6 5 5 0,6-11 5 16,-1 7-2-16,6-7-6 0,5-3-6 15,5 2 9-15,0 3-1 0,5-1 5 16,5 0 2-16,6 5 4 0,-1 0 6 16,11 5-12-16,0 1-13 0,-1-2-20 15,-9 6-10-15,10 4-12 0,-11-4-18 16,0 6-76-16,-4-6-124 0,-1-2-187 0,-10-1-298 16,-10-3-169-16,-1-4-102 0,-4-5 10 15,-11 0 91-15,1-5 170 16,4-1 287-16</inkml:trace>
  <inkml:trace contextRef="#ctx0" brushRef="#br0" timeOffset="-189871.9">12157 9289 89 0,'0'0'147'0,"0"0"22"0,0 0 21 16,0 0 20-16,0 0 7 0,0-6-8 16,0 6-23-16,0-6-35 0,0 6-37 15,0-4-31-15,0 4-21 0,0 0-9 16,0-5-8-16,0 5-1 0,0 0-3 16,0 0-8-16,0 0 1 0,0 0-2 15,0 0-5-15,0 0 0 0,0 0-3 16,0 0 4-16,-10 0 0 0,10 5 3 15,0-5 0-15,0 0 1 0,0 4-3 16,0-4-3-16,0 0-4 0,0 0-3 16,0 6 1-16,0-6-2 0,0 0 2 15,0 0-4-15,0 0 4 0,0 0-6 16,0 0-4-16,0 0-1 0,0 0 1 16,0 0-6-16,0 0-4 0,0 0 0 15,0 0 5-15,0 0-4 0,0 0-2 16,0 0 1-16,0 0 4 0,0 0-2 15,0 0-4-15,0 0 5 0,0 0 4 16,0 0-3-16,0 0 2 0,0 6 4 16,0-6 3-16,0 0 2 0,0 0 1 15,0 0 0-15,0 0-4 0,0 0-3 16,0 0-2-16,0 0 1 0,0 0-2 16,0 0 2-16,0 0-2 0,0 0 3 15,0 0-4-15,0 0-1 0,0 0-2 16,0 0-2-16,0 4-1 0,0-4 1 15,0 0 3-15,0 0 0 0,0 0 6 16,0 5 10-16,0-5 6 0,0 0 4 16,0 4 4-16,10-4 5 0,-10 6-5 15,0-6-11-15,0 0-9 0,0 6-6 16,0-2-4-16,0 1-6 0,0-5 2 0,0 4 0 16,0 2 0-16,0-6 0 15,5 10 2-15,-5-10-3 0,0 9-5 16,11-3 3-16,-11-2 2 0,0 2-1 15,0-2-3-15,0 1 5 0,0 1 6 16,0 4 1-16,0-10 2 0,0 10 0 16,0-5 4-16,0-1-3 0,0 2-1 15,0-2-2-15,0 2-3 0,0-3 2 16,0 3-3-16,0 0 2 0,0 4-2 16,0-1 2-16,0 1-1 0,0 0 1 15,10 5 0-15,-10-5 0 0,0 5 1 0,5-5-1 16,-5 5 4-16,0 1-2 15,0-7-1-15,0 5 3 0,0 1 2 16,10-5 1-16,-10 5 0 0,0-5 0 16,0 5 3-16,0 1 0 0,0-7-2 15,0 7-3-15,0-3 3 0,0 3-4 16,0-1-4-16,0 5 4 0,0-5-4 0,0 0-2 16,6-1 1-16,-6 1-1 15,0 1 0-15,0 3-4 0,0-4 2 16,0 1 4-16,0-3-1 0,0 3 1 15,0-1 6-15,0 1 9 0,0 3 1 0,0-4 7 16,0 5 2-16,0-5 0 16,0 4-5-16,10 1-6 0,-10 1-3 15,0-2-6-15,0-3-2 0,0 3 0 0,0 0-3 16,0 2-1-16,0-7 1 16,10 7-2-16,-10-5 3 0,5-3-3 0,-5 8 9 15,0-7 5-15,0 7 5 16,0-2 5-16,0-3 3 0,0 3 1 15,0 0-4-15,0 3-1 0,0-3-5 16,0 0-2-16,0 2-5 0,0-1-1 16,0-1-4-16,0 6-4 0,11-10-3 0,-11 5 0 15,0 1-1-15,0-2 0 0,0 1 2 16,10-5-1-16,-10 4 1 16,5-3 10-16,-5 3 5 0,0-4 6 0,0 5 0 15,0 1 4-15,10-4 0 0,-10 5-5 16,0 3-5-16,0-4-1 0,0-2 0 15,0 6-2-15,5-6 1 0,-5 7-2 16,11-7-3-16,-11 6-3 16,0-4 5-16,0-2 2 0,10 7 3 0,-5-7 5 15,-5-4-2-15,0 5 3 0,10-5-4 16,-10 0-6-16,0-1-4 0,0-3-4 16,0-1 0-16,6 0-3 15,-6-1-2-15,0-3 0 0,0-2 0 0,10 2-2 16,-10-2 6-16,0 1-1 0,0-5 0 15,0 4-1-15,0-4-1 0,0 6 2 16,0-6-2-16,0 0 3 0,0-6 0 16,-10 2-1-16,10 4-2 0,0-5 3 15,0-5-4-15,-6 6 0 0,6-7 1 16,0-3 0-16,-10 4-1 0,10-1 0 16,-5 1 0-16,-5-5 0 0,10 5 0 15,-11 1-1-15,11-1 1 0,-5 0 1 16,5 1 1-16,-10-3-1 0,10-1-2 15,-5 3 1-15,5-2-2 0,-10 3 2 16,10-1-2-16,-11 0-2 0,11-5 4 16,0 5-1-16,-5 1 1 0,-5 3 0 15,10 2 0-15,0-2 2 0,0 2 10 16,0 4 5-16,0-5 3 0,-10 5 0 16,10-6 0-16,0 6 0 0,0 0-11 15,0 0-4-15,10 6-2 0,-10-1 2 16,0-1 5-16,0 6 4 0,0 0 5 15,10 1 2-15,-5 3 0 0,-5 1 0 16,11 0-8-16,-11-7-2 0,10 10-5 16,-5-5 0-16,5 2-4 0,-5 1 3 15,6-1-4-15,4-5-1 0,-5 5 0 16,-4-5 3-16,4 0-3 0,5-5 0 16,-4-1 0-16,-1 2 2 0,-5-6 2 15,5-6-2-15,-5 2 4 0,6-7-2 16,-11 1 2-16,10-9-2 0,-5 0-2 15,-5-3 1-15,0 3-2 0,0-8 0 16,0 10 2-16,0-4-2 0,0 1 11 16,0 1 15-16,-5 4 11 0,5-1 9 15,0 6 7-15,-10 5 3 0,10 1-9 16,0-6-15-16,0 10-13 0,0-6-9 16,0 6-5-16,0 6-5 0,10-6-2 15,-10 10-1-15,5-6 1 0,-5 1 1 16,10 5-2-16,-10 0 1 15,0 1 1-15,6-1 0 0,4 0 1 0,-10 5-1 16,10-5 0-16,-5 5 1 0,-5-5 1 16,0-1 0-16,11-1-1 0,-11 4-1 15,0-3 1-15,0 1 2 0,0-4 7 16,0 0 16-16,0-3 7 0,0 3 6 16,-11-2 2-16,11-4-1 0,-15 0-6 15,5 0-14-15,4-4-9 0,-9-2-4 16,-6 3-4-16,6-3 0 0,0-4-1 15,-1 1-2-15,-4-1 0 0,4 2 0 16,1 0-3-16,-1-1-1 0,6-1 3 16,5 4 1-16,-5 1-3 0,-1 1 3 15,11-2 0-15,-5 2 0 0,-5 4-1 16,10-6-4-16,0 6 1 0,0 0-1 16,0 0 0-16,0 6 1 0,10-2 0 15,-5 2 4-15,-5 3-1 0,11 1 1 16,-1 0 1-16,-5 3 3 0,5 5-3 15,6-5 1-15,-6 8 1 0,5-1-2 16,-9-5-1-16,14 4-1 0,-15 2 2 16,6-1-1-16,4-5 0 0,0-1 0 15,-4 1 0-15,-1-5 0 0,-5-1-3 16,5 3 0-16,6-8 2 0,-16 2 0 16,10-2 0-16,-5-4 1 0,-5-4 2 15,11-2-1-15,-11-4 4 0,0 1-4 16,0-7-1-16,0 1 0 0,5 1 0 15,5-7-6-15,-10 2 5 0,0-1 1 16,10-1-2-16,-5 8 0 0,-5-9 2 16,0 7 2-16,11 2-2 0,-11-5 0 15,0 10 2-15,10-1-1 0,-10-1 1 16,5-1 1-16,-5 7-3 0,0-2 0 16,0 2-2-16,0 4 2 0,0-6-1 15,10 6 2-15,-10 0 2 0,0 0 2 16,-10 0-1-16,10 6 0 0,0-6 2 15,0 4-5-15,0 2-1 0,-5-2 0 16,-5 1 0-16,10 5 0 0,-11-4 0 16,11-2 3-16,-5 1-1 0,-5 3-1 15,0 0-1-15,5-4 1 0,-6 2 0 16,6-6-1-16,-5 9 0 0,0-9 3 16,4 4 1-16,6 2-2 0,-10-6-2 15,5 6 0-15,-5-3 0 0,10 3 0 16,-11-6-1-16,6 10 0 0,-5-4 2 15,10-2-1-15,0 1-1 0,-5 5 1 16,-5-6-2-16,10 2 4 0,0 3-2 16,0-9 3-16,0 6-1 0,-11-2-1 15,11-4-2-15,0 6-2 0,0-6-1 16,0-6 1-16,0 6 1 0,0-10-3 16,0 6 2-16,11-7 3 0,-11-3-4 15,0-1 1-15,0-1 3 0,10 1 0 16,-10 2 0-16,5-9 0 0,-5 9 0 15,0-3 0-15,0 1-2 0,0 0 2 16,0 1-1-16,0-1 2 0,0 5 1 16,-5-6-2-16,5 1 4 0,0 2-2 15,-10-3 0-15,10-3 2 0,0 3-4 16,0-5 1-16,-11-2-1 0,11-2 0 16,-5 0 0-16,5 0-3 0,-10 0 0 15,10-6 0-15,-10 8 3 0,4-8-4 16,-4 2 4-16,10 4 0 0,0-6 2 15,-5 6 0-15,-5-4 1 0,10 4 0 0,0 0 0 16,-11 0-1-16,6 0 0 16,5 0-1-16,0 0 0 0,0-4 0 0,0 9 1 15,0-5-2-15,0 0 0 16,0 0 0-16,0 6 2 0,0-6 0 16,0 3 0-16,0 3 0 0,0-6 0 15,0 6-1-15,0 0-4 0,0-3 1 0,0 9 2 16,0-8-1-16,0 5 0 15,-10 3 0-15,10-3 1 0,0-3 0 16,0 3-3-16,0 1 3 0,0-4 1 16,0 3-2-16,0 1 1 0,-5 1-2 0,-5-1 2 15,10 0-4-15,0-1 0 16,0 3-1-16,-11 1 4 0,11-1-2 0,0 3 0 16,-5-6 2-16,5 7 0 15,-10 3 1-15,10-4-1 0,0 1-2 16,0 3 3-16,0-4 0 0,-10 5-5 0,10-5 3 15,0 6 2-15,0-6-1 0,0-1-2 16,-6 7 3-16,6-6 0 0,0 4-2 16,0-3 2-16,0 3 0 15,0 2 2-15,0-5-4 0,0 3 8 0,0-4-6 16,0 0 2-16,0 5-2 0,0-5 2 16,0 0-1-16,0 1-1 15,0 3 2-15,0-4-2 0,0 5 0 0,0 1 2 16,0-6-1-16,0 4 0 0,0 6-2 15,0-6 1-15,0 3 0 0,0-3 0 16,0 2 0-16,0 4-1 0,0-6 1 16,0 6-2-16,0-4 2 15,0 4-2-15,0 0 2 0,0-5 0 0,0 5-1 16,0-6 1-16,0 2 0 0,0 4-1 16,0-10 0-16,0 4-1 0,0 6 1 15,0-9-2-15,0 3 0 0,0 2 3 16,0-2-1-16,0 6 1 0,0-3 1 15,0-3-1-15,0 6 0 0,0-6 0 16,0 6-1-16,0 6-3 0,0-6 1 16,0 9 1-16,0-3 2 0,-10 4 1 15,10 5 0-15,0-5-1 0,0 5 4 16,0-1-1-16,0 1-6 0,10 1 2 16,-10 3-2-16,0 0 3 0,0 2-1 15,6 8 2-15,4 2-1 0,-10-2 3 16,0 2 1-16,0 8 0 0,10-5 0 15,-10 7-1-15,0-1 1 0,5-1 2 16,-5 1-2-16,0 1-2 16,0-2-1-16,0 1-1 0,0-5 3 0,11 5-5 15,-11-1 1-15,0-4 1 0,0-1 0 16,10 1-5-16,-10 6 2 0,5-7 1 16,-5 1-1-16,0 0-2 0,0-1 3 15,10 1-1-15,-10 0 2 0,0 0-1 16,0-1 2-16,0-3 2 0,0 4 2 15,0 0-1-15,0-4-3 0,0 3 0 16,0 1 2-16,0-6 0 0,0 6-2 16,0-5 5-16,0 5 0 0,0-6-2 15,0 2-3-15,0-2 0 0,0 2 5 16,0-2-5-16,0-4-2 0,5 0 4 16,-5 0-1-16,11 0 1 0,-11-6-1 15,0 1 1-15,0 1 0 0,0-8 0 16,0 3-2-16,10-1 0 0,-10-5 0 15,0 0 0-15,0-5 0 0,0-1 0 16,0 2 0-16,0 0 0 0,0-2 1 16,0-4 3-16,0 0 0 0,0 0 1 15,0 0 1-15,0 0-2 0,0 0-1 16,0-4-2-16,0 4 0 0,-10-6 0 16,10 6-1-16,0-6 0 0,0 2 1 15,0-1 1-15,-11 1 0 0,6-2 0 16,5 2 0-16,-10-2 1 0,5-3-1 15,-5 3 0-15,-1 2-1 0,6-2-1 16,-5 0 0-16,-6 2 0 0,6-1 0 16,-5 1-1-16,4-2 1 0,6 2 2 0,-5-2-1 15,5 1-2-15,-6 1 0 16,1 4 1-16,10 0 0 0,-5-6-3 16,5 6 1-16,-10-4 0 0,10 4 0 15,0 0-1-15,0 0 1 0,0 4-1 16,0 2 2-16,0-2-2 0,0 1-1 15,0 1 3-15,0 4 0 0,0-6-1 16,10 5 1-16,-5 3 1 0,-5-2 0 16,10-1 0-16,-10 7-1 0,16-7 1 15,-16 1-1-15,10 5 1 0,6-5-1 16,-6 0 1-16,-5-1 0 0,5 1-1 0,6-4 1 16,-6 3 1-16,-5-3-1 15,6 4 1-15,4-6-1 0,-15 1-1 16,10-5 1-16,-5 0 0 0,6 0 3 15,-11 0-2-15,10-5 2 0,-5 1 0 16,-5-6-1-16,10 1 0 0,-10-7-2 0,6 1 3 16,4-5 1-16,-10 5-1 15,0-4 1-15,10 3 0 0,-5-3-4 16,-5-2-1-16,0 7 1 0,0-1 1 16,0 5-1-16,0 0 1 0,0 5-1 0,0-5 2 15,0 4 5-15,0 2-1 0,0-1 0 16,11 5 2-16,-11 0 6 15,0-6-4-15,0 6-2 0,0 0-1 16,0 0-1-16,0 0-1 0,0-4-5 16,0 4 2-16,0 0 0 0,0 0-2 0,0 0 0 15,0 0 0-15,0 0 1 16,0 4-1-16,0-4 0 0,0 0 0 16,0 0-1-16,0 6-1 0,0-6 0 15,0 0-1-15,0 5-37 0,0-5-55 16,10 0-99-16,-10-5-140 0,0 5-274 0,0 0-158 15,0 0-50-15,0 0 12 0,-10 9 75 16,10-3 129-16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1T14:21:00.085"/>
    </inkml:context>
    <inkml:brush xml:id="br0">
      <inkml:brushProperty name="width" value="0.06667" units="cm"/>
      <inkml:brushProperty name="height" value="0.06667" units="cm"/>
      <inkml:brushProperty name="color" value="#177D36"/>
      <inkml:brushProperty name="fitToCurve" value="1"/>
    </inkml:brush>
  </inkml:definitions>
  <inkml:traceGroup>
    <inkml:annotationXML>
      <emma:emma xmlns:emma="http://www.w3.org/2003/04/emma" version="1.0">
        <emma:interpretation id="{2909AD8C-5033-4758-A1CA-5F04D359FE9D}" emma:medium="tactile" emma:mode="ink">
          <msink:context xmlns:msink="http://schemas.microsoft.com/ink/2010/main" type="writingRegion" rotatedBoundingBox="16055,3663 24734,3622 24784,14189 16105,14230"/>
        </emma:interpretation>
      </emma:emma>
    </inkml:annotationXML>
    <inkml:traceGroup>
      <inkml:annotationXML>
        <emma:emma xmlns:emma="http://www.w3.org/2003/04/emma" version="1.0">
          <emma:interpretation id="{1A4785D8-8538-453B-B0A0-C1FB1022A7E1}" emma:medium="tactile" emma:mode="ink">
            <msink:context xmlns:msink="http://schemas.microsoft.com/ink/2010/main" type="paragraph" rotatedBoundingBox="18033,3652 22705,3751 22683,4751 18012,46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92F7464-AD33-4FD1-B250-A83482634F19}" emma:medium="tactile" emma:mode="ink">
              <msink:context xmlns:msink="http://schemas.microsoft.com/ink/2010/main" type="inkBullet" rotatedBoundingBox="18033,3652 19006,3672 18984,4673 18012,4652"/>
            </emma:interpretation>
            <emma:one-of disjunction-type="recognition" id="oneOf0">
              <emma:interpretation id="interp0" emma:lang="" emma:confidence="0">
                <emma:literal>↳</emma:literal>
              </emma:interpretation>
            </emma:one-of>
          </emma:emma>
        </inkml:annotationXML>
        <inkml:trace contextRef="#ctx0" brushRef="#br0">0 4 282 0,'1'4'378'15,"-1"-2"23"-15,4 3 0 0,-3-3-26 16,6-2-86-16,-6 0-73 0,7 4-52 16,-3-4-31-16,3 2-21 0,4-2-7 15,-6 0-7-15,6 0-3 0,-3 4 2 16,3-4-2-16,-2 0 3 0,3 0-6 16,-2 0-4-16,-1 0-10 0,3 0-6 15,-2 0-6-15,-1 0-8 0,3 0-4 16,-2-4-8-16,-1 4-6 0,3 0-4 15,-2-2-12-15,-1-2-7 0,3 4-6 16,0-2-5-16,-1 2-1 0,-4-5-2 16,2 5-1-16,-2 0 0 0,0-2-2 15,-2 2 3-15,1 0-1 0,-6 0-1 16,6 0 2-16,-5 0-2 0,1 0 1 16,-2 0-2-16,-1 0 1 0,4-4 0 15,-1 4 1-15,-3 0 0 0,0 0-2 16,2 0 2-16,-2-4-2 0,0 4-2 15,3 0 2-15,-3 0-5 0,0 0-13 16,0 4-22-16,-3 0-33 0,3-4-45 16,-2 2-72-16,-6 3-182 0,0-3-161 15,3 4-71-15,-3-2-16 0,3-3 17 16,-3 5 60-16</inkml:trace>
        <inkml:trace contextRef="#ctx0" brushRef="#br0" timeOffset="-607.508">81-145 175 0,'0'7'336'15,"0"-3"30"-15,0 2-12 0,0 2-35 16,0-3-80-16,0 3-75 0,0-1-50 15,0-1-26-15,0 3-17 0,2 2-11 16,-2-1-5-16,0 2-5 0,0-3-4 16,3 4-4-16,-2-3-3 0,-1 3-5 15,0 4-3-15,-1-4-3 0,-2 4 0 16,3 0 0-16,0 4-1 0,-2-6 0 16,-1 6-1-16,-1 0-2 0,0-1-4 15,2-2 0-15,2 0-4 0,-7-1-1 16,6-1-3-16,-2-2 0 0,-1 0-1 15,4-5-2-15,-1 2-2 0,-3-1-2 16,4-3-2-16,0-5-3 0,0 6 0 16,0-5-2-16,0 1 2 0,0-4-1 15,0 3 1-15,0-3 0 0,0-3 0 16,0-1 1-16,4-3 0 0,-3 1 2 16,-1-5-1-16,4-2 1 0,-1 0 0 15,-2-4-1-15,6 0 3 0,-7-3-2 16,2 0-1-16,-2-2 0 0,3 1 1 15,-2 0-1-15,3-6-1 0,-1 3 1 16,-3-5-2-16,2 5 2 0,-2-3 0 16,4-3-1-16,-4 6 1 0,0-5-2 15,0 1 1-15,4 2 0 0,-1-2 1 16,-3 5-2-16,0-4 1 0,0 4-1 16,0 3 0-16,0-1-1 0,0 4-1 15,0 4 4-15,0-1-2 0,0 5 3 16,0-1 1-16,0-1 0 0,0 3 6 15,0 3 3-15,0 1 2 0,0 2 2 16,-3-2 4-16,3 4-4 0,0 0 0 16,0 0-4-16,0 4 1 0,-4 2-2 15,4-2 4-15,0 5 1 0,0 2 1 16,0 0-1-16,0 6 2 0,0-1-5 16,0 1-4-16,0 1 1 0,-1 0 3 15,-2 6 3-15,3-1 4 0,0 0 4 16,0 5 0-16,-2-2 2 0,2 5-5 15,0-1-3-15,0 0-6 0,0 4-4 16,-3 0-2-16,3-2-3 0,-4 2-1 16,4-3-1-16,0 2 1 0,-1-2-3 15,-2-1 1-15,1 0 0 0,2 0-1 16,-3-7 0-16,-1 3 0 0,4-1 0 16,-1-2 0-16,-2-3 0 0,3 1-1 15,-4-2 0-15,4-5 1 0,-1-1 0 16,1 0 0-16,-4 2 0 0,4-6-2 15,0-1 1-15,0-6 0 0,0-2-1 16,0 0 1-16,0-2-1 0,0-6 2 16,0-1 0-16,0-6 0 0,4 2 0 15,-4 0 1-15,1-7 0 0,3 3-1 16,-4-5 0-16,3 1 0 0,-3-3 1 16,1 1 0-16,3-4 0 0,-1 3-1 15,-3-3 0-15,2 1 1 0,1-2-1 16,-2 0 0-16,6-2 0 0,-5 0 0 15,-2 4 0-15,4-7-1 0,0 4 1 16,-1-1 0-16,-3 2 0 0,2-3 0 16,-2 5 0-16,0-1 2 0,0-1 0 15,0 5 0-15,0-4-2 0,0 6 2 16,0-4-1-16,0 3 1 0,0 1-2 16,0 3 1-16,0-3-1 0,0 8-1 15,0-4 1-15,3 4 0 0,-3 3-2 16,0-5 1-16,0 10 1 0,0-1 1 15,1-1 1-15,-1-1-2 0,0 4 1 16,0 2 3-16,0 2-2 0,0 0-2 16,0 0 3-16,0 0 1 0,0 0-3 15,0 2 0-15,0 2 1 0,4 2-1 16,-4-6 0-16,3 2-1 0,-3-2 0 16,0 3 1-16,2-3-1 0,1 0 2 15,0 4 3-15,-3-4 2 0,0 0-1 16,2 0 4-16,1 0 2 0,-1 0 2 15,-2 2 2-15,3-2 3 0,0 0 3 16,-1 0 4-16,1 0 3 0,2 4 4 16,-2-4 1-16,2 3 4 0,0-1 3 15,3-2 3-15,-3 0 2 0,3 6-2 16,2-2 2-16,-2-4-3 0,0 2-1 16,5 1-2-16,-2 1-1 0,-1-4-3 15,3 2 1-15,0 2 2 0,0-4 0 16,0 4-1-16,0-3 1 0,4 5-5 15,-4-4-1-15,-2-2-6 0,2 0-6 16,-3 4-6-16,1-4-2 0,-1 0-4 16,-2 0 0-16,0 0-3 0,-3 0 1 15,0 0-3-15,0 0 3 0,-2 0 3 16,0 0 8-16,-1 5 8 0,1-5 7 16,-3 0 8-16,2 0 4 0,-2 0-3 15,0 0-6-15,0 0-7 0,0 0-9 16,-2 0-7-16,2 0-5 0,0 0-6 15,-3 0-2-15,3 0-7 0,0 0-15 16,-2-5-21-16,2 5-29 0,-3 0-40 16,0-4-47-16,1 4-51 0,-1 4-73 15,-5-4-158-15,3 5-141 0,-3-3-69 16,0 1-6-16,1 0 27 0,-1 2 68 16,-3 3 172-16</inkml:trace>
        <inkml:trace contextRef="#ctx0" brushRef="#br0" timeOffset="1094.6398">481 541 174 0,'3'3'337'0,"-3"-3"38"16,4 0 12-16,-4 5-9 0,0-5-35 15,0 1-94-15,0-1-73 0,0 4-50 16,0-4-32-16,0 0-21 0,0 3-14 0,0-3-11 16,0-3-13-16,0 3-5 15,0-4-3-15,1 4 0 0,-1 0 6 16,0-1 6-16,3 1 1 0,-1-5 6 15,-2 2 1-15,3-1-5 0,1-2 1 16,-3 2-2-16,3-3 0 0,-3 1-2 16,6-5 0-16,-2 1 1 0,-1-2-1 15,1-2-4-15,3-2 2 0,-3-2-6 16,3-1-4-16,4-2-5 0,-4-3-3 16,5-3-4-16,-7 1-3 0,7-1-5 15,-1-3-1-15,-2 2-3 0,3-5 0 16,-2 8 0-16,-1-5-1 0,-2 1-1 15,3 2 0-15,-4 1 0 0,1 2-1 16,-2 4 1-16,-1 0 5 0,-3 6 4 16,4 1 7-16,-6 2 2 0,2 5 2 15,-2 1 0-15,5-3-2 0,-5 4-6 16,0 4-3-16,3-3-3 0,0 3-2 16,-3 0-2-16,0 0-1 0,2 3 0 15,-2-3 0-15,3 4 0 0,-1-2 4 16,1-2 7-16,0 6 2 0,-3-1 8 15,2-1 4-15,1-2 6 0,1 5 0 16,-3 1 0-16,2 1 1 0,-1 1-1 16,5-3 0-16,-6 8-4 0,4-7-1 15,-2 3-6-15,2 2-1 0,2 1 0 16,-6 0 1-16,8-2 3 0,-5 6 0 16,1-2 2-16,2 1 0 0,-1 1-5 15,1 8 1-15,1-3-3 0,-2 1 1 16,1-1 1-16,-1 3 2 0,3 2 0 15,-3-5-2-15,1-1-3 0,1 7-3 16,0-10-2-16,0 5-5 0,0-7-3 16,0 3-3-16,-1-3-3 0,1-1-1 15,-3 2-6-15,3-5 1 0,-2 0-2 16,-1-1 0-16,0-4-1 0,-2-1 3 16,-1 0 2-16,1-4 0 0,-1 2 2 15,-2-5-6-15,-2 0-16 0,-1 0-29 16,1-5-39-16,-4-2-52 0,4 1-74 15,-6 2-199-15,-3-3-175 0,4 1-73 16,-1-6-16-16,0 0 21 0,-3-1 63 16,4-1 194-16</inkml:trace>
        <inkml:trace contextRef="#ctx0" brushRef="#br0" timeOffset="1431.309">582 282 191 0,'0'0'453'0,"0"0"59"0,0 0 35 0,2 0-15 15,-2 0-156-15,4 0-120 0,3-4-77 16,-1 4-44-16,3 0-28 0,4-2-23 16,-2 2-18-16,2-4-19 0,3 4-13 15,-3 0-12-15,2 0-7 0,-2 0-5 16,0 4-3-16,0-2-4 0,-2-2-20 16,-1 4-34-16,-3 0-62 0,-2-1-195 15,-5-3-170-15,0 0-88 16,0 0-30-16,4 0 6 0,1 0 50 0</inkml:trace>
      </inkml:traceGroup>
      <inkml:traceGroup>
        <inkml:annotationXML>
          <emma:emma xmlns:emma="http://www.w3.org/2003/04/emma" version="1.0">
            <emma:interpretation id="{EBB0454D-3707-472B-876D-60D87F8B601C}" emma:medium="tactile" emma:mode="ink">
              <msink:context xmlns:msink="http://schemas.microsoft.com/ink/2010/main" type="line" rotatedBoundingBox="19400,3796 22702,3866 22688,4542 19386,4472"/>
            </emma:interpretation>
          </emma:emma>
        </inkml:annotationXML>
        <inkml:traceGroup>
          <inkml:annotationXML>
            <emma:emma xmlns:emma="http://www.w3.org/2003/04/emma" version="1.0">
              <emma:interpretation id="{73EBC717-D4C5-4BD2-80B2-66AC7685192B}" emma:medium="tactile" emma:mode="ink">
                <msink:context xmlns:msink="http://schemas.microsoft.com/ink/2010/main" type="inkWord" rotatedBoundingBox="19400,3796 22702,3866 22688,4542 19386,447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514.636">1667-34 52 0,'0'-3'288'0,"0"-1"43"0,0 4 1 16,0-2-12-16,0-2-33 0,0 1-74 16,0 1-77-16,0-4-53 0,0 0-26 15,0 6-10-15,3-3 3 0,-1-1 9 16,-2 1 10-16,0 3 9 16,0-3 6-16,0-1 1 0,0 0 0 0,0 4-2 15,0-2 1-15,0 2 2 0,-2 0-2 16,-1-3 2-16,3 3 5 0,-2-4 1 15,2 0-2-15,-6 4 0 0,4-2-2 16,2-2-3-16,-5 1-4 16,-1-1-4-16,4 0-6 0,-6 2-4 15,3-1-8-15,-3-1-4 0,3 4-7 0,-6-4-8 16,1 4-4-16,-1 0-7 0,2 0-6 16,-4 0-2-16,0 4-1 0,4 0-3 15,-4 1 0-15,0-1-2 0,0 3 1 16,0 3-3-16,1-1 0 15,-1 2-3-15,0-1 1 0,2 2-2 0,-2-1 2 16,6 8-3-16,-6-8 0 0,5 8-1 16,-3-4 0-16,6 2-1 0,0 0-3 15,0 4 0-15,2-3 0 16,0 7-1-16,3-3-1 0,0-1 1 16,3-1-2-16,0 1 1 0,2-2-1 15,-3 3 0-15,6-7 0 0,0 2 0 0,3 0 0 16,-4 0 0-16,4-4 0 0,2-3 1 15,0 5 0-15,3-6-1 16,-1-3 0-16,5-2 0 0,-6 0 2 16,7-1-2-16,-3-3 0 0,3 0 0 15,-1 0 0-15,-2-3 0 0,0 3 0 16,-5-4 2-16,3 4-2 0,-3 0 0 0,-3 0 0 16,1-4 0-16,-1 4 0 0,-4 0 0 15,1 0 1-15,-1 0 0 16,-4-2 2-16,3 2-1 0,-5 0-1 15,3 0 2-15,-3 0-1 0,3 0-1 16,-3 0-1-16,0 0-9 0,-3 2-21 0,3-2-26 16,-3 0-45-16,3 4-59 0,-5-4-100 15,3 0-194-15,2 0-146 0,-6 0-58 16,6 0-3-16,0 0 34 0,0 0 89 16</inkml:trace>
          <inkml:trace contextRef="#ctx0" brushRef="#br0" timeOffset="3428.866">1935 105 322 0,'10'5'528'16,"3"-1"64"-16,-2-4 41 0,2 4-10 16,0-8-217-16,2 4-136 0,1 0-88 15,1-4-59-15,-3-1-39 0,6 5-33 16,-6-4-19-16,6-1-30 0,-7 5-38 16,-3 0-57-16,-2 5-86 0,-5-5-209 15,-3 0-156-15,-3 4-69 0,-2 1-11 16,0-1 27-16,-6 3 73 0</inkml:trace>
          <inkml:trace contextRef="#ctx0" brushRef="#br0" timeOffset="3233.024">1984-60 261 0,'0'0'473'0,"3"2"50"16,-6 6 30-16,3-5-40 0,-2 7-177 15,2 1-126-15,-6-2-72 0,1 5-46 16,3 4-23-16,-1-5-15 0,0 9-10 15,1 3-7-15,-1-7-9 0,3 10-7 16,-2-5-1-16,2 1-7 0,-3-1-3 16,3 4-5-16,0-3-1 0,0-5 0 15,0 2-3-15,0-4 0 0,3 0-1 16,-3-4 0-16,0-3 1 0,2 1-1 16,-2-10-1-16,0 4 0 0,0-10 1 15,3 4 0-15,-3-7-1 0,2-5-3 16,-2 3-4-16,0-7-6 0,3-3-5 15,-3-1-8-15,3-2-5 0,-3-1-2 16,0-6 4-16,0 2 2 0,-3-2 7 16,3-3 8-16,-3 3 5 0,1-5 5 15,-1 7 2-15,3-2 2 0,-2 2 1 16,2 5 3-16,-3 0 4 0,0 3 1 16,3 3 2-16,-2 0 2 0,2 7-2 15,2-1 1-15,-2 2-3 0,6 3 0 16,-4-2-1-16,3 8-1 0,3-3-1 15,0 0 3-15,4 3 1 0,-3 0-1 16,4 0 2-16,4 0 9 0,-3 0 3 16,6 0 2-16,-2 0-2 0,0 0 1 15,3-4-3-15,0 1-10 0,-3 0-1 16,1-1-6-16,-4 4 0 0,-2-3-4 16,0 3 1-16,-2-3 2 0,-3-1-2 15,-6 4 3-15,5 0-4 0,-7 0-9 16,-7 0-16-16,2 4-21 0,-5-1-29 15,-1 4-37-15,-4 3-59 0,-4-4-129 16,-2 4-106-16,-2 3-86 16,-1 2-32-16,2-4 8 0,0 4 43 15,-3 3 132-15</inkml:trace>
          <inkml:trace contextRef="#ctx0" brushRef="#br0" timeOffset="3646.838">1958 351 390 0,'8'12'577'0,"2"-6"64"15,-2 5 41-15,5-5-9 0,7-3-254 0,-2 1-156 16,4-4-97-16,6-4-59 0,-2 4-42 16,2 0-27-16,1 0-32 0,3-3-35 15,-6 3-56-15,-3 0-93 0,-5-2-246 16,2 2-153-16,-11-4-68 0,8 4-17 16,-8-4 28-16,4 4 80 0</inkml:trace>
          <inkml:trace contextRef="#ctx0" brushRef="#br0" timeOffset="4492.82">2573-268 343 0,'5'-4'481'0,"3"4"47"0,-2 4 23 16,3-2-39-16,4 2-176 0,3 0-101 16,0-1-57-16,5 1-27 0,-1-4-22 15,4 1-16-15,2-1-18 0,0 0-16 16,0 0-20-16,0 0-17 0,2 0-16 15,-2 0-18-15,-5 0-24 0,0 5-36 16,-6-2-48-16,-2-3-68 0,0 4-169 16,-7 2-175-16,-1 1-76 0,-3-4-18 15,4 4 18-15,-6 0 51 0</inkml:trace>
          <inkml:trace contextRef="#ctx0" brushRef="#br0" timeOffset="4203.615">2849-120 343 0,'0'-4'494'16,"4"0"47"-16,-1 4 27 0,-3 0-62 15,0 0-187-15,0 0-114 0,0 4-68 16,0-4-35-16,0 7-11 0,0-1-4 15,0 1-5-15,0 7-2 0,0 2-5 16,-3 0-7-16,3 8-9 0,-4 3-11 0,4 1-6 16,-1 1-5-16,-2 1-6 15,3 0-5-15,-2 3-4 0,2-8-5 16,0 1-5-16,-3-2-6 0,3 0-1 16,0-7-10-16,0 0-11 0,0-4-23 15,0-7-29-15,0 5-36 0,-4-8-54 16,3-6-108-16,-4-1-159 0,-3-3-119 0,1-2-47 15,1-5 1-15,-6 3 30 16,7-2 105-16</inkml:trace>
          <inkml:trace contextRef="#ctx0" brushRef="#br0" timeOffset="4775.886">3212-67 172 0,'5'17'505'0,"3"-1"72"0,-5 5 47 16,-1 0 33-16,3-1-191 0,-5 5-161 15,0 2-102-15,0-2-61 0,0 5-44 16,0-9-30-16,0 7-22 0,0 0-17 16,0-5-14-16,0 1-19 0,0-5-28 15,0 2-44-15,0-4-54 0,0-4-119 16,0 0-181-16,-2-5-128 0,2-8-49 16,0 0 1-16,0 0 34 0,0 0 104 15</inkml:trace>
          <inkml:trace contextRef="#ctx0" brushRef="#br0" timeOffset="5518.481">3542 23 229 0,'0'5'472'0,"0"7"52"15,-1 1 32-15,1-3-17 0,-7 2-185 16,6 4-126-16,-3 1-74 0,1 0-40 15,-2 1-20-15,4-5-15 16,-6 9-11-16,5-2-12 0,-1 0-13 16,2 0-9-16,-3 1-12 0,1-4-6 15,1-2-8-15,-1 3-3 0,2-6-3 16,-6 0-2-16,7-3 0 0,-2-1 0 16,2-8-2-16,0 0-1 0,2-8 0 0,1-1-3 15,2-5-4-15,0-6-4 16,2-3-5-16,-1-5-3 0,2-2-3 15,0 0-1-15,4-3 6 0,-6-1 3 16,2 6 6-16,0-2 5 0,-3 4 5 16,2 6 3-16,-2 0 7 0,-4 6 5 15,6 1 7-15,-5 2 10 0,-2 5 10 16,3 6 10-16,-2 0 3 0,3 6 4 16,-1 5-2-16,-3 2-2 0,2 4-3 15,2 4-4-15,3 3-7 0,-5 1-3 0,4 1-5 16,1 4-3-16,1 0-2 0,0 5-4 15,2-5 3-15,-2 1-1 0,5-1 1 16,0-3 1-16,3-3-4 0,2-6 2 16,1 0-2-16,-1-3 3 0,0-10-4 15,3-1 1-15,0-8-3 0,1-1-4 16,-1-10-2-16,-3-3-3 0,3-4-3 16,-3-5 0-16,-2-5-4 0,-3-7 0 15,0 2-3-15,-2-2 0 0,-4-2 1 16,-1 2-2-16,-4 4 0 0,1 3 2 15,-6 2-1-15,3 2 1 0,-2 7-2 16,-4 2 0-16,1 5-11 0,3 3-18 16,-4 6-32-16,1 5-40 0,3 0-58 15,-4 3-84-15,4-1-202 16,2 2-147-16,0-4-60 0,0 7-4 16,5-1 32-16,0-2 72 0</inkml:trace>
          <inkml:trace contextRef="#ctx0" brushRef="#br0" timeOffset="6415.432">4468-130 28 0,'3'-4'406'0,"0"0"74"16,-1 4 44-16,-2-3-14 0,0-1-50 15,0 4-156-15,0-2-103 0,0 2-63 16,0-6-34-16,0 6-19 0,-2-1-10 16,-1-3-2-16,0 4-3 0,1 0-1 15,-1-4-4-15,1 4 3 0,-4 0-4 16,4 0-2-16,-4 0-2 0,1 0-3 16,0 4-3-16,-3 1-6 0,0 3-4 15,1-1-4-15,-1 3-2 0,-3 1-3 16,1 2-1-16,-1 4-2 0,2-1-3 15,0 8-4-15,-1-3-6 0,2 2-4 16,0 1-4-16,3 2-1 0,-2 2-4 16,6-7 2-16,-3 9-3 0,3-5 0 15,1 2-1-15,1 3-1 0,-1-7 0 16,5 5-3-16,-2-5 2 0,2 1-1 16,2-5-2-16,-1-2-1 0,3 0 2 15,-1-3-2-15,0-3 1 0,0-6-2 16,2-1 2-16,-2 0 1 0,0-8 0 15,0 0 0-15,0 1 0 0,-1-3 1 16,1-5 0-16,-3 1 1 0,1-3-2 16,-4 0 1-16,3-1-1 0,1-3 0 15,-4 1 0-15,-2 0 0 0,3-2 0 16,0-3-1-16,-3 4 1 0,-3 1 0 16,0 0 0-16,1-2 0 0,-1 5 1 15,-2-3 0-15,0 2 0 0,-1 1 1 16,1-2 0-16,0 2-1 0,0 3 0 15,-3 1 6-15,3 1 3 0,-1 2 6 16,1-1 3-16,3 1 4 0,-1 0 2 16,0 6-2-16,3-1 0 0,0 1 1 15,0 1 3-15,3 5 8 0,0 0 8 16,-1 1 7-16,6-1 6 0,-3 4 5 16,6 2 2-16,-3-3 2 0,2 0 1 15,0 3 5-15,4-3 1 0,-1-2 2 16,2 3-2-16,1-3-5 0,2-1-9 15,2-2-12-15,-1-1-7 0,1-3-13 16,-2 0-8-16,-2 0-7 0,-1 0-4 16,-4-3-3-16,-1-1-8 0,-2 3-19 15,-3-4-34-15,1 5-47 0,-6-3-56 16,0 3-86-16,-3 0-119 0,-2 0-242 16,-3 0-140-16,-3 3-49 0,4 2 9 15,-1 3 58-15,-3-3 114 0</inkml:trace>
        </inkml:traceGroup>
      </inkml:traceGroup>
    </inkml:traceGroup>
    <inkml:traceGroup>
      <inkml:annotationXML>
        <emma:emma xmlns:emma="http://www.w3.org/2003/04/emma" version="1.0">
          <emma:interpretation id="{FE323152-5CAE-452C-94EC-D00292800C2C}" emma:medium="tactile" emma:mode="ink">
            <msink:context xmlns:msink="http://schemas.microsoft.com/ink/2010/main" type="paragraph" rotatedBoundingBox="16049,5646 24076,5346 24142,7119 16116,74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D70929-2538-45C5-A22F-B691C9EE1934}" emma:medium="tactile" emma:mode="ink">
              <msink:context xmlns:msink="http://schemas.microsoft.com/ink/2010/main" type="line" rotatedBoundingBox="16049,5646 24076,5346 24142,7119 16116,7419"/>
            </emma:interpretation>
          </emma:emma>
        </inkml:annotationXML>
        <inkml:traceGroup>
          <inkml:annotationXML>
            <emma:emma xmlns:emma="http://www.w3.org/2003/04/emma" version="1.0">
              <emma:interpretation id="{A67CC02D-E125-4067-811B-C4EAA243D714}" emma:medium="tactile" emma:mode="ink">
                <msink:context xmlns:msink="http://schemas.microsoft.com/ink/2010/main" type="inkWord" rotatedBoundingBox="16056,5836 18845,5732 18904,7315 16116,741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3431.461">-277 2488 174 0,'12'-7'477'0,"1"3"58"16,1 2 38-16,2 2 25 0,2 2-208 16,3 2-138-16,1 3-85 0,4-2-51 15,0 7-30-15,1-6-24 0,-4 6-19 16,3-4-11-16,0 6-19 0,0-7-34 16,-5 2-48-16,-1-2-108 0,-6-3-212 15,-1-4-128-15,-4-7-62 0,2 3-12 16,-6-5 25-16,3-2 92 0</inkml:trace>
          <inkml:trace contextRef="#ctx0" brushRef="#br0" timeOffset="13226.711">-161 2468 117 0,'11'0'455'0,"-1"3"57"0,3-3 41 16,-2-3 25-16,2-2-178 0,0 0-147 15,2-6-86-15,4-6-55 0,-1-1-33 16,0-10-26-16,3 0-18 0,0-2-15 15,4-6-9-15,-7-2-6 0,0-2-6 16,-1 1-6-16,-2-5-7 0,-8 5-8 16,-1-7-3-16,-6-1-2 0,-6 4 1 15,-1-1 3-15,-8-4 11 0,1 6 12 16,-4 4 10-16,-3 5 6 0,0 7 5 16,0 5 4-16,-1 4 2 0,1 8 1 15,0 5-3-15,5 4 2 0,-2 6-2 16,8 5 1-16,-3 6 0 0,2 6-2 15,6 7 3-15,0 8 1 0,2 2 7 16,3 10-1-16,0 7 3 0,0 7-1 16,5 6-3-16,-2 7-7 0,0 6 2 15,-1 5 3-15,3 0 6 0,-5 3 9 16,6-5 4-16,-6-1 11 0,0-8-4 16,2-7-7-16,-2-2-9 0,0-11-8 15,0-8-11-15,0-8-15 0,0-7-21 16,0-12-28-16,0-4-37 0,-2-11-43 15,2-7-62-15,-6-7-157 0,-1-6-174 16,-4-4-88-16,3-3-27 0,-1 1 12 16,3-5 50-16,-7-4 150 0</inkml:trace>
          <inkml:trace contextRef="#ctx0" brushRef="#br0" timeOffset="13583.221">222 2463 316 0,'0'18'531'16,"2"2"46"-16,-2-3 23 0,0 0-17 15,0 0-259-15,-2-1-174 0,2-3-115 16,-3-6-91-16,0-4-118 0,3-6-165 0,-2-4-124 15,4-9-54-15,1-1-8 0,0-8 25 16,6 0 85-16</inkml:trace>
          <inkml:trace contextRef="#ctx0" brushRef="#br0" timeOffset="13696.018">292 2243 216 0,'12'-21'481'0,"-7"8"50"16,3 7 25-16,-7 2-22 0,3 8-227 15,-1 2-194-15,-1 5-227 0,2 2-193 16,0 1-130-16,1 2-58 0,3 1-13 15,3-1 21-15,-1 3 129 0</inkml:trace>
          <inkml:trace contextRef="#ctx0" brushRef="#br0" timeOffset="14088.339">548 2350 193 0,'-7'0'534'16,"1"-3"78"-16,-2 3 51 0,-5 0 44 15,-4 0-193-15,1 0-161 16,1 3-100-16,-1 3-56 0,0 3-30 0,1 3-27 16,2 1-22-16,-1 9-26 15,4-4-22-15,2 10-28 0,3-2-22 0,5 5-14 16,3-1-7-16,-1-3-3 0,9-1-1 16,2-1-6-16,-3-5-16 0,8-7-33 15,-2 0-44-15,2-6-47 16,1-4-44-16,-1-3-51 0,0-3-48 15,-1-4-87-15,-1-4-90 0,-3 2-51 0,-3-1-16 16,3 3 25-16,-2-2 72 0,-1 1 250 16,1 2 270-16,-4 2 197 15,-1 4 131-15,1-3 77 0,-1 3 33 16,-4 3-107-16,1-3-120 0,2 8-80 16,-2-6-57-16,-1 6-38 0,4-5-30 15,-1 7-26-15,3-3-21 0,-6-5-26 16,6 6-39-16,-3-5-54 0,1-3-136 15,-6 0-221-15,2-3-117 0,1-11-52 0,2 1-5 16,-2-8 32-16,-1-3 120 0</inkml:trace>
          <inkml:trace contextRef="#ctx0" brushRef="#br0" timeOffset="14217.205">798 2229 362 0,'-1'0'597'0,"1"4"40"16,0 1 1-16,1 7-37 0,-1-6-432 15,4 1-410-15,-1-3-221 0,2-3-106 16,3 4-31-16,5-5 17 0,1-5 119 16</inkml:trace>
          <inkml:trace contextRef="#ctx0" brushRef="#br0" timeOffset="11509.947">-1428 2350 244 0,'-2'6'466'0,"-1"3"50"0,1 6 30 16,-5-5-25-16,6 3-193 0,-2 4-123 15,-2 0-77-15,1 4-42 0,3-2-27 16,1 5-15-16,-3 3-8 0,6 3-3 16,-3-3 2-16,5 3 0 0,3-2 2 15,0-2 2-15,-1 1 0 0,6-8-3 16,0 2 0-16,3-6-4 0,0-6 0 16,0-3-6-16,2-6-6 0,0-6-4 0,0-3-9 15,2-10-9-15,-6-4-1 16,2-3 1-16,-3-4 4 0,-1 0 6 15,-6-2-1-15,1 6 0 0,-7-4-14 0,0 6-16 16,-7 5-23-16,2 2-30 0,-3 5-36 16,0 3-58-16,2 6-153 0,-6-1-144 15,4 4-67-15,2 4-18 0,-1-1 13 16,7 3 48-16</inkml:trace>
          <inkml:trace contextRef="#ctx0" brushRef="#br0" timeOffset="12106.989">-1050 2484 84 0,'0'9'400'15,"2"3"50"-15,3 1 30 0,-2 0-10 16,1 8-131-16,0-1-118 0,-2 4-69 16,5 3-33-16,-6 3-15 0,2 3-5 15,1 4-8-15,-4 4-12 0,1 2-9 16,-1 1-9-16,0 4-13 0,0 1-10 16,-1 0-10-16,1-1-9 0,-7-1-3 15,7-3-4-15,0-4-3 0,-1-6-2 16,1-4-3-16,0-7 0 0,-4-6 0 15,4-4-4-15,0-13 0 0,0 0 1 16,4-13-1-16,-4-8 0 0,1-9-1 16,-1-3-1-16,7-10 1 0,-6-11 0 15,4-2 1-15,3-6-2 0,-3-3 0 16,3-3 2-16,-1 3 0 0,-1 3 2 16,2 3-2-16,1 6 4 0,0 5-1 15,-1 9-3-15,1 1 2 0,2 8-2 16,-1 6 1-16,0 6 0 0,1 7-1 15,-1 0 1-15,-2 11 1 0,5 0-1 16,-5 5-2-16,3 3-3 0,-4 3-4 16,1 3-1-16,-3 0-4 0,-2-2 1 15,0 5 0-15,-6 0 1 0,0 0 3 16,-2 0 2-16,-3-1-2 0,-5 1 2 16,3 0 0-16,-6-4 4 0,3 0 1 15,-3-2 2-15,3-5 2 0,-2 2 0 16,2-3-3-16,1-5-9 0,4 4-20 15,3-4-29-15,1-4-50 0,0-1-140 16,3 1-153-16,2-2-97 0,3-5-38 16,0 5 3-16,8-2 34 0,-2 1 129 15</inkml:trace>
          <inkml:trace contextRef="#ctx0" brushRef="#br0" timeOffset="12790.971">-771 2518 235 0,'0'5'479'15,"1"0"43"-15,3-2 24 0,-3 1-15 0,7-4-213 16,-3-4-142-16,3 4-85 16,4-8-41-16,-3 3-21 0,3-3-13 15,-2-1-9-15,-1-4-5 0,6 0 0 0,-5-2-1 16,0 0-1-16,-2-6 2 0,0 4-2 15,-3 0 2-15,-2 2 3 16,0-4 9-16,-3 8 6 0,-3-8 10 16,0 9 7-16,-4 1 6 0,1-2 2 15,-2 5-1-15,1 2-7 0,-4 4-4 16,2 7-7-16,1 0-3 0,2 0-5 0,-6 6-4 16,8 2-3-16,-1 6-4 0,0 0-2 15,2 3-4-15,-1-1-4 0,4 0-3 16,4 7-5-16,-1-2-6 15,3-5 2-15,2 1 2 0,4-1-1 16,-2-2 2-16,3-4 5 0,0-7-2 0,6-5-5 16,-4-1-5-16,3-8-1 0,1-1 5 15,2-13 1-15,-3 1 1 16,0-6 3-16,2-1 5 0,-6-2 3 16,3-5 1-16,-8 5 2 0,-1-2 8 0,1 5 5 15,-5 4 10-15,-4-4 10 16,0 8 10-16,-1 0 8 0,-6 6 5 0,2-1-1 15,4 3-8-15,-2 5-10 16,-1 2-12-16,4 0-14 0,4 2-10 16,-1 5-8-16,3-3-7 0,1 2-10 0,-1 1-13 15,6 1-8-15,-3-2-12 16,3 3-5-16,-2-1 0 0,-2-7 4 16,3 9 9-16,-4-8 12 0,-1 1 15 0,-4 1 15 15,-2 2 18-15,0-2 14 16,-2 3 18-16,-4-1 14 0,-1 4 14 15,-4-3 9-15,3 6 2 0,-1 1-3 16,5 3-11-16,-5-1-14 0,9-2-18 16,-1 3-14-16,2-4-16 0,3 4-13 0,4-7-9 15,0 0-16-15,2 0-23 0,3-4-36 16,0 1-45-16,0-4-63 16,-2 2-177-16,-1-5-135 0,-2-8-55 15,0 1-1-15,0 1 21 0,0-4 58 0</inkml:trace>
          <inkml:trace contextRef="#ctx0" brushRef="#br0" timeOffset="11060.048">-1625 1914 261 0,'-10'2'425'0,"0"2"45"0,-1 0 15 16,1-1-50-16,-1-3-161 0,1 0-100 16,2 2-67-16,0-2-42 0,-1 0-20 15,5-2-15-15,-1 2-7 0,1 0-3 16,3-3-3-16,-6-1 3 0,6 0-2 15,-3 4 4-15,1-2-2 0,-2-2 7 16,0 4 1-16,-3-1-1 0,0-5 1 16,2 6 1-16,-6 0 2 0,3 0 3 15,-4 0 1-15,-2 6 0 0,0-5 1 16,2 3-2-16,0-2 0 0,-3 6 1 16,0-3-2-16,3 3 0 0,0-1 0 15,5-1-5-15,-2 3-1 0,2 3-8 16,-1-3-3-16,8 0-7 0,1 3-3 15,0-2-1-15,1 3-4 0,4-2 2 16,3 2-1-16,4 4 0 0,3-4 2 0,1 4 2 16,2-4-1-16,3 8-2 15,3-4-3-15,-1-1-5 0,3 4-9 16,2-3-5-16,-2 6 3 0,-4-2 0 0,4-1 5 16,1 3 5-16,-6 0 6 15,0 1 3-15,-2-1-3 0,-6 1 0 16,0-1-2-16,-5 2 2 0,-6-2 0 15,-2 3 0-15,0-2-1 0,-8-2-2 0,0 3-1 16,-5-1 4-16,-5 0 7 0,-3-1 7 16,0-3 13-16,-5-1 7 0,-4-1 5 15,4-3 1-15,0-6-3 0,0-3-4 16,0-3-8-16,2-3-13 0,4 0-21 16,1-3-36-16,4-1-49 0,1-6-96 15,4 1-213-15,2-5-134 16,0 1-58-16,6 0-10 0,2-2 26 0,2 2 85 15</inkml:trace>
        </inkml:traceGroup>
        <inkml:traceGroup>
          <inkml:annotationXML>
            <emma:emma xmlns:emma="http://www.w3.org/2003/04/emma" version="1.0">
              <emma:interpretation id="{F4779395-A8F1-411C-B346-D88D5CB64C01}" emma:medium="tactile" emma:mode="ink">
                <msink:context xmlns:msink="http://schemas.microsoft.com/ink/2010/main" type="inkWord" rotatedBoundingBox="19454,5691 20076,5667 20123,6926 19501,695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423.125">1512 2523 48 0,'-3'12'399'15,"-2"-6"59"-15,0 1 36 0,0 3-9 16,1-3-116-16,-3 0-140 0,5 2-93 16,-4 1-57-16,4 1-31 0,-1 2-13 15,3-2-5-15,0 6 2 0,0-2 10 16,5 3 5-16,1 6 7 0,-4-3 1 16,6 1 2-16,4-1 0 0,-3-2-8 15,4 2-8-15,0-5-7 0,5 0-6 16,-1-8-8-16,7-1-3 0,-3-7-6 15,-3-7-3-15,3-7-2 0,0-3-3 16,0-6-7-16,-6-3-5 0,-2-6 0 16,0 2 3-16,-5-6 2 0,-3 2 1 15,-5 0 6-15,-2 1 5 0,-2 3-1 16,-11 0-3-16,2 6 0 0,-2 3 0 16,-1 6 0-16,-5 3 1 0,3 7 0 15,0 1 0-15,-1 10-2 0,4 1 0 16,-1 3-3-16,6 6-2 0,2 2-5 15,1 2-5-15,2 2 0 0,9 3 1 16,-3-1 6-16,7 2 2 0,1-1 7 16,4-3 5-16,0-1-1 0,0-4-1 15,6 0 0-15,-6-8-4 0,2 3 0 16,1-7-3-16,0-1 0 0,-3-4 0 16,2-4-3-16,-2-1 0 0,2-7-4 15,-2 3 0-15,-4 0-1 0,3-3-2 16,-6-1 2-16,1 3 2 0,-1-1 9 15,1 5 8-15,-6-1 4 0,3 1 5 16,1 3 5-16,-2 3 1 0,-2 0 0 16,6 3 2-16,-1 7-2 0,3-3 0 15,2 6 1-15,-1-3-4 0,3 3-7 16,0-1-4-16,6-3-5 0,-4-3-7 16,3-3-6-16,1-3-3 0,-1 0-6 15,0-7-4-15,-5-3-1 0,0 1 0 16,2-8 5-16,-10 0 8 0,-4-4 7 15,-1 2 10-15,-6-2 7 0,-2-2 9 16,-9 3 7-16,-4-2 5 0,-2 10 5 16,-4 2 6-16,1 2 4 0,-2 13-5 15,-1 2-10-15,3 3-9 0,1 6-29 16,4 5-27-16,7 2-37 0,1 0-44 16,4 5-71-16,5-5-183 0,4 1-155 15,4-6-73-15,6-7-17 0,2-4 18 16,2-3 55-16</inkml:trace>
          <inkml:trace contextRef="#ctx0" brushRef="#br0" timeOffset="15832.673">2052 1574 350 0,'0'34'516'16,"0"12"56"-16,-1-5 40 0,1 13-32 15,0 3-198-15,-3 7-115 0,3-1-67 16,-4 1-39-16,4 8-30 0,0-9-31 16,-1 4-30-16,1-6-28 0,-4-1-25 15,4-3-25-15,-1-6-30 0,1-4-47 16,-7-11-78-16,6-2-246 0,-6-11-150 15,2-6-72-15,4-11-24 0,1-6 21 16,-4-6 68-16</inkml:trace>
        </inkml:traceGroup>
        <inkml:traceGroup>
          <inkml:annotationXML>
            <emma:emma xmlns:emma="http://www.w3.org/2003/04/emma" version="1.0">
              <emma:interpretation id="{2F468FF8-BA85-49FB-ABA2-7CC0625E1FA2}" emma:medium="tactile" emma:mode="ink">
                <msink:context xmlns:msink="http://schemas.microsoft.com/ink/2010/main" type="inkWord" rotatedBoundingBox="21000,5649 21891,5616 21931,6678 21040,671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064.162">3053 2424 302 0,'-4'0'421'0,"1"0"38"0,3 4-11 0,-5-2-47 16,5 5-140-16,-1-2-97 0,-3-2-56 15,1-1-33-15,3 5-17 0,-1-1-12 16,1-3-8-16,-7 5-5 0,7 2-2 16,-5-3 1-16,5-2 1 0,0 7 1 15,0-2 1-15,0-2-2 0,3 4-3 16,-1-2-4-16,1 3-5 0,1-6 0 16,0 3-1-16,1 0 0 0,3-4 0 15,-3-1 1-15,7-3-5 0,-4 2-1 16,-2-8-6-16,3 2 0 0,2-6-4 15,-5 1-1-15,3-2-2 0,-3-2-1 16,1-2 1-16,-1-4-2 0,-4 4 0 16,1-4 0-16,-1 0 0 0,-2-4 3 15,-2 3-1-15,-1 1 0 0,1-4-1 16,-4 4-1-16,1 2 3 0,-3-6-2 16,-1 2 0-16,3 4 1 0,-5-2 2 15,1 7 2-15,-2 2 2 16,4 0 0-16,-2 8 0 0,1 0 0 0,1 8-2 15,-1 0-2-15,5 6 0 0,-3 3-4 16,5 4 3-16,-1-1-3 0,6 9 0 16,-1 1 0-16,5-3 1 15,-1 3 1-15,5 0-2 0,-1-3 3 16,3-4 1-16,4-3-3 0,0-5-1 0,3-6 0 16,-2-1 0-16,0-8 4 0,3-4 3 15,3-9 1-15,-1-4 2 0,1-10 2 16,2-3-1-16,0-8-4 0,1-4-3 15,-3-6-2-15,-1-1-4 0,-5-3 0 16,1 2 0-16,-6-1-1 0,-3 1-2 16,1-2 2-16,-6 3 1 0,-3-3 1 15,-4 7 1-15,-1 1 1 0,-2 1 2 16,-3 2 0-16,-2 6 3 0,-1 3 1 16,1 2-1-16,-1 6 0 0,-2 1 1 15,4 6-5-15,0 8 1 0,1 0-2 16,-1 7 0-16,3 4-1 0,-2 9 1 15,1 2 1-15,2 10 2 0,4 1-1 16,-3 11 4-16,1 4 5 0,2 8 2 16,1 4 2-16,1 9 2 0,-1 6-1 15,7-3-2-15,-6 0-4 0,4 4-5 16,-1-6-6-16,0-1-7 0,3-5-8 16,-2-10-11-16,3-5-22 0,-6-7-32 15,2-8-59-15,3-12-179 0,-2-9-154 16,0-8-73-16,0-9-25 0,1-13 14 15,-1-6 47-15</inkml:trace>
          <inkml:trace contextRef="#ctx0" brushRef="#br0" timeOffset="17485.407">3440 2155 372 0,'5'0'522'0,"3"4"41"0,0 6 23 16,5-4-49-16,3 7-241 0,1-2-148 15,0 2-95-15,1 4-66 0,3-3-63 16,-3-1-99-16,2-2-174 0,-5-1-110 16,4-1-45-16,-1 1-8 0,-2-3 20 15,-1-3 79-15</inkml:trace>
          <inkml:trace contextRef="#ctx0" brushRef="#br0" timeOffset="17315.754">3629 1531 402 0,'-5'17'557'0,"-3"9"55"16,6 4 37-16,-6 12-33 0,3 1-230 16,5 2-135-16,-3 14-79 0,-1-2-49 15,8 3-32-15,-1 4-29 0,-3 0-24 16,2-1-23-16,2 1-21 0,-4 0-27 16,4-7-30-16,-1-2-41 0,-3-8-55 15,-7-7-119-15,6-8-200 0,-4-8-98 16,-3-3-33-16,0-15 12 0,-2-2 40 15,-2-8 116-15</inkml:trace>
          <inkml:trace contextRef="#ctx0" brushRef="#br0" timeOffset="17622.041">3832 2420 172 0,'5'13'467'15,"0"1"52"-15,-2-3 25 0,-1-1-2 16,-2-7-220-16,0 1-184 0,0-8-159 16,-2-4-203-16,2-4-156 0,0-6-83 15,0-1-35-15,2-7 10 0,1-2 56 16</inkml:trace>
          <inkml:trace contextRef="#ctx0" brushRef="#br0" timeOffset="17734.738">3879 2105 342 0,'0'-6'498'15,"2"2"30"-15,-2 8 3 0,0 2-84 16,-2 1-334-16,2 0-291 0,0 3-188 16,0 0-93-16,2 0-35 0,3 0 6 15,1 0 95-15</inkml:trace>
        </inkml:traceGroup>
        <inkml:traceGroup>
          <inkml:annotationXML>
            <emma:emma xmlns:emma="http://www.w3.org/2003/04/emma" version="1.0">
              <emma:interpretation id="{843B4511-56A5-49D0-9D26-5BE2E479F8CA}" emma:medium="tactile" emma:mode="ink">
                <msink:context xmlns:msink="http://schemas.microsoft.com/ink/2010/main" type="inkWord" rotatedBoundingBox="22303,5412 24076,5346 24126,6683 22353,6750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148.943">4318 2356 148 0,'3'0'439'0,"2"0"60"0,-1 0 37 16,-1 4-14-16,-2-4-146 0,3 4-123 16,-3-4-68-16,-1 0-30 0,0 1-4 15,4-1 7-15,-1 10 9 0,-3-5 7 16,0 5-10-16,0 3-15 0,0 4-24 15,0 5-28-15,0-4-29 0,0 10-25 16,-3-1-19-16,3-1-10 0,-4 1-10 16,4 1-17-16,0-9-26 0,0 2-46 15,0-8-65-15,0-6-128 0,0-7-230 16,-1-3-132-16,-3-11-49 0,4-2 7 16,0-9 43-16,4-8 114 0</inkml:trace>
          <inkml:trace contextRef="#ctx0" brushRef="#br0" timeOffset="18323.478">4421 1937 379 0,'-2'-4'598'0,"2"4"58"16,-5 4 25-16,2-1-17 0,0 1-299 16,1 2-212-16,2-2-134 15,0 1-83-15,0 3-63 0,0-1-69 16,2 3-146-16,-2-5-127 0,0 12-56 15,6-12-15-15,-4 6 10 0,3-2 53 16</inkml:trace>
          <inkml:trace contextRef="#ctx0" brushRef="#br0" timeOffset="18651.825">4522 2256 448 0,'0'12'603'0,"0"5"58"16,0-6 38-16,0 2-37 0,0 4-242 15,0-2-150-15,0 0-87 0,0 4-42 16,0-4-26-16,0-2-15 0,1 4-14 16,-1-4-18-16,5-1-16 0,-2-3-17 15,2-5-12-15,2-2-8 0,-1-8-6 16,6-1-4-16,1-7 0 0,3 1-1 16,-3-4-2-16,2 2-1 0,4 2-1 15,-4 2-1-15,-2 1-1 0,6 6-5 16,-6 4-3-16,0 4-3 0,2 6-2 15,-4 1-3-15,-1 4-1 0,-2 7-3 16,-3-4 4-16,2 6-1 0,-6-1 3 16,-1 1-2-16,0-3-9 0,0-5-25 15,0-2-40-15,0-1-60 0,-1-6-103 16,1-7-229-16,-7-4-136 0,2-6-54 16,4 0 1-16,2-3 42 0,4-4 88 15</inkml:trace>
          <inkml:trace contextRef="#ctx0" brushRef="#br0" timeOffset="18952.241">4930 2407 358 0,'11'13'567'0,"-9"0"62"0,3 1 34 16,1 2-16-16,-1 2-245 0,0-6-159 16,0 5-91-16,3-9-53 15,3 2-26-15,2-3-12 0,-3-7-8 0,3 0-2 16,0-7-4-16,0-3-7 0,0-3-4 15,-5-4-6-15,4-3-2 0,-11-1-5 16,6 2-5-16,-14-2-4 16,6 2-5-16,-11-4-4 0,3 8-6 15,-8 0-6-15,1 6 0 0,-3 7 0 0,-1 4 1 16,-1 2 0-16,6 11 1 0,-4-4-4 16,6 8-13-16,3-4-26 0,5-2-37 15,-1 4-39-15,6-7-52 16,3-3-104-16,-3-7-197 0,5-4-102 15,1-5-35-15,4-1 4 0,0-9 37 16,6-1 99-16</inkml:trace>
          <inkml:trace contextRef="#ctx0" brushRef="#br0" timeOffset="19252.668">5169 1307 201 0,'3'-11'538'0,"-3"0"78"0,0 11 50 16,-3 4 36-16,0 3-191 0,3 6-156 15,-2 4-94-15,2 10-43 0,0 3-16 16,0 10-3-16,2 7-1 0,1 4-3 16,2 6-8-16,0 7-17 0,3 0-25 15,-3 3-26-15,3 1-30 0,-2 0-27 16,1-6-24-16,-1-2-19 0,-1-1-12 15,-3-7-14-15,4-6-30 0,-4-5-50 16,3-7-65-16,1-11-81 0,-6-2-103 16,0-8-242-16,0-13-177 0,0 0-61 15,2-5 7-15,5-7 54 0,-3-1 88 16,-2 0 243-16</inkml:trace>
          <inkml:trace contextRef="#ctx0" brushRef="#br0" timeOffset="19430.342">5416 2229 376 0,'7'21'622'0,"1"6"73"0,-3 3 40 16,1-2 10-16,-1 2-278 15,-3-1-192-15,1-3-124 0,0-1-73 16,-1-7-49-16,1 0-41 0,2-7-47 0,-2-5-62 16,-1-11-109-16,-2-4-216 0,0-12-144 15,0-9-62-15,3 0-7 16,0-8 32-16,-1-7 95 0</inkml:trace>
          <inkml:trace contextRef="#ctx0" brushRef="#br0" timeOffset="19543.021">5504 1914 382 0,'7'-17'570'15,"-6"10"51"-15,-1 4 20 0,3 6-44 16,-1 7-285-16,1 0-210 0,1 4-170 16,-4 2-214-16,1 1-174 0,4 4-83 15,3-4-25-15,0-1 17 0,4 0 57 16</inkml:trace>
          <inkml:trace contextRef="#ctx0" brushRef="#br0" timeOffset="19891.712">5772 2135 453 0,'2'0'568'0,"-2"0"60"0,3-3 37 0,-3 3-55 16,-3-3-195-16,3-1-124 15,-5 1-64-15,4 0-31 0,-6-4-7 16,2 7-7-16,-3-4-6 0,0 4-9 0,-2 4-15 16,0-4-21-16,-1 7-22 0,1-1-20 15,-1 4-23-15,3 1-16 0,1 2-18 16,1 3-9-16,4 1-9 16,2 3-5-16,0 1-5 0,5-2-2 15,3 6 1-15,2-2-1 0,1 1-2 0,4-1 0 16,1-5-5-16,0 7-6 0,2-8-19 15,0 0-25-15,2 1-36 0,-6-9-38 16,-1-2-42-16,0-7-44 0,0-4-37 16,-5-3-35-16,4-3-62 15,-4-3-129-15,-3-4-92 0,0 0-57 16,0 2-4-16,0-4 31 0,1 4 75 0,-1 0 161 16</inkml:trace>
          <inkml:trace contextRef="#ctx0" brushRef="#br0" timeOffset="20100.183">5982 2273 256 0,'2'0'407'16,"4"0"37"-16,-4 0 17 0,1 0-7 15,-3 0-91-15,0 0-95 0,0 4-68 16,0-4-51-16,-3 3-39 0,3 2-33 16,-2-4-25-16,2 3-18 0,-6 2-17 15,6 1-10-15,0-1-10 0,-2 0-9 16,2-1-8-16,2-1-16 0,-2-2-22 15,3-2-34-15,0-2-68 0,-1-6-137 16,-2 1-112-16,5-2-77 0,-2-5-25 16,0-4 10-16,-1 2 60 0</inkml:trace>
          <inkml:trace contextRef="#ctx0" brushRef="#br0" timeOffset="20282.696">6064 1699 448 0,'1'-10'673'16,"-1"6"80"-16,3-3 43 0,-3 7-3 0,0-2-294 16,0 2-217-16,-3 2-155 0,3-2-111 15,0 7-96-15,0-3-99 0,-1 0-249 16,1-4-178-16,0 0-82 0,-5 0-21 16,5 0 24-16,-8-4 63 15,-5 0 235-15</inkml:trace>
        </inkml:traceGroup>
      </inkml:traceGroup>
    </inkml:traceGroup>
    <inkml:traceGroup>
      <inkml:annotationXML>
        <emma:emma xmlns:emma="http://www.w3.org/2003/04/emma" version="1.0">
          <emma:interpretation id="{6250513C-0CD9-42A8-A102-C7010B6DCBD5}" emma:medium="tactile" emma:mode="ink">
            <msink:context xmlns:msink="http://schemas.microsoft.com/ink/2010/main" type="paragraph" rotatedBoundingBox="16185,7516 21938,7489 21943,8499 16190,85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B7C8FF-856A-4C05-834C-FBF394E887FF}" emma:medium="tactile" emma:mode="ink">
              <msink:context xmlns:msink="http://schemas.microsoft.com/ink/2010/main" type="inkBullet" rotatedBoundingBox="16185,7574 16653,7572 16658,8519 16190,8521"/>
            </emma:interpretation>
            <emma:one-of disjunction-type="recognition" id="oneOf6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21561.288">-1801 4241 73 0,'-5'20'438'0,"0"2"60"0,0-1 37 16,-1-1 22-16,6 1-165 0,0-2-149 16,0-2-97-16,3-1-55 15,5-5-25-15,-3 0-16 0,8-9-7 16,-1 4-5-16,2-6-12 0,2-8-11 0,2-3-16 16,2 0-14-16,-6-8-1 0,6-4 3 15,-5 0 6-15,-2-9 11 16,-2 9 7-16,-3-3 13 0,-6-1 3 0,-2 2 2 15,0 3 9-15,-8 1 9 0,1 1 12 16,-4 7 8-16,-5-1 3 0,1 4 7 16,-1 7-5-16,-2-1-2 0,-2 8-10 15,1 7-9-15,-1-5-10 0,6 7-14 16,1 0-17-16,1 4-26 16,4 0-34-16,3-3-40 0,2-2-60 0,3-4-135 15,0-8-201-15,6-4-97 0,1-9-30 16,1 2 9-16,3-4 38 0,-1-10 129 15</inkml:trace>
        <inkml:trace contextRef="#ctx0" brushRef="#br0" timeOffset="21812.734">-1550 3479 220 0,'-4'16'534'0,"-1"7"73"0,0 11 52 16,-1 0 36-16,4 8-209 0,-1 3-160 16,0 6-98-16,3-2-63 0,0 9-43 15,0-4-34-15,3 2-33 0,-3-2-25 16,3-4-18-16,-1 1-11 0,1-8-19 16,0-5-30-16,-1-4-48 0,1-8-61 15,-1-12-132-15,1-8-227 0,1-9-109 16,-3-10-35-16,4 0 14 0,3-4 47 15,-3-4 125-15</inkml:trace>
        <inkml:trace contextRef="#ctx0" brushRef="#br0" timeOffset="21971.497">-1391 4096 304 0,'-3'20'577'0,"3"7"63"0,-2-6 34 15,-1 2 17-15,0 1-267 0,-2-7-190 16,3-2-131-16,-1 3-99 0,0-9-85 15,3-5-123-15,0-4-214 0,-2-10-129 16,-1-7-52-16,6-2-3 0,-1-6 32 16,4 1 93-16</inkml:trace>
        <inkml:trace contextRef="#ctx0" brushRef="#br0" timeOffset="22062.351">-1368 3941 360 0,'-2'-2'487'15,"-1"2"-2"-15,1 2-142 0,-1 1-233 16,0 1-310-16,3-4-174 0,0 0-89 0,3 10-9 15</inkml:trace>
      </inkml:traceGroup>
      <inkml:traceGroup>
        <inkml:annotationXML>
          <emma:emma xmlns:emma="http://www.w3.org/2003/04/emma" version="1.0">
            <emma:interpretation id="{54CEACFB-8BCC-4531-8B69-F4FDFF2147B4}" emma:medium="tactile" emma:mode="ink">
              <msink:context xmlns:msink="http://schemas.microsoft.com/ink/2010/main" type="line" rotatedBoundingBox="17142,7511 21938,7489 21943,8499 17147,8522"/>
            </emma:interpretation>
          </emma:emma>
        </inkml:annotationXML>
        <inkml:traceGroup>
          <inkml:annotationXML>
            <emma:emma xmlns:emma="http://www.w3.org/2003/04/emma" version="1.0">
              <emma:interpretation id="{2E2A856D-724B-4A2D-B97A-E76C68EB40DA}" emma:medium="tactile" emma:mode="ink">
                <msink:context xmlns:msink="http://schemas.microsoft.com/ink/2010/main" type="inkWord" rotatedBoundingBox="17143,7853 19402,7843 19405,8511 17147,8522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3336.357">-877 4421 328 0,'3'6'482'16,"-1"-5"42"-16,-2-2 17 0,3-5-48 0,-1-5-184 16,4 3-117-16,-4-5-68 0,4-5-41 15,-4 2-18-15,3-5-17 0,3 2-11 16,-3-5-9-16,1-3-7 15,1 0-3-15,1-3-5 0,-2 0-5 0,-1 1-3 16,3-3-2-16,-6-1 0 16,6 1-3-16,-3 2 1 0,-2-3 1 15,1 10-1-15,-3 2-1 0,3 1 0 16,-3 2 0-16,-1 10 0 0,0-2 0 16,0 7 2-16,0 3-2 0,0 3 0 0,0 7 0 15,0-2 0-15,0 14 0 0,0-6 3 16,3 5 2-16,1 2 1 0,-4-2 7 15,1-2 3-15,4 5 1 0,2-7 0 16,-1 0-2-16,2-4-1 0,0-3-2 16,4-3-3-16,1-3-2 15,0-8 1-15,1-3-2 0,6-3 0 0,-5-3-2 16,1-7-2-16,0-1-2 0,-1-2 0 16,1-4-2-16,-3 1-1 0,0 1 2 15,0-1-1-15,-1 1 1 16,-4-1 2-16,-2 3 1 0,1-1 9 15,-2 7 12-15,-4 2 17 0,6 0 22 16,-7 5 17-16,0 5 11 0,0 5 5 0,-7 0 0 16,6 9-9-16,-3 4-13 0,3 10-8 15,-6 1-9-15,6 7-8 16,-3 4-12-16,4 0-10 0,-1 2-14 16,1 2-11-16,0 2-9 0,0-3-7 15,0-5-7-15,0 0-12 0,0-3-22 0,1-6-48 16,-1 1-70-16,0-12-166 0,-1-7-206 15,1-6-101-15,0 0-30 16,-4-4 19-16,4-10 53 0,4 5 168 16</inkml:trace>
          <inkml:trace contextRef="#ctx0" brushRef="#br0" timeOffset="23578.711">-176 3876 231 0,'10'-1'557'0,"-5"1"78"16,3 0 48-16,-5 1 36 0,-3 11-208 16,-3-2-160-16,-2 3-105 0,-3 7-56 15,-2 5-30-15,-1 2-23 0,1 3-28 16,-6 2-22-16,3 3-27 0,0 1-23 16,1 1-14-16,2 0-13 0,1-3-14 15,2-1-29-15,5-7-48 0,2-2-75 16,0-2-98-16,0-10-243 0,0 2-165 15,0-14-65-15,0 0-1 0,5-10 51 0,4-3 80 16</inkml:trace>
          <inkml:trace contextRef="#ctx0" brushRef="#br0" timeOffset="24028.733">61 3906 379 0,'7'0'554'0,"-5"5"61"0,2-1 40 16,0-1-35-16,-1-3-217 0,-3 5-132 15,2-4-81-15,-2 3-41 0,4-1-15 16,-4 1-2-16,0 2-2 0,0-3 1 15,0 6 0-15,0-4-6 0,-4 6-2 16,2-1-4-16,-5 3-4 0,3-1-3 16,-1 6-7-16,-3-1-12 0,-1 0-8 15,0 2-18-15,-3 5-15 0,3-3-15 16,-3-2-14-16,-1 6-10 0,3-6-7 16,-1 1 1-16,4 5 1 0,-4-6 6 15,3-2 1-15,3 2 6 0,0-5-1 16,2-4-4-16,3 4-1 0,3-6-4 15,2 1-2-15,3-6 2 0,2 3 2 16,3 2 0-16,3-4 0 0,1-1 0 16,0-1-11-16,1 2-35 0,3 3-57 15,-4-1-81-15,-1 2-92 0,-3 1-131 16,-3-5-266-16,1-1-141 0,-4-6-37 16,1 3 26-16,-2-4 69 0,1-3 114 15</inkml:trace>
          <inkml:trace contextRef="#ctx0" brushRef="#br0" timeOffset="24514.808">476 3875 273 0,'0'0'511'0,"-3"0"63"0,3 1 38 15,-5-1-11-15,5 0-185 16,-2 5-133-16,-4-1-74 0,6-1-41 16,-2 2-17-16,-1-4-14 0,3 6-6 15,-2-3-7-15,2 2-8 0,-3 1-6 0,0 3-6 16,1-3-6-16,-1 6-6 0,1-3-6 15,-4 6-6-15,1 2-7 0,-3 3-9 16,0 0-8-16,1 5-10 16,-1-3-10-16,2 3-10 0,-1 1-5 15,-1 1-8-15,3-5 2 0,-3 3 1 0,3-2 3 16,2-4 2-16,0 0 1 0,3-3 2 16,0 4-1-16,3-7-2 0,0-2-3 15,2 6-4-15,3-9 2 16,-3 1-6-16,3-3-3 0,-1-1-2 0,1 0-3 15,3-5-3-15,-1 3-5 0,1-1-16 16,-1-3-34-16,1 5-56 0,-4 0-78 16,1-1-93-16,3-4-214 0,-6 0-210 15,0 0-81-15,3-4-8 0,2-1 43 16,-2 3 80-16,4-1 206 16</inkml:trace>
          <inkml:trace contextRef="#ctx0" brushRef="#br0" timeOffset="25323.422">792 4002 354 0,'-3'7'549'0,"-1"5"62"15,-1-1 44-15,4 2-21 0,-6 2-220 16,2 0-136-16,1 6-79 0,0-1-42 16,3 0-25-16,-6 0-18 0,5 3-18 15,-1-6-17-15,3 4-18 0,0-9-20 16,0 2-19-16,3-3-9 0,-1-1-12 16,-2-7-1-16,7-6-2 0,-7 0-4 15,1-11-6-15,4 1-9 0,-5-8-12 16,3-2-15-16,1-3-12 0,-4-7-6 15,-4 9-1-15,4-12 13 0,-3 6 15 16,2-2 13-16,-4 2 14 0,1-1 12 16,-1 7 5-16,2 1 4 0,-2 3 4 15,2 0 0-15,3 7 2 0,0 0 3 16,0 5 2-16,3 1 3 0,1 1-1 16,2 6-1-16,1 0-1 0,2 4-6 15,3-2-7-15,1 3-7 0,-3-3-2 16,3-2-5-16,0 4-4 0,-2 2-2 15,2-2 1-15,-3-1 1 0,1 1 3 16,-6-1 1-16,0-3 3 0,0 4 7 16,-5-4 2-16,0 0 3 0,0 0 4 15,-2 0 2-15,-4-4 5 0,1 1 3 16,0-1 5-16,-3 4 6 0,0-3 7 16,-1 3 5-16,0 0 6 0,-1 3-1 15,-1 4-1-15,1 3-4 0,-2 0-8 16,3 4-2-16,4 2-9 0,-3 1-7 15,4 4-6-15,1-4-6 0,6 1-6 16,2 3-7-16,3-3-5 0,4 1-8 16,1-6-1-16,0 4-2 0,1-4-1 15,3-2-1-15,-4-1-2 0,0-5 0 16,-2 3 1-16,-4-4 3 0,1-1 5 16,-5-3 5-16,-6 4 10 0,1-4 9 15,-4 0 3-15,-4 0 5 0,-3 0 5 16,-3 0 6-16,3 3 9 0,-5 0 13 15,1 7 17-15,0 2 19 0,0-4 15 16,3 5 8-16,1 5 0 0,1-2-11 16,4 1-14-16,6 0-19 0,2 0-16 15,2 3-17-15,6-3-10 0,4-4-7 16,1 4-8-16,1-6-9 0,7-2-9 16,-3-3-24-16,-1 6-43 0,0-9-57 15,-2 3-71-15,-2 1-88 0,-6-7-187 16,1-4-199-16,-3-3-75 0,-5-2-3 15,6-1 40-15,-4-1 72 0,4-2 186 16</inkml:trace>
          <inkml:trace contextRef="#ctx0" brushRef="#br0" timeOffset="26015.959">1177 3928 311 0,'0'7'519'16,"-3"-1"50"-16,0 6 34 0,3-7-32 15,-5 6-213-15,3 3-139 0,-1-2-81 16,0 6-44-16,-2-3-20 0,3 9-16 15,-1-1-8-15,0 9-9 0,1-8-8 16,2 9-3-16,-6-3-3 0,6 0-3 16,-2 0 3-16,-1-1 0 0,3 3 0 15,0-9-5-15,0-2-6 0,-2-5-3 16,2-2-6-16,0-5-4 0,2-5-6 16,-2-8-4-16,0-3-3 0,5-6-6 15,-5-3 0-15,6-8 2 0,-4-7 0 16,4 1 3-16,-4-4-4 0,6-6-1 15,-3 1-1-15,6-5-2 0,-4-1 2 16,1 4 6-16,0 6 7 0,5-2 12 16,-2 6 11-16,-4 1 7 0,8 4 8 15,-2 6 9-15,0 0 10 0,0 5 6 16,0 6-1-16,0 5 4 0,0 0-6 16,0 8-7-16,-4 3-9 0,3 4-10 15,-2-1-4-15,-4 3-8 0,-4 3-2 16,1-4-6-16,-3 6-3 0,-3-1-5 15,-2 0-6-15,-3-4-2 0,-2 2-7 16,-1-6-2-16,-2 0-4 0,0 0 1 16,0-4 1-16,0-1 1 0,0-1 3 15,1 1 5-15,6-1 5 0,-1-1 3 16,2-2 7-16,8 5 4 16,-1 1 8-16,6 5 7 0,4-3 8 0,-3 3 5 15,8 6 8-15,-3 1 4 0,1 1 2 16,0 2-1-16,-2 2-4 0,-2 0-5 15,-3 1-4-15,-3-1-6 0,-3 1-4 16,-2 0-10-16,0-2-19 0,-5-5-39 16,0 4-67-16,-3-4-85 0,0-4-212 15,-1-2-214-15,5-2-101 0,-5-5-25 16,8 2 28-16,1-6 66 0,0 0 198 16</inkml:trace>
        </inkml:traceGroup>
        <inkml:traceGroup>
          <inkml:annotationXML>
            <emma:emma xmlns:emma="http://www.w3.org/2003/04/emma" version="1.0">
              <emma:interpretation id="{A9CD3A80-1B92-4ADF-9815-70C8BDE46CD2}" emma:medium="tactile" emma:mode="ink">
                <msink:context xmlns:msink="http://schemas.microsoft.com/ink/2010/main" type="inkWord" rotatedBoundingBox="20222,7497 21938,7489 21942,8423 20227,8431"/>
              </emma:interpretation>
              <emma:one-of disjunction-type="recognition" id="oneOf8">
                <emma:interpretation id="interp8" emma:lang="" emma:confidence="0">
                  <emma:literal>no</emma:literal>
                </emma:interpretation>
                <emma:interpretation id="interp9" emma:lang="" emma:confidence="0">
                  <emma:literal>n o</emma:literal>
                </emma:interpretation>
                <emma:interpretation id="interp10" emma:lang="" emma:confidence="0">
                  <emma:literal>M o</emma:literal>
                </emma:interpretation>
                <emma:interpretation id="interp11" emma:lang="" emma:confidence="0">
                  <emma:literal>u o</emma:literal>
                </emma:interpretation>
                <emma:interpretation id="interp12" emma:lang="" emma:confidence="0">
                  <emma:literal>m o</emma:literal>
                </emma:interpretation>
              </emma:one-of>
            </emma:emma>
          </inkml:annotationXML>
          <inkml:trace contextRef="#ctx0" brushRef="#br0" timeOffset="29429.255">3053 4257 291 0,'-7'17'519'0,"2"-4"55"0,5 0 33 16,-1 2-22-16,-3-9-217 0,4 2-141 15,0-3-83-15,4-5-49 0,-3 0-26 16,4-5-10-16,2-3-6 0,-1-6 0 16,2 1-6-16,1-7-5 0,2 0 0 15,-5-5 2-15,6 3-5 0,-2-2-2 16,1 1-3-16,-1-1-1 0,1 1-1 16,-4 2 0-16,1 4-1 0,0 2 1 15,0 0 0-15,-3 9 1 0,0 1 3 16,1 3 2-16,-4 2 0 0,1 7-1 15,0 5-3-15,-3-1-5 0,0 2-6 16,0 4-8-16,0 4-6 0,-3-4-3 16,0 2-4-16,3-2-2 0,3-4-2 15,0 2-2-15,-1-6-1 0,3-9-1 16,1 0 5-16,1-4 0 0,1-5-1 16,5-4-3-16,0-4 0 0,0 0-1 15,2-3-2-15,-2 4 1 0,1-5 0 16,3 4 6-16,-4 8 3 0,3-6 3 15,-3 9 1-15,-3-1 0 0,1 7 4 16,-4 2 4-16,1 9 1 0,-2 4 0 16,-1-4 3-16,-5 8-4 0,0 0-5 15,0 3-4-15,0 3-6 0,-5-4-6 16,5-2-9-16,-6 2-16 0,4-4-36 16,-1-4-56-16,0-6-86 0,1 0-239 15,2-7-163-15,-3-10-74 0,6-4-11 16,2 1 31-16,3-8 76 0</inkml:trace>
          <inkml:trace contextRef="#ctx0" brushRef="#br0" timeOffset="29745.987">3752 4090 351 0,'-5'17'552'0,"2"2"55"0,1-2 32 15,2 0-15-15,0 0-239 0,2 0-144 16,5 0-81-16,-1-4-42 0,5 0-22 16,2 1-15-16,4-4-12 0,-3-7-12 15,6 0-11-15,-2-6-8 0,-4 0-8 16,3-7-3-16,-4 0-4 0,0-7 0 16,-5 0-2-16,-5 0-2 0,-3-4-6 15,-3 1-1-15,-7 2-5 0,-1 0-4 16,-7 4-6-16,0 1-6 0,-6 2-5 15,1 7-3-15,-3 8-10 0,-2 4-17 16,7 1-28-16,1 8-49 0,4 0-68 16,5 6-212-16,4-6-160 0,1 0-70 0,12-4-17 15,1-2 24-15,7-5 62 0</inkml:trace>
          <inkml:trace contextRef="#ctx0" brushRef="#br0" timeOffset="28058.893">2223 3403 145 0,'-3'9'466'0,"-2"-7"57"16,3 3 30-16,-4-3 21 0,6 4-202 15,-5-2-149-15,5-4-87 0,0 4-50 16,0-1-21-16,0-1-9 0,5 2-3 15,-2 1 5-15,0-2 3 0,2 0 7 16,-3 3 9-16,4 3 12 0,-6 0 8 16,2 3 8-16,-2 5 1 0,0 4-3 15,0 2-6-15,0 5-8 0,0 1-14 16,0 7-12-16,-2-1-13 0,2 1-13 16,-3 6-11-16,0-3-12 0,3 1-10 15,-5-1-9-15,5 3-5 0,-2-2-2 16,-1-6-3-16,0 0-1 0,3-8 4 15,-2-3 0-15,-1-2 0 0,3-8 3 16,0 1 0-16,5-11 2 0,-5 1 2 16,6-8 1-16,-4-2 2 0,6-7 3 15,0-2 1-15,2-2 2 0,-2-2-1 16,5-3-2-16,-1 9 2 0,1-9-1 16,-4 9 2-16,3-2 0 0,-6 9 2 15,2-1-1-15,4 5 1 0,-4 2-3 16,-2 6-1-16,3 3-4 0,-3 6-1 15,-1 1-3-15,0 4 1 0,0 3-4 16,-5 3-1-16,3 2-1 0,-3-1-2 16,0 3 2-16,-3-3 4 0,1 1 1 15,-1-5 5-15,-2 0 1 0,2-3 3 16,1-3-1-16,-4-4-14 0,4-3-28 16,2-3-49-16,-3-7-60 0,-1 0-103 15,3-9-226-15,-4-6-135 0,5-2-49 16,0 1 4-16,5 0 42 0,3-6 89 15</inkml:trace>
          <inkml:trace contextRef="#ctx0" brushRef="#br0" timeOffset="28822.441">2539 4071 273 0,'0'12'552'0,"-4"-5"68"16,1-1 44-16,3 5 19 0,-1-5-231 15,-3 4-158-15,1-2-99 0,3 9-61 16,3-1-33-16,1-1-27 0,-3 2-18 16,6 4-13-16,-2-4-9 0,0 3-6 15,-1-4-5-15,8-3-5 0,-4 4 2 16,-3-6-6-16,5-5-4 0,-2-2-3 16,0-4-4-16,0-6-3 0,2-5 3 15,-5-2 2-15,3-8 4 0,0 2 3 16,-3-8 4-16,-2 2 2 0,-1-1-3 15,-2 2-4-15,-2 1-6 0,-1-2-7 16,-2 7-4-16,-3-5-8 0,0 4-4 16,-2 0-4-16,-2 6-2 0,3 3 0 15,-1 3-1-15,-3 3 2 0,5 4-1 16,-5 7-2-16,5 2 0 0,-4 8-1 16,7-4-2-16,0 9-1 0,2-3 0 15,3 5 5-15,0 3 0 0,3-5 6 16,6-4 5-16,-5 3 6 0,5-5 4 15,0-6 6-15,4 1 6 0,-1-7 4 16,1-8 4-16,0 0 4 0,0-5 7 16,3-6 0-16,-3-2 2 0,0-2-4 15,0-2-2-15,0-5-1 16,0-1-3-16,-3 3-3 0,1 1 1 0,-1-1 5 16,-2 4 3-16,-3 4 5 0,3-1 7 15,-3 3 2-15,-2 7 1 0,1 1-1 16,-3 2-2-16,2 4-4 0,-1 4-5 15,-2 2-5-15,3 6-4 16,1 0-6-16,-3 6-2 0,-1-2-4 16,7 6-5-16,-7-9 1 0,5 5-2 0,-4-1-1 15,6 0 0-15,-2-4 2 0,0-3 0 16,-1-3-1-16,8-3 0 0,-4-8 1 16,-2 1-2-16,7-3 2 0,-4-9 0 15,4 6-1-15,-5-5 0 0,5 5-1 16,-5-6 0-16,3 4 0 0,-4 3 0 15,-1 3 1-15,1-3 1 0,-1 4 2 16,-4 4 4-16,3 4 1 0,1 4 1 16,-4-1 2-16,-2 6-1 0,0 2-1 15,3-2 0-15,-3 4-4 0,0 4 1 16,-3-2-3-16,3-2-1 16,0 4-3-16,0-6-17 0,-2 2-32 0,2 0-49 15,0-2-67-15,-3-9-123 0,3-6-247 16,0 0-136-16,-5-5-50 0,5 5 5 15,-3-5 46-15,3-2 111 16</inkml:trace>
        </inkml:traceGroup>
      </inkml:traceGroup>
    </inkml:traceGroup>
    <inkml:traceGroup>
      <inkml:annotationXML>
        <emma:emma xmlns:emma="http://www.w3.org/2003/04/emma" version="1.0">
          <emma:interpretation id="{C6C03499-DB12-42A5-81B6-142E32662773}" emma:medium="tactile" emma:mode="ink">
            <msink:context xmlns:msink="http://schemas.microsoft.com/ink/2010/main" type="paragraph" rotatedBoundingBox="16169,9058 23078,8952 23103,10597 16195,107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CBEF376-0B0B-4F39-A9D3-96858FF20251}" emma:medium="tactile" emma:mode="ink">
              <msink:context xmlns:msink="http://schemas.microsoft.com/ink/2010/main" type="line" rotatedBoundingBox="16169,9058 23078,8952 23103,10597 16195,10702"/>
            </emma:interpretation>
          </emma:emma>
        </inkml:annotationXML>
        <inkml:traceGroup>
          <inkml:annotationXML>
            <emma:emma xmlns:emma="http://www.w3.org/2003/04/emma" version="1.0">
              <emma:interpretation id="{C239079D-1479-4369-963C-ECFE3D38C8D1}" emma:medium="tactile" emma:mode="ink">
                <msink:context xmlns:msink="http://schemas.microsoft.com/ink/2010/main" type="inkWord" rotatedBoundingBox="16171,9172 18949,9129 18966,10227 16188,10269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1667.557">-1794 5962 90 0,'6'-6'323'0,"2"-1"40"16,0-3 16-16,4 1-15 0,-6-6-94 15,6 2-68-15,-3 0-42 0,-1-4-25 0,4 0-19 16,-6 4-15-16,2-4-13 15,1-3-10-15,-5 3-9 0,5 4-10 16,-4-4-11-16,1 4-9 0,-1-4-5 16,-3 3-7-16,4 1-2 0,-6 1 0 15,2-2-2-15,-2 3 1 0,0-2-3 16,0 3-3-16,-2-1 1 0,-1 2 4 16,-2-1 3-16,0 2-2 0,-1 1 4 15,-1 5-3-15,-4-1 0 0,2-2-4 16,0 10-4-16,-3-2-2 0,-1-1-4 15,0 9-1-15,4-6 1 0,-3 9-2 16,-1-3-2-16,3 6-4 0,-1 0 0 0,5 1-3 16,-6 0-4-16,4 6-3 15,3 3-5-15,0 1-5 0,2 4 2 16,3-1 1-16,0 3 6 0,5-2 2 16,1 0 8-16,1-3 5 0,4-3-2 15,-1 7-2-15,3-11-3 0,2-5-6 16,-1-1-5-16,3-6-2 0,-1-3-4 15,2-7-3-15,0-3 0 0,0-4 6 16,1-7 0-16,-4 1 0 0,4-6 3 16,-4-2 3-16,1-3 4 0,0 1 3 15,-6-4 3-15,3 1 6 0,0 1 6 16,-5-1 7-16,4 2 0 0,-6-3-1 16,2 4 0-16,0 4-1 0,-3 1-2 15,2 1-2-15,-6 4-3 0,4-1-3 0,-1 9-4 16,-1-7 1-16,-2 9-3 0,3 0-3 15,-3 0 0-15,-1 3-2 16,7 0 1-16,-7 0-2 0,0 3-2 0,0 0 2 16,0 0-2-16,0 0-1 15,0 6 1-15,-3-7 0 0,-1 1-10 0,4 4-19 16,0 0-31-16,-5 0-52 0,4-5-162 16,-2 5-157-16,-1-3-77 15,4-4-27-15,0 0 10 0,0 0 39 16</inkml:trace>
          <inkml:trace contextRef="#ctx0" brushRef="#br0" timeOffset="32136.617">-1280 5596 107 0,'-7'4'434'0,"2"-1"62"16,4 1 39-16,-8 0-6 0,4 2-131 15,-3-2-142-15,2-1-88 0,-1-1-49 16,-1-2-27-16,0 4-14 0,0 0-11 16,0-1-7-16,0 2-4 0,1 4-7 15,1 0-8-15,-1-2-2 0,-4 6-7 16,3-3-4-16,0 7 0 0,3-3-2 16,-3-1-1-16,1 4 1 0,0 0-4 15,7 1-2-15,-1 1-5 0,1 1-6 16,1-3-3-16,6 7-1 0,-2-7 2 15,5 5 3-15,1-5 4 0,-1 0 2 16,3 0 0-16,3-6-9 0,0-2-21 16,-1-2-28-16,-2-1-42 0,3-6-73 15,-3 0-204-15,-3-3-160 0,-2 0-74 16,4-4-20-16,-3 1 15 0,3-2 55 16</inkml:trace>
          <inkml:trace contextRef="#ctx0" brushRef="#br0" timeOffset="33284.684">-981 5612 196 0,'-8'5'473'15,"0"2"59"-15,-1-5 35 0,0 2-14 16,1 0-174-16,-1-1-135 0,1 1-84 0,0-3-42 16,0 4-19-16,1-1-7 0,-1-4-4 15,2 3-3-15,-1 2-5 16,-4-4-11-16,6 3-5 0,-3-1-5 15,0 7-1-15,0-3 1 0,1 3 1 16,-4 3 5-16,3-1-1 0,0 0-6 16,1 4-5-16,-4 1-6 0,6 5-5 0,-3-1-5 15,3 4-7-15,1 1 6 16,3 1 3-16,1 3 0 0,1-2-2 16,3 2-1-16,1-1-3 0,3-1-8 15,1-1-7-15,3-3-9 0,4-5-1 16,-1 2-3-16,1-4-1 0,2-9-3 0,6 3-1 15,-6-5 0-15,3-6-2 0,-3 0-5 16,3-6-5-16,-3 0-10 16,-1-5-11-16,-1-2-17 0,-2 0-16 15,0-1-16-15,-1-5-14 0,-2 3-11 16,-1-6-2-16,-2 6 5 0,-3-5 13 16,1 1 18-16,-4 1 22 0,4-1 21 0,-6-1 17 15,0 0 11-15,0 5 9 16,-3-1 6-16,0 0 4 0,1-1 4 15,-1 6 2-15,0-2 5 0,-2 1 0 16,3 3-1-16,-4 3 0 0,1-4-2 16,3 9-5-16,-4-2-1 0,1 4 0 15,0 0-3-15,0 0-1 0,-1 6 2 0,1 1-2 16,3 4 0-16,-5 3-2 0,7-1-5 16,-1 4-6-16,1 3 0 15,1 3-1-15,3 2 4 0,-1-3 5 16,2 3 4-16,3-2 4 0,-1 0 1 15,1-6-1-15,3 0-6 0,-1-1-3 16,3-6-5-16,0-3-4 0,6-7-3 16,-4 0-5-16,1-9-6 0,1-6-7 0,0-4 2 15,0-9 5-15,1-1 6 16,-2-5 5-16,-2 0 11 0,-1 0 7 16,0 1 1-16,-1 0-1 0,-4 3-1 15,0 6 4-15,-1 0 4 0,-4 4 6 16,2 3 7-16,-2 4 2 0,-1 3 3 15,1 3 0-15,0 7-5 0,2 0-8 16,0 7-9-16,0 3-9 0,6 3-8 16,-1 8-8-16,1 0-10 0,-1 0-7 15,1 7-5-15,2-2-2 0,-6 5 3 16,1-1 5-16,-1-2 9 0,-2-2 6 16,-4 0 11-16,-2 1 8 0,-3-6 4 15,-1-2 1-15,1 2 0 0,-5-8-1 16,-2-2-2-16,4-1-4 0,-1-7-3 15,3-3-4-15,-1-3-5 0,4-3-4 16,2-5-3-16,0 1-5 0,2-3-5 0,6-2 3 16,0-4 3-16,2-2 3 15,3 2 2-15,2-2 4 0,-2-1 0 16,1 1 2-16,6-3-5 0,-6 4-1 0,-1 3-1 16,4 1-1-16,-1 2 0 15,-6 3 2-15,1 4-2 0,-1 1 3 0,-2 6-3 16,0 6 3-16,0 1-3 15,-1 2 1-15,-1 7-1 0,-4-3 1 16,-2 7 0-16,0-3 0 0,0 3 5 16,-2 0 5-16,-4 1 4 0,-1-4-4 0,1 0-21 15,-2-2-32-15,3-4-51 16,0-1-74-16,-3-4-180 0,0-2-190 16,8-4-83-16,0 0-23 0,0 0 20 15,6-7 55-15,-4-3 170 0</inkml:trace>
          <inkml:trace contextRef="#ctx0" brushRef="#br0" timeOffset="33565.32">-196 5902 251 0,'5'7'515'0,"3"3"55"16,-1-3 35-16,-1-1 16 0,6 1-228 15,-2-3-143-15,3-4-81 0,0-4-39 16,6-3-21-16,-4-3-11 0,4-3-9 15,-1-4-12-15,0 0-8 0,-2-6-12 16,-3 3-9-16,-3-1-6 0,-3 2-2 16,-6-3-1-16,-2 6-4 0,-7-4-2 15,-4 5-7-15,-3 0-1 0,-6 1-5 16,-3 8-7-16,1 6-9 0,-3 5-8 16,-3 4-24-16,3 7-40 0,0 4-67 15,1 4-89-15,4 4-263 0,3-3-134 16,5 1-56-16,8 3-3 0,5-6 40 15,2-3 79-15</inkml:trace>
          <inkml:trace contextRef="#ctx0" brushRef="#br0" timeOffset="34337.072">382 5805 285 0,'3'20'476'16,"-3"-3"39"-16,2 3 24 0,3 1-38 16,1-2-208-16,-1-2-123 0,5-4-72 15,-2 2-34-15,3-6-22 0,4-3-15 16,-2-6-12-16,3 0-7 0,0-9-1 15,-1-5-1-15,5-3 1 0,-11 0 5 16,3-5 7-16,-6 1 7 0,1-4 7 0,-7 3 9 16,-3 1 8-16,-2 2 7 0,-7-2 6 15,3 7 1-15,-8 2-1 16,-1 5-4-16,0 7-1 0,-6 3-6 16,3 4-8-16,0 7-10 0,3 5-12 15,0 3-14-15,5 3-24 0,2 1-23 0,2 3-35 16,8-6-43-16,-2-3-62 0,6-3-178 15,-2-4-143-15,6-9-67 0,1-4-13 16,-1-11 20-16,4-6 53 16</inkml:trace>
          <inkml:trace contextRef="#ctx0" brushRef="#br0" timeOffset="34606.346">657 5040 168 0,'-2'13'506'0,"-1"3"71"0,1 8 45 16,-1 6 35-16,0 4-188 0,1 6-156 16,2 7-92-16,0 7-55 0,0 0-36 15,0 3-29-15,0 3-27 0,2-3-27 16,1-3-25-16,2 0-26 0,-2-4-30 15,-1-3-44-15,4-10-62 0,-4-3-130 16,1-14-219-16,-1-7-116 0,4-6-40 16,-4-12 4-16,3-7 46 0,3-6 123 15</inkml:trace>
          <inkml:trace contextRef="#ctx0" brushRef="#br0" timeOffset="34743.346">841 5734 192 0,'0'24'466'0,"-2"4"38"0,-1-9 8 16,-1 4-30-16,0-9-305 0,2-4-320 16,-1-7-194-16,3-3-99 0,3-6-39 15,-1-11 3-15,2-4 68 16</inkml:trace>
          <inkml:trace contextRef="#ctx0" brushRef="#br0" timeOffset="34857.288">912 5459 453 0,'0'-16'579'0,"-3"2"40"15,3 11 5-15,-2 3-91 0,2 3-326 16,-3 3-374-16,3 8-238 0,3-4-123 16,2 0-48-16,5 3 1 0,1-1 50 15</inkml:trace>
        </inkml:traceGroup>
        <inkml:traceGroup>
          <inkml:annotationXML>
            <emma:emma xmlns:emma="http://www.w3.org/2003/04/emma" version="1.0">
              <emma:interpretation id="{2B37939F-9CFB-4500-B971-0885E2C5259B}" emma:medium="tactile" emma:mode="ink">
                <msink:context xmlns:msink="http://schemas.microsoft.com/ink/2010/main" type="inkWord" rotatedBoundingBox="19503,9449 21439,9419 21458,10622 19522,10651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37042.474">2124 5845 131 0,'10'0'468'0,"1"-3"60"16,-3-4 35-16,2 0 21 0,-2 1-191 15,2-5-158-15,1-2-98 0,-1 1-58 16,1-4-34-16,-1 0-17 0,-2 0-9 15,0-1-7-15,1 0-1 0,-8 2-3 16,2-3 2-16,-1 6 4 0,-2-6 3 16,-2 3 11-16,-1 1 4 0,2 5 6 15,-6 0 1-15,-1 6 0 0,3-2 0 16,-3 10-8-16,1-2-3 0,-4 6-6 16,3 0-3-16,-2 5-5 0,-1 2-6 15,4 2-1-15,-1 6-7 0,3-1-2 16,-1 4-3-16,4 1-2 0,2-4-1 15,0-3-4-15,2 4 1 0,4-5-4 16,1 0 1-16,4-7-1 0,-1 2-1 16,3-10 0-16,3-5 2 0,0 0 2 15,2-5 0-15,0-10 10 0,7-3 10 16,-4 3 8-16,-3-9 4 0,0 1 5 16,1-5 0-16,-6 5-3 0,0-3-6 15,-6 5-4-15,-1 3 0 0,-4 0 0 16,1 1 1-16,-3 5-2 0,0 4 1 15,-3 0 0-15,3 3-3 0,0 1-2 16,6 4-1-16,-4 4-2 0,6 1-2 16,0 3-4-16,2 0-2 0,3 4-6 15,0-2-7-15,0 3-6 0,6-1-1 16,-6 0-5-16,2-6-10 0,0 8-8 16,-9-7 0-16,2 3 3 0,1-3 1 15,-6-1 13-15,-3 5 19 0,-3-9 24 16,-2 4 19-16,0 1 10 0,-7 2 10 15,4-3 2-15,0 4-2 0,2-5-6 16,-3 10-10-16,5-2-11 0,-3 1-9 16,7-1-8-16,0-3-4 0,7 3-2 15,-3-2-1-15,5-2 3 0,0-1 2 16,3-2 0-16,1-3 3 0,0-3-2 16,0 0-1-16,1-3-14 0,3-3-15 15,-4-2-17-15,0-1-15 0,0 2-6 16,-2-3-3-16,-3-2 9 0,-3 3 17 15,0 3 16-15,-2-1 10 0,-1-1 7 16,-2 3 6-16,0-2 1 0,0 4 3 16,0-1-1-16,0 1 2 0,0-1 3 15,0 0 0-15,0 4 3 0,0-2 0 16,0 2 2-16,0 0-1 0,0 0 2 16,0 0 2-16,0 0 3 0,0 2 7 15,0-2 3-15,0 4 3 0,3 0 2 16,-1-1 5-16,-2-3 3 0,0 7 6 15,3-7 3-15,0 3 0 0,-1 4 4 16,4-5-2-16,1 3-2 0,1-2-6 16,5 1-7-16,0-1-4 0,0-3-4 15,3 0-6-15,1-3-5 0,-3-4-1 16,-1 0-5-16,4-3 0 0,-4-4-4 16,-2-3-2-16,-1 0-4 0,-2 2-4 15,-3-2-2-15,-5-4-7 0,-2 1-5 16,-4 0-5-16,-1 3 0 0,-4-3-2 15,-6 7 6-15,3 0 2 0,-11 4 2 16,4 8 8-16,0 2-2 0,-2 11-1 16,-1 1-3-16,6 4-5 0,0 6-7 15,2 1-4-15,6 3-5 0,-1 3-6 16,3-2-6-16,3 1-2 0,5 1 4 16,0 0 5-16,5 0 11 0,-2-3 10 15,0 1 14-15,-1 1 13 0,-2 1 13 16,-2 2 13-16,-4-2 14 0,-1 5 20 15,-8 4 20-15,1 0 15 0,-4 5 9 16,-2-1 1-16,-1-3-7 0,-5 1-14 16,5 0-20-16,-2-8-22 0,4 2-22 15,4-9-32-15,4-7-43 0,4-4-58 16,1-6-68-16,6-5-90 0,0-8-218 16,6-3-173-16,1-6-69 0,6-4-4 15,6-10 36-15,-1 1 73 0,7-12 213 16</inkml:trace>
          <inkml:trace contextRef="#ctx0" brushRef="#br0" timeOffset="37248.92">2997 5667 402 0,'0'13'581'0,"0"8"52"0,-4 2 26 15,0 0-40-15,-1 0-278 0,-1 5-191 16,1-8-133-16,3-1-94 0,-4-4-104 16,6-5-175-16,0-10-134 0,0 0-55 15,3-13-9-15,2-8 22 0,0-5 68 16</inkml:trace>
          <inkml:trace contextRef="#ctx0" brushRef="#br0" timeOffset="37386.596">3059 5375 413 0,'4'-21'612'0,"-1"8"61"0,-3 3 25 16,0 10-29-16,0 0-292 0,0 3-217 0,0 8-150 16,0 2-107-16,0 0-121 15,0 4-180-15,-3 0-128 0,3 4-48 16,3 2-2-16,-3-3 25 0,5 1 83 16</inkml:trace>
          <inkml:trace contextRef="#ctx0" brushRef="#br0" timeOffset="37700.614">3181 5762 315 0,'2'15'521'16,"6"6"49"-16,-3-1 34 0,1-3-19 15,1-3-219-15,1 3-139 0,0 0-81 16,2-8-43-16,1 4-27 0,-1-3-24 16,3-3-20-16,-2 1-14 0,2-8-14 15,-3-4-14-15,3 0-9 0,-5-5-7 16,1-2-4-16,-5-2-4 0,0-4 1 15,-4-3 5-15,-4 3 6 0,-2-7 7 16,-2 5 4-16,-4-3 11 0,-1 6 19 16,4 0 28-16,-4 2 29 0,0 11 28 15,0 1 22-15,4 2 14 0,1 5-4 16,3 5-15-16,5 3-29 0,0 4-27 16,5 0-26-16,3 4-20 0,5-1-24 15,2 0-37-15,5-4-63 0,-3 1-102 16,1-3-263-16,4-1-152 0,-5-6-73 15,5-1-16-15,-3-2 36 0,2-4 90 16</inkml:trace>
          <inkml:trace contextRef="#ctx0" brushRef="#br0" timeOffset="35901.405">1522 5892 148 0,'-1'8'452'0,"-3"-6"55"0,4 1 35 15,0 1-4-15,-1-4-170 0,1 0-135 16,0 0-87-16,0 0-42 0,1-4-20 16,4 4-3-16,-2-5 4 0,6-3 2 0,-5-1 2 15,8-7-4-15,-6 4-8 16,6-1-14-16,-3-4-14 0,3-3-14 16,-4 3-10-16,2-1-9 0,-5-1-5 15,1-1-3-15,-1 3-3 0,-3 1 1 16,1-5-3-16,-3 4 0 0,-3-1-2 15,1 6 2-15,-3-1-1 0,-1 3-1 16,-3-1 0-16,3 9-1 0,-7-1 0 16,2 3 0-16,1 3 0 0,-2-1 0 15,-1 9-1-15,4 3 0 0,-3-1-1 16,4 4-1-16,2 3-4 0,-1-1-5 16,2 10-6-16,4-3-3 0,-3-1-6 15,8 7 0-15,-3-9 3 0,2 4 8 16,6-4 8-16,-5 2 7 0,5-6 6 15,0-6 2-15,3 2 3 0,1-9-3 16,0-3-3-16,-3-6-3 0,6-7 4 16,-3-3 1-16,3-8 6 0,-1 1 1 15,-2-7 2-15,3-3 1 0,-3 0-4 16,-3-2-4-16,1 7-5 0,-1 1 0 16,-4 1-1-16,-1 2 4 0,-3 4 5 15,4 4 5-15,-6 7 4 0,2 2 6 0,-2 4 0 16,-2 10-1-16,2 3-5 15,0 4-4-15,-3 7-5 0,3-1-9 16,3 0-3-16,-3 5-6 0,2-1-3 16,3-7-2-16,1 0-1 0,3-10 5 0,-5 0 6 15,6-6 4-15,2-8 3 0,2-6 6 16,-1-5 2-16,4 0-1 16,-1-5 2-16,-2 4-2 0,6-6-3 15,-7 9 0-15,2 0 1 0,-1 3 1 16,-4 3 5-16,0 7 4 0,-2 3 8 15,3 7 4-15,-3 7 4 0,-6 2-1 16,1 5 2-16,-1 4-7 0,-2-5-2 16,3 4-7-16,-3-3-18 0,3-5-38 15,-3-2-51-15,0 0-71 0,0-6-157 16,0-11-228-16,0 0-109 0,0 0-36 0,0 0 18 16,2-7 50-16,-2-3 142 0</inkml:trace>
        </inkml:traceGroup>
        <inkml:traceGroup>
          <inkml:annotationXML>
            <emma:emma xmlns:emma="http://www.w3.org/2003/04/emma" version="1.0">
              <emma:interpretation id="{D2259309-F61E-4A33-ABC2-603351E2FAEC}" emma:medium="tactile" emma:mode="ink">
                <msink:context xmlns:msink="http://schemas.microsoft.com/ink/2010/main" type="inkWord" rotatedBoundingBox="22135,8967 23078,8952 23095,10104 22152,10119"/>
              </emma:interpretation>
              <emma:one-of disjunction-type="recognition" id="oneOf11">
                <emma:interpretation id="interp15" emma:lang="" emma:confidence="0">
                  <emma:literal>ha</emma:literal>
                </emma:interpretation>
                <emma:interpretation id="interp16" emma:lang="" emma:confidence="0">
                  <emma:literal>h</emma:literal>
                </emma:interpretation>
                <emma:interpretation id="interp17" emma:lang="" emma:confidence="0">
                  <emma:literal>ho</emma:literal>
                </emma:interpretation>
                <emma:interpretation id="interp18" emma:lang="" emma:confidence="0">
                  <emma:literal>he</emma:literal>
                </emma:interpretation>
                <emma:interpretation id="interp19" emma:lang="" emma:confidence="0">
                  <emma:literal>la</emma:literal>
                </emma:interpretation>
              </emma:one-of>
            </emma:emma>
          </inkml:annotationXML>
          <inkml:trace contextRef="#ctx0" brushRef="#br0" timeOffset="38977.617">4440 4868 320 0,'0'0'534'16,"2"6"60"-16,-2 5 37 0,0 6-11 15,0 3-204-15,0 6-131 0,0 8-70 16,0 4-32-16,0 5-11 0,3 8-6 15,-3 6-1-15,2 3-7 0,-2 0-12 16,3 7-15-16,-3 1-18 0,3 0-18 0,-3-1-21 16,2-4-23-16,-2-7-17 15,6-2-13-15,-1-7-7 0,-3-10-10 16,4-6-6-16,-4-13-3 0,6-2 5 0,4-16 1 16,-6-11 3-16,7-9 2 0,0-4 1 15,2-2 0-15,-2-6-3 0,1 2-6 16,-2 4-4-16,-3 2-1 15,5 9 0-15,-6-1 3 0,0 4 2 16,-3 7 2-16,0 5 0 0,1 12 0 16,-6 1-2-16,2 9 0 0,1-1-4 15,-1 9 0-15,1 0 1 0,0 5 0 0,-1-3 5 16,3-2 4-16,1 3 1 0,-1-7-1 16,0-5 2-16,6-6-6 0,-4-1-6 15,1-11-7-15,3-3-7 0,-1-6 1 16,1-5 2-16,2-4-1 0,-4 0 1 15,-3-2 0-15,2 2 1 0,4-2-3 16,-8 1-3-16,1 7 0 0,0 0 2 16,3-3 4-16,-4 7 4 0,4-2 4 15,-3 4 2-15,3-1 3 0,-3 1-1 16,3-1-1-16,0 0 0 0,-2 2-2 16,3 2 0-16,2-3-3 0,-3-5 1 15,2 6-2-15,-2-4-11 0,0-3-25 16,0 0-29-16,-3-1-47 0,3-3-54 15,-6 2-55-15,-2 1-84 0,-2-4-176 16,-4 5-123-16,1-2-40 0,0 5 12 16,-3-1 36-16,3 1 83 15</inkml:trace>
          <inkml:trace contextRef="#ctx0" brushRef="#br0" timeOffset="39548.536">4912 5675 7 0,'0'5'373'0,"3"-1"58"16,-3 1 36-16,5-4-8 0,-5 3-111 16,0 0-128-16,2-4-89 0,-2 0-55 15,0 0-30-15,3-4-13 0,0 0-5 16,-3-2-1-16,0 2-2 0,0-1 4 16,0-3 0-16,0 5 1 0,-3-2 2 15,3-3 3-15,-3-1 4 0,3 8 1 16,-2-3 6-16,2 1 1 0,-3-1 5 15,1 0 2-15,2 4-1 0,-3 0-1 16,0 0-2-16,1 0-3 0,-1 0-6 16,0 0-3-16,-2 0-1 0,3 0-5 15,-1 4-1-15,-2 0-3 0,2-1-2 16,1 2 0-16,-4 0-1 0,4 7 4 16,-5-7 3-16,6 6 3 0,-4-2 4 15,5 5 6-15,-7-2 2 0,7 6 5 16,-1-1 3-16,1 2 4 0,1 5 5 15,3-1-3-15,-1 3 1 0,3-1-3 16,3-2-5-16,-1 1-6 0,5-3-14 16,3-2 0-16,0-1-8 0,2-6-6 15,0-2-2-15,3-2-3 0,-3-5-20 0,3-3-50 16,-5-3-80-16,1-8-136 0,-11 4-262 16,1 1-135-16,-7 0-53 15,1 1 3-15,-1-4 56 0,-1-5 125 16</inkml:trace>
          <inkml:trace contextRef="#ctx0" brushRef="#br0" timeOffset="38392.349">4274 5561 263 0,'0'0'499'0,"4"0"57"0,-4-5 34 15,1 5-20-15,-1 0-194 0,0 0-131 16,0-2-75-16,0 2-37 0,0-4-14 15,0-2 0-15,-1 6 2 0,1-1 1 16,-4-3-2-16,1 4-5 0,-2-2-5 16,4 2-10-16,-8 0-6 0,5 0-6 15,-5 2-10-15,-2 3-6 0,1 1-11 16,-1 5-5-16,-2 1-6 0,0 1-5 16,0 8-6-16,3-2-2 0,-3 6-5 15,2 4-8-15,3 1-9 0,6 5-8 16,-1 6-7-16,6-9 0 0,-1 5 0 15,9 0 4-15,-1-7 4 16,9 1 5-16,-4-5 0 0,9-5-16 0,-3-8-34 16,5-3-51-16,-3-10-69 0,3-4-84 15,-5-9-148-15,-1-7-204 0,-5-4-118 16,-2-6-30-16,-2-2 26 0,-1-6 60 16,1-6 136-16</inkml:trace>
        </inkml:traceGroup>
      </inkml:traceGroup>
    </inkml:traceGroup>
    <inkml:traceGroup>
      <inkml:annotationXML>
        <emma:emma xmlns:emma="http://www.w3.org/2003/04/emma" version="1.0">
          <emma:interpretation id="{9445AF60-ADFE-4B74-BEA1-C19FEB34EC1C}" emma:medium="tactile" emma:mode="ink">
            <msink:context xmlns:msink="http://schemas.microsoft.com/ink/2010/main" type="paragraph" rotatedBoundingBox="16403,10887 24776,10911 24773,11995 16400,119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59D8768-CFBB-44E5-8E71-60058DA60063}" emma:medium="tactile" emma:mode="ink">
              <msink:context xmlns:msink="http://schemas.microsoft.com/ink/2010/main" type="line" rotatedBoundingBox="16403,10887 24776,10911 24773,11995 16400,11972"/>
            </emma:interpretation>
          </emma:emma>
        </inkml:annotationXML>
        <inkml:traceGroup>
          <inkml:annotationXML>
            <emma:emma xmlns:emma="http://www.w3.org/2003/04/emma" version="1.0">
              <emma:interpretation id="{ACA22E2F-E010-48E8-B100-0E4B53BCF875}" emma:medium="tactile" emma:mode="ink">
                <msink:context xmlns:msink="http://schemas.microsoft.com/ink/2010/main" type="inkWord" rotatedBoundingBox="16403,10950 19311,10958 19308,11980 16400,11972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2462.3209">-1215 7505 330 0,'-4'0'461'15,"4"0"48"-15,0 0 2 0,0 6-47 16,0-6-162-16,0 2-106 0,4-2-60 16,-4 0-31-16,3 4-13 0,-3 0-5 15,0-1 2-15,0 1 1 16,0 2 2-16,0 3-5 0,0-1-4 16,0 5-2-16,1 4-3 0,-1 4-5 0,0-2-6 15,0 5-2-15,4 4-6 0,-4 2-10 16,1-4-11-16,-1 4-10 0,4-6-7 15,-1-1-10-15,-2-3-5 16,6-4-4-16,-7 3 0 0,5-14-2 0,-4-1 0 16,6-4 0-16,-5-7-2 0,2-7 2 15,3-2-2-15,-2-8-5 0,3-6-3 16,-3 0 0-16,0-4 3 0,6 0 3 16,-1 4 4-16,0-4 5 0,1 8-2 15,-1 3-16-15,-2 2-26 16,3 4-44-16,-3 8-56 0,-1-1-118 15,-1 3-213-15,-1-3-126 0,0-1-46 0,0 9-2 16,0-3 35-16,2 2 103 0</inkml:trace>
          <inkml:trace contextRef="#ctx0" brushRef="#br0" timeOffset="42756.532">-838 7305 455 0,'0'-19'560'0,"3"2"43"0,-1 4 22 16,-2 2-88-16,0 1-255 0,0 7-178 16,0 3-126-16,0 0-164 0,0 0-182 15,0 0-121-15,0 0-47 0,3 7-8 16,0-1 23-16,-1-1 114 0</inkml:trace>
          <inkml:trace contextRef="#ctx0" brushRef="#br0" timeOffset="43650.2636">-697 7386 383 0,'13'4'531'15,"0"-4"46"-15,1-4 25 0,-3-9-46 16,2-3-226-16,0-11-132 0,0-1-69 16,0-5-31-16,-2-4-19 0,-1 5-10 0,-5-6-10 15,1 4-10-15,-6 0-11 16,0 4-5-16,-6-4-2 0,-2 5 0 15,-2 0 7-15,0 3 8 0,-6 2 7 16,3 1 7-16,-3 6-3 0,6 8-2 16,-3-1-7-16,0 6-12 0,2 4-8 0,2 6-12 15,1 3-4-15,2 10-5 0,-1 4-1 16,6 7-4-16,-3 4 1 16,3 10 0-16,-2 4 2 0,3 4 0 15,-4 9-1-15,4-1-4 0,0 8 2 16,4 2 4-16,-1-4 5 0,-2 6 0 15,3-8 2-15,-3-8 8 0,6-5-2 16,-2-7-8-16,3-8-3 0,-3-7-5 16,3-14-2-16,0-9-4 0,-2-6-3 15,6-9-7-15,-2-3-6 0,-2-13-4 16,3 2-2-16,-4-5-1 0,-1 6 6 16,1 0 13-16,-4 3 15 0,0 2 16 15,-1 4 15-15,-2 6 6 0,0-3 1 0,6 6-8 16,-6 4-10-16,2 0-9 15,3 6-9-15,1 2-4 0,-4 3-1 16,9-2 0-16,-3 4-3 0,-1-6 0 16,1 3-2-16,5-4-5 0,-1-2-4 15,-3 0-4-15,3-8-4 0,-6-2-5 16,2-5-6-16,-1-2 1 0,-6-1 1 16,3-6 2-16,-8 1-4 0,3-6 3 15,-6 2 1-15,-1-1 2 0,2-1 2 0,-6 3 6 16,3 3 6-16,-5 4 6 15,1 6 5-15,0 2 2 0,2 10-1 16,1 4-1-16,-1 10-4 0,6 4-2 16,2 2 3-16,1 3 10 0,2 8 7 15,5-4 9-15,3 4 5 0,2-4 3 16,3 1-5-16,3-5-9 0,2-5-13 0,3-8-13 16,4-3-8-16,-4-10-9 0,5-6-8 15,-5-5-7-15,2-10 0 0,3-2 6 16,-5-2 11-16,-3-7 14 0,1-1 12 15,-4 2 11-15,-2 1 9 0,-5 7 7 16,0 3 7-16,-3-1 8 16,2 4 6-16,-6 8 7 0,3-2 0 15,-3 5-6-15,2 6-8 0,2 3-11 0,0 3-10 16,2 5-9-16,1 2-6 0,-2 4-5 16,2 6 0-16,4 2 2 0,-2-2 2 15,3 7 4-15,0-4 6 0,-5 6 4 16,0 0 1-16,-3-5-1 0,-5 3-6 15,0-5-2-15,-5 1-5 0,-3-2-6 16,-2-4-6-16,-3-4-7 0,-3-2-13 16,-1-1-27-16,0-9-28 0,-1-2-37 15,5-2-60-15,-4 0-85 0,4-2-216 16,2-8-158-16,4 1-68 0,4-10-11 16,6 3 36-16,2-1 74 0</inkml:trace>
          <inkml:trace contextRef="#ctx0" brushRef="#br0" timeOffset="42631.874">-911 7577 444 0,'0'31'599'15,"-3"-1"51"-15,3-3 26 0,-2 0-36 16,-1-4-282-16,3-2-182 0,0-4-122 16,0-7-88-16,3-2-88 0,-1-7-198 15,1-2-173-15,0-16-80 0,-1 1-23 16,3-10 11-16,-2-5 44 0</inkml:trace>
          <inkml:trace contextRef="#ctx0" brushRef="#br0" timeOffset="41524.67">-1564 7097 84 0,'0'8'415'0,"0"-2"59"16,0 1 31-16,0-1-2 0,0-2-142 15,0 0-133-15,-3 1-83 0,3-5-44 16,-3 4-20-16,3 0-9 0,0-4-1 16,-2 3-3-16,2-3 0 0,0 3-3 15,-3-1 0-15,3-2 1 0,-3 0-1 16,3 5-2-16,0-1 1 0,-2-4-2 16,2 8 1-16,-3-8-5 0,3 5-4 15,-2 1-4-15,2 1-4 0,-3-1-8 16,0 1-7-16,3 3-6 15,-5 5-7-15,3-6-8 0,-1 5-6 0,0-1-4 16,-2 0-7-16,2 0-12 0,-2-2-16 16,3-1-22-16,2-1-29 0,-3 3-33 15,3-10-44-15,0-2-104 0,0 0-176 16,0-5-103-16,3-7-34 0,-1 2-3 16,3-3 32-16,3-4 103 0</inkml:trace>
          <inkml:trace contextRef="#ctx0" brushRef="#br0" timeOffset="41719.256">-1456 7102 243 0,'1'-5'533'0,"3"5"79"15,-3 0 49-15,-2 0 15 0,1 5-205 16,-4-2-154-16,3-1-109 0,1 2-71 16,0 3-44-16,0-1-29 0,-3 2-22 15,3 5-16-15,0-5-12 0,0 9-17 16,0-6-23-16,0 2-37 0,0 4-50 15,-4-2-83-15,4-9-219 0,0-6-151 16,0 0-64-16,0 0-13 0,7 3 26 16,-6 1 68-16</inkml:trace>
          <inkml:trace contextRef="#ctx0" brushRef="#br0" timeOffset="44070.259">34 7453 172 0,'1'-4'500'0,"3"4"78"16,-4 0 50-16,0 0 27 0,-4 0-166 15,3 0-144-15,-2 4-92 0,-1 0-48 16,-1-1-31-16,1 3-18 16,-1 4-19-16,-2 1-19 0,1 2-19 15,-1 4-23-15,1 4-14 0,-1 2-14 16,-1 1-8-16,3 6-7 0,5-4 0 0,-2 8-1 16,4-4-3-16,-2 1-4 0,5-4-1 15,3-6-6-15,4 1-5 0,-3-9-9 16,4 1-19-16,4-7-23 15,-1-7-25-15,-3-4-23 0,0-6-18 16,0 0-4-16,-3-4 9 0,1-4 18 0,-3 6 21 16,-3 3 32-16,3-1 32 0,-6-1 24 15,1 5 17-15,-1 6 13 0,4 0 5 16,-4 0-3-16,4 6-10 16,-4 1-10-16,3 3-14 0,3-3-28 15,-3 3-47-15,1-7-71 0,-4 1-120 16,-2-4-265-16,3-7-161 0,-1-10-69 0,-2-4-6 15,3-5 42-15,0-5 105 0</inkml:trace>
          <inkml:trace contextRef="#ctx0" brushRef="#br0" timeOffset="44221.079">198 7366 357 0,'0'-4'619'16,"0"4"65"-16,0 0 29 0,-2 4-1 15,2-1-308-15,2 5-221 0,-2 1-144 16,5 5-87-16,-2-6-62 0,0 4-54 15,2-6-128-15,-3 4-141 0,1-3-96 16,0-1-38-16,-3 9 2 0,5-6 36 16,-1 1 132-16</inkml:trace>
          <inkml:trace contextRef="#ctx0" brushRef="#br0" timeOffset="44807.373">278 7606 333 0,'5'19'497'0,"3"-3"52"0,-2 1 22 15,2-2-33-15,1-3-190 0,2 1-119 16,-5-3-70-16,6 1-41 0,-2-9-23 15,-2 6-16-15,0-8-10 0,0-4-14 16,0-2-11-16,-1-1-10 0,-1-7-7 16,-4 1-7-16,-2-4-3 0,3 0 4 15,-6 2 1-15,1-10 1 0,-4 5 1 16,1-3 2-16,-3 2-4 0,3 2-1 16,-5-4 4-16,2 8 2 0,0 6-1 15,-2-2 4-15,2 7 1 0,0 2-1 16,0 4-5-16,-1 8-6 0,5 1-9 15,-5 6-8-15,8 7-2 0,-2-1 0 16,-1 3 1-16,4 5 7 0,0-1 5 16,4 0 8-16,-1 5 0 0,2-9-1 15,3 4-4-15,-2-10-4 0,6 2-5 16,-3-10-9-16,8-6-5 0,-4-6-11 16,3-6-12-16,-1-6-9 0,1-10-12 15,0-3-11-15,0-8 3 0,-3 4 4 16,0-8 13-16,-6 3 12 0,4 0 15 15,-3 4 19-15,1 3 11 0,-8 2 16 16,4 7 17-16,2 4 11 0,-7 5 6 16,0 5 4-16,0 8 0 0,0 2-13 15,0 7-17-15,0 8-15 0,0 3-8 16,0 2-4-16,1 1-4 0,-1-2 2 16,5-6 0-16,2-3 1 0,-2-2-5 15,-1-7-7-15,8-4-7 0,-6-3-6 16,2-3-6-16,4-8-4 0,-2 1-3 15,1 1-3-15,-1 2-2 0,1-1-4 16,-4 6 2-16,4-2 6 0,-3 8 5 0,2 2 8 16,-5 5 12-16,3-2 14 0,-3 5 8 15,1-1 5-15,-4 0 0 0,3 1-6 16,-2-4-18-16,0-3-28 16,-3 2-42-16,2-5-56 0,-2-4-85 15,0-4-215-15,0-5-151 0,0-5-67 0,3-3-11 16,0 1 25-16,-1-4 71 0</inkml:trace>
          <inkml:trace contextRef="#ctx0" brushRef="#br0" timeOffset="45145.076">860 7521 144 0,'0'13'490'0,"2"0"75"16,-2 1 48-16,0 2 34 0,0-2-176 15,0 3-146-15,5 0-87 0,1 3-56 16,-4 0-29-16,6 0-22 0,2 0-22 16,-2-4-19-16,5 1-24 0,0-1-22 15,1-4-21-15,-1-6-14 0,2-2-9 16,-2-4-5-16,0-5-4 0,-2-7 0 16,-1-5-4-16,-5 0-2 0,2-3-4 15,-6-4-1-15,-1 1-2 0,-5-3 1 0,-3 0 5 16,-5-3 7-16,-1 6 6 0,-6-1 8 15,-1 5 5-15,3 6 2 0,-3 5 1 16,3 1-9-16,0 11-20 16,2 7-32-16,4-4-42 0,3 16-46 15,1-4-46-15,6 4-66 0,-1 1-183 0,6-1-120 16,-1 1-40-16,2-3 1 0,5-2 24 16,2-2 61-16</inkml:trace>
          <inkml:trace contextRef="#ctx0" brushRef="#br0" timeOffset="45486.187">1200 7072 302 0,'0'5'603'0,"3"6"82"0,-3-5 47 0,-3 7 25 15,3 2-255-15,-2-2-195 0,2 3-129 16,-3 3-81-16,0-1-48 0,3 3-36 15,0-4-38-15,3-4-49 0,0-2-62 16,-3 1-89-16,0-9-226 0,0-3-145 16,0-9-58-16,2-2 1 0,1-2 33 15,2-4 80-15</inkml:trace>
          <inkml:trace contextRef="#ctx0" brushRef="#br0" timeOffset="45594.944">1273 7145 325 0,'7'17'525'0,"-6"6"36"0,3-3-2 15,-3 1-73-15,-1-6-428 0,0 0-318 16,-1-2-170-16,-3-2-78 0,4-3-25 16,-4-8 26-16</inkml:trace>
        </inkml:traceGroup>
        <inkml:traceGroup>
          <inkml:annotationXML>
            <emma:emma xmlns:emma="http://www.w3.org/2003/04/emma" version="1.0">
              <emma:interpretation id="{51811993-761F-4428-9AFC-EC1F9A9770C0}" emma:medium="tactile" emma:mode="ink">
                <msink:context xmlns:msink="http://schemas.microsoft.com/ink/2010/main" type="inkWord" rotatedBoundingBox="19867,10913 21928,10919 21925,11966 19864,11960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0904.576">2472 7636 189 0,'0'5'504'0,"5"-1"65"0,-2 0 40 0,2-4 25 16,2-4-215-16,-1-3-158 0,7 1-99 15,-2-9-58-15,2 4-34 0,4-4-20 16,-4-3-9-16,1 2-6 0,-1 0-4 16,0-1-5-16,-4-3-3 0,-1 3-2 15,0 3 5-15,-5-2 8 0,-1 2 10 16,-4 1 13-16,2-1 11 0,-6 5 10 15,1-2 1-15,0 1-6 0,-3 7-12 16,0-3-14-16,-2 6-15 0,-2 1-13 16,-1 7-14-16,4 6-11 0,-3 2-7 15,-1 4-6-15,5 8-7 0,2 2 4 16,-6 4 7-16,11-1 8 0,-3 0 8 16,8 5 12-16,-3-5 11 0,11-3 2 15,-6 0 1-15,9-2 1 0,-2-9-6 16,1-2-1-16,3-4-4 0,-1-6-5 15,-1-3-12-15,1-4-15 0,0-4-20 16,-3-3-23-16,-3-2-29 0,1-5-26 16,-4 6-15-16,1-4-7 0,-2 2 0 15,-1-1 12-15,-3 2 18 0,1 1 20 16,0 2 22-16,-1-4 16 0,-2 8 20 16,3-6 13-16,-1 5 12 0,-2 0 12 15,6-5 17-15,-6 8 17 16,2-2 18-16,-2-2 18 0,3 4 17 15,-1 0 10-15,1 0 5 0,2 4 2 0,-2-2 2 16,2 6-8-16,0-2-9 0,2 2-13 16,-1-6-11-16,2 5-15 0,4 0-17 15,-3-5-11-15,4-2-12 0,-1 0-4 16,1 0-6-16,-3-2-1 16,1-5-4-16,2-2-3 0,-5-5-2 0,-1 0 0 15,-1-3 0-15,-4-3 0 0,3-1 0 16,-5-2 0-16,0 2 3 0,0-1-3 15,-2-1 0-15,-3-1 0 0,-1 3 0 16,-1 2 0-16,-1-2 0 0,0 4 0 16,-4 7 0-16,3 1 0 0,-1 5 0 15,2 4 0-15,-5 0 0 0,1 5-1 16,3 12 1-16,0-6-2 0,1 10-4 16,0 3-5-16,7 0 4 0,-6 9 5 15,7-3 2-15,0 8 4 0,7-8 4 16,-6 2 5-16,7-2-3 0,0-3-3 15,2-3-2-15,2-2-2 0,-3-10 1 16,8-2 0-16,-4-10-1 0,0-4 1 16,0-6-2-16,0-6 2 0,0-5-4 15,3-6 1-15,-3-3 2 0,-3 0 1 16,3-4 0-16,-2 0 4 0,-1 4 5 16,-2 3 3-16,0 1 4 0,-3 5 5 15,2 4 2-15,-3 8 0 0,-2-2 0 16,1 8-1-16,1 3-4 0,-3 3-3 15,-1 8-3-15,3-2-1 0,-1 8-2 16,1 4-4-16,1-4 2 0,-3 3-4 16,4-4 1-16,2-3-3 0,1 2-1 15,-3-9 2-15,3-3-3 0,-2 1 1 16,6-8-1-16,-3 1-1 0,3-3 0 16,-2 2-2-16,1 0 4 0,-1 4-4 15,3 8-4-15,-2-6 4 0,-1 9 2 16,-2 2-1-16,-3 1 1 0,0 2 2 15,1 5 3-15,-6-2-1 0,0-2-3 16,0 0 1-16,0 4-2 0,-3-8-2 16,0 1-10-16,1-5-25 0,-1-2-40 15,3-2-62-15,-2 0-86 0,-1-10-181 16,3-3-205-16,-3-2-114 0,3-3-34 16,3-2 24-16,0 6 66 0,-1-5 171 15</inkml:trace>
          <inkml:trace contextRef="#ctx0" brushRef="#br0" timeOffset="51234.738">3293 7641 372 0,'4'8'554'15,"-3"-2"69"-15,-1 4 55 0,0 0-19 16,4 4-187-16,-4 0-118 0,0-2-72 16,1 6-46-16,2-2-37 0,1 1-33 15,1 0-30-15,0 1-30 0,3-6-25 16,-3 1-21-16,6 1-15 0,-5-8-13 15,6-3-6-15,-2 0-8 0,1-6-1 16,-1-6 5-16,1-5-2 0,-1-6-4 16,1-2-4-16,-6 1-5 0,3-6-7 15,-6-1-6-15,-2 1 1 0,0 1 6 16,-5-1 6-16,-3 1 6 0,0 1 5 16,-5 9 1-16,3-2-3 0,-3 9-6 15,0 5-12-15,-3 8-19 0,3 5-28 16,0 2-29-16,1 5-34 0,2 5-38 15,1-1-39-15,2 1-37 0,2-8-41 16,4-3-139-16,1-10-165 0,0 0-87 16,0-10-21-16,5-7 17 0,3-3 47 15,5-3 157-15</inkml:trace>
          <inkml:trace contextRef="#ctx0" brushRef="#br0" timeOffset="51502.204">3503 6873 455 0,'-3'-17'596'0,"-2"3"64"16,4 5 43-16,-6 2-41 0,7 5-225 15,-2 4-134-15,2 5-77 0,2 4-33 16,1 10-18-16,1 7-9 0,0 5 0 16,-2 8 0-16,5 6-5 0,-3 6-13 15,-2 8-17-15,1-1-26 16,1 8-33-16,-4-6-26 0,0 6-21 0,-4-8-8 15,1-1-5-15,3 0-16 0,-5-8-39 16,4-8-62-16,1-6-85 0,-7-11-105 16,7-5-218-16,-5-10-223 0,5-11-82 15,0-11-8-15,3-2 46 0,6-4 81 16,-3-6 205-16</inkml:trace>
          <inkml:trace contextRef="#ctx0" brushRef="#br0" timeOffset="51800.666">3661 7625 285 0,'0'24'534'16,"0"0"68"-16,0-2 48 0,2 2 10 15,1-5-200-15,2 6-132 0,6-9-80 16,-4 6-49-16,4-7-33 0,2 2-27 0,3-8-26 16,-1 6-28-16,1-11-22 0,2-4-17 15,2-4-14-15,-2-4-13 0,3-5-8 16,-7-4-7-16,6-1-6 15,-10-7-4-15,1 2-6 0,-4-5-5 16,-4 1 4-16,-3 2 1 0,-8-3 2 0,0 8 2 16,-5-3 1-16,-2 8-1 0,-5 9-7 15,-1 6-10-15,-2 6-3 0,-1 13-14 16,5 0-17-16,-6 11-45 16,7 0-66-16,-1 6-224 0,6-3-190 0,6-3-91 15,1 2-31-15,9-8 18 0,2-7 58 16,6-2 224-16</inkml:trace>
          <inkml:trace contextRef="#ctx0" brushRef="#br0" timeOffset="49422.46">2077 7377 294 0,'0'0'426'16,"0"1"40"-16,0-1-4 0,0 0-48 15,0 0-142-15,0 0-100 0,1-1-62 16,-1 1-38-16,0 0-19 0,0-4-11 15,0 4-6-15,0 0 2 0,0 0 5 16,0 0 4-16,0 0 7 0,-1-4 4 16,1 4 5-16,0 0-2 0,-3-3-3 15,1 3-1-15,-1 0-4 0,-2-4-4 16,2 4 0-16,-2-2-3 0,1-1-1 16,3-1-3-16,-6 4-5 0,2-5-4 15,1 2-4-15,-1 3-1 0,-2 0-7 16,1 0-3-16,-3 0 0 0,1 0-3 15,-1 0 3-15,0 3-3 0,-2 2 4 16,-2 2 0-16,3-1 0 0,-1 1-3 16,-2 3-1-16,3 3-2 0,-1-1-4 15,-2 6-3-15,5-1-1 0,-2 4-4 16,0-4-4-16,4 6-3 0,-3 1 2 16,5-1 2-16,2 3 1 0,2 5 2 15,0-3 5-15,2 1 2 0,2 1-2 16,5-4 0-16,2 2-2 0,2-1 0 15,2-7-1-15,1-3 0 0,5-4-2 16,-3-6 1-16,3 0-3 0,0-7-4 16,4-7-6-16,-7-4-3 0,-1 2-10 15,3-2-14-15,-7-7-16 0,0 10-12 16,-3-5-17-16,-5 3-24 0,1 2-30 16,-9-1-85-16,-2 2-179 0,-2-1-111 15,1 6-50-15,-1 2-9 0,7 0 21 16,-6 0 89-16</inkml:trace>
          <inkml:trace contextRef="#ctx0" brushRef="#br0" timeOffset="49860.7">2210 7396 186 0,'3'4'481'15,"-1"-1"69"-15,1-3 41 0,-1 4 7 16,-2-3-188-16,0-1-141 0,0 5-92 16,0-2-54-16,3 1-31 0,-3 1-14 15,3-4-7-15,-1 6-2 0,1 3-3 16,-1 0 0-16,1 3-1 0,2 4-6 15,-2 4-5-15,1 3 0 0,-3-1 0 16,2 3 0-16,-1 3 1 0,1-7 0 16,1 1-4-16,-4 1-4 0,0-1-12 15,1-6-7-15,-1-3-10 0,3-5-8 16,-1-2-7-16,1-7-6 0,2-3-7 16,2-6-5-16,-2-9-10 0,3-5 5 15,-2-4 6-15,6 0 2 0,-3 0-3 16,3 1-5-16,-2 2-16 0,1 4-31 15,-1 3-48-15,1 4-51 0,-4 2-60 16,1 1-148-16,-3 3-156 0,-5 5-79 16,0 2-14-16,8 2 22 0,-2 5 51 15,1 1 154-15</inkml:trace>
        </inkml:traceGroup>
        <inkml:traceGroup>
          <inkml:annotationXML>
            <emma:emma xmlns:emma="http://www.w3.org/2003/04/emma" version="1.0">
              <emma:interpretation id="{7BD5B874-1822-4C62-8923-C54353F082A0}" emma:medium="tactile" emma:mode="ink">
                <msink:context xmlns:msink="http://schemas.microsoft.com/ink/2010/main" type="inkWord" rotatedBoundingBox="22628,10905 24776,10911 24773,11964 22625,11957"/>
              </emma:interpretation>
              <emma:one-of disjunction-type="recognition" id="oneOf14">
                <emma:interpretation id="interp22" emma:lang="" emma:confidence="0">
                  <emma:literal>71</emma:literal>
                </emma:interpretation>
                <emma:interpretation id="interp23" emma:lang="" emma:confidence="0">
                  <emma:literal>79</emma:literal>
                </emma:interpretation>
                <emma:interpretation id="interp24" emma:lang="" emma:confidence="0">
                  <emma:literal>71,</emma:literal>
                </emma:interpretation>
                <emma:interpretation id="interp25" emma:lang="" emma:confidence="0">
                  <emma:literal>H</emma:literal>
                </emma:interpretation>
                <emma:interpretation id="interp26" emma:lang="" emma:confidence="0">
                  <emma:literal>Fl</emma:literal>
                </emma:interpretation>
              </emma:one-of>
            </emma:emma>
          </inkml:annotationXML>
          <inkml:trace contextRef="#ctx0" brushRef="#br0" timeOffset="55201.015">6260 7262 294 0,'2'-3'546'0,"5"0"70"0,-6 3 47 16,7-6 12-16,0 6-210 0,1 6-140 16,0-3-84-16,3 0-49 0,-3 4-30 15,3 3-27-15,-6-1-24 0,7 2-22 16,-5-1-24-16,5-1-14 0,-1 3-14 15,-4-3-9-15,-1 0-3 0,1 3 1 0,-2-3 5 16,-4 0 8-16,-2 3 3 16,0 1 6-16,-2 0 0 0,-4 1-5 15,-2 5-11-15,3 2-15 0,0 3-8 16,0 6-3-16,0 0-5 0,-2 1 0 16,3 1-14-16,0 2-26 0,4-4-49 15,0 4-63-15,-1-7-79 0,-3-6-126 16,3-8-229-16,-6-6-119 0,7-7-35 15,-5-4 20-15,4-4 55 0,-6-4 113 16</inkml:trace>
          <inkml:trace contextRef="#ctx0" brushRef="#br0" timeOffset="55399.483">6286 7483 186 0,'0'-2'528'0,"0"-3"78"15,2 2 50-15,1 0 39 0,2 3-188 16,3 0-158-16,4 0-99 0,1 0-57 15,0 3-28-15,1 0-24 0,6 2-25 16,-2-3-20-16,-2-2-25 0,-1 7-40 16,1 1-52-16,-6-2-64 0,-2-5-66 15,3 11-78-15,-9-5-149 0,-2-7-193 16,0 0-91-16,0 0-18 0,0 0 29 16,0 0 52-16,0 0 141 0</inkml:trace>
          <inkml:trace contextRef="#ctx0" brushRef="#br0" timeOffset="55691.007">6517 7564 216 0,'9'13'513'16,"-5"-5"67"-16,5 1 42 0,-1-5 30 16,1-4-203-16,1 0-147 0,-2-7-89 15,5 1-51-15,-1-2-34 16,-3-5-25-16,3 0-25 0,-2 0-19 0,1-4-13 16,-6-4-14-16,0 4-7 0,-2-2-4 15,-1-2-6-15,-2 4-1 0,-2-2-3 16,-1 7-4-16,-2 0-4 0,0 6-2 15,-3-2-1-15,-4 12 11 16,4 1 13-16,2 12 19 0,-2 1 22 0,3 5 24 16,-2 5 19-16,6 6 23 0,-3-2 15 15,8 6 10-15,1 2-1 0,3 1-4 16,1-5-12-16,4 0-24 0,7 2-23 16,-5-8-35-16,9-3-79 0,-3-3-131 15,-3-7-264-15,-2-8-296 0,-3-5-157 16,-11-11-77-16,-2-4 16 0,-8-5 91 15,-5-11 241-15</inkml:trace>
          <inkml:trace contextRef="#ctx0" brushRef="#br0" timeOffset="53031.219">4603 7288 261 0,'2'-8'560'16,"2"7"76"-16,3-3 53 0,-2 2 41 0,5-2-226 15,3 0-151-15,6 1-103 16,-1 0-65-16,3 3-47 0,2 0-43 16,1 3-38-16,-1 0-33 0,5 5-37 0,-9-2-46 15,2 3-53-15,-1 2-70 16,-7-5-113-16,-5 2-235 0,-3-6-115 16,-5-2-38-16,2 7 14 0,-2-7 50 15,0 0 105-15</inkml:trace>
          <inkml:trace contextRef="#ctx0" brushRef="#br0" timeOffset="52820.53">4757 6812 4 0,'0'6'416'0,"0"2"74"16,-3 1 48-16,2 0 5 0,1 3-50 16,-4-3-158-16,1 0-94 0,3 10-48 15,0-8-23-15,3 7-11 0,-3 2-6 16,4 5-1-16,-4 5 0 0,0 3 0 15,1 9-9-15,-1 4-11 0,3 6-22 16,-3-2-22-16,2 10-24 0,-2-1-18 16,7 5-13-16,-7-3-7 0,0-1-1 15,0-7 3-15,0 2 1 0,0-8-2 16,0-5-7-16,0-4-14 0,0-8-28 16,-4-6-41-16,1-4-60 0,3-11-68 15,0-2-78-15,-5-10-166 0,0-7-187 16,0-10-81-16,-3-3-8 0,3 1 37 15,-6-7 56-15,6-1 168 0</inkml:trace>
          <inkml:trace contextRef="#ctx0" brushRef="#br0" timeOffset="54374.374">5003 7473 133 0,'8'10'478'0,"4"-3"64"15,-6 1 39-15,2-6 27 0,4-4-184 16,-4-2-155-16,-2-3-97 0,2-4-54 15,4 1-32-15,-4-3-19 0,-3 0-15 16,3-2-9-16,-7-3-8 0,-1 6-9 16,0-6-2-16,0 3-4 0,-1-2-3 15,-2 8-3-15,-2-5 0 0,0 7-6 16,-3 1-4-16,-4 2-4 0,4 8-4 16,2 0-6-16,-6 5-4 0,3 5-1 15,-3 3-6-15,4 7-4 0,2-1-4 16,-3 7 0-16,5 4 2 0,-3 2 7 15,7 2 7-15,0-6 12 0,3 6 9 16,5-5 12-16,-3-1 2 0,5-7 4 16,3-2 0-16,2-6-3 0,-1-2-2 15,4-5-4-15,-2-10-4 0,2-4-7 16,2-6-6-16,-5-6-4 0,1-5-1 16,-3-10 4-16,-2 1 4 0,2 0 4 15,-5-4 8-15,-3 4 6 0,-3 1 1 16,4-1 2-16,-6 5 1 0,2 1 2 15,-2 1-1-15,-2 5 0 0,2 10-3 16,0-6-3-16,0 5-7 0,0 1-2 16,2 1-7-16,1 5-1 0,-1-1-4 15,6 3-5-15,-3 0-4 0,3 0-4 16,0 3-6-16,4-3-6 0,-6 2-5 16,2 2-1-16,0-1 2 0,0 1 2 15,1 0 5-15,-5-3 8 0,1 4 5 16,0-2 4-16,-5-3 4 0,3 4 5 15,1 1 5-15,-4-4 4 0,-4 3 9 16,4-4 1-16,-3 3 6 0,-2 1 4 16,4-3-1-16,-6 4 3 0,2 2-2 15,4-1-4-15,-7 8-7 0,1 3-9 16,2 2-4-16,4 3-6 0,1 4-1 16,0-3 4-16,0 7 6 0,4-1 8 15,1-3 2-15,0-3 5 0,7 1-2 16,-3-5-4-16,4-2-2 0,-1-7-6 15,2-6-5-15,-1-4-3 0,2-8-9 16,0-1-4-16,-2-11 0 0,0-7 5 16,-2 0 5-16,-1-3 6 0,1-1 10 15,-3-3 8-15,-1 4 2 0,-1 0-5 16,-4 4-3-16,3 2-2 0,-5-1-2 16,3 12-3-16,-3-5 2 0,0 7-1 15,3-2-2-15,-3 5-2 0,0 2-4 16,2 3-1-16,5 3-1 0,-3 0-4 15,-2 0-5-15,6 3-6 0,-3 3-13 16,3 2-12-16,-3-1-17 0,3-1-10 16,-1 1-8-16,-2-2 1 0,-1 3 8 15,0 1 13-15,-3-8 16 0,-1 6 17 16,0-3 19-16,-1-3 16 0,-3 4 13 16,0-2 10-16,-1 6 7 0,-3-8 6 15,1 9-8-15,1 0-7 0,-3 8-10 16,5-1-9-16,-3 2-14 0,5 5-3 15,-2-1 0-15,4 0 2 0,1 5 4 16,4-5 2-16,2-3 7 0,-1 1-4 16,2-4-2-16,4-4-3 0,-3-7-2 15,-1 1-6-15,2-4-1 0,2-6 1 16,-3 1 2-16,4-9 0 0,-1 0 1 16,-2 3 0-16,1-3 2 0,-3 4-3 15,-1 1-2-15,1 2 0 0,-3 0 2 16,1 1 5-16,2 3 6 0,-1 0 4 15,-1 0 2-15,1 3 3 0,1-3-2 16,3 0-1-16,-3 0-5 0,-1 0-6 16,1-3-5-16,0 1-4 0,0-2-1 15,-3-3-1-15,0-3 1 0,-2 1 0 16,1-3 1-16,-4-1-1 0,-4 0-6 16,-1-1-7-16,2-2-6 0,-5-1-4 15,0 0-2-15,1 0 2 0,-4 0 5 16,1 4 5-16,-1-1 7 0,3 7 0 15,-2 4 5-15,2 3-2 0,0 3-3 16,0 4-2-16,3 7-5 0,3 2 0 16,-1 9-4-16,3-2 8 0,0 3 12 15,3 0 13-15,2 7 17 0,0-3 10 16,0 2 12-16,6-2 2 0,-3-3-6 16,-1 1-7-16,7-5-10 0,-4-6-6 15,3-8-7-15,0-5-2 0,3-8-6 16,2-2-8-16,0-11-10 0,-2 1-16 15,1-11-24-15,-3-1-25 0,-1-1-28 16,-1-1-29-16,-3 2-36 0,-2 1-47 16,-2 1-142-16,-5-1-167 0,0-1-93 15,0 5-31-15,0-1 10 0,0 7 42 16,0 4 156-16</inkml:trace>
          <inkml:trace contextRef="#ctx0" brushRef="#br0" timeOffset="54888.436">5969 7564 148 0,'-3'-17'510'16,"1"4"91"-16,2 0 65 0,2 3 40 15,1-1-142-15,-1 5-151 0,4-1-100 16,-1 3-61-16,3 4-49 0,2 0-38 15,2 7-39-15,1 1-37 16,0-1-33-16,0 5-31 0,0 1-27 0,1 0-46 16,2-2-70-16,-3-1-85 0,0-4-110 15,-1 1-223-15,-4-7-148 0,-1-7-53 16,1 1 21-16,3-4 65 0,-3-3 95 16</inkml:trace>
          <inkml:trace contextRef="#ctx0" brushRef="#br0" timeOffset="54714.756">6016 7299 406 0,'5'0'557'15,"0"0"60"-15,0 0 42 0,-2 0-48 16,2 0-204-16,-2 0-124 0,2 3-71 16,0 0-31-16,2 5-24 0,-6 1-11 15,3 1-14-15,0 3-16 0,0 4-16 16,-3-2-15-16,3 3-13 0,-3 0-7 15,-1-1-5-15,0 2-5 0,0-2-6 16,3 0-4-16,-3 4 0 0,-3-4-2 16,3-4 0-16,-1 4 4 0,-3 0 0 15,-1 0 1-15,1 4-2 0,0-2-6 16,-4 1-5-16,7 0-7 0,-4 0-6 16,-2-2-8-16,2 0-8 0,2-1-29 15,-2-2-40-15,4-2-51 0,1 0-65 16,-4-3-72-16,1-3-81 0,-2-2-160 15,0-10-161-15,2-2-79 0,-2-3-3 16,0-6 38-16,2 2 67 0,1-6 174 16</inkml:trace>
        </inkml:traceGroup>
      </inkml:traceGroup>
    </inkml:traceGroup>
    <inkml:traceGroup>
      <inkml:annotationXML>
        <emma:emma xmlns:emma="http://www.w3.org/2003/04/emma" version="1.0">
          <emma:interpretation id="{65054DBC-A7EF-4EBB-944E-E3D7EF1FD07A}" emma:medium="tactile" emma:mode="ink">
            <msink:context xmlns:msink="http://schemas.microsoft.com/ink/2010/main" type="paragraph" rotatedBoundingBox="16254,12860 19771,12612 19868,13981 16350,142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5F070FB-ED4E-48BD-A952-55C80ED0C6B4}" emma:medium="tactile" emma:mode="ink">
              <msink:context xmlns:msink="http://schemas.microsoft.com/ink/2010/main" type="inkBullet" rotatedBoundingBox="16268,13064 16999,13013 17082,14177 16350,14229"/>
            </emma:interpretation>
          </emma:emma>
        </inkml:annotationXML>
        <inkml:trace contextRef="#ctx0" brushRef="#br0" timeOffset="57288.2899">-1638 9455 152 0,'-2'30'450'0,"-1"3"66"16,1 1 48-16,-4 1 15 0,4 7-158 15,-4-2-116-15,4 1-75 0,-1 2-52 16,1-3-38-16,2 4-28 0,0-3-27 16,0-1-17-16,0-4-12 0,0 2-6 15,0-8-4-15,0 0 0 0,0-7 1 16,0-2 2-16,0-5 3 0,0-7 2 16,0 3 1-16,0-10 0 0,-3-2-3 15,0-2-6-15,3-10-12 0,-2-4-8 16,-1-7-12-16,3-7-8 0,-2-6-7 15,2-5-5-15,0-10-6 0,-3-2-7 16,3-8-9-16,-4-1-5 0,4-6-10 16,0-4-11-16,0 6 5 0,0-2 7 15,0 8 9-15,7 6 11 0,-5 6 12 16,3 6 13-16,1 8-1 0,1 7-1 16,1 7-2-16,3 7-2 0,-1 5-7 15,3 8-11-15,-2 8-17 0,-1 1-13 16,1 8-8-16,-1 0-5 0,-2 4 2 0,-3 2 11 15,0 1 17-15,2 1 15 0,-7-3 5 16,-7-3 8-16,2 5 6 0,0-4-3 16,0 0 2-16,-6-6-8 0,-2-1-9 15,5 0-14-15,-5-6-19 0,3 1-30 16,-1-6-46-16,-2-4-145 0,3-1-176 16,2-2-93-16,0-2-36 0,6-2 1 15,-5 1 35-15,7-1 140 0</inkml:trace>
        <inkml:trace contextRef="#ctx0" brushRef="#br0" timeOffset="57478.868">-1409 9371 253 0,'5'16'558'0,"0"-2"63"15,-2 2 38-15,2 1 18 0,-2-3-238 16,-1-2-188-16,3 2-127 15,1-7-93-15,-4 2-74 0,1 0-102 16,-1-9-224-16,-2 0-152 0,0-9-68 0,3 0-19 16,0-8 21-16,-3-7 66 0</inkml:trace>
        <inkml:trace contextRef="#ctx0" brushRef="#br0" timeOffset="57611.539">-1326 8991 514 0,'0'-20'644'0,"-2"3"59"0,2 10 26 15,-3 1-67-15,3 10-317 0,3-2-235 16,-1 11-173-16,-2 2-268 0,5 1-200 16,3 1-88-16,0-1-20 0,4 1 19 15,1 5 53-15</inkml:trace>
        <inkml:trace contextRef="#ctx0" brushRef="#br0" timeOffset="57895.186">-1137 9321 252 0,'0'2'548'16,"-5"5"73"-16,5-1 46 0,-5 0 24 16,2-4-219-16,1 5-158 0,-4-1-96 15,1 5-46-15,3 5-25 16,-1 1-14-16,-1 4-4 0,3 8-1 16,-2-2-4-16,6-1-9 0,-2 7-6 15,3-12-10-15,1 3-14 0,6 0-15 0,-3-7-17 16,5 0-13-16,-3-11-13 0,3-5-6 15,0-2-6-15,0-5-9 16,0-5-16-16,-2-2-30 0,-1-8-33 16,-5 2-44-16,3-5-53 0,-3-3-62 15,-5 4-66-15,0-5-182 0,0 9-165 0,-5-2-68 16,4 1-3-16,-6 7 33 0,2-4 66 16,0 1 197-16</inkml:trace>
        <inkml:trace contextRef="#ctx0" brushRef="#br0" timeOffset="58133.043">-1158 9015 500 0,'6'6'656'15,"-4"6"66"-15,6-4 44 0,3 0-25 16,2-3-288-16,0 4-192 0,2-8-150 16,4 3-143-16,-6 3-288 0,0-3-232 15,-3-2-123-15,2-2-61 0,-4-2 4 16,-7-5 62-16,-1-1 234 0</inkml:trace>
      </inkml:traceGroup>
      <inkml:traceGroup>
        <inkml:annotationXML>
          <emma:emma xmlns:emma="http://www.w3.org/2003/04/emma" version="1.0">
            <emma:interpretation id="{B7535E8C-9AF4-4DDA-9F1B-B87E67141CBC}" emma:medium="tactile" emma:mode="ink">
              <msink:context xmlns:msink="http://schemas.microsoft.com/ink/2010/main" type="line" rotatedBoundingBox="18023,12735 19771,12612 19854,13775 18105,13899"/>
            </emma:interpretation>
          </emma:emma>
        </inkml:annotationXML>
        <inkml:traceGroup>
          <inkml:annotationXML>
            <emma:emma xmlns:emma="http://www.w3.org/2003/04/emma" version="1.0">
              <emma:interpretation id="{EB3EDC0E-B48E-4002-8B78-4F0F7A4486BF}" emma:medium="tactile" emma:mode="ink">
                <msink:context xmlns:msink="http://schemas.microsoft.com/ink/2010/main" type="inkWord" rotatedBoundingBox="18260,13230 18629,13535 18369,13850 18000,13545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59481.019">61 9520 270 0,'7'0'458'16,"-5"8"49"-16,2-4 24 0,3 1-26 15,-5-5-157-15,2 0-105 0,5 0-61 16,-5-5-31-16,5 1-22 0,-1-4-15 16,0 3-12-16,2-6-15 0,-2 2-10 15,5-5-15-15,-2-3-15 0,-1 1-16 16,3-10-13-16,0 8-11 0,-2-5-9 15,-1-1-2-15,-2 1-1 0,4-5 4 16,-6 5 2-16,1 3 6 0,-6-3 3 16,3 6 0-16,-4-4-1 0,0 4-3 15,-4 4-4-15,3 7-5 0,-7-1-2 16,3 0-3-16,-7 10-3 0,2 1-3 16,-1 5-1-16,3 4-2 0,-5 2 4 15,0 6 5-15,5 2 7 0,-2 3 8 16,2 1 8-16,0 3 7 0,6 0 6 15,-4 1 2-15,6-1-1 0,3-4-3 16,2-2 0-16,1 1-4 0,1-2-2 16,4-7-3-16,-1-2 0 0,3-1 2 15,0-7 0-15,0 0 1 0,2-6 0 16,-2-6-4-16,1 0-3 0,-1-7 0 16,0-4-6-16,0-4-6 0,0 2-3 15,-1-6-6-15,1 4-4 0,-4-8-5 16,6 3-2-16,-8 6 2 0,4-2 4 15,-1 3 1-15,1 2 6 0,-3 6 1 16,-1 9 5-16,6 2 4 0,-5 7 2 16,5 5 3-16,-5-1 4 0,5 10 8 15,-2-5 4-15,-2 5 0 0,-3-1 4 16,2 1-1-16,-3 5 2 0,-2-2-5 16,1-6-5-16,-8 4-2 0,1-2-4 15,-3 0-3-15,-1-4-6 0,1-2-2 16,-3-1-9-16,-2-2-14 0,3-5-28 15,1-2-42-15,1-3-56 0,-1-1-97 16,1-5-215-16,4-5-143 0,2-7-56 16,2 0-4-16,6-3 32 0,0-8 86 15</inkml:trace>
        </inkml:traceGroup>
        <inkml:traceGroup>
          <inkml:annotationXML>
            <emma:emma xmlns:emma="http://www.w3.org/2003/04/emma" version="1.0">
              <emma:interpretation id="{09ECE0B3-BF51-4380-8B3F-70A9C46E1488}" emma:medium="tactile" emma:mode="ink">
                <msink:context xmlns:msink="http://schemas.microsoft.com/ink/2010/main" type="inkWord" rotatedBoundingBox="18485,13074 18740,13056 18749,13173 18493,13191"/>
              </emma:interpretation>
              <emma:one-of disjunction-type="recognition" id="oneOf16">
                <emma:interpretation id="interp28" emma:lang="" emma:confidence="0">
                  <emma:literal>.</emma:literal>
                </emma:interpretation>
                <emma:interpretation id="interp29" emma:lang="" emma:confidence="0">
                  <emma:literal>n</emma:literal>
                </emma:interpretation>
                <emma:interpretation id="interp30" emma:lang="" emma:confidence="0">
                  <emma:literal>s</emma:literal>
                </emma:interpretation>
                <emma:interpretation id="interp31" emma:lang="" emma:confidence="0">
                  <emma:literal>-</emma:literal>
                </emma:interpretation>
                <emma:interpretation id="interp32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59944.981">466 9045 482 0,'2'-21'623'16,"1"5"72"-16,5 3 60 0,1 4-37 15,4 4-220-15,0 1-147 0,5 4-102 16,3 0-63-16,1 7-53 0,0-5-44 16,4 10-43-16,-5-6-49 0,0 5-64 15,-3-2-82-15,-4 1-105 0,-4 1-262 16,-2-2-165-16,-3 0-68 0,-2-4 0 15,-1 6 45-15,-2-11 87 0</inkml:trace>
        </inkml:traceGroup>
        <inkml:traceGroup>
          <inkml:annotationXML>
            <emma:emma xmlns:emma="http://www.w3.org/2003/04/emma" version="1.0">
              <emma:interpretation id="{7C82BAA9-0C20-4446-892B-B03A519C1385}" emma:medium="tactile" emma:mode="ink">
                <msink:context xmlns:msink="http://schemas.microsoft.com/ink/2010/main" type="inkWord" rotatedBoundingBox="18518,12700 18688,12688 18749,13548 18579,13560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9770.402">655 8635 193 0,'2'-17'535'15,"-2"8"85"-15,6-1 54 0,-6 6 35 0,0 4-191 16,0 4-162-16,2 6-104 0,-2 6-58 16,3 7-30-16,-1 4-15 0,-2 8-5 15,0 1-7-15,0 9-9 0,0 7-17 16,-2 3-24-16,-1 1-25 15,1 6-20-15,-1 1-14 0,0-3-9 16,-2 1-7-16,3-8-13 0,-1-2-19 0,-2-8-42 16,2-6-58-16,-2-7-76 0,0-10-100 15,-6-3-227-15,3-8-165 0,-5-5-62 16,3-4 0-16,-2-7 43 16,-1-2 84-16,4-8 232 0</inkml:trace>
        </inkml:traceGroup>
        <inkml:traceGroup>
          <inkml:annotationXML>
            <emma:emma xmlns:emma="http://www.w3.org/2003/04/emma" version="1.0">
              <emma:interpretation id="{7FA5AC23-2EFF-4314-8858-17B1929D978D}" emma:medium="tactile" emma:mode="ink">
                <msink:context xmlns:msink="http://schemas.microsoft.com/ink/2010/main" type="inkWord" rotatedBoundingBox="18832,13176 19806,13108 19854,13775 18879,13844"/>
              </emma:interpretation>
              <emma:one-of disjunction-type="recognition" id="oneOf18">
                <emma:interpretation id="interp34" emma:lang="" emma:confidence="0">
                  <emma:literal>est.</emma:literal>
                </emma:interpretation>
                <emma:interpretation id="interp35" emma:lang="" emma:confidence="0">
                  <emma:literal>ose .</emma:literal>
                </emma:interpretation>
                <emma:interpretation id="interp36" emma:lang="" emma:confidence="0">
                  <emma:literal>ose -</emma:literal>
                </emma:interpretation>
                <emma:interpretation id="interp37" emma:lang="" emma:confidence="0">
                  <emma:literal>ere.</emma:literal>
                </emma:interpretation>
                <emma:interpretation id="interp38" emma:lang="" emma:confidence="0">
                  <emma:literal>ose è</emma:literal>
                </emma:interpretation>
              </emma:one-of>
            </emma:emma>
          </inkml:annotationXML>
          <inkml:trace contextRef="#ctx0" brushRef="#br0" timeOffset="60778.481">828 9364 225 0,'13'10'496'0,"0"-7"53"16,0-3 25-16,0-3-2 0,0-7-233 16,1-1-160-16,1-6-91 0,-4-2-50 15,2-3-22-15,-5 1-8 0,-1-4-3 16,-1-1 0-16,-4 3-7 0,-2-1-8 16,-2-3-7-16,-1 6-2 0,-2 2 2 15,-3 6 6-15,-2-2 9 0,2 13 12 16,-5-2 5-16,0 8 3 0,2 5-5 15,1 5-8-15,-1 6-6 0,3 4-2 16,3 6 5-16,3 0 8 0,-4 0 12 16,6 0 10-16,0 4 11 0,6-4 6 15,-4 0-5-15,6-3-4 0,0-4-8 16,2-2-8-16,1-8-11 0,2-2-10 16,0-9-10-16,0-2-6 0,0-9-5 15,3 0-3-15,-3-13-1 0,0-3-3 16,-3 1 6-16,3-8 11 0,0 0 8 15,-5 2 8-15,5 0 11 0,-1-3 11 16,-4 7 4-16,-2 7 6 0,3 2 0 16,2 4-2-16,-5 5-5 0,9 8-4 15,-5 4-5-15,3 6-6 0,0 0-1 16,0 10-4-16,0 0 7 0,0 5 8 16,-2 2 2-16,-1 3 4 0,-5-4 3 15,1 1 3-15,-4 3-7 0,-2-3-5 16,-2-2-8-16,-4-7-4 0,1 3-7 15,0-5-8-15,-3-2-4 0,0-3-6 16,0-5-5-16,1-2 1 0,-4-1 2 16,6-3-2-16,2-3 5 0,-2-1 3 15,5-2 4-15,5-2 2 0,1-1 7 16,-1-3 10-16,3 7 4 0,2-6 6 16,3 6 3-16,0-7 0 0,0 2-3 15,7 2-8-15,-2-9-8 0,-1 6-9 16,1-6-12-16,2-3-13 0,-6-1-10 15,6 2-3-15,-10-6-8 0,3 2 2 16,-2-1 6-16,-6 1 7 0,0-1 6 16,-2 5 10-16,-1-1 6 0,-4 0 4 15,-4 3 4-15,1 4 6 0,0 1 6 16,-3 7 5-16,0 1 5 0,-2 4 0 16,-2 6 4-16,6 1-1 0,-7 10-3 15,5 0 2-15,0 7 8 0,3-2 12 16,2 6 20-16,3 2 23 0,3 4 19 15,-2-5 12-15,8 5 8 0,2-4-4 16,-1 1-16-16,6-5-19 0,-1 3-20 16,1-8-21-16,2 0-36 0,-2-7-53 15,0-5-81-15,-3-1-105 0,-5-8-272 16,-3-4-192-16,0 0-84 0,-2-1-14 16,2-4 43-16,-3 4 85 0,1 1 259 15</inkml:trace>
          <inkml:trace contextRef="#ctx0" brushRef="#br0" timeOffset="60973.085">1678 9636 336 0,'21'10'541'0,"2"-1"41"0,2 0 4 15,-6-4-62-15,-3 2-338 0,1-3-352 16,-8-2-225-16,3-2-111 0,-4 0-40 16,-8 0 3-16,2-2 78 0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20:05.440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FBFE643-A080-41A1-8D26-4AE012A4988D}" emma:medium="tactile" emma:mode="ink">
          <msink:context xmlns:msink="http://schemas.microsoft.com/ink/2010/main" type="writingRegion" rotatedBoundingBox="1477,1392 9993,1423 9990,2289 1474,2258"/>
        </emma:interpretation>
      </emma:emma>
    </inkml:annotationXML>
    <inkml:traceGroup>
      <inkml:annotationXML>
        <emma:emma xmlns:emma="http://www.w3.org/2003/04/emma" version="1.0">
          <emma:interpretation id="{44BD4D59-0F23-4147-BA4B-8476C059F25C}" emma:medium="tactile" emma:mode="ink">
            <msink:context xmlns:msink="http://schemas.microsoft.com/ink/2010/main" type="paragraph" rotatedBoundingBox="1477,1392 9993,1423 9990,2289 1474,225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B79E384-F5BB-4AA4-8FBE-022B9176EC4C}" emma:medium="tactile" emma:mode="ink">
              <msink:context xmlns:msink="http://schemas.microsoft.com/ink/2010/main" type="line" rotatedBoundingBox="1477,1392 9993,1423 9990,2289 1474,2258"/>
            </emma:interpretation>
          </emma:emma>
        </inkml:annotationXML>
        <inkml:traceGroup>
          <inkml:annotationXML>
            <emma:emma xmlns:emma="http://www.w3.org/2003/04/emma" version="1.0">
              <emma:interpretation id="{E495E927-3C94-48EF-9ACD-54D6D4B67E3E}" emma:medium="tactile" emma:mode="ink">
                <msink:context xmlns:msink="http://schemas.microsoft.com/ink/2010/main" type="inkWord" rotatedBoundingBox="1477,1395 4937,1408 4934,2271 1474,225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648 254 253 0,'-5'10'473'0,"1"-1"45"0,-1 2 29 15,2 7-24-15,3-7-190 0,-1 8-123 16,-3 0-68-16,4 5-41 0,0 0-23 15,0-3-19-15,0 9-11 0,0-1-11 16,0-3-4-16,0 5 0 0,0-1-2 16,0-4 0-16,0 1-3 0,0-1-6 15,0-1-4-15,0-2-6 0,0-3-3 16,0-3-5-16,4-7-4 0,-4 1-4 16,1-5-2-16,-1-6-2 0,0 0-3 15,0-6 4-15,3-7 0 0,-3-2 0 16,0-4 3-16,4-6-2 0,-4 2 2 15,0-3 2-15,-4-2-2 0,4-2 2 16,-3 3 0-16,2 0 4 0,-4 1-1 16,1 2-1-16,1 1 3 0,-2-2 1 15,2 10 2-15,-2-8 4 0,4 12 2 16,-3-2 2-16,1-2 3 0,1 6-2 16,-1-2-2-16,3 1-3 0,0 4-3 15,0 1-5-15,5-3 1 0,-5 1-2 16,7 4 0-16,-1-4 6 0,1 3 7 15,1 3 1-15,1-4 6 0,1 2 5 16,3-1 1-16,2-1-1 0,-2 4-3 16,2-3-1-16,1 4-4 0,-3 0-4 15,5 0-3-15,-5 0-3 0,0 0-1 16,1 0-1-16,-1 0-4 0,-3 4 2 16,0-4-1-16,-2 0 1 0,0 1-2 15,-3-1 2-15,2 5 5 0,-3-5 11 16,-2 0 6-16,-2 0 6 0,0 4 1 15,0-4 0-15,-5 3-5 0,0-3-10 16,2 5-6-16,-3-4-5 0,-6 3-6 16,2 3 2-16,-3-4-3 0,0 0 0 15,-1 4 0-15,-4 0 0 0,2 2 0 16,1 1-2-16,-3 1 2 0,-1-2 0 16,6 6 0-16,-4-4 0 0,4 1 0 15,0 1-1-15,7 1-3 0,-2-2 1 16,1 0-2-16,7 1 1 0,0-3-1 15,3-1 2-15,2 2-1 0,3-6 4 16,0 7-1-16,6-6-1 0,-1-2 2 16,0 3-1-16,0-6 1 0,3 4-2 15,-3-2 2-15,0 1 0 0,-3-4 0 16,1 5 0-16,-3-5 3 0,-3 1 4 16,0-1 0-16,-5 4-1 0,-2 0 1 15,-4-1 1-15,-1 3 3 0,-4 1 1 16,-2 0 1-16,0 0 5 0,-3 5 2 15,1-1 2-15,-1 0-1 0,-1 2-1 16,3 4-4-16,2-4-2 0,-1 4-2 16,5-4-4-16,3 4-2 0,2-3-3 15,3-1-3-15,0 4 0 0,7-4-1 16,-1-3 0-16,5 3 0 0,-1-2 1 16,3 2 0-16,4-7 0 0,-1 2 0 15,2 1 0-15,0-5 1 0,1 2-1 16,-1-2 0-16,0 3-7 0,-2-4-22 15,0 0-42-15,-3 4-62 0,-3-3-155 16,2-3-220-16,-6 4-122 0,2-5-47 16,0 4 6-16,0-4 43 0,1-4 142 15</inkml:trace>
          <inkml:trace contextRef="#ctx0" brushRef="#br0" timeOffset="626.068">978 388 363 0,'0'-7'524'0,"0"7"44"15,0-4 30-15,5-2-39 0,-2 4-212 16,8-5-136-16,2 3-72 0,0-3-39 16,2-1-26-16,6 2-23 0,0 3-15 15,4-3-15-15,-3 1-7 0,-1 5-7 16,4 0-15-16,-2 0-19 0,-2 9-20 15,-3-7-29-15,1 5-45 0,-4-1-132 16,-2 0-147-16,0-1-111 0,0 1-42 16,3-1-8-16,0-3 27 0,2-2 124 15</inkml:trace>
          <inkml:trace contextRef="#ctx0" brushRef="#br0" timeOffset="357.348">1204 362 371 0,'3'2'532'16,"-1"9"53"-16,1-4 37 0,-1 10-39 0,1-1-208 15,0 4-129-15,-3 4-78 0,0 2-49 16,2-1-33-16,-2 8-25 0,0-4-23 16,0 5-16-16,0-4-11 0,3 0-5 15,-1-3-6-15,-2-1-17 16,0-2-33-16,0-3-47 0,0-4-86 0,-5-4-179 15,3-2-161-15,-4-5-70 0,1-6-15 16,0 0 22-16,0-6 74 0</inkml:trace>
          <inkml:trace contextRef="#ctx0" brushRef="#br0" timeOffset="836.8498">1563 307 361 0,'5'6'551'0,"-2"9"61"0,2-2 44 16,-3 4-18-16,1 6-219 0,-3-3-143 15,3 8-91-15,-3 2-55 0,2-4-42 0,-2 4-34 16,0 0-20-16,3 1-19 0,1-5-15 16,-3 4-31-16,2-2-44 0,-1-9-64 15,-2 2-152-15,0-4-199 16,0 0-111-16,0-8-38 0,3 5 10 15,1-7 42-15,-3-1 144 0</inkml:trace>
          <inkml:trace contextRef="#ctx0" brushRef="#br0" timeOffset="-1096.775">15 163 280 0,'0'-3'441'0,"0"-1"44"15,0 4 10-15,-2 0-39 0,2-4-148 16,0 4-104-16,0 0-66 0,0 0-37 16,0 0-26-16,0 0-17 0,0 0-15 15,0 0-11-15,0 0-4 0,0 0-2 16,0 0-1-16,0 4 2 0,2-4 2 16,-2 7 6-16,0-4 1 0,0 3 0 15,0 5 3-15,0 2-2 0,0 0 0 16,0 4-4-16,0 4-3 0,0-1 1 15,0 7-6-15,-2-1-2 0,2 5-4 16,-3-1-5-16,3 7-4 0,0-5-3 16,-2 6-3-16,2 1-2 0,-3-4 0 15,3 3-1-15,0-6 0 0,-3 2-1 16,3 0 2-16,0-4-2 0,0-3 0 16,0-3 0-16,0 0 0 0,0-8-2 15,3-2 2-15,-3-5-2 0,0 2 1 16,0-10 0-16,0 4 0 0,0-10 1 15,0 4 1-15,0-10 1 0,0 2-1 16,-3-5 0-16,3-2-1 0,0-2 2 16,0-1-2-16,0-2 0 0,0-3-2 15,0-3 2-15,0 4 0 0,0-7 2 16,0 2-1-16,3-2 0 0,-3-3 1 16,3 3 0-16,-1-7-1 0,1 7 0 15,-1-5 0-15,-2 3 1 0,3 2-1 16,2-5-1-16,-5 6 2 0,5 2-1 15,-2-3 0-15,2 2 0 0,-2 5 0 16,0 0-1-16,-1-1 0 0,1 1 0 16,-1 6 1-16,1 0-1 0,2 0-1 15,-5 4 1-15,5 3-1 0,-2 0-1 16,0 1 1-16,-1 0-2 0,1 1-1 16,2 7 3-16,-2 1-1 0,2-4 1 15,0 4 0-15,0 0 1 0,2 0 1 16,-1 4 0-16,2-4-1 0,-1 0 2 15,-1 1-2-15,2 5 6 0,4-4 4 16,-6 7 4-16,6-7 5 0,-3 8 2 16,0-3 1-16,-1 3-3 0,3 0-5 15,-4 2-3-15,-1 6-3 0,1-3-1 16,-1 4-3-16,-1-3 1 16,-3 5 0-16,1-1-1 0,-3 1 0 15,0-5 3-15,-3 3 1 0,-2 2 3 16,0-1 1-16,0 2 1 0,-6-7-2 0,4 2 0 15,-4 0-3-15,1-4 2 0,-1-2-4 16,-2-4 1-16,3 3-2 16,-2-3-2-16,-1-7 1 0,5 2-3 15,-2-2 2-15,2-2-2 0,0 2 0 0,0 0-1 16,3-5-1-16,4 5-3 0,-3 0-1 16,1-2 1-16,3 2-3 0,0-4 3 15,0 4 0-15,7 0 0 0,-6 0 2 16,4 0 2-16,3 4-1 15,0-2 1-15,0 5 1 0,2-3-1 0,2 6 3 16,1-5-1-16,0 10-1 0,0-2 1 16,0 1 0-16,3 3-1 0,-1 1 2 15,-2 0-1-15,0-1 0 0,1 7 1 16,-4-4 1-16,3 4 0 16,-2-1 2-16,-4-1 0 0,-1 3 0 0,1-5 3 15,-4 3 3-15,0-6 0 0,-1 4 1 16,1-8 0-16,-1 4-1 0,-2-4-5 15,0-7 0-15,0 5-7 0,0-5 0 16,0-6-14-16,0 4-20 0,0-1-32 16,0 0-45-16,-2-3-78 0,-1-3-201 15,3 3-156-15,-5-3-70 0,5 3-17 16,0-7 20-16,3-2 67 16</inkml:trace>
          <inkml:trace contextRef="#ctx0" brushRef="#br0" timeOffset="1635.398">2142 415 387 0,'0'3'521'0,"0"-1"47"15,0-2 27-15,0 4-58 0,0-4-205 16,-1 0-125-16,-6 0-69 0,2-4-38 16,-3 4-20-16,3 0-15 0,-4-2-6 15,0 2-8-15,-2 0-2 0,3 0 0 16,-2 0 6-16,-3 0 3 0,3 2 2 0,-6 10-7 15,0-3-2-15,3 0-10 16,-3 9-10-16,1-1-12 0,-1 3-9 16,3 3-3-16,3 5-4 0,-2-1-2 15,4-2-2-15,3 3-1 0,2-4 0 16,3 3-2-16,3-6 1 0,2-2-1 16,3-3 0-16,6-2 2 0,-1-1-1 0,6-2 1 15,-1-5 1-15,3-6 1 16,2 0 1-16,1-4 1 0,-1-2 1 15,3-1 0-15,-5-6-1 0,0 7 0 0,-3-5 1 16,-2 1-1-16,-2-1 9 0,-3 9 12 16,-3-5 19-16,-3 5 14 15,-3-2 13-15,4 4 14 0,-6 0-4 16,0 4-7-16,0 1-15 0,0-1-16 16,0 2-14-16,0 5-11 0,2 2-6 15,3-3-5-15,3 3-2 0,0-2-1 0,5 2-2 16,0-2 1-16,3-2 0 0,2-6-1 15,0 1 0-15,1-1 1 16,-1-6-1-16,3-1 1 0,-3-5-1 16,2-5 2-16,-2-3 0 0,-4 0 1 15,1-3 0-15,-5-3 1 0,0-1-3 16,-7 1 3-16,2-2-1 0,-5 3 1 16,-5-1 0-16,-3-5 1 0,-2 4-1 0,-3 4 0 15,-3 1-2-15,-2 2 0 16,-3 5-1-16,-4 4-1 0,2 4-6 15,-1 8-7-15,1 3-14 0,-1 6-30 16,3 5-56-16,0 8-102 0,1 0-262 0,-1 4-173 16,1 1-82-16,7 2-22 0,0 1 33 15,5-7 86-15</inkml:trace>
          <inkml:trace contextRef="#ctx0" brushRef="#br0" timeOffset="2677.496">2933 297 215 0,'0'-3'454'16,"0"-1"59"-16,1 1 45 0,-1 0-31 16,0 3-150-16,0 0-118 0,0 3-77 15,0-3-52-15,0 3-31 0,0 1-22 16,0 4-15-16,0-6-7 0,-1 7-2 15,1 1-2-15,-3 1 0 0,-1 6 1 16,4 3-4-16,-5 3-4 0,1 3-7 16,-1 4-8-16,-2 5-5 0,-3-2-9 15,2 5-6-15,0-5-3 0,0 4-3 16,-2-3 0-16,2-4-3 0,0-1 2 16,3-1-2-16,0-5 0 0,0-6-2 15,2 1 0-15,0-6 0 0,1 2-2 16,-1-7 0-16,3-1 1 0,3 1 0 15,-1-2 1-15,1 0 0 0,2 2 0 16,2-2 2-16,-3-4 0 0,5-1 0 16,-3 0-7-16,2 0-12 0,0 0-23 15,4 0-24-15,-3 0-32 0,1-1-49 16,-2-4-114-16,0 2-152 0,-3-1-119 16,7-1-43-16,-4 4-7 0,5-3 27 15,-3-3 108-15</inkml:trace>
          <inkml:trace contextRef="#ctx0" brushRef="#br0" timeOffset="3047.319">3231 670 168 0,'-2'0'520'15,"-1"3"80"-15,1-1 53 0,-1 6 36 16,-2-1-184-16,2-1-171 0,1 6-113 15,2-3-75-15,-3 4-49 0,6 0-34 16,-1 1-25-16,3-1-19 0,6-2-8 16,2-1-7-16,0-3 0 0,5-5-3 15,0 3 0-15,3-10 2 0,3-1 0 16,-1-5-3-16,-2-2 3 0,0-6-1 16,-1-2-2-16,-7-1 3 0,0-3-2 15,-7-2 2-15,1 1-1 0,-5-2 2 16,-7 2 0-16,0-2 0 0,-7 7 0 15,-2-4 3-15,-6 3 9 0,1 4 8 16,-6 1 5-16,3 10 8 0,-6 1-1 16,5 9-3-16,-1 3-13 0,3 3-25 15,3 13-39-15,3 3-61 0,0 0-99 16,2 1-245-16,7 4-158 0,-2-6-72 16,8 4-14-16,1-5 32 15,11-6 83-15</inkml:trace>
        </inkml:traceGroup>
        <inkml:traceGroup>
          <inkml:annotationXML>
            <emma:emma xmlns:emma="http://www.w3.org/2003/04/emma" version="1.0">
              <emma:interpretation id="{6D801954-52BA-4A36-B79F-F4AF12154677}" emma:medium="tactile" emma:mode="ink">
                <msink:context xmlns:msink="http://schemas.microsoft.com/ink/2010/main" type="inkWord" rotatedBoundingBox="5781,1675 6748,1679 6747,2128 5779,212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991.394">4493 475 21 0,'3'-3'387'16,"-3"-1"76"-16,0 0 32 0,0 2 0 15,-3-1-39-15,0-1-141 0,-2-1-93 16,3 0-60-16,-5 1-35 0,3 1-23 16,-1 0-13-16,-3-3-10 0,3 1-6 15,-3 1-3-15,-1 4 2 0,1-2-2 16,2 2 4-16,-6 2 2 0,3 2 3 15,-3 4 3-15,3-2-7 0,-3 4-5 16,-1 4-9-16,3 3-11 0,-1 1-13 16,3 0-11-16,1 6-10 0,1-4-6 15,1 4-9-15,3-1-2 0,2 1-2 16,2-1 0-16,6-6-3 0,0 3 2 16,2-6-1-16,6-5 2 0,2 1 0 15,2-6 0-15,-1-1 1 0,2-6-2 16,0-1 2-16,1-2 0 0,-1-1 0 15,-3-3 3-15,-5 3 1 0,0 1 1 16,-5-2 2-16,0 4 7 0,-3-1 12 16,1 1 11-16,-6 4 9 0,2-2 6 15,-2 4 4-15,0-2-6 0,0 7-11 16,0-5-10-16,5 10-10 0,-2-6-7 16,7 5-6-16,-2-5-4 15,5 1-2-15,0-5 2 0,7 2-2 0,-3-4-2 16,5-4-10-16,-5-2-9 0,5 1-9 15,-5-10-10-15,3-3-6 0,-5 3 0 16,-2-2 5-16,-2-3 10 16,-6-1 10-16,0-3 8 0,-5 5 7 15,-5-1 6-15,-3-1 1 0,-2 5 6 0,-6-1 5 16,-2 7 8-16,-3-1 3 0,-4 9 2 16,3 2-1-16,-3 6-3 0,6 5-7 15,-3-2-11-15,1 5-18 0,5 6-24 16,6-3-37-16,-1 0-51 0,6-4-71 15,0 1-176-15,-1-1-187 0,6-3-105 16,3-1-30-16,5-1 17 0,2-1 53 16,6-5 169-16</inkml:trace>
          <inkml:trace contextRef="#ctx0" brushRef="#br0" timeOffset="4525.869">5046 459 398 0,'0'0'525'0,"0"3"50"0,0 3 27 15,0 1-70-15,0 3-203 0,-5 3-132 16,5-1-80-16,0 6-40 0,0 2-27 15,-3-2-15-15,3 5-7 0,-2-4-6 16,-1 3 0-16,3-3-4 0,0-2-4 16,-2-4-4-16,2 1-5 0,0-7-6 15,2 1-3-15,-2-8-2 0,3 0-2 16,-1-12-5-16,1 3-4 0,2-5-4 16,1-3 0-16,-1-3-2 0,-3 3 4 15,4-2 1-15,-1 2 8 0,0 0 3 16,0 7 4-16,-5-1 6 0,5 9 5 15,-5 2 5-15,3 2 6 0,-3 5 2 16,3 3 2-16,-1 6-4 0,1 2-4 16,2-1-2-16,-2 0-2 0,5 2-1 15,-1-2-3-15,4-4 3 0,-1 1 6 16,3-7 8-16,0-3 5 0,2-8 3 16,-1-3 3-16,-1-7 3 0,0-5 1 15,0-5 2-15,0-4 2 0,-1-2 3 16,-4-3 1-16,-3-3 0 0,-2 2-7 15,-3 0-8-15,0 1-4 0,-3 2-7 16,-2 5-8-16,0 3-19 0,-1 2-48 16,1 8-67-16,-3 6-201 0,-1 4-209 15,0 3-110-15,-3 3-40 0,7 4 11 16,-3 3 48-16,3-1 191 0</inkml:trace>
        </inkml:traceGroup>
        <inkml:traceGroup>
          <inkml:annotationXML>
            <emma:emma xmlns:emma="http://www.w3.org/2003/04/emma" version="1.0">
              <emma:interpretation id="{2D820EFC-4100-4D93-A812-3BCAD2AE1450}" emma:medium="tactile" emma:mode="ink">
                <msink:context xmlns:msink="http://schemas.microsoft.com/ink/2010/main" type="inkWord" rotatedBoundingBox="7867,1415 9118,1420 9115,2214 7865,220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459.067">6581 377 345 0,'5'-6'421'0,"-3"-1"28"16,4 5 2-16,-4-7-24 0,1 3-99 15,0 0-85-15,-3-1-56 0,0 5-34 16,0-7-18-16,0 3-10 0,-3 0-7 16,0-1-4-16,-2 0-1 0,2 0 2 15,-2 1-1-15,3 2 2 0,-4-3-4 16,-1 6-1-16,-1-4-6 0,-3 5-8 16,3 0-8-16,-2 5-8 0,0 0-7 15,-5 2-3-15,2 6-3 0,0 1-2 16,-1 3-6-16,1 6-6 0,0 3-9 15,-2 2-12-15,2 5-8 0,7 1-10 16,-3-1-6-16,6 5-4 0,2-3-4 16,2 0-1-16,7-3-1 0,2-2-2 15,3-1 2-15,7-6-1 0,1-3 1 16,2-7-2-16,1 2-16 0,2-9-32 16,0-6-43-16,-3 0-60 0,1 0-84 15,-6-6-187-15,2-5-213 0,-6-2-91 16,6 0-21-16,-7-6 28 0,0 8 63 15,-3-7 179-15</inkml:trace>
          <inkml:trace contextRef="#ctx0" brushRef="#br0" timeOffset="6239.225">6920 358 315 0,'0'19'522'16,"0"5"53"-16,-4 4 34 0,1 2-25 16,3-4-214-16,0 4-140 0,-2 0-83 15,2-3-52-15,0 1-29 0,0-2-23 16,2-7-18-16,-2 0-15 0,7-8-6 15,-7 1-4-15,1-6-1 0,4-6-1 16,-2-6 1-16,1-6 2 0,-3-3 2 16,-1-9-3-16,0-4-4 0,0-2-4 15,-1-3-8-15,-3-3-2 0,1-5-4 16,-3 5 3-16,-1-2 4 0,2 6 7 16,-3 2 8-16,3 0 8 0,-3 1 6 15,3 6 6-15,0 3 3 0,2 6 0 16,1 2-1-16,-1 4-8 0,6-2-4 15,-1 7-4-15,3-1-5 0,3 4 0 16,3 0 1-16,4 0-1 0,-2 4 2 16,7-4-3-16,-2 3 1 0,-1-3-1 15,3 4 0-15,-2 2 0 0,0-2-1 16,-5 0 1-16,3-4 0 0,-6 5 1 16,-2-1 5-16,-3-1-1 0,-5 1-1 15,0 0 4-15,-2 2-2 0,-3 1-1 16,-6-1-1-16,3 1-1 0,-5-2 3 15,3 7 8-15,-1-2 6 0,-2 0 5 16,0 0 6-16,4 4 1 0,0-2-4 16,1-1-8-16,3 2-6 0,1-2-8 15,4 2-6-15,7-3-4 0,-2-3-9 16,3 4-13-16,2-9-22 0,3 2-15 16,0-1-24-16,0-3-19 0,0 0-14 15,0 0-3-15,-5 0 12 0,0 0 20 16,-3 0 31-16,-5 3 34 0,0 4 35 15,-2-1 37-15,-6 5 33 0,-3 2 19 16,-2 3 15-16,-2 5 11 0,-1 3 6 16,0 3 1-16,-2-1-13 0,1 1-12 15,3 3-14-15,1-4-16 0,1 2-20 16,8-1-13-16,0-4-10 0,4-3-8 16,5 1-4-16,3-8-3 0,5 4-4 15,4-6-3-15,4-5-4 0,0 0-15 16,2-6-32-16,4 0-46 0,-1 0-57 15,-5 0-106-15,-3 0-223 0,-3-6-142 16,1 3-49-16,-3 0-1 0,7 3 35 16,-7-5 95-16</inkml:trace>
          <inkml:trace contextRef="#ctx0" brushRef="#br0" timeOffset="6690.729">7619 25 323 0,'0'14'515'0,"0"-1"53"0,-2 4 37 0,-1 0-21 16,-2 4-206-16,0 1-125 0,-1 5-67 15,-2 0-39-15,1 3-23 0,1 0-17 16,-1 4-15-16,-4 0-10 0,1 2-9 16,-1-2-10-16,1 0-4 15,-1-1-6-15,1-1-2 0,-2 6-6 0,3-8-6 16,-1 0-4-16,2 0-7 0,1-6-4 15,1 0-6-15,6-5-7 0,-7-1-5 16,11-3-4-16,-1-6-4 0,-2 1-1 16,4-3-2-16,3-3-8 0,4-4-11 15,-2 0-24-15,3-4-26 16,0-3-40-16,3 3-45 0,-3-2-56 0,3 2-162 16,-3-1-158-16,0-3-81 0,3 4-19 15,-3-2 13-15,0-5 50 0,0 2 167 16</inkml:trace>
        </inkml:traceGroup>
        <inkml:traceGroup>
          <inkml:annotationXML>
            <emma:emma xmlns:emma="http://www.w3.org/2003/04/emma" version="1.0">
              <emma:interpretation id="{D18925AD-3922-4220-88DA-CFE586F05C98}" emma:medium="tactile" emma:mode="ink">
                <msink:context xmlns:msink="http://schemas.microsoft.com/ink/2010/main" type="inkWord" rotatedBoundingBox="9187,1560 9993,1563 9990,2196 9185,2193"/>
              </emma:interpretation>
              <emma:one-of disjunction-type="recognition" id="oneOf3">
                <emma:interpretation id="interp3" emma:lang="" emma:confidence="0">
                  <emma:literal>LA</emma:literal>
                </emma:interpretation>
                <emma:interpretation id="interp4" emma:lang="" emma:confidence="0">
                  <emma:literal>(A</emma:literal>
                </emma:interpretation>
                <emma:interpretation id="interp5" emma:lang="" emma:confidence="0">
                  <emma:literal>CA</emma:literal>
                </emma:interpretation>
                <emma:interpretation id="interp6" emma:lang="" emma:confidence="0">
                  <emma:literal>IA</emma:literal>
                </emma:interpretation>
                <emma:interpretation id="interp7" emma:lang="" emma:confidence="0">
                  <emma:literal>[A</emma:literal>
                </emma:interpretation>
              </emma:one-of>
            </emma:emma>
          </inkml:annotationXML>
          <inkml:trace contextRef="#ctx0" brushRef="#br0" timeOffset="7092.706">7881 166 447 0,'-5'17'555'0,"-3"0"54"16,-2 3 39-16,-1 3-67 0,1 1-201 16,-3 3-127-16,0 2-66 0,0-1-38 15,0 2-20-15,0-3-15 0,2 0-8 16,1 0-10-16,-2-4-11 0,6 1-11 15,-1-5-12-15,-1 5-14 0,7-4-14 16,-3 0-10-16,4 1-10 0,5-4-7 16,-1-2-6-16,4 4-1 0,1-8-3 15,4 4 2-15,4-5 1 0,4 0-2 16,-3-3-8-16,8-5-13 0,-5 2-16 16,5 0-23-16,-2-1-27 0,-1 1-34 15,-2 0-35-15,-4-2-58 0,0 5-176 16,-4-3-170-16,0 2-74 0,-1-3-18 15,-2 1 14-15,-2 0 55 0,0-2 189 16</inkml:trace>
          <inkml:trace contextRef="#ctx0" brushRef="#br0" timeOffset="7456.916">8112 800 308 0,'6'-6'472'0,"-4"-1"44"0,3-5 27 16,3-6-58-16,0-5-182 0,4-1-122 15,1-3-69-15,0-3-37 0,1-4-23 0,-1 0-12 16,0 1-9-16,4-1-2 0,-4-4 6 16,0 6 9-16,0-1 11 0,-5-1 15 15,5 0 12-15,-5 7 12 16,0-3 5-16,-3 7-1 0,3 3-9 15,-5 3-9-15,2 3-10 0,-3 5-11 16,4 2-8-16,-4 7-8 0,1 4-4 0,-1 1-8 16,1 12-7-16,0 0-4 0,2 7-8 15,-2-1-5-15,-1 7-4 16,3-3-6-16,1 7-17 0,-4-4-21 16,1 4-30-16,-1 0-39 0,-2-4-59 15,0 4-164-15,-2-5-181 0,-3 5-94 0,-1-4-33 16,1 0 6-16,-3-6 42 0,3-1 161 15</inkml:trace>
          <inkml:trace contextRef="#ctx0" brushRef="#br0" timeOffset="7667.602">8219 630 298 0,'4'-7'582'0,"0"3"71"15,3-2 48-15,-1 1 34 0,3-3-235 16,7 0-171-16,0-1-110 0,4-2-65 16,4 1-46-16,-1 0-41 0,6 1-61 15,-3-2-78-15,-2 6-111 0,-2 0-276 16,-4-2-165-16,-2 2-83 0,-2 4-19 16,-1 2 38-16,-4 4 83 0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20:18.785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8026CC3-3DFF-4904-B721-139713DB9D40}" emma:medium="tactile" emma:mode="ink">
          <msink:context xmlns:msink="http://schemas.microsoft.com/ink/2010/main" type="writingRegion" rotatedBoundingBox="17338,12769 21294,12724 21332,16152 17377,16197"/>
        </emma:interpretation>
      </emma:emma>
    </inkml:annotationXML>
    <inkml:traceGroup>
      <inkml:annotationXML>
        <emma:emma xmlns:emma="http://www.w3.org/2003/04/emma" version="1.0">
          <emma:interpretation id="{97048E13-ABBD-45B5-9B0D-B424D547AF57}" emma:medium="tactile" emma:mode="ink">
            <msink:context xmlns:msink="http://schemas.microsoft.com/ink/2010/main" type="paragraph" rotatedBoundingBox="17711,12756 21142,12932 21099,13773 17668,13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1072FC2-C4B9-4927-9C5A-261A024C12FC}" emma:medium="tactile" emma:mode="ink">
              <msink:context xmlns:msink="http://schemas.microsoft.com/ink/2010/main" type="line" rotatedBoundingBox="17711,12756 21142,12932 21099,13773 17668,13596"/>
            </emma:interpretation>
          </emma:emma>
        </inkml:annotationXML>
        <inkml:traceGroup>
          <inkml:annotationXML>
            <emma:emma xmlns:emma="http://www.w3.org/2003/04/emma" version="1.0">
              <emma:interpretation id="{94F638BC-1112-48FF-B032-F4B5EB224B7A}" emma:medium="tactile" emma:mode="ink">
                <msink:context xmlns:msink="http://schemas.microsoft.com/ink/2010/main" type="inkWord" rotatedBoundingBox="17711,12756 21142,12932 21099,13773 17668,13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581 424 273 0,'6'-8'551'16,"1"2"52"-16,-6 10 32 0,-1-2 15 16,0 9-255-16,0 2-171 0,0 8-97 15,0 2-55-15,0 4-29 0,0-1-14 16,7 4-14-16,-5-1-6 0,1 0-5 15,2-7-1-15,0 3-2 0,-2-3-11 16,2-4-20-16,-2-8-18 0,2-3-21 16,0-3-28-16,0-11-26 0,1-7-14 15,-4-2-13-15,1-8-4 0,-1-6 5 16,1-4 19-16,0-3 25 0,-3-3 36 16,-3-3 46-16,0-1 47 0,1 3 38 15,2 1 27-15,-5 4 20 0,-1 2 8 16,4 4-2-16,-5 7-8 0,6 2-12 15,-2 1-11-15,3 6-11 0,3 1-7 16,2 2-8-16,3 5-6 0,2-1-9 16,3 2-5-16,3 0-10 0,2 5-7 15,1-3-8-15,2 0-4 0,-3 1-3 16,0-3-2-16,3 1-1 0,-3 1-2 16,-5-2 1-16,-1 4 0 0,-3-3 2 15,-2 4-1-15,-7-4 0 0,-3 4 3 16,-2 4-2-16,-8 0-1 0,0 2-2 15,-7 6 4-15,2-4 6 0,0 9 3 16,-6 4 4-16,6-2 1 0,0 2 2 16,2 3-4-16,3-1-4 0,5 0-7 15,3-3-4-15,7 1-2 0,4-4-2 16,4-4 0-16,3-3-9 0,5-1-17 16,3-9-21-16,0 4-24 0,-1 0-15 15,-6-4-15-15,2 0 5 0,-6 0 15 16,-2 3 24-16,-4 3 25 0,-8 4 29 15,-4 1 25-15,-2 6 19 0,-6 0 19 16,-2 6 18-16,0 1 13 0,-3 0 9 16,-3 9 0-16,6-3-8 0,2 4-13 15,3-4-19-15,5-4-15 0,6 5-18 16,4-12-14-16,6 3-6 0,3-3-2 16,7-5-2-16,3-5-2 0,2-2-17 15,3-7-33-15,2 0-49 0,-2-3-125 16,-5-5-209-16,0 3-131 0,-6-5-53 15,4-1-7-15,-4-1 29 0,-2 7 115 16</inkml:trace>
          <inkml:trace contextRef="#ctx0" brushRef="#br0" timeOffset="452.789">1096 178 390 0,'0'-2'550'15,"0"4"44"-15,7 9 26 0,-2-1-35 16,5-3-248-16,3 3-147 0,8-1-80 16,3-2-45-16,4 1-23 0,4-7-25 15,2 4-38-15,1-2-53 0,-1-6-128 16,-7 3-217-16,-1-5-112 0,-1 4-55 16,-1-3-5-16,-1 0 29 0,-5-3 116 15</inkml:trace>
          <inkml:trace contextRef="#ctx0" brushRef="#br0" timeOffset="259.7316">1215 297 216 0,'5'6'533'15,"-2"3"62"-15,-3 8 35 0,0 7 15 16,0 7-223-16,0 1-181 0,0 9-107 0,0-3-64 16,0 3-29-16,2-2-19 0,-2-2-10 15,3-2-12-15,0-3-21 16,2-6-40-16,-5-2-73 0,2-9-193 15,-2-3-159-15,0-12-80 0,0 0-26 16,0-6 13-16,0-11 60 0</inkml:trace>
          <inkml:trace contextRef="#ctx0" brushRef="#br0" timeOffset="610.583">1622 286 294 0,'5'26'520'15,"0"8"48"-15,-1 4 30 0,3 2-5 0,-5 1-249 16,4-2-151-16,-1 1-84 16,0 0-49-16,0-2-29 0,3-5-38 0,-3 0-56 15,6-7-182-15,-9-1-182 0,6-8-96 16,-3-4-46-16,3-2-6 15,0-9 32-15</inkml:trace>
          <inkml:trace contextRef="#ctx0" brushRef="#br0" timeOffset="-681.0558">73 478 41 0,'3'-9'183'0,"1"-3"56"16,-4-1 37-16,0 2 18 0,0 2 0 16,0-1-21-16,0-1-66 0,0 1-55 15,0 4-40-15,0-5-20 0,0 6-8 16,0-5-7-16,0 2-5 0,0 1-5 16,0 5-6-16,0-6-4 0,0 5-7 15,0-1-4-15,0 2 0 0,0-2-3 16,0 1 2-16,0-1 0 0,0 0 4 15,0 0 4-15,0 2 4 0,-4-1 4 16,1-1 2-16,3 2-1 0,0-2-1 16,0 0-6-16,0 4-5 0,0-3-4 15,-1-1-5-15,1 4 0 0,-4 0-1 16,4-3 4-16,0 3 3 0,0 0 2 16,-1 0 0-16,1 3 0 0,0 1-3 15,-4 3-2-15,1 3-5 0,3 7-5 16,-1 4-1-16,-3 1-8 0,1 8-2 15,-2 1-6-15,4 2-3 0,-6 8-3 16,2-3-4-16,4 1-2 0,-6 2-3 16,5-5 1-16,-2-3-3 0,-3 2 1 15,5-5 2-15,-1-7-3 0,0 0 0 16,1-7 0-16,-1-2 2 0,3-7-2 16,0-7 0-16,0-7 0 0,3-7 0 15,-1-8 0-15,4-12 0 0,-4-2 1 16,5-12-1-16,-1-2 0 0,2-5 0 15,-3-1-4-15,3-5-4 0,0 1-6 16,0 3-6-16,-3 0-5 0,7 4 0 16,-2 6 2-16,1 3 5 0,-1 4 3 15,3 11 5-15,0 0-2 0,0 11-2 16,0 6-4-16,3 8-5 0,0 4-2 0,-1 8 4 16,-2 0 8-16,3 9 8 15,-3 1 8-15,-3 3 12 0,-2 2 7 16,-1-5-1-16,-7 7-3 0,0 2-3 15,-9-3 0-15,1-2 2 0,-5 3 2 16,0-5 5-16,-6 0 4 0,1-3 3 16,0-4-4-16,0-3-6 0,-3-3-5 15,1-3-5-15,6-4-7 0,1 0-3 16,1-4-2-16,4 1-2 0,3-1-1 16,5 0 1-16,0 4-2 0,5 4 3 0,7 0-2 15,-3 5 1-15,4 8 3 16,0 0-1-16,0 7 1 0,2 5 1 15,-2 3-1-15,-6 0 3 0,4 2 1 16,-3 6-4-16,-3-2 4 0,0-1-1 16,-2-2-3-16,-1-3-25 0,1 1-41 0,-3-6-65 15,0-3-163-15,0-8-203 16,3-3-121-16,-1-6-38 0,9 1 8 16,-3-8 43-16,7-8 155 0</inkml:trace>
          <inkml:trace contextRef="#ctx0" brushRef="#br0" timeOffset="1282.578">2251 269 142 0,'0'-6'466'0,"-3"-1"61"0,1 0 39 16,-4-1 7-16,-1 7-165 0,-1 1-152 15,-3 0-90-15,1 0-49 0,-1 0-26 16,-2 1-13-16,-2 7-5 0,2 2-3 16,-6 0-2-16,4 3-2 0,-5 4-4 15,2 4-6-15,1 5-9 0,0 4-8 16,1 4-10-16,3 0-9 0,3 2-7 16,2 3-8-16,5 3-2 0,3-4-3 15,3-3 0-15,5-5 0 0,2-6-1 16,10 0 2-16,-3-7-1 0,6-3 0 15,-2-7 0-15,5-5 0 0,2-10-1 16,-8 3-1-16,4-5 2 0,-6-5 2 16,1 4-1-16,-6-7 5 0,-6 5 9 15,1 0 13-15,-3 1 14 0,-5 7 15 16,0-2 9-16,0 6 6 0,0 1-8 16,0 1-12-16,0 3-13 0,6 4-17 15,-4 0-8-15,9 2-7 0,-1 0-1 16,3-3-5-16,7-1 1 0,-2 0 0 15,3-6 0-15,0-6-2 0,2 0 0 16,1-4-7-16,-3-3-8 0,-3-4-6 16,-2-3-5-16,-1-3-1 0,-4-5 0 15,-2-2 6-15,-5 0 9 0,-2-1 7 16,-4-1 2-16,-6 0 3 0,-3 3 3 16,-2 3 2-16,-2 1 8 0,-4 12 3 15,-1 2 0-15,-1 7 3 0,0 8-3 16,0 7-4-16,3 2-10 0,-3 8-19 15,4 2-39-15,4 6-55 0,2-5-98 16,5 0-234-16,-1-3-166 0,7-1-72 16,7-4-12-16,-1-2 30 0,5-5 84 15</inkml:trace>
          <inkml:trace contextRef="#ctx0" brushRef="#br0" timeOffset="1721.03">2838 211 199 0,'4'0'486'16,"-4"5"62"-16,0-2 32 0,0 1 15 16,0 5-208-16,0 0-141 0,-7 6-88 0,6 2-47 15,-4 3-27-15,-2-1-15 0,1 5-10 16,-2 1-3-16,-1 4-4 0,-2 1 0 15,-2 4 4-15,0 0-1 16,0 2-4-16,-2 1-3 0,1-2-7 16,1 3-10-16,3-7-8 0,-1 0-10 0,6-5-8 15,3 2-5-15,-1-9-1 0,6-2-11 16,4-3-25-16,1-5-41 0,3-6-80 16,-1-3-222-16,6-3-167 0,0 1-80 15,4-9-24-15,1 1 18 0,-1-3 63 16</inkml:trace>
          <inkml:trace contextRef="#ctx0" brushRef="#br0" timeOffset="2076.843">3120 537 233 0,'1'0'547'0,"3"4"70"15,-3-1 41-15,-1 5 31 0,4 1-215 16,-1 1-167-16,3 3-99 0,2 2-51 16,4 2-28-16,1 2-20 0,2 1-19 15,4-3-17-15,2-4-20 0,0 1-14 16,2-1-13-16,2-5-11 0,-3-6-6 16,3-2-3-16,-4-2 0 0,-2-6-4 15,1-1-1-15,-5-9 2 0,-2-2-2 16,-2 1 0-16,-3-10 0 0,-6 4 1 15,-4-6 0-15,-3 1-1 0,-3 0 2 16,-5 3-2-16,-7 3 2 0,3 7-3 16,-6 4-7-16,-5 9-20 0,-3 4-30 15,0 11-41-15,-1 2-57 0,-2 8-124 16,3 6-229-16,1-1-123 0,0 4-43 16,5 4 1-16,-1 4 33 0,5-7 113 15</inkml:trace>
        </inkml:traceGroup>
      </inkml:traceGroup>
    </inkml:traceGroup>
    <inkml:traceGroup>
      <inkml:annotationXML>
        <emma:emma xmlns:emma="http://www.w3.org/2003/04/emma" version="1.0">
          <emma:interpretation id="{05AFFEF5-1A2C-4AD1-B45C-AE4CFBF057E1}" emma:medium="tactile" emma:mode="ink">
            <msink:context xmlns:msink="http://schemas.microsoft.com/ink/2010/main" type="paragraph" rotatedBoundingBox="17355,14310 21311,14265 21332,16152 17377,1619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4567764-FBF7-4B69-814A-9DE22BFD8563}" emma:medium="tactile" emma:mode="ink">
              <msink:context xmlns:msink="http://schemas.microsoft.com/ink/2010/main" type="line" rotatedBoundingBox="17355,14310 21311,14265 21332,16152 17377,16197"/>
            </emma:interpretation>
          </emma:emma>
        </inkml:annotationXML>
        <inkml:traceGroup>
          <inkml:annotationXML>
            <emma:emma xmlns:emma="http://www.w3.org/2003/04/emma" version="1.0">
              <emma:interpretation id="{6609504B-A8D4-46C7-ABE1-6A09A13EBF30}" emma:medium="tactile" emma:mode="ink">
                <msink:context xmlns:msink="http://schemas.microsoft.com/ink/2010/main" type="inkWord" rotatedBoundingBox="17355,14310 20225,14277 20247,16164 17377,1619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272.847">182 2569 205 0,'0'17'499'0,"0"4"52"0,2-5 26 15,1 4 17-15,5-2-232 0,-1 0-159 16,6-1-91-16,6 0-48 0,2-6-26 15,2-6-15-15,6-5-6 0,1-3-5 16,-3-3-3-16,6-6-3 0,-5-9-3 16,-1 0 1-16,-7-5-2 0,1-1-1 15,-8-3 1-15,-2-1 5 0,-7 5 8 16,-8-1 10-16,-7-1 9 0,-2 7 12 16,-8 2 12-16,-5 8 3 0,0 6-1 15,-2 5-5-15,-4 5-6 0,2 6-11 16,4 3-11-16,3 6-18 0,4 3-28 15,6 2-46-15,6-6-73 0,1 5-198 16,9-5-174-16,2 2-85 0,8-4-26 16,3-4 16-16,2-3 54 0</inkml:trace>
          <inkml:trace contextRef="#ctx0" brushRef="#br0" timeOffset="3671.977">711 2297 409 0,'0'14'556'0,"-2"7"47"0,-4-2 32 16,1 7-39-16,-3 4-228 0,0 2-133 15,1-2-74-15,-4 3-37 0,6-3-24 16,0-4-24-16,-3-1-18 0,5-1-18 15,1-11-14-15,2-3-10 0,2-9-8 16,9-2-3-16,-1-6-2 0,3-9 1 16,3-8-4-16,2-1 0 0,3-1 0 15,0-1-1-15,0 1 0 0,-3 3-1 16,3 6 2-16,-3 2 2 0,-5 9-2 16,2 3 2-16,-2 8 1 0,-8 6 3 15,-4 8 0-15,-1 10 5 0,-1 1 5 16,-4 4 2-16,-3-2 1 0,-5 6 1 15,1-2-2-15,-1-2-7 0,4-4-20 16,-3-2-39-16,4-10-52 0,2 0-101 16,-1-12-218-16,7-6-164 0,0 0-72 15,3-7-11-15,1-12 29 0,2 0 87 16</inkml:trace>
          <inkml:trace contextRef="#ctx0" brushRef="#br0" timeOffset="4346.736">1041 2351 317 0,'3'2'431'0,"1"6"44"16,-4-2-12-16,-4 2-52 0,1-2-141 15,3 1-102-15,-5-1-68 0,4 5-42 16,1-5-26-16,-4 1-15 0,1-1-10 16,3 1-5-16,0 1-2 0,0-2 0 15,0-3 0-15,3-1 6 0,-3 4 8 16,4-6 9-16,-4 2 10 0,0 2 15 16,1-1 10-16,-1-3 9 0,0 4 2 15,0-2 2-15,0-2-6 0,0 4-8 16,0-4-11-16,0 4-11 0,0-4-7 15,0 0-6-15,3 0-2 0,-3 0 1 16,0 0 3-16,2 0 3 0,-2 0 8 16,3 4 8-16,1-4 5 0,-4 0 6 15,4 2 7-15,1-2 5 0,0 3 0 16,3 1-1-16,4-1-3 0,1 1-8 16,1-1-5-16,6 0-10 0,1-3-11 15,2 0-6-15,1-3-8 0,-1 0-5 16,1-4-2-16,-4 0-4 0,1-7 2 15,-1 5-2-15,-3-8-1 0,0 0-2 16,-11 0 4-16,2 0 0 0,-4 0-3 16,-4 1 2-16,-4 3-1 0,-4 0-1 15,-5-2 0-15,0 6-1 0,-1 1 0 16,-3 7 0-16,-1 1 2 0,-3 1-1 16,3 10-2-16,-1-5-1 0,-2 9 2 15,6 1 0-15,-4 4-1 0,4 3 1 16,2 3-2-16,2 2 1 0,1 7-1 15,5-5 2-15,-2 5-1 0,7 3 1 16,0-1 0-16,7 0 0 0,-1-3-1 16,6-2 0-16,2-1-1 0,3-5 1 15,1-2 1-15,3-10 0 0,0-5-9 16,5-1-28-16,-5-10-47 0,3-8-64 16,-6-1-136-16,-1-8-189 0,-3-1-134 15,-2-5-47-15,-3 0 5 0,0 2 45 16,2-1 125-16</inkml:trace>
          <inkml:trace contextRef="#ctx0" brushRef="#br0" timeOffset="4699.605">1401 2573 391 0,'6'0'514'0,"-4"0"48"0,-2 2 10 16,5 6-43-16,-2-1-192 0,0-1-119 16,-1 5-75-16,3-2-38 0,1 5-23 15,-4 4-15-15,6-5-10 0,3 4-10 16,-4-1-10-16,6 1-11 0,3-8-10 15,2 5-4-15,1-7-3 0,3-1-2 16,0-6 5-16,3-4 4 0,-3-1 4 16,5-7 2-16,2-3-2 0,-5-9-5 15,2-2-1-15,-3 1-7 0,-2 2-3 16,-3-4-2-16,-5-1 0 0,2 5 12 16,-9 6 20-16,2 1 22 0,-8 6 19 15,0 3 21-15,-1 7 21 0,-7 10 10 16,-4 8 5-16,-1 8 7 0,-8 10 4 15,0 9-7-15,-5 5-16 0,-2 9-21 16,-6 3-23-16,0 3-26 0,1 3-26 16,-1 0-20-16,0-1-21 0,6 1-49 15,1-8-83-15,1-3-139 0,3-14-313 16,2-3-162-16,3-7-74 0,-2-4-2 16,7-11 57-16,0-10 125 0</inkml:trace>
          <inkml:trace contextRef="#ctx0" brushRef="#br0" timeOffset="2948.806">-190 1545 337 0,'-7'14'505'0,"2"3"45"16,0 1 24-16,1 7-39 0,-3 2-213 16,1 7-121-16,-1-1-66 0,5 4-28 15,-4 6-10-15,4 1-6 0,-1 6-1 16,1 1-4-16,-4 10-10 0,4-5-8 16,-1 8-13-16,-2 1-12 0,0-2-12 15,0 1-10-15,-1 0-7 0,-2-8-5 16,3-2-5-16,3-7 0 0,-4-6-5 15,4-11-2-15,2-7 1 0,2-9 2 16,4-6-2-16,-1-16 2 0,5-9 0 16,1-7 2-16,4-2 0 0,4-8-2 15,-4 0 0-15,6 0 0 0,-1 4 0 16,-2 4 0-16,0 2 0 0,-1 8 0 16,3 8 0-16,-7 2 4 0,-3 12 3 15,3 2 5-15,-5 11 6 0,-3 5 8 16,-2 6 7-16,-3 5 6 0,-3 0 2 15,-4 5-1-15,1 5-5 0,-2 0-7 16,-2-6-6-16,0 0-8 0,2-1-7 16,0-6-7-16,3-2-28 0,-2-1-44 15,3-9-58-15,2-9-109 0,2-3-230 16,0-8-143-16,5-8-55 0,3-3 1 16,2-9 34-16,3-5 99 0</inkml:trace>
          <inkml:trace contextRef="#ctx0" brushRef="#br0" timeOffset="6059.01">2354 2297 151 0,'0'-4'422'0,"0"4"48"0,-7-3 26 16,7-2-22-16,-5 4-149 0,4 1-124 16,-6-4-70-16,2 4-35 0,-3 0-14 15,7-3-5-15,-8 3 0 0,5 0 0 16,-8-4 1-16,4 4-4 0,2 0-1 15,-3 4-2-15,-2-4-6 0,1 3-1 16,-1 1-5-16,-2-3-3 0,3 7 0 16,-1 2-1-16,-2 5 0 0,3 2 0 15,-3-1-3-15,0 4-6 0,2 3-7 16,-2 1-5-16,4 6-8 0,3-3-7 16,-1 7-7-16,6-4 0 0,1 4-4 15,0-8-4-15,1 5-3 0,7-8-1 16,4-3 1-16,-2-3-1 0,6-7 0 15,-1-2 1-15,1-8 3 0,2-5-1 16,1-4-3-16,-4-6 3 0,4 2-1 16,-4-4-1-16,-2-2 1 0,-2 2 0 15,-2 0-1-15,-1 4 8 0,-7-1 8 16,3 1 8-16,-4 5 7 0,0 3 5 16,-4 1 1-16,3 4-5 0,-6 4-6 15,7 1-10-15,0 5-5 0,0 5-7 16,7-2-2-16,-2 0-2 0,3 4 0 15,5-3 0-15,0 4-1 0,1-10 0 16,6-3 2-16,1 4-1 0,-1-9-1 16,1 0 0-16,3-10 0 0,-3-1 0 15,0-7 1-15,-6 3-1 0,-2-5 1 16,0-3 2-16,-5-2 0 0,-5 3 0 16,-3-2 1-16,-3 1-1 0,-5 0 0 15,-5 2-1-15,0 4 2 0,-2 4-3 16,-6 2-1-16,2 8 1 0,-1 6-1 15,1 3-1-15,1 1-2 0,2 6-1 16,3 6-9-16,4-2-32 0,4 6-49 16,4-3-67-16,-2-1-161 0,6 6-209 15,-2-6-116-15,4 2-39 0,2-5 15 16,3 1 48-16,-2-3 152 0</inkml:trace>
        </inkml:traceGroup>
        <inkml:traceGroup>
          <inkml:annotationXML>
            <emma:emma xmlns:emma="http://www.w3.org/2003/04/emma" version="1.0">
              <emma:interpretation id="{A3011AFB-4D7A-4A75-91FD-D5566F8DE4E0}" emma:medium="tactile" emma:mode="ink">
                <msink:context xmlns:msink="http://schemas.microsoft.com/ink/2010/main" type="inkWord" rotatedBoundingBox="20387,14505 21314,14494 21326,15607 20399,15617"/>
              </emma:interpretation>
              <emma:one-of disjunction-type="recognition" id="oneOf2">
                <emma:interpretation id="interp2" emma:lang="" emma:confidence="0">
                  <emma:literal>mb</emma:literal>
                </emma:interpretation>
                <emma:interpretation id="interp3" emma:lang="" emma:confidence="0">
                  <emma:literal>Mb</emma:literal>
                </emma:interpretation>
                <emma:interpretation id="interp4" emma:lang="" emma:confidence="0">
                  <emma:literal>nib</emma:literal>
                </emma:interpretation>
                <emma:interpretation id="interp5" emma:lang="" emma:confidence="0">
                  <emma:literal>urb</emma:literal>
                </emma:interpretation>
                <emma:interpretation id="interp6" emma:lang="" emma:confidence="0">
                  <emma:literal>uzb</emma:literal>
                </emma:interpretation>
              </emma:one-of>
            </emma:emma>
          </inkml:annotationXML>
          <inkml:trace contextRef="#ctx0" brushRef="#br0" timeOffset="6738.891">2731 2318 152 0,'0'0'450'0,"0"0"58"0,0 0 38 15,-3 0-6-15,3 2-147 0,0 1-134 16,0 1-76-16,-2 4-48 0,2-2-22 16,0-3-14-16,0 6-8 0,0 2-7 15,0 0-5-15,2 5-4 0,-2 0-3 16,0 1-10-16,0 7-4 0,0-1-8 15,0 1-5-15,0 3-7 0,0-4-6 16,0 1-7-16,0-3-6 0,0-1-4 16,0-7-6-16,3-5-3 0,0 1-2 15,2-6-2-15,-3-6-2 0,9-7 2 16,-1-7-4-16,3-4-4 0,0 2-4 16,0-9-2-16,3 1 1 0,1 1 1 15,-3 3 4-15,1 2 2 0,-2 4 7 16,-3 1 3-16,-1 6 2 0,0 5-2 15,-1 5 4-15,-3 0-1 0,1 7-1 16,-6 4-2-16,0 6 1 0,0-2 3 16,0 6 4-16,0 3 0 0,-6-1 3 15,6-2 0-15,0-4-1 0,0 0-3 16,6-4-4-16,-4-7-3 0,9-6 3 0,-1-2 0 16,3-5-1-16,5-7 0 15,3-3-3-15,0-3 0 0,0 1-1 16,4-2-4-16,-4 4 0 0,-2 4 0 15,2 1 0-15,-1 10 0 0,-5 2-1 16,1 8 2-16,-3 1 1 0,0 9 1 16,-5 1-2-16,0 1 3 0,0 3-1 15,-6 5 0-15,-2-9 0 0,3 5-2 16,0-4 0-16,-3 0-1 0,0-6-2 16,0-1-19-16,0-2-40 0,0-5-65 15,-3-3-117-15,0-3-220 0,3 0-154 16,-2-3-64-16,2 3-4 0,-6-6 42 15,4 2 105-15</inkml:trace>
          <inkml:trace contextRef="#ctx0" brushRef="#br0" timeOffset="7701.371">3452 1733 273 0,'-2'0'472'0,"2"0"42"0,0 3 26 16,0-3-44-16,0 0-188 0,0 4-123 16,0-4-64-16,0 4-34 0,0-2-9 15,0 2-1-15,0-2 6 0,0 3 5 16,-3-3 7-16,3 7 6 0,-2-3 4 16,2 0 3-16,-3 3-1 0,0 6 1 15,1 0-7-15,-4 10-4 0,4 2-7 16,-1-1-8-16,-2 8-8 15,2 3-4-15,1 4-5 0,-1 2-4 16,1 0-4-16,-1 8-5 0,-1-2-5 16,3 6-5-16,1-3-3 0,0-3 3 0,0 0 1 15,-3-10 4-15,-1 1-2 0,4-10-3 16,0-4-6-16,0-5-7 0,0-4-10 16,7-15-4-16,-6-2-6 15,6-2-3-15,0-13 0 0,1 0-2 0,3-2-3 16,2-7 1-16,0 7 0 15,2-3 0-15,-1 5 0 0,1 4 3 0,4 3-1 16,-1 8 1-16,-3 0 1 0,5 8 0 16,-6 3 1-16,-1 8-2 15,3 0 5-15,-4 6 5 0,-6 1 6 16,2 4 7-16,-1 0 5 0,-7 1 1 16,-7 0 2-16,6 2-4 0,-11-3-4 0,3-3-3 15,-4-1-1-15,-4-3-3 0,0-6-1 16,-5-4-4-16,-2-2-3 15,1-7-4-15,-1-11-6 0,-2-1-3 16,0-5 0-16,3 2-3 0,2-8-11 16,0 8-26-16,8-1-37 0,0 2-47 15,0 3-61-15,5 1-91 0,-1 3-170 16,1 3-227-16,0 0-99 0,3 3-24 16,0 7 25-16,0-2 68 0,-1 9 170 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20:32.966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04AF0AB9-52F5-4826-A0D7-87638E5235D8}" emma:medium="tactile" emma:mode="ink">
          <msink:context xmlns:msink="http://schemas.microsoft.com/ink/2010/main" type="inkDrawing" rotatedBoundingBox="1520,14076 3114,10987 3348,11109 1754,14197" semanticType="callout" shapeName="Other">
            <msink:sourceLink direction="with" ref="{9761B5AD-4492-49D6-AF55-97DA99D21283}"/>
            <msink:sourceLink direction="with" ref="{CA39581A-7E96-492D-8FC0-E4D7BAA780B0}"/>
          </msink:context>
        </emma:interpretation>
      </emma:emma>
    </inkml:annotationXML>
    <inkml:trace contextRef="#ctx0" brushRef="#br0">0 3102 41 0,'0'0'192'16,"4"4"41"-16,-4-4 23 15,0 0 8-15,0-4-6 0,3 2-32 16,-2 2-55-16,-1 0-49 0,0-5-34 16,0 5-20-16,0 0-21 0,0 0-7 15,0 0-7-15,0 0-6 0,0 5-3 16,4-5-3-16,-4 0 4 0,0 2 2 16,0-2-1-16,1 0 3 0,-1 4-1 15,0-4 1-15,0 3-1 0,0-3 0 16,0 0-4-16,0 0-3 0,0 0-1 15,0 0-1-15,4 0-5 0,-4 0 1 16,0 0-3-16,3-3-1 0,-3-1 0 16,1 2-4-16,-1 2 1 0,0-5 2 15,4 5 2-15,-4-3 3 0,1 3 2 16,-1 0 6-16,0-3 0 0,0 3 3 16,0-4 1-16,0 4-7 0,0 0-4 15,0 0-4-15,0-2-3 0,0 2-3 16,0 0-4-16,0-4-1 0,0 4-1 15,0-3 0-15,0 3 2 0,0-4-1 16,4 1-1-16,-4-1 0 0,0 1 0 16,3 0 3-16,-3 0-1 0,1 3 0 15,-1-3-1-15,0-1-1 0,4 0 0 16,-4 4 0-16,3-2 0 0,-3-2 2 16,0 0-2-16,2 1 1 0,-2-2 0 15,0 0-1-15,3 2 2 0,-2-2-2 16,-1-4 2-16,4 1 1 0,1 7-1 15,-2-6-1-15,-2-1-1 0,3 2 0 16,-1-5 1-16,-1 2 2 0,4 3-2 16,-4-6 1-16,3 7 5 0,-2-9 2 15,2 7 4-15,-2-5 2 0,2 5 2 16,-2-4 1-16,-1-1-3 0,3 3-3 16,-2 0 0-16,2-2-1 0,-2 1 1 15,2 1-2-15,-2 2 0 0,-1-3-2 16,4 0-2-16,-4 0 0 0,3-2 2 15,-2 4-1-15,2-5 1 0,-2 3-1 16,2-1 1-16,-2 2-3 0,-1-5 0 16,4 3-1-16,-4-2-1 0,3-1 0 15,-2 4 3-15,2-3 2 0,-2 4 0 16,2-4 1-16,-2 2 1 0,-1-3-1 16,5 3 1-16,-6 2 0 0,4-1 2 15,-2-1-2-15,2 2 0 0,-2 2-3 16,2-4-2-16,-1 2-2 0,0-3-3 15,0 1-1-15,1 0-1 0,-1-2 1 16,1-1-1-16,0 5-3 0,3-6 3 16,1-1 2-16,-5 3 2 0,8-4 5 15,-4 4 0-15,2-4 2 0,-2 1 1 16,0 2-4-16,2-1-4 0,-5 0 0 16,3-1 0-16,0-1-2 0,0 2 1 15,-3 0 1-15,3 0 2 0,-3 2 4 16,3 0 5-16,-3-4 4 0,0 0 3 15,1 0 4-15,2 4 0 0,-6 0-1 16,6-5-2-16,-3 6-4 0,-2-2-3 16,2 3-1-16,3-2-3 0,-3 3-3 15,0-4-2-15,2 4-1 0,-1 0 0 16,1-3-2-16,-1-1 3 0,-3 1 3 16,5 2 0-16,-3 2 1 0,0-9 2 15,3 5 0-15,1 0-2 0,0-4-3 16,3 0 0-16,-3 0-1 0,3 2-3 15,-2-2 1-15,1-2-2 0,-1 4 1 16,-2-2 2-16,2 4-2 0,-2 0-2 16,0-1 1-16,0 1 2 0,-3 1-1 15,3 0-2-15,3-2 2 0,-4 1 0 16,1 1 1-16,0-5-3 0,2 5-1 16,1-1-1-16,-1-3 0 0,1 1 0 15,-1 0-1-15,3 0 1 0,-1-2 2 16,-3 7 0-16,3-6 0 0,-2 2 0 15,1-3 2-15,-1 1-1 0,-1 2 1 16,3-3-2-16,-2 0 2 0,3 4 0 16,-2-4 1-16,-1 0 0 0,1 4 0 15,-1-3-2-15,1-1 5 0,-1 5-4 16,1-2 2-16,-1-2-2 0,2-1 0 16,-6 5-1-16,5-1-1 0,-1-4 0 15,-2 3 1-15,4 1-1 0,-6-4 1 16,6 0-1-16,-4 4 0 0,2-4-1 15,-2 2 0-15,0 0-1 0,2 0 2 16,-6 1 0-16,5-1 1 0,-1-3 4 16,-3 6 4-16,3-5 3 0,-3 4 1 15,3 0 2-15,0-4-3 0,-3 3-3 16,3-2-2-16,0 2-5 0,0-3 1 16,-3 2-1-16,6-4 0 0,-4 4 1 15,1-2-2-15,0 0 4 0,2 1-3 16,-4-2 2-16,3 1 0 0,-3 0-1 15,2 2 0-15,0 0-1 0,-3 0 1 16,3 0 0-16,-3 1 3 0,3 1-2 16,-3 3 0-16,3-3 1 0,-3 0-3 15,2 2 3-15,-2-2-3 0,0-1 0 16,-1 5-2-16,5-5 0 0,-5 1 0 16,3-1 0-16,-2 0 0 0,0 6-2 15,0-7 2-15,3-2 0 0,-3 8 0 16,1-6 2-16,-1-2 1 0,0 4 4 15,0-1 2-15,3 1 2 0,-3-4 3 16,1 4 0-16,-1 0 1 0,0 0-2 16,0-1-2-16,0 5-3 0,-2-6 0 15,2 9-3-15,1-4 1 0,-4 0-5 16,3 0 3-16,1 0-3 0,-4-2 2 16,3 7 2-16,1-6-3 0,-1 2 2 15,0-5 0-15,0 5 0 0,2-3 4 16,-3 3 5-16,1-3 6 0,0 1 1 15,0 0 4-15,-2 3 2 0,2-9 1 0,-2 12 3 16,1-5 0-16,1 1 4 16,-4-2-1-16,6 1 0 0,-6-1-1 15,4 2-5-15,-5 3-5 0,3-2-2 16,2 2-5-16,-1-1-5 0,-3 0-4 16,2 1-1-16,1 1-2 0,-3 0 0 15,3-2-2-15,-1 2 0 0,-3 4 1 0,2-3 2 16,-2 1-1-16,0 3 1 15,0 0 3-15,0 0 4 0,0 0 2 16,0 0 3-16,-2 3 3 0,2 1 2 16,-3 2 1-16,-1 6 2 0,-1-4 0 15,2 6-1-15,-2 3 0 0,0-2-2 16,-3 6-2-16,3 3-4 0,-3 4-2 16,3-3-1-16,-3 5-4 0,0 1-2 15,0-1-2-15,2 3-1 0,-6 2-2 16,4-3 0-16,-2 6 0 0,-1-2-2 15,4 1 0-15,-7 5 0 0,4-5 0 16,2 2 0-16,-5-2 0 0,3 3 1 16,-1 2 1-16,1-7 0 0,-1 5 0 15,-2-6-1-15,4 4 1 0,-4-4-1 16,7-2 0-16,-9 6 1 0,5-8 0 16,1 0 0-16,-6 0-1 0,5-3 0 15,-3 0 0-15,4-1 0 0,-6 2 0 16,5-4 0-16,0 1 0 0,-3 0-1 15,2-2 1-15,-2 2 0 0,3-7 1 16,-1 6-1-16,-2-4 2 0,0-1 0 16,3 3 0-16,-5-3 0 0,2 5-1 15,0-3-1-15,0-2 1 0,0 2 1 16,0-2-2-16,-3 1 2 0,3 5 0 16,-5-2-1-16,2-3-1 0,1 4-1 15,-1-3-1-15,-2 4-2 0,0 2 3 16,-1-2-2-16,4-4 2 0,-6 9 0 15,1-2-1-15,-1 2 2 0,2 0-1 16,-6 4 1-16,3-4 0 0,-3 4 0 16,2 0 0-16,-4-1 0 0,4 1 0 15,-1-1 0-15,-2-2 1 0,4-1-1 16,0 4 3-16,-3-4-2 0,4-2 2 16,3 2 0-16,-3 3-3 0,3-7 0 0,0 1 0 15,-1 2-2-15,4-4 1 16,-1 4-2-16,3-5 3 0,-3 7 0 15,3-5-1-15,0-2-2 0,0 3 2 16,3-5 0-16,-2 7-1 0,3-10 1 16,0 5-1-16,-2-1 0 0,1 0 2 15,2 1 0-15,0-1-1 0,-2-2 1 0,2-1 0 16,0 4 0-16,0 0 0 16,-2-5 1-16,2 5 0 0,0-5 0 15,0 2 0-15,1 0 1 0,-1-6 0 16,2 2 0-16,-1-2 0 0,1 3 0 15,1-10 0-15,0 5-1 0,0-3 0 0,0 1-1 16,-1-2 2-16,1 2-2 16,1-4 2-16,0-1-1 0,-1 0 1 15,1 1-1-15,3-3 2 0,-2-1-1 16,1 1 1-16,2 0 1 0,-3-4-3 16,-1 0-1-16,4 2 0 0,0-2 0 15,0 0-2-15,0-2-1 0,0 2 1 16,0-4-1-16,4 0 2 0,-4 1-1 15,3-1 2-15,-3 2-1 0,0 2 1 16,2-5 0-16,-2 2 0 0,0 3 0 16,0 0 0-16,0 0 0 0,0 0 1 15,0 0-1-15,0 0 2 0,0 0-1 16,0 0 2-16,0 0-1 0,0 0 0 16,0 0-1-16,-2 0 1 0,2 0-2 15,-3 0 0-15,-1 0 0 0,4 0 0 16,-1 0-2-16,-2 3-1 0,3-3-1 15,-4 0 0-15,4 5 1 0,0-5-2 16,0 0-8-16,-1 2-28 0,1 2-40 16,1-4-57-16,-1-4-98 0,0-3-239 15,0-3-157-15,0-6-64 0,7-4-6 16,1-3 35-16,-2-7 85 0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5:20:34.609"/>
    </inkml:context>
    <inkml:brush xml:id="br0">
      <inkml:brushProperty name="width" value="0.06667" units="cm"/>
      <inkml:brushProperty name="height" value="0.06667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2A7DBB54-2F34-4440-A75B-E6DEAB30155F}" emma:medium="tactile" emma:mode="ink">
          <msink:context xmlns:msink="http://schemas.microsoft.com/ink/2010/main" type="writingRegion" rotatedBoundingBox="1763,11022 4935,11003 4954,14179 1782,14198"/>
        </emma:interpretation>
      </emma:emma>
    </inkml:annotationXML>
    <inkml:traceGroup>
      <inkml:annotationXML>
        <emma:emma xmlns:emma="http://www.w3.org/2003/04/emma" version="1.0">
          <emma:interpretation id="{EDC3C457-8314-4D8D-A32F-CA0FAEFE579C}" emma:medium="tactile" emma:mode="ink">
            <msink:context xmlns:msink="http://schemas.microsoft.com/ink/2010/main" type="paragraph" rotatedBoundingBox="2624,11584 3140,11008 3453,11288 2938,1186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9D9E721-2568-48B5-AF54-688A5AAB40B8}" emma:medium="tactile" emma:mode="ink">
              <msink:context xmlns:msink="http://schemas.microsoft.com/ink/2010/main" type="line" rotatedBoundingBox="2624,11584 3140,11008 3453,11288 2938,11864"/>
            </emma:interpretation>
          </emma:emma>
        </inkml:annotationXML>
        <inkml:traceGroup>
          <inkml:annotationXML>
            <emma:emma xmlns:emma="http://www.w3.org/2003/04/emma" version="1.0">
              <emma:interpretation id="{9761B5AD-4492-49D6-AF55-97DA99D21283}" emma:medium="tactile" emma:mode="ink">
                <msink:context xmlns:msink="http://schemas.microsoft.com/ink/2010/main" type="inkWord" rotatedBoundingBox="2624,11584 3140,11008 3453,11288 2938,11864">
                  <msink:destinationLink direction="with" ref="{04AF0AB9-52F5-4826-A0D7-87638E5235D8}"/>
                </msink:context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3</emma:literal>
                </emma:interpretation>
                <emma:interpretation id="interp2" emma:lang="" emma:confidence="0">
                  <emma:literal>'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,</emma:literal>
                </emma:interpretation>
              </emma:one-of>
            </emma:emma>
          </inkml:annotationXML>
          <inkml:trace contextRef="#ctx0" brushRef="#br0">0 687 54 0,'0'-9'118'16,"0"0"-22"-16,0 4-19 0,0-6-16 16,0 6 8-16,0-7 43 0,3 2 49 15,0 7 36-15,-3-7 27 0,0 3 13 16,0-1-1-16,2 2-37 0,-2-1-34 16,0 5-23-16,3-1-16 0,-3-2-15 15,2-1-12-15,-2 3-17 0,0 3-13 16,0-4-12-16,0 1-7 0,-2 3-4 15,2 0 4-15,-3-3 2 0,3 3 2 16,0 0 6-16,-2 3 7 0,2-3-1 16,0 0 2-16,0 3 0 15,-3-3-5-15,3 4-5 0,0-4-7 16,0 0-3-16,0 3-8 0,0-3-9 0,0 0-5 16,3-3-4-16,-3 3-1 0,2-7 3 15,3 0 1-15,3-3 8 0,0-4 7 16,2 1 6-16,-2-4 1 0,5 2-3 15,0-4-5-15,3 0-4 16,-3-2-7-16,5 2-5 0,-1-5-5 0,4 1-5 16,-3-5-2-16,3 5-2 0,-2-4-1 15,1-3-2-15,-4 5-1 0,2-1-2 16,-2 3 2-16,-3-1 0 16,0-1 0-16,0 7 0 0,-1 1 7 0,-4 2 6 15,-2 0 6-15,1 1 9 0,-2 5 6 16,-4 0 2-16,6 4-6 0,-6-2-4 15,3 6-8-15,-3-4-7 0,-1 2-6 16,0-1-6-16,3 4 0 0,-3-5-4 16,0 5-3-16,0 0 1 0,5 0-1 15,-5 0 0-15,4 0 1 0,-1 0 0 16,-1 5 2-16,2-1 0 0,0-1 0 16,1 2 4-16,-1 0-3 0,0 3 3 15,1 4-2-15,1 2 3 0,-1 1-2 16,0 2 3-16,0 4-3 0,-2-3 2 15,2 7-2-15,0-3 0 0,0-4-3 16,1 6 0-16,-1-3 0 0,0-3 1 16,0 0-1-16,-2-1 0 0,2 0 2 15,-2-4 0-15,-1-3 0 0,1 1-1 16,-3-5 3-16,3 0-2 0,-3-1 2 16,2-3 6-16,-2 2 6 0,0-1 7 15,0-3 4-15,-2 0 3 0,-1 0 1 16,3 0-4-16,-3 0-2 0,1-3-5 15,-3-1-1-15,-1 4 1 0,1-2 2 16,0-3 5-16,-3 3 9 0,0 2 7 16,-2-4 10-16,-1 0 7 15,1 2 7-15,-2-2 6 0,-1 1 5 0,0-3-3 16,0 1 0-16,0 2-7 0,0-4-9 16,0 5-12-16,0-2-8 0,0 0-11 15,0-2-10-15,0 2-7 0,2 1-2 16,-2 0-4-16,5 3-4 0,-2-3-1 15,2-1 0-15,3 4-1 16,-3 0-1-16,6-3-2 0,-4 3-1 0,4-4-3 16,-1 4 0-16,3 0-1 0,0 0 0 15,0 4 1-15,0-4 2 0,0 0 3 16,0 3 1-16,5-3 1 0,-5 0 0 16,3 4 0-16,0-4 1 15,-1 3-2-15,3 0-1 0,3-3 1 0,-3 7 0 16,6-1 2-16,-1 2 0 0,3 1 0 15,0-1 2-15,3 1 0 0,0 5 0 16,-1-5 1-16,5 2-1 16,-3-1 1-16,1-1 0 0,-1 2 2 15,1 3-2-15,-2-5 1 0,-3-2-2 16,0 3 0-16,-2 2-2 0,-1-7 0 0,-2 5 2 16,-3-3 0-16,-2 1 1 0,-1-6 4 15,1 1 0-15,-3 1 1 16,-3 0 1-16,-2-2-2 0,2-2 1 15,-4 0-5-15,-4 0 1 0,1-2-4 16,-3-2 0-16,0 0 0 0,-6-5 0 16,1 1-1-16,-4-1-2 0,1-5 1 0,-1 0 0 15,-3 0-3-15,-1-1 3 0,5-2-2 16,0 4 1-16,3-4 1 0,0 2 0 16,2 6 0-16,6 3-2 0,-1-5-3 15,6 7-2-15,0 2 1 16,5 2-1-16,2 2-1 0,2 5 2 15,5 1 3-15,4 1 0 0,0 5 3 0,6-1 2 16,-1 0 2-16,0 4-2 0,3-4 2 16,-3 4-30-16,1-3-49 15,-1 3-68-15,-5-1-105 0,-1 1-250 16,-11 0-230-16,-1-2-93 0,0-2-17 16,-5 4 33-16,1-1 87 0,-5 1 239 15</inkml:trace>
        </inkml:traceGroup>
      </inkml:traceGroup>
    </inkml:traceGroup>
    <inkml:traceGroup>
      <inkml:annotationXML>
        <emma:emma xmlns:emma="http://www.w3.org/2003/04/emma" version="1.0">
          <emma:interpretation id="{982DBD16-5821-44F5-B4DF-3CF12FCA7EE5}" emma:medium="tactile" emma:mode="ink">
            <msink:context xmlns:msink="http://schemas.microsoft.com/ink/2010/main" type="paragraph" rotatedBoundingBox="1780,13837 4952,13817 4954,14179 1782,14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27FF05-8CD5-4F4E-9F56-0056A0373D28}" emma:medium="tactile" emma:mode="ink">
              <msink:context xmlns:msink="http://schemas.microsoft.com/ink/2010/main" type="line" rotatedBoundingBox="1780,13837 4952,13817 4954,14179 1782,14198"/>
            </emma:interpretation>
          </emma:emma>
        </inkml:annotationXML>
        <inkml:traceGroup>
          <inkml:annotationXML>
            <emma:emma xmlns:emma="http://www.w3.org/2003/04/emma" version="1.0">
              <emma:interpretation id="{CA39581A-7E96-492D-8FC0-E4D7BAA780B0}" emma:medium="tactile" emma:mode="ink">
                <msink:context xmlns:msink="http://schemas.microsoft.com/ink/2010/main" type="inkWord" rotatedBoundingBox="1780,13837 4952,13817 4954,14179 1782,14198">
                  <msink:destinationLink direction="with" ref="{04AF0AB9-52F5-4826-A0D7-87638E5235D8}"/>
                </msink:context>
              </emma:interpretation>
              <emma:one-of disjunction-type="recognition" id="oneOf1">
                <emma:interpretation id="interp5" emma:lang="" emma:confidence="0">
                  <emma:literal>messo</emma:literal>
                </emma:interpretation>
                <emma:interpretation id="interp6" emma:lang="" emma:confidence="0">
                  <emma:literal>mio</emma:literal>
                </emma:interpretation>
                <emma:interpretation id="interp7" emma:lang="" emma:confidence="0">
                  <emma:literal>pupo</emma:literal>
                </emma:interpretation>
                <emma:interpretation id="interp8" emma:lang="" emma:confidence="0">
                  <emma:literal>puppo</emma:literal>
                </emma:interpretation>
                <emma:interpretation id="interp9" emma:lang="" emma:confidence="0">
                  <emma:literal>ruspo</emma:literal>
                </emma:interpretation>
              </emma:one-of>
            </emma:emma>
          </inkml:annotationXML>
          <inkml:trace contextRef="#ctx0" brushRef="#br0" timeOffset="4099.525">-939 3040 105 0,'0'4'294'0,"0"-4"28"0,0 0-1 15,0 0-21-15,0 0-35 0,0 0-76 0,4 0-67 16,-4 0-41-16,0 2-22 16,0-2-6-16,1 4-2 0,-1 0 0 15,0-4 3-15,0 3 6 0,0 0 5 16,0 0 6-16,0-3 3 0,-1 3 0 16,1 1-3-16,-4-1-9 0,4 1-16 0,0-4-13 15,-3 3-13-15,3 1-9 16,-2-4-5-16,-1 2-4 0,2 2 0 15,-3-1-1-15,1-3 0 0,1 3 0 16,-1 2 3-16,3-5 5 0,-3 0 6 16,1 2 5-16,-1-2 3 0,3 0 3 15,-2 0 1-15,2 0-2 0,-3 0-1 0,3 0-4 16,0 0 0-16,0 0-3 16,0 0-4-16,0 0-4 0,0 0-4 15,0 0-1-15,0 0-4 0,0 0-1 16,0 0-1-16,0 0 2 0,0 0 3 15,3-2-3-15,-3 2 0 0,2-5 3 16,-2 5 0-16,3-3 3 0,-1-4 4 16,1 5 3-16,0-5 5 0,-1 7 0 15,5-7 2-15,-7 7-4 0,1-4-4 16,4 1 0-16,-2 0 1 0,2 3 0 16,3 0 1-16,-3-3 1 0,3 3 2 15,0-3 2-15,2-5-2 0,-2 6-4 16,4-2-2-16,-2 0 0 0,1-4-4 15,2 7-2-15,-3-3-1 0,3 1-1 16,-2-1-1-16,-1 3-1 0,3-4 0 16,-2 5 0-16,-1-4 3 0,3 4-1 15,-2 0 1-15,2 0 1 0,0 0 2 16,-3-3-3-16,3 3 0 0,0-5-1 16,0 5 0-16,0-1-1 0,-1 1 0 15,-3 0 0-15,4 0 0 0,-1 0-1 16,-2 0 0-16,3 0-1 0,-2 0 0 0,2-4 2 15,-3 4-2-15,3-3 0 16,3 3 1-16,-3 0 0 0,3-4 1 16,-1 4 1-16,1-4 0 0,2 4 1 15,-2 0 0-15,1 0 0 0,-3 0 0 16,-1 0 1-16,4 0-2 0,-4 0 1 16,0 0 8-16,0 0 7 0,0 0 2 0,0 0 4 15,-2 4 4-15,-1-4-1 16,1 0-6-16,-1 0-2 0,3 0-3 15,-2 0-1-15,-1 0-3 0,3-4-2 16,0 4-2-16,-2 0-1 0,4-2-1 16,0 2-2-16,-6-4 1 0,4 4 2 15,4 0 6-15,-4 0 5 0,0-3 3 16,0 3 1-16,-3 0 1 0,3-5-3 16,0 2-8-16,-2 3-3 0,-1-2-4 15,3-2 0-15,1 1-1 0,-4 3 1 16,0-4-1-16,3 2 0 0,-5 2-3 15,5-3 3-15,-5-2-3 0,4 5 2 0,-3-4-2 16,3 4 2-16,-3 0-1 16,4 0 0-16,-1 4 0 0,-2-4-1 15,-1 0 3-15,4 5-1 0,-1-5 0 16,-2 3 0-16,3-3 4 0,1 0 6 16,-1 0 5-16,-3 0 2 0,3-3 4 15,0 3 5-15,-2-5 2 0,2 5-3 0,0 0-3 16,0-4-2-16,2 4-3 15,0-2-3-15,-2 2-5 0,0 0-5 16,1 0 1-16,-1-3-3 0,0 3 2 16,4 0-2-16,-4-4 0 0,0 4-1 15,0 0 3-15,0 0 4 0,0 0 4 0,-2 0 1 16,-1 4 3-16,3-4 2 16,-2 0-2-16,-1 3-5 0,3-3-4 15,-5 2 0-15,5 2 1 0,0-4-2 16,-1 0 2-16,-3 5 2 0,4-5 1 0,-5 0 1 15,6 0 0-15,-3 0-1 0,-1 3-2 16,3-3-4-16,0 0-1 16,-2 0-1-16,2 0-1 0,0 0 1 15,-3 0 4-15,3 0 2 0,0 0 2 16,0 0 1-16,0 0 0 0,2 0-1 0,-6 0-3 16,4 0 2-16,0 0-1 0,0 0 1 15,-1 0-2-15,-3 0 2 16,3 0-1-16,-2 0-2 0,3 0-4 15,-2 0 0-15,2 0-3 0,-3 0 6 16,0 0 5-16,1 0 5 0,-1-3 4 16,3 3 1-16,-2-5 3 0,-1 5-5 0,3 0-6 15,-2 0-6-15,-1 0-4 0,3 0-2 16,-2 0 1-16,-1 0-2 16,2 0 1-16,-3 5 4 0,3-5 2 15,-3 3 3-15,4-3 2 0,-1 0 4 16,-2 2 4-16,3-2 3 0,-2 4-1 15,-1-4-1-15,0 0 0 0,4 3-4 0,-7-3-5 16,4 4-5-16,-3-2-2 16,2-2-2-16,-5 3 0 0,3 2-1 15,3-2 1-15,-4-3 4 0,1 4 3 16,0-2 4-16,0-2 5 0,2 4 1 16,-3 0 2-16,-1-1-2 0,2 1-4 0,0-4-4 15,-3 1-2-15,3-1-3 16,-3 5-3-16,3-5-1 0,-3 3 0 15,2-3-1-15,-2 4 0 0,-1-4 1 16,0 0 1-16,1 5-1 0,-1-5 0 16,1 0 1-16,2 0-2 0,-2 0 2 15,0 0-3-15,0 0 1 0,3 0-3 16,0 0 2-16,-3 0-2 0,3 0 2 16,-3 0-3-16,3 1 2 0,3-1-1 15,-4 0 0-15,-1 0-1 0,1 0 0 16,1 0 1-16,0 0-1 0,3-1 3 15,-1 1 13-15,-2-5 12 0,2 1 4 16,1 1 5-16,-1-2 2 0,2 4 1 16,-3-6-14-16,-1 3-10 0,2 0-5 15,-3 2-4-15,1-2 1 0,-2 1-1 16,1 3 2-16,-2-5-3 0,-4 2 2 16,3 3 0-16,0 0-2 0,0-2-2 15,-3 2-2-15,3 0 0 0,-4 0-3 16,3 0 2-16,-1 0-1 0,-2 0-2 15,6 0 0-15,-6 0 2 0,2 0-1 16,1 0 2-16,-1 0-1 0,4 0 0 16,-4 0 2-16,-2 0-1 0,5 0-1 15,-2 0 1-15,0-4 1 0,-1 4 0 16,1 0 1-16,0 0 0 0,-1 0 0 16,1 0 0-16,-1 4 0 0,4-4 0 15,-4 2-2-15,-2-2 1 0,5 0 1 16,-2 0 3-16,2 3 0 0,0-3 2 15,-2 5 2-15,2-5-2 0,-2 0 3 16,2 3-6-16,0-3 1 0,1 0-1 16,-4 0-2-16,3 4-3 0,1-4 2 15,-1 0-1-15,0 0-1 0,0 0 2 16,2 0 0-16,-3 0 0 0,1 0 0 16,3 0 5-16,-3 0 6 0,0-4 5 15,2 4 5-15,-6 0 3 0,4 0-1 16,2 0-1-16,-6 0-7 0,4 0-6 15,-2 0-4-15,-3 0-1 0,5 0-3 16,-1 0 1-16,-3 0-3 0,2-3-1 16,1 3-2-16,-3 0 0 0,6 0 0 15,-6 0-2-15,4 0 2 0,-1 0-2 16,0 3 2-16,0-3 0 0,-3 0 0 16,3 0 2-16,-1 0-2 0,-2 0 2 15,6 0-2-15,-7 0 2 0,2 0 1 16,3 0-3-16,-2-3 0 0,0 3 0 15,-3 0 1-15,2-5-1 0,3 5 1 16,-5 0 0-16,6 0 1 0,-4 0-1 16,3 0-1-16,-2 5-1 0,2-5 0 15,-2 0 1-15,2 0 0 0,-2 3 1 16,-1-3 3-16,4 0 0 0,-4 0-1 16,1 0-2-16,-1 0 2 0,-2 0-2 15,3 0 0-15,-3 0 1 0,5 0-2 16,-5 0 0-16,3 0 1 0,-1 0-1 15,-2 4 1-15,3-4-1 0,0 2 1 16,-1-2 1-16,-2 0 0 0,3 4 0 16,0-4-1-16,-3 0 4 0,2 0 0 15,-2 0 0-15,0 0 3 0,0-4-2 16,-2 4 3-16,2 0-2 0,0-2-2 16,-3 2 1-16,3-4-4 0,-3 4 3 15,3 0-1-15,0 0 0 0,-2 0-1 16,-1 0-1-16,3 4-2 0,-3-2 0 0,3-2-2 15,-2 8 2-15,-1-5-3 0,1 2 3 16,-1 3 0-16,0 2-2 0,1-3 4 16,-3 6-2-16,2-3 1 15,0 1 1-15,-2 2-2 0,3 1 0 16,-4-2-2-16,1 2 1 0,2-4-1 16,1 3-2-16,-1-5 2 0,1 1 2 15,-1-5 0-15,3 3-1 0,-3-5 1 16,3 2 0-16,0-4 1 0,0 0-1 15,0 0 2-15,0 0 2 0,0-4-2 16,3-1 1-16,-3-3-2 0,3-1 1 16,-1-4-2-16,1-1 0 0,-1-4 0 15,4-1 2-15,-1-1-2 0,0-1 2 16,0 1-1-16,1-3 1 0,1 3-1 16,-4-3 3-16,2 2-1 0,0 0 1 15,1 6-1-15,-4 2-1 0,1-6 3 0,0 10-2 16,-3-5-1-16,2 7 0 0,-2-2 3 15,0 7-2-15,0-3-2 16,-2-2 2-16,2 7-2 0,0-3 2 16,-3 3-1-16,3 0 0 0,-3 0-2 15,3 3 0-15,0-3 0 0,0 4-2 16,0-1 2-16,0 2 0 0,3-3-2 0,0 5-1 16,-1-5 3-16,-2 2-1 0,5-1-1 15,1 0 1-15,-1 6 1 16,0-7 0-16,3 5 0 0,-3-5 1 15,7 6 1-15,-6-1-1 0,2-3 2 16,0 3-1-16,0-1 0 0,1 0-2 16,-1 1 0-16,-2-1 4 0,1-1-2 0,-2-3-1 15,-1 4 4-15,1 2-3 0,2-5 3 16,-6-1 0-16,3 7-1 16,-3-6-2-16,-1 3 4 0,4 1-1 15,-4-2-2-15,3 0 2 0,-3-2 2 16,0 3 2-16,0 2-1 0,0-5 0 0,0 1 0 15,0-3-2-15,0 4 1 0,0-2-2 16,0 1 0-16,0 1 2 16,0-5 0-16,0 1 4 0,0-1 3 15,-3 0 3-15,3 4 4 0,-4-4-2 16,4 0 2-16,-5 3-2 0,4-3-1 16,-6 4-4-16,2-3-2 0,1-1 0 0,-5 5 0 15,1-2-4-15,-1 1-2 16,-3 0 0-16,4 2 0 0,-2-2-6 15,1 2-4-15,-3-3-4 0,-1 4-1 16,5 0 1-16,-2 2 1 0,2-2 3 16,0 1-3-16,3-2 1 0,0 5 1 0,2-5-2 15,0-2-4-15,3 1-1 16,0 3 3-16,0-5 1 0,3 3 5 16,2-2 1-16,0-4 6 0,3 4 4 15,0-4 3-15,5-4 0 0,-5 4 4 0,5-4 3 16,0 2-1-16,0-2-3 0,0-3 0 15,0 3 0-15,0-1-6 0,-1-3 0 16,-3 2-2-16,-1 2-4 16,1-3-3-16,-1 5 1 0,-3-3 0 15,0 5 0-15,1-3 0 0,-1 0 0 16,-3 3 0-16,1-4-3 0,0 4 3 0,-3 0-3 16,0 0 6-16,0-2 3 15,0 2 0-15,0 0 2 0,0 0 2 16,0 0-2-16,-6 0-3 0,4-4 0 15,-3 1-2-15,-1-1-3 0,1 1-1 16,0-4-1-16,-3 4 0 0,3-3 1 0,0-2-1 16,-3-2 5-16,3 2-3 15,-2 0 0-15,2-2-1 0,2-2-2 16,-2 4 1-16,4-2-2 0,-3 3 3 16,1-3 1-16,-2 3 0 0,4 1 0 15,1-2-3-15,-7 2 2 0,7 3-3 16,-1 3-2-16,-3 0 0 0,4 0-14 0,0 3-20 15,0-3-56-15,0 6-77 16,0-1-87-16,0 0-95 0,0 2-113 16,-3-1-227-16,3-6-182 0,0 0-47 15,0 0 23-15,0 0 57 0,0 0 108 16,0 0 241-16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4:36:53.801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4E591339-323F-4A42-ACA5-886D3D75C1E3}" emma:medium="tactile" emma:mode="ink">
          <msink:context xmlns:msink="http://schemas.microsoft.com/ink/2010/main" type="writingRegion" rotatedBoundingBox="15139,6013 17942,1473 18060,1545 15257,6086"/>
        </emma:interpretation>
      </emma:emma>
    </inkml:annotationXML>
    <inkml:traceGroup>
      <inkml:annotationXML>
        <emma:emma xmlns:emma="http://www.w3.org/2003/04/emma" version="1.0">
          <emma:interpretation id="{04FF6B6C-2FCA-4D6C-AC66-93C0C9C5FC6D}" emma:medium="tactile" emma:mode="ink">
            <msink:context xmlns:msink="http://schemas.microsoft.com/ink/2010/main" type="paragraph" rotatedBoundingBox="15139,6013 17942,1473 18060,1545 15257,60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0D0701-B1BD-4E93-A36B-CEDF5B5D0A25}" emma:medium="tactile" emma:mode="ink">
              <msink:context xmlns:msink="http://schemas.microsoft.com/ink/2010/main" type="line" rotatedBoundingBox="15139,6013 17942,1473 18060,1545 15257,6086"/>
            </emma:interpretation>
          </emma:emma>
        </inkml:annotationXML>
        <inkml:traceGroup>
          <inkml:annotationXML>
            <emma:emma xmlns:emma="http://www.w3.org/2003/04/emma" version="1.0">
              <emma:interpretation id="{1A55DC28-9D33-4F17-8580-24417338D209}" emma:medium="tactile" emma:mode="ink">
                <msink:context xmlns:msink="http://schemas.microsoft.com/ink/2010/main" type="inkWord" rotatedBoundingBox="15139,6013 15419,5560 15446,5577 15167,603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0 92 169 0,'3'-4'214'15,"0"2"3"-15,-3 2-6 0,2-5-11 16,-2 3-18-16,3-2-25 0,-1-2-27 16,4 6-17-16,-4-7-5 0,3 4-9 15,-2-5-11-15,0 6-15 0,-1-5-14 16,5 4-17-16,-6-3-13 0,-1 2-11 16,3 1-10-16,-1-2-2 0,1 2-2 15,-3 1-1-15,4-2-2 0,-4 4-2 16,0-3-8-16,0-1-23 0,0 0-41 15,0 4-78-15,0-1-90 0,0 1-87 16,0 0-35-16,0 0-5 0,0 0 28 16</inkml:trace>
          <inkml:trace contextRef="#ctx0" brushRef="#br0" timeOffset="252.731">123-122 168 0,'4'-6'361'0,"1"-5"29"15,-2 4 1-15,-2 1-50 0,4-5-131 16,-1 5-95-16,-1-5-51 16,-2 5-31-16,3-1-15 0,-3 1-10 15,3-1-4-15,-1 4-3 0,-1-4-5 16,1 3-8-16,0-1-14 0,-3 5-23 0,0 0-47 15,0 0-68-15,0 0-71 16,0 0-74-16,0 0-34 0,0 0-3 16,0 0 35-16</inkml:trace>
          <inkml:trace contextRef="#ctx0" brushRef="#br0" timeOffset="459.822">229-301 310 0,'2'-6'370'16,"-2"-1"20"-16,5 3-31 0,-5-1-67 15,3-3-114-15,-3 5-76 0,3-4-50 16,-1 4-32-16,1 0-30 0,0-5-36 16,-3 5-52-16,2 3-71 0,-2-6-80 15,0 6-74-15,0 0-27 0,5-3 4 16,-2-3 38-16</inkml:trace>
        </inkml:traceGroup>
        <inkml:traceGroup>
          <inkml:annotationXML>
            <emma:emma xmlns:emma="http://www.w3.org/2003/04/emma" version="1.0">
              <emma:interpretation id="{8F20B57C-F1CF-4980-822F-8373FFAF4283}" emma:medium="tactile" emma:mode="ink">
                <msink:context xmlns:msink="http://schemas.microsoft.com/ink/2010/main" type="inkWord" rotatedBoundingBox="15556,5364 15780,5002 15805,5018 15582,5380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È</emma:literal>
                </emma:interpretation>
                <emma:interpretation id="interp3" emma:lang="" emma:confidence="0">
                  <emma:literal>:</emma:literal>
                </emma:interpretation>
                <emma:interpretation id="interp4" emma:lang="" emma:confidence="0">
                  <emma:literal>=</emma:literal>
                </emma:interpretation>
                <emma:interpretation id="interp5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741.401">398-569 36 0,'4'-6'300'0,"0"-1"34"0,-4 3-4 0,7-2-36 16,-5-1-62-16,1 0-92 0,2 0-60 15,-2 1-30-15,4-1-20 16,-1-3-9-16,1 3-7 0,-1-3-7 16,2 3-2-16,-1-6-5 0,-1 7-9 15,1-5-9-15,-4 2-15 0,5 0-20 0,-3 4-33 16,0-2-40-16,-2 4-53 15,0-3-57-15,-3 6-48 0,0 0-13 16,0-8 18-16,0 8 34 0</inkml:trace>
          <inkml:trace contextRef="#ctx0" brushRef="#br0" timeOffset="942.297">572-817 109 0,'5'-7'367'0,"-1"5"43"0,0-2 13 15,1 0-31-15,-1-3-117 0,-3 3-104 16,6-2-72-16,-6 1-42 0,3 0-23 16,0-2-14-16,0 1-10 0,-3 3-5 15,6-1-8-15,-6-4-16 0,3 3-28 16,-3 1-50-16,3-2-93 0,-4 6-106 16,3-4-76-16,-3 4-30 0,0-7 8 15,5 3 34-15</inkml:trace>
        </inkml:traceGroup>
        <inkml:traceGroup>
          <inkml:annotationXML>
            <emma:emma xmlns:emma="http://www.w3.org/2003/04/emma" version="1.0">
              <emma:interpretation id="{F57732E9-737B-4053-B66B-399DB02B52BE}" emma:medium="tactile" emma:mode="ink">
                <msink:context xmlns:msink="http://schemas.microsoft.com/ink/2010/main" type="inkWord" rotatedBoundingBox="15946,4837 16428,4056 16488,4093 16006,4874"/>
              </emma:interpretation>
            </emma:emma>
          </inkml:annotationXML>
          <inkml:trace contextRef="#ctx0" brushRef="#br0" timeOffset="1157.722">799-1089 209 0,'1'-7'336'16,"-1"3"22"-16,0 2-28 0,0-1-56 15,0-6-105-15,3 7-80 0,-3 2-54 16,2-7-43-16,-2 4-45 0,0 0-53 0,7-1-49 16,-6 2-47-16,2-7-39 0,-1 4-38 15,1 1-2-15,2 0 29 0,2-2 36 16</inkml:trace>
          <inkml:trace contextRef="#ctx0" brushRef="#br0" timeOffset="1373.482">898-1230 167 0,'1'-2'379'0,"3"-3"52"16,0 1 4-16,-4 1-15 0,4-4-96 15,-1 5-93-15,-3-2-71 0,0 4-46 16,2-4-31-16,-2 3-26 0,0-4-16 16,3 2-19-16,-2-1-9 0,3 4-11 15,-1-5-9-15,-1 4-17 0,3 1-24 16,-2 0-30-16,2-4-47 0,-2 1-93 15,-1-1-111-15,4 3-84 0,-4-7-35 16,4-1 5-16,-1 4 30 0,0-2 90 16</inkml:trace>
          <inkml:trace contextRef="#ctx0" brushRef="#br0" timeOffset="1575.321">1075-1452 215 0,'3'-5'401'0,"1"-3"38"0,-3 4 4 16,-1 1-47-16,3-3-147 16,1 2-106-16,-3-4-65 0,-1 3-36 15,5-2-22-15,2 0-18 0,-6 4-17 16,4-7-25-16,2 3-38 0,-2 1-74 0,-1-1-96 16,1-3-93-16,2 3-51 15,-6-3-9-15,4 3 19 0,3-5 63 16</inkml:trace>
          <inkml:trace contextRef="#ctx0" brushRef="#br0" timeOffset="1760.83">1220-1668 15 0,'3'-9'368'0,"-1"1"54"0,1 3 34 16,0-2-24-16,-3 1-76 0,2-1-134 15,1-3-87-15,-1 3-56 0,1-2-30 16,2 0-21-16,1 0-22 0,-1-2-31 15,0 2-40-15,-2-5-84 0,2 6-117 16,0-9-110-16,0 6-52 0,1 2-10 16,-1-6 22-16,0 2 71 0</inkml:trace>
        </inkml:traceGroup>
        <inkml:traceGroup>
          <inkml:annotationXML>
            <emma:emma xmlns:emma="http://www.w3.org/2003/04/emma" version="1.0">
              <emma:interpretation id="{A3C9A34A-9E05-42D0-901C-231FA8F9EC7E}" emma:medium="tactile" emma:mode="ink">
                <msink:context xmlns:msink="http://schemas.microsoft.com/ink/2010/main" type="inkWord" rotatedBoundingBox="16509,3863 16987,3088 17033,3117 16555,3891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39.987">1394-2043 117 0,'1'-6'350'0,"3"-1"32"0,-3-3 9 0,6-3-45 15,-2 1-125-15,0 0-113 16,-1-6-104-16,3 6-125 0,-2-2-129 16,0-3-77-16,0 0-42 0,3 1-7 0,3 2 33 15</inkml:trace>
          <inkml:trace contextRef="#ctx0" brushRef="#br0" timeOffset="2123.595">1556-2362 208 0,'2'-2'383'16,"1"-6"31"-16,2 1-2 0,-1 1-52 15,0-5-135-15,1 2-100 0,3-5-56 16,-3 6-38-16,3-7-38 0,-3-2-53 15,3 4-99-15,-3-4-109 0,2 4-84 16,-2-4-43-16,3 0-1 0,-3 4 30 16</inkml:trace>
          <inkml:trace contextRef="#ctx0" brushRef="#br0" timeOffset="2310.1">1708-2647 148 0,'5'-4'387'0,"1"0"35"16,-4-3 20-16,3 1-46 0,3-1-148 16,-3-5-110-16,1 1-60 0,2 1-37 0,-1-4-32 15,4-2-43-15,-3-1-76 0,-1 4-111 16,1-4-115-16,0 0-59 0,0 4-20 16,2-4 15-16,-2 4 62 0</inkml:trace>
        </inkml:traceGroup>
        <inkml:traceGroup>
          <inkml:annotationXML>
            <emma:emma xmlns:emma="http://www.w3.org/2003/04/emma" version="1.0">
              <emma:interpretation id="{915BE9C1-E9D4-4CB6-9171-5BA210432A6F}" emma:medium="tactile" emma:mode="ink">
                <msink:context xmlns:msink="http://schemas.microsoft.com/ink/2010/main" type="inkWord" rotatedBoundingBox="17087,2859 17942,1473 18006,1512 17151,289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509.693">1957-3057 279 0,'6'-9'365'0,"-1"1"26"0,0-5-29 15,0 4-65-15,0-5-118 0,3 0-78 16,0 1-47-16,0 0-27 0,-3 0-20 15,6-2-32-15,-4 2-62 0,-1 0-85 16,2-1-85-16,-1 1-75 0,1 0-36 16,-3-1 6-16,3 1 44 0</inkml:trace>
          <inkml:trace contextRef="#ctx0" brushRef="#br0" timeOffset="2693.873">2173-3374 272 0,'2'-5'407'0,"2"1"41"0,3-1-11 0,-5 1-46 15,2-3-134-15,5-3-95 0,-3 3-54 16,1-6-35-16,1 0-22 0,5-1-14 16,-2-2-13-16,-1 2-12 0,6-2-12 15,-3-2-18-15,-3 1-22 16,3 0-34-16,-2 2-71 0,-1-4-109 16,-3 2-105-16,-1 2-59 0,2 1-17 0,-3 1 12 15,3 2 58-15</inkml:trace>
          <inkml:trace contextRef="#ctx0" brushRef="#br0" timeOffset="2854.122">2402-3739 165 0,'0'-2'355'0,"4"-2"35"16,-1-3-13-16,-2 0-39 0,-1 4-105 16,7-7-99-16,-5 3-68 0,1 1-53 15,2-7-46-15,0 2-56 0,-1-2-83 16,5-1-84-16,-1 2-76 0,3-6-25 15,-4 1 7-15,-1 0 32 0</inkml:trace>
          <inkml:trace contextRef="#ctx0" brushRef="#br0" timeOffset="3022.926">2560-4070 316 0,'0'-3'412'0,"0"3"35"0,-2-4-12 16,2 4-70-16,0-4-144 0,0 4-94 15,2-6-62-15,-2-1-47 16,5 1-45-16,1-5-50 0,1 1-102 0,-1-7-112 16,3 4-86-16,-3-1-35 0,2 1 3 15,4-7 28-15</inkml:trace>
          <inkml:trace contextRef="#ctx0" brushRef="#br0" timeOffset="3277.614">2702-4295 160 0,'3'0'347'0,"0"0"34"0,-3-6-18 16,2 5-41-16,3-5-102 0,1 0-92 15,-1-5-62-15,3 0-36 0,-1-2-26 16,1 1-30-16,3-3-30 0,-3 4-32 16,-1-2-32-16,-1 3-33 0,1 0-22 15,-1 0-3-15,-1 4 10 0,-2 2 29 16,-1-2 57-16,1 6 65 0,-3 0 64 15,0 0 39-15,-3 2 25 0,3 2 3 16,0 0-21-16,0-1-61 0,0-3-90 16,0 0-111-16,0 0-66 0,0 0-38 15,0 0-11-15,0 0 19 0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4:37:15.65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DA0617FC-EE0A-4D9A-A5AD-28B95C973B48}" emma:medium="tactile" emma:mode="ink">
          <msink:context xmlns:msink="http://schemas.microsoft.com/ink/2010/main" type="writingRegion" rotatedBoundingBox="16092,3254 20811,4428 19987,7738 15269,6564"/>
        </emma:interpretation>
      </emma:emma>
    </inkml:annotationXML>
    <inkml:traceGroup>
      <inkml:annotationXML>
        <emma:emma xmlns:emma="http://www.w3.org/2003/04/emma" version="1.0">
          <emma:interpretation id="{63F1BF53-E9B0-4912-AA85-DFD09252F09E}" emma:medium="tactile" emma:mode="ink">
            <msink:context xmlns:msink="http://schemas.microsoft.com/ink/2010/main" type="paragraph" rotatedBoundingBox="16407,3371 19572,4115 19547,4223 16382,34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ED0FBC0-63C9-4E7A-9963-1A1CFA94250D}" emma:medium="tactile" emma:mode="ink">
              <msink:context xmlns:msink="http://schemas.microsoft.com/ink/2010/main" type="inkBullet" rotatedBoundingBox="16397,3416 16532,3447 16526,3472 16391,3440"/>
            </emma:interpretation>
            <emma:one-of disjunction-type="recognition" id="oneOf0">
              <emma:interpretation id="interp0" emma:lang="" emma:confidence="0">
                <emma:literal>-</emma:literal>
              </emma:interpretation>
            </emma:one-of>
          </emma:emma>
        </inkml:annotationXML>
        <inkml:trace contextRef="#ctx0" brushRef="#br0">574-1904 52 0,'2'6'227'0,"-2"1"19"0,0-3-9 15,0-4-20-15,0 2-36 0,-2-2-31 16,2 0-25-16,0 0-22 0,0 0-14 15,0 0-5-15,2 0-8 0,-2 0-2 16,0 0-5-16,3 5-4 0,-3-5-5 16,3 0-2-16,-1 2-2 0,4-2-5 15,-4 4-8-15,1-4-8 0,2 0-10 16,0 0-8-16,0 0-7 0,3-4-6 16,-2 4-1-16,1 0-10 0,1 4-21 15,0-4-37-15,0 0-49 0,1 4-83 16,-1-2-93-16,-2 2-76 0,6-4-21 15,-3 3 11-15,-1-3 38 0</inkml:trace>
      </inkml:traceGroup>
      <inkml:traceGroup>
        <inkml:annotationXML>
          <emma:emma xmlns:emma="http://www.w3.org/2003/04/emma" version="1.0">
            <emma:interpretation id="{A431CACE-3AD6-4E8E-9535-C6523C6D1ECB}" emma:medium="tactile" emma:mode="ink">
              <msink:context xmlns:msink="http://schemas.microsoft.com/ink/2010/main" type="line" rotatedBoundingBox="16745,3450 19572,4115 19547,4223 16720,3558"/>
            </emma:interpretation>
          </emma:emma>
        </inkml:annotationXML>
        <inkml:traceGroup>
          <inkml:annotationXML>
            <emma:emma xmlns:emma="http://www.w3.org/2003/04/emma" version="1.0">
              <emma:interpretation id="{AD2CDEC3-3DFD-4EA3-A1A9-FFFDDE5AF2FB}" emma:medium="tactile" emma:mode="ink">
                <msink:context xmlns:msink="http://schemas.microsoft.com/ink/2010/main" type="inkWord" rotatedBoundingBox="16735,3492 16860,3522 16853,3556 16727,352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.737">912-1824 182 0,'10'4'273'16,"-2"-4"-3"-16,4 3-28 0,-6-3-40 15,2 0-61-15,0 5-57 0,-3-4-38 16,3 3-27-16,1-1-31 0,-1 1-38 16,-3 2-45-16,6 1-55 0,-9-1-54 15,6-2-49-15,-5 3-9 0,4-1 13 16</inkml:trace>
        </inkml:traceGroup>
        <inkml:traceGroup>
          <inkml:annotationXML>
            <emma:emma xmlns:emma="http://www.w3.org/2003/04/emma" version="1.0">
              <emma:interpretation id="{5F020F8E-0EE2-4928-8609-E51BDD3B3ECB}" emma:medium="tactile" emma:mode="ink">
                <msink:context xmlns:msink="http://schemas.microsoft.com/ink/2010/main" type="inkWord" rotatedBoundingBox="17150,3580 17908,3758 17895,3814 17137,3635"/>
              </emma:interpretation>
              <emma:one-of disjunction-type="recognition" id="oneOf2">
                <emma:interpretation id="interp2" emma:lang="" emma:confidence="0">
                  <emma:literal>-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.</emma:literal>
                </emma:interpretation>
                <emma:interpretation id="interp5" emma:lang="" emma:confidence="0">
                  <emma:literal>è</emma:literal>
                </emma:interpretation>
                <emma:interpretation id="interp6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612.078">1783-1609 65 0,'16'3'103'0,"0"-3"46"15,-3 0 45-15,-3 0 35 0,6-3 20 16,-3 6 6-16,-3-3-15 0,3 2-48 16,0-2-48-16,0 6-39 0,-2-4-35 0,-1 2-27 15,3-1-17-15,-1-3-8 16,-3 4-9-16,4-4-6 0,-5 6-8 16,5-2-20-16,-4-3-31 0,2 4-49 15,2-2-66-15,-5 6-68 0,-1-8-60 16,4 3-38-16,-1-1 4 0,-2 1 35 15</inkml:trace>
          <inkml:trace contextRef="#ctx0" brushRef="#br0" timeOffset="422.479">1314-1684 191 0,'13'0'269'0,"-3"1"-1"0,1-1-31 16,-1 4-52-16,3-2-77 0,0-2-45 15,0 4-27-15,0-4-22 0,0 0-7 16,3 0-14-16,1 0-1 15,-4 0-3-15,1 0-8 0,3 2-16 0,0-2-27 16,3 5-29-16,-5-5-39 0,6 6-28 16,-2 1-20-16,-4-3-2 0,1 0 14 15,0-2 18-15,-3 2 23 0</inkml:trace>
        </inkml:traceGroup>
        <inkml:traceGroup>
          <inkml:annotationXML>
            <emma:emma xmlns:emma="http://www.w3.org/2003/04/emma" version="1.0">
              <emma:interpretation id="{A4BB9FAD-9797-42F3-9C96-8D56C205B855}" emma:medium="tactile" emma:mode="ink">
                <msink:context xmlns:msink="http://schemas.microsoft.com/ink/2010/main" type="inkWord" rotatedBoundingBox="18211,3795 19572,4115 19547,4223 18186,3903">
                  <msink:destinationLink direction="with" ref="{A266AEC4-4655-4580-BF8E-2582AA8982DA}"/>
                </msink:context>
              </emma:interpretation>
              <emma:one-of disjunction-type="recognition" id="oneOf3">
                <emma:interpretation id="interp7" emma:lang="" emma:confidence="0">
                  <emma:literal>-</emma:literal>
                </emma:interpretation>
                <emma:interpretation id="interp8" emma:lang="" emma:confidence="0">
                  <emma:literal>0</emma:literal>
                </emma:interpretation>
                <emma:interpretation id="interp9" emma:lang="" emma:confidence="0">
                  <emma:literal>/</emma:literal>
                </emma:interpretation>
                <emma:interpretation id="interp10" emma:lang="" emma:confidence="0">
                  <emma:literal>o</emma:literal>
                </emma:interpretation>
                <emma:interpretation id="interp11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867.511">2365-1424 21 0,'8'3'340'16,"-3"4"48"-16,3-4 32 0,3-3-24 16,-6 0-64-16,3 0-106 0,-1 0-74 15,1 0-48-15,0 0-32 0,0-3-26 16,2 3-22-16,-2-4-11 0,0 4-16 16,4-3-19-16,-2 0-32 0,-2-1-63 15,0 4-100-15,0 0-91 0,2 0-81 16,-2 0-32-16,0 0 8 0,2 4 47 15</inkml:trace>
          <inkml:trace contextRef="#ctx0" brushRef="#br0" timeOffset="1049.028">2741-1343 42 0,'8'6'297'0,"2"1"24"16,-2-7 3-16,1 4-35 0,3-2-106 15,1-2-82-15,0 0-42 0,3 0-31 16,-3-2-29-16,2 2-46 0,-2 0-59 16,3 0-65-16,-3 2-51 0,3-2-43 15,-3 0-23-15,0 4 14 0,4 0 46 0</inkml:trace>
          <inkml:trace contextRef="#ctx0" brushRef="#br0" timeOffset="1292.077">3123-1260 18 0,'13'6'223'16,"-5"0"33"-16,5-6 17 0,-2 2 5 16,-1 1-8-16,-2-3-28 0,2 0-45 15,-2 0-39-15,4-3-28 0,-3 1-21 16,4 2-22-16,-1-8-12 0,-2 1-18 16,3-1-13-16,0 6-15 0,0-2-11 15,0-3-8-15,0 5-5 0,-2-2-4 16,2 4-10-16,-3 0-13 0,-2 0-19 15,3 0-22-15,-3 0-32 0,-3 4-38 16,3-2-59-16,-3 5-63 0,-3-3-46 16,4-2-47-16,-1 2-2 0,0 0 19 15,0 3 56-15</inkml:trace>
          <inkml:trace contextRef="#ctx0" brushRef="#br0" timeOffset="1549.847">3582-1176 145 0,'8'3'386'0,"-2"1"36"0,1-4 29 16,-1 1-40-16,1 4-133 0,-1-5-102 15,-1 4-58-15,3-4-29 0,0 0-20 16,-3 0-18-16,3-4-11 0,-3 4-10 15,3 0-10-15,1 0-8 0,-3 0-20 16,2 0-28-16,-3 4-44 0,2-1-77 16,-3 2-104-16,1 0-96 0,-1 2-65 15,1-1-17-15,-2 1 21 0,2-2 63 16</inkml:trace>
        </inkml:traceGroup>
      </inkml:traceGroup>
    </inkml:traceGroup>
    <inkml:traceGroup>
      <inkml:annotationXML>
        <emma:emma xmlns:emma="http://www.w3.org/2003/04/emma" version="1.0">
          <emma:interpretation id="{F3A76C8C-C9D6-47E0-93ED-25584A853749}" emma:medium="tactile" emma:mode="ink">
            <msink:context xmlns:msink="http://schemas.microsoft.com/ink/2010/main" type="paragraph" rotatedBoundingBox="16077,3318 20795,4492 19987,7738 15269,65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E00EB5-0393-47B0-A8D3-F80D5786DB32}" emma:medium="tactile" emma:mode="ink">
              <msink:context xmlns:msink="http://schemas.microsoft.com/ink/2010/main" type="line" rotatedBoundingBox="16199,3311 16371,6803 16218,6810 16046,3319"/>
            </emma:interpretation>
          </emma:emma>
        </inkml:annotationXML>
        <inkml:traceGroup>
          <inkml:annotationXML>
            <emma:emma xmlns:emma="http://www.w3.org/2003/04/emma" version="1.0">
              <emma:interpretation id="{BC42D210-DAD0-409E-A67E-69F6FA2D5638}" emma:medium="tactile" emma:mode="ink">
                <msink:context xmlns:msink="http://schemas.microsoft.com/ink/2010/main" type="inkWord" rotatedBoundingBox="16092,3317 16100,3469 16084,3470 16077,3318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14040.275">254-2002 206 0,'3'7'334'0,"-2"-3"20"0,-1-2-17 15,0 2-34-15,0 0-91 0,4-4-71 16,-1 1-44-16,-3-1-24 0,0 5-14 16,0-5-9-16,2 3-6 0,-2-3-5 15,0 0-7-15,3 4-2 0,-3-4-4 16,0 3-6-16,2 0-5 0,-2-3-4 15,0 4-3-15,0-1-3 0,0-3-1 16,0 4-2-16,0 0-1 16,0-2-1-16,0 5-5 0,0-3-6 0,0 2-10 15,0-3-19-15,0 5-40 0,0-3-63 16,0 3-77-16,-2 5-77 0,2-7-68 16,0 9-24-16,0-6 21 0,0 2 50 15</inkml:trace>
        </inkml:traceGroup>
        <inkml:traceGroup>
          <inkml:annotationXML>
            <emma:emma xmlns:emma="http://www.w3.org/2003/04/emma" version="1.0">
              <emma:interpretation id="{D282E912-B4B3-4E5C-A33D-6DF39023BA76}" emma:medium="tactile" emma:mode="ink">
                <msink:context xmlns:msink="http://schemas.microsoft.com/ink/2010/main" type="inkWord" rotatedBoundingBox="16114,3704 16121,3851 16116,3852 16108,370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3824.4649">291-1615 201 0,'0'9'299'0,"0"1"12"0,0-3-9 16,2-3-30-16,-2 2-68 0,0-1-60 15,0 3-40-15,0 1-29 0,0-4-21 16,0-2-14-16,0 1-14 0,0 2-10 15,0 1-9-15,0-2-9 0,0-4-12 16,0 7-23-16,0-5-31 0,0 3-51 16,0 1-74-16,0 1-70 0,0-2-60 15,0 5-15-15,0-11 12 0,0 9 39 16</inkml:trace>
        </inkml:traceGroup>
        <inkml:traceGroup>
          <inkml:annotationXML>
            <emma:emma xmlns:emma="http://www.w3.org/2003/04/emma" version="1.0">
              <emma:interpretation id="{A4302538-50AF-4ABB-B7AC-D667B18D980B}" emma:medium="tactile" emma:mode="ink">
                <msink:context xmlns:msink="http://schemas.microsoft.com/ink/2010/main" type="inkWord" rotatedBoundingBox="16236,4060 16310,5554 16175,5561 16101,4066"/>
              </emma:interpretation>
              <emma:one-of disjunction-type="recognition" id="oneOf6">
                <emma:interpretation id="interp14" emma:lang="" emma:confidence="0">
                  <emma:literal>-</emma:literal>
                </emma:interpretation>
                <emma:interpretation id="interp15" emma:lang="" emma:confidence="0">
                  <emma:literal>.</emma:literal>
                </emma:interpretation>
                <emma:interpretation id="interp16" emma:lang="" emma:confidence="0">
                  <emma:literal>_</emma:literal>
                </emma:interpretation>
                <emma:interpretation id="interp17" emma:lang="" emma:confidence="0">
                  <emma:literal>a</emma:literal>
                </emma:interpretation>
                <emma:interpretation id="interp18" emma:lang="" emma:confidence="0">
                  <emma:literal>,</emma:literal>
                </emma:interpretation>
              </emma:one-of>
            </emma:emma>
          </inkml:annotationXML>
          <inkml:trace contextRef="#ctx0" brushRef="#br0" timeOffset="-13652.878">293-1254 243 0,'0'8'318'0,"0"-1"5"0,0-1-28 15,3-3-51-15,-3 1-98 0,3 4-80 16,-3-6-59-16,0 1-69 0,0 1-62 16,0-2-68-16,0-2-70 0,0 0-33 15,0 0-4-15,0 0 36 0</inkml:trace>
          <inkml:trace contextRef="#ctx0" brushRef="#br0" timeOffset="-13462.804">291-1022 26 0,'0'8'69'0,"0"-6"-22"15,0 2-20-15,0-1-12 0,2-3-7 0,-2 3-7 16,0 0 2-16,0 1-3 0,3-4-7 16,-3 0-14-16,0 0-29 0,0 0-26 15</inkml:trace>
          <inkml:trace contextRef="#ctx0" brushRef="#br0" timeOffset="-13198.3697">335-901 241 0,'0'7'339'15,"0"0"16"-15,0-4-14 0,0 3-40 16,0-6-86-16,3 3-69 0,-3 5-45 16,2-4-29-16,-2-2-20 0,0 2-12 15,3-1-10-15,-3 1-8 0,3 0-6 16,-3 0-6-16,2 1-2 0,-2-1-1 15,0-2-3-15,3 6-3 0,-3-5-10 16,2 5-20-16,-2-6-33 0,0 5-50 16,0-1-78-16,3-2-79 0,-3-4-67 15,0 0-33-15,0 0 5 0,-3 7 37 16</inkml:trace>
          <inkml:trace contextRef="#ctx0" brushRef="#br0" timeOffset="-12967.017">330-664 75 0,'0'12'300'0,"0"-2"33"0,0-4 3 16,0 4-13-16,0-1-45 0,0-4-78 15,0 1-64-15,0 1-46 0,0 1-28 0,3-2-22 16,-3 1-13-16,0-3-10 0,2 2-7 16,-2 1-3-16,0-1-4 0,3 1 0 15,-1-1-3-15,-2-2-5 16,0 3-7-16,3-1-16 0,-3 1-21 15,0-3-30-15,0 6-49 0,0-5-51 0,0 4-49 16,0 0-37-16,0-2-30 0,3 6-19 16,-3-7 25-16,0 5 42 0</inkml:trace>
          <inkml:trace contextRef="#ctx0" brushRef="#br0" timeOffset="-12746.182">366-327 117 0,'3'10'328'0,"-3"3"37"16,5-2-2-16,-5-1-29 0,3 3-52 15,0-2-98-15,-3-1-64 0,0-2-39 16,0 1-25-16,2 0-17 0,-2-1-10 16,0 1-9-16,3-5-5 0,-3 6-5 15,2-3-4-15,1-1-2 0,1 1-3 16,-4-1-1-16,1 5-4 0,-1-5-9 16,3 1-15-16,-3 0-16 0,2 3-30 15,-2-4-38-15,0 5-57 0,0-1-60 16,3 0-48-16,-3-1-29 0,4 2-9 15,-4-6 17-15,0 7 49 0,0-2 60 16</inkml:trace>
          <inkml:trace contextRef="#ctx0" brushRef="#br0" timeOffset="-12561.562">408 26 24 0,'0'9'228'0,"0"5"60"16,0-4 35-16,0 1 12 0,0 2-12 16,0-3-55-16,0-3-74 0,0 4-60 15,0-1-41-15,0-1-28 0,0 1-18 16,3-3-15-16,-1 3-8 15,-2-5-9-15,0 3-7 0,3-2-3 0,-3 5-9 16,4-3-10-16,-3-6-16 0,-1 5-29 16,0-1-42-16,3-2-72 0,-3 3-75 15,0-7-63-15,0 0-55 0,0 0-7 16,0 6 21-16,0 5 62 0</inkml:trace>
          <inkml:trace contextRef="#ctx0" brushRef="#br0" timeOffset="-15055.76">434-421 89 0,'0'-1'119'0,"0"-4"13"0,0 5 15 16,0-4 10-16,0 4 2 16,0 0-9-16,3-3-15 0,-3 3-21 15,4 0-28-15,-4-5-19 0,0 5-11 0,0 0 2 16,0 0 2-16,0 0 7 0,1-1 3 15,-1 1-3-15,0 0-7 0,0 0-12 16,0 0-15-16,0-4-12 0,4 4-8 16,-4 0-3-16,1 0 0 0,-1 0 3 15,0 4 5-15,0-4 4 0,0 0 8 16,0 1 4-16,0-1 6 0,0 0 1 16,3 0 2-16,-3 0 2 0,0 0 1 15,0 0 3-15,0 0 6 0,0 0 4 16,0 0 4-16,0 0 3 0,0 0-2 15,0 0-9-15,0 0-7 16,0 0-12-16,0 0-8 0,0 0-11 16,0 0-6-16,0 0-3 0,0 0-4 0,0 0 0 15,0 0-3-15,4 0 2 0,-4 0-1 16,0 0 0-16,0 0-1 0,0 0 2 16,0 0 0-16,0 0-1 15,0 0 1-15,-4 5 0 0,4-5 0 16,0 3-2-16,-3 1 1 0,3 1-1 0,0-4 1 15,0-1-2-15,0 0 0 0,0 4 0 16,0-4 0-16,0 3 0 0,0-3-2 16,0 0 2-16,0 4 0 15,0-4 0-15,0 0 0 0,0 4 0 0,0-4 3 16,-1 2-1-16,1-2-2 16,0 3 0-16,-4 1 2 0,4 0-2 0,0-2-2 15,0 2 2-15,0 0 0 0,0-1 0 16,0-3-2-16,0 3-1 0,0-3 2 15,0 3-4-15,0-3 1 16,0 0-1-16,0 0-6 0,0 0-6 16,0 0-18-16,0 0-29 0,-1 0-46 15,-3-3-102-15,1 0-112 0,2-4-92 16,1 7-34-16,-4-6-1 0,4-2 32 0,-1-1 98 16</inkml:trace>
        </inkml:traceGroup>
        <inkml:traceGroup>
          <inkml:annotationXML>
            <emma:emma xmlns:emma="http://www.w3.org/2003/04/emma" version="1.0">
              <emma:interpretation id="{A6181507-31E2-49A3-91ED-A3E7504BB1EC}" emma:medium="tactile" emma:mode="ink">
                <msink:context xmlns:msink="http://schemas.microsoft.com/ink/2010/main" type="inkWord" rotatedBoundingBox="16252,5714 16306,6806 16218,6810 16164,5718"/>
              </emma:interpretation>
              <emma:one-of disjunction-type="recognition" id="oneOf7">
                <emma:interpretation id="interp19" emma:lang="" emma:confidence="0">
                  <emma:literal>-</emma:literal>
                </emma:interpretation>
                <emma:interpretation id="interp20" emma:lang="" emma:confidence="0">
                  <emma:literal>i</emma:literal>
                </emma:interpretation>
                <emma:interpretation id="interp21" emma:lang="" emma:confidence="0">
                  <emma:literal>.</emma:literal>
                </emma:interpretation>
                <emma:interpretation id="interp22" emma:lang="" emma:confidence="0">
                  <emma:literal>è</emma:literal>
                </emma:interpretation>
                <emma:interpretation id="interp23" emma:lang="" emma:confidence="0">
                  <emma:literal>È</emma:literal>
                </emma:interpretation>
              </emma:one-of>
            </emma:emma>
          </inkml:annotationXML>
          <inkml:trace contextRef="#ctx0" brushRef="#br0" timeOffset="-12142.925">441 644 191 0,'-4'13'348'0,"4"-4"25"0,-3 8-9 15,3-10-32-15,-1-1-98 0,-3 5-85 16,4-4-59-16,0-1-38 0,0 2-22 15,0-5-12-15,0 3-8 0,5-2-2 16,-5 3-3-16,3-3 1 0,1-2-1 16,-4 2 0-16,1 1 1 0,-1-5-5 15,0 8 2-15,4-1-3 0,-3-3-3 16,-1-2-14-16,0 2-25 0,0 0-43 16,0 0-73-16,3 1-84 0,-3-5-80 15,0 0-45-15,0 0 0 16,0 0 23-16,0 4 67 0</inkml:trace>
          <inkml:trace contextRef="#ctx0" brushRef="#br0" timeOffset="-11961.786">447 949 196 0,'-1'12'324'0,"-3"-7"23"0,4 6-28 15,0-5-57-15,-1 2-98 0,1-7-78 16,1 7-50-16,-1-5-38 0,0 1-36 15,4-2-32-15,-4 1-38 0,1 2-32 16,-1-1-34-16,0-1-28 0,0-3-20 16,0 0-17-16,0 0 8 0,0 0 20 15</inkml:trace>
          <inkml:trace contextRef="#ctx0" brushRef="#br0" timeOffset="-11553.519">428 1186 118 0,'-4'12'290'0,"1"1"29"0,3-3-3 0,-1 3-23 16,1-2-41-16,-4-1-77 0,4-1-58 15,0-1-51-15,4 1-27 0,-4-2-19 16,1 1-8-16,-1-2-6 0,0 1-12 16,3-1-7-16,-3-2-16 0,0 3-16 15,0-4-30-15,0 3-31 0,0 1-35 16,0 4-29-16,0-2-28 0,0 5-11 15,-3-5-1-15,3 3 12 0,-1-9 22 16,-3 3 30-16,4-6 31 0,-3 7 29 16,3-3 34-16,0 2 30 15,0 3 41-15,0-1 54 0,0-1 94 16,0-1 79-16,3-2 43 0,1-1 25 16,-3 3-1-16,-1-6-26 0,3 4-75 15,1-1-58-15,-3 0-39 0,-1-3-23 16,0 4-12-16,0-4-14 0,4 3-11 15,-4-3-8-15,0 0-11 0,0 4-5 16,0-4-4-16,0 2-5 0,0-2-4 16,-4 0-10-16,4 0-19 0,-1-2-34 15,-3-2-60-15,0 4-144 0,-3-7-128 16,1 7-66-16,-1-3-21 0,2 0 10 16,4-2 47-16</inkml:trace>
          <inkml:trace contextRef="#ctx0" brushRef="#br0" timeOffset="-12375.8787">413 395 162 0,'0'11'302'0,"0"-1"15"0,0-1-15 15,0 1-39-15,0-4-53 0,0 5-79 16,0-4-53-16,0-1-35 0,0 2-22 16,0-1-18-16,3 0-17 0,-3-1-24 15,0 0-22-15,4 1-44 0,-3-5-48 16,2 7-49-16,-3-9-41 0,0 0-37 15,0 0-8-15,4 6 27 0</inkml:trace>
        </inkml:traceGroup>
      </inkml:traceGroup>
      <inkml:traceGroup>
        <inkml:annotationXML>
          <emma:emma xmlns:emma="http://www.w3.org/2003/04/emma" version="1.0">
            <emma:interpretation id="{0C0A7EC6-F0E8-439C-9D7B-9DE09F9F7D7D}" emma:medium="tactile" emma:mode="ink">
              <msink:context xmlns:msink="http://schemas.microsoft.com/ink/2010/main" type="line" rotatedBoundingBox="16541,5517 20307,6454 20270,6604 16504,5667"/>
            </emma:interpretation>
          </emma:emma>
        </inkml:annotationXML>
        <inkml:traceGroup>
          <inkml:annotationXML>
            <emma:emma xmlns:emma="http://www.w3.org/2003/04/emma" version="1.0">
              <emma:interpretation id="{A93699FD-0EBD-4477-BD3C-EA1741874876}" emma:medium="tactile" emma:mode="ink">
                <msink:context xmlns:msink="http://schemas.microsoft.com/ink/2010/main" type="inkWord" rotatedBoundingBox="16542,5517 16958,5620 16951,5646 16535,5542"/>
              </emma:interpretation>
              <emma:one-of disjunction-type="recognition" id="oneOf8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8046.841">719 197 70 0,'5'7'324'0,"3"-1"44"16,-2-2 4-16,2-1-30 0,-1 1-63 15,-2-4-98-15,3 4-68 0,-3-2-43 16,0 1-27-16,0-3-21 0,0 4-8 16,3 0-19-16,-2-4-19 0,-1 4-29 15,0-2-40-15,0 2-62 0,6-1-68 16,-3-3-61-16,-3 0-52 0,3 0-9 16,-1 4 22-16,1-4 46 0</inkml:trace>
          <inkml:trace contextRef="#ctx0" brushRef="#br0" timeOffset="-7874.307">1010 292 182 0,'6'0'294'0,"1"3"0"16,0 0-24-16,-1 0-46 0,2-3-56 16,-1 0-68-16,1 4-46 0,0-4-36 15,0 0-33-15,0 3-55 0,0-3-59 16,-1 0-65-16,1 4-67 15,3-4-30-15,-6 0-1 0,5 2 35 0</inkml:trace>
        </inkml:traceGroup>
        <inkml:traceGroup>
          <inkml:annotationXML>
            <emma:emma xmlns:emma="http://www.w3.org/2003/04/emma" version="1.0">
              <emma:interpretation id="{3214F0C4-BBDF-4BA5-9E74-847D6DA6EB6F}" emma:medium="tactile" emma:mode="ink">
                <msink:context xmlns:msink="http://schemas.microsoft.com/ink/2010/main" type="inkWord" rotatedBoundingBox="17184,5754 17329,5791 17325,5807 17179,5771"/>
              </emma:interpretation>
              <emma:one-of disjunction-type="recognition" id="oneOf9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7638.27">1361 435 268 0,'2'4'364'0,"3"-2"17"16,1 3-15-16,-1-1-46 0,0-4-109 15,0 2-81-15,-2 4-53 0,2-5-28 16,3-1-17-16,-3 4-15 0,3-2-10 16,4 2-17-16,-6-4-30 0,2 4-53 15,4-1-89-15,-4-3-90 0,2 4-79 16,-1-2-30-16,3-2 5 0,-3 0 37 15</inkml:trace>
        </inkml:traceGroup>
        <inkml:traceGroup>
          <inkml:annotationXML>
            <emma:emma xmlns:emma="http://www.w3.org/2003/04/emma" version="1.0">
              <emma:interpretation id="{FF6DDAC8-780F-474F-8C22-8D3EE0F2F18A}" emma:medium="tactile" emma:mode="ink">
                <msink:context xmlns:msink="http://schemas.microsoft.com/ink/2010/main" type="inkWord" rotatedBoundingBox="17559,5848 18071,5976 18058,6026 17546,5899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7422.053">1734 537 176 0,'10'0'354'0,"-6"1"28"15,5-1-6-15,2 0-46 0,-5 5-115 16,3-5-84-16,-1 4-55 0,3-4-28 16,-4 0-20-16,1 3-21 0,3 0-29 15,-4 0-42-15,1 4-74 0,0-3-83 16,3-3-85-16,-6 4-48 0,3-2-11 16,0 1 20-16,-3 1 63 0</inkml:trace>
          <inkml:trace contextRef="#ctx0" brushRef="#br0" timeOffset="-7209.889">2051 644 91 0,'10'4'333'0,"1"-2"43"16,-4 2-4-16,1-1-32 0,0 1-65 15,3 1-98-15,-4-5-70 0,1 8-39 0,0-5-28 16,3 3-16-16,-4-5-10 15,4-1-11-15,-1 4-16 0,-2-4-31 16,4 2-59-16,-6-2-82 0,2 0-94 16,4 0-73-16,-4 0-28 0,-2 0 6 15,6 0 45-15</inkml:trace>
        </inkml:traceGroup>
        <inkml:traceGroup>
          <inkml:annotationXML>
            <emma:emma xmlns:emma="http://www.w3.org/2003/04/emma" version="1.0">
              <emma:interpretation id="{63EBFBF4-A19F-4B6C-9A41-19E89F4086EA}" emma:medium="tactile" emma:mode="ink">
                <msink:context xmlns:msink="http://schemas.microsoft.com/ink/2010/main" type="inkWord" rotatedBoundingBox="18273,5973 20301,6477 20270,6604 18241,6099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7000.07">2423 763 85 0,'10'8'359'0,"2"-1"37"16,-3-3 21-16,3-2-31 0,-2 2-130 15,-1 4-102-15,4-8-62 0,2 2-36 16,-2 1-19-16,0-3-15 0,2 4-11 16,-2-4-7-16,6 0-22 0,-6 0-27 15,0 0-44-15,2 0-74 0,-1 0-77 16,-1 0-61-16,-3 0-49 0,2 0-13 15,-6-4 20-15,5 4 65 0</inkml:trace>
          <inkml:trace contextRef="#ctx0" brushRef="#br0" timeOffset="-6797.96">2754 815 15 0,'5'0'325'0,"-1"3"56"0,3-3 13 16,-5 0-8-16,2 0-44 0,3 0-106 15,-2 0-75-15,3 0-51 0,-6-3-31 16,6 0-17-16,-3 0-16 0,1 3-10 15,-4-4-10-15,3 4-6 0,1 0-8 0,-1 0-4 16,0 0-6-16,0 0-7 16,1 0-14-16,-4 4-25 0,3-4-38 15,1 3-59-15,-4 0-90 0,3 0-75 16,1 1-51-16,2 0-41 0,-1-4 4 16,-1 2 42-16,4-2 81 0</inkml:trace>
          <inkml:trace contextRef="#ctx0" brushRef="#br0" timeOffset="-6608.188">3019 858 208 0,'8'6'341'16,"-2"-5"22"-16,3-1-6 0,-5 0-31 15,5 0-83-15,-1 4-79 0,-3-4-58 16,3 0-40-16,-3 4-28 0,1-4-16 16,2 2-10-16,-1 2-4 0,-1-1-7 15,-1-3-11-15,3 4-25 0,-6-2-34 16,6-2-61-16,-3 5-62 0,1-2-62 15,1 0-39-15,-1 1-20 0,1-4-9 16,1 0 31-16,0 0 50 0</inkml:trace>
          <inkml:trace contextRef="#ctx0" brushRef="#br0" timeOffset="-6392.363">3346 916 93 0,'6'4'345'0,"1"-1"48"0,-1-3-5 15,-1 0-27-15,0 0-61 0,0 0-107 16,1 0-68-16,1 0-42 0,-1 0-19 16,-1-3-16-16,-3 3-12 0,4-4-7 15,-1 4-9-15,0 0-8 0,0 0-9 0,2 0-8 16,-6 0-18-16,4 4-25 16,2-1-38-16,-6-3-64 0,-1 6-85 15,0-6-87-15,0 0-58 0,5 4-15 16,-5-4 16-16,7 3 52 0</inkml:trace>
          <inkml:trace contextRef="#ctx0" brushRef="#br0" timeOffset="-6207.813">3530 966 218 0,'4'3'368'0,"3"1"29"15,-1-4-15-15,1 0-53 0,1 0-120 16,-1 0-88-16,1 0-55 0,-3 0-31 15,3 0-19-15,0 0-24 0,0 0-34 16,-3 0-52-16,0 0-70 0,1 4-77 16,-6-4-73-16,2 2-41 0,-2-2 2 15,0 0 33-15</inkml:trace>
          <inkml:trace contextRef="#ctx0" brushRef="#br0" timeOffset="-5980.21">3752 1033 153 0,'12'4'358'0,"-2"-4"47"15,1 0-4-15,-1 4-31 0,1-4-83 16,-4 0-92-16,4 0-63 0,-3 0-40 16,2 1-29-16,-2-1-20 0,0 0-17 15,0 0-10-15,-6 5-10 0,6-1-10 0,-3-1-19 16,-5-1-41-16,6-2-69 15,-6 4-95-15,0-4-95 0,0 0-73 16,0 0-27-16,0 0 14 0,0 0 57 16</inkml:trace>
          <inkml:trace contextRef="#ctx0" brushRef="#br0" timeOffset="-5755.809">3995 1072 91 0,'5'5'344'15,"3"-1"44"-15,-3-4 2 0,0 2-28 16,3 4-91-16,0-5-102 0,0-1-71 16,-2 0-39-16,3 4-28 0,2-4-16 15,-1 2-11-15,-2 2-8 0,3-4-8 16,-4 4-12-16,4-1-26 16,-3-3-52-16,2 6-82 0,1 0-70 0,2-5-46 15,0 3-27-15,0-4-4 0,-3 4 23 16,3-4 66-16</inkml:trace>
          <inkml:trace contextRef="#ctx0" brushRef="#br0" timeOffset="-5563.9769">4322 1145 4 0,'13'4'324'0,"0"-2"62"15,0 1 24-15,-2-3 10 0,-1 0-12 16,-2 4-90-16,0-4-82 0,0 0-50 16,0 0-33-16,-3 0-20 0,3-4-17 15,-6 4-11-15,6 0-12 0,-3 0-10 16,-2 0-11-16,2 0-14 0,-2 0-13 15,2 0-12-15,-1 0-13 0,-3 0-8 16,4 4-8-16,-2-2-19 0,1-2-33 16,-3 4-50-16,-1 0-91 0,-5-3-182 15,5-1-140-15,-3 0-63 0,-3-1-8 16,-1 1 26-16,1-4 80 0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0-07-30T14:37:11.405"/>
    </inkml:context>
    <inkml:brush xml:id="br0">
      <inkml:brushProperty name="width" value="0.04667" units="cm"/>
      <inkml:brushProperty name="height" value="0.04667" units="cm"/>
      <inkml:brushProperty name="color" value="#3165BB"/>
      <inkml:brushProperty name="fitToCurve" value="1"/>
    </inkml:brush>
  </inkml:definitions>
  <inkml:traceGroup>
    <inkml:annotationXML>
      <emma:emma xmlns:emma="http://www.w3.org/2003/04/emma" version="1.0">
        <emma:interpretation id="{60514BF6-AF25-41CE-A864-BBE259C47AFE}" emma:medium="tactile" emma:mode="ink">
          <msink:context xmlns:msink="http://schemas.microsoft.com/ink/2010/main" type="writingRegion" rotatedBoundingBox="18629,7519 20473,4977 20532,5019 18687,7561"/>
        </emma:interpretation>
      </emma:emma>
    </inkml:annotationXML>
    <inkml:traceGroup>
      <inkml:annotationXML>
        <emma:emma xmlns:emma="http://www.w3.org/2003/04/emma" version="1.0">
          <emma:interpretation id="{976B334F-1E4A-48A5-9DCE-7DD5AA9D3581}" emma:medium="tactile" emma:mode="ink">
            <msink:context xmlns:msink="http://schemas.microsoft.com/ink/2010/main" type="paragraph" rotatedBoundingBox="18629,7519 20473,4977 20532,5019 18687,75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F80F0AD-9BEB-478E-8C3B-F3EFAB3C7AC5}" emma:medium="tactile" emma:mode="ink">
              <msink:context xmlns:msink="http://schemas.microsoft.com/ink/2010/main" type="line" rotatedBoundingBox="18629,7519 20473,4977 20532,5019 18687,7561"/>
            </emma:interpretation>
          </emma:emma>
        </inkml:annotationXML>
        <inkml:traceGroup>
          <inkml:annotationXML>
            <emma:emma xmlns:emma="http://www.w3.org/2003/04/emma" version="1.0">
              <emma:interpretation id="{28EA59D7-655B-4A9E-B090-32CCEBDD43EB}" emma:medium="tactile" emma:mode="ink">
                <msink:context xmlns:msink="http://schemas.microsoft.com/ink/2010/main" type="inkWord" rotatedBoundingBox="18629,7519 20473,4977 20532,5019 18687,7561"/>
              </emma:interpretation>
              <emma:one-of disjunction-type="recognition" id="oneOf0">
                <emma:interpretation id="interp0" emma:lang="" emma:confidence="0">
                  <emma:literal>non</emma:literal>
                </emma:interpretation>
                <emma:interpretation id="interp1" emma:lang="" emma:confidence="0">
                  <emma:literal>an.</emma:literal>
                </emma:interpretation>
                <emma:interpretation id="interp2" emma:lang="" emma:confidence="0">
                  <emma:literal>-non</emma:literal>
                </emma:interpretation>
                <emma:interpretation id="interp3" emma:lang="" emma:confidence="0">
                  <emma:literal>-n</emma:literal>
                </emma:interpretation>
                <emma:interpretation id="interp4" emma:lang="" emma:confidence="0">
                  <emma:literal>man.</emma:literal>
                </emma:interpretation>
              </emma:one-of>
            </emma:emma>
          </inkml:annotationXML>
          <inkml:trace contextRef="#ctx0" brushRef="#br0">790-436 165 0,'7'-10'395'0,"-1"5"56"0,2-3 10 16,-6 2-23-16,6-3-102 0,-3 0-105 15,0 1-78-15,3-2-50 0,0-2-35 16,0 0-21-16,0-1-19 0,1-1-18 16,0 3-16-16,-4-2-29 0,3-4-35 15,1 8-51-15,-5-5-97 0,5 1-99 16,-5 0-74-16,1-1-47 0,-1 3-5 15,-1 2 30-15,2 3 87 0</inkml:trace>
          <inkml:trace contextRef="#ctx0" brushRef="#br0" timeOffset="211.833">974-720 296 0,'2'0'389'0,"3"-4"36"0,3 1 4 16,-3 1-18-16,1-6-86 0,-1-1-92 15,3 1-66-15,-3 3-42 0,0-7-31 16,3 3-20-16,-3-3-16 0,3 3-16 0,-3 0-16 15,3 1-20-15,3-5-14 0,-6 7-19 16,3-5-16-16,-3 5-18 16,0-1-17-16,0-3-15 0,-2 3-12 15,2 1-11-15,-2-1-25 0,-1 0-57 16,1 0-62-16,1 1-50 0,-3-2-32 16,4 5-15-16,-2-3 8 0,2-1 51 0,-2-3 68 15</inkml:trace>
          <inkml:trace contextRef="#ctx0" brushRef="#br0" timeOffset="399.522">1176-987 230 0,'5'-5'355'0,"3"-2"43"16,0 1 18-16,-2-1-3 0,3-3-67 16,-1 4-102-16,-3-4-77 0,3 1-51 15,3 0-35-15,-6-1-24 0,5 3-18 16,-2-2-15-16,3 1-12 0,-4 1-8 16,4-1-3-16,-3-1-3 0,2 1-4 15,1 4-3-15,-4-5-13 0,1 0-19 16,3 4-27-16,-2-2-37 0,-5-2-50 15,1 1-70-15,0-2-73 0,0 3-56 16,2-3-28-16,-3-2-9 0,0 4 23 16,-3-2 63-16</inkml:trace>
          <inkml:trace contextRef="#ctx0" brushRef="#br0" timeOffset="558.124">1434-1287 182 0,'9'-11'397'16,"2"5"53"-16,-6 3 12 0,3-3-15 15,0-2-108-15,-3-1-119 0,3 1-84 16,-1-1-55-16,1-2-35 0,0 1-21 15,0-1-10-15,2 5-8 0,-2-7-14 16,0 6-19-16,-3-3-36 0,1 0-51 16,-1 1-95-16,0-1-101 0,0-1-74 15,-2 4-46-15,2-3-5 16,-2 3 30-16,-1 1 82 0</inkml:trace>
          <inkml:trace contextRef="#ctx0" brushRef="#br0" timeOffset="-364.148">0 663 237 0,'8'-6'343'0,"0"0"19"15,0 1 5-15,0-3-27 0,2 1-89 0,-2-2-72 16,0-1-54-16,2 4-37 16,1-8-34-16,-4 8-25 0,8-7-17 15,-6 3-20-15,1-4-12 0,5 1-5 16,-5-4-6-16,3 4 0 0,0-4 5 15,-2 4 6-15,2-4 9 0,0 3 6 16,-7 1 1-16,3 0 2 0,-1 2-4 16,0 1-10-16,-3 1-19 0,0-2-29 15,1 5-42-15,-6-5-58 0,2 7-50 16,4-2-35-16,-4 1-15 0,-2-3-1 16,5-3 25-16,1 1 49 0,-1 4 46 15,0-4 45-15,0 0 42 0,3 0 46 16,-3-1 83-16,3 3 113 0,0-1 97 15,-3 0 69-15,0 3 46 0,1-2 19 16,-1 1-38-16,-1 5-77 0,-3-3-75 16,-1-1-56-16,5 0-43 0,-5-1-32 15,3 0-25-15,1 0-22 0,-3 0-12 16,4-3-9-16,-2 4-9 0,2-6-4 16,0 4-2-16,2 3-3 0,-2-7-8 15,-1 2-19-15,5-1-25 0,-5 6-42 16,5-9-69-16,-5 3-144 0,5-3-126 15,-5-2-76-15,5 3-20 0,-1-1 10 16,1-1 59-16</inkml:trace>
          <inkml:trace contextRef="#ctx0" brushRef="#br0" timeOffset="-200.465">569-123 120 0,'3'0'411'0,"2"-5"49"0,-2 1 23 16,2 0-29-16,0-2-141 15,0-5-133-15,3 1-92 0,0-3-60 16,-3 2-55-16,7-4-55 0,-4 1-89 16,-2-3-95-16,2 0-69 0,4 4-60 0,-6 0-13 15,2-4 19-15,1 4 70 0</inkml:trace>
          <inkml:trace contextRef="#ctx0" brushRef="#br0" timeOffset="694">1685-1634 11 0,'6'-5'100'0,"3"-5"-29"0,2-1-38 16,-9 2-52-16,6-2-51 0,-5-2-28 16</inkml:trace>
          <inkml:trace contextRef="#ctx0" brushRef="#br0" timeOffset="890.679">1794-1794 148 0,'5'-2'438'0,"1"-3"65"16,-4 2 43-16,1-1-18 0,0 1-131 15,-1 0-126-15,3 0-86 0,-5-1-57 16,6-4-41-16,-4 6-26 0,1-5-19 16,2 7-16-16,-2-4-11 0,-1 2-13 15,5-2-16-15,-6 4-25 0,2-3-34 16,-1 3-44-16,-2-4-79 0,0 4-137 15,0 0-126-15,0 0-54 0,0 0-7 16,0-6 24-16,0-5 68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9EA4A1-1004-4409-9CE1-A65AA1418E94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0D36-D54A-4448-AD71-3CDCAE0647F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925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6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1692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254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94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437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4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828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132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893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8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12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2127-E4CF-4A2B-A8E1-FBF1F548D796}" type="datetimeFigureOut">
              <a:rPr lang="it-IT" smtClean="0"/>
              <a:t>13/10/2021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07701E-0559-4E8F-9032-55E9D9A91A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778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11" Type="http://schemas.openxmlformats.org/officeDocument/2006/relationships/image" Target="../media/image51.emf"/><Relationship Id="rId5" Type="http://schemas.openxmlformats.org/officeDocument/2006/relationships/customXml" Target="../ink/ink17.xml"/><Relationship Id="rId10" Type="http://schemas.openxmlformats.org/officeDocument/2006/relationships/customXml" Target="../ink/ink19.xml"/><Relationship Id="rId4" Type="http://schemas.openxmlformats.org/officeDocument/2006/relationships/image" Target="../media/image47.emf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customXml" Target="../ink/ink4.xml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18.emf"/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12" Type="http://schemas.openxmlformats.org/officeDocument/2006/relationships/customXml" Target="../ink/ink11.xml"/><Relationship Id="rId17" Type="http://schemas.openxmlformats.org/officeDocument/2006/relationships/image" Target="../media/image20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11" Type="http://schemas.openxmlformats.org/officeDocument/2006/relationships/image" Target="../media/image17.emf"/><Relationship Id="rId5" Type="http://schemas.openxmlformats.org/officeDocument/2006/relationships/image" Target="../media/image14.emf"/><Relationship Id="rId10" Type="http://schemas.openxmlformats.org/officeDocument/2006/relationships/customXml" Target="../ink/ink10.xml"/><Relationship Id="rId4" Type="http://schemas.openxmlformats.org/officeDocument/2006/relationships/customXml" Target="../ink/ink7.xml"/><Relationship Id="rId9" Type="http://schemas.openxmlformats.org/officeDocument/2006/relationships/image" Target="../media/image16.emf"/><Relationship Id="rId14" Type="http://schemas.openxmlformats.org/officeDocument/2006/relationships/customXml" Target="../ink/ink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customXml" Target="../ink/ink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93" y="834887"/>
            <a:ext cx="3063564" cy="421439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784034" y="4293704"/>
            <a:ext cx="1834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</a:rPr>
              <a:t>Capitoli 4 e 5</a:t>
            </a:r>
          </a:p>
        </p:txBody>
      </p:sp>
    </p:spTree>
    <p:extLst>
      <p:ext uri="{BB962C8B-B14F-4D97-AF65-F5344CB8AC3E}">
        <p14:creationId xmlns:p14="http://schemas.microsoft.com/office/powerpoint/2010/main" val="137598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09" y="4513007"/>
            <a:ext cx="4404463" cy="2092120"/>
          </a:xfrm>
          <a:prstGeom prst="rect">
            <a:avLst/>
          </a:prstGeom>
        </p:spPr>
      </p:pic>
      <p:pic>
        <p:nvPicPr>
          <p:cNvPr id="7170" name="Picture 2" descr="Diamond Structu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7" y="361898"/>
            <a:ext cx="380047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972872" y="897314"/>
            <a:ext cx="3094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Diamante</a:t>
            </a:r>
          </a:p>
        </p:txBody>
      </p:sp>
    </p:spTree>
    <p:extLst>
      <p:ext uri="{BB962C8B-B14F-4D97-AF65-F5344CB8AC3E}">
        <p14:creationId xmlns:p14="http://schemas.microsoft.com/office/powerpoint/2010/main" val="338326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646" y="3810755"/>
            <a:ext cx="4846536" cy="2719399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266" y="311713"/>
            <a:ext cx="2828925" cy="30194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972872" y="897314"/>
            <a:ext cx="3817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esagonale compatto</a:t>
            </a:r>
          </a:p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(HCP)</a:t>
            </a:r>
          </a:p>
        </p:txBody>
      </p:sp>
    </p:spTree>
    <p:extLst>
      <p:ext uri="{BB962C8B-B14F-4D97-AF65-F5344CB8AC3E}">
        <p14:creationId xmlns:p14="http://schemas.microsoft.com/office/powerpoint/2010/main" val="566294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/>
          <p:cNvGrpSpPr/>
          <p:nvPr/>
        </p:nvGrpSpPr>
        <p:grpSpPr>
          <a:xfrm>
            <a:off x="1612496" y="1204454"/>
            <a:ext cx="2222076" cy="1838631"/>
            <a:chOff x="2246677" y="3387215"/>
            <a:chExt cx="2222076" cy="1838631"/>
          </a:xfrm>
        </p:grpSpPr>
        <p:sp>
          <p:nvSpPr>
            <p:cNvPr id="4" name="Ovale 3"/>
            <p:cNvSpPr/>
            <p:nvPr/>
          </p:nvSpPr>
          <p:spPr>
            <a:xfrm>
              <a:off x="2271252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2761224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3251196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3741169" y="338721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2512140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3002112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3492084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3982057" y="383458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Ovale 11"/>
            <p:cNvSpPr/>
            <p:nvPr/>
          </p:nvSpPr>
          <p:spPr>
            <a:xfrm>
              <a:off x="2246677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736649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3226621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3716594" y="4277035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2487565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2977537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467509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957482" y="4724401"/>
              <a:ext cx="486696" cy="501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54" name="Gruppo 53"/>
          <p:cNvGrpSpPr/>
          <p:nvPr/>
        </p:nvGrpSpPr>
        <p:grpSpPr>
          <a:xfrm>
            <a:off x="1859943" y="1396183"/>
            <a:ext cx="2222076" cy="1838631"/>
            <a:chOff x="4788316" y="1194621"/>
            <a:chExt cx="2222076" cy="1838631"/>
          </a:xfrm>
          <a:noFill/>
        </p:grpSpPr>
        <p:sp>
          <p:nvSpPr>
            <p:cNvPr id="38" name="Ovale 37"/>
            <p:cNvSpPr/>
            <p:nvPr/>
          </p:nvSpPr>
          <p:spPr>
            <a:xfrm>
              <a:off x="4812891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5302863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5792835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6282808" y="119462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5053779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5543751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6033723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6523696" y="164198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4788316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5278288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5768260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6258233" y="2084441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5029204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5519176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6009148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6499121" y="2531807"/>
              <a:ext cx="486696" cy="501445"/>
            </a:xfrm>
            <a:prstGeom prst="ellipse">
              <a:avLst/>
            </a:prstGeom>
            <a:grpFill/>
            <a:ln w="28575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2" name="Gruppo 61"/>
          <p:cNvGrpSpPr/>
          <p:nvPr/>
        </p:nvGrpSpPr>
        <p:grpSpPr>
          <a:xfrm>
            <a:off x="2144245" y="1541213"/>
            <a:ext cx="1455162" cy="511273"/>
            <a:chOff x="2144245" y="1541213"/>
            <a:chExt cx="1455162" cy="511273"/>
          </a:xfrm>
        </p:grpSpPr>
        <p:sp>
          <p:nvSpPr>
            <p:cNvPr id="55" name="Ovale 54"/>
            <p:cNvSpPr/>
            <p:nvPr/>
          </p:nvSpPr>
          <p:spPr>
            <a:xfrm>
              <a:off x="2144245" y="1551041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2621099" y="1541213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3112711" y="1546130"/>
              <a:ext cx="486696" cy="50144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2345792" y="2544108"/>
            <a:ext cx="1440423" cy="511274"/>
            <a:chOff x="2345792" y="2544108"/>
            <a:chExt cx="1440423" cy="511274"/>
          </a:xfrm>
        </p:grpSpPr>
        <p:sp>
          <p:nvSpPr>
            <p:cNvPr id="58" name="Ovale 57"/>
            <p:cNvSpPr/>
            <p:nvPr/>
          </p:nvSpPr>
          <p:spPr>
            <a:xfrm>
              <a:off x="2345792" y="2549017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2852150" y="2553937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3299519" y="2544108"/>
              <a:ext cx="486696" cy="501445"/>
            </a:xfrm>
            <a:prstGeom prst="ellipse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63" name="CasellaDiTesto 62"/>
          <p:cNvSpPr txBox="1"/>
          <p:nvPr/>
        </p:nvSpPr>
        <p:spPr>
          <a:xfrm>
            <a:off x="556353" y="107538"/>
            <a:ext cx="3327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accent1">
                    <a:lumMod val="75000"/>
                  </a:schemeClr>
                </a:solidFill>
              </a:rPr>
              <a:t>Reticoli Close-</a:t>
            </a:r>
            <a:r>
              <a:rPr lang="it-IT" sz="2800" b="1" dirty="0" err="1">
                <a:solidFill>
                  <a:schemeClr val="accent1">
                    <a:lumMod val="75000"/>
                  </a:schemeClr>
                </a:solidFill>
              </a:rPr>
              <a:t>Packed</a:t>
            </a:r>
            <a:endParaRPr lang="it-IT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Ovale 63"/>
          <p:cNvSpPr/>
          <p:nvPr/>
        </p:nvSpPr>
        <p:spPr>
          <a:xfrm>
            <a:off x="5241395" y="1541212"/>
            <a:ext cx="486696" cy="5014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Ovale 64"/>
          <p:cNvSpPr/>
          <p:nvPr/>
        </p:nvSpPr>
        <p:spPr>
          <a:xfrm>
            <a:off x="5241395" y="2509694"/>
            <a:ext cx="486696" cy="501445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6" name="CasellaDiTesto 65"/>
          <p:cNvSpPr txBox="1"/>
          <p:nvPr/>
        </p:nvSpPr>
        <p:spPr>
          <a:xfrm>
            <a:off x="3786215" y="6209071"/>
            <a:ext cx="4718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/>
              <a:t>Packing</a:t>
            </a:r>
            <a:r>
              <a:rPr lang="it-IT" sz="2000" dirty="0"/>
              <a:t> : 74%          (BCC: 68%          SC: 52%)</a:t>
            </a:r>
          </a:p>
        </p:txBody>
      </p:sp>
      <p:pic>
        <p:nvPicPr>
          <p:cNvPr id="67" name="Immagin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7" y="3865951"/>
            <a:ext cx="2466975" cy="2543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8D84742-92BB-4698-B024-7865C207675A}"/>
                  </a:ext>
                </a:extLst>
              </p14:cNvPr>
              <p14:cNvContentPartPr/>
              <p14:nvPr/>
            </p14:nvContentPartPr>
            <p14:xfrm>
              <a:off x="335880" y="1374480"/>
              <a:ext cx="8170560" cy="5370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8D84742-92BB-4698-B024-7865C207675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6520" y="1365120"/>
                <a:ext cx="8189280" cy="538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6870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150" y="3528921"/>
            <a:ext cx="6267450" cy="32289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put penna 15"/>
              <p14:cNvContentPartPr/>
              <p14:nvPr/>
            </p14:nvContentPartPr>
            <p14:xfrm>
              <a:off x="247190" y="148049"/>
              <a:ext cx="8062560" cy="3228120"/>
            </p14:xfrm>
          </p:contentPart>
        </mc:Choice>
        <mc:Fallback xmlns="">
          <p:pic>
            <p:nvPicPr>
              <p:cNvPr id="16" name="Input penna 1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6390" y="140489"/>
                <a:ext cx="8084160" cy="32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3" name="Input penna 202"/>
              <p14:cNvContentPartPr/>
              <p14:nvPr/>
            </p14:nvContentPartPr>
            <p14:xfrm>
              <a:off x="2098670" y="1915289"/>
              <a:ext cx="825480" cy="70200"/>
            </p14:xfrm>
          </p:contentPart>
        </mc:Choice>
        <mc:Fallback xmlns="">
          <p:pic>
            <p:nvPicPr>
              <p:cNvPr id="203" name="Input penna 20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91470" y="1907729"/>
                <a:ext cx="8384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2" name="Input penna 261"/>
              <p14:cNvContentPartPr/>
              <p14:nvPr/>
            </p14:nvContentPartPr>
            <p14:xfrm>
              <a:off x="7221470" y="2252969"/>
              <a:ext cx="1087200" cy="1216800"/>
            </p14:xfrm>
          </p:contentPart>
        </mc:Choice>
        <mc:Fallback xmlns="">
          <p:pic>
            <p:nvPicPr>
              <p:cNvPr id="262" name="Input penna 26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9950" y="2235329"/>
                <a:ext cx="1115640" cy="1249920"/>
              </a:xfrm>
              <a:prstGeom prst="rect">
                <a:avLst/>
              </a:prstGeom>
            </p:spPr>
          </p:pic>
        </mc:Fallback>
      </mc:AlternateContent>
      <p:pic>
        <p:nvPicPr>
          <p:cNvPr id="263" name="Immagine 26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190" y="3752729"/>
            <a:ext cx="2562225" cy="2438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6" name="Input penna 265"/>
              <p14:cNvContentPartPr/>
              <p14:nvPr/>
            </p14:nvContentPartPr>
            <p14:xfrm>
              <a:off x="1459670" y="5991209"/>
              <a:ext cx="1307880" cy="403200"/>
            </p14:xfrm>
          </p:contentPart>
        </mc:Choice>
        <mc:Fallback xmlns="">
          <p:pic>
            <p:nvPicPr>
              <p:cNvPr id="266" name="Input penna 26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7790" y="5977889"/>
                <a:ext cx="1333800" cy="42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7771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071" y="1638945"/>
            <a:ext cx="3707478" cy="382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0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777" y="1918742"/>
            <a:ext cx="6702798" cy="38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7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6" y="1077279"/>
            <a:ext cx="8663524" cy="269104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37668" y="464695"/>
            <a:ext cx="3716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Tre diverse superfici FCC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D86DBA-3D2D-4C53-AE46-A40ADE8E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88" y="4142001"/>
            <a:ext cx="2381250" cy="2495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B69CC4-2FA1-4C26-890A-7EC5F6985A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6952" y="4142001"/>
            <a:ext cx="2438400" cy="24955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A350A2-9A83-45A2-9D60-47AC23F850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4820" y="4142001"/>
            <a:ext cx="2428875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8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37764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Indici di Miller</a:t>
            </a:r>
          </a:p>
        </p:txBody>
      </p:sp>
      <p:pic>
        <p:nvPicPr>
          <p:cNvPr id="8194" name="Picture 2" descr="\includegraphics[scale=1.0, clip]{inkscape/MillerIndices.eps}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5" y="1858297"/>
            <a:ext cx="7750061" cy="268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034C7D9-8873-4D99-9EDA-4B40FA4A0323}"/>
                  </a:ext>
                </a:extLst>
              </p14:cNvPr>
              <p14:cNvContentPartPr/>
              <p14:nvPr/>
            </p14:nvContentPartPr>
            <p14:xfrm>
              <a:off x="315360" y="2201040"/>
              <a:ext cx="8418960" cy="4273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034C7D9-8873-4D99-9EDA-4B40FA4A03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6000" y="2191680"/>
                <a:ext cx="8437680" cy="4291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ruppo 321"/>
          <p:cNvGrpSpPr/>
          <p:nvPr/>
        </p:nvGrpSpPr>
        <p:grpSpPr>
          <a:xfrm>
            <a:off x="374754" y="59962"/>
            <a:ext cx="4287187" cy="1983698"/>
            <a:chOff x="374754" y="59962"/>
            <a:chExt cx="4287187" cy="1983698"/>
          </a:xfrm>
        </p:grpSpPr>
        <p:sp>
          <p:nvSpPr>
            <p:cNvPr id="4" name="Ovale 3"/>
            <p:cNvSpPr/>
            <p:nvPr/>
          </p:nvSpPr>
          <p:spPr>
            <a:xfrm>
              <a:off x="374754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/>
            <p:cNvSpPr/>
            <p:nvPr/>
          </p:nvSpPr>
          <p:spPr>
            <a:xfrm>
              <a:off x="632084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Ovale 5"/>
            <p:cNvSpPr/>
            <p:nvPr/>
          </p:nvSpPr>
          <p:spPr>
            <a:xfrm>
              <a:off x="88941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Ovale 6"/>
            <p:cNvSpPr/>
            <p:nvPr/>
          </p:nvSpPr>
          <p:spPr>
            <a:xfrm>
              <a:off x="114674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/>
            <p:cNvSpPr/>
            <p:nvPr/>
          </p:nvSpPr>
          <p:spPr>
            <a:xfrm>
              <a:off x="138908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Ovale 8"/>
            <p:cNvSpPr/>
            <p:nvPr/>
          </p:nvSpPr>
          <p:spPr>
            <a:xfrm>
              <a:off x="1646415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e 9"/>
            <p:cNvSpPr/>
            <p:nvPr/>
          </p:nvSpPr>
          <p:spPr>
            <a:xfrm>
              <a:off x="1903746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e 10"/>
            <p:cNvSpPr/>
            <p:nvPr/>
          </p:nvSpPr>
          <p:spPr>
            <a:xfrm>
              <a:off x="2161076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e 12"/>
            <p:cNvSpPr/>
            <p:nvPr/>
          </p:nvSpPr>
          <p:spPr>
            <a:xfrm>
              <a:off x="2413409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e 13"/>
            <p:cNvSpPr/>
            <p:nvPr/>
          </p:nvSpPr>
          <p:spPr>
            <a:xfrm>
              <a:off x="267074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e 14"/>
            <p:cNvSpPr/>
            <p:nvPr/>
          </p:nvSpPr>
          <p:spPr>
            <a:xfrm>
              <a:off x="292807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Ovale 15"/>
            <p:cNvSpPr/>
            <p:nvPr/>
          </p:nvSpPr>
          <p:spPr>
            <a:xfrm>
              <a:off x="317041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" name="Ovale 16"/>
            <p:cNvSpPr/>
            <p:nvPr/>
          </p:nvSpPr>
          <p:spPr>
            <a:xfrm>
              <a:off x="3427740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3685071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942401" y="1648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377254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634584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89191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114924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139158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1648915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1906246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2163576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2415909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267324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293057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317291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3430240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Ovale 32"/>
            <p:cNvSpPr/>
            <p:nvPr/>
          </p:nvSpPr>
          <p:spPr>
            <a:xfrm>
              <a:off x="3687571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Ovale 33"/>
            <p:cNvSpPr/>
            <p:nvPr/>
          </p:nvSpPr>
          <p:spPr>
            <a:xfrm>
              <a:off x="3944901" y="43721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Ovale 34"/>
            <p:cNvSpPr/>
            <p:nvPr/>
          </p:nvSpPr>
          <p:spPr>
            <a:xfrm>
              <a:off x="377254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Ovale 35"/>
            <p:cNvSpPr/>
            <p:nvPr/>
          </p:nvSpPr>
          <p:spPr>
            <a:xfrm>
              <a:off x="634584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Ovale 36"/>
            <p:cNvSpPr/>
            <p:nvPr/>
          </p:nvSpPr>
          <p:spPr>
            <a:xfrm>
              <a:off x="89191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Ovale 37"/>
            <p:cNvSpPr/>
            <p:nvPr/>
          </p:nvSpPr>
          <p:spPr>
            <a:xfrm>
              <a:off x="114924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Ovale 38"/>
            <p:cNvSpPr/>
            <p:nvPr/>
          </p:nvSpPr>
          <p:spPr>
            <a:xfrm>
              <a:off x="139158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Ovale 39"/>
            <p:cNvSpPr/>
            <p:nvPr/>
          </p:nvSpPr>
          <p:spPr>
            <a:xfrm>
              <a:off x="1648915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Ovale 40"/>
            <p:cNvSpPr/>
            <p:nvPr/>
          </p:nvSpPr>
          <p:spPr>
            <a:xfrm>
              <a:off x="1906246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2" name="Ovale 41"/>
            <p:cNvSpPr/>
            <p:nvPr/>
          </p:nvSpPr>
          <p:spPr>
            <a:xfrm>
              <a:off x="2163576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3" name="Ovale 42"/>
            <p:cNvSpPr/>
            <p:nvPr/>
          </p:nvSpPr>
          <p:spPr>
            <a:xfrm>
              <a:off x="2415909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Ovale 43"/>
            <p:cNvSpPr/>
            <p:nvPr/>
          </p:nvSpPr>
          <p:spPr>
            <a:xfrm>
              <a:off x="267324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Ovale 44"/>
            <p:cNvSpPr/>
            <p:nvPr/>
          </p:nvSpPr>
          <p:spPr>
            <a:xfrm>
              <a:off x="293057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Ovale 45"/>
            <p:cNvSpPr/>
            <p:nvPr/>
          </p:nvSpPr>
          <p:spPr>
            <a:xfrm>
              <a:off x="317291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3430240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3687571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Ovale 48"/>
            <p:cNvSpPr/>
            <p:nvPr/>
          </p:nvSpPr>
          <p:spPr>
            <a:xfrm>
              <a:off x="3944901" y="6920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Ovale 49"/>
            <p:cNvSpPr/>
            <p:nvPr/>
          </p:nvSpPr>
          <p:spPr>
            <a:xfrm>
              <a:off x="379754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Ovale 50"/>
            <p:cNvSpPr/>
            <p:nvPr/>
          </p:nvSpPr>
          <p:spPr>
            <a:xfrm>
              <a:off x="637084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Ovale 51"/>
            <p:cNvSpPr/>
            <p:nvPr/>
          </p:nvSpPr>
          <p:spPr>
            <a:xfrm>
              <a:off x="89441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Ovale 52"/>
            <p:cNvSpPr/>
            <p:nvPr/>
          </p:nvSpPr>
          <p:spPr>
            <a:xfrm>
              <a:off x="115174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Ovale 53"/>
            <p:cNvSpPr/>
            <p:nvPr/>
          </p:nvSpPr>
          <p:spPr>
            <a:xfrm>
              <a:off x="139408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Ovale 54"/>
            <p:cNvSpPr/>
            <p:nvPr/>
          </p:nvSpPr>
          <p:spPr>
            <a:xfrm>
              <a:off x="1651415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Ovale 55"/>
            <p:cNvSpPr/>
            <p:nvPr/>
          </p:nvSpPr>
          <p:spPr>
            <a:xfrm>
              <a:off x="1908746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Ovale 56"/>
            <p:cNvSpPr/>
            <p:nvPr/>
          </p:nvSpPr>
          <p:spPr>
            <a:xfrm>
              <a:off x="2166076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Ovale 57"/>
            <p:cNvSpPr/>
            <p:nvPr/>
          </p:nvSpPr>
          <p:spPr>
            <a:xfrm>
              <a:off x="2418409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Ovale 58"/>
            <p:cNvSpPr/>
            <p:nvPr/>
          </p:nvSpPr>
          <p:spPr>
            <a:xfrm>
              <a:off x="267574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Ovale 59"/>
            <p:cNvSpPr/>
            <p:nvPr/>
          </p:nvSpPr>
          <p:spPr>
            <a:xfrm>
              <a:off x="293307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Ovale 60"/>
            <p:cNvSpPr/>
            <p:nvPr/>
          </p:nvSpPr>
          <p:spPr>
            <a:xfrm>
              <a:off x="317541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Ovale 61"/>
            <p:cNvSpPr/>
            <p:nvPr/>
          </p:nvSpPr>
          <p:spPr>
            <a:xfrm>
              <a:off x="3432740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Ovale 62"/>
            <p:cNvSpPr/>
            <p:nvPr/>
          </p:nvSpPr>
          <p:spPr>
            <a:xfrm>
              <a:off x="3690071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Ovale 63"/>
            <p:cNvSpPr/>
            <p:nvPr/>
          </p:nvSpPr>
          <p:spPr>
            <a:xfrm>
              <a:off x="3947401" y="96436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Ovale 64"/>
            <p:cNvSpPr/>
            <p:nvPr/>
          </p:nvSpPr>
          <p:spPr>
            <a:xfrm>
              <a:off x="392244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Ovale 65"/>
            <p:cNvSpPr/>
            <p:nvPr/>
          </p:nvSpPr>
          <p:spPr>
            <a:xfrm>
              <a:off x="649574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Ovale 66"/>
            <p:cNvSpPr/>
            <p:nvPr/>
          </p:nvSpPr>
          <p:spPr>
            <a:xfrm>
              <a:off x="90690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Ovale 67"/>
            <p:cNvSpPr/>
            <p:nvPr/>
          </p:nvSpPr>
          <p:spPr>
            <a:xfrm>
              <a:off x="116423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Ovale 68"/>
            <p:cNvSpPr/>
            <p:nvPr/>
          </p:nvSpPr>
          <p:spPr>
            <a:xfrm>
              <a:off x="140657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Ovale 69"/>
            <p:cNvSpPr/>
            <p:nvPr/>
          </p:nvSpPr>
          <p:spPr>
            <a:xfrm>
              <a:off x="1663905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Ovale 70"/>
            <p:cNvSpPr/>
            <p:nvPr/>
          </p:nvSpPr>
          <p:spPr>
            <a:xfrm>
              <a:off x="1921236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Ovale 71"/>
            <p:cNvSpPr/>
            <p:nvPr/>
          </p:nvSpPr>
          <p:spPr>
            <a:xfrm>
              <a:off x="2178566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Ovale 72"/>
            <p:cNvSpPr/>
            <p:nvPr/>
          </p:nvSpPr>
          <p:spPr>
            <a:xfrm>
              <a:off x="2430899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Ovale 73"/>
            <p:cNvSpPr/>
            <p:nvPr/>
          </p:nvSpPr>
          <p:spPr>
            <a:xfrm>
              <a:off x="268823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5" name="Ovale 74"/>
            <p:cNvSpPr/>
            <p:nvPr/>
          </p:nvSpPr>
          <p:spPr>
            <a:xfrm>
              <a:off x="294556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6" name="Ovale 75"/>
            <p:cNvSpPr/>
            <p:nvPr/>
          </p:nvSpPr>
          <p:spPr>
            <a:xfrm>
              <a:off x="318790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7" name="Ovale 76"/>
            <p:cNvSpPr/>
            <p:nvPr/>
          </p:nvSpPr>
          <p:spPr>
            <a:xfrm>
              <a:off x="3445230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8" name="Ovale 77"/>
            <p:cNvSpPr/>
            <p:nvPr/>
          </p:nvSpPr>
          <p:spPr>
            <a:xfrm>
              <a:off x="3702561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9" name="Ovale 78"/>
            <p:cNvSpPr/>
            <p:nvPr/>
          </p:nvSpPr>
          <p:spPr>
            <a:xfrm>
              <a:off x="3959891" y="124668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0" name="Ovale 79"/>
            <p:cNvSpPr/>
            <p:nvPr/>
          </p:nvSpPr>
          <p:spPr>
            <a:xfrm>
              <a:off x="394744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1" name="Ovale 80"/>
            <p:cNvSpPr/>
            <p:nvPr/>
          </p:nvSpPr>
          <p:spPr>
            <a:xfrm>
              <a:off x="652074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2" name="Ovale 81"/>
            <p:cNvSpPr/>
            <p:nvPr/>
          </p:nvSpPr>
          <p:spPr>
            <a:xfrm>
              <a:off x="90940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3" name="Ovale 82"/>
            <p:cNvSpPr/>
            <p:nvPr/>
          </p:nvSpPr>
          <p:spPr>
            <a:xfrm>
              <a:off x="116673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4" name="Ovale 83"/>
            <p:cNvSpPr/>
            <p:nvPr/>
          </p:nvSpPr>
          <p:spPr>
            <a:xfrm>
              <a:off x="140907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5" name="Ovale 84"/>
            <p:cNvSpPr/>
            <p:nvPr/>
          </p:nvSpPr>
          <p:spPr>
            <a:xfrm>
              <a:off x="1666405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6" name="Ovale 85"/>
            <p:cNvSpPr/>
            <p:nvPr/>
          </p:nvSpPr>
          <p:spPr>
            <a:xfrm>
              <a:off x="1923736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7" name="Ovale 86"/>
            <p:cNvSpPr/>
            <p:nvPr/>
          </p:nvSpPr>
          <p:spPr>
            <a:xfrm>
              <a:off x="2181066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8" name="Ovale 87"/>
            <p:cNvSpPr/>
            <p:nvPr/>
          </p:nvSpPr>
          <p:spPr>
            <a:xfrm>
              <a:off x="2433399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Ovale 88"/>
            <p:cNvSpPr/>
            <p:nvPr/>
          </p:nvSpPr>
          <p:spPr>
            <a:xfrm>
              <a:off x="269073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0" name="Ovale 89"/>
            <p:cNvSpPr/>
            <p:nvPr/>
          </p:nvSpPr>
          <p:spPr>
            <a:xfrm>
              <a:off x="294806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1" name="Ovale 90"/>
            <p:cNvSpPr/>
            <p:nvPr/>
          </p:nvSpPr>
          <p:spPr>
            <a:xfrm>
              <a:off x="319040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2" name="Ovale 91"/>
            <p:cNvSpPr/>
            <p:nvPr/>
          </p:nvSpPr>
          <p:spPr>
            <a:xfrm>
              <a:off x="3447730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3" name="Ovale 92"/>
            <p:cNvSpPr/>
            <p:nvPr/>
          </p:nvSpPr>
          <p:spPr>
            <a:xfrm>
              <a:off x="3705061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4" name="Ovale 93"/>
            <p:cNvSpPr/>
            <p:nvPr/>
          </p:nvSpPr>
          <p:spPr>
            <a:xfrm>
              <a:off x="3962391" y="151900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Ovale 94"/>
            <p:cNvSpPr/>
            <p:nvPr/>
          </p:nvSpPr>
          <p:spPr>
            <a:xfrm>
              <a:off x="394744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6" name="Ovale 95"/>
            <p:cNvSpPr/>
            <p:nvPr/>
          </p:nvSpPr>
          <p:spPr>
            <a:xfrm>
              <a:off x="652074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7" name="Ovale 96"/>
            <p:cNvSpPr/>
            <p:nvPr/>
          </p:nvSpPr>
          <p:spPr>
            <a:xfrm>
              <a:off x="90940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8" name="Ovale 97"/>
            <p:cNvSpPr/>
            <p:nvPr/>
          </p:nvSpPr>
          <p:spPr>
            <a:xfrm>
              <a:off x="116673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Ovale 98"/>
            <p:cNvSpPr/>
            <p:nvPr/>
          </p:nvSpPr>
          <p:spPr>
            <a:xfrm>
              <a:off x="140907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Ovale 99"/>
            <p:cNvSpPr/>
            <p:nvPr/>
          </p:nvSpPr>
          <p:spPr>
            <a:xfrm>
              <a:off x="1666405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Ovale 100"/>
            <p:cNvSpPr/>
            <p:nvPr/>
          </p:nvSpPr>
          <p:spPr>
            <a:xfrm>
              <a:off x="1923736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2" name="Ovale 101"/>
            <p:cNvSpPr/>
            <p:nvPr/>
          </p:nvSpPr>
          <p:spPr>
            <a:xfrm>
              <a:off x="2181066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3" name="Ovale 102"/>
            <p:cNvSpPr/>
            <p:nvPr/>
          </p:nvSpPr>
          <p:spPr>
            <a:xfrm>
              <a:off x="2433399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4" name="Ovale 103"/>
            <p:cNvSpPr/>
            <p:nvPr/>
          </p:nvSpPr>
          <p:spPr>
            <a:xfrm>
              <a:off x="269073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5" name="Ovale 104"/>
            <p:cNvSpPr/>
            <p:nvPr/>
          </p:nvSpPr>
          <p:spPr>
            <a:xfrm>
              <a:off x="294806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e 105"/>
            <p:cNvSpPr/>
            <p:nvPr/>
          </p:nvSpPr>
          <p:spPr>
            <a:xfrm>
              <a:off x="319040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e 106"/>
            <p:cNvSpPr/>
            <p:nvPr/>
          </p:nvSpPr>
          <p:spPr>
            <a:xfrm>
              <a:off x="3447730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e 107"/>
            <p:cNvSpPr/>
            <p:nvPr/>
          </p:nvSpPr>
          <p:spPr>
            <a:xfrm>
              <a:off x="3705061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9" name="Ovale 108"/>
            <p:cNvSpPr/>
            <p:nvPr/>
          </p:nvSpPr>
          <p:spPr>
            <a:xfrm>
              <a:off x="3962391" y="17738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126" name="Connettore diritto 125"/>
            <p:cNvCxnSpPr/>
            <p:nvPr/>
          </p:nvCxnSpPr>
          <p:spPr>
            <a:xfrm>
              <a:off x="374754" y="59962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3" name="Gruppo 322"/>
          <p:cNvGrpSpPr/>
          <p:nvPr/>
        </p:nvGrpSpPr>
        <p:grpSpPr>
          <a:xfrm>
            <a:off x="467193" y="2295992"/>
            <a:ext cx="4287187" cy="1983698"/>
            <a:chOff x="467193" y="2295992"/>
            <a:chExt cx="4287187" cy="1983698"/>
          </a:xfrm>
        </p:grpSpPr>
        <p:sp>
          <p:nvSpPr>
            <p:cNvPr id="127" name="Ovale 126"/>
            <p:cNvSpPr/>
            <p:nvPr/>
          </p:nvSpPr>
          <p:spPr>
            <a:xfrm>
              <a:off x="467193" y="240092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2" name="Ovale 141"/>
            <p:cNvSpPr/>
            <p:nvPr/>
          </p:nvSpPr>
          <p:spPr>
            <a:xfrm>
              <a:off x="469693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3" name="Ovale 142"/>
            <p:cNvSpPr/>
            <p:nvPr/>
          </p:nvSpPr>
          <p:spPr>
            <a:xfrm>
              <a:off x="727023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4" name="Ovale 143"/>
            <p:cNvSpPr/>
            <p:nvPr/>
          </p:nvSpPr>
          <p:spPr>
            <a:xfrm>
              <a:off x="984354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5" name="Ovale 144"/>
            <p:cNvSpPr/>
            <p:nvPr/>
          </p:nvSpPr>
          <p:spPr>
            <a:xfrm>
              <a:off x="1241684" y="267324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7" name="Ovale 156"/>
            <p:cNvSpPr/>
            <p:nvPr/>
          </p:nvSpPr>
          <p:spPr>
            <a:xfrm>
              <a:off x="469693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8" name="Ovale 157"/>
            <p:cNvSpPr/>
            <p:nvPr/>
          </p:nvSpPr>
          <p:spPr>
            <a:xfrm>
              <a:off x="727023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9" name="Ovale 158"/>
            <p:cNvSpPr/>
            <p:nvPr/>
          </p:nvSpPr>
          <p:spPr>
            <a:xfrm>
              <a:off x="98435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0" name="Ovale 159"/>
            <p:cNvSpPr/>
            <p:nvPr/>
          </p:nvSpPr>
          <p:spPr>
            <a:xfrm>
              <a:off x="124168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1" name="Ovale 160"/>
            <p:cNvSpPr/>
            <p:nvPr/>
          </p:nvSpPr>
          <p:spPr>
            <a:xfrm>
              <a:off x="148402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2" name="Ovale 161"/>
            <p:cNvSpPr/>
            <p:nvPr/>
          </p:nvSpPr>
          <p:spPr>
            <a:xfrm>
              <a:off x="1741354" y="292807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2" name="Ovale 171"/>
            <p:cNvSpPr/>
            <p:nvPr/>
          </p:nvSpPr>
          <p:spPr>
            <a:xfrm>
              <a:off x="472193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3" name="Ovale 172"/>
            <p:cNvSpPr/>
            <p:nvPr/>
          </p:nvSpPr>
          <p:spPr>
            <a:xfrm>
              <a:off x="729523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4" name="Ovale 173"/>
            <p:cNvSpPr/>
            <p:nvPr/>
          </p:nvSpPr>
          <p:spPr>
            <a:xfrm>
              <a:off x="98685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5" name="Ovale 174"/>
            <p:cNvSpPr/>
            <p:nvPr/>
          </p:nvSpPr>
          <p:spPr>
            <a:xfrm>
              <a:off x="124418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6" name="Ovale 175"/>
            <p:cNvSpPr/>
            <p:nvPr/>
          </p:nvSpPr>
          <p:spPr>
            <a:xfrm>
              <a:off x="148652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7" name="Ovale 176"/>
            <p:cNvSpPr/>
            <p:nvPr/>
          </p:nvSpPr>
          <p:spPr>
            <a:xfrm>
              <a:off x="1743854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8" name="Ovale 177"/>
            <p:cNvSpPr/>
            <p:nvPr/>
          </p:nvSpPr>
          <p:spPr>
            <a:xfrm>
              <a:off x="2001185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79" name="Ovale 178"/>
            <p:cNvSpPr/>
            <p:nvPr/>
          </p:nvSpPr>
          <p:spPr>
            <a:xfrm>
              <a:off x="2258515" y="3200398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7" name="Ovale 186"/>
            <p:cNvSpPr/>
            <p:nvPr/>
          </p:nvSpPr>
          <p:spPr>
            <a:xfrm>
              <a:off x="484683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8" name="Ovale 187"/>
            <p:cNvSpPr/>
            <p:nvPr/>
          </p:nvSpPr>
          <p:spPr>
            <a:xfrm>
              <a:off x="742013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9" name="Ovale 188"/>
            <p:cNvSpPr/>
            <p:nvPr/>
          </p:nvSpPr>
          <p:spPr>
            <a:xfrm>
              <a:off x="99934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0" name="Ovale 189"/>
            <p:cNvSpPr/>
            <p:nvPr/>
          </p:nvSpPr>
          <p:spPr>
            <a:xfrm>
              <a:off x="125667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1" name="Ovale 190"/>
            <p:cNvSpPr/>
            <p:nvPr/>
          </p:nvSpPr>
          <p:spPr>
            <a:xfrm>
              <a:off x="149901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2" name="Ovale 191"/>
            <p:cNvSpPr/>
            <p:nvPr/>
          </p:nvSpPr>
          <p:spPr>
            <a:xfrm>
              <a:off x="1756344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3" name="Ovale 192"/>
            <p:cNvSpPr/>
            <p:nvPr/>
          </p:nvSpPr>
          <p:spPr>
            <a:xfrm>
              <a:off x="2013675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4" name="Ovale 193"/>
            <p:cNvSpPr/>
            <p:nvPr/>
          </p:nvSpPr>
          <p:spPr>
            <a:xfrm>
              <a:off x="2271005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5" name="Ovale 194"/>
            <p:cNvSpPr/>
            <p:nvPr/>
          </p:nvSpPr>
          <p:spPr>
            <a:xfrm>
              <a:off x="2523338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6" name="Ovale 195"/>
            <p:cNvSpPr/>
            <p:nvPr/>
          </p:nvSpPr>
          <p:spPr>
            <a:xfrm>
              <a:off x="2780669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7" name="Ovale 196"/>
            <p:cNvSpPr/>
            <p:nvPr/>
          </p:nvSpPr>
          <p:spPr>
            <a:xfrm>
              <a:off x="3037999" y="348271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2" name="Ovale 201"/>
            <p:cNvSpPr/>
            <p:nvPr/>
          </p:nvSpPr>
          <p:spPr>
            <a:xfrm>
              <a:off x="487183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3" name="Ovale 202"/>
            <p:cNvSpPr/>
            <p:nvPr/>
          </p:nvSpPr>
          <p:spPr>
            <a:xfrm>
              <a:off x="744513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4" name="Ovale 203"/>
            <p:cNvSpPr/>
            <p:nvPr/>
          </p:nvSpPr>
          <p:spPr>
            <a:xfrm>
              <a:off x="100184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5" name="Ovale 204"/>
            <p:cNvSpPr/>
            <p:nvPr/>
          </p:nvSpPr>
          <p:spPr>
            <a:xfrm>
              <a:off x="125917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6" name="Ovale 205"/>
            <p:cNvSpPr/>
            <p:nvPr/>
          </p:nvSpPr>
          <p:spPr>
            <a:xfrm>
              <a:off x="150151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7" name="Ovale 206"/>
            <p:cNvSpPr/>
            <p:nvPr/>
          </p:nvSpPr>
          <p:spPr>
            <a:xfrm>
              <a:off x="1758844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8" name="Ovale 207"/>
            <p:cNvSpPr/>
            <p:nvPr/>
          </p:nvSpPr>
          <p:spPr>
            <a:xfrm>
              <a:off x="2016175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9" name="Ovale 208"/>
            <p:cNvSpPr/>
            <p:nvPr/>
          </p:nvSpPr>
          <p:spPr>
            <a:xfrm>
              <a:off x="2273505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0" name="Ovale 209"/>
            <p:cNvSpPr/>
            <p:nvPr/>
          </p:nvSpPr>
          <p:spPr>
            <a:xfrm>
              <a:off x="2525838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1" name="Ovale 210"/>
            <p:cNvSpPr/>
            <p:nvPr/>
          </p:nvSpPr>
          <p:spPr>
            <a:xfrm>
              <a:off x="278316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2" name="Ovale 211"/>
            <p:cNvSpPr/>
            <p:nvPr/>
          </p:nvSpPr>
          <p:spPr>
            <a:xfrm>
              <a:off x="304049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3" name="Ovale 212"/>
            <p:cNvSpPr/>
            <p:nvPr/>
          </p:nvSpPr>
          <p:spPr>
            <a:xfrm>
              <a:off x="328283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4" name="Ovale 213"/>
            <p:cNvSpPr/>
            <p:nvPr/>
          </p:nvSpPr>
          <p:spPr>
            <a:xfrm>
              <a:off x="3540169" y="375503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7" name="Ovale 216"/>
            <p:cNvSpPr/>
            <p:nvPr/>
          </p:nvSpPr>
          <p:spPr>
            <a:xfrm>
              <a:off x="487183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8" name="Ovale 217"/>
            <p:cNvSpPr/>
            <p:nvPr/>
          </p:nvSpPr>
          <p:spPr>
            <a:xfrm>
              <a:off x="744513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9" name="Ovale 218"/>
            <p:cNvSpPr/>
            <p:nvPr/>
          </p:nvSpPr>
          <p:spPr>
            <a:xfrm>
              <a:off x="100184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0" name="Ovale 219"/>
            <p:cNvSpPr/>
            <p:nvPr/>
          </p:nvSpPr>
          <p:spPr>
            <a:xfrm>
              <a:off x="125917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1" name="Ovale 220"/>
            <p:cNvSpPr/>
            <p:nvPr/>
          </p:nvSpPr>
          <p:spPr>
            <a:xfrm>
              <a:off x="150151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2" name="Ovale 221"/>
            <p:cNvSpPr/>
            <p:nvPr/>
          </p:nvSpPr>
          <p:spPr>
            <a:xfrm>
              <a:off x="1758844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3" name="Ovale 222"/>
            <p:cNvSpPr/>
            <p:nvPr/>
          </p:nvSpPr>
          <p:spPr>
            <a:xfrm>
              <a:off x="2016175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4" name="Ovale 223"/>
            <p:cNvSpPr/>
            <p:nvPr/>
          </p:nvSpPr>
          <p:spPr>
            <a:xfrm>
              <a:off x="2273505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5" name="Ovale 224"/>
            <p:cNvSpPr/>
            <p:nvPr/>
          </p:nvSpPr>
          <p:spPr>
            <a:xfrm>
              <a:off x="2525838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6" name="Ovale 225"/>
            <p:cNvSpPr/>
            <p:nvPr/>
          </p:nvSpPr>
          <p:spPr>
            <a:xfrm>
              <a:off x="278316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7" name="Ovale 226"/>
            <p:cNvSpPr/>
            <p:nvPr/>
          </p:nvSpPr>
          <p:spPr>
            <a:xfrm>
              <a:off x="304049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8" name="Ovale 227"/>
            <p:cNvSpPr/>
            <p:nvPr/>
          </p:nvSpPr>
          <p:spPr>
            <a:xfrm>
              <a:off x="328283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9" name="Ovale 228"/>
            <p:cNvSpPr/>
            <p:nvPr/>
          </p:nvSpPr>
          <p:spPr>
            <a:xfrm>
              <a:off x="3540169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0" name="Ovale 229"/>
            <p:cNvSpPr/>
            <p:nvPr/>
          </p:nvSpPr>
          <p:spPr>
            <a:xfrm>
              <a:off x="3797500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1" name="Ovale 230"/>
            <p:cNvSpPr/>
            <p:nvPr/>
          </p:nvSpPr>
          <p:spPr>
            <a:xfrm>
              <a:off x="4054830" y="4009867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47" name="Connettore diritto 246"/>
            <p:cNvCxnSpPr/>
            <p:nvPr/>
          </p:nvCxnSpPr>
          <p:spPr>
            <a:xfrm>
              <a:off x="467193" y="2295992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24" name="Gruppo 323"/>
          <p:cNvGrpSpPr/>
          <p:nvPr/>
        </p:nvGrpSpPr>
        <p:grpSpPr>
          <a:xfrm>
            <a:off x="559632" y="4621960"/>
            <a:ext cx="4287187" cy="1983698"/>
            <a:chOff x="559632" y="4621960"/>
            <a:chExt cx="4287187" cy="1983698"/>
          </a:xfrm>
        </p:grpSpPr>
        <p:sp>
          <p:nvSpPr>
            <p:cNvPr id="253" name="Ovale 252"/>
            <p:cNvSpPr/>
            <p:nvPr/>
          </p:nvSpPr>
          <p:spPr>
            <a:xfrm>
              <a:off x="562132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4" name="Ovale 253"/>
            <p:cNvSpPr/>
            <p:nvPr/>
          </p:nvSpPr>
          <p:spPr>
            <a:xfrm>
              <a:off x="819462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5" name="Ovale 254"/>
            <p:cNvSpPr/>
            <p:nvPr/>
          </p:nvSpPr>
          <p:spPr>
            <a:xfrm>
              <a:off x="107679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6" name="Ovale 255"/>
            <p:cNvSpPr/>
            <p:nvPr/>
          </p:nvSpPr>
          <p:spPr>
            <a:xfrm>
              <a:off x="133412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7" name="Ovale 256"/>
            <p:cNvSpPr/>
            <p:nvPr/>
          </p:nvSpPr>
          <p:spPr>
            <a:xfrm>
              <a:off x="157646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8" name="Ovale 257"/>
            <p:cNvSpPr/>
            <p:nvPr/>
          </p:nvSpPr>
          <p:spPr>
            <a:xfrm>
              <a:off x="1833793" y="525404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9" name="Ovale 258"/>
            <p:cNvSpPr/>
            <p:nvPr/>
          </p:nvSpPr>
          <p:spPr>
            <a:xfrm>
              <a:off x="564632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0" name="Ovale 259"/>
            <p:cNvSpPr/>
            <p:nvPr/>
          </p:nvSpPr>
          <p:spPr>
            <a:xfrm>
              <a:off x="821962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1" name="Ovale 260"/>
            <p:cNvSpPr/>
            <p:nvPr/>
          </p:nvSpPr>
          <p:spPr>
            <a:xfrm>
              <a:off x="107929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2" name="Ovale 261"/>
            <p:cNvSpPr/>
            <p:nvPr/>
          </p:nvSpPr>
          <p:spPr>
            <a:xfrm>
              <a:off x="133662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3" name="Ovale 262"/>
            <p:cNvSpPr/>
            <p:nvPr/>
          </p:nvSpPr>
          <p:spPr>
            <a:xfrm>
              <a:off x="157896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4" name="Ovale 263"/>
            <p:cNvSpPr/>
            <p:nvPr/>
          </p:nvSpPr>
          <p:spPr>
            <a:xfrm>
              <a:off x="1836293" y="5526366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7" name="Ovale 266"/>
            <p:cNvSpPr/>
            <p:nvPr/>
          </p:nvSpPr>
          <p:spPr>
            <a:xfrm>
              <a:off x="577122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8" name="Ovale 267"/>
            <p:cNvSpPr/>
            <p:nvPr/>
          </p:nvSpPr>
          <p:spPr>
            <a:xfrm>
              <a:off x="834452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9" name="Ovale 268"/>
            <p:cNvSpPr/>
            <p:nvPr/>
          </p:nvSpPr>
          <p:spPr>
            <a:xfrm>
              <a:off x="109178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0" name="Ovale 269"/>
            <p:cNvSpPr/>
            <p:nvPr/>
          </p:nvSpPr>
          <p:spPr>
            <a:xfrm>
              <a:off x="134911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1" name="Ovale 270"/>
            <p:cNvSpPr/>
            <p:nvPr/>
          </p:nvSpPr>
          <p:spPr>
            <a:xfrm>
              <a:off x="159145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2" name="Ovale 271"/>
            <p:cNvSpPr/>
            <p:nvPr/>
          </p:nvSpPr>
          <p:spPr>
            <a:xfrm>
              <a:off x="1848783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3" name="Ovale 272"/>
            <p:cNvSpPr/>
            <p:nvPr/>
          </p:nvSpPr>
          <p:spPr>
            <a:xfrm>
              <a:off x="2106114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4" name="Ovale 273"/>
            <p:cNvSpPr/>
            <p:nvPr/>
          </p:nvSpPr>
          <p:spPr>
            <a:xfrm>
              <a:off x="2363444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5" name="Ovale 274"/>
            <p:cNvSpPr/>
            <p:nvPr/>
          </p:nvSpPr>
          <p:spPr>
            <a:xfrm>
              <a:off x="2615777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6" name="Ovale 275"/>
            <p:cNvSpPr/>
            <p:nvPr/>
          </p:nvSpPr>
          <p:spPr>
            <a:xfrm>
              <a:off x="2873108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7" name="Ovale 276"/>
            <p:cNvSpPr/>
            <p:nvPr/>
          </p:nvSpPr>
          <p:spPr>
            <a:xfrm>
              <a:off x="3130438" y="580868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8" name="Ovale 277"/>
            <p:cNvSpPr/>
            <p:nvPr/>
          </p:nvSpPr>
          <p:spPr>
            <a:xfrm>
              <a:off x="579622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9" name="Ovale 278"/>
            <p:cNvSpPr/>
            <p:nvPr/>
          </p:nvSpPr>
          <p:spPr>
            <a:xfrm>
              <a:off x="836952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0" name="Ovale 279"/>
            <p:cNvSpPr/>
            <p:nvPr/>
          </p:nvSpPr>
          <p:spPr>
            <a:xfrm>
              <a:off x="109428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1" name="Ovale 280"/>
            <p:cNvSpPr/>
            <p:nvPr/>
          </p:nvSpPr>
          <p:spPr>
            <a:xfrm>
              <a:off x="135161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2" name="Ovale 281"/>
            <p:cNvSpPr/>
            <p:nvPr/>
          </p:nvSpPr>
          <p:spPr>
            <a:xfrm>
              <a:off x="159395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3" name="Ovale 282"/>
            <p:cNvSpPr/>
            <p:nvPr/>
          </p:nvSpPr>
          <p:spPr>
            <a:xfrm>
              <a:off x="1851283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4" name="Ovale 283"/>
            <p:cNvSpPr/>
            <p:nvPr/>
          </p:nvSpPr>
          <p:spPr>
            <a:xfrm>
              <a:off x="2108614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5" name="Ovale 284"/>
            <p:cNvSpPr/>
            <p:nvPr/>
          </p:nvSpPr>
          <p:spPr>
            <a:xfrm>
              <a:off x="2365944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6" name="Ovale 285"/>
            <p:cNvSpPr/>
            <p:nvPr/>
          </p:nvSpPr>
          <p:spPr>
            <a:xfrm>
              <a:off x="2618277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7" name="Ovale 286"/>
            <p:cNvSpPr/>
            <p:nvPr/>
          </p:nvSpPr>
          <p:spPr>
            <a:xfrm>
              <a:off x="2875608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8" name="Ovale 287"/>
            <p:cNvSpPr/>
            <p:nvPr/>
          </p:nvSpPr>
          <p:spPr>
            <a:xfrm>
              <a:off x="3132938" y="608100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1" name="Ovale 290"/>
            <p:cNvSpPr/>
            <p:nvPr/>
          </p:nvSpPr>
          <p:spPr>
            <a:xfrm>
              <a:off x="579622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2" name="Ovale 291"/>
            <p:cNvSpPr/>
            <p:nvPr/>
          </p:nvSpPr>
          <p:spPr>
            <a:xfrm>
              <a:off x="836952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3" name="Ovale 292"/>
            <p:cNvSpPr/>
            <p:nvPr/>
          </p:nvSpPr>
          <p:spPr>
            <a:xfrm>
              <a:off x="109428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4" name="Ovale 293"/>
            <p:cNvSpPr/>
            <p:nvPr/>
          </p:nvSpPr>
          <p:spPr>
            <a:xfrm>
              <a:off x="135161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5" name="Ovale 294"/>
            <p:cNvSpPr/>
            <p:nvPr/>
          </p:nvSpPr>
          <p:spPr>
            <a:xfrm>
              <a:off x="159395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6" name="Ovale 295"/>
            <p:cNvSpPr/>
            <p:nvPr/>
          </p:nvSpPr>
          <p:spPr>
            <a:xfrm>
              <a:off x="1851283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7" name="Ovale 296"/>
            <p:cNvSpPr/>
            <p:nvPr/>
          </p:nvSpPr>
          <p:spPr>
            <a:xfrm>
              <a:off x="2108614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8" name="Ovale 297"/>
            <p:cNvSpPr/>
            <p:nvPr/>
          </p:nvSpPr>
          <p:spPr>
            <a:xfrm>
              <a:off x="2365944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9" name="Ovale 298"/>
            <p:cNvSpPr/>
            <p:nvPr/>
          </p:nvSpPr>
          <p:spPr>
            <a:xfrm>
              <a:off x="2618277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0" name="Ovale 299"/>
            <p:cNvSpPr/>
            <p:nvPr/>
          </p:nvSpPr>
          <p:spPr>
            <a:xfrm>
              <a:off x="287560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1" name="Ovale 300"/>
            <p:cNvSpPr/>
            <p:nvPr/>
          </p:nvSpPr>
          <p:spPr>
            <a:xfrm>
              <a:off x="313293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2" name="Ovale 301"/>
            <p:cNvSpPr/>
            <p:nvPr/>
          </p:nvSpPr>
          <p:spPr>
            <a:xfrm>
              <a:off x="337527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3" name="Ovale 302"/>
            <p:cNvSpPr/>
            <p:nvPr/>
          </p:nvSpPr>
          <p:spPr>
            <a:xfrm>
              <a:off x="3632608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4" name="Ovale 303"/>
            <p:cNvSpPr/>
            <p:nvPr/>
          </p:nvSpPr>
          <p:spPr>
            <a:xfrm>
              <a:off x="3889939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5" name="Ovale 304"/>
            <p:cNvSpPr/>
            <p:nvPr/>
          </p:nvSpPr>
          <p:spPr>
            <a:xfrm>
              <a:off x="4147269" y="6335835"/>
              <a:ext cx="239843" cy="2698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21" name="Connettore diritto 320"/>
            <p:cNvCxnSpPr/>
            <p:nvPr/>
          </p:nvCxnSpPr>
          <p:spPr>
            <a:xfrm>
              <a:off x="559632" y="4621960"/>
              <a:ext cx="4287187" cy="1983698"/>
            </a:xfrm>
            <a:prstGeom prst="line">
              <a:avLst/>
            </a:prstGeom>
            <a:ln w="5715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37" name="Input penna 336"/>
              <p14:cNvContentPartPr/>
              <p14:nvPr/>
            </p14:nvContentPartPr>
            <p14:xfrm>
              <a:off x="5783630" y="1315529"/>
              <a:ext cx="3135600" cy="3807360"/>
            </p14:xfrm>
          </p:contentPart>
        </mc:Choice>
        <mc:Fallback xmlns="">
          <p:pic>
            <p:nvPicPr>
              <p:cNvPr id="337" name="Input penna 33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72830" y="1305089"/>
                <a:ext cx="3156480" cy="38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9287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896" y="786293"/>
            <a:ext cx="4001595" cy="345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arn Types of Unit Cells in 4 minut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15950"/>
            <a:ext cx="496252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724401" y="533400"/>
            <a:ext cx="1181100" cy="2152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495300" y="577850"/>
            <a:ext cx="106680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23825" y="1406525"/>
            <a:ext cx="1066800" cy="631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248823" y="-80665"/>
            <a:ext cx="2626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Il reticolo cristallino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7962900" y="1317337"/>
            <a:ext cx="64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chemeClr val="accent1">
                    <a:lumMod val="75000"/>
                  </a:schemeClr>
                </a:solidFill>
              </a:rPr>
              <a:t>3D</a:t>
            </a:r>
          </a:p>
        </p:txBody>
      </p:sp>
      <p:grpSp>
        <p:nvGrpSpPr>
          <p:cNvPr id="34" name="Gruppo 33"/>
          <p:cNvGrpSpPr/>
          <p:nvPr/>
        </p:nvGrpSpPr>
        <p:grpSpPr>
          <a:xfrm>
            <a:off x="2124074" y="4574887"/>
            <a:ext cx="6485157" cy="1054388"/>
            <a:chOff x="2124074" y="4574887"/>
            <a:chExt cx="6485157" cy="1054388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7962900" y="4612987"/>
              <a:ext cx="6463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3200" dirty="0">
                  <a:solidFill>
                    <a:schemeClr val="accent1">
                      <a:lumMod val="75000"/>
                    </a:schemeClr>
                  </a:solidFill>
                </a:rPr>
                <a:t>2D</a:t>
              </a:r>
            </a:p>
          </p:txBody>
        </p:sp>
        <p:sp>
          <p:nvSpPr>
            <p:cNvPr id="17" name="Ovale 16"/>
            <p:cNvSpPr/>
            <p:nvPr/>
          </p:nvSpPr>
          <p:spPr>
            <a:xfrm>
              <a:off x="2124074" y="45748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Ovale 17"/>
            <p:cNvSpPr/>
            <p:nvPr/>
          </p:nvSpPr>
          <p:spPr>
            <a:xfrm>
              <a:off x="2698749" y="45844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9" name="Ovale 18"/>
            <p:cNvSpPr/>
            <p:nvPr/>
          </p:nvSpPr>
          <p:spPr>
            <a:xfrm>
              <a:off x="3273424" y="45844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0" name="Ovale 19"/>
            <p:cNvSpPr/>
            <p:nvPr/>
          </p:nvSpPr>
          <p:spPr>
            <a:xfrm>
              <a:off x="3848099" y="45939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Ovale 20"/>
            <p:cNvSpPr/>
            <p:nvPr/>
          </p:nvSpPr>
          <p:spPr>
            <a:xfrm>
              <a:off x="2124074" y="487016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Ovale 21"/>
            <p:cNvSpPr/>
            <p:nvPr/>
          </p:nvSpPr>
          <p:spPr>
            <a:xfrm>
              <a:off x="2698749" y="48796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3" name="Ovale 22"/>
            <p:cNvSpPr/>
            <p:nvPr/>
          </p:nvSpPr>
          <p:spPr>
            <a:xfrm>
              <a:off x="3273424" y="48796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Ovale 23"/>
            <p:cNvSpPr/>
            <p:nvPr/>
          </p:nvSpPr>
          <p:spPr>
            <a:xfrm>
              <a:off x="3848099" y="48892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Ovale 24"/>
            <p:cNvSpPr/>
            <p:nvPr/>
          </p:nvSpPr>
          <p:spPr>
            <a:xfrm>
              <a:off x="2124074" y="51559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Ovale 25"/>
            <p:cNvSpPr/>
            <p:nvPr/>
          </p:nvSpPr>
          <p:spPr>
            <a:xfrm>
              <a:off x="2698749" y="51654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7" name="Ovale 26"/>
            <p:cNvSpPr/>
            <p:nvPr/>
          </p:nvSpPr>
          <p:spPr>
            <a:xfrm>
              <a:off x="3273424" y="51654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8" name="Ovale 27"/>
            <p:cNvSpPr/>
            <p:nvPr/>
          </p:nvSpPr>
          <p:spPr>
            <a:xfrm>
              <a:off x="3848099" y="517496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9" name="Ovale 28"/>
            <p:cNvSpPr/>
            <p:nvPr/>
          </p:nvSpPr>
          <p:spPr>
            <a:xfrm>
              <a:off x="2124074" y="545118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0" name="Ovale 29"/>
            <p:cNvSpPr/>
            <p:nvPr/>
          </p:nvSpPr>
          <p:spPr>
            <a:xfrm>
              <a:off x="2698749" y="54607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1" name="Ovale 30"/>
            <p:cNvSpPr/>
            <p:nvPr/>
          </p:nvSpPr>
          <p:spPr>
            <a:xfrm>
              <a:off x="3273424" y="5460712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Ovale 31"/>
            <p:cNvSpPr/>
            <p:nvPr/>
          </p:nvSpPr>
          <p:spPr>
            <a:xfrm>
              <a:off x="3848099" y="5470237"/>
              <a:ext cx="152401" cy="159038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4231F1-FB2C-49D2-B3D5-4EF03425F8B2}"/>
                  </a:ext>
                </a:extLst>
              </p14:cNvPr>
              <p14:cNvContentPartPr/>
              <p14:nvPr/>
            </p14:nvContentPartPr>
            <p14:xfrm>
              <a:off x="145080" y="326520"/>
              <a:ext cx="8218800" cy="615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4231F1-FB2C-49D2-B3D5-4EF03425F8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5720" y="317160"/>
                <a:ext cx="8237520" cy="617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259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18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oITPoMS - TLP Library Crystallography - Unit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760537"/>
            <a:ext cx="53530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448175" y="1838325"/>
            <a:ext cx="1641475" cy="1714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A4684EB-E445-4829-B217-682B552DBA38}"/>
                  </a:ext>
                </a:extLst>
              </p14:cNvPr>
              <p14:cNvContentPartPr/>
              <p14:nvPr/>
            </p14:nvContentPartPr>
            <p14:xfrm>
              <a:off x="4609800" y="1716840"/>
              <a:ext cx="1932120" cy="2019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A4684EB-E445-4829-B217-682B552DBA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00440" y="1707480"/>
                <a:ext cx="1950840" cy="203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8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59" y="1786027"/>
            <a:ext cx="5677831" cy="34605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put penna 5"/>
              <p14:cNvContentPartPr/>
              <p14:nvPr/>
            </p14:nvContentPartPr>
            <p14:xfrm>
              <a:off x="530510" y="502289"/>
              <a:ext cx="3067200" cy="31500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9350" y="491129"/>
                <a:ext cx="3081960" cy="33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" name="Input penna 23"/>
              <p14:cNvContentPartPr/>
              <p14:nvPr/>
            </p14:nvContentPartPr>
            <p14:xfrm>
              <a:off x="6252350" y="4595129"/>
              <a:ext cx="1424880" cy="122976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40830" y="4583609"/>
                <a:ext cx="1451160" cy="12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" name="Input penna 40"/>
              <p14:cNvContentPartPr/>
              <p14:nvPr/>
            </p14:nvContentPartPr>
            <p14:xfrm>
              <a:off x="577310" y="3965489"/>
              <a:ext cx="555840" cy="1123200"/>
            </p14:xfrm>
          </p:contentPart>
        </mc:Choice>
        <mc:Fallback xmlns="">
          <p:pic>
            <p:nvPicPr>
              <p:cNvPr id="41" name="Input penna 4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630" y="3952889"/>
                <a:ext cx="573120" cy="114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3" name="Input penna 42"/>
              <p14:cNvContentPartPr/>
              <p14:nvPr/>
            </p14:nvContentPartPr>
            <p14:xfrm>
              <a:off x="641750" y="3965129"/>
              <a:ext cx="1142280" cy="1140480"/>
            </p14:xfrm>
          </p:contentPart>
        </mc:Choice>
        <mc:Fallback xmlns="">
          <p:pic>
            <p:nvPicPr>
              <p:cNvPr id="43" name="Input penna 4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2030" y="3952529"/>
                <a:ext cx="1170360" cy="117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7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67303" y="246490"/>
            <a:ext cx="25358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Reticoli di </a:t>
            </a:r>
            <a:r>
              <a:rPr lang="it-IT" dirty="0" err="1">
                <a:solidFill>
                  <a:srgbClr val="0070C0"/>
                </a:solidFill>
              </a:rPr>
              <a:t>Bravais</a:t>
            </a:r>
            <a:r>
              <a:rPr lang="it-IT" dirty="0">
                <a:solidFill>
                  <a:srgbClr val="0070C0"/>
                </a:solidFill>
              </a:rPr>
              <a:t> 2D</a:t>
            </a:r>
          </a:p>
        </p:txBody>
      </p:sp>
      <p:pic>
        <p:nvPicPr>
          <p:cNvPr id="3074" name="Picture 2" descr="https://lampx.tugraz.at/~hadley/ss1/problems/bravais/fi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81" y="1724025"/>
            <a:ext cx="6800432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754181" y="1657350"/>
            <a:ext cx="2048979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2811581" y="1657350"/>
            <a:ext cx="2352072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638300" y="3676650"/>
            <a:ext cx="2420453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067175" y="3676650"/>
            <a:ext cx="2209799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172075" y="1666875"/>
            <a:ext cx="2382538" cy="20145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66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Bravais Lattices Song – Miner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918" y="913615"/>
            <a:ext cx="6162675" cy="543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91386" y="81023"/>
            <a:ext cx="3203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0070C0"/>
                </a:solidFill>
              </a:rPr>
              <a:t>Reticoli di </a:t>
            </a:r>
            <a:r>
              <a:rPr lang="it-IT" sz="2800" dirty="0" err="1">
                <a:solidFill>
                  <a:srgbClr val="0070C0"/>
                </a:solidFill>
              </a:rPr>
              <a:t>Bravais</a:t>
            </a:r>
            <a:r>
              <a:rPr lang="it-IT" sz="2800" dirty="0">
                <a:solidFill>
                  <a:srgbClr val="0070C0"/>
                </a:solidFill>
              </a:rPr>
              <a:t> 3D</a:t>
            </a:r>
          </a:p>
        </p:txBody>
      </p:sp>
    </p:spTree>
    <p:extLst>
      <p:ext uri="{BB962C8B-B14F-4D97-AF65-F5344CB8AC3E}">
        <p14:creationId xmlns:p14="http://schemas.microsoft.com/office/powerpoint/2010/main" val="226098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327" y="915416"/>
            <a:ext cx="3590925" cy="18192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4931" y="119920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chemeClr val="accent5">
                    <a:lumMod val="75000"/>
                  </a:schemeClr>
                </a:solidFill>
              </a:rPr>
              <a:t>Cella di </a:t>
            </a:r>
            <a:r>
              <a:rPr lang="it-IT" sz="2800" dirty="0" err="1">
                <a:solidFill>
                  <a:schemeClr val="accent5">
                    <a:lumMod val="75000"/>
                  </a:schemeClr>
                </a:solidFill>
              </a:rPr>
              <a:t>Wigner-Seitz</a:t>
            </a:r>
            <a:endParaRPr lang="it-IT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54" y="3673831"/>
            <a:ext cx="2724150" cy="2447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Input penna 26"/>
              <p14:cNvContentPartPr/>
              <p14:nvPr/>
            </p14:nvContentPartPr>
            <p14:xfrm>
              <a:off x="5458190" y="536129"/>
              <a:ext cx="1010880" cy="1634040"/>
            </p14:xfrm>
          </p:contentPart>
        </mc:Choice>
        <mc:Fallback xmlns="">
          <p:pic>
            <p:nvPicPr>
              <p:cNvPr id="27" name="Input penna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55670" y="532529"/>
                <a:ext cx="1017000" cy="164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put penna 48"/>
              <p14:cNvContentPartPr/>
              <p14:nvPr/>
            </p14:nvContentPartPr>
            <p14:xfrm>
              <a:off x="5787950" y="1194569"/>
              <a:ext cx="1520280" cy="1256760"/>
            </p14:xfrm>
          </p:contentPart>
        </mc:Choice>
        <mc:Fallback xmlns="">
          <p:pic>
            <p:nvPicPr>
              <p:cNvPr id="49" name="Input penna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84710" y="1192049"/>
                <a:ext cx="1531080" cy="126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4" name="Input penna 63"/>
              <p14:cNvContentPartPr/>
              <p14:nvPr/>
            </p14:nvContentPartPr>
            <p14:xfrm>
              <a:off x="6716030" y="1801169"/>
              <a:ext cx="667440" cy="912960"/>
            </p14:xfrm>
          </p:contentPart>
        </mc:Choice>
        <mc:Fallback xmlns="">
          <p:pic>
            <p:nvPicPr>
              <p:cNvPr id="64" name="Input penna 6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13510" y="1798649"/>
                <a:ext cx="676800" cy="9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5" name="Input penna 74"/>
              <p14:cNvContentPartPr/>
              <p14:nvPr/>
            </p14:nvContentPartPr>
            <p14:xfrm>
              <a:off x="7153070" y="625409"/>
              <a:ext cx="113760" cy="1746360"/>
            </p14:xfrm>
          </p:contentPart>
        </mc:Choice>
        <mc:Fallback xmlns="">
          <p:pic>
            <p:nvPicPr>
              <p:cNvPr id="75" name="Input penna 7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147670" y="623249"/>
                <a:ext cx="126000" cy="175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6" name="Input penna 85"/>
              <p14:cNvContentPartPr/>
              <p14:nvPr/>
            </p14:nvContentPartPr>
            <p14:xfrm>
              <a:off x="7067390" y="1536569"/>
              <a:ext cx="342720" cy="47520"/>
            </p14:xfrm>
          </p:contentPart>
        </mc:Choice>
        <mc:Fallback xmlns="">
          <p:pic>
            <p:nvPicPr>
              <p:cNvPr id="86" name="Input penna 8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64870" y="1532609"/>
                <a:ext cx="34776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0" name="Input penna 99"/>
              <p14:cNvContentPartPr/>
              <p14:nvPr/>
            </p14:nvContentPartPr>
            <p14:xfrm>
              <a:off x="5696510" y="1915289"/>
              <a:ext cx="209880" cy="61200"/>
            </p14:xfrm>
          </p:contentPart>
        </mc:Choice>
        <mc:Fallback xmlns="">
          <p:pic>
            <p:nvPicPr>
              <p:cNvPr id="100" name="Input penna 9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93270" y="1910249"/>
                <a:ext cx="215640" cy="6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131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0" y="-435429"/>
            <a:ext cx="4042982" cy="4042982"/>
            <a:chOff x="122617" y="0"/>
            <a:chExt cx="4042982" cy="4042982"/>
          </a:xfrm>
        </p:grpSpPr>
        <p:pic>
          <p:nvPicPr>
            <p:cNvPr id="4" name="Picture 2" descr="./PICS/face-centered_cubic ico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617" y="0"/>
              <a:ext cx="4042982" cy="4042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ttangolo 4"/>
            <p:cNvSpPr/>
            <p:nvPr/>
          </p:nvSpPr>
          <p:spPr>
            <a:xfrm>
              <a:off x="1843314" y="391886"/>
              <a:ext cx="609600" cy="37737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1843314" y="478971"/>
              <a:ext cx="624114" cy="37737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4927132" y="551074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FCC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80" y="4501177"/>
            <a:ext cx="5095875" cy="2162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CCEB19-A400-4789-AE24-E11ED53C64E9}"/>
                  </a:ext>
                </a:extLst>
              </p14:cNvPr>
              <p14:cNvContentPartPr/>
              <p14:nvPr/>
            </p14:nvContentPartPr>
            <p14:xfrm>
              <a:off x="5278320" y="1240560"/>
              <a:ext cx="2526480" cy="494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CCEB19-A400-4789-AE24-E11ED53C64E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8960" y="1231200"/>
                <a:ext cx="2545200" cy="51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2762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./PICS/body-centered_cubic ic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4916"/>
            <a:ext cx="4032112" cy="484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486177" y="425366"/>
            <a:ext cx="203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Reticolo BCC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27" y="4513774"/>
            <a:ext cx="4972050" cy="17240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F3EAF35-AD5D-4446-8B9D-D1C0D312C924}"/>
                  </a:ext>
                </a:extLst>
              </p14:cNvPr>
              <p14:cNvContentPartPr/>
              <p14:nvPr/>
            </p14:nvContentPartPr>
            <p14:xfrm>
              <a:off x="5522760" y="892440"/>
              <a:ext cx="532080" cy="796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F3EAF35-AD5D-4446-8B9D-D1C0D312C92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13400" y="883080"/>
                <a:ext cx="550800" cy="81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6468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44878</TotalTime>
  <Words>54</Words>
  <Application>Microsoft Office PowerPoint</Application>
  <PresentationFormat>Presentazione su schermo (4:3)</PresentationFormat>
  <Paragraphs>16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Indici di Miller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COSSARO ALBANO</cp:lastModifiedBy>
  <cp:revision>93</cp:revision>
  <dcterms:created xsi:type="dcterms:W3CDTF">2020-07-09T07:49:32Z</dcterms:created>
  <dcterms:modified xsi:type="dcterms:W3CDTF">2021-10-13T08:56:05Z</dcterms:modified>
</cp:coreProperties>
</file>