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sldIdLst>
    <p:sldId id="264" r:id="rId2"/>
    <p:sldId id="287" r:id="rId3"/>
    <p:sldId id="271" r:id="rId4"/>
    <p:sldId id="258" r:id="rId5"/>
    <p:sldId id="259" r:id="rId6"/>
    <p:sldId id="270" r:id="rId7"/>
    <p:sldId id="272" r:id="rId8"/>
    <p:sldId id="291" r:id="rId9"/>
    <p:sldId id="256" r:id="rId10"/>
    <p:sldId id="257" r:id="rId11"/>
    <p:sldId id="275" r:id="rId12"/>
    <p:sldId id="280" r:id="rId13"/>
    <p:sldId id="262" r:id="rId14"/>
    <p:sldId id="281" r:id="rId15"/>
    <p:sldId id="263" r:id="rId16"/>
    <p:sldId id="282" r:id="rId17"/>
    <p:sldId id="265" r:id="rId18"/>
    <p:sldId id="266" r:id="rId19"/>
    <p:sldId id="268" r:id="rId20"/>
    <p:sldId id="278" r:id="rId21"/>
    <p:sldId id="277" r:id="rId22"/>
    <p:sldId id="283" r:id="rId23"/>
    <p:sldId id="284" r:id="rId24"/>
    <p:sldId id="279" r:id="rId25"/>
    <p:sldId id="293" r:id="rId26"/>
    <p:sldId id="290"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8877C2-142B-CC62-96B5-A021B11F3A05}" v="350" dt="2021-10-12T09:02:23.401"/>
    <p1510:client id="{73F0B48D-ECB9-0F28-6CDF-405F2FE4961B}" v="158" dt="2021-10-12T10:29:17.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5" autoAdjust="0"/>
    <p:restoredTop sz="86512" autoAdjust="0"/>
  </p:normalViewPr>
  <p:slideViewPr>
    <p:cSldViewPr snapToGrid="0">
      <p:cViewPr varScale="1">
        <p:scale>
          <a:sx n="100" d="100"/>
          <a:sy n="100" d="100"/>
        </p:scale>
        <p:origin x="2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4.png"/></Relationships>
</file>

<file path=ppt/diagrams/_rels/data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39.png"/><Relationship Id="rId6" Type="http://schemas.openxmlformats.org/officeDocument/2006/relationships/image" Target="../media/image50.svg"/><Relationship Id="rId11" Type="http://schemas.openxmlformats.org/officeDocument/2006/relationships/image" Target="../media/image44.png"/><Relationship Id="rId5" Type="http://schemas.openxmlformats.org/officeDocument/2006/relationships/image" Target="../media/image41.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4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39.png"/><Relationship Id="rId6" Type="http://schemas.openxmlformats.org/officeDocument/2006/relationships/image" Target="../media/image50.svg"/><Relationship Id="rId11" Type="http://schemas.openxmlformats.org/officeDocument/2006/relationships/image" Target="../media/image44.png"/><Relationship Id="rId5" Type="http://schemas.openxmlformats.org/officeDocument/2006/relationships/image" Target="../media/image41.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3C233-DF64-4311-A281-8E2B6FD39510}" type="doc">
      <dgm:prSet loTypeId="urn:microsoft.com/office/officeart/2005/8/layout/process5" loCatId="process" qsTypeId="urn:microsoft.com/office/officeart/2005/8/quickstyle/simple4" qsCatId="simple" csTypeId="urn:microsoft.com/office/officeart/2005/8/colors/colorful1" csCatId="colorful"/>
      <dgm:spPr/>
      <dgm:t>
        <a:bodyPr/>
        <a:lstStyle/>
        <a:p>
          <a:endParaRPr lang="en-US"/>
        </a:p>
      </dgm:t>
    </dgm:pt>
    <dgm:pt modelId="{F4DAE14A-6CDD-4BF8-814C-52B47315A731}">
      <dgm:prSet/>
      <dgm:spPr/>
      <dgm:t>
        <a:bodyPr/>
        <a:lstStyle/>
        <a:p>
          <a:r>
            <a:rPr lang="nl-NL"/>
            <a:t>D. Ross &amp; E. Koenraads: </a:t>
          </a:r>
          <a:r>
            <a:rPr lang="nl-NL" i="1"/>
            <a:t>Grammatica neerlandese di base</a:t>
          </a:r>
          <a:r>
            <a:rPr lang="nl-NL"/>
            <a:t>, Hoepli, 2007</a:t>
          </a:r>
          <a:endParaRPr lang="en-US"/>
        </a:p>
      </dgm:t>
    </dgm:pt>
    <dgm:pt modelId="{91E901B6-2E50-4137-AA42-4BDA3364DACA}" type="parTrans" cxnId="{02F5E3D2-C44F-4318-818F-677A9D37756E}">
      <dgm:prSet/>
      <dgm:spPr/>
      <dgm:t>
        <a:bodyPr/>
        <a:lstStyle/>
        <a:p>
          <a:endParaRPr lang="en-US"/>
        </a:p>
      </dgm:t>
    </dgm:pt>
    <dgm:pt modelId="{9A7CD0DC-1C3D-4A1C-BD60-705331D7A34C}" type="sibTrans" cxnId="{02F5E3D2-C44F-4318-818F-677A9D37756E}">
      <dgm:prSet/>
      <dgm:spPr/>
      <dgm:t>
        <a:bodyPr/>
        <a:lstStyle/>
        <a:p>
          <a:endParaRPr lang="en-US"/>
        </a:p>
      </dgm:t>
    </dgm:pt>
    <dgm:pt modelId="{586761F3-A6E1-42BD-B5F5-3E053081DC93}">
      <dgm:prSet/>
      <dgm:spPr/>
      <dgm:t>
        <a:bodyPr/>
        <a:lstStyle/>
        <a:p>
          <a:r>
            <a:rPr lang="it-IT"/>
            <a:t>D. Ross, L. Berghout, R. Dagnino, M. Mertens: </a:t>
          </a:r>
          <a:r>
            <a:rPr lang="it-IT" i="1"/>
            <a:t>Mooi zo! Corso di lingua neerlandese</a:t>
          </a:r>
          <a:r>
            <a:rPr lang="it-IT"/>
            <a:t>, Hoepli, 2017 </a:t>
          </a:r>
          <a:endParaRPr lang="en-US"/>
        </a:p>
      </dgm:t>
    </dgm:pt>
    <dgm:pt modelId="{380F6085-7BC5-438B-B2EE-4A04285F4534}" type="parTrans" cxnId="{4B41840D-E452-468D-BFDA-91414638047F}">
      <dgm:prSet/>
      <dgm:spPr/>
      <dgm:t>
        <a:bodyPr/>
        <a:lstStyle/>
        <a:p>
          <a:endParaRPr lang="en-US"/>
        </a:p>
      </dgm:t>
    </dgm:pt>
    <dgm:pt modelId="{0BCA8446-476A-4FEF-A24A-86937889034D}" type="sibTrans" cxnId="{4B41840D-E452-468D-BFDA-91414638047F}">
      <dgm:prSet/>
      <dgm:spPr/>
      <dgm:t>
        <a:bodyPr/>
        <a:lstStyle/>
        <a:p>
          <a:endParaRPr lang="en-US"/>
        </a:p>
      </dgm:t>
    </dgm:pt>
    <dgm:pt modelId="{6B43F0DB-9601-4B66-BE28-56F877709A7C}">
      <dgm:prSet/>
      <dgm:spPr/>
      <dgm:t>
        <a:bodyPr/>
        <a:lstStyle/>
        <a:p>
          <a:r>
            <a:rPr lang="it-IT"/>
            <a:t>«Lettorato» = assistenza linguistica Erasmus + Kirsten de Gelder </a:t>
          </a:r>
          <a:endParaRPr lang="en-US"/>
        </a:p>
      </dgm:t>
    </dgm:pt>
    <dgm:pt modelId="{4AB4BF4A-EB95-4AC4-8E89-9352CB013B18}" type="parTrans" cxnId="{525DBAC1-35E5-4ABE-8A1C-AD7D2C7814C6}">
      <dgm:prSet/>
      <dgm:spPr/>
      <dgm:t>
        <a:bodyPr/>
        <a:lstStyle/>
        <a:p>
          <a:endParaRPr lang="en-US"/>
        </a:p>
      </dgm:t>
    </dgm:pt>
    <dgm:pt modelId="{591C2649-B7A8-4D0E-8EB9-59F532B78EEF}" type="sibTrans" cxnId="{525DBAC1-35E5-4ABE-8A1C-AD7D2C7814C6}">
      <dgm:prSet/>
      <dgm:spPr/>
      <dgm:t>
        <a:bodyPr/>
        <a:lstStyle/>
        <a:p>
          <a:endParaRPr lang="en-US"/>
        </a:p>
      </dgm:t>
    </dgm:pt>
    <dgm:pt modelId="{536B908E-95A2-48B5-B8F7-5CE3C9652189}" type="pres">
      <dgm:prSet presAssocID="{D2A3C233-DF64-4311-A281-8E2B6FD39510}" presName="diagram" presStyleCnt="0">
        <dgm:presLayoutVars>
          <dgm:dir/>
          <dgm:resizeHandles val="exact"/>
        </dgm:presLayoutVars>
      </dgm:prSet>
      <dgm:spPr/>
      <dgm:t>
        <a:bodyPr/>
        <a:lstStyle/>
        <a:p>
          <a:endParaRPr lang="it-IT"/>
        </a:p>
      </dgm:t>
    </dgm:pt>
    <dgm:pt modelId="{B2A79A19-4DC5-4A9C-B6DC-C219068F88CA}" type="pres">
      <dgm:prSet presAssocID="{F4DAE14A-6CDD-4BF8-814C-52B47315A731}" presName="node" presStyleLbl="node1" presStyleIdx="0" presStyleCnt="3">
        <dgm:presLayoutVars>
          <dgm:bulletEnabled val="1"/>
        </dgm:presLayoutVars>
      </dgm:prSet>
      <dgm:spPr/>
      <dgm:t>
        <a:bodyPr/>
        <a:lstStyle/>
        <a:p>
          <a:endParaRPr lang="it-IT"/>
        </a:p>
      </dgm:t>
    </dgm:pt>
    <dgm:pt modelId="{2429CF36-C0C9-451C-B423-98C201F7B6E3}" type="pres">
      <dgm:prSet presAssocID="{9A7CD0DC-1C3D-4A1C-BD60-705331D7A34C}" presName="sibTrans" presStyleLbl="sibTrans2D1" presStyleIdx="0" presStyleCnt="2"/>
      <dgm:spPr/>
      <dgm:t>
        <a:bodyPr/>
        <a:lstStyle/>
        <a:p>
          <a:endParaRPr lang="it-IT"/>
        </a:p>
      </dgm:t>
    </dgm:pt>
    <dgm:pt modelId="{504F377C-48EB-4E25-92A8-38A7E13C3341}" type="pres">
      <dgm:prSet presAssocID="{9A7CD0DC-1C3D-4A1C-BD60-705331D7A34C}" presName="connectorText" presStyleLbl="sibTrans2D1" presStyleIdx="0" presStyleCnt="2"/>
      <dgm:spPr/>
      <dgm:t>
        <a:bodyPr/>
        <a:lstStyle/>
        <a:p>
          <a:endParaRPr lang="it-IT"/>
        </a:p>
      </dgm:t>
    </dgm:pt>
    <dgm:pt modelId="{70F2DF21-4413-48B3-A851-AE2A58C7E09F}" type="pres">
      <dgm:prSet presAssocID="{586761F3-A6E1-42BD-B5F5-3E053081DC93}" presName="node" presStyleLbl="node1" presStyleIdx="1" presStyleCnt="3">
        <dgm:presLayoutVars>
          <dgm:bulletEnabled val="1"/>
        </dgm:presLayoutVars>
      </dgm:prSet>
      <dgm:spPr/>
      <dgm:t>
        <a:bodyPr/>
        <a:lstStyle/>
        <a:p>
          <a:endParaRPr lang="it-IT"/>
        </a:p>
      </dgm:t>
    </dgm:pt>
    <dgm:pt modelId="{9385A562-74EA-4425-ABD1-80F1E01AB3F7}" type="pres">
      <dgm:prSet presAssocID="{0BCA8446-476A-4FEF-A24A-86937889034D}" presName="sibTrans" presStyleLbl="sibTrans2D1" presStyleIdx="1" presStyleCnt="2"/>
      <dgm:spPr/>
      <dgm:t>
        <a:bodyPr/>
        <a:lstStyle/>
        <a:p>
          <a:endParaRPr lang="it-IT"/>
        </a:p>
      </dgm:t>
    </dgm:pt>
    <dgm:pt modelId="{E4F19EDE-D302-434A-9D56-B851EE2A79B1}" type="pres">
      <dgm:prSet presAssocID="{0BCA8446-476A-4FEF-A24A-86937889034D}" presName="connectorText" presStyleLbl="sibTrans2D1" presStyleIdx="1" presStyleCnt="2"/>
      <dgm:spPr/>
      <dgm:t>
        <a:bodyPr/>
        <a:lstStyle/>
        <a:p>
          <a:endParaRPr lang="it-IT"/>
        </a:p>
      </dgm:t>
    </dgm:pt>
    <dgm:pt modelId="{00430733-96FA-4A56-AC69-381CDB3A2135}" type="pres">
      <dgm:prSet presAssocID="{6B43F0DB-9601-4B66-BE28-56F877709A7C}" presName="node" presStyleLbl="node1" presStyleIdx="2" presStyleCnt="3">
        <dgm:presLayoutVars>
          <dgm:bulletEnabled val="1"/>
        </dgm:presLayoutVars>
      </dgm:prSet>
      <dgm:spPr/>
      <dgm:t>
        <a:bodyPr/>
        <a:lstStyle/>
        <a:p>
          <a:endParaRPr lang="it-IT"/>
        </a:p>
      </dgm:t>
    </dgm:pt>
  </dgm:ptLst>
  <dgm:cxnLst>
    <dgm:cxn modelId="{F9A1E27D-C508-4893-8BBB-77A81C018249}" type="presOf" srcId="{0BCA8446-476A-4FEF-A24A-86937889034D}" destId="{9385A562-74EA-4425-ABD1-80F1E01AB3F7}" srcOrd="0" destOrd="0" presId="urn:microsoft.com/office/officeart/2005/8/layout/process5"/>
    <dgm:cxn modelId="{AE21D9F0-69EC-46E1-97F5-4C6BD817145A}" type="presOf" srcId="{9A7CD0DC-1C3D-4A1C-BD60-705331D7A34C}" destId="{504F377C-48EB-4E25-92A8-38A7E13C3341}" srcOrd="1" destOrd="0" presId="urn:microsoft.com/office/officeart/2005/8/layout/process5"/>
    <dgm:cxn modelId="{5E3C8436-1837-4B78-82C9-34EE361820E4}" type="presOf" srcId="{D2A3C233-DF64-4311-A281-8E2B6FD39510}" destId="{536B908E-95A2-48B5-B8F7-5CE3C9652189}" srcOrd="0" destOrd="0" presId="urn:microsoft.com/office/officeart/2005/8/layout/process5"/>
    <dgm:cxn modelId="{525DBAC1-35E5-4ABE-8A1C-AD7D2C7814C6}" srcId="{D2A3C233-DF64-4311-A281-8E2B6FD39510}" destId="{6B43F0DB-9601-4B66-BE28-56F877709A7C}" srcOrd="2" destOrd="0" parTransId="{4AB4BF4A-EB95-4AC4-8E89-9352CB013B18}" sibTransId="{591C2649-B7A8-4D0E-8EB9-59F532B78EEF}"/>
    <dgm:cxn modelId="{4B41840D-E452-468D-BFDA-91414638047F}" srcId="{D2A3C233-DF64-4311-A281-8E2B6FD39510}" destId="{586761F3-A6E1-42BD-B5F5-3E053081DC93}" srcOrd="1" destOrd="0" parTransId="{380F6085-7BC5-438B-B2EE-4A04285F4534}" sibTransId="{0BCA8446-476A-4FEF-A24A-86937889034D}"/>
    <dgm:cxn modelId="{FC82947F-F9B6-4896-86C1-6066E2D71890}" type="presOf" srcId="{0BCA8446-476A-4FEF-A24A-86937889034D}" destId="{E4F19EDE-D302-434A-9D56-B851EE2A79B1}" srcOrd="1" destOrd="0" presId="urn:microsoft.com/office/officeart/2005/8/layout/process5"/>
    <dgm:cxn modelId="{E3895526-1569-4E64-9869-D3145368CAF1}" type="presOf" srcId="{9A7CD0DC-1C3D-4A1C-BD60-705331D7A34C}" destId="{2429CF36-C0C9-451C-B423-98C201F7B6E3}" srcOrd="0" destOrd="0" presId="urn:microsoft.com/office/officeart/2005/8/layout/process5"/>
    <dgm:cxn modelId="{471AF116-16D1-469F-8FFC-E9D0CE6C6C81}" type="presOf" srcId="{586761F3-A6E1-42BD-B5F5-3E053081DC93}" destId="{70F2DF21-4413-48B3-A851-AE2A58C7E09F}" srcOrd="0" destOrd="0" presId="urn:microsoft.com/office/officeart/2005/8/layout/process5"/>
    <dgm:cxn modelId="{B9BBFBB7-FB38-42EE-8736-05EAED989EAE}" type="presOf" srcId="{6B43F0DB-9601-4B66-BE28-56F877709A7C}" destId="{00430733-96FA-4A56-AC69-381CDB3A2135}" srcOrd="0" destOrd="0" presId="urn:microsoft.com/office/officeart/2005/8/layout/process5"/>
    <dgm:cxn modelId="{E26910F0-87E1-4C63-89FD-787D5A48560E}" type="presOf" srcId="{F4DAE14A-6CDD-4BF8-814C-52B47315A731}" destId="{B2A79A19-4DC5-4A9C-B6DC-C219068F88CA}" srcOrd="0" destOrd="0" presId="urn:microsoft.com/office/officeart/2005/8/layout/process5"/>
    <dgm:cxn modelId="{02F5E3D2-C44F-4318-818F-677A9D37756E}" srcId="{D2A3C233-DF64-4311-A281-8E2B6FD39510}" destId="{F4DAE14A-6CDD-4BF8-814C-52B47315A731}" srcOrd="0" destOrd="0" parTransId="{91E901B6-2E50-4137-AA42-4BDA3364DACA}" sibTransId="{9A7CD0DC-1C3D-4A1C-BD60-705331D7A34C}"/>
    <dgm:cxn modelId="{094368EF-52FA-4469-8B9C-51A977C009AC}" type="presParOf" srcId="{536B908E-95A2-48B5-B8F7-5CE3C9652189}" destId="{B2A79A19-4DC5-4A9C-B6DC-C219068F88CA}" srcOrd="0" destOrd="0" presId="urn:microsoft.com/office/officeart/2005/8/layout/process5"/>
    <dgm:cxn modelId="{3F0B7658-8EFA-4CE7-A1AE-4175C0A18BC3}" type="presParOf" srcId="{536B908E-95A2-48B5-B8F7-5CE3C9652189}" destId="{2429CF36-C0C9-451C-B423-98C201F7B6E3}" srcOrd="1" destOrd="0" presId="urn:microsoft.com/office/officeart/2005/8/layout/process5"/>
    <dgm:cxn modelId="{0D3409A0-8487-4DF0-9B46-A4D9017AB37D}" type="presParOf" srcId="{2429CF36-C0C9-451C-B423-98C201F7B6E3}" destId="{504F377C-48EB-4E25-92A8-38A7E13C3341}" srcOrd="0" destOrd="0" presId="urn:microsoft.com/office/officeart/2005/8/layout/process5"/>
    <dgm:cxn modelId="{32A0E228-96B9-445A-AA1F-DD74D5D02C4C}" type="presParOf" srcId="{536B908E-95A2-48B5-B8F7-5CE3C9652189}" destId="{70F2DF21-4413-48B3-A851-AE2A58C7E09F}" srcOrd="2" destOrd="0" presId="urn:microsoft.com/office/officeart/2005/8/layout/process5"/>
    <dgm:cxn modelId="{090248E0-DDA7-4B3E-88A0-D0EA4C9D77D8}" type="presParOf" srcId="{536B908E-95A2-48B5-B8F7-5CE3C9652189}" destId="{9385A562-74EA-4425-ABD1-80F1E01AB3F7}" srcOrd="3" destOrd="0" presId="urn:microsoft.com/office/officeart/2005/8/layout/process5"/>
    <dgm:cxn modelId="{DA600130-DC94-45E5-B603-DFAE10F5DF9A}" type="presParOf" srcId="{9385A562-74EA-4425-ABD1-80F1E01AB3F7}" destId="{E4F19EDE-D302-434A-9D56-B851EE2A79B1}" srcOrd="0" destOrd="0" presId="urn:microsoft.com/office/officeart/2005/8/layout/process5"/>
    <dgm:cxn modelId="{556E3E82-A20B-4D10-9067-859D73E16150}" type="presParOf" srcId="{536B908E-95A2-48B5-B8F7-5CE3C9652189}" destId="{00430733-96FA-4A56-AC69-381CDB3A2135}"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4C6CB4-79BC-414D-AAB8-14EB2CD3FBD5}"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329AEF9-47BD-4366-9188-E337FFE8D9ED}">
      <dgm:prSet/>
      <dgm:spPr/>
      <dgm:t>
        <a:bodyPr/>
        <a:lstStyle/>
        <a:p>
          <a:r>
            <a:rPr lang="en-US"/>
            <a:t>student – leerling</a:t>
          </a:r>
        </a:p>
      </dgm:t>
    </dgm:pt>
    <dgm:pt modelId="{871FBEA5-27D4-425E-8A67-48E63B193690}" type="parTrans" cxnId="{BD1FCB5A-9158-455B-BDA5-94B6F8BE3DBC}">
      <dgm:prSet/>
      <dgm:spPr/>
      <dgm:t>
        <a:bodyPr/>
        <a:lstStyle/>
        <a:p>
          <a:endParaRPr lang="en-US"/>
        </a:p>
      </dgm:t>
    </dgm:pt>
    <dgm:pt modelId="{28F5B7C9-9436-4F95-A1F1-02C95FEAD2C8}" type="sibTrans" cxnId="{BD1FCB5A-9158-455B-BDA5-94B6F8BE3DBC}">
      <dgm:prSet/>
      <dgm:spPr/>
      <dgm:t>
        <a:bodyPr/>
        <a:lstStyle/>
        <a:p>
          <a:endParaRPr lang="en-US"/>
        </a:p>
      </dgm:t>
    </dgm:pt>
    <dgm:pt modelId="{61463275-0E4C-4A82-BE71-CBD6CD87B2EC}">
      <dgm:prSet/>
      <dgm:spPr/>
      <dgm:t>
        <a:bodyPr/>
        <a:lstStyle/>
        <a:p>
          <a:r>
            <a:rPr lang="en-US"/>
            <a:t>docent – leraar</a:t>
          </a:r>
        </a:p>
      </dgm:t>
    </dgm:pt>
    <dgm:pt modelId="{E3D603E3-FD27-428B-A05F-5960AA537EE9}" type="parTrans" cxnId="{280A1BC1-BBC3-4F6A-9DA8-9260DD6B1856}">
      <dgm:prSet/>
      <dgm:spPr/>
      <dgm:t>
        <a:bodyPr/>
        <a:lstStyle/>
        <a:p>
          <a:endParaRPr lang="en-US"/>
        </a:p>
      </dgm:t>
    </dgm:pt>
    <dgm:pt modelId="{D0640676-EDD4-48B4-8F17-DE3D80E75780}" type="sibTrans" cxnId="{280A1BC1-BBC3-4F6A-9DA8-9260DD6B1856}">
      <dgm:prSet/>
      <dgm:spPr/>
      <dgm:t>
        <a:bodyPr/>
        <a:lstStyle/>
        <a:p>
          <a:endParaRPr lang="en-US"/>
        </a:p>
      </dgm:t>
    </dgm:pt>
    <dgm:pt modelId="{DC0006D9-B22D-42EF-9565-67B42C8CB42B}">
      <dgm:prSet/>
      <dgm:spPr/>
      <dgm:t>
        <a:bodyPr/>
        <a:lstStyle/>
        <a:p>
          <a:r>
            <a:rPr lang="en-US"/>
            <a:t>professor – hoogleraar</a:t>
          </a:r>
        </a:p>
      </dgm:t>
    </dgm:pt>
    <dgm:pt modelId="{82D3C8A2-2DC0-4B65-9B74-80C6FA144EAE}" type="parTrans" cxnId="{F8A8D160-8EDD-4B1A-A98B-E8C25F93CEAC}">
      <dgm:prSet/>
      <dgm:spPr/>
      <dgm:t>
        <a:bodyPr/>
        <a:lstStyle/>
        <a:p>
          <a:endParaRPr lang="en-US"/>
        </a:p>
      </dgm:t>
    </dgm:pt>
    <dgm:pt modelId="{F04D1C67-9CD2-4846-A1B5-34341CE0E49E}" type="sibTrans" cxnId="{F8A8D160-8EDD-4B1A-A98B-E8C25F93CEAC}">
      <dgm:prSet/>
      <dgm:spPr/>
      <dgm:t>
        <a:bodyPr/>
        <a:lstStyle/>
        <a:p>
          <a:endParaRPr lang="en-US"/>
        </a:p>
      </dgm:t>
    </dgm:pt>
    <dgm:pt modelId="{46A96208-5A6D-4818-8D19-ECF95136FEB9}">
      <dgm:prSet/>
      <dgm:spPr/>
      <dgm:t>
        <a:bodyPr/>
        <a:lstStyle/>
        <a:p>
          <a:r>
            <a:rPr lang="en-US"/>
            <a:t>dokter – arts</a:t>
          </a:r>
        </a:p>
      </dgm:t>
    </dgm:pt>
    <dgm:pt modelId="{71289D46-D377-4D66-BA61-9D08E234D350}" type="parTrans" cxnId="{2B843EA2-B108-4D76-B703-4181D6F5AB5A}">
      <dgm:prSet/>
      <dgm:spPr/>
      <dgm:t>
        <a:bodyPr/>
        <a:lstStyle/>
        <a:p>
          <a:endParaRPr lang="en-US"/>
        </a:p>
      </dgm:t>
    </dgm:pt>
    <dgm:pt modelId="{40414CFE-2F1D-4A35-9C65-977C5EF1A0CC}" type="sibTrans" cxnId="{2B843EA2-B108-4D76-B703-4181D6F5AB5A}">
      <dgm:prSet/>
      <dgm:spPr/>
      <dgm:t>
        <a:bodyPr/>
        <a:lstStyle/>
        <a:p>
          <a:endParaRPr lang="en-US"/>
        </a:p>
      </dgm:t>
    </dgm:pt>
    <dgm:pt modelId="{E5803FF0-83DF-4CA6-9B01-7FE7BD8F8906}">
      <dgm:prSet/>
      <dgm:spPr/>
      <dgm:t>
        <a:bodyPr/>
        <a:lstStyle/>
        <a:p>
          <a:r>
            <a:rPr lang="it-IT"/>
            <a:t>systeem – stelsel</a:t>
          </a:r>
          <a:endParaRPr lang="en-US"/>
        </a:p>
      </dgm:t>
    </dgm:pt>
    <dgm:pt modelId="{93EC345B-2452-40A3-AB9C-1F4D0B57796C}" type="parTrans" cxnId="{AAD629AE-0DDE-4430-87B2-D3639BB1C093}">
      <dgm:prSet/>
      <dgm:spPr/>
      <dgm:t>
        <a:bodyPr/>
        <a:lstStyle/>
        <a:p>
          <a:endParaRPr lang="en-US"/>
        </a:p>
      </dgm:t>
    </dgm:pt>
    <dgm:pt modelId="{3E8F1C70-0D7C-4690-8739-88379B2505DC}" type="sibTrans" cxnId="{AAD629AE-0DDE-4430-87B2-D3639BB1C093}">
      <dgm:prSet/>
      <dgm:spPr/>
      <dgm:t>
        <a:bodyPr/>
        <a:lstStyle/>
        <a:p>
          <a:endParaRPr lang="en-US"/>
        </a:p>
      </dgm:t>
    </dgm:pt>
    <dgm:pt modelId="{7C6AE82A-6E2D-438D-A012-FF3360ADDA16}">
      <dgm:prSet/>
      <dgm:spPr/>
      <dgm:t>
        <a:bodyPr/>
        <a:lstStyle/>
        <a:p>
          <a:r>
            <a:rPr lang="it-IT"/>
            <a:t>politiek - beleid</a:t>
          </a:r>
          <a:endParaRPr lang="en-US"/>
        </a:p>
      </dgm:t>
    </dgm:pt>
    <dgm:pt modelId="{2DDAD203-B5A5-40B0-88FE-550890FF8DB1}" type="parTrans" cxnId="{AF867E1B-92FF-4E14-A7C1-E7448AA75CBD}">
      <dgm:prSet/>
      <dgm:spPr/>
      <dgm:t>
        <a:bodyPr/>
        <a:lstStyle/>
        <a:p>
          <a:endParaRPr lang="en-US"/>
        </a:p>
      </dgm:t>
    </dgm:pt>
    <dgm:pt modelId="{4623BBBB-4F63-4513-8BFE-E9EC7DE3470D}" type="sibTrans" cxnId="{AF867E1B-92FF-4E14-A7C1-E7448AA75CBD}">
      <dgm:prSet/>
      <dgm:spPr/>
      <dgm:t>
        <a:bodyPr/>
        <a:lstStyle/>
        <a:p>
          <a:endParaRPr lang="en-US"/>
        </a:p>
      </dgm:t>
    </dgm:pt>
    <dgm:pt modelId="{E6B6577F-4CBB-45CE-94FE-CF902CD772EF}" type="pres">
      <dgm:prSet presAssocID="{7C4C6CB4-79BC-414D-AAB8-14EB2CD3FBD5}" presName="root" presStyleCnt="0">
        <dgm:presLayoutVars>
          <dgm:dir/>
          <dgm:resizeHandles val="exact"/>
        </dgm:presLayoutVars>
      </dgm:prSet>
      <dgm:spPr/>
      <dgm:t>
        <a:bodyPr/>
        <a:lstStyle/>
        <a:p>
          <a:endParaRPr lang="it-IT"/>
        </a:p>
      </dgm:t>
    </dgm:pt>
    <dgm:pt modelId="{1EE34BE8-AB15-4A2D-A130-2AEF08A991E4}" type="pres">
      <dgm:prSet presAssocID="{6329AEF9-47BD-4366-9188-E337FFE8D9ED}" presName="compNode" presStyleCnt="0"/>
      <dgm:spPr/>
    </dgm:pt>
    <dgm:pt modelId="{782E2A3F-9779-4233-8CB9-317C3DAA8B34}" type="pres">
      <dgm:prSet presAssocID="{6329AEF9-47BD-4366-9188-E337FFE8D9ED}"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it-IT"/>
        </a:p>
      </dgm:t>
      <dgm:extLst>
        <a:ext uri="{E40237B7-FDA0-4F09-8148-C483321AD2D9}">
          <dgm14:cNvPr xmlns:dgm14="http://schemas.microsoft.com/office/drawing/2010/diagram" id="0" name="" descr="Diploma Roll"/>
        </a:ext>
      </dgm:extLst>
    </dgm:pt>
    <dgm:pt modelId="{BBEE1ED0-376C-49C4-A197-4BB228A930C8}" type="pres">
      <dgm:prSet presAssocID="{6329AEF9-47BD-4366-9188-E337FFE8D9ED}" presName="spaceRect" presStyleCnt="0"/>
      <dgm:spPr/>
    </dgm:pt>
    <dgm:pt modelId="{7A9D020C-29DC-4AD3-B0DE-469AEBFFA41B}" type="pres">
      <dgm:prSet presAssocID="{6329AEF9-47BD-4366-9188-E337FFE8D9ED}" presName="textRect" presStyleLbl="revTx" presStyleIdx="0" presStyleCnt="6">
        <dgm:presLayoutVars>
          <dgm:chMax val="1"/>
          <dgm:chPref val="1"/>
        </dgm:presLayoutVars>
      </dgm:prSet>
      <dgm:spPr/>
      <dgm:t>
        <a:bodyPr/>
        <a:lstStyle/>
        <a:p>
          <a:endParaRPr lang="it-IT"/>
        </a:p>
      </dgm:t>
    </dgm:pt>
    <dgm:pt modelId="{7F0D741E-1A41-4981-B905-35F730ECCDDD}" type="pres">
      <dgm:prSet presAssocID="{28F5B7C9-9436-4F95-A1F1-02C95FEAD2C8}" presName="sibTrans" presStyleCnt="0"/>
      <dgm:spPr/>
    </dgm:pt>
    <dgm:pt modelId="{EABAFF02-07A2-49FA-8410-0797984D3090}" type="pres">
      <dgm:prSet presAssocID="{61463275-0E4C-4A82-BE71-CBD6CD87B2EC}" presName="compNode" presStyleCnt="0"/>
      <dgm:spPr/>
    </dgm:pt>
    <dgm:pt modelId="{9523914C-508A-49D5-8D30-72489E7F1141}" type="pres">
      <dgm:prSet presAssocID="{61463275-0E4C-4A82-BE71-CBD6CD87B2EC}"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it-IT"/>
        </a:p>
      </dgm:t>
      <dgm:extLst>
        <a:ext uri="{E40237B7-FDA0-4F09-8148-C483321AD2D9}">
          <dgm14:cNvPr xmlns:dgm14="http://schemas.microsoft.com/office/drawing/2010/diagram" id="0" name="" descr="Docente"/>
        </a:ext>
      </dgm:extLst>
    </dgm:pt>
    <dgm:pt modelId="{C174E094-848C-4E4D-A88B-21832FD777FE}" type="pres">
      <dgm:prSet presAssocID="{61463275-0E4C-4A82-BE71-CBD6CD87B2EC}" presName="spaceRect" presStyleCnt="0"/>
      <dgm:spPr/>
    </dgm:pt>
    <dgm:pt modelId="{B0D42880-0F05-4F0A-B661-138C52EC2959}" type="pres">
      <dgm:prSet presAssocID="{61463275-0E4C-4A82-BE71-CBD6CD87B2EC}" presName="textRect" presStyleLbl="revTx" presStyleIdx="1" presStyleCnt="6">
        <dgm:presLayoutVars>
          <dgm:chMax val="1"/>
          <dgm:chPref val="1"/>
        </dgm:presLayoutVars>
      </dgm:prSet>
      <dgm:spPr/>
      <dgm:t>
        <a:bodyPr/>
        <a:lstStyle/>
        <a:p>
          <a:endParaRPr lang="it-IT"/>
        </a:p>
      </dgm:t>
    </dgm:pt>
    <dgm:pt modelId="{38F702B2-7ECF-4518-AED4-53367B49AB5F}" type="pres">
      <dgm:prSet presAssocID="{D0640676-EDD4-48B4-8F17-DE3D80E75780}" presName="sibTrans" presStyleCnt="0"/>
      <dgm:spPr/>
    </dgm:pt>
    <dgm:pt modelId="{5FC29650-8D60-48B3-8A59-98CEEE5E51AD}" type="pres">
      <dgm:prSet presAssocID="{DC0006D9-B22D-42EF-9565-67B42C8CB42B}" presName="compNode" presStyleCnt="0"/>
      <dgm:spPr/>
    </dgm:pt>
    <dgm:pt modelId="{49A66133-3376-4C19-9069-2FC2278D2455}" type="pres">
      <dgm:prSet presAssocID="{DC0006D9-B22D-42EF-9565-67B42C8CB42B}"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it-IT"/>
        </a:p>
      </dgm:t>
      <dgm:extLst>
        <a:ext uri="{E40237B7-FDA0-4F09-8148-C483321AD2D9}">
          <dgm14:cNvPr xmlns:dgm14="http://schemas.microsoft.com/office/drawing/2010/diagram" id="0" name="" descr="Professore"/>
        </a:ext>
      </dgm:extLst>
    </dgm:pt>
    <dgm:pt modelId="{3C8E6525-B613-4FB3-B7A8-34261C5797CF}" type="pres">
      <dgm:prSet presAssocID="{DC0006D9-B22D-42EF-9565-67B42C8CB42B}" presName="spaceRect" presStyleCnt="0"/>
      <dgm:spPr/>
    </dgm:pt>
    <dgm:pt modelId="{C8DCF9E4-72A5-4239-802F-B10940131F4E}" type="pres">
      <dgm:prSet presAssocID="{DC0006D9-B22D-42EF-9565-67B42C8CB42B}" presName="textRect" presStyleLbl="revTx" presStyleIdx="2" presStyleCnt="6">
        <dgm:presLayoutVars>
          <dgm:chMax val="1"/>
          <dgm:chPref val="1"/>
        </dgm:presLayoutVars>
      </dgm:prSet>
      <dgm:spPr/>
      <dgm:t>
        <a:bodyPr/>
        <a:lstStyle/>
        <a:p>
          <a:endParaRPr lang="it-IT"/>
        </a:p>
      </dgm:t>
    </dgm:pt>
    <dgm:pt modelId="{88B74A3A-40BA-4BD0-B9A2-E6A234A549D9}" type="pres">
      <dgm:prSet presAssocID="{F04D1C67-9CD2-4846-A1B5-34341CE0E49E}" presName="sibTrans" presStyleCnt="0"/>
      <dgm:spPr/>
    </dgm:pt>
    <dgm:pt modelId="{5FC98AC7-A03A-4498-A478-724E560896C6}" type="pres">
      <dgm:prSet presAssocID="{46A96208-5A6D-4818-8D19-ECF95136FEB9}" presName="compNode" presStyleCnt="0"/>
      <dgm:spPr/>
    </dgm:pt>
    <dgm:pt modelId="{312F6AC0-C84A-452A-9306-D6FA0F1DDBCB}" type="pres">
      <dgm:prSet presAssocID="{46A96208-5A6D-4818-8D19-ECF95136FEB9}"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it-IT"/>
        </a:p>
      </dgm:t>
      <dgm:extLst>
        <a:ext uri="{E40237B7-FDA0-4F09-8148-C483321AD2D9}">
          <dgm14:cNvPr xmlns:dgm14="http://schemas.microsoft.com/office/drawing/2010/diagram" id="0" name="" descr="Stetoscopio"/>
        </a:ext>
      </dgm:extLst>
    </dgm:pt>
    <dgm:pt modelId="{4E153209-2770-4593-AB5A-02CBE9B0AF95}" type="pres">
      <dgm:prSet presAssocID="{46A96208-5A6D-4818-8D19-ECF95136FEB9}" presName="spaceRect" presStyleCnt="0"/>
      <dgm:spPr/>
    </dgm:pt>
    <dgm:pt modelId="{E5871914-F8BB-4050-A2C5-8ACA47FDEC66}" type="pres">
      <dgm:prSet presAssocID="{46A96208-5A6D-4818-8D19-ECF95136FEB9}" presName="textRect" presStyleLbl="revTx" presStyleIdx="3" presStyleCnt="6">
        <dgm:presLayoutVars>
          <dgm:chMax val="1"/>
          <dgm:chPref val="1"/>
        </dgm:presLayoutVars>
      </dgm:prSet>
      <dgm:spPr/>
      <dgm:t>
        <a:bodyPr/>
        <a:lstStyle/>
        <a:p>
          <a:endParaRPr lang="it-IT"/>
        </a:p>
      </dgm:t>
    </dgm:pt>
    <dgm:pt modelId="{855F04D6-0AD2-44CE-A8BD-F2690F2AA36B}" type="pres">
      <dgm:prSet presAssocID="{40414CFE-2F1D-4A35-9C65-977C5EF1A0CC}" presName="sibTrans" presStyleCnt="0"/>
      <dgm:spPr/>
    </dgm:pt>
    <dgm:pt modelId="{070A304E-9BDD-4A1C-8D5F-928625E475F9}" type="pres">
      <dgm:prSet presAssocID="{E5803FF0-83DF-4CA6-9B01-7FE7BD8F8906}" presName="compNode" presStyleCnt="0"/>
      <dgm:spPr/>
    </dgm:pt>
    <dgm:pt modelId="{EF2593D5-854F-418E-A7F8-2A645FAA801A}" type="pres">
      <dgm:prSet presAssocID="{E5803FF0-83DF-4CA6-9B01-7FE7BD8F8906}"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it-IT"/>
        </a:p>
      </dgm:t>
      <dgm:extLst>
        <a:ext uri="{E40237B7-FDA0-4F09-8148-C483321AD2D9}">
          <dgm14:cNvPr xmlns:dgm14="http://schemas.microsoft.com/office/drawing/2010/diagram" id="0" name="" descr="Network Diagram"/>
        </a:ext>
      </dgm:extLst>
    </dgm:pt>
    <dgm:pt modelId="{17182CD3-08B4-4A32-B12E-CE23CA21F78C}" type="pres">
      <dgm:prSet presAssocID="{E5803FF0-83DF-4CA6-9B01-7FE7BD8F8906}" presName="spaceRect" presStyleCnt="0"/>
      <dgm:spPr/>
    </dgm:pt>
    <dgm:pt modelId="{C298F8A7-AB6A-44C3-B606-B3821ECD6CFE}" type="pres">
      <dgm:prSet presAssocID="{E5803FF0-83DF-4CA6-9B01-7FE7BD8F8906}" presName="textRect" presStyleLbl="revTx" presStyleIdx="4" presStyleCnt="6">
        <dgm:presLayoutVars>
          <dgm:chMax val="1"/>
          <dgm:chPref val="1"/>
        </dgm:presLayoutVars>
      </dgm:prSet>
      <dgm:spPr/>
      <dgm:t>
        <a:bodyPr/>
        <a:lstStyle/>
        <a:p>
          <a:endParaRPr lang="it-IT"/>
        </a:p>
      </dgm:t>
    </dgm:pt>
    <dgm:pt modelId="{E90065ED-4747-41C6-81FB-A933EAE12545}" type="pres">
      <dgm:prSet presAssocID="{3E8F1C70-0D7C-4690-8739-88379B2505DC}" presName="sibTrans" presStyleCnt="0"/>
      <dgm:spPr/>
    </dgm:pt>
    <dgm:pt modelId="{6711E2E2-23A4-484F-8851-8A5B14565AC6}" type="pres">
      <dgm:prSet presAssocID="{7C6AE82A-6E2D-438D-A012-FF3360ADDA16}" presName="compNode" presStyleCnt="0"/>
      <dgm:spPr/>
    </dgm:pt>
    <dgm:pt modelId="{D5A828F4-B812-4EF3-9111-A60B92E5A065}" type="pres">
      <dgm:prSet presAssocID="{7C6AE82A-6E2D-438D-A012-FF3360ADDA16}"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it-IT"/>
        </a:p>
      </dgm:t>
      <dgm:extLst>
        <a:ext uri="{E40237B7-FDA0-4F09-8148-C483321AD2D9}">
          <dgm14:cNvPr xmlns:dgm14="http://schemas.microsoft.com/office/drawing/2010/diagram" id="0" name="" descr="Relatore"/>
        </a:ext>
      </dgm:extLst>
    </dgm:pt>
    <dgm:pt modelId="{84A10E49-303E-416C-B220-14D0534D14F7}" type="pres">
      <dgm:prSet presAssocID="{7C6AE82A-6E2D-438D-A012-FF3360ADDA16}" presName="spaceRect" presStyleCnt="0"/>
      <dgm:spPr/>
    </dgm:pt>
    <dgm:pt modelId="{1A90B3E0-5A41-45F4-A483-814094A378C4}" type="pres">
      <dgm:prSet presAssocID="{7C6AE82A-6E2D-438D-A012-FF3360ADDA16}" presName="textRect" presStyleLbl="revTx" presStyleIdx="5" presStyleCnt="6">
        <dgm:presLayoutVars>
          <dgm:chMax val="1"/>
          <dgm:chPref val="1"/>
        </dgm:presLayoutVars>
      </dgm:prSet>
      <dgm:spPr/>
      <dgm:t>
        <a:bodyPr/>
        <a:lstStyle/>
        <a:p>
          <a:endParaRPr lang="it-IT"/>
        </a:p>
      </dgm:t>
    </dgm:pt>
  </dgm:ptLst>
  <dgm:cxnLst>
    <dgm:cxn modelId="{ADAD1065-E106-4BDF-AE0E-DCDF2BACBD93}" type="presOf" srcId="{6329AEF9-47BD-4366-9188-E337FFE8D9ED}" destId="{7A9D020C-29DC-4AD3-B0DE-469AEBFFA41B}" srcOrd="0" destOrd="0" presId="urn:microsoft.com/office/officeart/2018/2/layout/IconLabelList"/>
    <dgm:cxn modelId="{BD1FCB5A-9158-455B-BDA5-94B6F8BE3DBC}" srcId="{7C4C6CB4-79BC-414D-AAB8-14EB2CD3FBD5}" destId="{6329AEF9-47BD-4366-9188-E337FFE8D9ED}" srcOrd="0" destOrd="0" parTransId="{871FBEA5-27D4-425E-8A67-48E63B193690}" sibTransId="{28F5B7C9-9436-4F95-A1F1-02C95FEAD2C8}"/>
    <dgm:cxn modelId="{9B9C56F7-8F13-4858-9C9B-2C55141C8DEC}" type="presOf" srcId="{61463275-0E4C-4A82-BE71-CBD6CD87B2EC}" destId="{B0D42880-0F05-4F0A-B661-138C52EC2959}" srcOrd="0" destOrd="0" presId="urn:microsoft.com/office/officeart/2018/2/layout/IconLabelList"/>
    <dgm:cxn modelId="{F8A8D160-8EDD-4B1A-A98B-E8C25F93CEAC}" srcId="{7C4C6CB4-79BC-414D-AAB8-14EB2CD3FBD5}" destId="{DC0006D9-B22D-42EF-9565-67B42C8CB42B}" srcOrd="2" destOrd="0" parTransId="{82D3C8A2-2DC0-4B65-9B74-80C6FA144EAE}" sibTransId="{F04D1C67-9CD2-4846-A1B5-34341CE0E49E}"/>
    <dgm:cxn modelId="{A12EBA43-0879-4D38-BE3D-1FF0EE2FA33E}" type="presOf" srcId="{7C4C6CB4-79BC-414D-AAB8-14EB2CD3FBD5}" destId="{E6B6577F-4CBB-45CE-94FE-CF902CD772EF}" srcOrd="0" destOrd="0" presId="urn:microsoft.com/office/officeart/2018/2/layout/IconLabelList"/>
    <dgm:cxn modelId="{961940B9-AFAC-4BB5-8115-67A80BF6AFEB}" type="presOf" srcId="{7C6AE82A-6E2D-438D-A012-FF3360ADDA16}" destId="{1A90B3E0-5A41-45F4-A483-814094A378C4}" srcOrd="0" destOrd="0" presId="urn:microsoft.com/office/officeart/2018/2/layout/IconLabelList"/>
    <dgm:cxn modelId="{5B3DA422-C3B3-4345-962D-C3D70629E47C}" type="presOf" srcId="{46A96208-5A6D-4818-8D19-ECF95136FEB9}" destId="{E5871914-F8BB-4050-A2C5-8ACA47FDEC66}" srcOrd="0" destOrd="0" presId="urn:microsoft.com/office/officeart/2018/2/layout/IconLabelList"/>
    <dgm:cxn modelId="{2B843EA2-B108-4D76-B703-4181D6F5AB5A}" srcId="{7C4C6CB4-79BC-414D-AAB8-14EB2CD3FBD5}" destId="{46A96208-5A6D-4818-8D19-ECF95136FEB9}" srcOrd="3" destOrd="0" parTransId="{71289D46-D377-4D66-BA61-9D08E234D350}" sibTransId="{40414CFE-2F1D-4A35-9C65-977C5EF1A0CC}"/>
    <dgm:cxn modelId="{280A1BC1-BBC3-4F6A-9DA8-9260DD6B1856}" srcId="{7C4C6CB4-79BC-414D-AAB8-14EB2CD3FBD5}" destId="{61463275-0E4C-4A82-BE71-CBD6CD87B2EC}" srcOrd="1" destOrd="0" parTransId="{E3D603E3-FD27-428B-A05F-5960AA537EE9}" sibTransId="{D0640676-EDD4-48B4-8F17-DE3D80E75780}"/>
    <dgm:cxn modelId="{CBBF7362-3B46-40AD-A62D-2A2A22A6EB68}" type="presOf" srcId="{DC0006D9-B22D-42EF-9565-67B42C8CB42B}" destId="{C8DCF9E4-72A5-4239-802F-B10940131F4E}" srcOrd="0" destOrd="0" presId="urn:microsoft.com/office/officeart/2018/2/layout/IconLabelList"/>
    <dgm:cxn modelId="{AAD629AE-0DDE-4430-87B2-D3639BB1C093}" srcId="{7C4C6CB4-79BC-414D-AAB8-14EB2CD3FBD5}" destId="{E5803FF0-83DF-4CA6-9B01-7FE7BD8F8906}" srcOrd="4" destOrd="0" parTransId="{93EC345B-2452-40A3-AB9C-1F4D0B57796C}" sibTransId="{3E8F1C70-0D7C-4690-8739-88379B2505DC}"/>
    <dgm:cxn modelId="{8BB2D999-61D5-4537-96CD-B72D30285B3F}" type="presOf" srcId="{E5803FF0-83DF-4CA6-9B01-7FE7BD8F8906}" destId="{C298F8A7-AB6A-44C3-B606-B3821ECD6CFE}" srcOrd="0" destOrd="0" presId="urn:microsoft.com/office/officeart/2018/2/layout/IconLabelList"/>
    <dgm:cxn modelId="{AF867E1B-92FF-4E14-A7C1-E7448AA75CBD}" srcId="{7C4C6CB4-79BC-414D-AAB8-14EB2CD3FBD5}" destId="{7C6AE82A-6E2D-438D-A012-FF3360ADDA16}" srcOrd="5" destOrd="0" parTransId="{2DDAD203-B5A5-40B0-88FE-550890FF8DB1}" sibTransId="{4623BBBB-4F63-4513-8BFE-E9EC7DE3470D}"/>
    <dgm:cxn modelId="{FB75D5FE-9D15-47F8-A609-CBEE1C55B2F8}" type="presParOf" srcId="{E6B6577F-4CBB-45CE-94FE-CF902CD772EF}" destId="{1EE34BE8-AB15-4A2D-A130-2AEF08A991E4}" srcOrd="0" destOrd="0" presId="urn:microsoft.com/office/officeart/2018/2/layout/IconLabelList"/>
    <dgm:cxn modelId="{A2819266-7C21-47E8-835B-32FAF7DC2DF9}" type="presParOf" srcId="{1EE34BE8-AB15-4A2D-A130-2AEF08A991E4}" destId="{782E2A3F-9779-4233-8CB9-317C3DAA8B34}" srcOrd="0" destOrd="0" presId="urn:microsoft.com/office/officeart/2018/2/layout/IconLabelList"/>
    <dgm:cxn modelId="{F7DBDEC1-53F0-4F14-AF71-54D605B974DD}" type="presParOf" srcId="{1EE34BE8-AB15-4A2D-A130-2AEF08A991E4}" destId="{BBEE1ED0-376C-49C4-A197-4BB228A930C8}" srcOrd="1" destOrd="0" presId="urn:microsoft.com/office/officeart/2018/2/layout/IconLabelList"/>
    <dgm:cxn modelId="{95A1269F-11FF-4168-A1A4-2D39FC8E7CA8}" type="presParOf" srcId="{1EE34BE8-AB15-4A2D-A130-2AEF08A991E4}" destId="{7A9D020C-29DC-4AD3-B0DE-469AEBFFA41B}" srcOrd="2" destOrd="0" presId="urn:microsoft.com/office/officeart/2018/2/layout/IconLabelList"/>
    <dgm:cxn modelId="{A8E1586E-793D-4789-9C9F-1CB37A718E18}" type="presParOf" srcId="{E6B6577F-4CBB-45CE-94FE-CF902CD772EF}" destId="{7F0D741E-1A41-4981-B905-35F730ECCDDD}" srcOrd="1" destOrd="0" presId="urn:microsoft.com/office/officeart/2018/2/layout/IconLabelList"/>
    <dgm:cxn modelId="{C45B36DF-6F6E-4C82-9216-4656E229FA18}" type="presParOf" srcId="{E6B6577F-4CBB-45CE-94FE-CF902CD772EF}" destId="{EABAFF02-07A2-49FA-8410-0797984D3090}" srcOrd="2" destOrd="0" presId="urn:microsoft.com/office/officeart/2018/2/layout/IconLabelList"/>
    <dgm:cxn modelId="{33CD60BA-C80B-49F0-AF34-0350378270C6}" type="presParOf" srcId="{EABAFF02-07A2-49FA-8410-0797984D3090}" destId="{9523914C-508A-49D5-8D30-72489E7F1141}" srcOrd="0" destOrd="0" presId="urn:microsoft.com/office/officeart/2018/2/layout/IconLabelList"/>
    <dgm:cxn modelId="{20968535-0C19-408C-A724-913F6C4665A9}" type="presParOf" srcId="{EABAFF02-07A2-49FA-8410-0797984D3090}" destId="{C174E094-848C-4E4D-A88B-21832FD777FE}" srcOrd="1" destOrd="0" presId="urn:microsoft.com/office/officeart/2018/2/layout/IconLabelList"/>
    <dgm:cxn modelId="{AA94BF0D-99C8-487E-B71C-11815995E066}" type="presParOf" srcId="{EABAFF02-07A2-49FA-8410-0797984D3090}" destId="{B0D42880-0F05-4F0A-B661-138C52EC2959}" srcOrd="2" destOrd="0" presId="urn:microsoft.com/office/officeart/2018/2/layout/IconLabelList"/>
    <dgm:cxn modelId="{F57536EB-395C-4C22-95BE-0F1DDF0E2E60}" type="presParOf" srcId="{E6B6577F-4CBB-45CE-94FE-CF902CD772EF}" destId="{38F702B2-7ECF-4518-AED4-53367B49AB5F}" srcOrd="3" destOrd="0" presId="urn:microsoft.com/office/officeart/2018/2/layout/IconLabelList"/>
    <dgm:cxn modelId="{1C144985-0FC2-4D85-9C1A-18B479268DAE}" type="presParOf" srcId="{E6B6577F-4CBB-45CE-94FE-CF902CD772EF}" destId="{5FC29650-8D60-48B3-8A59-98CEEE5E51AD}" srcOrd="4" destOrd="0" presId="urn:microsoft.com/office/officeart/2018/2/layout/IconLabelList"/>
    <dgm:cxn modelId="{D1380AC7-8BF3-45AD-B3D4-56FFB1F3D648}" type="presParOf" srcId="{5FC29650-8D60-48B3-8A59-98CEEE5E51AD}" destId="{49A66133-3376-4C19-9069-2FC2278D2455}" srcOrd="0" destOrd="0" presId="urn:microsoft.com/office/officeart/2018/2/layout/IconLabelList"/>
    <dgm:cxn modelId="{C49455F1-B4E5-48B9-A057-0CD1188F5648}" type="presParOf" srcId="{5FC29650-8D60-48B3-8A59-98CEEE5E51AD}" destId="{3C8E6525-B613-4FB3-B7A8-34261C5797CF}" srcOrd="1" destOrd="0" presId="urn:microsoft.com/office/officeart/2018/2/layout/IconLabelList"/>
    <dgm:cxn modelId="{F4089C75-D183-4F5B-AEE3-5AD8891AD0D7}" type="presParOf" srcId="{5FC29650-8D60-48B3-8A59-98CEEE5E51AD}" destId="{C8DCF9E4-72A5-4239-802F-B10940131F4E}" srcOrd="2" destOrd="0" presId="urn:microsoft.com/office/officeart/2018/2/layout/IconLabelList"/>
    <dgm:cxn modelId="{9820B20F-E396-473E-A366-31B69186A93F}" type="presParOf" srcId="{E6B6577F-4CBB-45CE-94FE-CF902CD772EF}" destId="{88B74A3A-40BA-4BD0-B9A2-E6A234A549D9}" srcOrd="5" destOrd="0" presId="urn:microsoft.com/office/officeart/2018/2/layout/IconLabelList"/>
    <dgm:cxn modelId="{D38C6CAC-4D5D-4564-8756-0D3BDF72E009}" type="presParOf" srcId="{E6B6577F-4CBB-45CE-94FE-CF902CD772EF}" destId="{5FC98AC7-A03A-4498-A478-724E560896C6}" srcOrd="6" destOrd="0" presId="urn:microsoft.com/office/officeart/2018/2/layout/IconLabelList"/>
    <dgm:cxn modelId="{699EAAE6-318A-4ADB-841A-3DEC797ABAFD}" type="presParOf" srcId="{5FC98AC7-A03A-4498-A478-724E560896C6}" destId="{312F6AC0-C84A-452A-9306-D6FA0F1DDBCB}" srcOrd="0" destOrd="0" presId="urn:microsoft.com/office/officeart/2018/2/layout/IconLabelList"/>
    <dgm:cxn modelId="{C40C32E0-9005-4363-91B1-E98861C219C0}" type="presParOf" srcId="{5FC98AC7-A03A-4498-A478-724E560896C6}" destId="{4E153209-2770-4593-AB5A-02CBE9B0AF95}" srcOrd="1" destOrd="0" presId="urn:microsoft.com/office/officeart/2018/2/layout/IconLabelList"/>
    <dgm:cxn modelId="{72EFA0E7-D2AE-4E7F-B9D3-EFCD07471876}" type="presParOf" srcId="{5FC98AC7-A03A-4498-A478-724E560896C6}" destId="{E5871914-F8BB-4050-A2C5-8ACA47FDEC66}" srcOrd="2" destOrd="0" presId="urn:microsoft.com/office/officeart/2018/2/layout/IconLabelList"/>
    <dgm:cxn modelId="{C55231E1-3972-4125-9337-EE2DBF0DE613}" type="presParOf" srcId="{E6B6577F-4CBB-45CE-94FE-CF902CD772EF}" destId="{855F04D6-0AD2-44CE-A8BD-F2690F2AA36B}" srcOrd="7" destOrd="0" presId="urn:microsoft.com/office/officeart/2018/2/layout/IconLabelList"/>
    <dgm:cxn modelId="{5C41D31F-E38A-4EF3-AB0C-68769F2948FB}" type="presParOf" srcId="{E6B6577F-4CBB-45CE-94FE-CF902CD772EF}" destId="{070A304E-9BDD-4A1C-8D5F-928625E475F9}" srcOrd="8" destOrd="0" presId="urn:microsoft.com/office/officeart/2018/2/layout/IconLabelList"/>
    <dgm:cxn modelId="{A1FF2A29-6CE7-40BC-B7D4-5222598E3FE7}" type="presParOf" srcId="{070A304E-9BDD-4A1C-8D5F-928625E475F9}" destId="{EF2593D5-854F-418E-A7F8-2A645FAA801A}" srcOrd="0" destOrd="0" presId="urn:microsoft.com/office/officeart/2018/2/layout/IconLabelList"/>
    <dgm:cxn modelId="{920F11AA-F59B-4F39-A547-A6D0C79D135D}" type="presParOf" srcId="{070A304E-9BDD-4A1C-8D5F-928625E475F9}" destId="{17182CD3-08B4-4A32-B12E-CE23CA21F78C}" srcOrd="1" destOrd="0" presId="urn:microsoft.com/office/officeart/2018/2/layout/IconLabelList"/>
    <dgm:cxn modelId="{6F8A1492-9BE4-4514-86C1-6AADC29C9FC1}" type="presParOf" srcId="{070A304E-9BDD-4A1C-8D5F-928625E475F9}" destId="{C298F8A7-AB6A-44C3-B606-B3821ECD6CFE}" srcOrd="2" destOrd="0" presId="urn:microsoft.com/office/officeart/2018/2/layout/IconLabelList"/>
    <dgm:cxn modelId="{B0142920-293B-434A-B3DC-8B44C2BDDF7B}" type="presParOf" srcId="{E6B6577F-4CBB-45CE-94FE-CF902CD772EF}" destId="{E90065ED-4747-41C6-81FB-A933EAE12545}" srcOrd="9" destOrd="0" presId="urn:microsoft.com/office/officeart/2018/2/layout/IconLabelList"/>
    <dgm:cxn modelId="{A1CF0086-4A84-4186-AA6F-26A70B6878C9}" type="presParOf" srcId="{E6B6577F-4CBB-45CE-94FE-CF902CD772EF}" destId="{6711E2E2-23A4-484F-8851-8A5B14565AC6}" srcOrd="10" destOrd="0" presId="urn:microsoft.com/office/officeart/2018/2/layout/IconLabelList"/>
    <dgm:cxn modelId="{512687EB-8774-4793-AF03-2DFB4E5AB70A}" type="presParOf" srcId="{6711E2E2-23A4-484F-8851-8A5B14565AC6}" destId="{D5A828F4-B812-4EF3-9111-A60B92E5A065}" srcOrd="0" destOrd="0" presId="urn:microsoft.com/office/officeart/2018/2/layout/IconLabelList"/>
    <dgm:cxn modelId="{A1AAF348-63C1-4E8F-8399-3EDF539EC0F6}" type="presParOf" srcId="{6711E2E2-23A4-484F-8851-8A5B14565AC6}" destId="{84A10E49-303E-416C-B220-14D0534D14F7}" srcOrd="1" destOrd="0" presId="urn:microsoft.com/office/officeart/2018/2/layout/IconLabelList"/>
    <dgm:cxn modelId="{B32AA69C-321F-4A46-AA6F-7477F7245D24}" type="presParOf" srcId="{6711E2E2-23A4-484F-8851-8A5B14565AC6}" destId="{1A90B3E0-5A41-45F4-A483-814094A378C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30FD09-C47B-48D6-AA69-CC97119BDAB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FBF0E8D-2C8C-4856-85A7-4234ECA6F2CA}">
      <dgm:prSet/>
      <dgm:spPr/>
      <dgm:t>
        <a:bodyPr/>
        <a:lstStyle/>
        <a:p>
          <a:pPr>
            <a:defRPr cap="all"/>
          </a:pPr>
          <a:r>
            <a:rPr lang="it-IT"/>
            <a:t>bot – boot</a:t>
          </a:r>
          <a:endParaRPr lang="en-US"/>
        </a:p>
      </dgm:t>
    </dgm:pt>
    <dgm:pt modelId="{6ABB787A-24A2-4AD4-B116-3940EDEDA9AA}" type="parTrans" cxnId="{2140D491-BFF7-4918-8892-AC888C99DA61}">
      <dgm:prSet/>
      <dgm:spPr/>
      <dgm:t>
        <a:bodyPr/>
        <a:lstStyle/>
        <a:p>
          <a:endParaRPr lang="en-US"/>
        </a:p>
      </dgm:t>
    </dgm:pt>
    <dgm:pt modelId="{F74A7AE9-4A45-4ACE-8499-03D0A5E0CF01}" type="sibTrans" cxnId="{2140D491-BFF7-4918-8892-AC888C99DA61}">
      <dgm:prSet/>
      <dgm:spPr/>
      <dgm:t>
        <a:bodyPr/>
        <a:lstStyle/>
        <a:p>
          <a:endParaRPr lang="en-US"/>
        </a:p>
      </dgm:t>
    </dgm:pt>
    <dgm:pt modelId="{F2FD7908-07DF-4DDB-B195-03A3BD0D84C3}">
      <dgm:prSet/>
      <dgm:spPr/>
      <dgm:t>
        <a:bodyPr/>
        <a:lstStyle/>
        <a:p>
          <a:pPr>
            <a:defRPr cap="all"/>
          </a:pPr>
          <a:r>
            <a:rPr lang="it-IT"/>
            <a:t>lat – laat</a:t>
          </a:r>
          <a:endParaRPr lang="en-US"/>
        </a:p>
      </dgm:t>
    </dgm:pt>
    <dgm:pt modelId="{2A56692D-EB15-41FD-9590-314D45FE2A06}" type="parTrans" cxnId="{80479642-B04E-4C2A-A6B5-1913FD8E9F4A}">
      <dgm:prSet/>
      <dgm:spPr/>
      <dgm:t>
        <a:bodyPr/>
        <a:lstStyle/>
        <a:p>
          <a:endParaRPr lang="en-US"/>
        </a:p>
      </dgm:t>
    </dgm:pt>
    <dgm:pt modelId="{FEDC504C-6663-44F1-AC0C-462C4D957EF4}" type="sibTrans" cxnId="{80479642-B04E-4C2A-A6B5-1913FD8E9F4A}">
      <dgm:prSet/>
      <dgm:spPr/>
      <dgm:t>
        <a:bodyPr/>
        <a:lstStyle/>
        <a:p>
          <a:endParaRPr lang="en-US"/>
        </a:p>
      </dgm:t>
    </dgm:pt>
    <dgm:pt modelId="{DF20FA76-403A-42DF-B0DF-72FC5112B162}">
      <dgm:prSet/>
      <dgm:spPr/>
      <dgm:t>
        <a:bodyPr/>
        <a:lstStyle/>
        <a:p>
          <a:pPr>
            <a:defRPr cap="all"/>
          </a:pPr>
          <a:r>
            <a:rPr lang="it-IT"/>
            <a:t>lef – leef</a:t>
          </a:r>
          <a:endParaRPr lang="en-US"/>
        </a:p>
      </dgm:t>
    </dgm:pt>
    <dgm:pt modelId="{923E34E2-8A80-4017-B7A4-62C6DC4E2467}" type="parTrans" cxnId="{CF85D91C-803C-4F95-BC34-374967F8285A}">
      <dgm:prSet/>
      <dgm:spPr/>
      <dgm:t>
        <a:bodyPr/>
        <a:lstStyle/>
        <a:p>
          <a:endParaRPr lang="en-US"/>
        </a:p>
      </dgm:t>
    </dgm:pt>
    <dgm:pt modelId="{C502E4EB-E9D5-4E52-901F-52024B4DCCD5}" type="sibTrans" cxnId="{CF85D91C-803C-4F95-BC34-374967F8285A}">
      <dgm:prSet/>
      <dgm:spPr/>
      <dgm:t>
        <a:bodyPr/>
        <a:lstStyle/>
        <a:p>
          <a:endParaRPr lang="en-US"/>
        </a:p>
      </dgm:t>
    </dgm:pt>
    <dgm:pt modelId="{9C3BF5A9-D76A-448E-9F16-5D7E9AF7AF30}">
      <dgm:prSet/>
      <dgm:spPr/>
      <dgm:t>
        <a:bodyPr/>
        <a:lstStyle/>
        <a:p>
          <a:pPr>
            <a:defRPr cap="all"/>
          </a:pPr>
          <a:r>
            <a:rPr lang="it-IT"/>
            <a:t>pin – Pien</a:t>
          </a:r>
          <a:endParaRPr lang="en-US"/>
        </a:p>
      </dgm:t>
    </dgm:pt>
    <dgm:pt modelId="{6903C4D6-632E-42C9-B599-FAE372A383C0}" type="parTrans" cxnId="{38067C6E-E661-429D-8F3D-E65FACEC17C1}">
      <dgm:prSet/>
      <dgm:spPr/>
      <dgm:t>
        <a:bodyPr/>
        <a:lstStyle/>
        <a:p>
          <a:endParaRPr lang="en-US"/>
        </a:p>
      </dgm:t>
    </dgm:pt>
    <dgm:pt modelId="{BE46A705-D1BE-49AD-9BD1-7FA1915628A0}" type="sibTrans" cxnId="{38067C6E-E661-429D-8F3D-E65FACEC17C1}">
      <dgm:prSet/>
      <dgm:spPr/>
      <dgm:t>
        <a:bodyPr/>
        <a:lstStyle/>
        <a:p>
          <a:endParaRPr lang="en-US"/>
        </a:p>
      </dgm:t>
    </dgm:pt>
    <dgm:pt modelId="{C63D8832-1793-422E-A9EE-170F7E58D8C0}">
      <dgm:prSet/>
      <dgm:spPr/>
      <dgm:t>
        <a:bodyPr/>
        <a:lstStyle/>
        <a:p>
          <a:pPr>
            <a:defRPr cap="all"/>
          </a:pPr>
          <a:r>
            <a:rPr lang="it-IT"/>
            <a:t>bus – buur </a:t>
          </a:r>
          <a:endParaRPr lang="en-US"/>
        </a:p>
      </dgm:t>
    </dgm:pt>
    <dgm:pt modelId="{0148A91D-1B12-4E07-87C0-47C07DCDAD1A}" type="parTrans" cxnId="{60ABAC4D-D7E5-4D6E-8F95-2729AFBA4935}">
      <dgm:prSet/>
      <dgm:spPr/>
      <dgm:t>
        <a:bodyPr/>
        <a:lstStyle/>
        <a:p>
          <a:endParaRPr lang="en-US"/>
        </a:p>
      </dgm:t>
    </dgm:pt>
    <dgm:pt modelId="{8FDD1D9C-EA6A-46A2-A21D-1D3E252316C8}" type="sibTrans" cxnId="{60ABAC4D-D7E5-4D6E-8F95-2729AFBA4935}">
      <dgm:prSet/>
      <dgm:spPr/>
      <dgm:t>
        <a:bodyPr/>
        <a:lstStyle/>
        <a:p>
          <a:endParaRPr lang="en-US"/>
        </a:p>
      </dgm:t>
    </dgm:pt>
    <dgm:pt modelId="{C7898C1E-D3B7-4314-99FA-ECA2B6FA0704}">
      <dgm:prSet/>
      <dgm:spPr/>
      <dgm:t>
        <a:bodyPr/>
        <a:lstStyle/>
        <a:p>
          <a:pPr>
            <a:defRPr cap="all"/>
          </a:pPr>
          <a:r>
            <a:rPr lang="it-IT"/>
            <a:t>buur - boer</a:t>
          </a:r>
          <a:endParaRPr lang="en-US"/>
        </a:p>
      </dgm:t>
    </dgm:pt>
    <dgm:pt modelId="{37822F6C-7C17-4B11-88A8-9691B0CFF2F3}" type="parTrans" cxnId="{2915BA30-7CA8-42BC-9917-EA6F1DA4D9F4}">
      <dgm:prSet/>
      <dgm:spPr/>
      <dgm:t>
        <a:bodyPr/>
        <a:lstStyle/>
        <a:p>
          <a:endParaRPr lang="en-US"/>
        </a:p>
      </dgm:t>
    </dgm:pt>
    <dgm:pt modelId="{23EADD38-C49C-477A-A3BD-EC1C0FD0CF25}" type="sibTrans" cxnId="{2915BA30-7CA8-42BC-9917-EA6F1DA4D9F4}">
      <dgm:prSet/>
      <dgm:spPr/>
      <dgm:t>
        <a:bodyPr/>
        <a:lstStyle/>
        <a:p>
          <a:endParaRPr lang="en-US"/>
        </a:p>
      </dgm:t>
    </dgm:pt>
    <dgm:pt modelId="{F5AB4EAD-29AD-4FF0-A61B-DCE5798336B5}" type="pres">
      <dgm:prSet presAssocID="{AA30FD09-C47B-48D6-AA69-CC97119BDABE}" presName="root" presStyleCnt="0">
        <dgm:presLayoutVars>
          <dgm:dir/>
          <dgm:resizeHandles val="exact"/>
        </dgm:presLayoutVars>
      </dgm:prSet>
      <dgm:spPr/>
      <dgm:t>
        <a:bodyPr/>
        <a:lstStyle/>
        <a:p>
          <a:endParaRPr lang="it-IT"/>
        </a:p>
      </dgm:t>
    </dgm:pt>
    <dgm:pt modelId="{C6B7F3AA-EFA0-463E-ADD5-A925CC64D91E}" type="pres">
      <dgm:prSet presAssocID="{CFBF0E8D-2C8C-4856-85A7-4234ECA6F2CA}" presName="compNode" presStyleCnt="0"/>
      <dgm:spPr/>
    </dgm:pt>
    <dgm:pt modelId="{DC9B4D2C-7F04-46C3-8576-C1926D217AA5}" type="pres">
      <dgm:prSet presAssocID="{CFBF0E8D-2C8C-4856-85A7-4234ECA6F2CA}" presName="iconBgRect" presStyleLbl="bgShp" presStyleIdx="0" presStyleCnt="6"/>
      <dgm:spPr/>
    </dgm:pt>
    <dgm:pt modelId="{7EF2308E-6905-4F92-B204-D3A247E7A9D0}" type="pres">
      <dgm:prSet presAssocID="{CFBF0E8D-2C8C-4856-85A7-4234ECA6F2CA}"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it-IT"/>
        </a:p>
      </dgm:t>
      <dgm:extLst>
        <a:ext uri="{E40237B7-FDA0-4F09-8148-C483321AD2D9}">
          <dgm14:cNvPr xmlns:dgm14="http://schemas.microsoft.com/office/drawing/2010/diagram" id="0" name="" descr="Esplosione"/>
        </a:ext>
      </dgm:extLst>
    </dgm:pt>
    <dgm:pt modelId="{A887EC2F-2910-4664-81D8-BD6E442D5562}" type="pres">
      <dgm:prSet presAssocID="{CFBF0E8D-2C8C-4856-85A7-4234ECA6F2CA}" presName="spaceRect" presStyleCnt="0"/>
      <dgm:spPr/>
    </dgm:pt>
    <dgm:pt modelId="{98634F75-7A0B-4516-8524-63CC6EB85C97}" type="pres">
      <dgm:prSet presAssocID="{CFBF0E8D-2C8C-4856-85A7-4234ECA6F2CA}" presName="textRect" presStyleLbl="revTx" presStyleIdx="0" presStyleCnt="6">
        <dgm:presLayoutVars>
          <dgm:chMax val="1"/>
          <dgm:chPref val="1"/>
        </dgm:presLayoutVars>
      </dgm:prSet>
      <dgm:spPr/>
      <dgm:t>
        <a:bodyPr/>
        <a:lstStyle/>
        <a:p>
          <a:endParaRPr lang="it-IT"/>
        </a:p>
      </dgm:t>
    </dgm:pt>
    <dgm:pt modelId="{4F442302-9589-4DAA-8163-2EBC975F8088}" type="pres">
      <dgm:prSet presAssocID="{F74A7AE9-4A45-4ACE-8499-03D0A5E0CF01}" presName="sibTrans" presStyleCnt="0"/>
      <dgm:spPr/>
    </dgm:pt>
    <dgm:pt modelId="{6AB9F641-70AD-43A9-9991-B0B7B3A7ACA4}" type="pres">
      <dgm:prSet presAssocID="{F2FD7908-07DF-4DDB-B195-03A3BD0D84C3}" presName="compNode" presStyleCnt="0"/>
      <dgm:spPr/>
    </dgm:pt>
    <dgm:pt modelId="{1C114401-A6AA-412B-8ECA-E9224E9604F4}" type="pres">
      <dgm:prSet presAssocID="{F2FD7908-07DF-4DDB-B195-03A3BD0D84C3}" presName="iconBgRect" presStyleLbl="bgShp" presStyleIdx="1" presStyleCnt="6"/>
      <dgm:spPr/>
    </dgm:pt>
    <dgm:pt modelId="{182982A2-E6F2-48A6-8299-872095E92EE6}" type="pres">
      <dgm:prSet presAssocID="{F2FD7908-07DF-4DDB-B195-03A3BD0D84C3}"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it-IT"/>
        </a:p>
      </dgm:t>
      <dgm:extLst>
        <a:ext uri="{E40237B7-FDA0-4F09-8148-C483321AD2D9}">
          <dgm14:cNvPr xmlns:dgm14="http://schemas.microsoft.com/office/drawing/2010/diagram" id="0" name="" descr="Labirinto"/>
        </a:ext>
      </dgm:extLst>
    </dgm:pt>
    <dgm:pt modelId="{C688C30D-DC76-4338-827E-BCFAE5ECC465}" type="pres">
      <dgm:prSet presAssocID="{F2FD7908-07DF-4DDB-B195-03A3BD0D84C3}" presName="spaceRect" presStyleCnt="0"/>
      <dgm:spPr/>
    </dgm:pt>
    <dgm:pt modelId="{8DDA2BF4-869C-40C9-B8ED-F864E6395379}" type="pres">
      <dgm:prSet presAssocID="{F2FD7908-07DF-4DDB-B195-03A3BD0D84C3}" presName="textRect" presStyleLbl="revTx" presStyleIdx="1" presStyleCnt="6">
        <dgm:presLayoutVars>
          <dgm:chMax val="1"/>
          <dgm:chPref val="1"/>
        </dgm:presLayoutVars>
      </dgm:prSet>
      <dgm:spPr/>
      <dgm:t>
        <a:bodyPr/>
        <a:lstStyle/>
        <a:p>
          <a:endParaRPr lang="it-IT"/>
        </a:p>
      </dgm:t>
    </dgm:pt>
    <dgm:pt modelId="{DA2650A7-1CE5-4600-B7D3-42FB6CF7AEB8}" type="pres">
      <dgm:prSet presAssocID="{FEDC504C-6663-44F1-AC0C-462C4D957EF4}" presName="sibTrans" presStyleCnt="0"/>
      <dgm:spPr/>
    </dgm:pt>
    <dgm:pt modelId="{B711580E-8959-4F11-8E2D-DF5CF9466B1C}" type="pres">
      <dgm:prSet presAssocID="{DF20FA76-403A-42DF-B0DF-72FC5112B162}" presName="compNode" presStyleCnt="0"/>
      <dgm:spPr/>
    </dgm:pt>
    <dgm:pt modelId="{30D1DBE9-A994-42FF-B53E-8A72FE1DAA7D}" type="pres">
      <dgm:prSet presAssocID="{DF20FA76-403A-42DF-B0DF-72FC5112B162}" presName="iconBgRect" presStyleLbl="bgShp" presStyleIdx="2" presStyleCnt="6"/>
      <dgm:spPr/>
    </dgm:pt>
    <dgm:pt modelId="{12FE3AAE-2C2F-42BD-B661-B0DB207DC91D}" type="pres">
      <dgm:prSet presAssocID="{DF20FA76-403A-42DF-B0DF-72FC5112B162}"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it-IT"/>
        </a:p>
      </dgm:t>
      <dgm:extLst>
        <a:ext uri="{E40237B7-FDA0-4F09-8148-C483321AD2D9}">
          <dgm14:cNvPr xmlns:dgm14="http://schemas.microsoft.com/office/drawing/2010/diagram" id="0" name="" descr="Brain in head"/>
        </a:ext>
      </dgm:extLst>
    </dgm:pt>
    <dgm:pt modelId="{A0E4E371-2E61-4EB3-9100-5E844964C713}" type="pres">
      <dgm:prSet presAssocID="{DF20FA76-403A-42DF-B0DF-72FC5112B162}" presName="spaceRect" presStyleCnt="0"/>
      <dgm:spPr/>
    </dgm:pt>
    <dgm:pt modelId="{7D6639D8-0538-48E8-8339-332FA9A80604}" type="pres">
      <dgm:prSet presAssocID="{DF20FA76-403A-42DF-B0DF-72FC5112B162}" presName="textRect" presStyleLbl="revTx" presStyleIdx="2" presStyleCnt="6">
        <dgm:presLayoutVars>
          <dgm:chMax val="1"/>
          <dgm:chPref val="1"/>
        </dgm:presLayoutVars>
      </dgm:prSet>
      <dgm:spPr/>
      <dgm:t>
        <a:bodyPr/>
        <a:lstStyle/>
        <a:p>
          <a:endParaRPr lang="it-IT"/>
        </a:p>
      </dgm:t>
    </dgm:pt>
    <dgm:pt modelId="{C36EC555-741C-4F58-82B4-C16C9DD19063}" type="pres">
      <dgm:prSet presAssocID="{C502E4EB-E9D5-4E52-901F-52024B4DCCD5}" presName="sibTrans" presStyleCnt="0"/>
      <dgm:spPr/>
    </dgm:pt>
    <dgm:pt modelId="{C64FB6CD-1CDC-408B-98F6-CCAE8549070F}" type="pres">
      <dgm:prSet presAssocID="{9C3BF5A9-D76A-448E-9F16-5D7E9AF7AF30}" presName="compNode" presStyleCnt="0"/>
      <dgm:spPr/>
    </dgm:pt>
    <dgm:pt modelId="{E089EB5E-57DF-4EC2-805F-F22F938BD2F5}" type="pres">
      <dgm:prSet presAssocID="{9C3BF5A9-D76A-448E-9F16-5D7E9AF7AF30}" presName="iconBgRect" presStyleLbl="bgShp" presStyleIdx="3" presStyleCnt="6"/>
      <dgm:spPr/>
    </dgm:pt>
    <dgm:pt modelId="{7EAA21D5-CBF1-43CC-902A-2CA0E19F4A1B}" type="pres">
      <dgm:prSet presAssocID="{9C3BF5A9-D76A-448E-9F16-5D7E9AF7AF30}"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it-IT"/>
        </a:p>
      </dgm:t>
      <dgm:extLst>
        <a:ext uri="{E40237B7-FDA0-4F09-8148-C483321AD2D9}">
          <dgm14:cNvPr xmlns:dgm14="http://schemas.microsoft.com/office/drawing/2010/diagram" id="0" name="" descr="Puntina"/>
        </a:ext>
      </dgm:extLst>
    </dgm:pt>
    <dgm:pt modelId="{73C4B929-F101-491F-8BA1-68A232CB3BF5}" type="pres">
      <dgm:prSet presAssocID="{9C3BF5A9-D76A-448E-9F16-5D7E9AF7AF30}" presName="spaceRect" presStyleCnt="0"/>
      <dgm:spPr/>
    </dgm:pt>
    <dgm:pt modelId="{C6D7DCB7-D9D6-4256-B906-B9F9F99EB929}" type="pres">
      <dgm:prSet presAssocID="{9C3BF5A9-D76A-448E-9F16-5D7E9AF7AF30}" presName="textRect" presStyleLbl="revTx" presStyleIdx="3" presStyleCnt="6">
        <dgm:presLayoutVars>
          <dgm:chMax val="1"/>
          <dgm:chPref val="1"/>
        </dgm:presLayoutVars>
      </dgm:prSet>
      <dgm:spPr/>
      <dgm:t>
        <a:bodyPr/>
        <a:lstStyle/>
        <a:p>
          <a:endParaRPr lang="it-IT"/>
        </a:p>
      </dgm:t>
    </dgm:pt>
    <dgm:pt modelId="{0A074A11-54BE-4E7E-8D61-6F82933DC8A8}" type="pres">
      <dgm:prSet presAssocID="{BE46A705-D1BE-49AD-9BD1-7FA1915628A0}" presName="sibTrans" presStyleCnt="0"/>
      <dgm:spPr/>
    </dgm:pt>
    <dgm:pt modelId="{797B87A6-23F7-43E1-9FDF-A0DD036ECB54}" type="pres">
      <dgm:prSet presAssocID="{C63D8832-1793-422E-A9EE-170F7E58D8C0}" presName="compNode" presStyleCnt="0"/>
      <dgm:spPr/>
    </dgm:pt>
    <dgm:pt modelId="{CF171F94-DD7A-4A15-91EF-2A86779ADF47}" type="pres">
      <dgm:prSet presAssocID="{C63D8832-1793-422E-A9EE-170F7E58D8C0}" presName="iconBgRect" presStyleLbl="bgShp" presStyleIdx="4" presStyleCnt="6"/>
      <dgm:spPr/>
    </dgm:pt>
    <dgm:pt modelId="{CF06349A-416F-46A2-B790-12EBB999372C}" type="pres">
      <dgm:prSet presAssocID="{C63D8832-1793-422E-A9EE-170F7E58D8C0}"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it-IT"/>
        </a:p>
      </dgm:t>
      <dgm:extLst>
        <a:ext uri="{E40237B7-FDA0-4F09-8148-C483321AD2D9}">
          <dgm14:cNvPr xmlns:dgm14="http://schemas.microsoft.com/office/drawing/2010/diagram" id="0" name="" descr="Autobus"/>
        </a:ext>
      </dgm:extLst>
    </dgm:pt>
    <dgm:pt modelId="{4802F91D-A686-472A-95C4-1022446D9803}" type="pres">
      <dgm:prSet presAssocID="{C63D8832-1793-422E-A9EE-170F7E58D8C0}" presName="spaceRect" presStyleCnt="0"/>
      <dgm:spPr/>
    </dgm:pt>
    <dgm:pt modelId="{161E31AE-F7FD-40F2-9FD5-99EC038D38F3}" type="pres">
      <dgm:prSet presAssocID="{C63D8832-1793-422E-A9EE-170F7E58D8C0}" presName="textRect" presStyleLbl="revTx" presStyleIdx="4" presStyleCnt="6">
        <dgm:presLayoutVars>
          <dgm:chMax val="1"/>
          <dgm:chPref val="1"/>
        </dgm:presLayoutVars>
      </dgm:prSet>
      <dgm:spPr/>
      <dgm:t>
        <a:bodyPr/>
        <a:lstStyle/>
        <a:p>
          <a:endParaRPr lang="it-IT"/>
        </a:p>
      </dgm:t>
    </dgm:pt>
    <dgm:pt modelId="{AC729305-C81D-4010-AC50-E8BF8A3D6547}" type="pres">
      <dgm:prSet presAssocID="{8FDD1D9C-EA6A-46A2-A21D-1D3E252316C8}" presName="sibTrans" presStyleCnt="0"/>
      <dgm:spPr/>
    </dgm:pt>
    <dgm:pt modelId="{0319AD94-D04B-4B1F-A49C-ECDA063A35B2}" type="pres">
      <dgm:prSet presAssocID="{C7898C1E-D3B7-4314-99FA-ECA2B6FA0704}" presName="compNode" presStyleCnt="0"/>
      <dgm:spPr/>
    </dgm:pt>
    <dgm:pt modelId="{952E1619-4ED8-4EEE-800F-52C338AAE4E0}" type="pres">
      <dgm:prSet presAssocID="{C7898C1E-D3B7-4314-99FA-ECA2B6FA0704}" presName="iconBgRect" presStyleLbl="bgShp" presStyleIdx="5" presStyleCnt="6"/>
      <dgm:spPr/>
    </dgm:pt>
    <dgm:pt modelId="{47EBE288-C3C0-4441-ADC8-C4894314A54A}" type="pres">
      <dgm:prSet presAssocID="{C7898C1E-D3B7-4314-99FA-ECA2B6FA0704}"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it-IT"/>
        </a:p>
      </dgm:t>
      <dgm:extLst>
        <a:ext uri="{E40237B7-FDA0-4F09-8148-C483321AD2D9}">
          <dgm14:cNvPr xmlns:dgm14="http://schemas.microsoft.com/office/drawing/2010/diagram" id="0" name="" descr="Cowboy"/>
        </a:ext>
      </dgm:extLst>
    </dgm:pt>
    <dgm:pt modelId="{8D26592E-C1DA-4E30-8F33-511E72B04D84}" type="pres">
      <dgm:prSet presAssocID="{C7898C1E-D3B7-4314-99FA-ECA2B6FA0704}" presName="spaceRect" presStyleCnt="0"/>
      <dgm:spPr/>
    </dgm:pt>
    <dgm:pt modelId="{F52C2E74-FEA7-4D7B-A018-0A862E2AE9A3}" type="pres">
      <dgm:prSet presAssocID="{C7898C1E-D3B7-4314-99FA-ECA2B6FA0704}" presName="textRect" presStyleLbl="revTx" presStyleIdx="5" presStyleCnt="6">
        <dgm:presLayoutVars>
          <dgm:chMax val="1"/>
          <dgm:chPref val="1"/>
        </dgm:presLayoutVars>
      </dgm:prSet>
      <dgm:spPr/>
      <dgm:t>
        <a:bodyPr/>
        <a:lstStyle/>
        <a:p>
          <a:endParaRPr lang="it-IT"/>
        </a:p>
      </dgm:t>
    </dgm:pt>
  </dgm:ptLst>
  <dgm:cxnLst>
    <dgm:cxn modelId="{CBDCBECD-E1CB-4245-91F7-F5E93D5D396B}" type="presOf" srcId="{C63D8832-1793-422E-A9EE-170F7E58D8C0}" destId="{161E31AE-F7FD-40F2-9FD5-99EC038D38F3}" srcOrd="0" destOrd="0" presId="urn:microsoft.com/office/officeart/2018/5/layout/IconCircleLabelList"/>
    <dgm:cxn modelId="{2140D491-BFF7-4918-8892-AC888C99DA61}" srcId="{AA30FD09-C47B-48D6-AA69-CC97119BDABE}" destId="{CFBF0E8D-2C8C-4856-85A7-4234ECA6F2CA}" srcOrd="0" destOrd="0" parTransId="{6ABB787A-24A2-4AD4-B116-3940EDEDA9AA}" sibTransId="{F74A7AE9-4A45-4ACE-8499-03D0A5E0CF01}"/>
    <dgm:cxn modelId="{D0443D28-0BD1-4B60-A9E8-FDDD72AB46D5}" type="presOf" srcId="{9C3BF5A9-D76A-448E-9F16-5D7E9AF7AF30}" destId="{C6D7DCB7-D9D6-4256-B906-B9F9F99EB929}" srcOrd="0" destOrd="0" presId="urn:microsoft.com/office/officeart/2018/5/layout/IconCircleLabelList"/>
    <dgm:cxn modelId="{80479642-B04E-4C2A-A6B5-1913FD8E9F4A}" srcId="{AA30FD09-C47B-48D6-AA69-CC97119BDABE}" destId="{F2FD7908-07DF-4DDB-B195-03A3BD0D84C3}" srcOrd="1" destOrd="0" parTransId="{2A56692D-EB15-41FD-9590-314D45FE2A06}" sibTransId="{FEDC504C-6663-44F1-AC0C-462C4D957EF4}"/>
    <dgm:cxn modelId="{0762D0B7-2991-4A24-B4DA-9F7FB746D7B2}" type="presOf" srcId="{DF20FA76-403A-42DF-B0DF-72FC5112B162}" destId="{7D6639D8-0538-48E8-8339-332FA9A80604}" srcOrd="0" destOrd="0" presId="urn:microsoft.com/office/officeart/2018/5/layout/IconCircleLabelList"/>
    <dgm:cxn modelId="{CF85D91C-803C-4F95-BC34-374967F8285A}" srcId="{AA30FD09-C47B-48D6-AA69-CC97119BDABE}" destId="{DF20FA76-403A-42DF-B0DF-72FC5112B162}" srcOrd="2" destOrd="0" parTransId="{923E34E2-8A80-4017-B7A4-62C6DC4E2467}" sibTransId="{C502E4EB-E9D5-4E52-901F-52024B4DCCD5}"/>
    <dgm:cxn modelId="{CF23D80C-1E07-4FA0-8DB5-6B046421B6DF}" type="presOf" srcId="{CFBF0E8D-2C8C-4856-85A7-4234ECA6F2CA}" destId="{98634F75-7A0B-4516-8524-63CC6EB85C97}" srcOrd="0" destOrd="0" presId="urn:microsoft.com/office/officeart/2018/5/layout/IconCircleLabelList"/>
    <dgm:cxn modelId="{38067C6E-E661-429D-8F3D-E65FACEC17C1}" srcId="{AA30FD09-C47B-48D6-AA69-CC97119BDABE}" destId="{9C3BF5A9-D76A-448E-9F16-5D7E9AF7AF30}" srcOrd="3" destOrd="0" parTransId="{6903C4D6-632E-42C9-B599-FAE372A383C0}" sibTransId="{BE46A705-D1BE-49AD-9BD1-7FA1915628A0}"/>
    <dgm:cxn modelId="{B0ED2AB0-9D13-435F-8C9D-7FBB5F16D4B8}" type="presOf" srcId="{C7898C1E-D3B7-4314-99FA-ECA2B6FA0704}" destId="{F52C2E74-FEA7-4D7B-A018-0A862E2AE9A3}" srcOrd="0" destOrd="0" presId="urn:microsoft.com/office/officeart/2018/5/layout/IconCircleLabelList"/>
    <dgm:cxn modelId="{2915BA30-7CA8-42BC-9917-EA6F1DA4D9F4}" srcId="{AA30FD09-C47B-48D6-AA69-CC97119BDABE}" destId="{C7898C1E-D3B7-4314-99FA-ECA2B6FA0704}" srcOrd="5" destOrd="0" parTransId="{37822F6C-7C17-4B11-88A8-9691B0CFF2F3}" sibTransId="{23EADD38-C49C-477A-A3BD-EC1C0FD0CF25}"/>
    <dgm:cxn modelId="{47840C85-7FD7-4267-ACEE-585E9E65CBF4}" type="presOf" srcId="{F2FD7908-07DF-4DDB-B195-03A3BD0D84C3}" destId="{8DDA2BF4-869C-40C9-B8ED-F864E6395379}" srcOrd="0" destOrd="0" presId="urn:microsoft.com/office/officeart/2018/5/layout/IconCircleLabelList"/>
    <dgm:cxn modelId="{34502685-3D64-4CD9-9980-31BEB1C0F0D6}" type="presOf" srcId="{AA30FD09-C47B-48D6-AA69-CC97119BDABE}" destId="{F5AB4EAD-29AD-4FF0-A61B-DCE5798336B5}" srcOrd="0" destOrd="0" presId="urn:microsoft.com/office/officeart/2018/5/layout/IconCircleLabelList"/>
    <dgm:cxn modelId="{60ABAC4D-D7E5-4D6E-8F95-2729AFBA4935}" srcId="{AA30FD09-C47B-48D6-AA69-CC97119BDABE}" destId="{C63D8832-1793-422E-A9EE-170F7E58D8C0}" srcOrd="4" destOrd="0" parTransId="{0148A91D-1B12-4E07-87C0-47C07DCDAD1A}" sibTransId="{8FDD1D9C-EA6A-46A2-A21D-1D3E252316C8}"/>
    <dgm:cxn modelId="{A4F74CCF-23F1-4A8B-AA0A-79D0AE75367C}" type="presParOf" srcId="{F5AB4EAD-29AD-4FF0-A61B-DCE5798336B5}" destId="{C6B7F3AA-EFA0-463E-ADD5-A925CC64D91E}" srcOrd="0" destOrd="0" presId="urn:microsoft.com/office/officeart/2018/5/layout/IconCircleLabelList"/>
    <dgm:cxn modelId="{CC095DC2-0AA2-4DC6-B982-F8AB0BBCB5D3}" type="presParOf" srcId="{C6B7F3AA-EFA0-463E-ADD5-A925CC64D91E}" destId="{DC9B4D2C-7F04-46C3-8576-C1926D217AA5}" srcOrd="0" destOrd="0" presId="urn:microsoft.com/office/officeart/2018/5/layout/IconCircleLabelList"/>
    <dgm:cxn modelId="{55CE0291-335B-4C50-AB3D-E2D93D2BABBC}" type="presParOf" srcId="{C6B7F3AA-EFA0-463E-ADD5-A925CC64D91E}" destId="{7EF2308E-6905-4F92-B204-D3A247E7A9D0}" srcOrd="1" destOrd="0" presId="urn:microsoft.com/office/officeart/2018/5/layout/IconCircleLabelList"/>
    <dgm:cxn modelId="{5F72D750-AF5B-4480-B796-269D98112628}" type="presParOf" srcId="{C6B7F3AA-EFA0-463E-ADD5-A925CC64D91E}" destId="{A887EC2F-2910-4664-81D8-BD6E442D5562}" srcOrd="2" destOrd="0" presId="urn:microsoft.com/office/officeart/2018/5/layout/IconCircleLabelList"/>
    <dgm:cxn modelId="{F6CEE57E-19CF-4D2E-8D94-B3DF33F4E4AD}" type="presParOf" srcId="{C6B7F3AA-EFA0-463E-ADD5-A925CC64D91E}" destId="{98634F75-7A0B-4516-8524-63CC6EB85C97}" srcOrd="3" destOrd="0" presId="urn:microsoft.com/office/officeart/2018/5/layout/IconCircleLabelList"/>
    <dgm:cxn modelId="{8C663413-C39B-484E-B96A-DB697C91AF76}" type="presParOf" srcId="{F5AB4EAD-29AD-4FF0-A61B-DCE5798336B5}" destId="{4F442302-9589-4DAA-8163-2EBC975F8088}" srcOrd="1" destOrd="0" presId="urn:microsoft.com/office/officeart/2018/5/layout/IconCircleLabelList"/>
    <dgm:cxn modelId="{1CCD45DD-BAF1-4D3E-ADA1-10DB1593E849}" type="presParOf" srcId="{F5AB4EAD-29AD-4FF0-A61B-DCE5798336B5}" destId="{6AB9F641-70AD-43A9-9991-B0B7B3A7ACA4}" srcOrd="2" destOrd="0" presId="urn:microsoft.com/office/officeart/2018/5/layout/IconCircleLabelList"/>
    <dgm:cxn modelId="{0977F253-D431-418D-81D2-9265530909F0}" type="presParOf" srcId="{6AB9F641-70AD-43A9-9991-B0B7B3A7ACA4}" destId="{1C114401-A6AA-412B-8ECA-E9224E9604F4}" srcOrd="0" destOrd="0" presId="urn:microsoft.com/office/officeart/2018/5/layout/IconCircleLabelList"/>
    <dgm:cxn modelId="{682DCF55-826C-4FBD-AD7F-C664B55B8988}" type="presParOf" srcId="{6AB9F641-70AD-43A9-9991-B0B7B3A7ACA4}" destId="{182982A2-E6F2-48A6-8299-872095E92EE6}" srcOrd="1" destOrd="0" presId="urn:microsoft.com/office/officeart/2018/5/layout/IconCircleLabelList"/>
    <dgm:cxn modelId="{EAAC9983-5279-47B7-9506-78C579CDE4D7}" type="presParOf" srcId="{6AB9F641-70AD-43A9-9991-B0B7B3A7ACA4}" destId="{C688C30D-DC76-4338-827E-BCFAE5ECC465}" srcOrd="2" destOrd="0" presId="urn:microsoft.com/office/officeart/2018/5/layout/IconCircleLabelList"/>
    <dgm:cxn modelId="{04F00708-C101-4873-838B-A72F54E26CF3}" type="presParOf" srcId="{6AB9F641-70AD-43A9-9991-B0B7B3A7ACA4}" destId="{8DDA2BF4-869C-40C9-B8ED-F864E6395379}" srcOrd="3" destOrd="0" presId="urn:microsoft.com/office/officeart/2018/5/layout/IconCircleLabelList"/>
    <dgm:cxn modelId="{1489288E-A91A-44AF-A406-190B716B1311}" type="presParOf" srcId="{F5AB4EAD-29AD-4FF0-A61B-DCE5798336B5}" destId="{DA2650A7-1CE5-4600-B7D3-42FB6CF7AEB8}" srcOrd="3" destOrd="0" presId="urn:microsoft.com/office/officeart/2018/5/layout/IconCircleLabelList"/>
    <dgm:cxn modelId="{32853690-A05D-46AD-9207-29424F7624CF}" type="presParOf" srcId="{F5AB4EAD-29AD-4FF0-A61B-DCE5798336B5}" destId="{B711580E-8959-4F11-8E2D-DF5CF9466B1C}" srcOrd="4" destOrd="0" presId="urn:microsoft.com/office/officeart/2018/5/layout/IconCircleLabelList"/>
    <dgm:cxn modelId="{9F3A422B-DB8D-4610-A2AD-9FF269CA6A9F}" type="presParOf" srcId="{B711580E-8959-4F11-8E2D-DF5CF9466B1C}" destId="{30D1DBE9-A994-42FF-B53E-8A72FE1DAA7D}" srcOrd="0" destOrd="0" presId="urn:microsoft.com/office/officeart/2018/5/layout/IconCircleLabelList"/>
    <dgm:cxn modelId="{791ACAEE-1D4C-482E-81F4-8922760784BD}" type="presParOf" srcId="{B711580E-8959-4F11-8E2D-DF5CF9466B1C}" destId="{12FE3AAE-2C2F-42BD-B661-B0DB207DC91D}" srcOrd="1" destOrd="0" presId="urn:microsoft.com/office/officeart/2018/5/layout/IconCircleLabelList"/>
    <dgm:cxn modelId="{A6CCEB63-5B39-4036-A984-0B4924B27CD6}" type="presParOf" srcId="{B711580E-8959-4F11-8E2D-DF5CF9466B1C}" destId="{A0E4E371-2E61-4EB3-9100-5E844964C713}" srcOrd="2" destOrd="0" presId="urn:microsoft.com/office/officeart/2018/5/layout/IconCircleLabelList"/>
    <dgm:cxn modelId="{870CAF9F-F764-4EC9-B0E5-60019526204C}" type="presParOf" srcId="{B711580E-8959-4F11-8E2D-DF5CF9466B1C}" destId="{7D6639D8-0538-48E8-8339-332FA9A80604}" srcOrd="3" destOrd="0" presId="urn:microsoft.com/office/officeart/2018/5/layout/IconCircleLabelList"/>
    <dgm:cxn modelId="{EA0118BD-5E4D-47E7-B775-83B3DF5523AF}" type="presParOf" srcId="{F5AB4EAD-29AD-4FF0-A61B-DCE5798336B5}" destId="{C36EC555-741C-4F58-82B4-C16C9DD19063}" srcOrd="5" destOrd="0" presId="urn:microsoft.com/office/officeart/2018/5/layout/IconCircleLabelList"/>
    <dgm:cxn modelId="{F8D966DC-BA68-4BFE-8DFB-663B924BA12E}" type="presParOf" srcId="{F5AB4EAD-29AD-4FF0-A61B-DCE5798336B5}" destId="{C64FB6CD-1CDC-408B-98F6-CCAE8549070F}" srcOrd="6" destOrd="0" presId="urn:microsoft.com/office/officeart/2018/5/layout/IconCircleLabelList"/>
    <dgm:cxn modelId="{0D5685A4-04B5-4FCB-A1ED-784ADDF605DC}" type="presParOf" srcId="{C64FB6CD-1CDC-408B-98F6-CCAE8549070F}" destId="{E089EB5E-57DF-4EC2-805F-F22F938BD2F5}" srcOrd="0" destOrd="0" presId="urn:microsoft.com/office/officeart/2018/5/layout/IconCircleLabelList"/>
    <dgm:cxn modelId="{29AFEBBC-282B-4939-87B9-33A0BF063152}" type="presParOf" srcId="{C64FB6CD-1CDC-408B-98F6-CCAE8549070F}" destId="{7EAA21D5-CBF1-43CC-902A-2CA0E19F4A1B}" srcOrd="1" destOrd="0" presId="urn:microsoft.com/office/officeart/2018/5/layout/IconCircleLabelList"/>
    <dgm:cxn modelId="{8E8C6409-68B2-4B6C-9D8C-AAFEF56BA81A}" type="presParOf" srcId="{C64FB6CD-1CDC-408B-98F6-CCAE8549070F}" destId="{73C4B929-F101-491F-8BA1-68A232CB3BF5}" srcOrd="2" destOrd="0" presId="urn:microsoft.com/office/officeart/2018/5/layout/IconCircleLabelList"/>
    <dgm:cxn modelId="{6FA04FAA-3910-4AF4-BD12-2BD26CD3542E}" type="presParOf" srcId="{C64FB6CD-1CDC-408B-98F6-CCAE8549070F}" destId="{C6D7DCB7-D9D6-4256-B906-B9F9F99EB929}" srcOrd="3" destOrd="0" presId="urn:microsoft.com/office/officeart/2018/5/layout/IconCircleLabelList"/>
    <dgm:cxn modelId="{97C427FA-5DC2-486A-8AFE-962A173B2632}" type="presParOf" srcId="{F5AB4EAD-29AD-4FF0-A61B-DCE5798336B5}" destId="{0A074A11-54BE-4E7E-8D61-6F82933DC8A8}" srcOrd="7" destOrd="0" presId="urn:microsoft.com/office/officeart/2018/5/layout/IconCircleLabelList"/>
    <dgm:cxn modelId="{E5D45C3D-B84E-418F-905B-8075B6D3FBA6}" type="presParOf" srcId="{F5AB4EAD-29AD-4FF0-A61B-DCE5798336B5}" destId="{797B87A6-23F7-43E1-9FDF-A0DD036ECB54}" srcOrd="8" destOrd="0" presId="urn:microsoft.com/office/officeart/2018/5/layout/IconCircleLabelList"/>
    <dgm:cxn modelId="{ECBA9376-FD52-4A06-A0A1-AC4DDF9FAA67}" type="presParOf" srcId="{797B87A6-23F7-43E1-9FDF-A0DD036ECB54}" destId="{CF171F94-DD7A-4A15-91EF-2A86779ADF47}" srcOrd="0" destOrd="0" presId="urn:microsoft.com/office/officeart/2018/5/layout/IconCircleLabelList"/>
    <dgm:cxn modelId="{A4166001-5422-4CF4-8891-F2D6F0FAD295}" type="presParOf" srcId="{797B87A6-23F7-43E1-9FDF-A0DD036ECB54}" destId="{CF06349A-416F-46A2-B790-12EBB999372C}" srcOrd="1" destOrd="0" presId="urn:microsoft.com/office/officeart/2018/5/layout/IconCircleLabelList"/>
    <dgm:cxn modelId="{E0F42D48-F8F6-40C9-8FF1-BB1B5EDB8516}" type="presParOf" srcId="{797B87A6-23F7-43E1-9FDF-A0DD036ECB54}" destId="{4802F91D-A686-472A-95C4-1022446D9803}" srcOrd="2" destOrd="0" presId="urn:microsoft.com/office/officeart/2018/5/layout/IconCircleLabelList"/>
    <dgm:cxn modelId="{A6B27A2F-5B98-4E4B-8607-E431CB5141A3}" type="presParOf" srcId="{797B87A6-23F7-43E1-9FDF-A0DD036ECB54}" destId="{161E31AE-F7FD-40F2-9FD5-99EC038D38F3}" srcOrd="3" destOrd="0" presId="urn:microsoft.com/office/officeart/2018/5/layout/IconCircleLabelList"/>
    <dgm:cxn modelId="{D5CF0C68-8403-4A63-B2D9-139F2CE0DAC7}" type="presParOf" srcId="{F5AB4EAD-29AD-4FF0-A61B-DCE5798336B5}" destId="{AC729305-C81D-4010-AC50-E8BF8A3D6547}" srcOrd="9" destOrd="0" presId="urn:microsoft.com/office/officeart/2018/5/layout/IconCircleLabelList"/>
    <dgm:cxn modelId="{159727A3-BE5E-4EE8-BA57-8F6A53C36E77}" type="presParOf" srcId="{F5AB4EAD-29AD-4FF0-A61B-DCE5798336B5}" destId="{0319AD94-D04B-4B1F-A49C-ECDA063A35B2}" srcOrd="10" destOrd="0" presId="urn:microsoft.com/office/officeart/2018/5/layout/IconCircleLabelList"/>
    <dgm:cxn modelId="{A8F23A47-BCFF-44C8-9A8F-FA5C8B71B066}" type="presParOf" srcId="{0319AD94-D04B-4B1F-A49C-ECDA063A35B2}" destId="{952E1619-4ED8-4EEE-800F-52C338AAE4E0}" srcOrd="0" destOrd="0" presId="urn:microsoft.com/office/officeart/2018/5/layout/IconCircleLabelList"/>
    <dgm:cxn modelId="{A3C08ED7-9116-4C63-8ED6-BC9DBE7B1AA2}" type="presParOf" srcId="{0319AD94-D04B-4B1F-A49C-ECDA063A35B2}" destId="{47EBE288-C3C0-4441-ADC8-C4894314A54A}" srcOrd="1" destOrd="0" presId="urn:microsoft.com/office/officeart/2018/5/layout/IconCircleLabelList"/>
    <dgm:cxn modelId="{1A07289F-7199-4A37-BACE-F8366C464F2F}" type="presParOf" srcId="{0319AD94-D04B-4B1F-A49C-ECDA063A35B2}" destId="{8D26592E-C1DA-4E30-8F33-511E72B04D84}" srcOrd="2" destOrd="0" presId="urn:microsoft.com/office/officeart/2018/5/layout/IconCircleLabelList"/>
    <dgm:cxn modelId="{F85EE7B4-3C9D-4D8F-8ED1-B25886AA23B2}" type="presParOf" srcId="{0319AD94-D04B-4B1F-A49C-ECDA063A35B2}" destId="{F52C2E74-FEA7-4D7B-A018-0A862E2AE9A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79A19-4DC5-4A9C-B6DC-C219068F88CA}">
      <dsp:nvSpPr>
        <dsp:cNvPr id="0" name=""/>
        <dsp:cNvSpPr/>
      </dsp:nvSpPr>
      <dsp:spPr>
        <a:xfrm>
          <a:off x="1053" y="378584"/>
          <a:ext cx="2246355" cy="134781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NL" sz="1600" kern="1200"/>
            <a:t>D. Ross &amp; E. Koenraads: </a:t>
          </a:r>
          <a:r>
            <a:rPr lang="nl-NL" sz="1600" i="1" kern="1200"/>
            <a:t>Grammatica neerlandese di base</a:t>
          </a:r>
          <a:r>
            <a:rPr lang="nl-NL" sz="1600" kern="1200"/>
            <a:t>, Hoepli, 2007</a:t>
          </a:r>
          <a:endParaRPr lang="en-US" sz="1600" kern="1200"/>
        </a:p>
      </dsp:txBody>
      <dsp:txXfrm>
        <a:off x="40529" y="418060"/>
        <a:ext cx="2167403" cy="1268861"/>
      </dsp:txXfrm>
    </dsp:sp>
    <dsp:sp modelId="{2429CF36-C0C9-451C-B423-98C201F7B6E3}">
      <dsp:nvSpPr>
        <dsp:cNvPr id="0" name=""/>
        <dsp:cNvSpPr/>
      </dsp:nvSpPr>
      <dsp:spPr>
        <a:xfrm>
          <a:off x="2445088" y="773942"/>
          <a:ext cx="476227" cy="557096"/>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445088" y="885361"/>
        <a:ext cx="333359" cy="334258"/>
      </dsp:txXfrm>
    </dsp:sp>
    <dsp:sp modelId="{70F2DF21-4413-48B3-A851-AE2A58C7E09F}">
      <dsp:nvSpPr>
        <dsp:cNvPr id="0" name=""/>
        <dsp:cNvSpPr/>
      </dsp:nvSpPr>
      <dsp:spPr>
        <a:xfrm>
          <a:off x="3145951" y="378584"/>
          <a:ext cx="2246355" cy="134781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a:t>D. Ross, L. Berghout, R. Dagnino, M. Mertens: </a:t>
          </a:r>
          <a:r>
            <a:rPr lang="it-IT" sz="1600" i="1" kern="1200"/>
            <a:t>Mooi zo! Corso di lingua neerlandese</a:t>
          </a:r>
          <a:r>
            <a:rPr lang="it-IT" sz="1600" kern="1200"/>
            <a:t>, Hoepli, 2017 </a:t>
          </a:r>
          <a:endParaRPr lang="en-US" sz="1600" kern="1200"/>
        </a:p>
      </dsp:txBody>
      <dsp:txXfrm>
        <a:off x="3185427" y="418060"/>
        <a:ext cx="2167403" cy="1268861"/>
      </dsp:txXfrm>
    </dsp:sp>
    <dsp:sp modelId="{9385A562-74EA-4425-ABD1-80F1E01AB3F7}">
      <dsp:nvSpPr>
        <dsp:cNvPr id="0" name=""/>
        <dsp:cNvSpPr/>
      </dsp:nvSpPr>
      <dsp:spPr>
        <a:xfrm rot="5400000">
          <a:off x="4031015" y="1883642"/>
          <a:ext cx="476227" cy="557096"/>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4102000" y="1924076"/>
        <a:ext cx="334258" cy="333359"/>
      </dsp:txXfrm>
    </dsp:sp>
    <dsp:sp modelId="{00430733-96FA-4A56-AC69-381CDB3A2135}">
      <dsp:nvSpPr>
        <dsp:cNvPr id="0" name=""/>
        <dsp:cNvSpPr/>
      </dsp:nvSpPr>
      <dsp:spPr>
        <a:xfrm>
          <a:off x="3145951" y="2624940"/>
          <a:ext cx="2246355" cy="134781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a:t>«Lettorato» = assistenza linguistica Erasmus + Kirsten de Gelder </a:t>
          </a:r>
          <a:endParaRPr lang="en-US" sz="1600" kern="1200"/>
        </a:p>
      </dsp:txBody>
      <dsp:txXfrm>
        <a:off x="3185427" y="2664416"/>
        <a:ext cx="2167403" cy="1268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E2A3F-9779-4233-8CB9-317C3DAA8B34}">
      <dsp:nvSpPr>
        <dsp:cNvPr id="0" name=""/>
        <dsp:cNvSpPr/>
      </dsp:nvSpPr>
      <dsp:spPr>
        <a:xfrm>
          <a:off x="421398" y="1395177"/>
          <a:ext cx="688183" cy="68818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9D020C-29DC-4AD3-B0DE-469AEBFFA41B}">
      <dsp:nvSpPr>
        <dsp:cNvPr id="0" name=""/>
        <dsp:cNvSpPr/>
      </dsp:nvSpPr>
      <dsp:spPr>
        <a:xfrm>
          <a:off x="841"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pPr>
          <a:r>
            <a:rPr lang="en-US" sz="2100" kern="1200"/>
            <a:t>student – leerling</a:t>
          </a:r>
        </a:p>
      </dsp:txBody>
      <dsp:txXfrm>
        <a:off x="841" y="2344441"/>
        <a:ext cx="1529296" cy="611718"/>
      </dsp:txXfrm>
    </dsp:sp>
    <dsp:sp modelId="{9523914C-508A-49D5-8D30-72489E7F1141}">
      <dsp:nvSpPr>
        <dsp:cNvPr id="0" name=""/>
        <dsp:cNvSpPr/>
      </dsp:nvSpPr>
      <dsp:spPr>
        <a:xfrm>
          <a:off x="2218322" y="1395177"/>
          <a:ext cx="688183" cy="68818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D42880-0F05-4F0A-B661-138C52EC2959}">
      <dsp:nvSpPr>
        <dsp:cNvPr id="0" name=""/>
        <dsp:cNvSpPr/>
      </dsp:nvSpPr>
      <dsp:spPr>
        <a:xfrm>
          <a:off x="1797765"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pPr>
          <a:r>
            <a:rPr lang="en-US" sz="2100" kern="1200"/>
            <a:t>docent – leraar</a:t>
          </a:r>
        </a:p>
      </dsp:txBody>
      <dsp:txXfrm>
        <a:off x="1797765" y="2344441"/>
        <a:ext cx="1529296" cy="611718"/>
      </dsp:txXfrm>
    </dsp:sp>
    <dsp:sp modelId="{49A66133-3376-4C19-9069-2FC2278D2455}">
      <dsp:nvSpPr>
        <dsp:cNvPr id="0" name=""/>
        <dsp:cNvSpPr/>
      </dsp:nvSpPr>
      <dsp:spPr>
        <a:xfrm>
          <a:off x="4015246" y="1395177"/>
          <a:ext cx="688183" cy="68818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DCF9E4-72A5-4239-802F-B10940131F4E}">
      <dsp:nvSpPr>
        <dsp:cNvPr id="0" name=""/>
        <dsp:cNvSpPr/>
      </dsp:nvSpPr>
      <dsp:spPr>
        <a:xfrm>
          <a:off x="3594689"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pPr>
          <a:r>
            <a:rPr lang="en-US" sz="2100" kern="1200"/>
            <a:t>professor – hoogleraar</a:t>
          </a:r>
        </a:p>
      </dsp:txBody>
      <dsp:txXfrm>
        <a:off x="3594689" y="2344441"/>
        <a:ext cx="1529296" cy="611718"/>
      </dsp:txXfrm>
    </dsp:sp>
    <dsp:sp modelId="{312F6AC0-C84A-452A-9306-D6FA0F1DDBCB}">
      <dsp:nvSpPr>
        <dsp:cNvPr id="0" name=""/>
        <dsp:cNvSpPr/>
      </dsp:nvSpPr>
      <dsp:spPr>
        <a:xfrm>
          <a:off x="5812170" y="1395177"/>
          <a:ext cx="688183" cy="68818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871914-F8BB-4050-A2C5-8ACA47FDEC66}">
      <dsp:nvSpPr>
        <dsp:cNvPr id="0" name=""/>
        <dsp:cNvSpPr/>
      </dsp:nvSpPr>
      <dsp:spPr>
        <a:xfrm>
          <a:off x="5391613"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pPr>
          <a:r>
            <a:rPr lang="en-US" sz="2100" kern="1200"/>
            <a:t>dokter – arts</a:t>
          </a:r>
        </a:p>
      </dsp:txBody>
      <dsp:txXfrm>
        <a:off x="5391613" y="2344441"/>
        <a:ext cx="1529296" cy="611718"/>
      </dsp:txXfrm>
    </dsp:sp>
    <dsp:sp modelId="{EF2593D5-854F-418E-A7F8-2A645FAA801A}">
      <dsp:nvSpPr>
        <dsp:cNvPr id="0" name=""/>
        <dsp:cNvSpPr/>
      </dsp:nvSpPr>
      <dsp:spPr>
        <a:xfrm>
          <a:off x="7609093" y="1395177"/>
          <a:ext cx="688183" cy="68818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98F8A7-AB6A-44C3-B606-B3821ECD6CFE}">
      <dsp:nvSpPr>
        <dsp:cNvPr id="0" name=""/>
        <dsp:cNvSpPr/>
      </dsp:nvSpPr>
      <dsp:spPr>
        <a:xfrm>
          <a:off x="7188537"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pPr>
          <a:r>
            <a:rPr lang="it-IT" sz="2100" kern="1200"/>
            <a:t>systeem – stelsel</a:t>
          </a:r>
          <a:endParaRPr lang="en-US" sz="2100" kern="1200"/>
        </a:p>
      </dsp:txBody>
      <dsp:txXfrm>
        <a:off x="7188537" y="2344441"/>
        <a:ext cx="1529296" cy="611718"/>
      </dsp:txXfrm>
    </dsp:sp>
    <dsp:sp modelId="{D5A828F4-B812-4EF3-9111-A60B92E5A065}">
      <dsp:nvSpPr>
        <dsp:cNvPr id="0" name=""/>
        <dsp:cNvSpPr/>
      </dsp:nvSpPr>
      <dsp:spPr>
        <a:xfrm>
          <a:off x="9406017" y="1395177"/>
          <a:ext cx="688183" cy="688183"/>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90B3E0-5A41-45F4-A483-814094A378C4}">
      <dsp:nvSpPr>
        <dsp:cNvPr id="0" name=""/>
        <dsp:cNvSpPr/>
      </dsp:nvSpPr>
      <dsp:spPr>
        <a:xfrm>
          <a:off x="8985461"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pPr>
          <a:r>
            <a:rPr lang="it-IT" sz="2100" kern="1200"/>
            <a:t>politiek - beleid</a:t>
          </a:r>
          <a:endParaRPr lang="en-US" sz="2100" kern="1200"/>
        </a:p>
      </dsp:txBody>
      <dsp:txXfrm>
        <a:off x="8985461" y="2344441"/>
        <a:ext cx="1529296" cy="611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B4D2C-7F04-46C3-8576-C1926D217AA5}">
      <dsp:nvSpPr>
        <dsp:cNvPr id="0" name=""/>
        <dsp:cNvSpPr/>
      </dsp:nvSpPr>
      <dsp:spPr>
        <a:xfrm>
          <a:off x="311379" y="891264"/>
          <a:ext cx="969328" cy="9693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F2308E-6905-4F92-B204-D3A247E7A9D0}">
      <dsp:nvSpPr>
        <dsp:cNvPr id="0" name=""/>
        <dsp:cNvSpPr/>
      </dsp:nvSpPr>
      <dsp:spPr>
        <a:xfrm>
          <a:off x="517957" y="1097843"/>
          <a:ext cx="556171" cy="55617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634F75-7A0B-4516-8524-63CC6EB85C97}">
      <dsp:nvSpPr>
        <dsp:cNvPr id="0" name=""/>
        <dsp:cNvSpPr/>
      </dsp:nvSpPr>
      <dsp:spPr>
        <a:xfrm>
          <a:off x="1512" y="21625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it-IT" sz="2300" kern="1200"/>
            <a:t>bot – boot</a:t>
          </a:r>
          <a:endParaRPr lang="en-US" sz="2300" kern="1200"/>
        </a:p>
      </dsp:txBody>
      <dsp:txXfrm>
        <a:off x="1512" y="2162515"/>
        <a:ext cx="1589062" cy="635625"/>
      </dsp:txXfrm>
    </dsp:sp>
    <dsp:sp modelId="{1C114401-A6AA-412B-8ECA-E9224E9604F4}">
      <dsp:nvSpPr>
        <dsp:cNvPr id="0" name=""/>
        <dsp:cNvSpPr/>
      </dsp:nvSpPr>
      <dsp:spPr>
        <a:xfrm>
          <a:off x="2178527" y="891264"/>
          <a:ext cx="969328" cy="96932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982A2-E6F2-48A6-8299-872095E92EE6}">
      <dsp:nvSpPr>
        <dsp:cNvPr id="0" name=""/>
        <dsp:cNvSpPr/>
      </dsp:nvSpPr>
      <dsp:spPr>
        <a:xfrm>
          <a:off x="2385105" y="1097843"/>
          <a:ext cx="556171" cy="55617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DA2BF4-869C-40C9-B8ED-F864E6395379}">
      <dsp:nvSpPr>
        <dsp:cNvPr id="0" name=""/>
        <dsp:cNvSpPr/>
      </dsp:nvSpPr>
      <dsp:spPr>
        <a:xfrm>
          <a:off x="1868660" y="21625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it-IT" sz="2300" kern="1200"/>
            <a:t>lat – laat</a:t>
          </a:r>
          <a:endParaRPr lang="en-US" sz="2300" kern="1200"/>
        </a:p>
      </dsp:txBody>
      <dsp:txXfrm>
        <a:off x="1868660" y="2162515"/>
        <a:ext cx="1589062" cy="635625"/>
      </dsp:txXfrm>
    </dsp:sp>
    <dsp:sp modelId="{30D1DBE9-A994-42FF-B53E-8A72FE1DAA7D}">
      <dsp:nvSpPr>
        <dsp:cNvPr id="0" name=""/>
        <dsp:cNvSpPr/>
      </dsp:nvSpPr>
      <dsp:spPr>
        <a:xfrm>
          <a:off x="4045676" y="891264"/>
          <a:ext cx="969328" cy="96932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FE3AAE-2C2F-42BD-B661-B0DB207DC91D}">
      <dsp:nvSpPr>
        <dsp:cNvPr id="0" name=""/>
        <dsp:cNvSpPr/>
      </dsp:nvSpPr>
      <dsp:spPr>
        <a:xfrm>
          <a:off x="4252254" y="1097843"/>
          <a:ext cx="556171" cy="55617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6639D8-0538-48E8-8339-332FA9A80604}">
      <dsp:nvSpPr>
        <dsp:cNvPr id="0" name=""/>
        <dsp:cNvSpPr/>
      </dsp:nvSpPr>
      <dsp:spPr>
        <a:xfrm>
          <a:off x="3735809" y="21625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it-IT" sz="2300" kern="1200"/>
            <a:t>lef – leef</a:t>
          </a:r>
          <a:endParaRPr lang="en-US" sz="2300" kern="1200"/>
        </a:p>
      </dsp:txBody>
      <dsp:txXfrm>
        <a:off x="3735809" y="2162515"/>
        <a:ext cx="1589062" cy="635625"/>
      </dsp:txXfrm>
    </dsp:sp>
    <dsp:sp modelId="{E089EB5E-57DF-4EC2-805F-F22F938BD2F5}">
      <dsp:nvSpPr>
        <dsp:cNvPr id="0" name=""/>
        <dsp:cNvSpPr/>
      </dsp:nvSpPr>
      <dsp:spPr>
        <a:xfrm>
          <a:off x="5912824" y="891264"/>
          <a:ext cx="969328" cy="96932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A21D5-CBF1-43CC-902A-2CA0E19F4A1B}">
      <dsp:nvSpPr>
        <dsp:cNvPr id="0" name=""/>
        <dsp:cNvSpPr/>
      </dsp:nvSpPr>
      <dsp:spPr>
        <a:xfrm>
          <a:off x="6119402" y="1097843"/>
          <a:ext cx="556171" cy="55617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D7DCB7-D9D6-4256-B906-B9F9F99EB929}">
      <dsp:nvSpPr>
        <dsp:cNvPr id="0" name=""/>
        <dsp:cNvSpPr/>
      </dsp:nvSpPr>
      <dsp:spPr>
        <a:xfrm>
          <a:off x="5602957" y="21625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it-IT" sz="2300" kern="1200"/>
            <a:t>pin – Pien</a:t>
          </a:r>
          <a:endParaRPr lang="en-US" sz="2300" kern="1200"/>
        </a:p>
      </dsp:txBody>
      <dsp:txXfrm>
        <a:off x="5602957" y="2162515"/>
        <a:ext cx="1589062" cy="635625"/>
      </dsp:txXfrm>
    </dsp:sp>
    <dsp:sp modelId="{CF171F94-DD7A-4A15-91EF-2A86779ADF47}">
      <dsp:nvSpPr>
        <dsp:cNvPr id="0" name=""/>
        <dsp:cNvSpPr/>
      </dsp:nvSpPr>
      <dsp:spPr>
        <a:xfrm>
          <a:off x="7779973" y="891264"/>
          <a:ext cx="969328" cy="96932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06349A-416F-46A2-B790-12EBB999372C}">
      <dsp:nvSpPr>
        <dsp:cNvPr id="0" name=""/>
        <dsp:cNvSpPr/>
      </dsp:nvSpPr>
      <dsp:spPr>
        <a:xfrm>
          <a:off x="7986551" y="1097843"/>
          <a:ext cx="556171" cy="55617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1E31AE-F7FD-40F2-9FD5-99EC038D38F3}">
      <dsp:nvSpPr>
        <dsp:cNvPr id="0" name=""/>
        <dsp:cNvSpPr/>
      </dsp:nvSpPr>
      <dsp:spPr>
        <a:xfrm>
          <a:off x="7470105" y="21625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it-IT" sz="2300" kern="1200"/>
            <a:t>bus – buur </a:t>
          </a:r>
          <a:endParaRPr lang="en-US" sz="2300" kern="1200"/>
        </a:p>
      </dsp:txBody>
      <dsp:txXfrm>
        <a:off x="7470105" y="2162515"/>
        <a:ext cx="1589062" cy="635625"/>
      </dsp:txXfrm>
    </dsp:sp>
    <dsp:sp modelId="{952E1619-4ED8-4EEE-800F-52C338AAE4E0}">
      <dsp:nvSpPr>
        <dsp:cNvPr id="0" name=""/>
        <dsp:cNvSpPr/>
      </dsp:nvSpPr>
      <dsp:spPr>
        <a:xfrm>
          <a:off x="9647121" y="891264"/>
          <a:ext cx="969328" cy="9693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EBE288-C3C0-4441-ADC8-C4894314A54A}">
      <dsp:nvSpPr>
        <dsp:cNvPr id="0" name=""/>
        <dsp:cNvSpPr/>
      </dsp:nvSpPr>
      <dsp:spPr>
        <a:xfrm>
          <a:off x="9853699" y="1097843"/>
          <a:ext cx="556171" cy="55617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2C2E74-FEA7-4D7B-A018-0A862E2AE9A3}">
      <dsp:nvSpPr>
        <dsp:cNvPr id="0" name=""/>
        <dsp:cNvSpPr/>
      </dsp:nvSpPr>
      <dsp:spPr>
        <a:xfrm>
          <a:off x="9337254" y="21625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it-IT" sz="2300" kern="1200"/>
            <a:t>buur - boer</a:t>
          </a:r>
          <a:endParaRPr lang="en-US" sz="2300" kern="1200"/>
        </a:p>
      </dsp:txBody>
      <dsp:txXfrm>
        <a:off x="9337254" y="2162515"/>
        <a:ext cx="1589062" cy="6356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C7FC0-AD51-47C1-BA9C-35AE78C986D2}" type="datetimeFigureOut">
              <a:rPr lang="it-IT" smtClean="0"/>
              <a:t>12/10/2021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D7A10-1C91-4A58-9957-DB30CBF5722B}" type="slidenum">
              <a:rPr lang="it-IT" smtClean="0"/>
              <a:t>‹N›</a:t>
            </a:fld>
            <a:endParaRPr lang="it-IT"/>
          </a:p>
        </p:txBody>
      </p:sp>
    </p:spTree>
    <p:extLst>
      <p:ext uri="{BB962C8B-B14F-4D97-AF65-F5344CB8AC3E}">
        <p14:creationId xmlns:p14="http://schemas.microsoft.com/office/powerpoint/2010/main" val="1772246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69D7A10-1C91-4A58-9957-DB30CBF5722B}" type="slidenum">
              <a:rPr lang="it-IT" smtClean="0"/>
              <a:t>3</a:t>
            </a:fld>
            <a:endParaRPr lang="it-IT"/>
          </a:p>
        </p:txBody>
      </p:sp>
    </p:spTree>
    <p:extLst>
      <p:ext uri="{BB962C8B-B14F-4D97-AF65-F5344CB8AC3E}">
        <p14:creationId xmlns:p14="http://schemas.microsoft.com/office/powerpoint/2010/main" val="1143363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767444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26965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61638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38316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466214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05422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97616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51243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87969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92045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1485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14769881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video" Target="https://www.youtube.com/embed/wetmgwicbXs?feature=oembed"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https://www.youtube.com/embed/ePDoCPi06rk?feature=oembed" TargetMode="External"/><Relationship Id="rId1" Type="http://schemas.openxmlformats.org/officeDocument/2006/relationships/video" Target="https://www.youtube.com/embed/dZkQSjZYsgc?feature=oembed" TargetMode="Externa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4" descr="Immagine che contiene acqua, barca, esterni, porto&#10;&#10;Descrizione generata automaticamente">
            <a:extLst>
              <a:ext uri="{FF2B5EF4-FFF2-40B4-BE49-F238E27FC236}">
                <a16:creationId xmlns:a16="http://schemas.microsoft.com/office/drawing/2014/main" id="{230EA4EC-D041-4E49-9906-9B3D17C6BBA0}"/>
              </a:ext>
            </a:extLst>
          </p:cNvPr>
          <p:cNvPicPr>
            <a:picLocks noChangeAspect="1"/>
          </p:cNvPicPr>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66E51DD-C451-46FB-8F41-AAD9A931C4BD}"/>
              </a:ext>
            </a:extLst>
          </p:cNvPr>
          <p:cNvSpPr>
            <a:spLocks noGrp="1"/>
          </p:cNvSpPr>
          <p:nvPr>
            <p:ph type="ctrTitle"/>
          </p:nvPr>
        </p:nvSpPr>
        <p:spPr>
          <a:xfrm>
            <a:off x="1370449" y="1159437"/>
            <a:ext cx="10058400" cy="3574778"/>
          </a:xfrm>
          <a:effectLst>
            <a:outerShdw blurRad="50800" dist="38100" dir="2700000" algn="tl" rotWithShape="0">
              <a:prstClr val="black">
                <a:alpha val="40000"/>
              </a:prstClr>
            </a:outerShdw>
          </a:effectLst>
        </p:spPr>
        <p:txBody>
          <a:bodyPr>
            <a:normAutofit/>
          </a:bodyPr>
          <a:lstStyle/>
          <a:p>
            <a:r>
              <a:rPr lang="it-IT" sz="5200" dirty="0">
                <a:solidFill>
                  <a:srgbClr val="FFFFFF"/>
                </a:solidFill>
                <a:cs typeface="Calibri Light"/>
              </a:rPr>
              <a:t>Porte aperte sulle Terre Basse</a:t>
            </a:r>
            <a:endParaRPr lang="it-IT" sz="5200" dirty="0">
              <a:solidFill>
                <a:srgbClr val="FFFFFF"/>
              </a:solidFill>
            </a:endParaRPr>
          </a:p>
        </p:txBody>
      </p:sp>
    </p:spTree>
    <p:extLst>
      <p:ext uri="{BB962C8B-B14F-4D97-AF65-F5344CB8AC3E}">
        <p14:creationId xmlns:p14="http://schemas.microsoft.com/office/powerpoint/2010/main" val="3135671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617E83-F74C-443A-AC10-DBF06830534F}"/>
              </a:ext>
            </a:extLst>
          </p:cNvPr>
          <p:cNvSpPr>
            <a:spLocks noGrp="1"/>
          </p:cNvSpPr>
          <p:nvPr>
            <p:ph type="title"/>
          </p:nvPr>
        </p:nvSpPr>
        <p:spPr>
          <a:xfrm>
            <a:off x="1371600" y="457200"/>
            <a:ext cx="5268036" cy="969267"/>
          </a:xfrm>
        </p:spPr>
        <p:txBody>
          <a:bodyPr vert="horz" lIns="0" tIns="0" rIns="0" bIns="0" rtlCol="0" anchor="b">
            <a:normAutofit/>
          </a:bodyPr>
          <a:lstStyle/>
          <a:p>
            <a:pPr algn="ctr"/>
            <a:r>
              <a:rPr lang="en-US" dirty="0"/>
              <a:t>La lingua </a:t>
            </a:r>
            <a:r>
              <a:rPr lang="en-US" dirty="0" err="1"/>
              <a:t>neerlandese</a:t>
            </a:r>
            <a:endParaRPr lang="en-US"/>
          </a:p>
        </p:txBody>
      </p:sp>
      <p:sp>
        <p:nvSpPr>
          <p:cNvPr id="5" name="CasellaDiTesto 4">
            <a:extLst>
              <a:ext uri="{FF2B5EF4-FFF2-40B4-BE49-F238E27FC236}">
                <a16:creationId xmlns:a16="http://schemas.microsoft.com/office/drawing/2014/main" id="{502DC5CD-9326-4BCB-9970-9E730862C8C5}"/>
              </a:ext>
            </a:extLst>
          </p:cNvPr>
          <p:cNvSpPr txBox="1"/>
          <p:nvPr/>
        </p:nvSpPr>
        <p:spPr>
          <a:xfrm>
            <a:off x="386575" y="2069521"/>
            <a:ext cx="5992866" cy="2567508"/>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solidFill>
                  <a:srgbClr val="000000"/>
                </a:solidFill>
                <a:effectLst/>
                <a:uLnTx/>
                <a:uFillTx/>
                <a:latin typeface="Tw Cen MT"/>
                <a:ea typeface="+mn-lt"/>
                <a:cs typeface="+mn-lt"/>
              </a:rPr>
              <a:t>Neerlandese</a:t>
            </a:r>
            <a:r>
              <a:rPr kumimoji="0" lang="en-US" sz="1600" b="1" i="0" u="none" strike="noStrike" kern="1200" cap="none" spc="0" normalizeH="0" baseline="0" noProof="0" dirty="0">
                <a:ln>
                  <a:noFill/>
                </a:ln>
                <a:solidFill>
                  <a:srgbClr val="000000"/>
                </a:solidFill>
                <a:effectLst/>
                <a:uLnTx/>
                <a:uFillTx/>
                <a:latin typeface="Tw Cen MT"/>
                <a:ea typeface="+mn-lt"/>
                <a:cs typeface="+mn-lt"/>
              </a:rPr>
              <a:t> =  </a:t>
            </a:r>
            <a:r>
              <a:rPr kumimoji="0" lang="en-US" sz="1600" b="1" i="0" u="none" strike="noStrike" kern="1200" cap="none" spc="0" normalizeH="0" baseline="0" noProof="0" dirty="0" err="1">
                <a:ln>
                  <a:noFill/>
                </a:ln>
                <a:solidFill>
                  <a:srgbClr val="000000"/>
                </a:solidFill>
                <a:effectLst/>
                <a:uLnTx/>
                <a:uFillTx/>
                <a:latin typeface="Tw Cen MT"/>
                <a:ea typeface="+mn-lt"/>
                <a:cs typeface="+mn-lt"/>
              </a:rPr>
              <a:t>olandese</a:t>
            </a:r>
            <a:r>
              <a:rPr kumimoji="0" lang="en-US" sz="1600" b="1" i="0" u="none" strike="noStrike" kern="1200" cap="none" spc="0" normalizeH="0" baseline="0" noProof="0" dirty="0">
                <a:ln>
                  <a:noFill/>
                </a:ln>
                <a:solidFill>
                  <a:srgbClr val="000000"/>
                </a:solidFill>
                <a:effectLst/>
                <a:uLnTx/>
                <a:uFillTx/>
                <a:latin typeface="Tw Cen MT"/>
                <a:ea typeface="+mn-lt"/>
                <a:cs typeface="+mn-lt"/>
              </a:rPr>
              <a:t> (</a:t>
            </a:r>
            <a:r>
              <a:rPr kumimoji="0" lang="en-US" sz="1600" b="1" i="0" u="none" strike="noStrike" kern="1200" cap="none" spc="0" normalizeH="0" baseline="0" noProof="0" dirty="0" err="1">
                <a:ln>
                  <a:noFill/>
                </a:ln>
                <a:solidFill>
                  <a:srgbClr val="000000"/>
                </a:solidFill>
                <a:effectLst/>
                <a:uLnTx/>
                <a:uFillTx/>
                <a:latin typeface="Tw Cen MT"/>
                <a:ea typeface="+mn-lt"/>
                <a:cs typeface="+mn-lt"/>
              </a:rPr>
              <a:t>Paesi</a:t>
            </a:r>
            <a:r>
              <a:rPr kumimoji="0" lang="en-US" sz="1600" b="1" i="0" u="none" strike="noStrike" kern="1200" cap="none" spc="0" normalizeH="0" baseline="0" noProof="0" dirty="0">
                <a:ln>
                  <a:noFill/>
                </a:ln>
                <a:solidFill>
                  <a:srgbClr val="000000"/>
                </a:solidFill>
                <a:effectLst/>
                <a:uLnTx/>
                <a:uFillTx/>
                <a:latin typeface="Tw Cen MT"/>
                <a:ea typeface="+mn-lt"/>
                <a:cs typeface="+mn-lt"/>
              </a:rPr>
              <a:t> Bassi) + </a:t>
            </a:r>
            <a:r>
              <a:rPr kumimoji="0" lang="en-US" sz="1600" b="1" i="0" u="none" strike="noStrike" kern="1200" cap="none" spc="0" normalizeH="0" baseline="0" noProof="0" dirty="0" err="1">
                <a:ln>
                  <a:noFill/>
                </a:ln>
                <a:solidFill>
                  <a:srgbClr val="000000"/>
                </a:solidFill>
                <a:effectLst/>
                <a:uLnTx/>
                <a:uFillTx/>
                <a:latin typeface="Tw Cen MT"/>
                <a:ea typeface="+mn-lt"/>
                <a:cs typeface="+mn-lt"/>
              </a:rPr>
              <a:t>fiammingo</a:t>
            </a:r>
            <a:r>
              <a:rPr kumimoji="0" lang="en-US" sz="1600" b="1" i="0" u="none" strike="noStrike" kern="1200" cap="none" spc="0" normalizeH="0" baseline="0" noProof="0" dirty="0">
                <a:ln>
                  <a:noFill/>
                </a:ln>
                <a:solidFill>
                  <a:srgbClr val="000000"/>
                </a:solidFill>
                <a:effectLst/>
                <a:uLnTx/>
                <a:uFillTx/>
                <a:latin typeface="Tw Cen MT"/>
                <a:ea typeface="+mn-lt"/>
                <a:cs typeface="+mn-lt"/>
              </a:rPr>
              <a:t> (</a:t>
            </a:r>
            <a:r>
              <a:rPr kumimoji="0" lang="en-US" sz="1600" b="1" i="0" u="none" strike="noStrike" kern="1200" cap="none" spc="0" normalizeH="0" baseline="0" noProof="0" dirty="0" err="1">
                <a:ln>
                  <a:noFill/>
                </a:ln>
                <a:solidFill>
                  <a:srgbClr val="000000"/>
                </a:solidFill>
                <a:effectLst/>
                <a:uLnTx/>
                <a:uFillTx/>
                <a:latin typeface="Tw Cen MT"/>
                <a:ea typeface="+mn-lt"/>
                <a:cs typeface="+mn-lt"/>
              </a:rPr>
              <a:t>Fiandre</a:t>
            </a:r>
            <a:r>
              <a:rPr kumimoji="0" lang="en-US" sz="1600" b="1" i="0" u="none" strike="noStrike" kern="1200" cap="none" spc="0" normalizeH="0" baseline="0" noProof="0" dirty="0">
                <a:ln>
                  <a:noFill/>
                </a:ln>
                <a:solidFill>
                  <a:srgbClr val="000000"/>
                </a:solidFill>
                <a:effectLst/>
                <a:uLnTx/>
                <a:uFillTx/>
                <a:latin typeface="Tw Cen MT"/>
                <a:ea typeface="+mn-lt"/>
                <a:cs typeface="+mn-lt"/>
              </a:rPr>
              <a:t>, </a:t>
            </a:r>
            <a:r>
              <a:rPr kumimoji="0" lang="en-US" sz="1600" b="1" i="0" u="none" strike="noStrike" kern="1200" cap="none" spc="0" normalizeH="0" baseline="0" noProof="0" dirty="0" err="1">
                <a:ln>
                  <a:noFill/>
                </a:ln>
                <a:solidFill>
                  <a:srgbClr val="000000"/>
                </a:solidFill>
                <a:effectLst/>
                <a:uLnTx/>
                <a:uFillTx/>
                <a:latin typeface="Tw Cen MT"/>
                <a:ea typeface="+mn-lt"/>
                <a:cs typeface="+mn-lt"/>
              </a:rPr>
              <a:t>Belgio</a:t>
            </a:r>
            <a:r>
              <a:rPr kumimoji="0" lang="en-US" sz="1600" b="1" i="0" u="none" strike="noStrike" kern="1200" cap="none" spc="0" normalizeH="0" baseline="0" noProof="0" dirty="0">
                <a:ln>
                  <a:noFill/>
                </a:ln>
                <a:solidFill>
                  <a:srgbClr val="000000"/>
                </a:solidFill>
                <a:effectLst/>
                <a:uLnTx/>
                <a:uFillTx/>
                <a:latin typeface="Tw Cen MT"/>
                <a:ea typeface="+mn-lt"/>
                <a:cs typeface="+mn-lt"/>
              </a:rPr>
              <a:t>)</a:t>
            </a:r>
            <a:endParaRPr kumimoji="0" lang="it-IT" sz="1800" b="0" i="0" u="none" strike="noStrike" kern="120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Tw Cen MT"/>
                <a:ea typeface="+mn-lt"/>
                <a:cs typeface="+mn-lt"/>
              </a:rPr>
              <a:t>24 </a:t>
            </a:r>
            <a:r>
              <a:rPr kumimoji="0" lang="en-US" sz="1600" b="1" i="0" u="none" strike="noStrike" kern="1200" cap="none" spc="0" normalizeH="0" baseline="0" noProof="0" dirty="0" err="1">
                <a:ln>
                  <a:noFill/>
                </a:ln>
                <a:solidFill>
                  <a:srgbClr val="000000"/>
                </a:solidFill>
                <a:effectLst/>
                <a:uLnTx/>
                <a:uFillTx/>
                <a:latin typeface="Tw Cen MT"/>
                <a:ea typeface="+mn-lt"/>
                <a:cs typeface="+mn-lt"/>
              </a:rPr>
              <a:t>milioni</a:t>
            </a:r>
            <a:r>
              <a:rPr kumimoji="0" lang="en-US" sz="1600" b="1" i="0" u="none" strike="noStrike" kern="1200" cap="none" spc="0" normalizeH="0" baseline="0" noProof="0" dirty="0">
                <a:ln>
                  <a:noFill/>
                </a:ln>
                <a:solidFill>
                  <a:srgbClr val="000000"/>
                </a:solidFill>
                <a:effectLst/>
                <a:uLnTx/>
                <a:uFillTx/>
                <a:latin typeface="Tw Cen MT"/>
                <a:ea typeface="+mn-lt"/>
                <a:cs typeface="+mn-lt"/>
              </a:rPr>
              <a:t> di </a:t>
            </a:r>
            <a:r>
              <a:rPr kumimoji="0" lang="en-US" sz="1600" b="1" i="0" u="none" strike="noStrike" kern="1200" cap="none" spc="0" normalizeH="0" baseline="0" noProof="0" dirty="0" err="1">
                <a:ln>
                  <a:noFill/>
                </a:ln>
                <a:solidFill>
                  <a:srgbClr val="000000"/>
                </a:solidFill>
                <a:effectLst/>
                <a:uLnTx/>
                <a:uFillTx/>
                <a:latin typeface="Tw Cen MT"/>
                <a:ea typeface="+mn-lt"/>
                <a:cs typeface="+mn-lt"/>
              </a:rPr>
              <a:t>parlanti</a:t>
            </a:r>
            <a:endParaRPr kumimoji="0" lang="en-US" sz="1800" b="0" i="0" u="none" strike="noStrike" kern="1200" cap="none" spc="0" normalizeH="0" baseline="0" noProof="0" dirty="0" err="1">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Tw Cen MT"/>
                <a:ea typeface="+mn-lt"/>
                <a:cs typeface="+mn-lt"/>
              </a:rPr>
              <a:t>17 </a:t>
            </a:r>
            <a:r>
              <a:rPr kumimoji="0" lang="en-US" sz="1600" b="1" i="0" u="none" strike="noStrike" kern="1200" cap="none" spc="0" normalizeH="0" baseline="0" noProof="0" dirty="0" err="1">
                <a:ln>
                  <a:noFill/>
                </a:ln>
                <a:solidFill>
                  <a:srgbClr val="000000"/>
                </a:solidFill>
                <a:effectLst/>
                <a:uLnTx/>
                <a:uFillTx/>
                <a:latin typeface="Tw Cen MT"/>
                <a:ea typeface="+mn-lt"/>
                <a:cs typeface="+mn-lt"/>
              </a:rPr>
              <a:t>nei</a:t>
            </a:r>
            <a:r>
              <a:rPr kumimoji="0" lang="en-US" sz="1600" b="1" i="0" u="none" strike="noStrike" kern="1200" cap="none" spc="0" normalizeH="0" baseline="0" noProof="0" dirty="0">
                <a:ln>
                  <a:noFill/>
                </a:ln>
                <a:solidFill>
                  <a:srgbClr val="000000"/>
                </a:solidFill>
                <a:effectLst/>
                <a:uLnTx/>
                <a:uFillTx/>
                <a:latin typeface="Tw Cen MT"/>
                <a:ea typeface="+mn-lt"/>
                <a:cs typeface="+mn-lt"/>
              </a:rPr>
              <a:t> </a:t>
            </a:r>
            <a:r>
              <a:rPr kumimoji="0" lang="en-US" sz="1600" b="1" i="0" u="none" strike="noStrike" kern="1200" cap="none" spc="0" normalizeH="0" baseline="0" noProof="0" dirty="0" err="1">
                <a:ln>
                  <a:noFill/>
                </a:ln>
                <a:solidFill>
                  <a:srgbClr val="000000"/>
                </a:solidFill>
                <a:effectLst/>
                <a:uLnTx/>
                <a:uFillTx/>
                <a:latin typeface="Tw Cen MT"/>
                <a:ea typeface="+mn-lt"/>
                <a:cs typeface="+mn-lt"/>
              </a:rPr>
              <a:t>Paesi</a:t>
            </a:r>
            <a:r>
              <a:rPr kumimoji="0" lang="en-US" sz="1600" b="1" i="0" u="none" strike="noStrike" kern="1200" cap="none" spc="0" normalizeH="0" baseline="0" noProof="0" dirty="0">
                <a:ln>
                  <a:noFill/>
                </a:ln>
                <a:solidFill>
                  <a:srgbClr val="000000"/>
                </a:solidFill>
                <a:effectLst/>
                <a:uLnTx/>
                <a:uFillTx/>
                <a:latin typeface="Tw Cen MT"/>
                <a:ea typeface="+mn-lt"/>
                <a:cs typeface="+mn-lt"/>
              </a:rPr>
              <a:t> Bassi </a:t>
            </a:r>
            <a:endParaRPr kumimoji="0" lang="en-US" sz="1800" b="0" i="0" u="none" strike="noStrike" kern="120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Tw Cen MT"/>
                <a:ea typeface="+mn-lt"/>
                <a:cs typeface="+mn-lt"/>
              </a:rPr>
              <a:t>6,5 </a:t>
            </a:r>
            <a:r>
              <a:rPr kumimoji="0" lang="en-US" sz="1600" b="1" i="0" u="none" strike="noStrike" kern="1200" cap="none" spc="0" normalizeH="0" baseline="0" noProof="0" dirty="0" err="1">
                <a:ln>
                  <a:noFill/>
                </a:ln>
                <a:solidFill>
                  <a:srgbClr val="000000"/>
                </a:solidFill>
                <a:effectLst/>
                <a:uLnTx/>
                <a:uFillTx/>
                <a:latin typeface="Tw Cen MT"/>
                <a:ea typeface="+mn-lt"/>
                <a:cs typeface="+mn-lt"/>
              </a:rPr>
              <a:t>milioni</a:t>
            </a:r>
            <a:r>
              <a:rPr kumimoji="0" lang="en-US" sz="1600" b="1" i="0" u="none" strike="noStrike" kern="1200" cap="none" spc="0" normalizeH="0" baseline="0" noProof="0" dirty="0">
                <a:ln>
                  <a:noFill/>
                </a:ln>
                <a:solidFill>
                  <a:srgbClr val="000000"/>
                </a:solidFill>
                <a:effectLst/>
                <a:uLnTx/>
                <a:uFillTx/>
                <a:latin typeface="Tw Cen MT"/>
                <a:ea typeface="+mn-lt"/>
                <a:cs typeface="+mn-lt"/>
              </a:rPr>
              <a:t> </a:t>
            </a:r>
            <a:r>
              <a:rPr kumimoji="0" lang="en-US" sz="1600" b="1" i="0" u="none" strike="noStrike" kern="1200" cap="none" spc="0" normalizeH="0" baseline="0" noProof="0" dirty="0" err="1">
                <a:ln>
                  <a:noFill/>
                </a:ln>
                <a:solidFill>
                  <a:srgbClr val="000000"/>
                </a:solidFill>
                <a:effectLst/>
                <a:uLnTx/>
                <a:uFillTx/>
                <a:latin typeface="Tw Cen MT"/>
                <a:ea typeface="+mn-lt"/>
                <a:cs typeface="+mn-lt"/>
              </a:rPr>
              <a:t>nelle</a:t>
            </a:r>
            <a:r>
              <a:rPr kumimoji="0" lang="en-US" sz="1600" b="1" i="0" u="none" strike="noStrike" kern="1200" cap="none" spc="0" normalizeH="0" baseline="0" noProof="0" dirty="0">
                <a:ln>
                  <a:noFill/>
                </a:ln>
                <a:solidFill>
                  <a:srgbClr val="000000"/>
                </a:solidFill>
                <a:effectLst/>
                <a:uLnTx/>
                <a:uFillTx/>
                <a:latin typeface="Tw Cen MT"/>
                <a:ea typeface="+mn-lt"/>
                <a:cs typeface="+mn-lt"/>
              </a:rPr>
              <a:t> </a:t>
            </a:r>
            <a:r>
              <a:rPr kumimoji="0" lang="en-US" sz="1600" b="1" i="0" u="none" strike="noStrike" kern="1200" cap="none" spc="0" normalizeH="0" baseline="0" noProof="0" dirty="0" err="1">
                <a:ln>
                  <a:noFill/>
                </a:ln>
                <a:solidFill>
                  <a:srgbClr val="000000"/>
                </a:solidFill>
                <a:effectLst/>
                <a:uLnTx/>
                <a:uFillTx/>
                <a:latin typeface="Tw Cen MT"/>
                <a:ea typeface="+mn-lt"/>
                <a:cs typeface="+mn-lt"/>
              </a:rPr>
              <a:t>Fiandre</a:t>
            </a:r>
            <a:endParaRPr kumimoji="0" lang="en-US" sz="1800" b="0" i="0" u="none" strike="noStrike" kern="1200" cap="none" spc="0" normalizeH="0" baseline="0" noProof="0" dirty="0" err="1">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Tw Cen MT"/>
                <a:ea typeface="+mn-lt"/>
                <a:cs typeface="+mn-lt"/>
              </a:rPr>
              <a:t>circa 500.000 Suriname</a:t>
            </a:r>
            <a:endParaRPr kumimoji="0" lang="en-US" sz="1800" b="0" i="0" u="none" strike="noStrike" kern="1200" cap="none" spc="0" normalizeH="0" baseline="0" noProof="0" dirty="0">
              <a:ln>
                <a:noFill/>
              </a:ln>
              <a:solidFill>
                <a:srgbClr val="000000"/>
              </a:solidFill>
              <a:effectLst/>
              <a:uLnTx/>
              <a:uFillTx/>
              <a:latin typeface="Tw Cen MT"/>
              <a:ea typeface="+mn-ea"/>
              <a:cs typeface="+mn-cs"/>
            </a:endParaRP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Tw Cen MT"/>
              <a:ea typeface="+mn-ea"/>
              <a:cs typeface="+mn-cs"/>
            </a:endParaRPr>
          </a:p>
        </p:txBody>
      </p:sp>
      <p:pic>
        <p:nvPicPr>
          <p:cNvPr id="4" name="Immagine 4" descr="Immagine che contiene esterni, barca, scena, fiume&#10;&#10;Descrizione generata automaticamente">
            <a:extLst>
              <a:ext uri="{FF2B5EF4-FFF2-40B4-BE49-F238E27FC236}">
                <a16:creationId xmlns:a16="http://schemas.microsoft.com/office/drawing/2014/main" id="{2DAB8FA4-7DE6-4CEC-8759-10D990A27FB7}"/>
              </a:ext>
            </a:extLst>
          </p:cNvPr>
          <p:cNvPicPr>
            <a:picLocks noGrp="1" noChangeAspect="1"/>
          </p:cNvPicPr>
          <p:nvPr>
            <p:ph idx="1"/>
          </p:nvPr>
        </p:nvPicPr>
        <p:blipFill rotWithShape="1">
          <a:blip r:embed="rId2"/>
          <a:srcRect t="12836" r="3" b="25916"/>
          <a:stretch/>
        </p:blipFill>
        <p:spPr>
          <a:xfrm>
            <a:off x="7828098" y="975645"/>
            <a:ext cx="3662862" cy="3662862"/>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pic>
        <p:nvPicPr>
          <p:cNvPr id="7" name="Immagine 8" descr="Immagine che contiene mappa&#10;&#10;Descrizione generata automaticamente">
            <a:extLst>
              <a:ext uri="{FF2B5EF4-FFF2-40B4-BE49-F238E27FC236}">
                <a16:creationId xmlns:a16="http://schemas.microsoft.com/office/drawing/2014/main" id="{49B6A11A-00A1-4644-9D43-FBC65B69845F}"/>
              </a:ext>
            </a:extLst>
          </p:cNvPr>
          <p:cNvPicPr>
            <a:picLocks noChangeAspect="1"/>
          </p:cNvPicPr>
          <p:nvPr/>
        </p:nvPicPr>
        <p:blipFill>
          <a:blip r:embed="rId3"/>
          <a:stretch>
            <a:fillRect/>
          </a:stretch>
        </p:blipFill>
        <p:spPr>
          <a:xfrm>
            <a:off x="3309602" y="2485358"/>
            <a:ext cx="1367419" cy="1636443"/>
          </a:xfrm>
          <a:prstGeom prst="rect">
            <a:avLst/>
          </a:prstGeom>
        </p:spPr>
      </p:pic>
      <p:pic>
        <p:nvPicPr>
          <p:cNvPr id="9" name="Immagine 10" descr="Immagine che contiene mappa&#10;&#10;Descrizione generata automaticamente">
            <a:extLst>
              <a:ext uri="{FF2B5EF4-FFF2-40B4-BE49-F238E27FC236}">
                <a16:creationId xmlns:a16="http://schemas.microsoft.com/office/drawing/2014/main" id="{AAA8354D-37ED-48BD-83D3-15153C0F2824}"/>
              </a:ext>
            </a:extLst>
          </p:cNvPr>
          <p:cNvPicPr>
            <a:picLocks noChangeAspect="1"/>
          </p:cNvPicPr>
          <p:nvPr/>
        </p:nvPicPr>
        <p:blipFill>
          <a:blip r:embed="rId4"/>
          <a:stretch>
            <a:fillRect/>
          </a:stretch>
        </p:blipFill>
        <p:spPr>
          <a:xfrm>
            <a:off x="5412872" y="2805345"/>
            <a:ext cx="1682209" cy="1451751"/>
          </a:xfrm>
          <a:prstGeom prst="rect">
            <a:avLst/>
          </a:prstGeom>
        </p:spPr>
      </p:pic>
      <p:sp>
        <p:nvSpPr>
          <p:cNvPr id="22" name="CasellaDiTesto 21">
            <a:extLst>
              <a:ext uri="{FF2B5EF4-FFF2-40B4-BE49-F238E27FC236}">
                <a16:creationId xmlns:a16="http://schemas.microsoft.com/office/drawing/2014/main" id="{39B13BAB-7F8B-4FFB-962B-C623F8657820}"/>
              </a:ext>
            </a:extLst>
          </p:cNvPr>
          <p:cNvSpPr txBox="1"/>
          <p:nvPr/>
        </p:nvSpPr>
        <p:spPr>
          <a:xfrm>
            <a:off x="345223" y="5177418"/>
            <a:ext cx="44902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Tw Cen MT"/>
                <a:ea typeface="+mn-ea"/>
                <a:cs typeface="+mn-cs"/>
              </a:rPr>
              <a:t>Lingua germanica tra inglese e tedesco. Porte spalancate per le lingue scandinave  </a:t>
            </a:r>
          </a:p>
        </p:txBody>
      </p:sp>
      <p:pic>
        <p:nvPicPr>
          <p:cNvPr id="24" name="Immagine 25" descr="Immagine che contiene testo, persona&#10;&#10;Descrizione generata automaticamente">
            <a:extLst>
              <a:ext uri="{FF2B5EF4-FFF2-40B4-BE49-F238E27FC236}">
                <a16:creationId xmlns:a16="http://schemas.microsoft.com/office/drawing/2014/main" id="{2D4BAEAC-80E0-4B25-BA37-4774A328FB7B}"/>
              </a:ext>
            </a:extLst>
          </p:cNvPr>
          <p:cNvPicPr>
            <a:picLocks noChangeAspect="1"/>
          </p:cNvPicPr>
          <p:nvPr/>
        </p:nvPicPr>
        <p:blipFill>
          <a:blip r:embed="rId5"/>
          <a:stretch>
            <a:fillRect/>
          </a:stretch>
        </p:blipFill>
        <p:spPr>
          <a:xfrm>
            <a:off x="4863791" y="4251402"/>
            <a:ext cx="1702420" cy="2146610"/>
          </a:xfrm>
          <a:prstGeom prst="rect">
            <a:avLst/>
          </a:prstGeom>
        </p:spPr>
      </p:pic>
      <p:sp>
        <p:nvSpPr>
          <p:cNvPr id="26" name="CasellaDiTesto 25">
            <a:extLst>
              <a:ext uri="{FF2B5EF4-FFF2-40B4-BE49-F238E27FC236}">
                <a16:creationId xmlns:a16="http://schemas.microsoft.com/office/drawing/2014/main" id="{6BE6BDEF-2027-42C9-A835-C58EA7212A6C}"/>
              </a:ext>
            </a:extLst>
          </p:cNvPr>
          <p:cNvSpPr txBox="1"/>
          <p:nvPr/>
        </p:nvSpPr>
        <p:spPr>
          <a:xfrm>
            <a:off x="7514747" y="4782526"/>
            <a:ext cx="449022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Tw Cen MT"/>
                <a:ea typeface="+mn-ea"/>
                <a:cs typeface="+mn-cs"/>
              </a:rPr>
              <a:t>Lingua e cultura molto INFORMALI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Tw Cen MT"/>
                <a:ea typeface="+mn-lt"/>
                <a:cs typeface="+mn-lt"/>
              </a:rPr>
              <a:t>Elevata presenza di </a:t>
            </a:r>
            <a:r>
              <a:rPr kumimoji="0" lang="it-IT" sz="1600" b="1" i="0" u="none" strike="noStrike" kern="1200" cap="none" spc="0" normalizeH="0" baseline="0" noProof="0" dirty="0">
                <a:ln>
                  <a:noFill/>
                </a:ln>
                <a:solidFill>
                  <a:srgbClr val="000000"/>
                </a:solidFill>
                <a:effectLst/>
                <a:uLnTx/>
                <a:uFillTx/>
                <a:latin typeface="Tw Cen MT"/>
                <a:ea typeface="+mn-lt"/>
                <a:cs typeface="+mn-lt"/>
              </a:rPr>
              <a:t>diminutivi</a:t>
            </a:r>
            <a:r>
              <a:rPr lang="it-IT" sz="1600" dirty="0">
                <a:solidFill>
                  <a:srgbClr val="000000"/>
                </a:solidFill>
                <a:latin typeface="Tw Cen MT"/>
                <a:ea typeface="+mn-lt"/>
                <a:cs typeface="+mn-lt"/>
              </a:rPr>
              <a:t>, di </a:t>
            </a:r>
            <a:r>
              <a:rPr kumimoji="0" lang="it-IT" sz="1600" b="0" i="0" u="none" strike="noStrike" kern="1200" cap="none" spc="0" normalizeH="0" baseline="0" noProof="0" dirty="0">
                <a:ln>
                  <a:noFill/>
                </a:ln>
                <a:solidFill>
                  <a:srgbClr val="000000"/>
                </a:solidFill>
                <a:effectLst/>
                <a:uLnTx/>
                <a:uFillTx/>
                <a:latin typeface="Tw Cen MT"/>
                <a:ea typeface="+mn-lt"/>
                <a:cs typeface="+mn-lt"/>
              </a:rPr>
              <a:t>espressioni </a:t>
            </a:r>
            <a:r>
              <a:rPr kumimoji="0" lang="it-IT" sz="1600" b="1" i="0" u="none" strike="noStrike" kern="1200" cap="none" spc="0" normalizeH="0" baseline="0" noProof="0" dirty="0">
                <a:ln>
                  <a:noFill/>
                </a:ln>
                <a:solidFill>
                  <a:srgbClr val="000000"/>
                </a:solidFill>
                <a:effectLst/>
                <a:uLnTx/>
                <a:uFillTx/>
                <a:latin typeface="Tw Cen MT"/>
                <a:ea typeface="+mn-lt"/>
                <a:cs typeface="+mn-lt"/>
              </a:rPr>
              <a:t>idiomatiche</a:t>
            </a:r>
            <a:r>
              <a:rPr kumimoji="0" lang="it-IT" sz="1600" b="0" i="0" u="none" strike="noStrike" kern="1200" cap="none" spc="0" normalizeH="0" baseline="0" noProof="0" dirty="0">
                <a:ln>
                  <a:noFill/>
                </a:ln>
                <a:solidFill>
                  <a:srgbClr val="000000"/>
                </a:solidFill>
                <a:effectLst/>
                <a:uLnTx/>
                <a:uFillTx/>
                <a:latin typeface="Tw Cen MT"/>
                <a:ea typeface="+mn-lt"/>
                <a:cs typeface="+mn-lt"/>
              </a:rPr>
              <a:t> e</a:t>
            </a:r>
            <a:r>
              <a:rPr kumimoji="0" lang="it-IT" sz="1600" b="0" i="0" u="none" strike="noStrike" kern="1200" cap="none" spc="0" normalizeH="0" noProof="0" dirty="0">
                <a:ln>
                  <a:noFill/>
                </a:ln>
                <a:solidFill>
                  <a:srgbClr val="000000"/>
                </a:solidFill>
                <a:effectLst/>
                <a:uLnTx/>
                <a:uFillTx/>
                <a:latin typeface="Tw Cen MT"/>
                <a:ea typeface="+mn-lt"/>
                <a:cs typeface="+mn-lt"/>
              </a:rPr>
              <a:t> di </a:t>
            </a:r>
            <a:r>
              <a:rPr kumimoji="0" lang="it-IT" sz="1600" b="1" i="0" u="none" strike="noStrike" kern="1200" cap="none" spc="0" normalizeH="0" baseline="0" noProof="0" dirty="0">
                <a:ln>
                  <a:noFill/>
                </a:ln>
                <a:solidFill>
                  <a:srgbClr val="000000"/>
                </a:solidFill>
                <a:effectLst/>
                <a:uLnTx/>
                <a:uFillTx/>
                <a:latin typeface="Tw Cen MT"/>
                <a:ea typeface="+mn-lt"/>
                <a:cs typeface="+mn-lt"/>
              </a:rPr>
              <a:t>composti</a:t>
            </a:r>
            <a:endParaRPr kumimoji="0" lang="it-IT" sz="1600" b="0" i="0" u="none" strike="noStrike" kern="120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0000"/>
              </a:solidFill>
              <a:effectLst/>
              <a:uLnTx/>
              <a:uFillTx/>
              <a:latin typeface="Tw Cen MT"/>
              <a:ea typeface="+mn-ea"/>
              <a:cs typeface="+mn-cs"/>
            </a:endParaRPr>
          </a:p>
        </p:txBody>
      </p:sp>
    </p:spTree>
    <p:extLst>
      <p:ext uri="{BB962C8B-B14F-4D97-AF65-F5344CB8AC3E}">
        <p14:creationId xmlns:p14="http://schemas.microsoft.com/office/powerpoint/2010/main" val="15863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F7EBAE4-9945-4473-9E34-B2C66EA0F0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a16="http://schemas.microsoft.com/office/drawing/2014/main" id="{43A5D1C1-262C-134A-97DF-76D4B337DFA3}"/>
              </a:ext>
            </a:extLst>
          </p:cNvPr>
          <p:cNvSpPr>
            <a:spLocks noGrp="1"/>
          </p:cNvSpPr>
          <p:nvPr>
            <p:ph type="title"/>
          </p:nvPr>
        </p:nvSpPr>
        <p:spPr>
          <a:xfrm>
            <a:off x="838200" y="365125"/>
            <a:ext cx="5393361" cy="1325563"/>
          </a:xfrm>
        </p:spPr>
        <p:txBody>
          <a:bodyPr>
            <a:normAutofit/>
          </a:bodyPr>
          <a:lstStyle/>
          <a:p>
            <a:r>
              <a:rPr lang="it-IT" b="1"/>
              <a:t>TEKSTBOEKEN</a:t>
            </a:r>
          </a:p>
        </p:txBody>
      </p:sp>
      <p:pic>
        <p:nvPicPr>
          <p:cNvPr id="15" name="Picture 14">
            <a:extLst>
              <a:ext uri="{FF2B5EF4-FFF2-40B4-BE49-F238E27FC236}">
                <a16:creationId xmlns:a16="http://schemas.microsoft.com/office/drawing/2014/main" id="{AF5991C7-DA7A-41C1-BB0E-BB7F552B6484}"/>
              </a:ext>
            </a:extLst>
          </p:cNvPr>
          <p:cNvPicPr>
            <a:picLocks noChangeAspect="1"/>
          </p:cNvPicPr>
          <p:nvPr/>
        </p:nvPicPr>
        <p:blipFill rotWithShape="1">
          <a:blip r:embed="rId2"/>
          <a:srcRect l="15817" r="24176" b="5"/>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4" name="Segnaposto contenuto 2">
            <a:extLst>
              <a:ext uri="{FF2B5EF4-FFF2-40B4-BE49-F238E27FC236}">
                <a16:creationId xmlns:a16="http://schemas.microsoft.com/office/drawing/2014/main" id="{696E8317-9890-4451-BEFD-3B6D88E21269}"/>
              </a:ext>
            </a:extLst>
          </p:cNvPr>
          <p:cNvGraphicFramePr>
            <a:graphicFrameLocks noGrp="1"/>
          </p:cNvGraphicFramePr>
          <p:nvPr>
            <p:ph idx="1"/>
            <p:extLst>
              <p:ext uri="{D42A27DB-BD31-4B8C-83A1-F6EECF244321}">
                <p14:modId xmlns:p14="http://schemas.microsoft.com/office/powerpoint/2010/main" val="2216537179"/>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958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3A5D1C1-262C-134A-97DF-76D4B337DFA3}"/>
              </a:ext>
            </a:extLst>
          </p:cNvPr>
          <p:cNvSpPr>
            <a:spLocks noGrp="1"/>
          </p:cNvSpPr>
          <p:nvPr>
            <p:ph type="title"/>
          </p:nvPr>
        </p:nvSpPr>
        <p:spPr>
          <a:xfrm>
            <a:off x="838200" y="365125"/>
            <a:ext cx="5558489" cy="1325563"/>
          </a:xfrm>
        </p:spPr>
        <p:txBody>
          <a:bodyPr>
            <a:normAutofit/>
          </a:bodyPr>
          <a:lstStyle/>
          <a:p>
            <a:r>
              <a:rPr lang="it-IT" b="1" dirty="0"/>
              <a:t>EXAMEN</a:t>
            </a:r>
            <a:endParaRPr lang="it-IT" b="1"/>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contenuto 2">
            <a:extLst>
              <a:ext uri="{FF2B5EF4-FFF2-40B4-BE49-F238E27FC236}">
                <a16:creationId xmlns:a16="http://schemas.microsoft.com/office/drawing/2014/main" id="{7C72582E-7B56-9741-A849-859661FF22D4}"/>
              </a:ext>
            </a:extLst>
          </p:cNvPr>
          <p:cNvSpPr>
            <a:spLocks noGrp="1"/>
          </p:cNvSpPr>
          <p:nvPr>
            <p:ph idx="1"/>
          </p:nvPr>
        </p:nvSpPr>
        <p:spPr>
          <a:xfrm>
            <a:off x="838200" y="1825625"/>
            <a:ext cx="5558489" cy="4351338"/>
          </a:xfrm>
        </p:spPr>
        <p:txBody>
          <a:bodyPr>
            <a:normAutofit/>
          </a:bodyPr>
          <a:lstStyle/>
          <a:p>
            <a:pPr marL="0" indent="0">
              <a:buNone/>
            </a:pPr>
            <a:r>
              <a:rPr lang="nl-NL" b="1"/>
              <a:t>Modulo di lingua</a:t>
            </a:r>
          </a:p>
          <a:p>
            <a:pPr marL="0" indent="0">
              <a:buNone/>
            </a:pPr>
            <a:r>
              <a:rPr lang="nl-NL" b="1"/>
              <a:t>2 prove scritte (</a:t>
            </a:r>
            <a:r>
              <a:rPr lang="nl-NL"/>
              <a:t>dicembre/gennaio – fine aprile)</a:t>
            </a:r>
          </a:p>
          <a:p>
            <a:pPr marL="0" indent="0">
              <a:buNone/>
            </a:pPr>
            <a:r>
              <a:rPr lang="it-IT" b="1"/>
              <a:t>1 prova orale</a:t>
            </a:r>
            <a:r>
              <a:rPr lang="it-IT"/>
              <a:t> (in neerlandese, con presentazione portfolio)</a:t>
            </a:r>
          </a:p>
          <a:p>
            <a:pPr marL="0" indent="0">
              <a:buNone/>
            </a:pPr>
            <a:endParaRPr lang="it-IT"/>
          </a:p>
          <a:p>
            <a:pPr marL="0" indent="0">
              <a:buNone/>
            </a:pPr>
            <a:r>
              <a:rPr lang="it-IT" b="1"/>
              <a:t>Modulo di traduzione</a:t>
            </a:r>
          </a:p>
          <a:p>
            <a:pPr marL="0" indent="0">
              <a:buNone/>
            </a:pPr>
            <a:r>
              <a:rPr lang="it-IT"/>
              <a:t>2 prove scritte?</a:t>
            </a:r>
          </a:p>
          <a:p>
            <a:pPr marL="0" indent="0">
              <a:buNone/>
            </a:pPr>
            <a:endParaRPr lang="it-IT" dirty="0"/>
          </a:p>
          <a:p>
            <a:pPr marL="0" indent="0">
              <a:buNone/>
            </a:pPr>
            <a:endParaRPr lang="it-IT"/>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85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2FEB64-6EEA-4759-B4A4-BD2C1E66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5069D42-FF9F-4345-B3AD-6C60609C4B8C}"/>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b="1" kern="1200">
                <a:solidFill>
                  <a:srgbClr val="FFFFFF"/>
                </a:solidFill>
                <a:latin typeface="+mj-lt"/>
                <a:ea typeface="+mj-ea"/>
                <a:cs typeface="+mj-cs"/>
              </a:rPr>
              <a:t>Lingua germanica occidentale. Tra inglese e tedesco</a:t>
            </a:r>
            <a:endParaRPr lang="en-US" kern="1200">
              <a:solidFill>
                <a:srgbClr val="FFFFFF"/>
              </a:solidFill>
              <a:latin typeface="+mj-lt"/>
              <a:ea typeface="+mj-ea"/>
              <a:cs typeface="+mj-cs"/>
            </a:endParaRP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asellaDiTesto 3">
            <a:extLst>
              <a:ext uri="{FF2B5EF4-FFF2-40B4-BE49-F238E27FC236}">
                <a16:creationId xmlns:a16="http://schemas.microsoft.com/office/drawing/2014/main" id="{34941AC7-658F-0A48-8365-334192303335}"/>
              </a:ext>
            </a:extLst>
          </p:cNvPr>
          <p:cNvSpPr txBox="1"/>
          <p:nvPr/>
        </p:nvSpPr>
        <p:spPr>
          <a:xfrm>
            <a:off x="6096000" y="820880"/>
            <a:ext cx="5257799" cy="4889350"/>
          </a:xfrm>
          <a:prstGeom prst="rect">
            <a:avLst/>
          </a:prstGeom>
        </p:spPr>
        <p:txBody>
          <a:bodyPr vert="horz" lIns="91440" tIns="45720" rIns="91440" bIns="45720" rtlCol="0" anchor="t">
            <a:normAutofit/>
          </a:bodyPr>
          <a:lstStyle/>
          <a:p>
            <a:pPr lvl="0" indent="-228600">
              <a:lnSpc>
                <a:spcPct val="90000"/>
              </a:lnSpc>
              <a:spcAft>
                <a:spcPts val="600"/>
              </a:spcAft>
              <a:buFont typeface="Arial" panose="020B0604020202020204" pitchFamily="34" charset="0"/>
              <a:buChar char="•"/>
            </a:pPr>
            <a:r>
              <a:rPr lang="en-US" b="1">
                <a:effectLst/>
              </a:rPr>
              <a:t>Come inglese:</a:t>
            </a:r>
            <a:r>
              <a:rPr lang="en-US">
                <a:effectLst/>
              </a:rPr>
              <a:t> morfologia ridotta</a:t>
            </a:r>
          </a:p>
          <a:p>
            <a:pPr marL="285750" lvl="0" indent="-228600">
              <a:lnSpc>
                <a:spcPct val="90000"/>
              </a:lnSpc>
              <a:spcAft>
                <a:spcPts val="600"/>
              </a:spcAft>
              <a:buFont typeface="Arial" panose="020B0604020202020204" pitchFamily="34" charset="0"/>
              <a:buChar char="•"/>
            </a:pPr>
            <a:r>
              <a:rPr lang="en-US"/>
              <a:t>(senza casi, coniugazione verbale relativamente semplificata)</a:t>
            </a:r>
            <a:endParaRPr lang="en-US">
              <a:effectLst/>
            </a:endParaRPr>
          </a:p>
          <a:p>
            <a:pPr lvl="0" indent="-228600">
              <a:lnSpc>
                <a:spcPct val="90000"/>
              </a:lnSpc>
              <a:spcAft>
                <a:spcPts val="600"/>
              </a:spcAft>
              <a:buFont typeface="Arial" panose="020B0604020202020204" pitchFamily="34" charset="0"/>
              <a:buChar char="•"/>
            </a:pPr>
            <a:endParaRPr lang="en-US">
              <a:effectLst/>
            </a:endParaRPr>
          </a:p>
          <a:p>
            <a:pPr indent="-228600">
              <a:lnSpc>
                <a:spcPct val="90000"/>
              </a:lnSpc>
              <a:spcAft>
                <a:spcPts val="600"/>
              </a:spcAft>
              <a:buFont typeface="Arial" panose="020B0604020202020204" pitchFamily="34" charset="0"/>
              <a:buChar char="•"/>
            </a:pPr>
            <a:r>
              <a:rPr lang="en-US" b="1"/>
              <a:t>Come tedesco: </a:t>
            </a:r>
            <a:endParaRPr lang="en-US"/>
          </a:p>
          <a:p>
            <a:pPr marL="342900" indent="-228600">
              <a:lnSpc>
                <a:spcPct val="90000"/>
              </a:lnSpc>
              <a:spcAft>
                <a:spcPts val="600"/>
              </a:spcAft>
              <a:buFont typeface="Arial" panose="020B0604020202020204" pitchFamily="34" charset="0"/>
              <a:buChar char="•"/>
            </a:pPr>
            <a:r>
              <a:rPr lang="en-US"/>
              <a:t>Sintassi: ordine delle parole, elementi separabili</a:t>
            </a:r>
          </a:p>
          <a:p>
            <a:pPr marL="342900" indent="-228600">
              <a:lnSpc>
                <a:spcPct val="90000"/>
              </a:lnSpc>
              <a:spcAft>
                <a:spcPts val="600"/>
              </a:spcAft>
              <a:buFont typeface="Arial" panose="020B0604020202020204" pitchFamily="34" charset="0"/>
              <a:buChar char="•"/>
            </a:pPr>
            <a:r>
              <a:rPr lang="en-US"/>
              <a:t>Lessico: composti</a:t>
            </a:r>
          </a:p>
          <a:p>
            <a:pPr indent="-228600">
              <a:lnSpc>
                <a:spcPct val="90000"/>
              </a:lnSpc>
              <a:spcAft>
                <a:spcPts val="600"/>
              </a:spcAft>
              <a:buFont typeface="Arial" panose="020B0604020202020204" pitchFamily="34" charset="0"/>
              <a:buChar char="•"/>
            </a:pPr>
            <a:endParaRPr lang="en-US">
              <a:effectLst/>
            </a:endParaRPr>
          </a:p>
          <a:p>
            <a:pPr indent="-228600">
              <a:lnSpc>
                <a:spcPct val="90000"/>
              </a:lnSpc>
              <a:spcAft>
                <a:spcPts val="600"/>
              </a:spcAft>
              <a:buFont typeface="Arial" panose="020B0604020202020204" pitchFamily="34" charset="0"/>
              <a:buChar char="•"/>
            </a:pPr>
            <a:r>
              <a:rPr lang="en-US" b="1"/>
              <a:t>KNELPUNTEN</a:t>
            </a:r>
            <a:endParaRPr lang="en-US"/>
          </a:p>
          <a:p>
            <a:pPr marL="285750" indent="-228600">
              <a:lnSpc>
                <a:spcPct val="90000"/>
              </a:lnSpc>
              <a:spcAft>
                <a:spcPts val="600"/>
              </a:spcAft>
              <a:buFont typeface="Arial" panose="020B0604020202020204" pitchFamily="34" charset="0"/>
              <a:buChar char="•"/>
            </a:pPr>
            <a:r>
              <a:rPr lang="en-US">
                <a:effectLst/>
              </a:rPr>
              <a:t>Ordine delle parole </a:t>
            </a:r>
          </a:p>
          <a:p>
            <a:pPr marL="285750" lvl="0" indent="-228600">
              <a:lnSpc>
                <a:spcPct val="90000"/>
              </a:lnSpc>
              <a:spcAft>
                <a:spcPts val="600"/>
              </a:spcAft>
              <a:buFont typeface="Arial" panose="020B0604020202020204" pitchFamily="34" charset="0"/>
              <a:buChar char="•"/>
            </a:pPr>
            <a:r>
              <a:rPr lang="en-US">
                <a:effectLst/>
              </a:rPr>
              <a:t>Pronuncia:</a:t>
            </a:r>
          </a:p>
          <a:p>
            <a:pPr lvl="0" indent="-228600">
              <a:lnSpc>
                <a:spcPct val="90000"/>
              </a:lnSpc>
              <a:spcAft>
                <a:spcPts val="600"/>
              </a:spcAft>
              <a:buFont typeface="Arial" panose="020B0604020202020204" pitchFamily="34" charset="0"/>
              <a:buChar char="•"/>
            </a:pPr>
            <a:r>
              <a:rPr lang="en-US">
                <a:effectLst/>
              </a:rPr>
              <a:t>- qualche suono difficile ma gestibile</a:t>
            </a:r>
            <a:r>
              <a:rPr lang="en-US"/>
              <a:t>.</a:t>
            </a:r>
          </a:p>
          <a:p>
            <a:pPr lvl="0" indent="-228600">
              <a:lnSpc>
                <a:spcPct val="90000"/>
              </a:lnSpc>
              <a:spcAft>
                <a:spcPts val="600"/>
              </a:spcAft>
              <a:buFont typeface="Arial" panose="020B0604020202020204" pitchFamily="34" charset="0"/>
              <a:buChar char="•"/>
            </a:pPr>
            <a:r>
              <a:rPr lang="en-US">
                <a:effectLst/>
              </a:rPr>
              <a:t>- attenzione al sistema vocalico!</a:t>
            </a:r>
          </a:p>
          <a:p>
            <a:pPr marL="285750" lvl="0" indent="-228600">
              <a:lnSpc>
                <a:spcPct val="90000"/>
              </a:lnSpc>
              <a:spcAft>
                <a:spcPts val="600"/>
              </a:spcAft>
              <a:buFont typeface="Arial" panose="020B0604020202020204" pitchFamily="34" charset="0"/>
              <a:buChar char="•"/>
            </a:pPr>
            <a:r>
              <a:rPr lang="en-US"/>
              <a:t>Elementi separabili</a:t>
            </a:r>
            <a:endParaRPr lang="en-US">
              <a:effectLst/>
            </a:endParaRPr>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04198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04A8AE1-9605-41DC-920F-A4B8E8F23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Segnaposto contenuto 6">
            <a:extLst>
              <a:ext uri="{FF2B5EF4-FFF2-40B4-BE49-F238E27FC236}">
                <a16:creationId xmlns:a16="http://schemas.microsoft.com/office/drawing/2014/main" id="{0731CB0C-C83C-E74E-9EBD-54DA1238258B}"/>
              </a:ext>
            </a:extLst>
          </p:cNvPr>
          <p:cNvSpPr>
            <a:spLocks noGrp="1"/>
          </p:cNvSpPr>
          <p:nvPr>
            <p:ph idx="1"/>
          </p:nvPr>
        </p:nvSpPr>
        <p:spPr>
          <a:xfrm>
            <a:off x="838200" y="1461360"/>
            <a:ext cx="5536397" cy="3935281"/>
          </a:xfrm>
        </p:spPr>
        <p:txBody>
          <a:bodyPr>
            <a:normAutofit/>
          </a:bodyPr>
          <a:lstStyle/>
          <a:p>
            <a:r>
              <a:rPr lang="it-IT" err="1"/>
              <a:t>biertje</a:t>
            </a:r>
            <a:r>
              <a:rPr lang="it-IT"/>
              <a:t>, </a:t>
            </a:r>
            <a:r>
              <a:rPr lang="it-IT" err="1"/>
              <a:t>wijntje</a:t>
            </a:r>
            <a:endParaRPr lang="it-IT"/>
          </a:p>
          <a:p>
            <a:r>
              <a:rPr lang="it-IT" err="1"/>
              <a:t>glaasje</a:t>
            </a:r>
            <a:r>
              <a:rPr lang="it-IT"/>
              <a:t> </a:t>
            </a:r>
            <a:r>
              <a:rPr lang="it-IT" err="1"/>
              <a:t>melk</a:t>
            </a:r>
            <a:r>
              <a:rPr lang="it-IT"/>
              <a:t> </a:t>
            </a:r>
            <a:r>
              <a:rPr lang="it-IT" err="1"/>
              <a:t>met</a:t>
            </a:r>
            <a:r>
              <a:rPr lang="it-IT"/>
              <a:t> </a:t>
            </a:r>
            <a:r>
              <a:rPr lang="it-IT" err="1"/>
              <a:t>koekjes</a:t>
            </a:r>
            <a:endParaRPr lang="it-IT"/>
          </a:p>
          <a:p>
            <a:r>
              <a:rPr lang="it-IT"/>
              <a:t>2 </a:t>
            </a:r>
            <a:r>
              <a:rPr lang="it-IT" err="1"/>
              <a:t>uurtjes</a:t>
            </a:r>
            <a:r>
              <a:rPr lang="it-IT"/>
              <a:t> </a:t>
            </a:r>
            <a:r>
              <a:rPr lang="it-IT" err="1"/>
              <a:t>studie</a:t>
            </a:r>
            <a:r>
              <a:rPr lang="it-IT"/>
              <a:t> en </a:t>
            </a:r>
            <a:r>
              <a:rPr lang="it-IT" err="1"/>
              <a:t>dan</a:t>
            </a:r>
            <a:r>
              <a:rPr lang="it-IT"/>
              <a:t> </a:t>
            </a:r>
            <a:r>
              <a:rPr lang="it-IT" err="1"/>
              <a:t>wedstrijdje</a:t>
            </a:r>
            <a:r>
              <a:rPr lang="it-IT"/>
              <a:t> </a:t>
            </a:r>
            <a:r>
              <a:rPr lang="it-IT" err="1"/>
              <a:t>kijken</a:t>
            </a:r>
            <a:endParaRPr lang="it-IT"/>
          </a:p>
          <a:p>
            <a:r>
              <a:rPr lang="en-US" b="1"/>
              <a:t>Nijntje</a:t>
            </a:r>
            <a:endParaRPr lang="it-IT" b="1"/>
          </a:p>
          <a:p>
            <a:r>
              <a:rPr lang="en-US" b="1" err="1"/>
              <a:t>Suske</a:t>
            </a:r>
            <a:r>
              <a:rPr lang="en-US" b="1"/>
              <a:t> </a:t>
            </a:r>
            <a:r>
              <a:rPr lang="en-US" b="1" err="1"/>
              <a:t>en</a:t>
            </a:r>
            <a:r>
              <a:rPr lang="en-US" b="1"/>
              <a:t> </a:t>
            </a:r>
            <a:r>
              <a:rPr lang="en-US" b="1" err="1"/>
              <a:t>Wiske</a:t>
            </a:r>
            <a:endParaRPr lang="it-IT" b="1"/>
          </a:p>
          <a:p>
            <a:r>
              <a:rPr lang="en-US" b="1" err="1"/>
              <a:t>Kuifje</a:t>
            </a:r>
            <a:r>
              <a:rPr lang="en-US" b="1"/>
              <a:t>					</a:t>
            </a:r>
            <a:endParaRPr lang="it-IT" b="1"/>
          </a:p>
          <a:p>
            <a:endParaRPr lang="it-IT" dirty="0"/>
          </a:p>
        </p:txBody>
      </p:sp>
      <p:sp>
        <p:nvSpPr>
          <p:cNvPr id="16" name="Oval 15">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BE2ED45-86D1-4E4F-93C0-E56F601B70B2}"/>
              </a:ext>
            </a:extLst>
          </p:cNvPr>
          <p:cNvSpPr>
            <a:spLocks noGrp="1"/>
          </p:cNvSpPr>
          <p:nvPr>
            <p:ph type="title"/>
          </p:nvPr>
        </p:nvSpPr>
        <p:spPr>
          <a:xfrm>
            <a:off x="7474281" y="1396686"/>
            <a:ext cx="3240506" cy="4064628"/>
          </a:xfrm>
        </p:spPr>
        <p:txBody>
          <a:bodyPr>
            <a:normAutofit/>
          </a:bodyPr>
          <a:lstStyle/>
          <a:p>
            <a:r>
              <a:rPr lang="it-IT" b="1">
                <a:solidFill>
                  <a:srgbClr val="FFFFFF"/>
                </a:solidFill>
              </a:rPr>
              <a:t>DIMINUTIVI</a:t>
            </a:r>
          </a:p>
        </p:txBody>
      </p:sp>
    </p:spTree>
    <p:extLst>
      <p:ext uri="{BB962C8B-B14F-4D97-AF65-F5344CB8AC3E}">
        <p14:creationId xmlns:p14="http://schemas.microsoft.com/office/powerpoint/2010/main" val="1910676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E702404-B0C3-4D42-9222-E54A48583B3F}"/>
              </a:ext>
            </a:extLst>
          </p:cNvPr>
          <p:cNvSpPr>
            <a:spLocks noGrp="1"/>
          </p:cNvSpPr>
          <p:nvPr>
            <p:ph type="title"/>
          </p:nvPr>
        </p:nvSpPr>
        <p:spPr>
          <a:xfrm>
            <a:off x="686834" y="1153572"/>
            <a:ext cx="3200400" cy="4461163"/>
          </a:xfrm>
        </p:spPr>
        <p:txBody>
          <a:bodyPr>
            <a:normAutofit/>
          </a:bodyPr>
          <a:lstStyle/>
          <a:p>
            <a:r>
              <a:rPr lang="it-IT" b="1">
                <a:solidFill>
                  <a:srgbClr val="FFFFFF"/>
                </a:solidFill>
              </a:rPr>
              <a:t>COMPOSTI</a:t>
            </a: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5302D646-9D8E-1E44-9EF1-6B151715B36B}"/>
              </a:ext>
            </a:extLst>
          </p:cNvPr>
          <p:cNvSpPr>
            <a:spLocks noGrp="1"/>
          </p:cNvSpPr>
          <p:nvPr>
            <p:ph idx="1"/>
          </p:nvPr>
        </p:nvSpPr>
        <p:spPr>
          <a:xfrm>
            <a:off x="4447308" y="591344"/>
            <a:ext cx="6906491" cy="5585619"/>
          </a:xfrm>
        </p:spPr>
        <p:txBody>
          <a:bodyPr anchor="ctr">
            <a:normAutofit/>
          </a:bodyPr>
          <a:lstStyle/>
          <a:p>
            <a:r>
              <a:rPr lang="it-IT" b="1" err="1"/>
              <a:t>appel</a:t>
            </a:r>
            <a:r>
              <a:rPr lang="it-IT" b="1"/>
              <a:t> – boom &gt; </a:t>
            </a:r>
            <a:r>
              <a:rPr lang="it-IT" b="1" err="1"/>
              <a:t>appelboom</a:t>
            </a:r>
            <a:endParaRPr lang="it-IT"/>
          </a:p>
          <a:p>
            <a:r>
              <a:rPr lang="it-IT" b="1" err="1"/>
              <a:t>rood</a:t>
            </a:r>
            <a:r>
              <a:rPr lang="it-IT" b="1"/>
              <a:t> – </a:t>
            </a:r>
            <a:r>
              <a:rPr lang="it-IT" b="1" err="1"/>
              <a:t>vuur</a:t>
            </a:r>
            <a:r>
              <a:rPr lang="it-IT" b="1"/>
              <a:t> &gt; </a:t>
            </a:r>
            <a:r>
              <a:rPr lang="it-IT" b="1" err="1"/>
              <a:t>vuurrood</a:t>
            </a:r>
            <a:endParaRPr lang="it-IT"/>
          </a:p>
          <a:p>
            <a:pPr marL="0" indent="0">
              <a:buNone/>
            </a:pPr>
            <a:endParaRPr lang="it-IT"/>
          </a:p>
          <a:p>
            <a:pPr marL="0" indent="0">
              <a:buNone/>
            </a:pPr>
            <a:r>
              <a:rPr lang="it-IT" b="1"/>
              <a:t>Da trasparente a opaco: </a:t>
            </a:r>
            <a:endParaRPr lang="it-IT"/>
          </a:p>
          <a:p>
            <a:r>
              <a:rPr lang="en-US" err="1"/>
              <a:t>neppil</a:t>
            </a:r>
            <a:r>
              <a:rPr lang="en-US"/>
              <a:t> </a:t>
            </a:r>
          </a:p>
          <a:p>
            <a:r>
              <a:rPr lang="en-US"/>
              <a:t>voorleesmoeder, </a:t>
            </a:r>
            <a:r>
              <a:rPr lang="en-US" err="1"/>
              <a:t>zakjapanner</a:t>
            </a:r>
            <a:endParaRPr lang="it-IT"/>
          </a:p>
          <a:p>
            <a:r>
              <a:rPr lang="en-US" err="1"/>
              <a:t>spijbelen</a:t>
            </a:r>
            <a:r>
              <a:rPr lang="en-US"/>
              <a:t> &gt; </a:t>
            </a:r>
            <a:r>
              <a:rPr lang="en-US" err="1"/>
              <a:t>spijbelbus</a:t>
            </a:r>
            <a:r>
              <a:rPr lang="en-US"/>
              <a:t>, </a:t>
            </a:r>
            <a:r>
              <a:rPr lang="en-US" err="1"/>
              <a:t>spijbelteam</a:t>
            </a:r>
            <a:endParaRPr lang="en-US"/>
          </a:p>
          <a:p>
            <a:pPr marL="0" indent="0">
              <a:buNone/>
            </a:pPr>
            <a:r>
              <a:rPr lang="en-US"/>
              <a:t> </a:t>
            </a:r>
            <a:endParaRPr lang="it-IT"/>
          </a:p>
          <a:p>
            <a:pPr marL="0" indent="0">
              <a:buNone/>
            </a:pPr>
            <a:r>
              <a:rPr lang="en-US" b="1" err="1"/>
              <a:t>Composti</a:t>
            </a:r>
            <a:r>
              <a:rPr lang="en-US" b="1"/>
              <a:t> con </a:t>
            </a:r>
            <a:r>
              <a:rPr lang="en-US" b="1" err="1"/>
              <a:t>significato</a:t>
            </a:r>
            <a:r>
              <a:rPr lang="en-US" b="1"/>
              <a:t> </a:t>
            </a:r>
            <a:r>
              <a:rPr lang="en-US" b="1" err="1"/>
              <a:t>socioculturale</a:t>
            </a:r>
            <a:r>
              <a:rPr lang="en-US" b="1"/>
              <a:t>:</a:t>
            </a:r>
            <a:endParaRPr lang="it-IT"/>
          </a:p>
          <a:p>
            <a:r>
              <a:rPr lang="en-US" err="1"/>
              <a:t>grachtengordel</a:t>
            </a:r>
            <a:r>
              <a:rPr lang="en-US"/>
              <a:t>, </a:t>
            </a:r>
            <a:r>
              <a:rPr lang="en-US" err="1"/>
              <a:t>Oranjefamilie</a:t>
            </a:r>
            <a:endParaRPr lang="it-IT"/>
          </a:p>
          <a:p>
            <a:endParaRPr lang="it-IT" dirty="0"/>
          </a:p>
        </p:txBody>
      </p:sp>
    </p:spTree>
    <p:extLst>
      <p:ext uri="{BB962C8B-B14F-4D97-AF65-F5344CB8AC3E}">
        <p14:creationId xmlns:p14="http://schemas.microsoft.com/office/powerpoint/2010/main" val="2574227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FD4AE6C-65A1-434B-B9E9-D1F8EB41C7A9}"/>
              </a:ext>
            </a:extLst>
          </p:cNvPr>
          <p:cNvSpPr>
            <a:spLocks noGrp="1"/>
          </p:cNvSpPr>
          <p:nvPr>
            <p:ph type="title"/>
          </p:nvPr>
        </p:nvSpPr>
        <p:spPr>
          <a:xfrm>
            <a:off x="645065" y="1463040"/>
            <a:ext cx="3796306" cy="2690949"/>
          </a:xfrm>
        </p:spPr>
        <p:txBody>
          <a:bodyPr vert="horz" lIns="91440" tIns="45720" rIns="91440" bIns="45720" rtlCol="0" anchor="t">
            <a:normAutofit/>
          </a:bodyPr>
          <a:lstStyle/>
          <a:p>
            <a:r>
              <a:rPr lang="en-US" b="1" kern="1200">
                <a:solidFill>
                  <a:schemeClr val="tx1"/>
                </a:solidFill>
                <a:latin typeface="+mj-lt"/>
                <a:ea typeface="+mj-ea"/>
                <a:cs typeface="+mj-cs"/>
              </a:rPr>
              <a:t>Coronawoorden</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5F771131-00F6-C746-BA7A-6927A480B4F3}"/>
              </a:ext>
            </a:extLst>
          </p:cNvPr>
          <p:cNvSpPr txBox="1"/>
          <p:nvPr/>
        </p:nvSpPr>
        <p:spPr>
          <a:xfrm>
            <a:off x="5656218" y="1463039"/>
            <a:ext cx="5542387" cy="430044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b="1"/>
              <a:t>schaamte</a:t>
            </a:r>
          </a:p>
          <a:p>
            <a:pPr indent="-228600">
              <a:lnSpc>
                <a:spcPct val="90000"/>
              </a:lnSpc>
              <a:spcAft>
                <a:spcPts val="600"/>
              </a:spcAft>
              <a:buFont typeface="Arial" panose="020B0604020202020204" pitchFamily="34" charset="0"/>
              <a:buChar char="•"/>
            </a:pPr>
            <a:r>
              <a:rPr lang="en-US" sz="2000"/>
              <a:t>&gt; coronaschaamte, hoestschaamte, Amazonschaamte, woonschaamte</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mondkapje (mondmasker) &gt; mondmaskerplicht, mondmaskeroorlog</a:t>
            </a:r>
          </a:p>
          <a:p>
            <a:pPr indent="-228600">
              <a:lnSpc>
                <a:spcPct val="90000"/>
              </a:lnSpc>
              <a:spcAft>
                <a:spcPts val="600"/>
              </a:spcAft>
              <a:buFont typeface="Arial" panose="020B0604020202020204" pitchFamily="34" charset="0"/>
              <a:buChar char="•"/>
            </a:pPr>
            <a:r>
              <a:rPr lang="en-US" sz="2000"/>
              <a:t> </a:t>
            </a:r>
          </a:p>
          <a:p>
            <a:pPr indent="-228600">
              <a:lnSpc>
                <a:spcPct val="90000"/>
              </a:lnSpc>
              <a:spcAft>
                <a:spcPts val="600"/>
              </a:spcAft>
              <a:buFont typeface="Arial" panose="020B0604020202020204" pitchFamily="34" charset="0"/>
              <a:buChar char="•"/>
            </a:pPr>
            <a:r>
              <a:rPr lang="en-US" sz="2000" b="1"/>
              <a:t>balkon &gt; balkon</a:t>
            </a:r>
            <a:r>
              <a:rPr lang="en-US" sz="2000"/>
              <a:t>bezoek</a:t>
            </a:r>
          </a:p>
          <a:p>
            <a:pPr indent="-228600">
              <a:lnSpc>
                <a:spcPct val="90000"/>
              </a:lnSpc>
              <a:spcAft>
                <a:spcPts val="600"/>
              </a:spcAft>
              <a:buFont typeface="Arial" panose="020B0604020202020204" pitchFamily="34" charset="0"/>
              <a:buChar char="•"/>
            </a:pPr>
            <a:r>
              <a:rPr lang="en-US" sz="2000"/>
              <a:t>quarantainecalorieën</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raambezoek: voor baby’s en oma’s</a:t>
            </a:r>
          </a:p>
          <a:p>
            <a:pPr indent="-228600">
              <a:lnSpc>
                <a:spcPct val="90000"/>
              </a:lnSpc>
              <a:spcAft>
                <a:spcPts val="600"/>
              </a:spcAft>
              <a:buFont typeface="Arial" panose="020B0604020202020204" pitchFamily="34" charset="0"/>
              <a:buChar char="•"/>
            </a:pPr>
            <a:r>
              <a:rPr lang="en-US" sz="2000"/>
              <a:t>knuffelcontact</a:t>
            </a:r>
          </a:p>
        </p:txBody>
      </p:sp>
    </p:spTree>
    <p:extLst>
      <p:ext uri="{BB962C8B-B14F-4D97-AF65-F5344CB8AC3E}">
        <p14:creationId xmlns:p14="http://schemas.microsoft.com/office/powerpoint/2010/main" val="48510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CFD184A-EA29-7E44-8E10-134488B99AC2}"/>
              </a:ext>
            </a:extLst>
          </p:cNvPr>
          <p:cNvSpPr>
            <a:spLocks noGrp="1"/>
          </p:cNvSpPr>
          <p:nvPr>
            <p:ph type="title"/>
          </p:nvPr>
        </p:nvSpPr>
        <p:spPr>
          <a:xfrm>
            <a:off x="1045028" y="1336329"/>
            <a:ext cx="3892732" cy="4382588"/>
          </a:xfrm>
        </p:spPr>
        <p:txBody>
          <a:bodyPr vert="horz" lIns="91440" tIns="45720" rIns="91440" bIns="45720" rtlCol="0" anchor="ctr">
            <a:normAutofit/>
          </a:bodyPr>
          <a:lstStyle/>
          <a:p>
            <a:r>
              <a:rPr lang="en-US" sz="5400" b="1" kern="1200">
                <a:solidFill>
                  <a:schemeClr val="tx1"/>
                </a:solidFill>
                <a:latin typeface="+mj-lt"/>
                <a:ea typeface="+mj-ea"/>
                <a:cs typeface="+mj-cs"/>
              </a:rPr>
              <a:t>WAT HERKEN JE?</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E0D7C94A-6D71-F942-AA86-753FECE8E201}"/>
              </a:ext>
            </a:extLst>
          </p:cNvPr>
          <p:cNvSpPr txBox="1"/>
          <p:nvPr/>
        </p:nvSpPr>
        <p:spPr>
          <a:xfrm>
            <a:off x="6096001" y="1336329"/>
            <a:ext cx="5260848" cy="438258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1"/>
              <a:t>L’olandese, per via delle colonie e per la sua grande tradizione commerciale, è abituato a dialogare con molte altre lingue. E’ pertanto una lingua aperta a influssi stranieri. Si è imbottita di anglicismi e francesismi.</a:t>
            </a:r>
            <a:endParaRPr lang="en-US" sz="2000"/>
          </a:p>
          <a:p>
            <a:pPr indent="-228600">
              <a:lnSpc>
                <a:spcPct val="90000"/>
              </a:lnSpc>
              <a:spcAft>
                <a:spcPts val="600"/>
              </a:spcAft>
              <a:buFont typeface="Arial" panose="020B0604020202020204" pitchFamily="34" charset="0"/>
              <a:buChar char="•"/>
            </a:pPr>
            <a:endParaRPr lang="en-US" sz="2000" b="1"/>
          </a:p>
          <a:p>
            <a:pPr indent="-228600">
              <a:lnSpc>
                <a:spcPct val="90000"/>
              </a:lnSpc>
              <a:spcAft>
                <a:spcPts val="600"/>
              </a:spcAft>
              <a:buFont typeface="Arial" panose="020B0604020202020204" pitchFamily="34" charset="0"/>
              <a:buChar char="•"/>
            </a:pPr>
            <a:r>
              <a:rPr lang="en-US" sz="2000" i="1"/>
              <a:t>bureau, cadeau, perron…</a:t>
            </a:r>
          </a:p>
          <a:p>
            <a:pPr indent="-228600">
              <a:lnSpc>
                <a:spcPct val="90000"/>
              </a:lnSpc>
              <a:spcAft>
                <a:spcPts val="600"/>
              </a:spcAft>
              <a:buFont typeface="Arial" panose="020B0604020202020204" pitchFamily="34" charset="0"/>
              <a:buChar char="•"/>
            </a:pPr>
            <a:r>
              <a:rPr lang="en-US" sz="2000" i="1"/>
              <a:t>organiseren, mediteren, regreen…</a:t>
            </a:r>
          </a:p>
          <a:p>
            <a:pPr indent="-228600">
              <a:lnSpc>
                <a:spcPct val="90000"/>
              </a:lnSpc>
              <a:spcAft>
                <a:spcPts val="600"/>
              </a:spcAft>
              <a:buFont typeface="Arial" panose="020B0604020202020204" pitchFamily="34" charset="0"/>
              <a:buChar char="•"/>
            </a:pPr>
            <a:r>
              <a:rPr lang="en-US" sz="2000" i="1"/>
              <a:t>lijn, station, situatie, garage, economie ..</a:t>
            </a:r>
          </a:p>
          <a:p>
            <a:pPr indent="-228600">
              <a:lnSpc>
                <a:spcPct val="90000"/>
              </a:lnSpc>
              <a:spcAft>
                <a:spcPts val="600"/>
              </a:spcAft>
              <a:buFont typeface="Arial" panose="020B0604020202020204" pitchFamily="34" charset="0"/>
              <a:buChar char="•"/>
            </a:pPr>
            <a:r>
              <a:rPr lang="en-US" sz="2000" i="1"/>
              <a:t>negatief, positief, hypocriet, arrogant…</a:t>
            </a:r>
          </a:p>
        </p:txBody>
      </p:sp>
    </p:spTree>
    <p:extLst>
      <p:ext uri="{BB962C8B-B14F-4D97-AF65-F5344CB8AC3E}">
        <p14:creationId xmlns:p14="http://schemas.microsoft.com/office/powerpoint/2010/main" val="1310960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BC4079D-109F-604F-AFC8-8E52BE5A9F7B}"/>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b="1" kern="1200">
                <a:solidFill>
                  <a:srgbClr val="FFFFFF"/>
                </a:solidFill>
                <a:latin typeface="+mj-lt"/>
                <a:ea typeface="+mj-ea"/>
                <a:cs typeface="+mj-cs"/>
              </a:rPr>
              <a:t>Doppia matrice</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asellaDiTesto 2">
            <a:extLst>
              <a:ext uri="{FF2B5EF4-FFF2-40B4-BE49-F238E27FC236}">
                <a16:creationId xmlns:a16="http://schemas.microsoft.com/office/drawing/2014/main" id="{9B122E3A-A91B-4217-9330-5EE7CBFF8206}"/>
              </a:ext>
            </a:extLst>
          </p:cNvPr>
          <p:cNvGraphicFramePr/>
          <p:nvPr>
            <p:extLst>
              <p:ext uri="{D42A27DB-BD31-4B8C-83A1-F6EECF244321}">
                <p14:modId xmlns:p14="http://schemas.microsoft.com/office/powerpoint/2010/main" val="30477430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904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8" name="Picture 16" descr="Knutselen met papier en karton voor kinderen - Okay">
            <a:extLst>
              <a:ext uri="{FF2B5EF4-FFF2-40B4-BE49-F238E27FC236}">
                <a16:creationId xmlns:a16="http://schemas.microsoft.com/office/drawing/2014/main" id="{F2F9D325-0B9D-B74D-B0A7-9A1895ACBB7D}"/>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b="698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09A90E4-FB3D-9549-AFE6-458938CD43EF}"/>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b="1"/>
              <a:t>bricolage</a:t>
            </a:r>
          </a:p>
        </p:txBody>
      </p:sp>
      <p:sp>
        <p:nvSpPr>
          <p:cNvPr id="7" name="Segnaposto testo 6">
            <a:extLst>
              <a:ext uri="{FF2B5EF4-FFF2-40B4-BE49-F238E27FC236}">
                <a16:creationId xmlns:a16="http://schemas.microsoft.com/office/drawing/2014/main" id="{D8353BEA-CF0A-2A41-8C89-4BE009B9451B}"/>
              </a:ext>
            </a:extLst>
          </p:cNvPr>
          <p:cNvSpPr>
            <a:spLocks noGrp="1"/>
          </p:cNvSpPr>
          <p:nvPr>
            <p:ph type="body" sz="half" idx="2"/>
          </p:nvPr>
        </p:nvSpPr>
        <p:spPr>
          <a:xfrm>
            <a:off x="7531610" y="2434201"/>
            <a:ext cx="3822189" cy="3742762"/>
          </a:xfrm>
        </p:spPr>
        <p:txBody>
          <a:bodyPr vert="horz" lIns="91440" tIns="45720" rIns="91440" bIns="45720" rtlCol="0">
            <a:normAutofit/>
          </a:bodyPr>
          <a:lstStyle/>
          <a:p>
            <a:pPr indent="-228600">
              <a:buFont typeface="Arial" panose="020B0604020202020204" pitchFamily="34" charset="0"/>
              <a:buChar char="•"/>
            </a:pPr>
            <a:r>
              <a:rPr lang="en-US" sz="2000"/>
              <a:t>jong</a:t>
            </a:r>
          </a:p>
          <a:p>
            <a:pPr indent="-228600">
              <a:buFont typeface="Arial" panose="020B0604020202020204" pitchFamily="34" charset="0"/>
              <a:buChar char="•"/>
            </a:pPr>
            <a:r>
              <a:rPr lang="en-US" sz="2000"/>
              <a:t>jongen</a:t>
            </a:r>
          </a:p>
          <a:p>
            <a:pPr indent="-228600">
              <a:buFont typeface="Arial" panose="020B0604020202020204" pitchFamily="34" charset="0"/>
              <a:buChar char="•"/>
            </a:pPr>
            <a:r>
              <a:rPr lang="en-US" sz="2000"/>
              <a:t>jonger</a:t>
            </a:r>
          </a:p>
          <a:p>
            <a:pPr indent="-228600">
              <a:buFont typeface="Arial" panose="020B0604020202020204" pitchFamily="34" charset="0"/>
              <a:buChar char="•"/>
            </a:pPr>
            <a:r>
              <a:rPr lang="en-US" sz="2000"/>
              <a:t>jongeren</a:t>
            </a:r>
          </a:p>
          <a:p>
            <a:pPr indent="-228600">
              <a:buFont typeface="Arial" panose="020B0604020202020204" pitchFamily="34" charset="0"/>
              <a:buChar char="•"/>
            </a:pPr>
            <a:r>
              <a:rPr lang="en-US" sz="2000"/>
              <a:t>jongerentaal</a:t>
            </a:r>
          </a:p>
          <a:p>
            <a:pPr indent="-228600">
              <a:buFont typeface="Arial" panose="020B0604020202020204" pitchFamily="34" charset="0"/>
              <a:buChar char="•"/>
            </a:pPr>
            <a:r>
              <a:rPr lang="en-US" sz="2000"/>
              <a:t>hangjongeren</a:t>
            </a:r>
          </a:p>
        </p:txBody>
      </p:sp>
    </p:spTree>
    <p:extLst>
      <p:ext uri="{BB962C8B-B14F-4D97-AF65-F5344CB8AC3E}">
        <p14:creationId xmlns:p14="http://schemas.microsoft.com/office/powerpoint/2010/main" val="417271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3CB95-AB3C-4884-9459-250722CADE3D}"/>
              </a:ext>
            </a:extLst>
          </p:cNvPr>
          <p:cNvSpPr>
            <a:spLocks noGrp="1"/>
          </p:cNvSpPr>
          <p:nvPr>
            <p:ph type="title"/>
          </p:nvPr>
        </p:nvSpPr>
        <p:spPr/>
        <p:txBody>
          <a:bodyPr/>
          <a:lstStyle/>
          <a:p>
            <a:pPr algn="ctr"/>
            <a:r>
              <a:rPr lang="it-IT" dirty="0">
                <a:cs typeface="Calibri Light"/>
              </a:rPr>
              <a:t>QUALCHE ASSOCIAZIONE MENTALE...? </a:t>
            </a:r>
          </a:p>
        </p:txBody>
      </p:sp>
    </p:spTree>
    <p:extLst>
      <p:ext uri="{BB962C8B-B14F-4D97-AF65-F5344CB8AC3E}">
        <p14:creationId xmlns:p14="http://schemas.microsoft.com/office/powerpoint/2010/main" val="2185480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09A90E4-FB3D-9549-AFE6-458938CD43EF}"/>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b="1"/>
              <a:t>Welke gaat waar?</a:t>
            </a:r>
          </a:p>
        </p:txBody>
      </p:sp>
      <p:grpSp>
        <p:nvGrpSpPr>
          <p:cNvPr id="83" name="Group 82">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84" name="Rectangle 83">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testo 6">
            <a:extLst>
              <a:ext uri="{FF2B5EF4-FFF2-40B4-BE49-F238E27FC236}">
                <a16:creationId xmlns:a16="http://schemas.microsoft.com/office/drawing/2014/main" id="{D8353BEA-CF0A-2A41-8C89-4BE009B9451B}"/>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a:t>wit     		geel</a:t>
            </a:r>
          </a:p>
          <a:p>
            <a:pPr indent="-228600">
              <a:buFont typeface="Arial" panose="020B0604020202020204" pitchFamily="34" charset="0"/>
              <a:buChar char="•"/>
            </a:pPr>
            <a:r>
              <a:rPr lang="en-US" sz="2000"/>
              <a:t>licht		blij </a:t>
            </a:r>
          </a:p>
          <a:p>
            <a:pPr indent="-228600">
              <a:buFont typeface="Arial" panose="020B0604020202020204" pitchFamily="34" charset="0"/>
              <a:buChar char="•"/>
            </a:pPr>
            <a:r>
              <a:rPr lang="en-US" sz="2000"/>
              <a:t>hoog		brood	</a:t>
            </a:r>
          </a:p>
          <a:p>
            <a:pPr indent="-228600">
              <a:buFont typeface="Arial" panose="020B0604020202020204" pitchFamily="34" charset="0"/>
              <a:buChar char="•"/>
            </a:pPr>
            <a:r>
              <a:rPr lang="en-US" sz="2000"/>
              <a:t>dol		gaaf</a:t>
            </a:r>
          </a:p>
          <a:p>
            <a:pPr indent="-228600">
              <a:buFont typeface="Arial" panose="020B0604020202020204" pitchFamily="34" charset="0"/>
              <a:buChar char="•"/>
            </a:pPr>
            <a:r>
              <a:rPr lang="en-US" sz="2000"/>
              <a:t>vet		bouw</a:t>
            </a:r>
          </a:p>
        </p:txBody>
      </p:sp>
      <p:sp>
        <p:nvSpPr>
          <p:cNvPr id="89" name="Rectangle 88">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12" descr="Timmeren - Blabloom duurzame conceptstore voor het hele gezin">
            <a:extLst>
              <a:ext uri="{FF2B5EF4-FFF2-40B4-BE49-F238E27FC236}">
                <a16:creationId xmlns:a16="http://schemas.microsoft.com/office/drawing/2014/main" id="{F2EAA88D-696C-B24F-B7C1-F708591D67C7}"/>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r="2" b="3063"/>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632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3756B343-807D-456E-AA26-80E96B75D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09A90E4-FB3D-9549-AFE6-458938CD43EF}"/>
              </a:ext>
            </a:extLst>
          </p:cNvPr>
          <p:cNvSpPr>
            <a:spLocks noGrp="1"/>
          </p:cNvSpPr>
          <p:nvPr>
            <p:ph type="title"/>
          </p:nvPr>
        </p:nvSpPr>
        <p:spPr>
          <a:xfrm>
            <a:off x="7239014" y="525982"/>
            <a:ext cx="4282983" cy="1200361"/>
          </a:xfrm>
        </p:spPr>
        <p:txBody>
          <a:bodyPr vert="horz" lIns="91440" tIns="45720" rIns="91440" bIns="45720" rtlCol="0" anchor="b">
            <a:normAutofit/>
          </a:bodyPr>
          <a:lstStyle/>
          <a:p>
            <a:r>
              <a:rPr lang="en-US" sz="3600" b="1"/>
              <a:t>KLIMAATWOORDEN</a:t>
            </a:r>
          </a:p>
        </p:txBody>
      </p:sp>
      <p:sp>
        <p:nvSpPr>
          <p:cNvPr id="83" name="Rectangle 82">
            <a:extLst>
              <a:ext uri="{FF2B5EF4-FFF2-40B4-BE49-F238E27FC236}">
                <a16:creationId xmlns:a16="http://schemas.microsoft.com/office/drawing/2014/main" id="{08980754-6F4B-43C9-B9BE-127B6BED6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12" descr="Timmeren - Blabloom duurzame conceptstore voor het hele gezin">
            <a:extLst>
              <a:ext uri="{FF2B5EF4-FFF2-40B4-BE49-F238E27FC236}">
                <a16:creationId xmlns:a16="http://schemas.microsoft.com/office/drawing/2014/main" id="{F2EAA88D-696C-B24F-B7C1-F708591D67C7}"/>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b="5399"/>
          <a:stretch/>
        </p:blipFill>
        <p:spPr bwMode="auto">
          <a:xfrm>
            <a:off x="576244"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169CC832-2974-4E8D-90ED-3E2941BA7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testo 6">
            <a:extLst>
              <a:ext uri="{FF2B5EF4-FFF2-40B4-BE49-F238E27FC236}">
                <a16:creationId xmlns:a16="http://schemas.microsoft.com/office/drawing/2014/main" id="{D8353BEA-CF0A-2A41-8C89-4BE009B9451B}"/>
              </a:ext>
            </a:extLst>
          </p:cNvPr>
          <p:cNvSpPr>
            <a:spLocks noGrp="1"/>
          </p:cNvSpPr>
          <p:nvPr>
            <p:ph type="body" sz="half" idx="2"/>
          </p:nvPr>
        </p:nvSpPr>
        <p:spPr>
          <a:xfrm>
            <a:off x="7239012" y="2031101"/>
            <a:ext cx="4282984" cy="3511943"/>
          </a:xfrm>
        </p:spPr>
        <p:txBody>
          <a:bodyPr vert="horz" lIns="91440" tIns="45720" rIns="91440" bIns="45720" rtlCol="0" anchor="ctr">
            <a:normAutofit/>
          </a:bodyPr>
          <a:lstStyle/>
          <a:p>
            <a:pPr indent="-228600">
              <a:buFont typeface="Arial" panose="020B0604020202020204" pitchFamily="34" charset="0"/>
              <a:buChar char="•"/>
            </a:pPr>
            <a:r>
              <a:rPr lang="en-US" sz="1800"/>
              <a:t>klimaat     	brand</a:t>
            </a:r>
          </a:p>
          <a:p>
            <a:pPr indent="-228600">
              <a:buFont typeface="Arial" panose="020B0604020202020204" pitchFamily="34" charset="0"/>
              <a:buChar char="•"/>
            </a:pPr>
            <a:r>
              <a:rPr lang="en-US" sz="1800"/>
              <a:t>bos		berg</a:t>
            </a:r>
          </a:p>
          <a:p>
            <a:pPr indent="-228600">
              <a:buFont typeface="Arial" panose="020B0604020202020204" pitchFamily="34" charset="0"/>
              <a:buChar char="•"/>
            </a:pPr>
            <a:r>
              <a:rPr lang="en-US" sz="1800"/>
              <a:t>hitte		praatje	</a:t>
            </a:r>
          </a:p>
          <a:p>
            <a:pPr indent="-228600">
              <a:buFont typeface="Arial" panose="020B0604020202020204" pitchFamily="34" charset="0"/>
              <a:buChar char="•"/>
            </a:pPr>
            <a:r>
              <a:rPr lang="en-US" sz="1800"/>
              <a:t>plastic	activist</a:t>
            </a:r>
          </a:p>
          <a:p>
            <a:pPr indent="-228600">
              <a:buFont typeface="Arial" panose="020B0604020202020204" pitchFamily="34" charset="0"/>
              <a:buChar char="•"/>
            </a:pPr>
            <a:r>
              <a:rPr lang="en-US" sz="1800"/>
              <a:t>weer 		golf</a:t>
            </a:r>
          </a:p>
        </p:txBody>
      </p:sp>
      <p:sp>
        <p:nvSpPr>
          <p:cNvPr id="89" name="Rectangle 88">
            <a:extLst>
              <a:ext uri="{FF2B5EF4-FFF2-40B4-BE49-F238E27FC236}">
                <a16:creationId xmlns:a16="http://schemas.microsoft.com/office/drawing/2014/main" id="{55222F96-971A-4F90-B841-6BAB416C7A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40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BA7A8C-44C5-784E-82D3-70DC6165BDBD}"/>
              </a:ext>
            </a:extLst>
          </p:cNvPr>
          <p:cNvSpPr>
            <a:spLocks noGrp="1"/>
          </p:cNvSpPr>
          <p:nvPr>
            <p:ph type="title"/>
          </p:nvPr>
        </p:nvSpPr>
        <p:spPr>
          <a:xfrm>
            <a:off x="648929" y="629266"/>
            <a:ext cx="6422849" cy="1676603"/>
          </a:xfrm>
        </p:spPr>
        <p:txBody>
          <a:bodyPr vert="horz" lIns="91440" tIns="45720" rIns="91440" bIns="45720" rtlCol="0" anchor="ctr">
            <a:normAutofit/>
          </a:bodyPr>
          <a:lstStyle/>
          <a:p>
            <a:r>
              <a:rPr lang="en-US" sz="4400" b="1" kern="1200">
                <a:solidFill>
                  <a:schemeClr val="tx1"/>
                </a:solidFill>
                <a:latin typeface="+mj-lt"/>
                <a:ea typeface="+mj-ea"/>
                <a:cs typeface="+mj-cs"/>
              </a:rPr>
              <a:t>GROETEN</a:t>
            </a:r>
          </a:p>
        </p:txBody>
      </p:sp>
      <p:sp>
        <p:nvSpPr>
          <p:cNvPr id="4" name="Segnaposto testo 3">
            <a:extLst>
              <a:ext uri="{FF2B5EF4-FFF2-40B4-BE49-F238E27FC236}">
                <a16:creationId xmlns:a16="http://schemas.microsoft.com/office/drawing/2014/main" id="{8B82E764-F926-A44F-95A1-74DB8D4DB1DB}"/>
              </a:ext>
            </a:extLst>
          </p:cNvPr>
          <p:cNvSpPr>
            <a:spLocks noGrp="1"/>
          </p:cNvSpPr>
          <p:nvPr>
            <p:ph type="body" sz="half" idx="2"/>
          </p:nvPr>
        </p:nvSpPr>
        <p:spPr>
          <a:xfrm>
            <a:off x="648931" y="2438400"/>
            <a:ext cx="6422848" cy="3785419"/>
          </a:xfrm>
        </p:spPr>
        <p:txBody>
          <a:bodyPr vert="horz" lIns="91440" tIns="45720" rIns="91440" bIns="45720" rtlCol="0">
            <a:normAutofit/>
          </a:bodyPr>
          <a:lstStyle/>
          <a:p>
            <a:pPr indent="-228600">
              <a:buFont typeface="Arial" panose="020B0604020202020204" pitchFamily="34" charset="0"/>
              <a:buChar char="•"/>
            </a:pPr>
            <a:r>
              <a:rPr lang="en-US" sz="2000"/>
              <a:t>hallo</a:t>
            </a:r>
          </a:p>
          <a:p>
            <a:pPr indent="-228600">
              <a:buFont typeface="Arial" panose="020B0604020202020204" pitchFamily="34" charset="0"/>
              <a:buChar char="•"/>
            </a:pPr>
            <a:r>
              <a:rPr lang="en-US" sz="2000"/>
              <a:t>hoi</a:t>
            </a:r>
          </a:p>
          <a:p>
            <a:pPr indent="-228600">
              <a:buFont typeface="Arial" panose="020B0604020202020204" pitchFamily="34" charset="0"/>
              <a:buChar char="•"/>
            </a:pPr>
            <a:r>
              <a:rPr lang="en-US" sz="2000"/>
              <a:t>goedemorgen</a:t>
            </a:r>
          </a:p>
          <a:p>
            <a:pPr indent="-228600">
              <a:buFont typeface="Arial" panose="020B0604020202020204" pitchFamily="34" charset="0"/>
              <a:buChar char="•"/>
            </a:pPr>
            <a:r>
              <a:rPr lang="en-US" sz="2000"/>
              <a:t>goedemiddag</a:t>
            </a:r>
          </a:p>
          <a:p>
            <a:pPr indent="-228600">
              <a:buFont typeface="Arial" panose="020B0604020202020204" pitchFamily="34" charset="0"/>
              <a:buChar char="•"/>
            </a:pPr>
            <a:endParaRPr lang="en-US" sz="2000"/>
          </a:p>
        </p:txBody>
      </p:sp>
      <p:sp>
        <p:nvSpPr>
          <p:cNvPr id="71" name="Rectangle 70">
            <a:extLst>
              <a:ext uri="{FF2B5EF4-FFF2-40B4-BE49-F238E27FC236}">
                <a16:creationId xmlns:a16="http://schemas.microsoft.com/office/drawing/2014/main" id="{11C59EDF-5A1E-404D-B55D-8AEA5D8D6D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4F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roeten | Weet hoe je moet groeten!">
            <a:extLst>
              <a:ext uri="{FF2B5EF4-FFF2-40B4-BE49-F238E27FC236}">
                <a16:creationId xmlns:a16="http://schemas.microsoft.com/office/drawing/2014/main" id="{DA9421B7-86F6-1B45-AE75-7A3A9E021F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981503" y="876201"/>
            <a:ext cx="1785822" cy="510235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96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4411126-6A7E-6943-AFFF-FE602C71FA2E}"/>
              </a:ext>
            </a:extLst>
          </p:cNvPr>
          <p:cNvSpPr>
            <a:spLocks noGrp="1"/>
          </p:cNvSpPr>
          <p:nvPr>
            <p:ph type="title"/>
          </p:nvPr>
        </p:nvSpPr>
        <p:spPr>
          <a:xfrm>
            <a:off x="1383564" y="348865"/>
            <a:ext cx="9718111" cy="1576446"/>
          </a:xfrm>
        </p:spPr>
        <p:txBody>
          <a:bodyPr anchor="ctr">
            <a:normAutofit/>
          </a:bodyPr>
          <a:lstStyle/>
          <a:p>
            <a:r>
              <a:rPr lang="it-IT" sz="4000" b="1">
                <a:solidFill>
                  <a:srgbClr val="FFFFFF"/>
                </a:solidFill>
              </a:rPr>
              <a:t>OEFENEN</a:t>
            </a:r>
          </a:p>
        </p:txBody>
      </p:sp>
      <p:graphicFrame>
        <p:nvGraphicFramePr>
          <p:cNvPr id="5" name="Segnaposto contenuto 2">
            <a:extLst>
              <a:ext uri="{FF2B5EF4-FFF2-40B4-BE49-F238E27FC236}">
                <a16:creationId xmlns:a16="http://schemas.microsoft.com/office/drawing/2014/main" id="{225C753B-64B0-4F83-B8EC-61E950350154}"/>
              </a:ext>
            </a:extLst>
          </p:cNvPr>
          <p:cNvGraphicFramePr>
            <a:graphicFrameLocks noGrp="1"/>
          </p:cNvGraphicFramePr>
          <p:nvPr>
            <p:ph idx="1"/>
            <p:extLst>
              <p:ext uri="{D42A27DB-BD31-4B8C-83A1-F6EECF244321}">
                <p14:modId xmlns:p14="http://schemas.microsoft.com/office/powerpoint/2010/main" val="216453118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3668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olo 1">
            <a:extLst>
              <a:ext uri="{FF2B5EF4-FFF2-40B4-BE49-F238E27FC236}">
                <a16:creationId xmlns:a16="http://schemas.microsoft.com/office/drawing/2014/main" id="{E4411126-6A7E-6943-AFFF-FE602C71FA2E}"/>
              </a:ext>
            </a:extLst>
          </p:cNvPr>
          <p:cNvSpPr>
            <a:spLocks noGrp="1"/>
          </p:cNvSpPr>
          <p:nvPr>
            <p:ph type="title"/>
          </p:nvPr>
        </p:nvSpPr>
        <p:spPr>
          <a:xfrm>
            <a:off x="1143000" y="1676400"/>
            <a:ext cx="3810000" cy="3505200"/>
          </a:xfrm>
        </p:spPr>
        <p:txBody>
          <a:bodyPr anchor="t">
            <a:normAutofit/>
          </a:bodyPr>
          <a:lstStyle/>
          <a:p>
            <a:r>
              <a:rPr lang="it-IT" sz="4000" b="1"/>
              <a:t>OEFENEN</a:t>
            </a:r>
          </a:p>
        </p:txBody>
      </p:sp>
      <p:sp>
        <p:nvSpPr>
          <p:cNvPr id="3" name="Segnaposto contenuto 2">
            <a:extLst>
              <a:ext uri="{FF2B5EF4-FFF2-40B4-BE49-F238E27FC236}">
                <a16:creationId xmlns:a16="http://schemas.microsoft.com/office/drawing/2014/main" id="{63A36835-1F02-5D4D-8E00-29D66F68B781}"/>
              </a:ext>
            </a:extLst>
          </p:cNvPr>
          <p:cNvSpPr>
            <a:spLocks noGrp="1"/>
          </p:cNvSpPr>
          <p:nvPr>
            <p:ph idx="1"/>
          </p:nvPr>
        </p:nvSpPr>
        <p:spPr>
          <a:xfrm>
            <a:off x="5181604" y="1676400"/>
            <a:ext cx="5638796" cy="3505200"/>
          </a:xfrm>
        </p:spPr>
        <p:txBody>
          <a:bodyPr vert="horz" lIns="91440" tIns="45720" rIns="91440" bIns="45720" rtlCol="0" anchor="t">
            <a:normAutofit/>
          </a:bodyPr>
          <a:lstStyle/>
          <a:p>
            <a:r>
              <a:rPr lang="it-IT" sz="2400" dirty="0" err="1"/>
              <a:t>gat</a:t>
            </a:r>
            <a:endParaRPr lang="it-IT" sz="2400" dirty="0" err="1">
              <a:cs typeface="Calibri"/>
            </a:endParaRPr>
          </a:p>
          <a:p>
            <a:r>
              <a:rPr lang="it-IT" sz="2400" dirty="0" err="1"/>
              <a:t>hart</a:t>
            </a:r>
            <a:endParaRPr lang="it-IT" sz="2400" dirty="0" err="1">
              <a:cs typeface="Calibri"/>
            </a:endParaRPr>
          </a:p>
          <a:p>
            <a:r>
              <a:rPr lang="it-IT" sz="2400" dirty="0" err="1"/>
              <a:t>bal</a:t>
            </a:r>
            <a:endParaRPr lang="it-IT" sz="2400" dirty="0" err="1">
              <a:cs typeface="Calibri"/>
            </a:endParaRPr>
          </a:p>
          <a:p>
            <a:r>
              <a:rPr lang="it-IT" sz="2400" dirty="0" err="1"/>
              <a:t>tas</a:t>
            </a:r>
            <a:endParaRPr lang="it-IT" sz="2400" dirty="0" err="1">
              <a:cs typeface="Calibri"/>
            </a:endParaRPr>
          </a:p>
          <a:p>
            <a:r>
              <a:rPr lang="it-IT" sz="2400" dirty="0" err="1"/>
              <a:t>kat</a:t>
            </a:r>
            <a:endParaRPr lang="it-IT" sz="2400" dirty="0" err="1">
              <a:cs typeface="Calibri"/>
            </a:endParaRPr>
          </a:p>
          <a:p>
            <a:r>
              <a:rPr lang="it-IT" sz="2400" dirty="0" err="1"/>
              <a:t>schot</a:t>
            </a:r>
            <a:endParaRPr lang="it-IT" sz="2400" dirty="0" err="1">
              <a:cs typeface="Calibri"/>
            </a:endParaRPr>
          </a:p>
          <a:p>
            <a:r>
              <a:rPr lang="it-IT" sz="2400" dirty="0" err="1"/>
              <a:t>schroef</a:t>
            </a:r>
            <a:endParaRPr lang="it-IT" sz="2400" dirty="0" err="1">
              <a:cs typeface="Calibri"/>
            </a:endParaRPr>
          </a:p>
          <a:p>
            <a:endParaRPr lang="it-IT" sz="2400">
              <a:solidFill>
                <a:schemeClr val="tx1">
                  <a:alpha val="55000"/>
                </a:schemeClr>
              </a:solidFill>
            </a:endParaRPr>
          </a:p>
          <a:p>
            <a:endParaRPr lang="it-IT" sz="2400">
              <a:solidFill>
                <a:schemeClr val="tx1">
                  <a:alpha val="55000"/>
                </a:schemeClr>
              </a:solidFill>
            </a:endParaRPr>
          </a:p>
          <a:p>
            <a:endParaRPr lang="it-IT" sz="2400">
              <a:solidFill>
                <a:schemeClr val="tx1">
                  <a:alpha val="55000"/>
                </a:schemeClr>
              </a:solidFill>
            </a:endParaRPr>
          </a:p>
        </p:txBody>
      </p:sp>
    </p:spTree>
    <p:extLst>
      <p:ext uri="{BB962C8B-B14F-4D97-AF65-F5344CB8AC3E}">
        <p14:creationId xmlns:p14="http://schemas.microsoft.com/office/powerpoint/2010/main" val="4014080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2ADC0-11CC-4EBC-AFB6-E5D012B8AD1D}"/>
              </a:ext>
            </a:extLst>
          </p:cNvPr>
          <p:cNvSpPr>
            <a:spLocks noGrp="1"/>
          </p:cNvSpPr>
          <p:nvPr>
            <p:ph type="title"/>
          </p:nvPr>
        </p:nvSpPr>
        <p:spPr>
          <a:xfrm>
            <a:off x="676232" y="5200879"/>
            <a:ext cx="8082447" cy="802111"/>
          </a:xfrm>
        </p:spPr>
        <p:txBody>
          <a:bodyPr vert="horz" lIns="91440" tIns="45720" rIns="91440" bIns="45720" rtlCol="0" anchor="ctr">
            <a:normAutofit/>
          </a:bodyPr>
          <a:lstStyle/>
          <a:p>
            <a:pPr algn="r"/>
            <a:r>
              <a:rPr lang="en-US" dirty="0">
                <a:cs typeface="Calibri Light"/>
              </a:rPr>
              <a:t>LE NOSTRE COLLABORAZIONI</a:t>
            </a:r>
            <a:endParaRPr lang="en-US" kern="1200" dirty="0">
              <a:latin typeface="+mj-lt"/>
              <a:cs typeface="Calibri Light"/>
            </a:endParaRPr>
          </a:p>
        </p:txBody>
      </p:sp>
      <p:sp>
        <p:nvSpPr>
          <p:cNvPr id="16" name="Rectangle 17">
            <a:extLst>
              <a:ext uri="{FF2B5EF4-FFF2-40B4-BE49-F238E27FC236}">
                <a16:creationId xmlns:a16="http://schemas.microsoft.com/office/drawing/2014/main" id="{26882C51-76F9-4F99-997D-31FA6242A8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magine 13" descr="KU Leuven doppio diploma&#10;">
            <a:extLst>
              <a:ext uri="{FF2B5EF4-FFF2-40B4-BE49-F238E27FC236}">
                <a16:creationId xmlns:a16="http://schemas.microsoft.com/office/drawing/2014/main" id="{BAC0A3B9-5BED-4F5D-BA37-6A3C3F7C929F}"/>
              </a:ext>
            </a:extLst>
          </p:cNvPr>
          <p:cNvPicPr>
            <a:picLocks noChangeAspect="1"/>
          </p:cNvPicPr>
          <p:nvPr/>
        </p:nvPicPr>
        <p:blipFill>
          <a:blip r:embed="rId2"/>
          <a:stretch>
            <a:fillRect/>
          </a:stretch>
        </p:blipFill>
        <p:spPr>
          <a:xfrm>
            <a:off x="709232" y="709133"/>
            <a:ext cx="1047722" cy="699354"/>
          </a:xfrm>
          <a:prstGeom prst="rect">
            <a:avLst/>
          </a:prstGeom>
        </p:spPr>
      </p:pic>
      <p:sp>
        <p:nvSpPr>
          <p:cNvPr id="17" name="Right Triangle 19">
            <a:extLst>
              <a:ext uri="{FF2B5EF4-FFF2-40B4-BE49-F238E27FC236}">
                <a16:creationId xmlns:a16="http://schemas.microsoft.com/office/drawing/2014/main" id="{61FFFC16-86E2-4B9A-BC6D-213DC26547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21">
            <a:extLst>
              <a:ext uri="{FF2B5EF4-FFF2-40B4-BE49-F238E27FC236}">
                <a16:creationId xmlns:a16="http://schemas.microsoft.com/office/drawing/2014/main" id="{DD3524E0-C87C-4F38-9FC7-E969C15A79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ight Triangle 23">
            <a:extLst>
              <a:ext uri="{FF2B5EF4-FFF2-40B4-BE49-F238E27FC236}">
                <a16:creationId xmlns:a16="http://schemas.microsoft.com/office/drawing/2014/main" id="{F1ED1DF4-DDDE-4464-8ABC-ED1F633CCE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5916" y="1477941"/>
            <a:ext cx="1092260" cy="1371600"/>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5">
            <a:extLst>
              <a:ext uri="{FF2B5EF4-FFF2-40B4-BE49-F238E27FC236}">
                <a16:creationId xmlns:a16="http://schemas.microsoft.com/office/drawing/2014/main" id="{E7E01BF7-4F45-4B6D-82BF-5A5DB30A62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41" y="2856071"/>
            <a:ext cx="2340073" cy="19110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7">
            <a:extLst>
              <a:ext uri="{FF2B5EF4-FFF2-40B4-BE49-F238E27FC236}">
                <a16:creationId xmlns:a16="http://schemas.microsoft.com/office/drawing/2014/main" id="{F2FC5C7B-261A-4268-BA85-C29488A8BE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0520" y="2798992"/>
            <a:ext cx="1911096" cy="1980472"/>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9">
            <a:extLst>
              <a:ext uri="{FF2B5EF4-FFF2-40B4-BE49-F238E27FC236}">
                <a16:creationId xmlns:a16="http://schemas.microsoft.com/office/drawing/2014/main" id="{5CB4E315-91F2-4710-B866-B119037ED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5769" y="673132"/>
            <a:ext cx="1980472" cy="21646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6" descr="Immagine che contiene testo&#10;&#10;Descrizione generata automaticamente">
            <a:extLst>
              <a:ext uri="{FF2B5EF4-FFF2-40B4-BE49-F238E27FC236}">
                <a16:creationId xmlns:a16="http://schemas.microsoft.com/office/drawing/2014/main" id="{A3062ED4-B48E-4E8F-AD6F-68ACF517CDBB}"/>
              </a:ext>
            </a:extLst>
          </p:cNvPr>
          <p:cNvPicPr>
            <a:picLocks noChangeAspect="1"/>
          </p:cNvPicPr>
          <p:nvPr/>
        </p:nvPicPr>
        <p:blipFill>
          <a:blip r:embed="rId3"/>
          <a:stretch>
            <a:fillRect/>
          </a:stretch>
        </p:blipFill>
        <p:spPr>
          <a:xfrm>
            <a:off x="6933499" y="895005"/>
            <a:ext cx="1685012" cy="1732813"/>
          </a:xfrm>
          <a:prstGeom prst="rect">
            <a:avLst/>
          </a:prstGeom>
        </p:spPr>
      </p:pic>
      <p:sp>
        <p:nvSpPr>
          <p:cNvPr id="29" name="Right Triangle 31">
            <a:extLst>
              <a:ext uri="{FF2B5EF4-FFF2-40B4-BE49-F238E27FC236}">
                <a16:creationId xmlns:a16="http://schemas.microsoft.com/office/drawing/2014/main" id="{569BABC0-B0CC-4E7B-838A-F6E644779E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8642224" y="795153"/>
            <a:ext cx="1399032" cy="115062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5" descr="Immagine che contiene erba, esterni, persona, gruppo&#10;&#10;Descrizione generata automaticamente">
            <a:extLst>
              <a:ext uri="{FF2B5EF4-FFF2-40B4-BE49-F238E27FC236}">
                <a16:creationId xmlns:a16="http://schemas.microsoft.com/office/drawing/2014/main" id="{F74B3028-0453-4EC8-853D-F01928A14058}"/>
              </a:ext>
            </a:extLst>
          </p:cNvPr>
          <p:cNvPicPr>
            <a:picLocks noChangeAspect="1"/>
          </p:cNvPicPr>
          <p:nvPr/>
        </p:nvPicPr>
        <p:blipFill>
          <a:blip r:embed="rId4"/>
          <a:stretch>
            <a:fillRect/>
          </a:stretch>
        </p:blipFill>
        <p:spPr>
          <a:xfrm>
            <a:off x="847634" y="3161883"/>
            <a:ext cx="1955665" cy="1305407"/>
          </a:xfrm>
          <a:prstGeom prst="rect">
            <a:avLst/>
          </a:prstGeom>
        </p:spPr>
      </p:pic>
      <p:sp>
        <p:nvSpPr>
          <p:cNvPr id="31" name="Rectangle 33">
            <a:extLst>
              <a:ext uri="{FF2B5EF4-FFF2-40B4-BE49-F238E27FC236}">
                <a16:creationId xmlns:a16="http://schemas.microsoft.com/office/drawing/2014/main" id="{DCBE1B01-A27C-45C2-ADA4-AA13C3AC1F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516" y="2850674"/>
            <a:ext cx="2716145" cy="1901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5">
            <a:extLst>
              <a:ext uri="{FF2B5EF4-FFF2-40B4-BE49-F238E27FC236}">
                <a16:creationId xmlns:a16="http://schemas.microsoft.com/office/drawing/2014/main" id="{BE7E1DAA-43FB-4446-A354-9283DE668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64669" y="3250084"/>
            <a:ext cx="1911096" cy="1100751"/>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7">
            <a:extLst>
              <a:ext uri="{FF2B5EF4-FFF2-40B4-BE49-F238E27FC236}">
                <a16:creationId xmlns:a16="http://schemas.microsoft.com/office/drawing/2014/main" id="{F6FE5468-759E-4E83-828A-5587C7F588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111" y="1485831"/>
            <a:ext cx="2537199"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7" descr="Immagine che contiene testo, clipart, serviziodatavola, piatto&#10;&#10;Descrizione generata automaticamente">
            <a:extLst>
              <a:ext uri="{FF2B5EF4-FFF2-40B4-BE49-F238E27FC236}">
                <a16:creationId xmlns:a16="http://schemas.microsoft.com/office/drawing/2014/main" id="{536FF2EC-B178-4CCD-8D97-290B18C7B5E4}"/>
              </a:ext>
            </a:extLst>
          </p:cNvPr>
          <p:cNvPicPr>
            <a:picLocks noChangeAspect="1"/>
          </p:cNvPicPr>
          <p:nvPr/>
        </p:nvPicPr>
        <p:blipFill>
          <a:blip r:embed="rId5"/>
          <a:stretch>
            <a:fillRect/>
          </a:stretch>
        </p:blipFill>
        <p:spPr>
          <a:xfrm>
            <a:off x="2635624" y="1863974"/>
            <a:ext cx="2155206" cy="595659"/>
          </a:xfrm>
          <a:prstGeom prst="rect">
            <a:avLst/>
          </a:prstGeom>
        </p:spPr>
      </p:pic>
      <p:pic>
        <p:nvPicPr>
          <p:cNvPr id="6" name="Immagine 3" descr="Immagine che contiene testo&#10;&#10;Descrizione generata automaticamente">
            <a:extLst>
              <a:ext uri="{FF2B5EF4-FFF2-40B4-BE49-F238E27FC236}">
                <a16:creationId xmlns:a16="http://schemas.microsoft.com/office/drawing/2014/main" id="{430A872C-49CE-4221-B542-8431F7A1D426}"/>
              </a:ext>
            </a:extLst>
          </p:cNvPr>
          <p:cNvPicPr>
            <a:picLocks noChangeAspect="1"/>
          </p:cNvPicPr>
          <p:nvPr/>
        </p:nvPicPr>
        <p:blipFill>
          <a:blip r:embed="rId6"/>
          <a:stretch>
            <a:fillRect/>
          </a:stretch>
        </p:blipFill>
        <p:spPr>
          <a:xfrm>
            <a:off x="4225834" y="3131918"/>
            <a:ext cx="2396155" cy="1337388"/>
          </a:xfrm>
          <a:prstGeom prst="rect">
            <a:avLst/>
          </a:prstGeom>
        </p:spPr>
      </p:pic>
      <p:sp>
        <p:nvSpPr>
          <p:cNvPr id="37" name="Rectangle 39">
            <a:extLst>
              <a:ext uri="{FF2B5EF4-FFF2-40B4-BE49-F238E27FC236}">
                <a16:creationId xmlns:a16="http://schemas.microsoft.com/office/drawing/2014/main" id="{99FE99BC-5F7D-47C3-AA1E-16D7DBDBD1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6605" y="2069831"/>
            <a:ext cx="2789854" cy="26368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magine 8">
            <a:extLst>
              <a:ext uri="{FF2B5EF4-FFF2-40B4-BE49-F238E27FC236}">
                <a16:creationId xmlns:a16="http://schemas.microsoft.com/office/drawing/2014/main" id="{EB20613E-6DFC-45C7-82A0-55D29574A457}"/>
              </a:ext>
            </a:extLst>
          </p:cNvPr>
          <p:cNvPicPr>
            <a:picLocks noChangeAspect="1"/>
          </p:cNvPicPr>
          <p:nvPr/>
        </p:nvPicPr>
        <p:blipFill>
          <a:blip r:embed="rId7"/>
          <a:stretch>
            <a:fillRect/>
          </a:stretch>
        </p:blipFill>
        <p:spPr>
          <a:xfrm>
            <a:off x="9034250" y="2265082"/>
            <a:ext cx="2234563" cy="2288408"/>
          </a:xfrm>
          <a:prstGeom prst="rect">
            <a:avLst/>
          </a:prstGeom>
        </p:spPr>
      </p:pic>
      <p:sp>
        <p:nvSpPr>
          <p:cNvPr id="42" name="Right Triangle 41">
            <a:extLst>
              <a:ext uri="{FF2B5EF4-FFF2-40B4-BE49-F238E27FC236}">
                <a16:creationId xmlns:a16="http://schemas.microsoft.com/office/drawing/2014/main" id="{27400BAF-FCE6-4296-8A0E-9B595ADC09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32800" y="4724529"/>
            <a:ext cx="325600" cy="406635"/>
          </a:xfrm>
          <a:prstGeom prst="rtTriangle">
            <a:avLst/>
          </a:prstGeom>
          <a:solidFill>
            <a:srgbClr val="C76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58354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3" descr="Immagine che contiene esterni, castello&#10;&#10;Descrizione generata automaticamente">
            <a:extLst>
              <a:ext uri="{FF2B5EF4-FFF2-40B4-BE49-F238E27FC236}">
                <a16:creationId xmlns:a16="http://schemas.microsoft.com/office/drawing/2014/main" id="{5C337BDA-D4F5-4029-A78B-2D36CD59E555}"/>
              </a:ext>
            </a:extLst>
          </p:cNvPr>
          <p:cNvPicPr>
            <a:picLocks noChangeAspect="1"/>
          </p:cNvPicPr>
          <p:nvPr/>
        </p:nvPicPr>
        <p:blipFill rotWithShape="1">
          <a:blip r:embed="rId2"/>
          <a:srcRect t="15584" b="28166"/>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1742642-468B-4BCE-8B84-87A1072DBF72}"/>
              </a:ext>
            </a:extLst>
          </p:cNvPr>
          <p:cNvSpPr>
            <a:spLocks noGrp="1"/>
          </p:cNvSpPr>
          <p:nvPr>
            <p:ph type="title"/>
          </p:nvPr>
        </p:nvSpPr>
        <p:spPr>
          <a:xfrm>
            <a:off x="523875" y="5317240"/>
            <a:ext cx="11210925" cy="744836"/>
          </a:xfrm>
        </p:spPr>
        <p:txBody>
          <a:bodyPr>
            <a:normAutofit/>
          </a:bodyPr>
          <a:lstStyle/>
          <a:p>
            <a:pPr algn="ctr"/>
            <a:r>
              <a:rPr lang="it-IT" sz="3600">
                <a:solidFill>
                  <a:schemeClr val="tx1">
                    <a:lumMod val="85000"/>
                    <a:lumOff val="15000"/>
                  </a:schemeClr>
                </a:solidFill>
                <a:cs typeface="Calibri Light"/>
              </a:rPr>
              <a:t>Tot de volgende week!</a:t>
            </a:r>
            <a:endParaRPr lang="it-IT" sz="3600">
              <a:solidFill>
                <a:schemeClr val="tx1">
                  <a:lumMod val="85000"/>
                  <a:lumOff val="15000"/>
                </a:schemeClr>
              </a:solidFill>
            </a:endParaRP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280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5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5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5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pic>
        <p:nvPicPr>
          <p:cNvPr id="26" name="Immagine 3">
            <a:extLst>
              <a:ext uri="{FF2B5EF4-FFF2-40B4-BE49-F238E27FC236}">
                <a16:creationId xmlns:a16="http://schemas.microsoft.com/office/drawing/2014/main" id="{0FA8690C-C499-4BC2-AA77-84BA6093CE66}"/>
              </a:ext>
            </a:extLst>
          </p:cNvPr>
          <p:cNvPicPr>
            <a:picLocks noChangeAspect="1"/>
          </p:cNvPicPr>
          <p:nvPr/>
        </p:nvPicPr>
        <p:blipFill>
          <a:blip r:embed="rId3"/>
          <a:stretch>
            <a:fillRect/>
          </a:stretch>
        </p:blipFill>
        <p:spPr>
          <a:xfrm>
            <a:off x="5019675" y="685800"/>
            <a:ext cx="2355850" cy="1993900"/>
          </a:xfrm>
          <a:prstGeom prst="rect">
            <a:avLst/>
          </a:prstGeom>
        </p:spPr>
      </p:pic>
      <p:pic>
        <p:nvPicPr>
          <p:cNvPr id="30" name="Immagine 33" descr="Immagine che contiene cibo, patatinefritte, pasto, merendina&#10;&#10;Descrizione generata automaticamente">
            <a:extLst>
              <a:ext uri="{FF2B5EF4-FFF2-40B4-BE49-F238E27FC236}">
                <a16:creationId xmlns:a16="http://schemas.microsoft.com/office/drawing/2014/main" id="{7691A5EB-C289-4617-86D9-6D41582E5288}"/>
              </a:ext>
            </a:extLst>
          </p:cNvPr>
          <p:cNvPicPr>
            <a:picLocks noChangeAspect="1"/>
          </p:cNvPicPr>
          <p:nvPr/>
        </p:nvPicPr>
        <p:blipFill>
          <a:blip r:embed="rId4"/>
          <a:stretch>
            <a:fillRect/>
          </a:stretch>
        </p:blipFill>
        <p:spPr>
          <a:xfrm>
            <a:off x="5019675" y="2741613"/>
            <a:ext cx="2355850" cy="1497013"/>
          </a:xfrm>
          <a:prstGeom prst="rect">
            <a:avLst/>
          </a:prstGeom>
        </p:spPr>
      </p:pic>
      <p:pic>
        <p:nvPicPr>
          <p:cNvPr id="8" name="Immagine 8" descr="Immagine che contiene testo, persona, esterni&#10;&#10;Descrizione generata automaticamente">
            <a:extLst>
              <a:ext uri="{FF2B5EF4-FFF2-40B4-BE49-F238E27FC236}">
                <a16:creationId xmlns:a16="http://schemas.microsoft.com/office/drawing/2014/main" id="{A649092C-F9B8-4A1A-9815-58DFE4A646B5}"/>
              </a:ext>
            </a:extLst>
          </p:cNvPr>
          <p:cNvPicPr>
            <a:picLocks noChangeAspect="1"/>
          </p:cNvPicPr>
          <p:nvPr/>
        </p:nvPicPr>
        <p:blipFill>
          <a:blip r:embed="rId5"/>
          <a:stretch>
            <a:fillRect/>
          </a:stretch>
        </p:blipFill>
        <p:spPr>
          <a:xfrm>
            <a:off x="5019675" y="4300538"/>
            <a:ext cx="2355850" cy="1489075"/>
          </a:xfrm>
          <a:prstGeom prst="rect">
            <a:avLst/>
          </a:prstGeom>
        </p:spPr>
      </p:pic>
      <p:pic>
        <p:nvPicPr>
          <p:cNvPr id="9" name="Immagine 21" descr="Immagine che contiene persona, uomo, esterni, sport&#10;&#10;Descrizione generata automaticamente">
            <a:extLst>
              <a:ext uri="{FF2B5EF4-FFF2-40B4-BE49-F238E27FC236}">
                <a16:creationId xmlns:a16="http://schemas.microsoft.com/office/drawing/2014/main" id="{51B6F607-5659-4A83-88C7-7137B0834F72}"/>
              </a:ext>
            </a:extLst>
          </p:cNvPr>
          <p:cNvPicPr>
            <a:picLocks noChangeAspect="1"/>
          </p:cNvPicPr>
          <p:nvPr/>
        </p:nvPicPr>
        <p:blipFill>
          <a:blip r:embed="rId6"/>
          <a:stretch>
            <a:fillRect/>
          </a:stretch>
        </p:blipFill>
        <p:spPr>
          <a:xfrm>
            <a:off x="7437438" y="685800"/>
            <a:ext cx="1803400" cy="1458913"/>
          </a:xfrm>
          <a:prstGeom prst="rect">
            <a:avLst/>
          </a:prstGeom>
        </p:spPr>
      </p:pic>
      <p:pic>
        <p:nvPicPr>
          <p:cNvPr id="6" name="Immagine 6" descr="Immagine che contiene esterni, oggetto da esterni&#10;&#10;Descrizione generata automaticamente">
            <a:extLst>
              <a:ext uri="{FF2B5EF4-FFF2-40B4-BE49-F238E27FC236}">
                <a16:creationId xmlns:a16="http://schemas.microsoft.com/office/drawing/2014/main" id="{F34D8F91-FA4B-4A9B-A519-C2C6B2E4239F}"/>
              </a:ext>
            </a:extLst>
          </p:cNvPr>
          <p:cNvPicPr>
            <a:picLocks noChangeAspect="1"/>
          </p:cNvPicPr>
          <p:nvPr/>
        </p:nvPicPr>
        <p:blipFill>
          <a:blip r:embed="rId7"/>
          <a:stretch>
            <a:fillRect/>
          </a:stretch>
        </p:blipFill>
        <p:spPr>
          <a:xfrm>
            <a:off x="7437438" y="2205038"/>
            <a:ext cx="1803400" cy="2322513"/>
          </a:xfrm>
          <a:prstGeom prst="rect">
            <a:avLst/>
          </a:prstGeom>
        </p:spPr>
      </p:pic>
      <p:pic>
        <p:nvPicPr>
          <p:cNvPr id="7" name="Immagine 7" descr="Immagine che contiene edificio, esterni, persona, uomo&#10;&#10;Descrizione generata automaticamente">
            <a:extLst>
              <a:ext uri="{FF2B5EF4-FFF2-40B4-BE49-F238E27FC236}">
                <a16:creationId xmlns:a16="http://schemas.microsoft.com/office/drawing/2014/main" id="{A3417837-D668-412E-9458-CD736BBC3F80}"/>
              </a:ext>
            </a:extLst>
          </p:cNvPr>
          <p:cNvPicPr>
            <a:picLocks noChangeAspect="1"/>
          </p:cNvPicPr>
          <p:nvPr/>
        </p:nvPicPr>
        <p:blipFill>
          <a:blip r:embed="rId8"/>
          <a:stretch>
            <a:fillRect/>
          </a:stretch>
        </p:blipFill>
        <p:spPr>
          <a:xfrm>
            <a:off x="7437438" y="4592638"/>
            <a:ext cx="1803400" cy="1198563"/>
          </a:xfrm>
          <a:prstGeom prst="rect">
            <a:avLst/>
          </a:prstGeom>
        </p:spPr>
      </p:pic>
      <p:pic>
        <p:nvPicPr>
          <p:cNvPr id="10" name="Immagine 10" descr="Immagine che contiene persona, inpiedi, posando, evento&#10;&#10;Descrizione generata automaticamente">
            <a:extLst>
              <a:ext uri="{FF2B5EF4-FFF2-40B4-BE49-F238E27FC236}">
                <a16:creationId xmlns:a16="http://schemas.microsoft.com/office/drawing/2014/main" id="{0E5AD67F-EF13-4F64-A7BE-E7A104AA5AA3}"/>
              </a:ext>
            </a:extLst>
          </p:cNvPr>
          <p:cNvPicPr>
            <a:picLocks noChangeAspect="1"/>
          </p:cNvPicPr>
          <p:nvPr/>
        </p:nvPicPr>
        <p:blipFill>
          <a:blip r:embed="rId9"/>
          <a:stretch>
            <a:fillRect/>
          </a:stretch>
        </p:blipFill>
        <p:spPr>
          <a:xfrm>
            <a:off x="9304338" y="685800"/>
            <a:ext cx="2190750" cy="1404938"/>
          </a:xfrm>
          <a:prstGeom prst="rect">
            <a:avLst/>
          </a:prstGeom>
        </p:spPr>
      </p:pic>
      <p:pic>
        <p:nvPicPr>
          <p:cNvPr id="3" name="Immagine 3" descr="Immagine che contiene esterni, edificio, bicicletta, via&#10;&#10;Descrizione generata automaticamente">
            <a:extLst>
              <a:ext uri="{FF2B5EF4-FFF2-40B4-BE49-F238E27FC236}">
                <a16:creationId xmlns:a16="http://schemas.microsoft.com/office/drawing/2014/main" id="{0BC1E062-9127-4526-A8DF-686BF65B9D80}"/>
              </a:ext>
            </a:extLst>
          </p:cNvPr>
          <p:cNvPicPr>
            <a:picLocks noChangeAspect="1"/>
          </p:cNvPicPr>
          <p:nvPr/>
        </p:nvPicPr>
        <p:blipFill>
          <a:blip r:embed="rId10"/>
          <a:stretch>
            <a:fillRect/>
          </a:stretch>
        </p:blipFill>
        <p:spPr>
          <a:xfrm>
            <a:off x="9304338" y="2151063"/>
            <a:ext cx="2190750" cy="1382713"/>
          </a:xfrm>
          <a:prstGeom prst="rect">
            <a:avLst/>
          </a:prstGeom>
        </p:spPr>
      </p:pic>
      <p:pic>
        <p:nvPicPr>
          <p:cNvPr id="5" name="Immagine 5" descr="Immagine che contiene pianta, bouquet, fiore&#10;&#10;Descrizione generata automaticamente">
            <a:extLst>
              <a:ext uri="{FF2B5EF4-FFF2-40B4-BE49-F238E27FC236}">
                <a16:creationId xmlns:a16="http://schemas.microsoft.com/office/drawing/2014/main" id="{FF73B4C5-A61A-4A76-915B-D536DDFD350F}"/>
              </a:ext>
            </a:extLst>
          </p:cNvPr>
          <p:cNvPicPr>
            <a:picLocks noChangeAspect="1"/>
          </p:cNvPicPr>
          <p:nvPr/>
        </p:nvPicPr>
        <p:blipFill>
          <a:blip r:embed="rId11"/>
          <a:stretch>
            <a:fillRect/>
          </a:stretch>
        </p:blipFill>
        <p:spPr>
          <a:xfrm>
            <a:off x="9304338" y="3597275"/>
            <a:ext cx="2190750" cy="2193925"/>
          </a:xfrm>
          <a:prstGeom prst="rect">
            <a:avLst/>
          </a:prstGeom>
        </p:spPr>
      </p:pic>
      <p:sp>
        <p:nvSpPr>
          <p:cNvPr id="2" name="Titolo 1">
            <a:extLst>
              <a:ext uri="{FF2B5EF4-FFF2-40B4-BE49-F238E27FC236}">
                <a16:creationId xmlns:a16="http://schemas.microsoft.com/office/drawing/2014/main" id="{991E8E43-019C-4DD6-B118-77B87A401365}"/>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4000" kern="1200">
                <a:solidFill>
                  <a:srgbClr val="FFFFFF"/>
                </a:solidFill>
                <a:latin typeface="+mj-lt"/>
                <a:ea typeface="+mj-ea"/>
                <a:cs typeface="+mj-cs"/>
              </a:rPr>
              <a:t>SIMBOLI CULTURALI </a:t>
            </a:r>
          </a:p>
        </p:txBody>
      </p:sp>
    </p:spTree>
    <p:extLst>
      <p:ext uri="{BB962C8B-B14F-4D97-AF65-F5344CB8AC3E}">
        <p14:creationId xmlns:p14="http://schemas.microsoft.com/office/powerpoint/2010/main" val="240397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AC8E79-ECD6-4F34-BE5A-9F5E850E85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2BE1BB-2AB2-4D7E-9E27-8D245181B5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2A1615C-2156-4B15-BF3E-39794B3790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13" name="Freeform: Shape 12">
              <a:extLst>
                <a:ext uri="{FF2B5EF4-FFF2-40B4-BE49-F238E27FC236}">
                  <a16:creationId xmlns:a16="http://schemas.microsoft.com/office/drawing/2014/main" id="{D0AAA4B8-4E08-4663-9835-BA403F0061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B4869D1-3E13-4881-A292-2F38ECC07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FEDB7CE-BB3D-4A0D-A73F-3117044F32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A6E0C6E1-7FBF-471E-849C-A54AF1D41F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B2BFAA38-D910-41AD-BBED-0608E4AE71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olo 1">
            <a:extLst>
              <a:ext uri="{FF2B5EF4-FFF2-40B4-BE49-F238E27FC236}">
                <a16:creationId xmlns:a16="http://schemas.microsoft.com/office/drawing/2014/main" id="{0B920FFD-11C3-491C-95C2-A8F5C87BCE29}"/>
              </a:ext>
            </a:extLst>
          </p:cNvPr>
          <p:cNvSpPr>
            <a:spLocks noGrp="1"/>
          </p:cNvSpPr>
          <p:nvPr>
            <p:ph type="title"/>
          </p:nvPr>
        </p:nvSpPr>
        <p:spPr>
          <a:xfrm>
            <a:off x="804672" y="3121701"/>
            <a:ext cx="3476488" cy="1786515"/>
          </a:xfrm>
        </p:spPr>
        <p:txBody>
          <a:bodyPr vert="horz" lIns="91440" tIns="45720" rIns="91440" bIns="45720" rtlCol="0" anchor="t">
            <a:normAutofit/>
          </a:bodyPr>
          <a:lstStyle/>
          <a:p>
            <a:r>
              <a:rPr lang="en-US" sz="4000" kern="1200">
                <a:solidFill>
                  <a:schemeClr val="tx2"/>
                </a:solidFill>
                <a:latin typeface="+mj-lt"/>
                <a:ea typeface="+mj-ea"/>
                <a:cs typeface="+mj-cs"/>
              </a:rPr>
              <a:t>Cosa sono le Terre Basse? </a:t>
            </a:r>
          </a:p>
        </p:txBody>
      </p:sp>
      <p:pic>
        <p:nvPicPr>
          <p:cNvPr id="3" name="Immagine 3" descr="Immagine che contiene mappa&#10;&#10;Descrizione generata automaticamente">
            <a:extLst>
              <a:ext uri="{FF2B5EF4-FFF2-40B4-BE49-F238E27FC236}">
                <a16:creationId xmlns:a16="http://schemas.microsoft.com/office/drawing/2014/main" id="{194F4DB7-EFCC-414F-A41A-87FAE37556C2}"/>
              </a:ext>
            </a:extLst>
          </p:cNvPr>
          <p:cNvPicPr>
            <a:picLocks noChangeAspect="1"/>
          </p:cNvPicPr>
          <p:nvPr/>
        </p:nvPicPr>
        <p:blipFill>
          <a:blip r:embed="rId2"/>
          <a:stretch>
            <a:fillRect/>
          </a:stretch>
        </p:blipFill>
        <p:spPr>
          <a:xfrm>
            <a:off x="5872861" y="674173"/>
            <a:ext cx="5507803" cy="5227995"/>
          </a:xfrm>
          <a:custGeom>
            <a:avLst/>
            <a:gdLst/>
            <a:ahLst/>
            <a:cxnLst/>
            <a:rect l="l" t="t" r="r" b="b"/>
            <a:pathLst>
              <a:path w="5017317" h="5380277">
                <a:moveTo>
                  <a:pt x="0" y="0"/>
                </a:moveTo>
                <a:lnTo>
                  <a:pt x="5017317" y="0"/>
                </a:lnTo>
                <a:lnTo>
                  <a:pt x="5017317" y="5380277"/>
                </a:lnTo>
                <a:lnTo>
                  <a:pt x="0" y="5380277"/>
                </a:lnTo>
                <a:close/>
              </a:path>
            </a:pathLst>
          </a:custGeom>
        </p:spPr>
      </p:pic>
    </p:spTree>
    <p:extLst>
      <p:ext uri="{BB962C8B-B14F-4D97-AF65-F5344CB8AC3E}">
        <p14:creationId xmlns:p14="http://schemas.microsoft.com/office/powerpoint/2010/main" val="2080839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452910-CB16-4E45-86DE-73D6EA70C49D}"/>
              </a:ext>
            </a:extLst>
          </p:cNvPr>
          <p:cNvSpPr>
            <a:spLocks noGrp="1"/>
          </p:cNvSpPr>
          <p:nvPr>
            <p:ph type="title"/>
          </p:nvPr>
        </p:nvSpPr>
        <p:spPr/>
        <p:txBody>
          <a:bodyPr/>
          <a:lstStyle/>
          <a:p>
            <a:pPr algn="ctr"/>
            <a:r>
              <a:rPr lang="it-IT" dirty="0">
                <a:cs typeface="Calibri Light"/>
              </a:rPr>
              <a:t>Neerlandese, olandese, fiammingo? </a:t>
            </a:r>
          </a:p>
        </p:txBody>
      </p:sp>
      <p:pic>
        <p:nvPicPr>
          <p:cNvPr id="3" name="Immagine 3" descr="Immagine che contiene clipart&#10;&#10;Descrizione generata automaticamente">
            <a:extLst>
              <a:ext uri="{FF2B5EF4-FFF2-40B4-BE49-F238E27FC236}">
                <a16:creationId xmlns:a16="http://schemas.microsoft.com/office/drawing/2014/main" id="{8B7BD240-DC50-4D7D-91BE-FB47F26BF5DC}"/>
              </a:ext>
            </a:extLst>
          </p:cNvPr>
          <p:cNvPicPr>
            <a:picLocks noChangeAspect="1"/>
          </p:cNvPicPr>
          <p:nvPr/>
        </p:nvPicPr>
        <p:blipFill>
          <a:blip r:embed="rId2"/>
          <a:stretch>
            <a:fillRect/>
          </a:stretch>
        </p:blipFill>
        <p:spPr>
          <a:xfrm>
            <a:off x="394928" y="2069891"/>
            <a:ext cx="2143125" cy="2143125"/>
          </a:xfrm>
          <a:prstGeom prst="rect">
            <a:avLst/>
          </a:prstGeom>
        </p:spPr>
      </p:pic>
      <p:sp>
        <p:nvSpPr>
          <p:cNvPr id="4" name="CasellaDiTesto 3">
            <a:extLst>
              <a:ext uri="{FF2B5EF4-FFF2-40B4-BE49-F238E27FC236}">
                <a16:creationId xmlns:a16="http://schemas.microsoft.com/office/drawing/2014/main" id="{B2B3AC52-605A-4A11-8E6E-1944092EC162}"/>
              </a:ext>
            </a:extLst>
          </p:cNvPr>
          <p:cNvSpPr txBox="1"/>
          <p:nvPr/>
        </p:nvSpPr>
        <p:spPr>
          <a:xfrm>
            <a:off x="3416062" y="2380890"/>
            <a:ext cx="776089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it-IT" sz="2200" b="1" dirty="0">
                <a:latin typeface="Avenir Next LT Pro"/>
                <a:ea typeface="+mn-lt"/>
                <a:cs typeface="Gautami"/>
              </a:rPr>
              <a:t>Neerlandese:</a:t>
            </a:r>
            <a:r>
              <a:rPr lang="it-IT" sz="2200" dirty="0">
                <a:latin typeface="Avenir Next LT Pro"/>
                <a:ea typeface="+mn-lt"/>
                <a:cs typeface="Gautami"/>
              </a:rPr>
              <a:t> </a:t>
            </a:r>
            <a:r>
              <a:rPr lang="it-IT" sz="2200" dirty="0">
                <a:ea typeface="+mn-lt"/>
                <a:cs typeface="+mn-lt"/>
              </a:rPr>
              <a:t>lingua del gruppo germanico occidentale cui appartengono rispettivamente l’olandese e il fiammingo</a:t>
            </a:r>
          </a:p>
        </p:txBody>
      </p:sp>
      <p:sp>
        <p:nvSpPr>
          <p:cNvPr id="5" name="CasellaDiTesto 4">
            <a:extLst>
              <a:ext uri="{FF2B5EF4-FFF2-40B4-BE49-F238E27FC236}">
                <a16:creationId xmlns:a16="http://schemas.microsoft.com/office/drawing/2014/main" id="{4B231984-28A0-4616-BE4D-6B57676FE6CE}"/>
              </a:ext>
            </a:extLst>
          </p:cNvPr>
          <p:cNvSpPr txBox="1"/>
          <p:nvPr/>
        </p:nvSpPr>
        <p:spPr>
          <a:xfrm>
            <a:off x="3416060" y="3646097"/>
            <a:ext cx="796217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it-IT" sz="2200" b="1" dirty="0">
                <a:latin typeface="Calibri"/>
                <a:ea typeface="+mn-lt"/>
                <a:cs typeface="Calibri"/>
              </a:rPr>
              <a:t>Olandese: </a:t>
            </a:r>
            <a:r>
              <a:rPr lang="it-IT" sz="2200" dirty="0">
                <a:latin typeface="Calibri"/>
                <a:ea typeface="+mn-lt"/>
                <a:cs typeface="Calibri"/>
              </a:rPr>
              <a:t>lingua germanica del ramo occidentale </a:t>
            </a:r>
            <a:r>
              <a:rPr lang="it-IT" sz="2200" dirty="0">
                <a:ea typeface="+mn-lt"/>
                <a:cs typeface="+mn-lt"/>
              </a:rPr>
              <a:t>parlata</a:t>
            </a:r>
            <a:r>
              <a:rPr lang="it-IT" sz="2200" dirty="0">
                <a:latin typeface="Calibri"/>
                <a:ea typeface="+mn-lt"/>
                <a:cs typeface="Calibri"/>
              </a:rPr>
              <a:t> in Olanda</a:t>
            </a:r>
            <a:endParaRPr lang="it-IT" sz="2200" dirty="0">
              <a:latin typeface="Calibri"/>
              <a:cs typeface="Calibri"/>
            </a:endParaRPr>
          </a:p>
        </p:txBody>
      </p:sp>
      <p:sp>
        <p:nvSpPr>
          <p:cNvPr id="6" name="CasellaDiTesto 5">
            <a:extLst>
              <a:ext uri="{FF2B5EF4-FFF2-40B4-BE49-F238E27FC236}">
                <a16:creationId xmlns:a16="http://schemas.microsoft.com/office/drawing/2014/main" id="{E549C5ED-4BED-4C12-BD41-EB3C78229DBA}"/>
              </a:ext>
            </a:extLst>
          </p:cNvPr>
          <p:cNvSpPr txBox="1"/>
          <p:nvPr/>
        </p:nvSpPr>
        <p:spPr>
          <a:xfrm>
            <a:off x="3416059" y="4523116"/>
            <a:ext cx="7962178"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it-IT" sz="2200" b="1" dirty="0">
                <a:latin typeface="Calibri"/>
                <a:ea typeface="+mn-lt"/>
                <a:cs typeface="Calibri"/>
              </a:rPr>
              <a:t>Fiammingo: </a:t>
            </a:r>
            <a:r>
              <a:rPr lang="it-IT" sz="2200" dirty="0">
                <a:ea typeface="+mn-lt"/>
                <a:cs typeface="+mn-lt"/>
              </a:rPr>
              <a:t>Gruppo di dialetti neerlandesi parlati nelle Fiandre, praticamente allineati come espressione letteraria alla lingua olandese, rispetto alla quale tuttavia risentono maggiormente del francese per quanto riguarda la sintassi, meno per quanto riguarda il lessico.</a:t>
            </a:r>
            <a:endParaRPr lang="it-IT" sz="2200" dirty="0">
              <a:latin typeface="Calibri"/>
              <a:cs typeface="Calibri"/>
            </a:endParaRPr>
          </a:p>
        </p:txBody>
      </p:sp>
    </p:spTree>
    <p:extLst>
      <p:ext uri="{BB962C8B-B14F-4D97-AF65-F5344CB8AC3E}">
        <p14:creationId xmlns:p14="http://schemas.microsoft.com/office/powerpoint/2010/main" val="168873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1E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C8CE5A8-FFEA-4FF0-9805-AD2F22C8C3FD}"/>
              </a:ext>
            </a:extLst>
          </p:cNvPr>
          <p:cNvSpPr>
            <a:spLocks noGrp="1"/>
          </p:cNvSpPr>
          <p:nvPr>
            <p:ph type="title"/>
          </p:nvPr>
        </p:nvSpPr>
        <p:spPr>
          <a:xfrm>
            <a:off x="838200" y="171162"/>
            <a:ext cx="2840182" cy="2371148"/>
          </a:xfrm>
        </p:spPr>
        <p:txBody>
          <a:bodyPr>
            <a:normAutofit/>
          </a:bodyPr>
          <a:lstStyle/>
          <a:p>
            <a:r>
              <a:rPr lang="it-IT" sz="3200">
                <a:solidFill>
                  <a:srgbClr val="FFFFFF"/>
                </a:solidFill>
                <a:cs typeface="Calibri Light"/>
              </a:rPr>
              <a:t>In fondo al mar...</a:t>
            </a:r>
          </a:p>
        </p:txBody>
      </p:sp>
      <p:pic>
        <p:nvPicPr>
          <p:cNvPr id="3" name="Immagine 3" descr="Immagine che contiene mappa&#10;&#10;Descrizione generata automaticamente">
            <a:extLst>
              <a:ext uri="{FF2B5EF4-FFF2-40B4-BE49-F238E27FC236}">
                <a16:creationId xmlns:a16="http://schemas.microsoft.com/office/drawing/2014/main" id="{954110FA-F7EB-4A5D-81E0-64E5B85C50FE}"/>
              </a:ext>
            </a:extLst>
          </p:cNvPr>
          <p:cNvPicPr>
            <a:picLocks noChangeAspect="1"/>
          </p:cNvPicPr>
          <p:nvPr/>
        </p:nvPicPr>
        <p:blipFill>
          <a:blip r:embed="rId3"/>
          <a:stretch>
            <a:fillRect/>
          </a:stretch>
        </p:blipFill>
        <p:spPr>
          <a:xfrm>
            <a:off x="7106983" y="909568"/>
            <a:ext cx="3835436" cy="5578816"/>
          </a:xfrm>
          <a:prstGeom prst="rect">
            <a:avLst/>
          </a:prstGeom>
        </p:spPr>
      </p:pic>
      <p:sp>
        <p:nvSpPr>
          <p:cNvPr id="4" name="CasellaDiTesto 3">
            <a:extLst>
              <a:ext uri="{FF2B5EF4-FFF2-40B4-BE49-F238E27FC236}">
                <a16:creationId xmlns:a16="http://schemas.microsoft.com/office/drawing/2014/main" id="{F2479E1D-4E61-473C-BE09-5200C301289A}"/>
              </a:ext>
            </a:extLst>
          </p:cNvPr>
          <p:cNvSpPr txBox="1"/>
          <p:nvPr/>
        </p:nvSpPr>
        <p:spPr>
          <a:xfrm>
            <a:off x="7488711" y="234280"/>
            <a:ext cx="300199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400"/>
              <a:t>KIKKERLAND!!</a:t>
            </a:r>
          </a:p>
        </p:txBody>
      </p:sp>
      <p:pic>
        <p:nvPicPr>
          <p:cNvPr id="6" name="Immagine 11">
            <a:hlinkClick r:id="" action="ppaction://media"/>
            <a:extLst>
              <a:ext uri="{FF2B5EF4-FFF2-40B4-BE49-F238E27FC236}">
                <a16:creationId xmlns:a16="http://schemas.microsoft.com/office/drawing/2014/main" id="{2F9E9F73-49C6-4ECF-9D36-2B3B7787CB6C}"/>
              </a:ext>
            </a:extLst>
          </p:cNvPr>
          <p:cNvPicPr>
            <a:picLocks noRot="1" noChangeAspect="1"/>
          </p:cNvPicPr>
          <p:nvPr>
            <a:videoFile r:link="rId1"/>
          </p:nvPr>
        </p:nvPicPr>
        <p:blipFill>
          <a:blip r:embed="rId4"/>
          <a:stretch>
            <a:fillRect/>
          </a:stretch>
        </p:blipFill>
        <p:spPr>
          <a:xfrm>
            <a:off x="538975" y="3813848"/>
            <a:ext cx="4572000" cy="2571750"/>
          </a:xfrm>
          <a:prstGeom prst="rect">
            <a:avLst/>
          </a:prstGeom>
        </p:spPr>
      </p:pic>
      <p:sp>
        <p:nvSpPr>
          <p:cNvPr id="9" name="CasellaDiTesto 8">
            <a:extLst>
              <a:ext uri="{FF2B5EF4-FFF2-40B4-BE49-F238E27FC236}">
                <a16:creationId xmlns:a16="http://schemas.microsoft.com/office/drawing/2014/main" id="{7EC20B5B-BF85-4A82-9DC1-A92196535BD9}"/>
              </a:ext>
            </a:extLst>
          </p:cNvPr>
          <p:cNvSpPr txBox="1"/>
          <p:nvPr/>
        </p:nvSpPr>
        <p:spPr>
          <a:xfrm>
            <a:off x="4529254" y="1667108"/>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Reno </a:t>
            </a:r>
            <a:endParaRPr lang="it-IT"/>
          </a:p>
          <a:p>
            <a:r>
              <a:rPr lang="it-IT" dirty="0" err="1">
                <a:cs typeface="Calibri"/>
              </a:rPr>
              <a:t>Mosa</a:t>
            </a:r>
            <a:r>
              <a:rPr lang="it-IT" dirty="0">
                <a:cs typeface="Calibri"/>
              </a:rPr>
              <a:t> </a:t>
            </a:r>
          </a:p>
          <a:p>
            <a:r>
              <a:rPr lang="it-IT" dirty="0">
                <a:cs typeface="Calibri"/>
              </a:rPr>
              <a:t>Schelda </a:t>
            </a:r>
          </a:p>
        </p:txBody>
      </p:sp>
    </p:spTree>
    <p:extLst>
      <p:ext uri="{BB962C8B-B14F-4D97-AF65-F5344CB8AC3E}">
        <p14:creationId xmlns:p14="http://schemas.microsoft.com/office/powerpoint/2010/main" val="436757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7B251E-08EC-47C8-A9B6-8E5C4B42466C}"/>
              </a:ext>
            </a:extLst>
          </p:cNvPr>
          <p:cNvSpPr>
            <a:spLocks noGrp="1"/>
          </p:cNvSpPr>
          <p:nvPr>
            <p:ph type="title"/>
          </p:nvPr>
        </p:nvSpPr>
        <p:spPr>
          <a:xfrm>
            <a:off x="810322" y="-62338"/>
            <a:ext cx="10515600" cy="1325563"/>
          </a:xfrm>
        </p:spPr>
        <p:txBody>
          <a:bodyPr/>
          <a:lstStyle/>
          <a:p>
            <a:pPr algn="ctr"/>
            <a:r>
              <a:rPr lang="it-IT" dirty="0">
                <a:cs typeface="Calibri Light"/>
              </a:rPr>
              <a:t>PICCOLO PAESE, GRANDI RECORD</a:t>
            </a:r>
          </a:p>
        </p:txBody>
      </p:sp>
      <p:sp>
        <p:nvSpPr>
          <p:cNvPr id="6" name="CasellaDiTesto 5">
            <a:extLst>
              <a:ext uri="{FF2B5EF4-FFF2-40B4-BE49-F238E27FC236}">
                <a16:creationId xmlns:a16="http://schemas.microsoft.com/office/drawing/2014/main" id="{4744AEE9-D2B2-42F7-9A7C-6F12AF3253E0}"/>
              </a:ext>
            </a:extLst>
          </p:cNvPr>
          <p:cNvSpPr txBox="1"/>
          <p:nvPr/>
        </p:nvSpPr>
        <p:spPr>
          <a:xfrm>
            <a:off x="5291254" y="1955180"/>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cs typeface="Calibri"/>
              </a:rPr>
              <a:t>1. Rotterdam</a:t>
            </a:r>
          </a:p>
          <a:p>
            <a:r>
              <a:rPr lang="it-IT" dirty="0">
                <a:cs typeface="Calibri"/>
              </a:rPr>
              <a:t>2. Anversa</a:t>
            </a:r>
          </a:p>
          <a:p>
            <a:r>
              <a:rPr lang="it-IT" dirty="0">
                <a:cs typeface="Calibri"/>
              </a:rPr>
              <a:t>3. Amburgo</a:t>
            </a:r>
          </a:p>
          <a:p>
            <a:r>
              <a:rPr lang="it-IT" dirty="0">
                <a:cs typeface="Calibri"/>
              </a:rPr>
              <a:t>4. </a:t>
            </a:r>
            <a:r>
              <a:rPr lang="it-IT" dirty="0" err="1">
                <a:cs typeface="Calibri"/>
              </a:rPr>
              <a:t>Novorossiysk</a:t>
            </a:r>
            <a:endParaRPr lang="it-IT">
              <a:cs typeface="Calibri"/>
            </a:endParaRPr>
          </a:p>
          <a:p>
            <a:r>
              <a:rPr lang="it-IT" dirty="0">
                <a:cs typeface="Calibri"/>
              </a:rPr>
              <a:t>5. Amsterdam</a:t>
            </a:r>
          </a:p>
        </p:txBody>
      </p:sp>
      <p:pic>
        <p:nvPicPr>
          <p:cNvPr id="7" name="Immagine 7" descr="Immagine che contiene albero, erba, esterni, pianta&#10;&#10;Descrizione generata automaticamente">
            <a:extLst>
              <a:ext uri="{FF2B5EF4-FFF2-40B4-BE49-F238E27FC236}">
                <a16:creationId xmlns:a16="http://schemas.microsoft.com/office/drawing/2014/main" id="{6BE47017-2A66-4062-95B2-C5EDCF62150F}"/>
              </a:ext>
            </a:extLst>
          </p:cNvPr>
          <p:cNvPicPr>
            <a:picLocks noChangeAspect="1"/>
          </p:cNvPicPr>
          <p:nvPr/>
        </p:nvPicPr>
        <p:blipFill>
          <a:blip r:embed="rId4"/>
          <a:stretch>
            <a:fillRect/>
          </a:stretch>
        </p:blipFill>
        <p:spPr>
          <a:xfrm>
            <a:off x="8720255" y="2034265"/>
            <a:ext cx="3179956" cy="1692933"/>
          </a:xfrm>
          <a:prstGeom prst="rect">
            <a:avLst/>
          </a:prstGeom>
        </p:spPr>
      </p:pic>
      <p:sp>
        <p:nvSpPr>
          <p:cNvPr id="8" name="CasellaDiTesto 7">
            <a:extLst>
              <a:ext uri="{FF2B5EF4-FFF2-40B4-BE49-F238E27FC236}">
                <a16:creationId xmlns:a16="http://schemas.microsoft.com/office/drawing/2014/main" id="{19193B48-031E-464A-A5F8-B326A61B79BA}"/>
              </a:ext>
            </a:extLst>
          </p:cNvPr>
          <p:cNvSpPr txBox="1"/>
          <p:nvPr/>
        </p:nvSpPr>
        <p:spPr>
          <a:xfrm>
            <a:off x="8946763" y="161483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6.2 miliardi di euro all'anno</a:t>
            </a:r>
          </a:p>
        </p:txBody>
      </p:sp>
      <p:sp>
        <p:nvSpPr>
          <p:cNvPr id="10" name="CasellaDiTesto 9">
            <a:extLst>
              <a:ext uri="{FF2B5EF4-FFF2-40B4-BE49-F238E27FC236}">
                <a16:creationId xmlns:a16="http://schemas.microsoft.com/office/drawing/2014/main" id="{DE99D97F-8F3C-4198-B150-A66D1967BA01}"/>
              </a:ext>
            </a:extLst>
          </p:cNvPr>
          <p:cNvSpPr txBox="1"/>
          <p:nvPr/>
        </p:nvSpPr>
        <p:spPr>
          <a:xfrm>
            <a:off x="8225418" y="5121663"/>
            <a:ext cx="38304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dirty="0"/>
              <a:t>Secondo paese al mondo per la promozione culturale</a:t>
            </a:r>
            <a:endParaRPr lang="it-IT"/>
          </a:p>
        </p:txBody>
      </p:sp>
      <p:pic>
        <p:nvPicPr>
          <p:cNvPr id="12" name="Immagine 13">
            <a:hlinkClick r:id="" action="ppaction://media"/>
            <a:extLst>
              <a:ext uri="{FF2B5EF4-FFF2-40B4-BE49-F238E27FC236}">
                <a16:creationId xmlns:a16="http://schemas.microsoft.com/office/drawing/2014/main" id="{CACDC9E3-C4D4-4B91-9F3A-79CBD7C1E843}"/>
              </a:ext>
            </a:extLst>
          </p:cNvPr>
          <p:cNvPicPr>
            <a:picLocks noRot="1" noChangeAspect="1"/>
          </p:cNvPicPr>
          <p:nvPr>
            <a:videoFile r:link="rId1"/>
          </p:nvPr>
        </p:nvPicPr>
        <p:blipFill>
          <a:blip r:embed="rId5"/>
          <a:stretch>
            <a:fillRect/>
          </a:stretch>
        </p:blipFill>
        <p:spPr>
          <a:xfrm>
            <a:off x="3354659" y="4215394"/>
            <a:ext cx="4572000" cy="2571750"/>
          </a:xfrm>
          <a:prstGeom prst="rect">
            <a:avLst/>
          </a:prstGeom>
        </p:spPr>
      </p:pic>
      <p:pic>
        <p:nvPicPr>
          <p:cNvPr id="14" name="Immagine 15">
            <a:hlinkClick r:id="" action="ppaction://media"/>
            <a:extLst>
              <a:ext uri="{FF2B5EF4-FFF2-40B4-BE49-F238E27FC236}">
                <a16:creationId xmlns:a16="http://schemas.microsoft.com/office/drawing/2014/main" id="{41FB233B-C356-46C1-81F9-971F6D3490A1}"/>
              </a:ext>
            </a:extLst>
          </p:cNvPr>
          <p:cNvPicPr>
            <a:picLocks noRot="1" noChangeAspect="1"/>
          </p:cNvPicPr>
          <p:nvPr>
            <a:videoFile r:link="rId2"/>
          </p:nvPr>
        </p:nvPicPr>
        <p:blipFill>
          <a:blip r:embed="rId6"/>
          <a:stretch>
            <a:fillRect/>
          </a:stretch>
        </p:blipFill>
        <p:spPr>
          <a:xfrm>
            <a:off x="371707" y="1371832"/>
            <a:ext cx="4572000" cy="2571750"/>
          </a:xfrm>
          <a:prstGeom prst="rect">
            <a:avLst/>
          </a:prstGeom>
        </p:spPr>
      </p:pic>
    </p:spTree>
    <p:extLst>
      <p:ext uri="{BB962C8B-B14F-4D97-AF65-F5344CB8AC3E}">
        <p14:creationId xmlns:p14="http://schemas.microsoft.com/office/powerpoint/2010/main" val="402701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355501-30B7-48CD-86B9-68A8A732E7B8}"/>
              </a:ext>
            </a:extLst>
          </p:cNvPr>
          <p:cNvSpPr>
            <a:spLocks noGrp="1"/>
          </p:cNvSpPr>
          <p:nvPr>
            <p:ph type="title"/>
          </p:nvPr>
        </p:nvSpPr>
        <p:spPr>
          <a:xfrm>
            <a:off x="4128368" y="4921823"/>
            <a:ext cx="4937937" cy="1147150"/>
          </a:xfrm>
        </p:spPr>
        <p:txBody>
          <a:bodyPr vert="horz" lIns="91440" tIns="45720" rIns="91440" bIns="45720" rtlCol="0" anchor="t">
            <a:normAutofit/>
          </a:bodyPr>
          <a:lstStyle/>
          <a:p>
            <a:r>
              <a:rPr lang="en-US" sz="3700" kern="1200">
                <a:solidFill>
                  <a:schemeClr val="tx1"/>
                </a:solidFill>
                <a:latin typeface="+mj-lt"/>
                <a:ea typeface="+mj-ea"/>
                <a:cs typeface="+mj-cs"/>
              </a:rPr>
              <a:t>CORSO DI CULTURA E LETTERATURA </a:t>
            </a:r>
          </a:p>
        </p:txBody>
      </p:sp>
      <p:sp>
        <p:nvSpPr>
          <p:cNvPr id="18" name="Freeform: Shape 17">
            <a:extLst>
              <a:ext uri="{FF2B5EF4-FFF2-40B4-BE49-F238E27FC236}">
                <a16:creationId xmlns:a16="http://schemas.microsoft.com/office/drawing/2014/main" id="{F6E384F5-137A-40B1-97F0-694CC6ECD5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DBC4630-03DA-474F-BBCB-BA3AE6B31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magine 7" descr="Immagine che contiene esterni, via, notte, città&#10;&#10;Descrizione generata automaticamente">
            <a:extLst>
              <a:ext uri="{FF2B5EF4-FFF2-40B4-BE49-F238E27FC236}">
                <a16:creationId xmlns:a16="http://schemas.microsoft.com/office/drawing/2014/main" id="{79E263FF-6D70-4441-B8BD-41B0B6723D2C}"/>
              </a:ext>
            </a:extLst>
          </p:cNvPr>
          <p:cNvPicPr>
            <a:picLocks noChangeAspect="1"/>
          </p:cNvPicPr>
          <p:nvPr/>
        </p:nvPicPr>
        <p:blipFill rotWithShape="1">
          <a:blip r:embed="rId2"/>
          <a:srcRect t="22145" r="-1" b="-1"/>
          <a:stretch/>
        </p:blipFill>
        <p:spPr>
          <a:xfrm>
            <a:off x="1246572"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Immagine 10" descr="Immagine che contiene persona, interni, donna, parete&#10;&#10;Descrizione generata automaticamente">
            <a:extLst>
              <a:ext uri="{FF2B5EF4-FFF2-40B4-BE49-F238E27FC236}">
                <a16:creationId xmlns:a16="http://schemas.microsoft.com/office/drawing/2014/main" id="{74772CEE-03B1-4444-B19F-6BCA854CE63D}"/>
              </a:ext>
            </a:extLst>
          </p:cNvPr>
          <p:cNvPicPr>
            <a:picLocks noChangeAspect="1"/>
          </p:cNvPicPr>
          <p:nvPr/>
        </p:nvPicPr>
        <p:blipFill rotWithShape="1">
          <a:blip r:embed="rId3"/>
          <a:srcRect r="1" b="14796"/>
          <a:stretch/>
        </p:blipFill>
        <p:spPr>
          <a:xfrm>
            <a:off x="-1" y="2288330"/>
            <a:ext cx="356463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22" name="Oval 21">
            <a:extLst>
              <a:ext uri="{FF2B5EF4-FFF2-40B4-BE49-F238E27FC236}">
                <a16:creationId xmlns:a16="http://schemas.microsoft.com/office/drawing/2014/main" id="{78418A25-6EAC-4140-BFE6-284E1925B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20267F5-D4E6-477A-A590-81F2ABD1B8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8" descr="Immagine che contiene testo, persona, indossando, capelli&#10;&#10;Descrizione generata automaticamente">
            <a:extLst>
              <a:ext uri="{FF2B5EF4-FFF2-40B4-BE49-F238E27FC236}">
                <a16:creationId xmlns:a16="http://schemas.microsoft.com/office/drawing/2014/main" id="{4EEC0AC6-3A49-4FA4-972F-7B4AD2776176}"/>
              </a:ext>
            </a:extLst>
          </p:cNvPr>
          <p:cNvPicPr>
            <a:picLocks noChangeAspect="1"/>
          </p:cNvPicPr>
          <p:nvPr/>
        </p:nvPicPr>
        <p:blipFill rotWithShape="1">
          <a:blip r:embed="rId4"/>
          <a:srcRect t="3500" r="3" b="15752"/>
          <a:stretch/>
        </p:blipFill>
        <p:spPr>
          <a:xfrm>
            <a:off x="3749701" y="2547568"/>
            <a:ext cx="1591056"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12" name="Immagine 12" descr="Immagine che contiene mappa&#10;&#10;Descrizione generata automaticamente">
            <a:extLst>
              <a:ext uri="{FF2B5EF4-FFF2-40B4-BE49-F238E27FC236}">
                <a16:creationId xmlns:a16="http://schemas.microsoft.com/office/drawing/2014/main" id="{7C4B9412-D721-4DCE-8516-7E29D581F77C}"/>
              </a:ext>
            </a:extLst>
          </p:cNvPr>
          <p:cNvPicPr>
            <a:picLocks noChangeAspect="1"/>
          </p:cNvPicPr>
          <p:nvPr/>
        </p:nvPicPr>
        <p:blipFill rotWithShape="1">
          <a:blip r:embed="rId5"/>
          <a:srcRect l="12186" r="31565" b="3"/>
          <a:stretch/>
        </p:blipFill>
        <p:spPr>
          <a:xfrm>
            <a:off x="5593799" y="46847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6" name="Freeform: Shape 25">
            <a:extLst>
              <a:ext uri="{FF2B5EF4-FFF2-40B4-BE49-F238E27FC236}">
                <a16:creationId xmlns:a16="http://schemas.microsoft.com/office/drawing/2014/main" id="{6B9D64DB-4D5C-4A91-B45F-F301E3174F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Immagine 13">
            <a:extLst>
              <a:ext uri="{FF2B5EF4-FFF2-40B4-BE49-F238E27FC236}">
                <a16:creationId xmlns:a16="http://schemas.microsoft.com/office/drawing/2014/main" id="{45BCDDFA-930E-467D-A595-38485E3FA49E}"/>
              </a:ext>
            </a:extLst>
          </p:cNvPr>
          <p:cNvPicPr>
            <a:picLocks noChangeAspect="1"/>
          </p:cNvPicPr>
          <p:nvPr/>
        </p:nvPicPr>
        <p:blipFill rotWithShape="1">
          <a:blip r:embed="rId6"/>
          <a:srcRect l="30471" r="15362" b="2"/>
          <a:stretch/>
        </p:blipFill>
        <p:spPr>
          <a:xfrm>
            <a:off x="8918761" y="-4330"/>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28" name="Freeform: Shape 27">
            <a:extLst>
              <a:ext uri="{FF2B5EF4-FFF2-40B4-BE49-F238E27FC236}">
                <a16:creationId xmlns:a16="http://schemas.microsoft.com/office/drawing/2014/main" id="{CB14CE1B-4BC5-4EF2-BE3D-05E4F580B3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magine 11" descr="Immagine che contiene natura, costa&#10;&#10;Descrizione generata automaticamente">
            <a:extLst>
              <a:ext uri="{FF2B5EF4-FFF2-40B4-BE49-F238E27FC236}">
                <a16:creationId xmlns:a16="http://schemas.microsoft.com/office/drawing/2014/main" id="{9B9D9805-3905-4DF1-8381-3DD38B9CFDD4}"/>
              </a:ext>
            </a:extLst>
          </p:cNvPr>
          <p:cNvPicPr>
            <a:picLocks noChangeAspect="1"/>
          </p:cNvPicPr>
          <p:nvPr/>
        </p:nvPicPr>
        <p:blipFill rotWithShape="1">
          <a:blip r:embed="rId7"/>
          <a:srcRect l="4952" r="36748" b="-1"/>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14967665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2"/>
            <a:ext cx="12192000" cy="6847838"/>
          </a:xfrm>
          <a:prstGeom prst="rect">
            <a:avLst/>
          </a:prstGeom>
        </p:spPr>
      </p:pic>
    </p:spTree>
    <p:extLst>
      <p:ext uri="{BB962C8B-B14F-4D97-AF65-F5344CB8AC3E}">
        <p14:creationId xmlns:p14="http://schemas.microsoft.com/office/powerpoint/2010/main" val="1139441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626</Words>
  <Application>Microsoft Office PowerPoint</Application>
  <PresentationFormat>Widescreen</PresentationFormat>
  <Paragraphs>143</Paragraphs>
  <Slides>26</Slides>
  <Notes>1</Notes>
  <HiddenSlides>0</HiddenSlides>
  <MMClips>3</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26</vt:i4>
      </vt:variant>
    </vt:vector>
  </HeadingPairs>
  <TitlesOfParts>
    <vt:vector size="33" baseType="lpstr">
      <vt:lpstr>Arial</vt:lpstr>
      <vt:lpstr>Avenir Next LT Pro</vt:lpstr>
      <vt:lpstr>Calibri</vt:lpstr>
      <vt:lpstr>Calibri Light</vt:lpstr>
      <vt:lpstr>Gautami</vt:lpstr>
      <vt:lpstr>Tw Cen MT</vt:lpstr>
      <vt:lpstr>Office Theme</vt:lpstr>
      <vt:lpstr>Porte aperte sulle Terre Basse</vt:lpstr>
      <vt:lpstr>QUALCHE ASSOCIAZIONE MENTALE...? </vt:lpstr>
      <vt:lpstr>SIMBOLI CULTURALI </vt:lpstr>
      <vt:lpstr>Cosa sono le Terre Basse? </vt:lpstr>
      <vt:lpstr>Neerlandese, olandese, fiammingo? </vt:lpstr>
      <vt:lpstr>In fondo al mar...</vt:lpstr>
      <vt:lpstr>PICCOLO PAESE, GRANDI RECORD</vt:lpstr>
      <vt:lpstr>CORSO DI CULTURA E LETTERATURA </vt:lpstr>
      <vt:lpstr>Presentazione standard di PowerPoint</vt:lpstr>
      <vt:lpstr>La lingua neerlandese</vt:lpstr>
      <vt:lpstr>TEKSTBOEKEN</vt:lpstr>
      <vt:lpstr>EXAMEN</vt:lpstr>
      <vt:lpstr>Lingua germanica occidentale. Tra inglese e tedesco</vt:lpstr>
      <vt:lpstr>DIMINUTIVI</vt:lpstr>
      <vt:lpstr>COMPOSTI</vt:lpstr>
      <vt:lpstr>Coronawoorden</vt:lpstr>
      <vt:lpstr>WAT HERKEN JE?</vt:lpstr>
      <vt:lpstr>Doppia matrice</vt:lpstr>
      <vt:lpstr>bricolage</vt:lpstr>
      <vt:lpstr>Welke gaat waar?</vt:lpstr>
      <vt:lpstr>KLIMAATWOORDEN</vt:lpstr>
      <vt:lpstr>GROETEN</vt:lpstr>
      <vt:lpstr>OEFENEN</vt:lpstr>
      <vt:lpstr>OEFENEN</vt:lpstr>
      <vt:lpstr>LE NOSTRE COLLABORAZIONI</vt:lpstr>
      <vt:lpstr>Tot de volgende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lastModifiedBy>GENTILE PAOLA</cp:lastModifiedBy>
  <cp:revision>476</cp:revision>
  <dcterms:created xsi:type="dcterms:W3CDTF">2021-10-07T10:06:36Z</dcterms:created>
  <dcterms:modified xsi:type="dcterms:W3CDTF">2021-10-12T10:43:28Z</dcterms:modified>
</cp:coreProperties>
</file>