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82" r:id="rId4"/>
    <p:sldId id="283" r:id="rId5"/>
    <p:sldId id="284" r:id="rId6"/>
    <p:sldId id="259" r:id="rId7"/>
    <p:sldId id="257" r:id="rId8"/>
    <p:sldId id="278" r:id="rId9"/>
    <p:sldId id="279" r:id="rId10"/>
    <p:sldId id="280" r:id="rId11"/>
    <p:sldId id="261" r:id="rId12"/>
    <p:sldId id="281" r:id="rId13"/>
    <p:sldId id="263" r:id="rId14"/>
    <p:sldId id="285" r:id="rId15"/>
    <p:sldId id="286" r:id="rId16"/>
    <p:sldId id="289" r:id="rId17"/>
    <p:sldId id="266" r:id="rId18"/>
    <p:sldId id="290"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p:restoredTop sz="93767"/>
  </p:normalViewPr>
  <p:slideViewPr>
    <p:cSldViewPr>
      <p:cViewPr varScale="1">
        <p:scale>
          <a:sx n="120" d="100"/>
          <a:sy n="120" d="100"/>
        </p:scale>
        <p:origin x="760" y="19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6</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7</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17</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spid="_x0000_s18494" r:id="rId4" imgW="4650864" imgH="6918388" progId="">
                  <p:embed/>
                </p:oleObj>
              </mc:Choice>
              <mc:Fallback>
                <p:oleObj r:id="rId4" imgW="4650864" imgH="691838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t="-1731"/>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screen">
            <a:lum/>
            <a:extLst>
              <a:ext uri="{28A0092B-C50C-407E-A947-70E740481C1C}">
                <a14:useLocalDpi xmlns:a14="http://schemas.microsoft.com/office/drawing/2010/main"/>
              </a:ext>
            </a:extLst>
          </a:blip>
          <a:srcRect/>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screen">
            <a:lum/>
            <a:extLst>
              <a:ext uri="{28A0092B-C50C-407E-A947-70E740481C1C}">
                <a14:useLocalDpi xmlns:a14="http://schemas.microsoft.com/office/drawing/2010/main"/>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74935" y="548680"/>
            <a:ext cx="9036496"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ufficialmente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3786</TotalTime>
  <Words>512</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Arial</vt:lpstr>
      <vt:lpstr>Arial Black</vt:lpstr>
      <vt:lpstr>Chalkboard SE</vt:lpstr>
      <vt:lpstr>Copperplate Gothic Bold</vt:lpstr>
      <vt:lpstr>Gurmukhi MN</vt:lpstr>
      <vt:lpstr>Symbol</vt:lpstr>
      <vt:lpstr>Times New Roman</vt:lpstr>
      <vt:lpstr>Verdana</vt:lpstr>
      <vt:lpstr>Tema di Office</vt:lpstr>
      <vt:lpstr>DISCIPLINE MORFOLOGICHE  UMANE </vt:lpstr>
      <vt:lpstr>Presentazione standard di PowerPoint</vt:lpstr>
      <vt:lpstr>Presentazione standard di PowerPoint</vt:lpstr>
      <vt:lpstr>Presentazione standard di PowerPoint</vt:lpstr>
      <vt:lpstr>Presentazione standard di PowerPoint</vt:lpstr>
      <vt:lpstr>GERARCHIA ORGANIZZATIVA DI UN ORGANISMO VIVENTE (in ordine decrescente «dal maggiore al minore» )</vt:lpstr>
      <vt:lpstr>DEFINIZIONE DELLA DISCIPLINA e APPROCCI di STUDIO</vt:lpstr>
      <vt:lpstr>DEFINIZIONE DELLA DISCIPLINA e APPROCCI di STUDIO</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“UOMO (?...donna…) ANATOMICO”: PIANI DI RIFERIMENTO</vt:lpstr>
      <vt:lpstr>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Utente di Microsoft Office</cp:lastModifiedBy>
  <cp:revision>47</cp:revision>
  <cp:lastPrinted>1601-01-01T00:00:00Z</cp:lastPrinted>
  <dcterms:created xsi:type="dcterms:W3CDTF">2008-09-15T16:17:25Z</dcterms:created>
  <dcterms:modified xsi:type="dcterms:W3CDTF">2021-10-16T14:53:00Z</dcterms:modified>
</cp:coreProperties>
</file>