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3" autoAdjust="0"/>
    <p:restoredTop sz="86372"/>
  </p:normalViewPr>
  <p:slideViewPr>
    <p:cSldViewPr snapToGrid="0">
      <p:cViewPr varScale="1">
        <p:scale>
          <a:sx n="82" d="100"/>
          <a:sy n="82" d="100"/>
        </p:scale>
        <p:origin x="134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16/10/21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40301</TotalTime>
  <Words>232</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10</vt:i4>
      </vt:variant>
    </vt:vector>
  </HeadingPairs>
  <TitlesOfParts>
    <vt:vector size="21" baseType="lpstr">
      <vt:lpstr>Arial</vt:lpstr>
      <vt:lpstr>Arial Black</vt:lpstr>
      <vt:lpstr>Calibri</vt:lpstr>
      <vt:lpstr>Calibri Light</vt:lpstr>
      <vt:lpstr>Chalkboard</vt:lpstr>
      <vt:lpstr>Chalkboard SE</vt:lpstr>
      <vt:lpstr>Copperplate Gothic Bold</vt:lpstr>
      <vt:lpstr>Gurmukhi MN</vt:lpstr>
      <vt:lpstr>Symbol</vt:lpstr>
      <vt:lpstr>Times New Roman</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126</cp:revision>
  <dcterms:created xsi:type="dcterms:W3CDTF">2016-10-08T13:19:31Z</dcterms:created>
  <dcterms:modified xsi:type="dcterms:W3CDTF">2021-10-16T16:10:52Z</dcterms:modified>
</cp:coreProperties>
</file>