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  <p:sldMasterId id="2147483691" r:id="rId3"/>
  </p:sldMasterIdLst>
  <p:notesMasterIdLst>
    <p:notesMasterId r:id="rId1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Lato Black" panose="020B0604020202020204" charset="0"/>
      <p:bold r:id="rId25"/>
      <p:boldItalic r:id="rId26"/>
    </p:embeddedFont>
    <p:embeddedFont>
      <p:font typeface="Lato Light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Playfair Display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4b59cdc92_0_1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f4b59cdc9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85406e0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d85406e0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4b59cdc9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4b59cdc9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578bc854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578bc8544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308a218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308a218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Sono Andrea e sono un volontario di AIESEC.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Prima di iniziare voglio cominciare ponendovi una domanda. Immaginatevi di trovarvi tra 3 anni a un colloquio di lavoro per la posizione dei vostri sogni, e al colloquio sono presenti altri 10 candidati, che hanno la vostra stessa laurea, che hanno vissuto le stesse esperienze, che hanno le vostre competenze, … Ma tra di loro c’è una persona che ha fatto un tirocinio all’estero…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db9f81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db9f81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db9f8141d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db9f8141d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db9f8141d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edb9f8141d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1cd6209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f1cd6209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308a218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308a218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4b59cdc9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4b59cdc9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83bc21b1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d83bc21b1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 1">
  <p:cSld name="MAIN_POINT_1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67500" y="1676250"/>
            <a:ext cx="7809000" cy="8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663600" y="2733750"/>
            <a:ext cx="7809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/>
          <p:nvPr/>
        </p:nvSpPr>
        <p:spPr>
          <a:xfrm rot="10800000">
            <a:off x="3033900" y="-43050"/>
            <a:ext cx="6110100" cy="5229600"/>
          </a:xfrm>
          <a:prstGeom prst="rtTriangle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520000" algn="bl" rotWithShape="0">
              <a:srgbClr val="037EF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3 1 1">
  <p:cSld name="MAIN_POINT_3_1_1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667500" y="1676250"/>
            <a:ext cx="7809000" cy="8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5000"/>
              <a:buFont typeface="Playfair Display"/>
              <a:buNone/>
              <a:defRPr sz="5000">
                <a:solidFill>
                  <a:srgbClr val="A6BFA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663600" y="2733750"/>
            <a:ext cx="7809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/>
          <p:nvPr/>
        </p:nvSpPr>
        <p:spPr>
          <a:xfrm rot="5400000">
            <a:off x="-10500" y="10500"/>
            <a:ext cx="6523800" cy="6502800"/>
          </a:xfrm>
          <a:prstGeom prst="rtTriangle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4320000" algn="bl" rotWithShape="0">
              <a:srgbClr val="037EF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" name="Google Shape;153;p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 txBox="1">
            <a:spLocks noGrp="1"/>
          </p:cNvSpPr>
          <p:nvPr>
            <p:ph type="title"/>
          </p:nvPr>
        </p:nvSpPr>
        <p:spPr>
          <a:xfrm>
            <a:off x="5226600" y="1815550"/>
            <a:ext cx="26076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4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subTitle" idx="1"/>
          </p:nvPr>
        </p:nvSpPr>
        <p:spPr>
          <a:xfrm>
            <a:off x="5226600" y="2305950"/>
            <a:ext cx="2607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7" name="Google Shape;167;p43"/>
          <p:cNvSpPr/>
          <p:nvPr/>
        </p:nvSpPr>
        <p:spPr>
          <a:xfrm>
            <a:off x="0" y="0"/>
            <a:ext cx="4573800" cy="5143500"/>
          </a:xfrm>
          <a:prstGeom prst="rect">
            <a:avLst/>
          </a:prstGeom>
          <a:solidFill>
            <a:srgbClr val="037E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0" name="Google Shape;170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"/>
          <p:cNvSpPr/>
          <p:nvPr/>
        </p:nvSpPr>
        <p:spPr>
          <a:xfrm rot="-5400000">
            <a:off x="4157697" y="152404"/>
            <a:ext cx="828576" cy="91535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rgbClr val="037E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45"/>
          <p:cNvPicPr preferRelativeResize="0"/>
          <p:nvPr/>
        </p:nvPicPr>
        <p:blipFill rotWithShape="1">
          <a:blip r:embed="rId3">
            <a:alphaModFix/>
          </a:blip>
          <a:srcRect l="9460" t="34627" r="22724" b="13464"/>
          <a:stretch/>
        </p:blipFill>
        <p:spPr>
          <a:xfrm>
            <a:off x="424575" y="965237"/>
            <a:ext cx="1823700" cy="186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Google Shape;178;p45"/>
          <p:cNvSpPr txBox="1"/>
          <p:nvPr/>
        </p:nvSpPr>
        <p:spPr>
          <a:xfrm>
            <a:off x="2599075" y="1480325"/>
            <a:ext cx="2444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Andrea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21 anni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AIESEC in Trieste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9150" y="0"/>
            <a:ext cx="476248" cy="7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5"/>
          <p:cNvSpPr txBox="1"/>
          <p:nvPr/>
        </p:nvSpPr>
        <p:spPr>
          <a:xfrm>
            <a:off x="4423325" y="2924675"/>
            <a:ext cx="182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Francesca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19 anni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ato"/>
                <a:ea typeface="Lato"/>
                <a:cs typeface="Lato"/>
                <a:sym typeface="Lato"/>
              </a:rPr>
              <a:t>AIESEC in Trieste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45"/>
          <p:cNvPicPr preferRelativeResize="0"/>
          <p:nvPr/>
        </p:nvPicPr>
        <p:blipFill rotWithShape="1">
          <a:blip r:embed="rId5">
            <a:alphaModFix/>
          </a:blip>
          <a:srcRect l="1900" t="3670" r="-1899" b="25048"/>
          <a:stretch/>
        </p:blipFill>
        <p:spPr>
          <a:xfrm>
            <a:off x="6494650" y="2459825"/>
            <a:ext cx="1853100" cy="1761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9150" y="0"/>
            <a:ext cx="476248" cy="7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4"/>
          <p:cNvSpPr txBox="1"/>
          <p:nvPr/>
        </p:nvSpPr>
        <p:spPr>
          <a:xfrm>
            <a:off x="228600" y="155600"/>
            <a:ext cx="42993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it" sz="3900" b="1">
                <a:solidFill>
                  <a:srgbClr val="2F2D2C"/>
                </a:solidFill>
                <a:latin typeface="Lato"/>
                <a:ea typeface="Lato"/>
                <a:cs typeface="Lato"/>
                <a:sym typeface="Lato"/>
              </a:rPr>
              <a:t>Russia</a:t>
            </a:r>
            <a:endParaRPr sz="3900" b="1">
              <a:solidFill>
                <a:srgbClr val="2F2D2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54"/>
          <p:cNvSpPr/>
          <p:nvPr/>
        </p:nvSpPr>
        <p:spPr>
          <a:xfrm>
            <a:off x="228646" y="936022"/>
            <a:ext cx="4299204" cy="0"/>
          </a:xfrm>
          <a:custGeom>
            <a:avLst/>
            <a:gdLst/>
            <a:ahLst/>
            <a:cxnLst/>
            <a:rect l="l" t="t" r="r" b="b"/>
            <a:pathLst>
              <a:path w="8267700" h="120000" extrusionOk="0">
                <a:moveTo>
                  <a:pt x="0" y="0"/>
                </a:moveTo>
                <a:lnTo>
                  <a:pt x="8267700" y="0"/>
                </a:lnTo>
              </a:path>
            </a:pathLst>
          </a:custGeom>
          <a:noFill/>
          <a:ln w="476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4"/>
          <p:cNvSpPr txBox="1"/>
          <p:nvPr/>
        </p:nvSpPr>
        <p:spPr>
          <a:xfrm>
            <a:off x="228600" y="1063375"/>
            <a:ext cx="429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2000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Sky english - english school</a:t>
            </a:r>
            <a:endParaRPr sz="2000" b="1" i="1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54"/>
          <p:cNvSpPr txBox="1"/>
          <p:nvPr/>
        </p:nvSpPr>
        <p:spPr>
          <a:xfrm>
            <a:off x="777025" y="1736150"/>
            <a:ext cx="3119100" cy="16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700" b="1" i="1"/>
              <a:t>Characteristics</a:t>
            </a:r>
            <a:endParaRPr sz="17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●"/>
            </a:pPr>
            <a:r>
              <a:rPr lang="it" sz="1500">
                <a:latin typeface="Lato"/>
                <a:ea typeface="Lato"/>
                <a:cs typeface="Lato"/>
                <a:sym typeface="Lato"/>
              </a:rPr>
              <a:t>3 months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●"/>
            </a:pPr>
            <a:r>
              <a:rPr lang="it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Salary: 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20000 RUB (~240€)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●"/>
            </a:pPr>
            <a:r>
              <a:rPr lang="it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Bonus: 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Accommodation provided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54"/>
          <p:cNvSpPr txBox="1"/>
          <p:nvPr/>
        </p:nvSpPr>
        <p:spPr>
          <a:xfrm>
            <a:off x="5262900" y="1736138"/>
            <a:ext cx="3119100" cy="22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700" b="1" i="1"/>
              <a:t>Opportunity</a:t>
            </a:r>
            <a:endParaRPr sz="17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●"/>
            </a:pPr>
            <a:r>
              <a:rPr lang="it" sz="1500">
                <a:latin typeface="Lato"/>
                <a:ea typeface="Lato"/>
                <a:cs typeface="Lato"/>
                <a:sym typeface="Lato"/>
              </a:rPr>
              <a:t>Deliver english lessons to adults and children(from 7 yo)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>
                <a:latin typeface="Lato"/>
                <a:ea typeface="Lato"/>
                <a:cs typeface="Lato"/>
                <a:sym typeface="Lato"/>
              </a:rPr>
              <a:t>Comanagement of children holiday camp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>
                <a:latin typeface="Lato"/>
                <a:ea typeface="Lato"/>
                <a:cs typeface="Lato"/>
                <a:sym typeface="Lato"/>
              </a:rPr>
              <a:t>Organize and deliver speaking sessions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7" name="Google Shape;28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25" y="4329710"/>
            <a:ext cx="9144000" cy="82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00" y="4471282"/>
            <a:ext cx="1201016" cy="58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/>
          <p:nvPr/>
        </p:nvSpPr>
        <p:spPr>
          <a:xfrm>
            <a:off x="2305950" y="2371650"/>
            <a:ext cx="453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Lato"/>
                <a:ea typeface="Lato"/>
                <a:cs typeface="Lato"/>
                <a:sym typeface="Lato"/>
              </a:rPr>
              <a:t>do you remember the initial question?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/>
          <p:nvPr/>
        </p:nvSpPr>
        <p:spPr>
          <a:xfrm>
            <a:off x="0" y="0"/>
            <a:ext cx="9144000" cy="478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56"/>
          <p:cNvSpPr/>
          <p:nvPr/>
        </p:nvSpPr>
        <p:spPr>
          <a:xfrm>
            <a:off x="-24225" y="-1360500"/>
            <a:ext cx="6932100" cy="65040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56"/>
          <p:cNvSpPr/>
          <p:nvPr/>
        </p:nvSpPr>
        <p:spPr>
          <a:xfrm>
            <a:off x="-24235" y="-1258378"/>
            <a:ext cx="6555600" cy="6504000"/>
          </a:xfrm>
          <a:prstGeom prst="rtTriangle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61925" dir="21420000" algn="bl" rotWithShape="0">
              <a:srgbClr val="037EF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9150" y="0"/>
            <a:ext cx="476248" cy="7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6"/>
          <p:cNvSpPr txBox="1"/>
          <p:nvPr/>
        </p:nvSpPr>
        <p:spPr>
          <a:xfrm>
            <a:off x="2001515" y="151654"/>
            <a:ext cx="5141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>
                <a:solidFill>
                  <a:srgbClr val="037EF3"/>
                </a:solidFill>
                <a:latin typeface="Lato"/>
                <a:ea typeface="Lato"/>
                <a:cs typeface="Lato"/>
                <a:sym typeface="Lato"/>
              </a:rPr>
              <a:t>Sign Up now!</a:t>
            </a:r>
            <a:endParaRPr sz="3600">
              <a:solidFill>
                <a:srgbClr val="037EF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>
                <a:solidFill>
                  <a:srgbClr val="037EF3"/>
                </a:solidFill>
                <a:latin typeface="Lato"/>
                <a:ea typeface="Lato"/>
                <a:cs typeface="Lato"/>
                <a:sym typeface="Lato"/>
              </a:rPr>
              <a:t>Registrati subito!</a:t>
            </a:r>
            <a:endParaRPr sz="3600">
              <a:solidFill>
                <a:srgbClr val="037E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56"/>
          <p:cNvSpPr txBox="1"/>
          <p:nvPr/>
        </p:nvSpPr>
        <p:spPr>
          <a:xfrm>
            <a:off x="6454778" y="3959750"/>
            <a:ext cx="227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bit.ly/oGTe-Contacts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56"/>
          <p:cNvSpPr txBox="1"/>
          <p:nvPr/>
        </p:nvSpPr>
        <p:spPr>
          <a:xfrm>
            <a:off x="394550" y="1432800"/>
            <a:ext cx="2597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 registrazione è senza impegno.</a:t>
            </a: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Verrai ricontattato in 24h per maggiori informazioni</a:t>
            </a:r>
            <a:endParaRPr sz="1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56"/>
          <p:cNvPicPr preferRelativeResize="0"/>
          <p:nvPr/>
        </p:nvPicPr>
        <p:blipFill rotWithShape="1">
          <a:blip r:embed="rId4">
            <a:alphaModFix/>
          </a:blip>
          <a:srcRect r="3222"/>
          <a:stretch/>
        </p:blipFill>
        <p:spPr>
          <a:xfrm>
            <a:off x="6226350" y="1432800"/>
            <a:ext cx="2504523" cy="25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6"/>
          <p:cNvPicPr preferRelativeResize="0"/>
          <p:nvPr/>
        </p:nvPicPr>
        <p:blipFill rotWithShape="1">
          <a:blip r:embed="rId3">
            <a:alphaModFix/>
          </a:blip>
          <a:srcRect t="5212" b="5221"/>
          <a:stretch/>
        </p:blipFill>
        <p:spPr>
          <a:xfrm>
            <a:off x="-323850" y="-1981200"/>
            <a:ext cx="9791701" cy="71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6"/>
          <p:cNvSpPr txBox="1"/>
          <p:nvPr/>
        </p:nvSpPr>
        <p:spPr>
          <a:xfrm>
            <a:off x="101575" y="175450"/>
            <a:ext cx="4191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same age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same degree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same courses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same skills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EF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7"/>
          <p:cNvPicPr preferRelativeResize="0"/>
          <p:nvPr/>
        </p:nvPicPr>
        <p:blipFill rotWithShape="1">
          <a:blip r:embed="rId3">
            <a:alphaModFix amt="67000"/>
          </a:blip>
          <a:srcRect l="7087" r="7514"/>
          <a:stretch/>
        </p:blipFill>
        <p:spPr>
          <a:xfrm rot="-5400000">
            <a:off x="1961374" y="-1995200"/>
            <a:ext cx="5221226" cy="915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424" y="2010339"/>
            <a:ext cx="5669125" cy="11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75" y="512000"/>
            <a:ext cx="2099680" cy="3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8"/>
          <p:cNvSpPr txBox="1"/>
          <p:nvPr/>
        </p:nvSpPr>
        <p:spPr>
          <a:xfrm>
            <a:off x="460725" y="1008300"/>
            <a:ext cx="3810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037EF3"/>
                </a:solidFill>
                <a:latin typeface="Lato Black"/>
                <a:ea typeface="Lato Black"/>
                <a:cs typeface="Lato Black"/>
                <a:sym typeface="Lato Black"/>
              </a:rPr>
              <a:t>We are an organization that promotes leadership in young people</a:t>
            </a:r>
            <a:endParaRPr sz="2200">
              <a:solidFill>
                <a:srgbClr val="037EF3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0" name="Google Shape;200;p48"/>
          <p:cNvSpPr txBox="1"/>
          <p:nvPr/>
        </p:nvSpPr>
        <p:spPr>
          <a:xfrm>
            <a:off x="460725" y="2217125"/>
            <a:ext cx="388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Our adjectives are: Global, Independent, Non-political, Not-for-profit, Youth-Run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1" name="Google Shape;201;p48"/>
          <p:cNvCxnSpPr/>
          <p:nvPr/>
        </p:nvCxnSpPr>
        <p:spPr>
          <a:xfrm>
            <a:off x="-17700" y="3168100"/>
            <a:ext cx="9154200" cy="0"/>
          </a:xfrm>
          <a:prstGeom prst="straightConnector1">
            <a:avLst/>
          </a:prstGeom>
          <a:noFill/>
          <a:ln w="114300" cap="flat" cmpd="sng">
            <a:solidFill>
              <a:srgbClr val="037E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28575" dir="16560000" algn="bl" rotWithShape="0">
              <a:srgbClr val="037EF3">
                <a:alpha val="50000"/>
              </a:srgbClr>
            </a:outerShdw>
          </a:effectLst>
        </p:spPr>
      </p:cxnSp>
      <p:sp>
        <p:nvSpPr>
          <p:cNvPr id="202" name="Google Shape;202;p48"/>
          <p:cNvSpPr/>
          <p:nvPr/>
        </p:nvSpPr>
        <p:spPr>
          <a:xfrm>
            <a:off x="-12850" y="3197825"/>
            <a:ext cx="9154200" cy="1945800"/>
          </a:xfrm>
          <a:prstGeom prst="rect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48"/>
          <p:cNvPicPr preferRelativeResize="0"/>
          <p:nvPr/>
        </p:nvPicPr>
        <p:blipFill rotWithShape="1">
          <a:blip r:embed="rId4">
            <a:alphaModFix amt="85000"/>
          </a:blip>
          <a:srcRect l="3744" t="29232" b="38366"/>
          <a:stretch/>
        </p:blipFill>
        <p:spPr>
          <a:xfrm>
            <a:off x="-165000" y="3168096"/>
            <a:ext cx="9144003" cy="205160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8"/>
          <p:cNvSpPr/>
          <p:nvPr/>
        </p:nvSpPr>
        <p:spPr>
          <a:xfrm rot="10800000">
            <a:off x="3047700" y="-33850"/>
            <a:ext cx="6083700" cy="5313300"/>
          </a:xfrm>
          <a:prstGeom prst="rtTriangle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6207" y="0"/>
            <a:ext cx="523093" cy="83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EF3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9"/>
          <p:cNvPicPr preferRelativeResize="0"/>
          <p:nvPr/>
        </p:nvPicPr>
        <p:blipFill rotWithShape="1">
          <a:blip r:embed="rId3">
            <a:alphaModFix amt="88000"/>
          </a:blip>
          <a:srcRect r="10176"/>
          <a:stretch/>
        </p:blipFill>
        <p:spPr>
          <a:xfrm>
            <a:off x="2211800" y="0"/>
            <a:ext cx="6932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9"/>
          <p:cNvSpPr/>
          <p:nvPr/>
        </p:nvSpPr>
        <p:spPr>
          <a:xfrm rot="5400000">
            <a:off x="799325" y="12850"/>
            <a:ext cx="6555600" cy="65040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9"/>
          <p:cNvSpPr/>
          <p:nvPr/>
        </p:nvSpPr>
        <p:spPr>
          <a:xfrm rot="5400000">
            <a:off x="37325" y="12850"/>
            <a:ext cx="6555600" cy="6504000"/>
          </a:xfrm>
          <a:prstGeom prst="rtTriangle">
            <a:avLst/>
          </a:prstGeom>
          <a:solidFill>
            <a:srgbClr val="037EF3"/>
          </a:solidFill>
          <a:ln w="9525" cap="flat" cmpd="sng">
            <a:solidFill>
              <a:srgbClr val="037EF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61925" dir="5400000" algn="bl" rotWithShape="0">
              <a:srgbClr val="037EF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9"/>
          <p:cNvSpPr txBox="1"/>
          <p:nvPr/>
        </p:nvSpPr>
        <p:spPr>
          <a:xfrm>
            <a:off x="387350" y="378000"/>
            <a:ext cx="245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Alcuni numeri:</a:t>
            </a:r>
            <a:endParaRPr sz="22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4" name="Google Shape;214;p49"/>
          <p:cNvSpPr txBox="1"/>
          <p:nvPr/>
        </p:nvSpPr>
        <p:spPr>
          <a:xfrm>
            <a:off x="387350" y="378000"/>
            <a:ext cx="245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Alcuni numeri:</a:t>
            </a:r>
            <a:endParaRPr sz="22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215" name="Google Shape;215;p49"/>
          <p:cNvGrpSpPr/>
          <p:nvPr/>
        </p:nvGrpSpPr>
        <p:grpSpPr>
          <a:xfrm>
            <a:off x="387338" y="1063350"/>
            <a:ext cx="2981588" cy="3016800"/>
            <a:chOff x="387338" y="1063350"/>
            <a:chExt cx="2981588" cy="3016800"/>
          </a:xfrm>
        </p:grpSpPr>
        <p:grpSp>
          <p:nvGrpSpPr>
            <p:cNvPr id="216" name="Google Shape;216;p49"/>
            <p:cNvGrpSpPr/>
            <p:nvPr/>
          </p:nvGrpSpPr>
          <p:grpSpPr>
            <a:xfrm>
              <a:off x="391950" y="1063350"/>
              <a:ext cx="2976975" cy="754200"/>
              <a:chOff x="391950" y="1063350"/>
              <a:chExt cx="2976975" cy="754200"/>
            </a:xfrm>
          </p:grpSpPr>
          <p:sp>
            <p:nvSpPr>
              <p:cNvPr id="217" name="Google Shape;217;p49"/>
              <p:cNvSpPr txBox="1"/>
              <p:nvPr/>
            </p:nvSpPr>
            <p:spPr>
              <a:xfrm>
                <a:off x="917925" y="1063350"/>
                <a:ext cx="24510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22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100+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Countries</a:t>
                </a:r>
                <a:endParaRPr sz="15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pic>
            <p:nvPicPr>
              <p:cNvPr id="218" name="Google Shape;218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91950" y="1228599"/>
                <a:ext cx="423711" cy="4237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9" name="Google Shape;219;p49"/>
            <p:cNvGrpSpPr/>
            <p:nvPr/>
          </p:nvGrpSpPr>
          <p:grpSpPr>
            <a:xfrm>
              <a:off x="432625" y="3325950"/>
              <a:ext cx="2936300" cy="754200"/>
              <a:chOff x="432625" y="3325950"/>
              <a:chExt cx="2936300" cy="754200"/>
            </a:xfrm>
          </p:grpSpPr>
          <p:sp>
            <p:nvSpPr>
              <p:cNvPr id="220" name="Google Shape;220;p49"/>
              <p:cNvSpPr txBox="1"/>
              <p:nvPr/>
            </p:nvSpPr>
            <p:spPr>
              <a:xfrm>
                <a:off x="917925" y="3325950"/>
                <a:ext cx="24510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22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45.000+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Annual exhanges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21" name="Google Shape;221;p4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32625" y="3531875"/>
                <a:ext cx="342350" cy="342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2" name="Google Shape;222;p49"/>
            <p:cNvGrpSpPr/>
            <p:nvPr/>
          </p:nvGrpSpPr>
          <p:grpSpPr>
            <a:xfrm>
              <a:off x="387338" y="2571750"/>
              <a:ext cx="2981588" cy="754200"/>
              <a:chOff x="387338" y="2571750"/>
              <a:chExt cx="2981588" cy="754200"/>
            </a:xfrm>
          </p:grpSpPr>
          <p:sp>
            <p:nvSpPr>
              <p:cNvPr id="223" name="Google Shape;223;p49"/>
              <p:cNvSpPr txBox="1"/>
              <p:nvPr/>
            </p:nvSpPr>
            <p:spPr>
              <a:xfrm>
                <a:off x="917925" y="2571750"/>
                <a:ext cx="24510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22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5</a:t>
                </a:r>
                <a:r>
                  <a:rPr lang="it" sz="22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00+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Members in Italy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24" name="Google Shape;224;p4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87338" y="2732388"/>
                <a:ext cx="432925" cy="4329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5" name="Google Shape;225;p49"/>
            <p:cNvGrpSpPr/>
            <p:nvPr/>
          </p:nvGrpSpPr>
          <p:grpSpPr>
            <a:xfrm>
              <a:off x="391150" y="1817550"/>
              <a:ext cx="2977775" cy="754200"/>
              <a:chOff x="391150" y="1817550"/>
              <a:chExt cx="2977775" cy="754200"/>
            </a:xfrm>
          </p:grpSpPr>
          <p:sp>
            <p:nvSpPr>
              <p:cNvPr id="226" name="Google Shape;226;p49"/>
              <p:cNvSpPr txBox="1"/>
              <p:nvPr/>
            </p:nvSpPr>
            <p:spPr>
              <a:xfrm>
                <a:off x="917925" y="1817550"/>
                <a:ext cx="24510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22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500+</a:t>
                </a:r>
                <a:endParaRPr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Partner organization</a:t>
                </a:r>
                <a:endParaRPr sz="15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pic>
            <p:nvPicPr>
              <p:cNvPr id="227" name="Google Shape;227;p4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5400000">
                <a:off x="391150" y="1979700"/>
                <a:ext cx="425300" cy="425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28" name="Google Shape;228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39150" y="0"/>
            <a:ext cx="476248" cy="77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924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6963" y="1496575"/>
            <a:ext cx="4410076" cy="21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0"/>
          <p:cNvPicPr preferRelativeResize="0"/>
          <p:nvPr/>
        </p:nvPicPr>
        <p:blipFill rotWithShape="1">
          <a:blip r:embed="rId4">
            <a:alphaModFix/>
          </a:blip>
          <a:srcRect t="13232"/>
          <a:stretch/>
        </p:blipFill>
        <p:spPr>
          <a:xfrm>
            <a:off x="8186738" y="0"/>
            <a:ext cx="981075" cy="85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8"/>
            <a:ext cx="9144001" cy="514405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1"/>
          <p:cNvSpPr txBox="1"/>
          <p:nvPr/>
        </p:nvSpPr>
        <p:spPr>
          <a:xfrm>
            <a:off x="235725" y="163700"/>
            <a:ext cx="3023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9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Why</a:t>
            </a:r>
            <a:endParaRPr sz="3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9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abroad?</a:t>
            </a:r>
            <a:endParaRPr sz="3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1" name="Google Shape;241;p51"/>
          <p:cNvSpPr txBox="1"/>
          <p:nvPr/>
        </p:nvSpPr>
        <p:spPr>
          <a:xfrm>
            <a:off x="945100" y="3225525"/>
            <a:ext cx="247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Global opportunity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51"/>
          <p:cNvSpPr txBox="1"/>
          <p:nvPr/>
        </p:nvSpPr>
        <p:spPr>
          <a:xfrm>
            <a:off x="6071925" y="3225525"/>
            <a:ext cx="2399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Boost your career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51"/>
          <p:cNvSpPr txBox="1"/>
          <p:nvPr/>
        </p:nvSpPr>
        <p:spPr>
          <a:xfrm>
            <a:off x="3678750" y="3225525"/>
            <a:ext cx="1786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Develop yourself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4" name="Google Shape;244;p51"/>
          <p:cNvPicPr preferRelativeResize="0"/>
          <p:nvPr/>
        </p:nvPicPr>
        <p:blipFill rotWithShape="1">
          <a:blip r:embed="rId4">
            <a:alphaModFix/>
          </a:blip>
          <a:srcRect l="16508" t="42036" r="12819" b="36602"/>
          <a:stretch/>
        </p:blipFill>
        <p:spPr>
          <a:xfrm>
            <a:off x="4072200" y="2183845"/>
            <a:ext cx="999600" cy="9453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245" name="Google Shape;245;p51"/>
          <p:cNvPicPr preferRelativeResize="0"/>
          <p:nvPr/>
        </p:nvPicPr>
        <p:blipFill rotWithShape="1">
          <a:blip r:embed="rId4">
            <a:alphaModFix/>
          </a:blip>
          <a:srcRect l="17029" t="3419" r="14850" b="68913"/>
          <a:stretch/>
        </p:blipFill>
        <p:spPr>
          <a:xfrm>
            <a:off x="1682350" y="2161795"/>
            <a:ext cx="999600" cy="98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6" name="Google Shape;246;p51"/>
          <p:cNvPicPr preferRelativeResize="0"/>
          <p:nvPr/>
        </p:nvPicPr>
        <p:blipFill rotWithShape="1">
          <a:blip r:embed="rId4">
            <a:alphaModFix/>
          </a:blip>
          <a:srcRect l="15620" t="73903" r="14302" b="3216"/>
          <a:stretch/>
        </p:blipFill>
        <p:spPr>
          <a:xfrm>
            <a:off x="6771975" y="2183845"/>
            <a:ext cx="999600" cy="945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2"/>
          <p:cNvPicPr preferRelativeResize="0"/>
          <p:nvPr/>
        </p:nvPicPr>
        <p:blipFill rotWithShape="1">
          <a:blip r:embed="rId3">
            <a:alphaModFix/>
          </a:blip>
          <a:srcRect t="10992"/>
          <a:stretch/>
        </p:blipFill>
        <p:spPr>
          <a:xfrm>
            <a:off x="0" y="0"/>
            <a:ext cx="9143999" cy="54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2"/>
          <p:cNvSpPr txBox="1"/>
          <p:nvPr/>
        </p:nvSpPr>
        <p:spPr>
          <a:xfrm>
            <a:off x="235725" y="163700"/>
            <a:ext cx="3023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9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Why with AIESEC?</a:t>
            </a:r>
            <a:endParaRPr sz="3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3" name="Google Shape;253;p52"/>
          <p:cNvGrpSpPr/>
          <p:nvPr/>
        </p:nvGrpSpPr>
        <p:grpSpPr>
          <a:xfrm>
            <a:off x="3452088" y="2114288"/>
            <a:ext cx="2239800" cy="1475183"/>
            <a:chOff x="4541250" y="1916180"/>
            <a:chExt cx="2239800" cy="1475183"/>
          </a:xfrm>
        </p:grpSpPr>
        <p:pic>
          <p:nvPicPr>
            <p:cNvPr id="254" name="Google Shape;254;p52"/>
            <p:cNvPicPr preferRelativeResize="0"/>
            <p:nvPr/>
          </p:nvPicPr>
          <p:blipFill rotWithShape="1">
            <a:blip r:embed="rId4">
              <a:alphaModFix/>
            </a:blip>
            <a:srcRect l="3647" t="4282" r="3768" b="7425"/>
            <a:stretch/>
          </p:blipFill>
          <p:spPr>
            <a:xfrm>
              <a:off x="5170650" y="1916180"/>
              <a:ext cx="981000" cy="9789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55" name="Google Shape;255;p52"/>
            <p:cNvSpPr txBox="1"/>
            <p:nvPr/>
          </p:nvSpPr>
          <p:spPr>
            <a:xfrm>
              <a:off x="4541250" y="3019963"/>
              <a:ext cx="2239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it" sz="15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Constant support</a:t>
              </a:r>
              <a:endParaRPr sz="15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6" name="Google Shape;256;p52"/>
          <p:cNvSpPr txBox="1"/>
          <p:nvPr/>
        </p:nvSpPr>
        <p:spPr>
          <a:xfrm>
            <a:off x="959625" y="3225525"/>
            <a:ext cx="1872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International network</a:t>
            </a:r>
            <a:endParaRPr sz="15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52"/>
          <p:cNvSpPr txBox="1"/>
          <p:nvPr/>
        </p:nvSpPr>
        <p:spPr>
          <a:xfrm>
            <a:off x="6456498" y="3225513"/>
            <a:ext cx="2026500" cy="1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Salary + other benefits</a:t>
            </a:r>
            <a:endParaRPr sz="13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8" name="Google Shape;25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3259" y="2118413"/>
            <a:ext cx="993000" cy="99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9" name="Google Shape;259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5900" y="2114300"/>
            <a:ext cx="999450" cy="9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9150" y="0"/>
            <a:ext cx="476248" cy="77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00" y="4484458"/>
            <a:ext cx="1077425" cy="5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3"/>
          <p:cNvPicPr preferRelativeResize="0"/>
          <p:nvPr/>
        </p:nvPicPr>
        <p:blipFill rotWithShape="1">
          <a:blip r:embed="rId5">
            <a:alphaModFix/>
          </a:blip>
          <a:srcRect l="16601" r="16479"/>
          <a:stretch/>
        </p:blipFill>
        <p:spPr>
          <a:xfrm>
            <a:off x="1147951" y="1871213"/>
            <a:ext cx="1340700" cy="133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7" name="Google Shape;267;p53"/>
          <p:cNvPicPr preferRelativeResize="0"/>
          <p:nvPr/>
        </p:nvPicPr>
        <p:blipFill rotWithShape="1">
          <a:blip r:embed="rId6">
            <a:alphaModFix/>
          </a:blip>
          <a:srcRect l="13430" t="12229" r="13416" b="19103"/>
          <a:stretch/>
        </p:blipFill>
        <p:spPr>
          <a:xfrm>
            <a:off x="6614650" y="1860022"/>
            <a:ext cx="1340700" cy="135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8" name="Google Shape;268;p53"/>
          <p:cNvSpPr txBox="1"/>
          <p:nvPr/>
        </p:nvSpPr>
        <p:spPr>
          <a:xfrm>
            <a:off x="333603" y="3337750"/>
            <a:ext cx="307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Lato"/>
                <a:ea typeface="Lato"/>
                <a:cs typeface="Lato"/>
                <a:sym typeface="Lato"/>
              </a:rPr>
              <a:t>2 - 3 months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9" name="Google Shape;269;p53"/>
          <p:cNvSpPr txBox="1"/>
          <p:nvPr/>
        </p:nvSpPr>
        <p:spPr>
          <a:xfrm>
            <a:off x="6241544" y="3429038"/>
            <a:ext cx="209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Lato"/>
                <a:ea typeface="Lato"/>
                <a:cs typeface="Lato"/>
                <a:sym typeface="Lato"/>
              </a:rPr>
              <a:t>420€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70" name="Google Shape;27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00" y="4484458"/>
            <a:ext cx="1077425" cy="5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2150" y="1877000"/>
            <a:ext cx="1340700" cy="13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3"/>
          <p:cNvSpPr txBox="1"/>
          <p:nvPr/>
        </p:nvSpPr>
        <p:spPr>
          <a:xfrm>
            <a:off x="3557294" y="3344263"/>
            <a:ext cx="2093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Lato"/>
                <a:ea typeface="Lato"/>
                <a:cs typeface="Lato"/>
                <a:sym typeface="Lato"/>
              </a:rPr>
              <a:t>Safe experience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3" name="Google Shape;273;p53"/>
          <p:cNvSpPr txBox="1"/>
          <p:nvPr/>
        </p:nvSpPr>
        <p:spPr>
          <a:xfrm>
            <a:off x="228600" y="155600"/>
            <a:ext cx="42993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it" sz="3900">
                <a:solidFill>
                  <a:srgbClr val="2F2D2C"/>
                </a:solidFill>
                <a:latin typeface="Lato Light"/>
                <a:ea typeface="Lato Light"/>
                <a:cs typeface="Lato Light"/>
                <a:sym typeface="Lato Light"/>
              </a:rPr>
              <a:t>Features</a:t>
            </a:r>
            <a:endParaRPr sz="3900">
              <a:solidFill>
                <a:srgbClr val="2F2D2C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4" name="Google Shape;274;p53"/>
          <p:cNvSpPr/>
          <p:nvPr/>
        </p:nvSpPr>
        <p:spPr>
          <a:xfrm>
            <a:off x="228646" y="936022"/>
            <a:ext cx="4299204" cy="0"/>
          </a:xfrm>
          <a:custGeom>
            <a:avLst/>
            <a:gdLst/>
            <a:ahLst/>
            <a:cxnLst/>
            <a:rect l="l" t="t" r="r" b="b"/>
            <a:pathLst>
              <a:path w="8267700" h="120000" extrusionOk="0">
                <a:moveTo>
                  <a:pt x="0" y="0"/>
                </a:moveTo>
                <a:lnTo>
                  <a:pt x="8267700" y="0"/>
                </a:lnTo>
              </a:path>
            </a:pathLst>
          </a:custGeom>
          <a:noFill/>
          <a:ln w="476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725" y="4329710"/>
            <a:ext cx="9144000" cy="82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600" y="4471282"/>
            <a:ext cx="1201016" cy="58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Presentazione su schermo (16:9)</PresentationFormat>
  <Paragraphs>61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Montserrat</vt:lpstr>
      <vt:lpstr>Calibri</vt:lpstr>
      <vt:lpstr>Lato</vt:lpstr>
      <vt:lpstr>Lato Light</vt:lpstr>
      <vt:lpstr>Lato Black</vt:lpstr>
      <vt:lpstr>Playfair Display</vt:lpstr>
      <vt:lpstr>Simple Light</vt:lpstr>
      <vt:lpstr>Simple Light</vt:lpstr>
      <vt:lpstr>1_Simple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FETTIG CHRISTINE</dc:creator>
  <cp:lastModifiedBy>FETTIG CHRISTINE</cp:lastModifiedBy>
  <cp:revision>1</cp:revision>
  <dcterms:modified xsi:type="dcterms:W3CDTF">2021-10-20T10:05:29Z</dcterms:modified>
</cp:coreProperties>
</file>