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75" r:id="rId16"/>
    <p:sldId id="276" r:id="rId17"/>
    <p:sldId id="277" r:id="rId18"/>
    <p:sldId id="257" r:id="rId19"/>
    <p:sldId id="262" r:id="rId20"/>
    <p:sldId id="256" r:id="rId21"/>
    <p:sldId id="267" r:id="rId22"/>
    <p:sldId id="274" r:id="rId23"/>
    <p:sldId id="259" r:id="rId24"/>
    <p:sldId id="268" r:id="rId25"/>
    <p:sldId id="263" r:id="rId26"/>
    <p:sldId id="266" r:id="rId27"/>
    <p:sldId id="278" r:id="rId28"/>
    <p:sldId id="265" r:id="rId29"/>
    <p:sldId id="269" r:id="rId30"/>
    <p:sldId id="260" r:id="rId31"/>
    <p:sldId id="270" r:id="rId32"/>
    <p:sldId id="271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0:29.5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81 83 0,'1'2'124'0,"1"-2"35"16,0 0 45-16,-2 2 31 0,0-2 17 15,0 0 3-15,0 0-7 0,1 0-40 16,-1 0-51-16,0 0-34 0,2-2-27 16,-1 2-17-16,2 0-13 0,-3-2-10 15,2 2-6-15,-1-3-4 0,1 3-8 16,0 0-4-16,-1-2-2 0,-1 2 0 16,3-2-2-16,-2 2-1 0,-1 0 0 15,4 0-2-15,-4-3-4 0,1 3-1 16,-1-1-2-16,2 1-3 0,-2 0 0 15,1-2-3-15,-1 2 2 0,0 0-2 16,2 0-1-16,-2-3-2 0,0 3-2 16,0 0-4-16,4 0 0 0,-4 0 0 15,2-2-2-15,-1 2-1 0,1 0-1 16,0 0-1-16,-1 0 1 0,2 0-2 16,-1 0 1-16,-1 0-1 0,2 0 1 15,2 0 0-15,-4 0 0 0,2 0 0 16,-1 0 0-16,0 0 0 0,-1 0 2 15,3 0-1-15,-2 0-1 0,1 0 0 0,1 0 0 16,-2 0 0-16,0 0-1 0,1 0 0 16,-1 0 1-16,-1 2 1 15,3-2-1-15,-2 0 1 0,1 3-1 16,-3-3 1-16,4 0-1 0,-3 2 0 16,2-2 0-16,-2 0-1 0,1 1 1 15,0-1-1-15,-1 3 1 0,2-3-1 0,-3 0 2 16,3 0 0-16,0 0 0 15,-1 0 0-15,-1 0 0 0,1 0 2 16,1 0-2-16,-2 0-1 0,1 0 0 16,1 0 2-16,-1 0-1 0,-1 0 0 0,4 0 0 15,-4 0-1-15,1 2 1 0,-1-2-1 16,1 0 0-16,2 0 0 16,-4 0 1-16,4 0-1 0,-3 0 0 15,1 0 3-15,-1 0-1 0,4 0-1 16,-4 2 1-16,2-2 0 0,-1 0-1 15,1 0 0-15,1 0 0 0,-2 0 0 16,1 3 0-16,-1-3 1 0,1 0-1 16,-2 0 1-16,2 2 1 0,1-2-2 15,-3 0 0-15,3 0 0 0,0 0 1 0,-1 0-2 16,0 2 2-16,1-2 0 0,0 0-1 16,-3 0 1-16,2 0-2 0,0 3 0 15,-1-3 0-15,1 0 1 0,-2 0-1 16,4 2 0-16,-4-2 0 15,3 0 0-15,-3 3 0 0,2-3 0 0,0 1 1 16,0-1 1-16,-1 0-1 16,-1 0 1-16,1 0-1 0,0 0-1 15,0 0 0-15,1 0 0 0,-3 0 0 16,4 0 0-16,-3 0 0 0,4 0 0 16,-4 0 0-16,2 0-1 0,1 0 1 0,-3 0 0 15,3 3 0-15,-2-3 0 0,1 0 0 16,2 0 0-16,-2 0 0 0,0 1 0 15,0-1 0-15,1 0 0 16,-2 3 0-16,1-3 0 0,0 0 0 16,0 0-2-16,-1 0 1 0,1 0 1 0,-1 0-2 15,-1 3 2-15,1-3 0 0,2 0 2 16,-2 1-2-16,1-1 0 0,-2 0 0 16,4 3 0-16,-2-3 0 15,0 0 0-15,0 2 0 0,2-2 0 16,-4 0 0-16,2 0 1 0,2 3 1 0,-2-3-2 15,0 0 0-15,0 1 0 0,2-1 0 16,-4 0-2-16,2 3 2 0,1-3 0 16,0 0 0-16,-1 2 0 0,0-2 2 15,0 2-2-15,3-2 0 0,-2 0 0 16,0 3 0-16,1-3 0 0,-2 0 0 16,1 0 0-16,-1 0 0 0,1 1 0 15,1-1 0-15,-1 0 0 0,-1 3 0 16,0-3 0-16,1 0 0 0,-1 0 1 15,2 0-1-15,0 0 0 0,-2 3 0 16,0-3 0-16,3 2 0 0,-3-2-1 16,3 0-1-16,-3 0 1 0,0 2-2 15,3-2 3-15,-3 0-1 0,-1 0 1 16,1 2 1-16,1-2-1 16,0 0 1-16,-3 0 1 0,3 0-2 15,-3 0 0-15,3 0 0 0,-2 2 0 0,1-2 0 16,0 0 0-16,0 0 1 0,0 0 1 15,0 0-2-15,2 0 0 0,0 0 1 16,-4 0-1-16,2 2 0 0,3-2 0 16,-3 0 0-16,-1 0 0 0,1 0 0 15,2 0 0-15,-1 0 0 0,1 0 0 16,-4 0 0-16,2 0 0 0,2 3 0 16,-1-3 0-16,0 0 0 0,-1 0 0 15,1 0 0-15,1 0 0 0,0 0 0 16,-1 0 0-16,-1 0 0 0,1 0-1 15,1 0 1-15,-1 0-2 0,-1 0 1 16,1 0-2-16,1 0 3 0,-2 0-1 16,3 0-2-16,-1 0-1 0,1 0 1 15,-2 0-1-15,2 0 2 0,-1 0 1 16,-2 0 0-16,3 0-1 0,1 0 1 16,-3 0 0-16,-1 0-1 0,2 0-1 15,-1 0 3-15,1 0 0 0,-2 2 0 16,3-2 0-16,-3 1-2 0,0-1 2 15,2 0-1-15,-2 4 1 0,0-4 0 16,-1 0-1-16,4 2 1 0,-3-2-1 16,0 0 1-16,3 0 0 0,-1 0 0 15,1 0 1-15,-2 0 1 0,2 0-2 16,-1 0 2-16,-2 0 0 0,3-2-2 16,-3 2 1-16,2 0 1 0,-1 0-1 15,0 0 0-15,-1 0 1 0,1 0-1 16,-1 0 1-16,1 0-1 0,0 0 1 15,1 0-1-15,-2 2 1 0,1-2 0 16,1 0-1-16,-2 0 2 0,5 2 0 16,-5-2-1-16,0 0 0 0,4 3-1 15,-2-3-1-15,1 0-1 0,-3 0-2 16,3 0 2-16,-1 0-2 0,3 0-1 16,-4 0 2-16,1 0 1 0,1 0 0 15,0 0-2-15,0 0 2 0,2 0-1 16,-2 0 2-16,0 0-2 0,1 0 0 15,0 0 2-15,-1 0 0 0,0 0 0 16,-1 0 0-16,3 0 0 0,-2 0 0 16,0 1 0-16,0-1 0 0,0 0 0 15,-1 0 0-15,2 0 0 0,-2 0 2 16,1 0-1-16,1 0 0 0,-2 0 0 16,2 0 0-16,0 0 2 0,1-1-1 15,-2 1-1-15,3-3 1 0,-2 3-2 16,0 0 2-16,1-2 1 0,0 2-1 15,-3 0 0-15,0 0 1 0,3-2 0 16,-3 2-2-16,2-4 2 0,-4 4-1 16,2 0-1-16,3-1 0 0,-4 1 1 15,1-2-1-15,-1 2 0 0,1 0 0 16,0-3-1-16,-4 1-1 0,5 2 0 16,-3-2 0-16,0 2-1 0,-1-2 1 15,2 0 0-15,-1 0 1 0,-1-1 0 16,1 0 0-16,-3 2 0 0,5-2 1 15,-4-1-1-15,-1 1 0 0,2 2 0 16,-1-2-3-16,1 1-1 0,0-2-2 16,-2 1 1-16,1-1-1 0,-1 1 3 15,0-1 0-15,0 2 1 0,0-1 2 16,0 1 0-16,0-3 0 0,-1 3 0 16,-1 0-1-16,0-1-1 0,-1 2 1 15,2 1 1-15,-4-2 0 0,2-1 0 16,0 3 0-16,-1-2 1 0,0 2-1 15,1 0 0-15,-3-2-1 0,3 2 2 16,0 0-1-16,-3-3 0 0,3 3 0 16,0-2 0-16,-2 0 0 0,1 2 0 15,-1 0-1-15,1-3 1 0,-1 3 0 16,1 0-2-16,-1-2 0 0,0 2 0 16,-1-1 0-16,1 1 1 0,-2 0 0 15,2 0 0-15,-1 0 1 0,1 0 0 16,-1 0 1-16,1-3 1 0,1 3 0 15,-2 0 1-15,1-3 0 0,-1 3-1 16,3 0 1-16,-2 0-1 0,-1-2 3 16,1 2 2-16,0 0 4 0,0-2 4 15,-1 2 0-15,1-3 2 0,0 3 1 16,-2 0-2-16,2-1-3 0,-1 1 0 16,1 0-1-16,-1-3-3 0,2 3-2 15,-2 0-2-15,1 0 0 0,2 0-2 16,-5 0 0-16,5 0 3 0,-1 0-4 15,1-2 2-15,-1 2-2 0,-2 0-1 16,3 0 0-16,0-3 1 0,0 3 0 16,-1 0 0-16,-1-2 0 0,-1 2 2 15,1 0 2-15,2-2 3 0,-3 2 3 16,1-2 3-16,-1 2-1 0,3 0 0 16,-2 0-3-16,1-2-1 0,-1 2-3 15,2-3-4-15,-3 3-1 0,3 0 0 16,-3 0-2-16,4-2 0 0,-1 2 0 15,0 0 1-15,-3 0 0 0,3-2 1 16,0 2-2-16,-2 0 0 0,2-3 0 16,0 3 0-16,-3 0-2 0,5 0 2 15,-3 0 0-15,1 0 0 0,-1 0 0 16,1 0 0-16,-1-2 0 0,0 2-1 16,1-2 1-16,0 2-1 0,0 0 1 15,-2 0-2-15,0-2 2 0,2 2 0 16,-1 0 2-16,2-2-1 0,-1 2-1 15,2 0 0-15,-4 0 0 0,2 0 0 16,2 0 0-16,-3 0 0 0,3 0 0 16,-4 0 0-16,2 0 0 0,2 2 0 15,-4-2 0-15,4 2 0 0,-2-2 1 16,-1 0 1-16,0 0-2 0,-1 2 3 16,2-2-2-16,1 0-1 0,-2 0 0 15,3 0 2-15,-3 0-1 0,3 0 0 16,-2 0-1-16,-2 0 2 0,4 0-2 15,-1 0 2-15,-1 0-1 0,0 0 1 16,2 0-1-16,-3 0 0 0,1 0 0 16,3 0 1-16,-1 0 0 0,-2 0-2 15,1 0 2-15,1 0-2 0,-1 0 0 16,1 0 0-16,-3 0 1 0,0 0-1 16,2 0 0-16,-1 0 2 0,2 0 0 15,-4 0-2-15,2 0 1 0,0 0 1 16,0 0-2-16,-2 0 0 0,1 0-2 15,-1 0 2-15,2 0 0 0,0 0-1 0,-3 0 1 16,5 0 0-16,-4 0 0 16,1 0 0-16,0 0 0 0,1 0 0 15,-2 2-1-15,3-2 0 0,-2 0-1 16,1 0 2-16,1 3 0 0,-2-3 0 16,1 0 0-16,-2 2-1 0,4-2-1 15,-4 2 2-15,2 1 0 0,-3-3-2 16,3 2 2-16,1-2-2 0,-1 2 2 15,-1 0 0-15,1 0 0 0,0-2 0 16,-1 5-1-16,0-5 1 0,2 3 0 16,-1-2-2-16,0 2 1 0,-1-1 1 0,1 0 0 15,-1 1 0-15,0 0 0 16,3-3 0-16,-3 3 0 0,1-3-1 16,-3 3 1-16,3 1 0 0,1-1 0 15,-1-1 0-15,-3 0 0 0,3 1 0 16,2-1 0-16,-4-1 0 0,2 2 0 0,1 1 0 15,-1-1-1-15,2-1 1 0,-4 3 1 16,2-3-1-16,2 2 0 16,-4-1 0-16,2-2 0 0,1 2 0 15,-1 1-1-15,-1-1 1 0,1-1 0 16,0 1-2-16,-1-2 2 0,0 2 0 0,3-1 0 16,-3 0 0-16,1 1 0 0,0-2 0 15,0 2 0-15,2-3 0 16,-1 3 0-16,0-1 0 0,2-2-2 15,-4 2 2-15,4 0-2 0,0 0 0 16,0-2 2-16,0 2 0 0,0-2 0 0,0 3-1 16,0-1 1-16,0-1-1 15,0-1-1-15,0 4 0 0,0-2 2 16,0-2-1-16,0 2 1 0,3 1 0 16,-2-2 1-16,-1-1-1 0,2 3 0 15,0-1 0-15,-1 0 2 0,1-2-2 0,-1 0 4 16,2 1 4-16,0 3 0 0,-1-4 2 15,0 0 0-15,-1 2 1 0,3 0-4 16,0-2-3-16,-3 0-2 16,1 4 0-16,1-4-1 0,0 0 0 15,-2 0 0-15,2 0-1 0,-1 3 3 0,1-3-2 16,0 2 0-16,0 0-1 0,-1-2 0 16,-1 3 1-16,4-1 1 15,-2-2-1-15,-2 1 2 0,3-1 0 16,0 3 0-16,-1 1-2 0,0-4-1 0,1 1 0 15,-2 1 1-15,1 1-1 0,-1-2 0 16,0-1 2-16,1 0-2 0,1 3 3 16,-2-1-3-16,-1 0 0 0,3-2 0 15,-3 0 0-15,3 3 2 0,0 0 3 16,-3-3 4-16,2 0 5 0,0 1 2 16,-1-1 1-16,1 0 0 0,-2 2-3 15,1-2-5-15,2 0-3 16,0 3-1-16,-3-3-3 0,2 0 0 15,2 2 0-15,-4-2-2 0,2 2 2 16,-1-2-2-16,1 3 1 0,0-2 1 0,0-1-1 16,0 3 0-16,2-3-1 0,-4 2 0 15,1 0 0-15,1 2 1 16,-1-4 0-16,-1 1-1 0,3-1 0 0,-2 0 0 16,1 2 0-16,1-2 0 15,-2 0 0-15,0 2 0 0,1-2 0 0,-1 0 0 16,1 3-1-16,-1-3 0 0,2 0 1 15,-1 0 0-15,0 1-1 16,1-1 0-16,0 3-1 0,-3-3 1 0,2 0 1 16,0 2-2-16,0-2 2 15,0 3 0-15,2-3 0 0,0 0 0 0,-4 0 0 16,5 3 0-16,-3-2-1 0,0-1 1 16,-1 3 0-16,2-1 0 0,0 0 1 15,-3-2-1-15,2 2 0 0,2 0 2 16,-4-2-2-16,2 2 0 0,-1-2 0 15,0 3 1-15,2-3-1 0,-1 3 2 16,0-3 0-16,2 2 0 0,-4-2 2 16,2 2-3-16,1-2 6 0,1 2-1 15,-3-2-1-15,3 2 1 0,-2-2 1 16,1 3-1-16,1-3 1 0,-3 1 2 16,2 1 0-16,-1-2 2 0,0 4 1 15,2-4 2-15,0 1-1 0,-4-1 0 16,5 0 0-16,-3 3-3 0,2-3-2 15,-1 2-2-15,-1-2 0 16,2 0-4-16,0 2 1 0,-1-2-1 0,1 0-1 16,-1 3 2-16,1-3-1 0,0 0-2 15,-1 2 1-15,0-2-1 0,0 0 0 16,1 2 0-16,-4-2 0 0,5 1 0 16,-3-1 0-16,2 0 0 0,1 4 0 15,-1-4 2-15,-2 0-2 0,4 1 2 16,-3-1-1-16,2 0-1 0,-3 0 1 15,3 3-1-15,-2-3 0 0,0 0 1 16,2 0 1-16,-5 3 0 0,4-3-1 16,-2 1 1-16,3-1 0 0,-3 0 2 15,0 0-3-15,3 3-1 0,-2-3 1 16,0 2-1-16,-1-2 0 0,0 0 0 16,0 0 0-16,3 0 0 0,-2 2 0 15,-1-2 0-15,3 0 0 0,-5 3 0 16,7-3 0-16,-5 0 0 0,0 2 0 15,3-2 0-15,-3 0 0 0,2 1 0 16,1-1 0-16,-3 3 0 0,4-3 0 16,-2 0 0-16,1 0 0 0,1 0-1 15,-2 3 1-15,0-3 0 0,0 0 0 16,3 0 0-16,-4 0 0 0,2 0 0 16,2 0 0-16,-3 0 0 0,-1 1-1 15,2-1 0-15,-1 3 0 0,-2-3 1 16,3 0-2-16,-3 0 2 0,3 0 0 15,-3 0 0-15,1 0 0 0,-3 0 0 16,3 0 0-16,0 3 2 0,-1-3-2 16,1 0 0-16,-1 0 1 0,1 0-1 15,-3 0 0-15,3 0 0 0,0 0 0 16,-3 0 0-16,4 1 0 0,-1-1 0 16,0 0-1-16,0 3 1 0,1-3 0 15,-2 0 0-15,0 0 0 0,1 0 0 16,1 0 0-16,-2 0 0 0,3 2 0 15,-1-2 1-15,-1 0-1 0,1 0 1 16,-2 0-1-16,3 0 0 0,-3 0 0 16,2 1-1-16,-1-1 0 0,0 0-1 15,-1 0 2-15,1 0 0 0,-1 0 0 16,1 0 0-16,-3-1 0 0,3 1 3 16,0 0-2-16,-3-2 0 0,2-1-1 15,-1 3 0-15,2-1 1 0,-2-2-1 16,0 3 2-16,1-3-1 0,-2 2-1 15,4-2 0-15,-4 3 0 0,1-3 1 16,-1 2-1-16,1-1 0 0,1 2 0 16,-2-3 2-16,-1 1 0 0,0 2 0 15,2-2 0-15,0-1-2 0,-2-1 2 16,0 4-1-16,0-4 1 0,-2 0-1 16,0 3-1-16,2-1 0 0,-1 0 0 15,-2-1 0-15,1 1 9 0,-1-3 7 16,2 4 4-16,-4-3 5 0,2 2 0 15,0 1 4-15,-3-2-9 0,3-1-7 16,0 2-1-16,-5 0-5 0,5-1 2 16,-2 0 0-16,1 1 0 0,-1 2 1 15,2-2 3-15,-1 0 1 0,-1 2 3 16,2-2 1-16,-5 0 2 0,3-1-3 16,1 3 1-16,-1-1-3 0,-1-2-2 15,2 3 3-15,-1-3-1 0,-1 3 1 16,-2-2-2-16,4 2-2 0,-1 0-2 15,-3-3-3-15,3 3-3 0,0-1-1 16,0 1-1-16,-3 0-2 0,3 0 0 16,0 0 0-16,-2 0 0 0,0 0 0 15,-1 0 0-15,2 0 0 0,-2 0 0 16,2 0 4-16,-2 0-1 0,2 0-1 16,-1 0 2-16,-1 0-2 0,3 0 0 15,0 0 0-15,-2 0-1 0,0 0-1 16,0 0 0-16,1 0 2 0,0 0-2 15,-2 0 0-15,2 0 1 0,-2 0 0 16,1 0 9-16,1-3 4 0,-2 3 4 16,0 0 2-16,-1 0 2 0,2-2 1 15,-3 2-7-15,2 0-4 0,-1-2 2 16,3 2 2-16,-2 0 2 0,1-1-1 0,1 1 2 16,-2-4-3-16,3 4-4 15,-1 0-6-15,2-2 0 0,-2 2-2 0,3-2-2 16,-2 2 1-16,0 0-3 0,1 0 0 15,0 0 0-15,-1 0 2 16,1 0-2-16,0 0 0 0,-2 0 0 16,2 0 1-16,-1 2-1 0,-2-2 0 0,1 2 0 15,3-2 0-15,-2 0 0 0,-1 0 0 16,2 0 0-16,-2 0 0 0,1 0 0 16,-1 0 0-16,3 0 0 0,-2 0-1 15,-1 0 1-15,5 0 0 0,-4 0 0 16,0 0 0-16,2 0 1 0,0 0-1 15,-3 0 0-15,5 4 0 0,-3-4 0 16,1 0 0-16,-1 0 0 0,-1 1 2 16,3-1-2-16,-2 0 0 0,-1 2 0 15,2-2 0-15,-1 0-2 0,1 2 2 16,0-2-1-16,-1 0 1 0,-2 3 0 16,3-3 0-16,2 0 0 0,-4 1 0 15,1-1 0-15,0 3 0 0,0-3 0 16,1 0 0-16,-2 2 0 0,1-2 0 15,1 3 0-15,-1-3 0 0,0 0 0 16,-1 0 0-16,2 3 0 0,-1-3 0 16,1 1 0-16,-1-1 0 0,1 0 0 15,1 3 0-15,0-3 0 0,-1 2 0 16,1 0 0-16,0-2-2 0,-2 0 2 16,3 2 0-16,-1 0-2 15,0-2 2-15,1 2 0 0,-1 1 0 0,1 0 0 16,-2-3 0-16,1 2 0 0,-1 0 0 15,2-2 0-15,-1 2 0 0,-1 0 0 16,2 1 0-16,-1-3 0 0,2 1 0 16,-2 1 0-16,1-2 0 0,-1 4 0 15,1-3 0-15,-2 2 0 0,1-1 0 16,-1-2 0-16,3 2 0 0,-3 1 2 16,1-1-2-16,-2-2 2 0,1 3-2 15,0-3 0-15,1 4 0 0,-1-3 0 16,0 2 0-16,2-3 0 0,-3 4 0 15,3-4-2-15,-2 3 2 0,2-1-2 16,1 0 1-16,-4-2 0 0,4 3 1 16,-1-1 0-16,-1-2 0 0,2 1 1 15,-2 2-1-15,0 0 0 16,0-3 0-16,2 1 0 0,-1 2 0 16,-1-3 0-16,2 3 0 0,-2-2 0 0,1-1 0 15,-1 3 0-15,2-1-1 0,-2-2 0 16,2 1 1-16,0-1-2 0,0 3 2 15,-2 0 0-15,2-1-2 0,0 0 2 16,0-2-1-16,2 3 0 0,-2-2 0 16,0-1 1-16,0 3 0 0,2 1 0 15,0-1 0-15,-1-1 0 0,-1 0 0 16,2-2 0-16,-2 2 0 0,2 1-2 16,-1-3 2-16,1 2 0 0,0 0 0 15,0 1 0-15,0-3 0 0,-1 2 0 16,3-2 0-16,0 0 0 0,-1 0 0 15,0 2 0-15,0-2 0 0,2 0 0 16,-1 2 0-16,-2-2 0 0,4 2-1 16,-3-2 1-16,0 0 0 0,2 3 0 15,-1-3 0-15,-2 2 1 0,1 0 1 16,2-2-2-16,-2 2 0 0,0-2 1 16,1 3-1-16,-1-3 1 0,1 2 0 15,1 0-1-15,-3-2 2 0,3 2-2 16,-1 0 0-16,-1-2 0 0,1 0 0 15,1 3 0-15,-3-3 0 0,3 2 0 16,-2-2 2-16,1 2-2 0,0-2 0 16,0 0 0-16,-1 3 0 0,2-3 0 15,-2 2 0-15,1-2 1 0,0 0-1 16,-1 2 0-16,1-2 0 0,-1 2-1 16,0 2 1-16,-1-4 0 0,2 1-2 15,0 1 2-15,-1-2 0 0,3 3 0 16,-5-1 0-16,4-2 0 0,-2 2 0 15,1-2 0-15,1 2 0 0,0-2 0 16,-2 3 0-16,2-3 0 0,-4 2 2 16,5 1-2-16,-3-2 0 0,0-1 0 15,2 2 1-15,0 1-1 0,-4-3-1 16,5 2 2-16,-3 0-1 0,0 1 0 16,2-2 0-16,0 2-1 0,-4 0 2 15,5-1-1-15,-3 1-1 0,2-2 1 16,-1 2 0-16,-1-2 0 0,2-1-2 15,0 3 2-15,-2 1 2 0,2-1-2 16,-4-1 0-16,5-2 0 0,-1 3 0 16,-1-2 0-16,-1 2 0 0,2-3 0 15,-1 1 0-15,1 2 0 0,-2-3 2 16,3 3-2-16,-2-2 0 0,1 2 0 16,-1-1-1-16,0-2 0 0,2 3 1 15,-1-1 0-15,1-2 0 0,-3 2 0 16,5 0 1-16,-4-2-1 0,1 2 0 15,1 1 0-15,-3-3 0 0,5 0 0 16,-3 1-1-16,-1 1 1 0,2-2 0 16,2 4 1-16,-3-4 0 0,2 2 0 15,-2-2 1-15,0 2-2 0,2 0 0 16,-2-2 0-16,1 0 0 0,0 2 0 16,0-2 0-16,-1 0-2 0,1 3 1 15,0-3 1-15,0 0 0 0,1 2 0 16,-2-2 0-16,0 2 0 0,1-1 0 15,1-1 0-15,-2 0 1 0,0 4 1 16,1-2-2-16,0 0 0 0,0-2 2 16,-1 0-1-16,0 4-1 0,-1-4 2 15,1 0-1-15,3 0 1 0,-5 0-1 16,3 3-1-16,-2-3 0 0,0 2 0 16,1-2 0-16,-1 0 0 0,1 0 0 15,0 0 0-15,-1 0 2 0,1 0-1 16,0 0-1-16,-1 0 0 0,1 0 0 15,-1 0 0-15,0 0 0 0,1 0-1 0,-2 0 1 16,0 0 0-16,1 0 0 16,1 0 0-16,-2 0 0 0,2 0 0 15,-2 0 0-15,0 2 0 0,1-2 0 16,1 0 1-16,-2 0-1 0,2 0 0 16,-1 0 0-16,1 0 0 0,-1 0-1 0,0-2-1 15,-1 2 2-15,1 0 0 16,-1-2 0-16,2 2 0 0,-1-3 0 15,0 3 2-15,-3 0-2 0,2 0 1 16,2 0-1-16,0-4 0 0,-4 4 0 16,5 0-1-16,-3-2-1 0,0 0 2 15,2-2-1-15,0 4-1 0,-4-1 2 16,5-1 0-16,-3 0 0 0,0 2 0 16,1-3 0-16,0 1 0 0,-1 2 2 15,0-2-2-15,-1 0 0 0,2 0 0 0,-4-2 0 16,3 4 0-16,-3 0 1 0,4-2-1 15,-4 1 2-15,1 1-1 0,-1-3 1 16,0 1-1-16,3 0-1 16,-3 0 0-16,0 0-1 0,0-1 1 15,0 1 0-15,0-1 0 0,0 2 0 0,0-2 2 16,0 0-2-16,0 2 1 0,0-2-1 16,0 2 1-16,-3-2-1 0,3 1 0 15,0-1 0-15,-1 0 0 0,1 2 0 16,-4-2 0-16,4 2 0 15,-3-2 0-15,3 3-1 0,-1-1 2 0,-4-2-1 16,2 3 0-16,1-2 0 0,-3 2 0 16,1-3 0-16,1 0 0 0,-3 3 0 15,2 0 0-15,-1 0 0 16,-1-1 0-16,1 1 0 0,-1-3-1 16,1 3 1-16,-2 0 0 0,2 0 0 0,-1 0-1 15,0 0 1-15,0 0 0 0,1 0-1 16,-1 0 1-16,1 0 0 0,1 0 0 15,-2 0 0-15,1 0 0 0,-1 0 1 16,1 0-1-16,-1 0 0 0,2 0 0 16,-4 0 0-16,5 0 0 0,-5 0 0 15,4 0 0-15,-1 0 0 0,-3 0 0 16,3 0 0-16,0 0 0 0,0 0 0 16,-3 0 0-16,3 0-1 0,0 0 1 15,-2 0-1-15,1 0 1 0,2 0 0 16,-2 0 0-16,-1 0 1 0,1-2 0 15,2 2 0-15,-1-2 0 0,-3 2-1 16,2 0 0-16,-2-3 0 0,3 3 2 16,-4 0-4-16,4 0 2 15,-4 0 0-15,2 0-1 0,-2 0 0 16,3 0 1-16,-3 0 0 0,-1-2 0 0,1 2 0 16,1 0 0-16,-1-1 1 0,0 1-1 15,0 0 0-15,3 0 0 0,-3-3 9 16,0 3 8-16,2-2 3 0,-2 2 3 15,3 0 3-15,-3-3 0 0,1 3-8 16,-1-2-6-16,3 2-4 0,-2-2-4 16,2 2-1-16,-2 0 1 0,3-2-3 15,-2-1 0-15,2 3-1 0,-2-2 1 16,3 2-1-16,-1-1 0 0,-2 1 0 16,3 0-1-16,-1 0 1 0,2 0 0 15,-3 0 0-15,3 0 0 0,0 1 0 16,-3-1 1-16,3 2-1 0,-2-2-1 15,0 3 1-15,2-1 0 0,-3-2 0 16,3 2 0-16,0 0 0 0,0 1 0 16,-2-3 0-16,2 2 0 0,0-2-1 15,0 3 1-15,-1-3 1 0,0 0 0 16,1 1 0-16,-3-1-1 0,3 0 0 16,-3 2 0-16,1-2 0 0,2 0 0 15,-3 3 0-15,2-1 0 0,-2 0 0 16,2-2 0-16,0 3 0 0,-1-2-1 15,1 2-1-15,0 0 1 0,-2-1 0 16,3 1 1-16,0-2-1 0,-1 2-1 16,1 1 2-16,-1-3 0 0,0 5 0 15,1-4 2-15,0 2-1 0,-1-1 0 16,0 1 0-16,1 0-1 0,0 1 0 16,-1-2 0-16,0 1-1 0,1 0 1 15,1 0 0-15,-2-2 0 0,1 4 0 16,0-4 0-16,0 2 0 0,0-1 1 15,1-1 1-15,-1 1-1 0,2 1-1 16,-4 0 2-16,4 0-1 0,-1-1-1 16,0-1 0-16,-1 1 0 0,2 2-1 15,-4 2 0-15,4-4 0 0,-1 1 1 16,1 1 0-16,-3-3 0 0,3 4 0 16,-2-3 0-16,1 2 0 0,1-1 0 15,-1 1 0-15,2-3 0 0,-1 2 0 16,-1-1 1-16,2-1-1 0,0 0 0 15,0 2-1-15,0-4 0 0,0 3-2 16,0 2-1-16,2-2 4 0,-2-2-3 16,1 2 3-16,1-2 0 0,-1 2 0 15,-1 1 2-15,2-2-1 0,-2 1-1 16,4-1 0-16,-2 0 0 0,0 1 0 16,-1-1 0-16,2 0 0 0,-1 1 0 15,1-2-1-15,0 1 1 0,0 1 0 16,0-1 0-16,2-2 0 0,-2 3 0 15,3-1 0-15,-3-2 0 0,0 2 0 16,3-2 0-16,-3 2 0 0,2-2 0 16,1 3 0-16,-1-3 0 0,-2 2 0 15,1-2 0-15,1 1 0 0,-2-1 1 16,5 0-1-16,-5 0 0 0,1 4 2 16,1-3-1-16,-2-1 0 0,3 3-1 15,-1-3 0-15,1 2 0 0,-2 0 0 16,2 1-1-16,-1-3 1 0,-2 2 0 15,3-2 0-15,1 2 0 0,-2-2 0 16,0 3 1-16,3-3 0 0,-3 0 0 16,2 0 0-16,-1 0-1 0,4 2 0 15,-3-2 1-15,-1 0-1 0,4 0 0 16,-3 0 0-16,-1 1 0 0,3-1 0 16,-4 3 0-16,4-3 1 0,-1 0-1 15,-2 0 1-15,2 3-1 0,-2-2 0 16,2-1 0-16,-4 3-1 0,2-1 0 15,-1 0-1-15,1-2 1 0,-3 3 0 16,2-1 0-16,2-2 1 0,-2 1 1 16,3-1 0-16,-1 3-1 0,0-3 1 15,0 0 0-15,1 3 0 0,1-3-1 16,-1 0 1-16,-2 1 0 0,3-1 0 16,-1 3 0-16,-2-3 0 0,3 0-1 15,-1 0 0-15,-2 3 0 0,0-3 0 16,0 1 1-16,0-1-1 0,1 3 1 15,0-3-1-15,0 2 0 0,-2-2 0 16,2 0 1-16,-1 3-1 0,0-3 1 16,2 0-1-16,-4 2 0 0,4-2-1 15,-1 0 1-15,-2 2 0 0,3-2 0 16,-4 0 1-16,1 0 0 0,1 2 0 16,2-2-1-16,-4 2 0 0,1-2 0 15,1 0 0-15,-1 3 0 0,2-3 0 16,-2 1 1-16,1-1 0 0,-1 0-1 15,1 3 0-15,-1-3 0 0,-1 0 0 16,2 0 0-16,-3 0 0 0,3 0 0 16,-1 0 2-16,1 0-2 0,-3 0 1 0,2 0-1 15,-1 0 1-15,1 0 0 0,-2 0-1 16,3 0 0-16,-1 0 0 16,-2 0 0-16,1 0 0 0,1 0 0 15,1 0-1-15,-3 0 1 0,2 0 0 16,-1 0 1-16,1 0-1 0,-2 0 0 0,3 0 0 15,-2 0 0-15,0 0 0 0,1 0 0 16,-2 0 0-16,0 0 0 16,1 0 0-16,0 0 1 0,-1-3-1 15,1 3 2-15,-1 0-2 0,0-1 1 16,1 1-1-16,-2-3 0 0,1 3 0 0,1-2 0 16,-1 2 0-16,1-2 0 0,-2 2 0 15,-1-2 0-15,3 2 1 0,-3-2 0 16,-1 2 0-16,3-3 0 15,-2 3-1-15,1-2 1 0,-2-1-1 16,0 2 0-16,0-2 0 0,0 3 0 0,0-3 1 16,0 2-1-16,0 1 0 0,0-3 2 15,0 0-2-15,0 2 3 0,-2-1-3 16,2-1 0-16,-1 1 0 16,-2 0 0-16,2-1-2 0,1 2 1 15,-4-2 1-15,3 3 0 0,-1-3 0 0,1 2 0 16,-4-1 0-16,2-1 1 15,1 1-1-15,-1 2 0 0,-3-2-1 16,3-1 1-16,-3 3 0 0,2 0-2 16,0-2 2-16,-2 2 0 0,2 0 0 15,-4 0 0-15,3 0 0 0,-1 0 0 0,0 0 0 16,-1 0 0-16,0 0 0 0,1 2 0 16,1-2 0-16,-2 0 0 0,1 3 0 15,-2-3 0-15,3 0 2 16,-2 0-2-16,-1 0 0 0,4 0 1 15,-4-3 1-15,2 3-1 0,-2 0-1 0,3-2 0 16,-4 2 0-16,4-2 0 0,-2 2 0 16,0 0-1-16,0 0-1 15,0 0 2-15,0 0 2 0,-2 0-2 16,3 0 0-16,-2 0 0 0,2 2 0 16,-2-2 1-16,2 2-1 0,0-2 1 0,-1 0-1 15,-2 0 0-15,2 0 0 0,0 0 0 16,-2 0 0-16,2 0 0 0,0 0 0 15,0 0 0-15,1 0 0 16,0-2 0-16,-2 2 0 0,4-2 0 16,-4 2 0-16,1 0 0 0,0 0 0 0,0 0 0 15,0 0 0-15,2 0-1 0,-2 0 0 16,0 0-1-16,-1 0 1 0,3 2 1 16,-4-2 0-16,4 0 0 0,-2 2 0 15,1-2 1-15,-2 0 1 0,3 3 0 16,-4-3 1-16,4 0-1 0,-4 2 0 15,2-2-2-15,0 2 0 0,-2-2 0 16,2 3 0-16,0-3 0 0,2 0 0 16,-2 0 0-16,0 2 0 0,0-2 0 15,1 0-2-15,2 0 1 0,-4 0-1 16,3 1 2-16,-1-1 0 0,2 3 0 16,-4-3 0-16,5 0 0 0,-3 0 0 15,1 0 0-15,2 0 0 0,-3 0-2 16,3 0 2-16,-2 0 0 0,1 0 0 15,-1 0 0-15,2 0 0 0,-1 0-1 16,-3 0 0-16,1 0-1 0,3 3 1 16,-4-3 1-16,2 1 0 0,0-1 0 15,-1 3 0-15,1-1 0 0,-1-2 0 16,0 2 0-16,0 1 0 0,1-3 1 16,0 2-1-16,-2-2 0 0,1 1 0 15,1-1 0-15,0 0-1 0,0 3 1 16,0-3 1-16,-1 0-1 0,1 0 2 15,-1 0-2-15,2 0 0 0,-1 0 0 16,0 3 0-16,2-3-2 0,-3 0 2 16,3 1 0-16,-2 2 0 0,-1-3 0 15,3 3-1-15,-3-2 1 0,3-1 0 16,0 3 0-16,-3-1 0 0,3 1 0 16,-2-3 0-16,1 2 0 0,-1 0 1 15,0-2-1-15,-1 2 0 0,3 0-1 16,-3-2 1-16,1 0 0 0,1 3 0 15,-2-3-2-15,1 1 2 0,-1-1 0 16,1 0 0-16,-1 3 0 0,2-3 0 16,-2 0 0-16,3 0 0 0,-2 3 0 15,0-3 0-15,1 2 0 0,0-2 0 16,-1 0 2-16,1 2-2 0,-2-2-2 16,3 2 2-16,0-2 0 0,1 0-1 15,-2 2 0-15,1-2 1 0,0 0 0 16,0 2 0-16,-2-2 0 0,2 0 0 15,0 3 0-15,0-3 0 0,-2 0 0 16,2 2 1-16,-3 0 0 0,3-2-1 16,0 3 0-16,0-1 0 0,-2-2 0 15,4 0 0-15,-2 2 0 0,-1-2 0 16,0 0 0-16,3 0 0 0,-3 2 0 16,1-2 0-16,-1 0 0 0,1 2 0 15,-1-2 0-15,0 0 0 0,-1 3 0 16,2-3-1-16,-1 0 1 0,1 0 0 15,-1 0 1-15,-1 2-1 0,1-2 0 16,0 0 0-16,-1 0 0 0,0 0 0 16,2 0-1-16,-1 2 0 0,-1-2 1 15,2 0 0-15,-3 0 0 0,1 1-1 16,-1-1 1-16,2 4 0 0,-1-4-1 16,1 0 1-16,-4 2-1 0,2-2 0 15,1 2 0-15,-3 2 1 0,1-3 0 16,0-1 0-16,0 0 2 0,1 0 0 15,-2 2-1-15,3-2 0 0,-1 2-1 16,2-2 0-16,-2 3 0 0,3-3 0 16,-2 0 0-16,0 2 0 0,4-2-1 15,-2 0 1-15,1 2 0 0,-1-2 1 16,0 0-1-16,2 0 1 0,-3 0-1 16,3 0 0-16,-2 0 0 0,2 0 0 15,-1 0 0-15,0 0 0 0,2 0 0 16,0 0-1-16,-1 0 0 0,1 0-1 15,0 0-1-15,0 0 3 0,0 0-1 16,0 0 0-16,0 0 0 0,0 0 1 16,0 0 0-16,0 0 0 0,0 0 0 15,0 0 1-15,0 0 1 0,0 0-1 16,-2 0 1-16,2 0 0 0,0 0-1 16,0 0 0-16,0 0-1 0,-2 0 0 15,2 0 0-15,0 0 2 0,0 0-2 16,0 0 0-16,0 0 0 0,0 0 0 15,0 0 0-15,0 0 0 0,0 0 0 16,0 0 0-16,0 0 5 0,0 0 8 16,0 0 0-16,0 0 2 0,0 0 2 15,0 0 0-15,0 0-7 0,0 0-4 16,0 0-5-16,0 0 0 0,2 0-1 16,-2 0 0-16,2 0-1 0,-1 0 1 15,-1 0 0-15,4 0-1 0,-3 0 1 16,2 0-22-16,0 0-40 0,0 0-75 15,0 3-72-15,0-6-75 0,-1-1-228 16,-2 4-127-16,0 0-45 0,0 0 19 0,0 0 43 16,0 0 58-16,0 0 219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4T15:09:20.7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24261 1276 408 0,'0'-6'509'0,"10"2"59"16,-10 4 37-16,6 0-36 0,-6 0-209 15,0 0-118-15,0 0-69 0,0 0-39 16,0 0-20-16,0 0-16 0,0 0-12 16,0 0-6-16,0 0-11 0,10 0-11 15,-10 4-12-15,0 2-7 16,0-6-6-16,0 9-8 0,0-5 2 0,0 8 1 15,0 1 4-15,0 8 1 0,0-7 1 16,-10 11 0-16,10 0-5 0,0 6-4 16,-6-2-4-16,-4 11-3 15,0-5-4-15,10 10-5 0,-16-1-2 0,6 6 1 16,5 0-5-16,-5 0-2 0,-6 4-1 16,6-3 0-16,-6-1 3 0,11 4-3 15,-5-4 1-15,0-6 2 0,5 6-3 16,-6-5-3-16,1-5 2 0,5 5 1 15,-5-11-3-15,10-3 0 0,-6-2-1 16,-4-4 4-16,10-6 4 0,0 3-4 16,-10-9 0-16,10-3 0 0,0 1-2 15,-5-1 0-15,5-6-1 0,0 2 3 16,0-6 5-16,0 4-1 0,0-4 3 16,0 0-4-16,0 0-22 0,0 0-41 15,0 0-66-15,0 0-102 0,-11-4-262 16,11-2-155-16,-5 2-64 0,5 4-5 15,5-6 38-15,-5-3 89 0</inkml:trace>
  <inkml:trace contextRef="#ctx0" brushRef="#br0" timeOffset="652.571">24467 1881 63 0,'0'6'459'0,"0"4"82"0,0 5 57 15,0 1 28-15,0-3-74 0,0 8-208 16,0 4-118-16,0 1-65 15,-5 2-44-15,5 1-25 0,-11 2-13 16,11 4-6-16,0 0-7 0,-10-1-6 16,10 1-4-16,-5 0-8 0,-5 0-7 0,10-5-8 15,-5-1-12-15,-6-7-7 16,11 3-5-16,0-12-1 0,-10-3-2 16,10 1-5-16,0-1 1 0,0-10 3 0,0 0-3 15,10-6-2-15,-10-3 0 0,11-1 3 16,-6-5 1-16,5-1-4 0,-5-3 2 15,5 0-2-15,6-3 2 0,-6-1-2 16,6 8 0-16,-1-10 0 16,-5 5 3-16,6 5-2 0,-1 0 1 0,-4-1 4 15,4 3-2-15,-5 5 1 0,6 4 6 16,-6 0 6-16,-5 4 9 0,5 4 10 16,-4 0 10-16,4 13 6 15,0-3 3-15,-10 7 4 0,5-6-1 0,-5 9-6 16,-5-3-3-16,5 4 0 0,-10-6-7 15,10 6-8-15,-10 0-6 0,4-5-7 16,6-1-6-16,-10 6-6 16,10-4-12-16,-5-7-33 0,-5 1-64 15,10 1-93-15,-11-7-255 0,6 1-210 0,5-4-104 16,-10-6-24-16,10 0 33 0,0 0 71 16,0-10 240-16</inkml:trace>
  <inkml:trace contextRef="#ctx0" brushRef="#br0" timeOffset="1127.415">24801 2171 356 0,'6'-4'536'0,"-6"4"61"0,0 0 55 15,10 0 18-15,-10 0-217 0,10 4-147 0,-5 2-87 16,6-3-50-16,-6 3-33 15,5 2-22-15,5 9-22 0,-4-7-17 16,4 5-14-16,1-1-11 0,-6 1-14 0,5 5-15 16,1 1-7-16,-6-2-2 15,5 6 3-15,-15-6 0 0,11 6 1 16,-11 1 3-16,0-7-3 0,-11 6-4 0,6 0-4 16,-5-4-5-16,0 2 1 15,-6-1-2-15,1-3-1 0,-11-4-3 0,11 1 1 16,4-7 0-16,-4-5-18 15,0-4-14-15,4-4-28 0,-4-1-40 0,15-5-52 16,-10 0-67-16,10-5-187 0,10 5-167 16,-10-5-86-16,15-1-17 15,1 3 25-15,-6 3 58 0,5-5 188 16</inkml:trace>
  <inkml:trace contextRef="#ctx0" brushRef="#br0" timeOffset="1899.725">25048 2425 18 0,'0'0'468'0,"0"0"97"0,11 10 63 15,-6-6 47-15,-5 7-25 0,10-7-242 16,0 6-150-16,6-4-82 0,-1-2-53 15,1-4-41-15,-1 0-27 0,11-4-18 16,0-2-13-16,-11 2-7 0,11-6-8 16,-1-5-3-16,-9-4-5 0,10 3-1 15,-11-5 1-15,-5 2 0 16,-10-1 2-16,11 1-3 0,-11-2 7 0,0 2-3 16,-11-1 0-16,11-1 0 0,-10 6 0 15,5 5-2-15,-5 0-2 0,-1 7 0 16,6-5 8-16,-5 16 5 0,-6-5 2 15,1 7 7-15,5 0 0 0,-6 11 0 16,6 4-10-16,-5 0-2 0,9 4-2 16,-4 2-5-16,0-2 2 0,10 2-1 15,0-2-3-15,0 0-1 0,0-4-1 16,0 0 1-16,10-4-1 0,6-2 2 16,-6-9 2-16,5 0 4 0,1-5-2 15,9-5-2-15,1-5 0 0,-10-5 4 0,9-6-3 16,6-3-4-16,-5 0 0 15,0-6 4-15,-11 0-1 0,6-6-3 16,-6 8 3-16,-10-2 0 0,6 0 2 16,-11 3 2-16,10 9 15 0,-5-3 9 0,-5 7 10 15,0-1 6-15,0 4 3 16,0 1-8-16,0 5-11 0,-5 0-9 0,10 5-8 16,-5 1-6-16,0 4-3 15,15-6-2-15,-15 1 0 0,11 5-2 0,4-4 0 16,-5-2-2-16,6 1 1 0,-1 5-1 15,6-10-6-15,-16 6-6 0,10-6-3 16,-4 0-3-16,4 0-1 16,-15 0 0-16,11-6 9 0,-11 6 5 15,0 0 2-15,0 0 5 0,-11 0 1 0,11 0 1 16,-5 6 0-16,-5 4-1 16,10-1-2-16,-11 1-1 0,6 9-1 15,-5 2 0-15,10-1 1 0,0 5 4 16,10 0 5-16,-5 0 0 0,6 0 4 0,4-6 0 15,1 1 0-15,9-5-3 16,1 0-2-16,-10-11-3 0,20 2-1 0,-11-6-21 16,-4 0-49-16,5-10-85 0,-6 5-140 15,-4-5-243-15,-11-5-137 0,5 1-60 16,0-7 15-16,-5 2 46 16,-5-7 124-16</inkml:trace>
  <inkml:trace contextRef="#ctx0" brushRef="#br0" timeOffset="2185.592">26021 1550 91 0,'0'-6'488'0,"0"6"93"15,0 6 63-15,0-3 51 0,0 13-37 16,0-1-245-16,0 10-142 0,0-1-74 15,0 16-47-15,0 1-34 0,-10 3-20 16,10 6-24-16,0 10-9 0,0-6-13 16,-6 6-8-16,-4-1-14 0,10 1-11 15,0 0-5-15,-10 0-5 0,5-6-17 16,-6-4-32-16,11-6-51 0,-10-3-65 16,5-6-124-16,-5-6-227 0,10-8-133 15,-16-6-57-15,16-5 8 0,-10-6 47 16,5-8 107-16,-6-6 211 0</inkml:trace>
  <inkml:trace contextRef="#ctx0" brushRef="#br0" timeOffset="2386.384">25779 2146 84 0,'0'-4'546'0,"0"4"89"0,10 0 69 15,-5 0 56-15,11 4-58 0,-6-4-261 16,16 5-156-16,-11-5-95 0,1 0-74 15,9 4-43-15,1-4-35 0,-10 0-22 16,9 6-36-16,-9-6-56 0,4 6-74 16,-4-6-182-16,-11 10-227 0,5-7-121 15,-10 7-40-15,11 2 19 0,-11-3 54 16,0 5 160-16</inkml:trace>
  <inkml:trace contextRef="#ctx0" brushRef="#br0" timeOffset="2547.735">26134 2379 486 0,'10'15'614'0,"6"1"63"0,-6 3 51 16,-5 2 21-16,5 3-265 15,6-3-196-15,-16-2-121 0,10 0-83 0,-10 3-89 16,5-7-101-16,-5 4-224 0,0-9-202 16,-5-4-124-16,5-6-48 15,0 0 15-15,0-12 64 0,0-1 197 16</inkml:trace>
  <inkml:trace contextRef="#ctx0" brushRef="#br0" timeOffset="2712.327">26268 2211 83 0,'0'-21'565'15,"0"8"92"-15,10-3 52 0,-10 10 30 16,5 2-59-16,-5-1-284 0,0 5-177 16,0 5-114-16,11-1-94 0,-11 2-95 15,0 4-159-15,0-1-226 0,0 1-142 16,0 2-64-16,0 1 5 0,0 3 35 15,0-1 130-15</inkml:trace>
  <inkml:trace contextRef="#ctx0" brushRef="#br0" timeOffset="3067.348">26360 2394 93 0,'0'16'539'0,"16"-6"99"0,-16 5 66 0,10-5 51 15,-5 5-31-15,6-1-262 0,4-3-167 16,-5 3-92-16,6-3-56 0,-6-1-38 15,5 0-27-15,1-7-17 0,-1-3-14 16,11 0-4-16,-10-3-13 0,9-7-8 16,-9 0-7-16,9-5-9 0,-9-6-5 15,4-3-2-15,-14-1 2 0,4 4-6 16,0-4-1-16,-10-4 2 0,0 0 0 16,-10 4-2-16,0-6 1 0,4 6 1 15,-4 0-1-15,-5 12-4 0,4-3 0 16,-14 10 2-16,9 3 3 0,1 12-2 15,-1-1 1-15,-9 13 6 0,14 0-15 16,-4 4-29-16,5-1-34 0,4 6-49 16,6-1-58-16,-10-4-66 0,10-3-155 15,0 3-168-15,0-12-99 0,10-3-21 16,-10 1 19-16,16-1 53 0,-16-10 145 16</inkml:trace>
  <inkml:trace contextRef="#ctx0" brushRef="#br0" timeOffset="3461.072">26782 2171 239 0,'11'9'556'0,"-6"5"80"15,-5 3 56-15,10-3 42 16,-10 1-182-16,0 1-175 0,0 3-114 0,-10 2-71 16,10-2-49-16,0 1-46 0,0 1-33 15,0-8-24-15,-5 3-13 0,5-1-8 16,0-5-10-16,0 0-2 0,5-5-4 16,-5-5-3-16,10-5 0 15,6-5-2-15,-6-6 0 0,5 1-1 16,1-4 5-16,9-1-1 0,-9 1-1 0,4 4 0 15,1-6 0-15,0 11 3 16,-6 0 10-16,0 6 20 0,1 4 16 0,10 0 19 16,-16 4 23-16,5 6 14 15,-15 0 5-15,16 1-2 0,-16 8-9 0,0 1-17 16,10 1-21-16,-20-2-15 0,10 6-20 16,0 0-17-16,-5-5-48 0,-6 5-62 15,1 0-91-15,5-6-115 0,-5 0-312 16,-6 3-165-16,6-13-49 0,10 7 1 15,-5-12 60-15,5-4 98 0,5 0 304 16</inkml:trace>
  <inkml:trace contextRef="#ctx0" brushRef="#br0" timeOffset="4492.481">27755 1579 40 0,'0'9'442'0,"0"7"87"0,5-1 65 15,-5 10 33-15,0 0-46 0,0 4-215 0,0 6-124 16,0 5-68-16,0 5-41 0,0-1-25 16,0 6-11-16,0 4-11 15,0-4-7-15,0 1-13 0,0-1 0 0,-5 0-9 16,5-2-7-16,-10-7-11 0,10-1-7 15,0-11-9-15,0 2-12 0,-6-8-6 16,6-8-5-16,0 1 1 0,0-10 1 16,6-6 0-16,-6-6-1 0,0-13 0 15,0-3-1-15,0-7-3 16,10-5 0-16,-5-11-3 0,-5-1 2 0,10-2 4 16,-10-2 0-16,11-10 7 0,-6 10-1 15,-5-4-1-15,10 4 0 0,-10-1-3 16,5 7 4-16,5 0-7 0,-10 3 2 15,0 6 10-15,0 5 6 0,0 1 3 16,11 9-1-16,-11-1 3 0,0 6-1 16,0 1 0-16,5 8 5 0,-5 3 5 15,0 3 5-15,10 0 8 0,-10 9 10 16,16 1 0-16,-16 0-3 0,15 9-4 16,-5 2 1-16,1 4-9 0,4 0 2 15,1 4 4-15,-1 0 5 0,0 8-2 16,11-3 4-16,0 1-4 0,0 0-3 15,-11 3-16-15,11-3-7 0,-1 6-7 16,-9-1-5-16,-1-1-1 0,11 1-6 16,-16 1 1-16,-10-6-4 0,6 3 3 15,-6 3-3-15,-6-7-1 0,-4-3 1 16,5 4 7-16,-16-6-6 0,6-4-1 16,-11 0 0-16,-5-6-14 0,6-3-16 15,-1-7-23-15,0 1-13 0,-5-10-21 16,6 0-16-16,-1-4-14 0,0-7-19 15,11 7-29-15,9-2-43 0,-4-4-47 0,10 6-179 16,0-7-175-16,0 7-72 0,16-2-9 16,-6 2 30-16,5 4 42 15,1 0 188-15</inkml:trace>
  <inkml:trace contextRef="#ctx0" brushRef="#br0" timeOffset="4941.511">28311 2445 473 0,'15'0'627'0,"-5"0"64"15,6 0 57-15,-1 0 24 0,1-6-280 16,4 6-179-16,1-4-112 0,-11-2-67 15,16 2-51-15,-11-11-37 0,11 5-19 16,-11 1-12-16,1-13-8 0,-6 9-1 16,6-8-5-16,-6-4 2 0,-5 5-2 15,5-5 3-15,-10 6 2 0,0-6-4 16,0 6 1-16,-10-6-3 0,5 9 0 16,-5-3 2-16,4 7 1 0,-4 8-1 15,0-1-4-15,-6 10-3 0,1 5 5 16,5 5-3-16,-6 5 1 0,6 3-2 15,5 8 4-15,-5 0 4 0,4 3 6 16,6-3 8-16,0 4 7 0,0 0 17 16,6-6 2-16,4 1 4 0,5-6-8 15,1 1-6-15,-6-4-13 0,16-8-7 16,-11-1-7-16,11-8-23 0,0-4-36 16,-11-4-63-16,0-2-86 0,1 0-180 15,-6-7-231-15,6 3-111 0,-6-5-29 16,-5-6 31-16,5 11 69 0,1-4 159 15</inkml:trace>
  <inkml:trace contextRef="#ctx0" brushRef="#br0" timeOffset="5265.461">28758 2300 379 0,'11'6'557'0,"-11"3"67"16,0-3 62-16,5 8 29 15,-5 1-231-15,0 1-170 0,0-3-111 16,10 8-63-16,-10-1-36 0,5-1-27 0,5 2-8 16,-10-2-1-16,16 1-1 0,-6 1-5 15,-10-8-5-15,16 3-8 0,-6-1-14 16,-5-9-11-16,5-2-9 0,6-4-7 15,-6-4-1-15,-5-2-5 0,5-9-3 16,-10-1-27-16,16-7-44 0,-16-2-68 16,10 0-79-16,-5 0-198 15,-5 0-195-15,0-6-85 0,11 8-12 16,-11 2 38-16,0-4 62 0,0 5 182 0</inkml:trace>
  <inkml:trace contextRef="#ctx0" brushRef="#br0" timeOffset="5438.532">29005 2290 445 0,'0'16'609'0,"0"3"76"0,0 0 43 15,0 3 17-15,0-3-265 0,0 0-196 0,11-3-120 16,-11-1-89-16,0 0-81 16,0-1-91-16,0-4-182 0,0-10-228 15,0 0-125-15,0-4-52 0,0-6 10 16,0-5 48-16,0-5 149 0</inkml:trace>
  <inkml:trace contextRef="#ctx0" brushRef="#br0" timeOffset="5632.486">29108 1922 522 0,'5'-29'745'0,"-5"4"103"0,11 0 58 0,-11 9 32 0,0 1-305 16,0 11-241-16,-11-6-199 0,11 10-176 15,0 4-175-15,0 2-313 0,0-2-235 16,-5 2-118-16,5-2-37 0,0 1 28 15,0 5 92-15,5-4 270 0</inkml:trace>
  <inkml:trace contextRef="#ctx0" brushRef="#br0" timeOffset="6906.422">29489 2107 66 0,'0'0'438'0,"0"4"78"16,5-4 38-16,-5 6 11 0,10-6-27 15,-10 0-164-15,0 0-119 0,0 4-67 16,0-4-44-16,-10 0-25 0,10 0-15 16,-5 0-10-16,5-4-10 0,0 4-4 15,-10 4 0-15,10-4-8 0,-6 0-5 16,-4 5-13-16,0-5-7 0,10 4-9 16,-5 2-7-16,-6 0-1 0,6 3-4 15,-5 1 0-15,0 0-3 16,5-1 1-16,-6 5-6 0,11 3-4 0,-15-3-6 0,15 7-1 15,0-2-1-15,-10 6-5 16,10 0 1-16,0-5-3 0,0 5 3 16,0 0 4-16,0 0 9 0,10 0 4 0,-5-6 3 15,5 1 3-15,6 1-4 0,-6-6-6 16,16-1-2-16,-11-5 2 16,1-3-1-16,9-6 3 0,1-6 1 0,0 3-1 15,0-13-4-15,-6-3-5 0,6-6 0 16,-11 0-2-16,11-4-3 15,-5-2 1-15,-6 2-1 0,-10-6 0 0,5 10 0 16,1-6-3-16,-6 2 0 16,-5 4 0-16,0 4 1 0,0 2-1 0,-5 3 0 15,-6 3 5-15,11 7-5 0,-10 0 0 16,-5 12 0-16,10 0-3 0,-6 3 1 16,1 1 1-16,-5 9 0 15,4 3-2-15,6-3 1 0,-5 6 5 0,10 0-3 16,0 4 0-16,0-4 3 0,0 0 1 15,0 4 0-15,10-8-6 0,-5 4 10 16,6 0 6-16,4-11 7 0,6 7 15 16,-6-11 16-16,0-1 20 0,11-3 7 15,-10-2 6-15,-1 2-1 16,11-12-11-16,-11-4-13 0,11 1-17 0,-11-7-11 16,-4 1-14-16,14-10-7 15,-9 6-7-15,-1-7-2 0,-4-2-4 0,4 2-4 16,-5 1 3-16,-5-5 1 15,6 6 2-15,4-1 0 0,-15 4 1 0,16 8 3 16,-16 1 0-16,10 2 8 0,-10 7 10 16,15 3 6-16,-15 0 13 0,11 9 1 15,-6-5 2-15,15 11 4 0,-15 1 7 16,6 3 6-16,4 6 0 0,1-5 1 16,4 5-1-16,-15 0-12 0,6 0-13 15,4-6 4-15,-15 6 9 0,10-4 8 16,-4 4 5-16,-12-5 2 0,6-5-4 15,-10 4-16-15,-5-9-20 0,4 6-12 16,-4-7-13-16,5-3-21 0,-6 4-62 16,-10-10-78-16,11 3-78 0,0-3-102 15,-11 6-109-15,16 0-315 0,-6 4-111 16,1-6-17-16,4 5 20 0,11 3 68 16,0-3 92-16,0 1 325 0</inkml:trace>
  <inkml:trace contextRef="#ctx0" brushRef="#br0" timeOffset="10637.618">25856 3743 352 0,'-10'-4'500'15,"10"8"56"-15,0-4 22 0,-10 6-24 0,10-6-183 16,0 5-130-16,0-5-81 0,-6 4-48 16,6 2-28-16,0-2-19 0,0 2-5 15,0-2-3-15,6 7 1 0,-6-1 3 16,0-6 3-16,10 7 1 15,-10-1-9-15,10 0-5 0,-5-7-12 0,6 3-10 16,-6 0-10-16,5-2-7 0,0 2-5 16,-5-6-4-16,6-6-2 0,-6 2 3 15,5-2 0-15,1 0-1 16,-6-3 3-16,-5 5 0 0,10-12-5 16,-10 7 0-16,-10-1 2 0,10-5-2 0,-5 5-1 15,-6 0 6-15,-4-5 16 0,4 5 20 16,-4 5 21-16,5 1 20 0,-6 4 15 15,1 0 3-15,5 4-8 16,4 1-20-16,-4 5-16 0,0 0-18 0,5 5-18 16,5-1-12-16,0 7-5 0,5-6-4 15,5 5-4-15,0-5 0 0,6-5 2 16,-1 3 0-16,-4-7 2 0,4 0 1 16,0-2 1-16,-4-4 0 0,4-4 1 15,-4-8-1-15,-6 8-2 16,5-5 3-16,-10-7-3 0,5 1 3 15,-10 1-2-15,5-1 3 0,-10-6 12 0,10 11 13 16,-16-4 24-16,1 3 20 0,4 1 18 16,6 6 9-16,-15 4-5 0,15 4-12 15,-6 2-18-15,6 9-22 16,-5-5-19-16,10 4-9 0,0 1-8 0,10 0-5 16,-5 1-2-16,6-6 0 0,-6-1-4 15,5 1 1-15,5-4 3 0,-4-6-2 16,4 0 2-16,1-6 1 0,-6 2 0 15,-5-8 1-15,5 3-2 16,-10-5 4-16,0-1-3 0,0-6 2 0,0 7 1 16,-10-1 2-16,5-1 2 0,-5 7-4 15,5-1 2-15,-6 4-1 0,-4 6 1 16,4 6-6-16,-4 4 0 16,5 5-4-16,10 4 0 0,-16 1 0 15,16 5-1-15,0-4 1 0,0-2-1 0,11 0-2 16,-6 3-33-16,5-9-57 0,0-1-95 15,-5-3-104-15,-5-5-324 0,0 2-173 16,0-6-60-16,0 0 0 0,0 0 67 16,0 4 91-16,0-4 318 0</inkml:trace>
  <inkml:trace contextRef="#ctx0" brushRef="#br0" timeOffset="11648.09">26484 3455 283 0,'10'0'516'0,"-10"0"66"0,0 0 43 15,5 4 0-15,-5 2-183 0,0-2-148 16,0 2-84-16,-5 9-48 0,5-5-19 16,0 5-16-16,0 5-13 0,0-1-5 15,-10 2-9-15,10 4-7 0,0-2-7 16,0 8-9-16,0-2-10 0,0-4-7 16,0 6-8-16,0-12-6 0,0 6-10 15,0-9-7-15,10-1-7 0,-5-1-6 16,6-5-3-16,-1-3-6 0,-5-6 1 15,11-6-2-15,-6-3-1 0,5-11 1 16,-4 1-4-16,4-6-1 0,0 0-1 16,-4-6 4-16,4 2-2 0,-5 4-2 15,-4 0 2-15,-6 6 0 0,10 3 0 16,-10 1 0-16,0 5 0 0,0 6 1 16,0 4-2-16,-10 0 1 0,10 10-1 15,0 0-1-15,0 5 3 0,-6 4-1 16,6 1-1-16,0 1 0 0,6 2-1 15,-6 2 0-15,10 0-1 0,-10-4 1 16,15 3 0-16,-4-3 1 0,4-6-1 16,-5-5 0-16,6-6 0 0,-1 2 0 15,11-12 2-15,-11-4-1 0,11-5 0 0,-10-5 0 16,9-9 2-16,-9-1-3 16,-1 1-1-16,6-12-1 0,-16 6 1 0,5 1 1 15,0-1 0-15,-4 10 2 16,-6 0 2-16,0 6-2 0,0 7-4 0,-6 8-4 15,6-2-36-15,0 6-55 0,0 6-88 16,-10-2-134-16,10 11-244 0,0-5-144 16,0 5-52-16,10 1 5 0,-4-6 61 15,9 5 120-15</inkml:trace>
  <inkml:trace contextRef="#ctx0" brushRef="#br0" timeOffset="11877.494">27215 3560 122 0,'10'9'557'0,"-10"7"88"15,5 9 58-15,-5 0 40 0,0 0-78 16,0 4-265-16,0 2-164 0,0-2-95 16,0-4-55-16,0-6-48 0,0 2-62 15,0-7-78-15,0-5-132 0,0-3-228 16,0-6-159-16,0-9-68 0,0-11-2 15,0-5 45-15,0-6 118 0,10-7 215 16</inkml:trace>
  <inkml:trace contextRef="#ctx0" brushRef="#br0" timeOffset="11957.954">27271 3317 520 0,'0'-16'624'0,"0"6"44"0,0 10 27 16,0 4-9-16,0 12-309 0,0-1-228 15,0-1-222-15,-5 7-309 0,5 4-163 16,-10-6-81-16,10 6-35 15,0 0 15-15,10-11 108 0</inkml:trace>
  <inkml:trace contextRef="#ctx0" brushRef="#br0" timeOffset="12396.174">27420 3683 80 0,'0'6'580'15,"0"0"106"-15,11 3 59 0,-11 1 41 16,10 0 6-16,-5-5-303 0,5 5-195 15,-4 0-113-15,4-5-60 0,0 5-42 16,6 0-33-16,-11-6-21 16,15 1-10-16,-4 1-8 0,-1-6-5 0,1 0 0 15,-6-6-15-15,5-3-18 0,1-1-21 16,-16-5-14-16,10-5-20 0,-10 5-11 16,-10-10-1-16,10 6 15 0,-16-7 18 15,11 5 11-15,-15 12 17 0,4-1 14 16,1 6 10-16,-1 4 6 0,-4 10 1 15,4 3 4-15,1 3-2 0,5 9-16 16,4-6-25-16,-4 12-38 0,10-12-35 16,0 6-36-16,0 0-28 0,10-5-7 15,-4 1 28-15,4-2 51 0,5-3 61 16,-4-3 64-16,-11 8 77 0,5-5 71 16,5 3 58-16,-10-4 35 0,-10 11 36 15,5-3 34-15,-6 8 31 0,-4-3-2 16,-1 7-14-16,-9 6-31 0,-1 3-48 15,-5 2-59-15,-5-1-68 0,10 5-53 16,1-6-43-16,4-9-67 0,0 0-106 16,6-10-109-16,15-6-128 0,-5-9-183 15,5-10-277-15,5-14-108 0,5-11 16 16,6 0 71-16,9-10 100 0,1-5 163 16</inkml:trace>
  <inkml:trace contextRef="#ctx0" brushRef="#br0" timeOffset="12841.423">27781 3689 66 0,'5'0'508'0,"-5"0"120"0,0 6 85 16,10 3 69-16,-10 1-12 0,5 0-245 0,5 5-161 15,1 0-107-15,-6-1-81 16,5 1-57-16,6-5-45 0,-1-4-32 16,-5-2-19-16,6-4-11 0,-1-4-3 0,11-6-6 15,-16-1-3-15,6-9 2 0,-1 1 1 16,-5-6-3-16,1 0 0 0,-6 0 0 16,-5 0 2-16,0 0-1 0,-5 0 2 15,-6 11 2-15,11-1-1 0,-10 9 1 16,-5 6-2-16,4 6 0 0,-4 9-5 15,0 4 2-15,-1 10 2 0,6 2-1 16,-6 10 6-16,6-3 14 0,-5 3 19 16,-1 9 13-16,-10-2 9 0,11 8 9 15,0-6-7-15,-6 10-15 0,0-6-17 16,1 0-18-16,-1-4-38 0,1 0-57 16,4-9-71-16,1-3-97 15,5-7-191-15,4-17-231 0,-4-8-112 0,10-12-24 16,10-8 22-16,-4-11 72 0,19-10 173 15</inkml:trace>
  <inkml:trace contextRef="#ctx0" brushRef="#br0" timeOffset="13484.416">28110 3729 388 0,'0'-5'621'16,"10"1"71"-16,-5-2 43 0,6 6 31 15,-1-6-243-15,-5 6-182 0,5-4-113 16,6-2-72-16,-1 3-44 0,-4-9-38 16,14-1-28-16,-9-3-16 0,9-3-14 15,-9-6-5-15,-1 0-4 0,11-6-3 16,-11 2-1-16,-4-6 1 0,4 0-3 0,-5 1-4 16,-4-1 2-16,4 0 4 0,-10-5-3 15,0 5 0-15,0-5 1 0,0 5 2 16,0 6-2-16,0 4-3 15,-10 0 4-15,10 5 1 0,0 5 2 0,-6 5-1 16,-4 1 0-16,5 9-2 0,-5 0-4 16,-1 4-1-16,11 5 2 15,-5 7 2-15,-5 3 11 0,0 6 17 16,5 6 20-16,-6 4 17 0,11 3 19 16,-5 8 11-16,-5-7 2 0,10 5-9 0,-10 3-12 15,10 1-16-15,0-2-17 16,-6-1-16-16,6-5-11 0,6-1-8 0,-6 1-4 15,10-11-5-15,0 2-2 16,-5-12 0-16,11-3 2 0,4-1 2 16,-4-11-2-16,-1-4 0 0,1-4 5 0,4-11-4 15,-4 5-1-15,-1-11-4 16,1-2-11-16,-6 1-8 0,5-3-6 0,-4 6-2 16,-6-6-1-16,-5 6 0 0,0 3 14 15,0 1 10-15,-5 1 4 0,-6 9 4 16,11 5 0-16,-10 0 0 0,5 5 0 15,-5 5-2-15,10 9-1 0,-6 1 2 16,6 1-1-16,-10-2 2 0,20 6 0 16,-4-6 0-16,-6-3 0 0,10-1 0 15,5-5 0-15,1 0 0 16,9-5 3-16,-9-10 0 0,10-1-1 0,-11-4 0 16,11 1 0-16,-16-7-3 0,5-3-18 15,1 0-34-15,-6 3-42 0,-10-3-53 16,0 3-56-16,10 1-56 0,-10 0-49 15,-10 5-121-15,10 0-114 16,0 6-71-16,-10-1-36 0,10 5 10 0,0 0 45 16,0 0 138-16,0 0 156 0</inkml:trace>
  <inkml:trace contextRef="#ctx0" brushRef="#br0" timeOffset="13847.974">28650 3565 225 0,'0'-5'371'0,"0"5"83"15,0-6 36-15,10 2 15 0,-10-2-16 16,0 2-81-16,0-1-77 0,-10 5-57 0,10-6-31 15,0 6-15-15,10 0-12 16,-10 0-16-16,0 0-15 0,0 0-27 16,0 0-27-16,0 0-20 0,0 6-14 15,6-6-11-15,-6 0-9 0,10 0-5 0,-5 5-8 16,5-5-8-16,1 0-15 0,-6 0-13 16,5 4-8-16,6-4-11 15,-16-4-1-15,15 4-5 0,-15 0 0 16,10 0-3-16,-10-5 0 0,0 5 2 15,0 0 2-15,0 0-1 0,0-6 0 16,-10 12 4-16,10-6-2 0,-5 5 8 0,-5 5 18 16,10 5 26-16,-16-1 26 15,16 7 29-15,-10 2 39 0,10 8 22 16,10-2 9-16,-10-4-16 0,16 0-20 16,-1-4-26-16,-5-1-34 0,16-5-35 0,0-5-22 15,-11-6-52-15,16-4-137 0,-21-4-176 16,16-2-177-16,-21-9-311 15,-5 5-192-15,0 0-68 0,-15 6 73 0,-11-1 140 16,-5-1 159-16,-5 6 304 16</inkml:trace>
  <inkml:trace contextRef="#ctx0" brushRef="#br0" timeOffset="14724.7">26278 5222 36 0,'0'0'504'0,"-10"0"105"0,10 4 74 16,-5 2 55-16,-6-6-33 0,1 4-242 15,10 2-144-15,-5-1-85 0,-5-1-47 16,-1 6-30-16,6-4-22 0,5 3-21 16,-10 7-17-16,10-7-15 0,0 1-17 15,0 6-18-15,0-7-14 0,0 1-12 16,10-1-6-16,-5 3-3 0,6-8-5 15,-1 2-4-15,-5-6 2 0,5-6-1 16,6-4-3-16,-6 1 3 0,-5-1 2 16,-5-5-2-16,0-1 1 0,0 1-1 15,0 1 19-15,-5-1 16 0,-5 5 23 16,-6 0 27-16,6-1 18 0,-5 7 10 0,-1 4-14 16,6 0-15-16,5 10-23 15,-6-1-22-15,1 7-20 0,10-7-13 16,0 7-2-16,0-1-8 0,0-1-5 15,10-5-3-15,6 3 1 0,-6-8-1 16,6-4-11-16,-1 0-8 0,-5-4-5 16,6-8-2-16,-1-1 1 0,-4 3 2 15,-11-11 10-15,0 6 14 0,0 1 7 16,-11-1 7-16,-4-1-2 0,-1 7-1 16,6 5 16-16,-16 4 27 0,11 4 17 15,-11 5 8-15,11 7 11 0,-11 3 1 0,11 2-16 16,9-2-25-16,-4 1-21 0,10 1-13 15,0-2-8-15,10-9-1 16,-4 5-1-16,9-11 1 0,6-4 0 16,-6-4-16-16,0-5-12 0,1-7-6 15,-1-3-6-15,-4 4 1 0,4-11 6 16,-15 7 11-16,0 4 12 0,0-5 8 16,-5 9 6-16,-5 7-4 0,-6-2-6 15,6 12-6-15,5-2-52 0,-6 7-71 16,1-1-81-16,10 4-99 0,0-3-96 15,10-1-299-15,1-1-117 0,4-3-18 16,1-2 36-16,9-8 66 0,6-7 82 16,5-3 299-16</inkml:trace>
  <inkml:trace contextRef="#ctx0" brushRef="#br0" timeOffset="15126.8578">26757 5022 452 0,'-5'0'566'0,"-6"0"73"16,11 6 62-16,-15-1-24 0,15-5-211 0,-11 10-127 16,-4-6-77-16,5 2-44 0,10 3-30 15,-16 7-32-15,16-1-18 0,-5-1-19 16,5 7-24-16,5-2-23 0,-5 6-19 15,16-5-18-15,-6 1-10 0,5-8-12 16,1 3-3-16,10-7 0 0,-1-3-2 16,1-6-4-16,0-10 0 0,0-5-4 15,-11 0 3-15,11-10-1 0,-11-4-1 16,-5 4 2-16,-4-10-3 0,-6 4 5 16,-6 2-1-16,-4-2 2 0,-5 2-2 15,-11 10-4-15,0-2 1 0,1 5-1 16,-1 12 0-16,-5 4-1 0,5 4-6 15,0 8-16-15,11 1-35 0,5 9-51 16,5 3-78-16,-6-2-79 0,11 2-232 0,11-4-181 16,-6-2-83-16,15-3-3 15,1-7 49-15,5-3 66 0,10-6 221 0</inkml:trace>
  <inkml:trace contextRef="#ctx0" brushRef="#br0" timeOffset="15471.077">27065 4854 489 0,'0'-10'640'16,"11"-1"86"-16,-11 11 60 0,0 0 24 16,0 6-254-16,0 3-183 0,0 7-108 15,0-1-64-15,5 10-43 0,-5 4-30 16,0 2-25-16,0 4-22 0,0-6-21 16,10 5-21-16,-5-3-13 0,6-2-9 15,-11-4-11-15,15-9-2 0,-5-7-6 16,6-9 2-16,-6-6 0 0,5-7 0 15,1-8 0-15,10-4 0 0,-11-4 0 16,11-2 2-16,-11 2 0 0,11 4 0 16,-11 0 1-16,6 5 0 0,0 11-2 15,-11 3 1-15,5 6 0 0,-4 6 1 16,-11 13-2-16,5-3 3 0,-5 9 0 16,0 4-4-16,-5 1 0 0,5 5-17 15,-11-6-41-15,6 2-68 0,-5-12-98 16,10 1-121-16,-10-11-274 0,10-9-152 15,0 0-44-15,10-9 21 0,0-7 75 16,6 3 115-16,-1-12 266 0</inkml:trace>
  <inkml:trace contextRef="#ctx0" brushRef="#br0" timeOffset="15947.183">27544 4974 56 0,'10'0'509'16,"-10"0"122"-16,10 3 76 0,-10 13 65 15,6-7-7-15,-6 11-248 0,0 1-166 16,0-2-102-16,0 6-63 0,0-5-44 15,0 5-33-15,0-4-25 0,10-2-19 16,0-3-7-16,-5-7-11 0,11-5-5 16,4-4-9-16,-4-9-5 0,-1-1-3 15,1-9-5-15,4-6-5 0,-4-1-3 16,-1-8-7-16,-5 3 0 0,6 2-1 16,-11 4-3-16,-5-4 0 0,10 8 2 15,-10 5 1-15,0 3 3 0,0 3-4 16,0 4 1-16,0 6-2 0,0-5-1 15,-10 10 0-15,10-5-1 0,0 0-1 16,0 6 1-16,-5-6 1 0,-5 0 1 16,10 4 14-16,0-4 15 0,0 0 20 15,-6 0 19-15,-4 0 14 0,10 6 6 16,-10-6-6-16,10 9-15 0,0-5-17 16,-5 8-14-16,-6-3-13 0,11 1-12 15,0 6-4-15,-5 3-2 0,-5-4-3 16,10-1-2-16,0 7-6 0,0-6 4 15,-10-1-4-15,10 1 1 0,0 1-2 16,10-7 0-16,-10 1 2 0,0 0-2 16,10-4 0-16,-10-3 3 0,5-3-1 15,-5 0 1-15,11-3 2 0,-6-7 0 16,-5 0-14-16,0-1-44 0,10-3-67 16,-10-1-73-16,0 5-108 0,-10-5-118 15,10-1-288-15,0 1-112 0,0 5-25 16,0 0 35-16,0 1 75 0,10-1 98 15,-10 1 296-15</inkml:trace>
  <inkml:trace contextRef="#ctx0" brushRef="#br0" timeOffset="16499.983">27822 4202 26 0,'-11'10'464'0,"11"-5"101"16,0-1 69-16,-10 12 44 0,10-7-14 15,0 7-218-15,-5-3-132 0,5 8-79 16,5 5-43-16,-5-1-26 0,10 4-16 15,-10 5-8-15,0 7-2 0,0-3-5 16,11 9-10-16,-11-3-12 0,0 6-19 16,5-5-23-16,-5 5-21 0,0-6-16 15,10-3-11-15,-10 3-8 0,10-9-6 16,-4-1-8-16,-6-9-3 0,10 1-1 16,-5-7 0-16,5-10-2 0,1-3 1 15,-6-6 1-15,5-6 2 0,6-3-3 16,-1-1-2-16,-5-9-2 15,6-2 4-15,-1 5-1 0,-5-3 4 0,1 4 1 16,-6 1 2-16,-5 4 3 0,10 5-2 16,-10-1 3-16,-10 12-2 0,10 3-1 15,0 7-1-15,0 3 2 0,0 6 0 16,10 0-1-16,-5 0 11 0,6 4 15 16,-1-4 7-16,-5 0 4 0,10-5 2 15,6-5 1-15,-6-5-14 0,11-5-9 16,-10-14-10-16,9-1-3 0,-9-5-19 15,-1-10-49-15,1-6-71 0,-6 8-97 16,0-8-100-16,-10 2-303 0,0 4-167 16,0 0-50-16,0 9 12 0,0-3 69 15,0 9 84-15,0-1 294 0</inkml:trace>
  <inkml:trace contextRef="#ctx0" brushRef="#br0" timeOffset="17261.815">28383 4883 454 0,'0'6'619'15,"0"-2"70"-15,10 1 52 0,0-5 21 16,-5 0-261-16,11-5-184 15,-6 1-113-15,6-6-66 0,-6-5-49 16,5-5-29-16,1-5-20 0,-6-6-12 0,5 2-6 16,1-11-4-16,-6-1-3 15,6-3-4-15,-6 0-4 0,-10-10-3 0,0 4 0 16,0-6-3-16,0 2 2 0,-10 0-1 16,4 7-2-16,-4 3-1 0,0 5 2 15,-6 14 1-15,11 4-2 0,-15 8-1 16,15 13 2-16,-6 3 7 0,-4 19 4 15,5 1 4-15,4 17 13 16,-4 5 19-16,0 5 14 0,10 10 4 0,-5-1-1 16,-6 7-3-16,11-2-9 0,0 1-18 15,11-5-16-15,-6 0-11 16,-5-6-3-16,10-10-5 0,6-3-5 0,-6-7-1 16,5-14-2-16,1 1-2 0,-6-11 4 15,0-10 2-15,-5 0 0 0,11-6 5 16,-16-4-1-16,10 0 5 0,0 1 0 15,-4 3 1-15,-6 0-1 0,0 2-3 16,0-1 1-16,10 1-1 0,-10 8-1 16,0 1-1-16,5-1 3 0,5 2 2 15,1 0-2-15,-6 3-1 0,5-5-1 16,5 2-1-16,-4-6 0 0,4 0 3 16,1-6 0-16,-1-3-2 0,-5-1 1 15,6-9-2-15,-6-2 0 0,6-3 0 16,-16-1-1-16,10 0-4 0,-5-6-4 15,-5 2-3-15,0 4-3 0,-5 0-3 16,-5 6 1-16,10 4 0 0,-16-1 5 16,6 12 4-16,5 8 3 0,-6 2 3 15,1 7 1-15,-5 9 2 0,15 3 1 16,-6 0 2-16,-4-2 1 0,10 8 6 16,10-6 0-16,-4 0 2 0,4 0 0 15,5-6-2-15,-4 1-1 0,4-11-4 16,1 3-4-16,-1-8 1 0,6-4-1 15,-1-4-2-15,-10-2-24 0,6-9-37 16,-6 1-51-16,6-7-66 0,-6 2-70 16,-5-12-151-16,-5 2-188 0,0-12-110 15,0 3-31-15,0-9 24 0,0-1 52 16,0-2 137-16</inkml:trace>
  <inkml:trace contextRef="#ctx0" brushRef="#br0" timeOffset="17490.358">28866 4026 126 0,'0'-13'534'16,"0"3"126"-16,0 10 75 0,0 0 58 16,0 10-28-16,0 3-250 0,0 9-162 15,0 3-90-15,0 9-41 0,0 5-22 16,0 7-21-16,0 3-25 0,0 6-26 16,0-1-28-16,0 2-26 15,0 4-34-15,0-6-22 0,0 0-31 0,0-4-50 16,0 1-60-16,0-7-62 0,0-4-71 15,-10-11-80-15,10-4-152 0,-15-5-176 16,4-9-89-16,6-7-15 0,-5-8 35 16,-6-1 63-16,6-15 165 0,5-1 210 15</inkml:trace>
  <inkml:trace contextRef="#ctx0" brushRef="#br0" timeOffset="17881.822">28774 4675 518 0,'0'0'631'0,"15"3"57"0,-5 3 44 16,1 4 7-16,4-1-279 0,1 3-181 0,-1-2-111 15,0 3-59-15,11-1-36 16,-5-3-22-16,-1 1-19 0,6 0-18 0,-11-1-5 16,11 1-4-16,-5 2-1 0,-1-9-4 15,-9 7 0-15,4-4 0 16,1 4 0-16,4-5 0 0,-15-1 1 16,11 2 2-16,-6-2-1 0,5 2-2 15,6-6 0-15,-16 0 2 0,11-6-4 16,4 2 0-16,-15-6 2 0,6-5 1 0,4-1 0 15,-15-3 1-15,10-6 2 16,-10 6-2-16,0-6 1 0,-10 3 7 0,10 3 9 16,-15 0 7-16,4 9 8 15,6-1 15-15,-15 7 16 0,4 8 12 0,1 1 7 16,4 11 6-16,-4 3-5 0,0 6-9 16,-1 0-18-16,-4 10-17 0,14-6-20 15,-4 2-12-15,5-2-28 0,-5-4-36 16,10 0-48-16,10-6-57 0,-5-7-68 15,-5-3-70-15,16-9-129 0,-6 0-144 16,0-9-99-16,-5-3-22 0,11-1 29 16,-6-3 52-16,5 1 137 15</inkml:trace>
  <inkml:trace contextRef="#ctx0" brushRef="#br0" timeOffset="18158.458">29355 4655 427 0,'10'0'654'16,"-4"4"88"-16,-6 2 60 0,10-2 6 15,-10 5-236-15,0 3-167 0,0-2-96 16,0 5-42-16,0-1 0 0,5-1 14 16,-5 8 9-16,10-5-2 0,-10-1-14 15,0 1-34-15,11-3-47 0,-11 3-55 16,5-11-47-16,-5 5-36 0,0-10-24 15,10 0-20-15,0-6-17 0,-5-3-1 16,6-1-6-16,-6-9-12 0,5-3-39 16,6 3-56-16,-6 0-78 0,-5 3-91 15,5 1-99-15,6 5-96 0,-6 1-234 16,-5 9-156-16,5-6-38 0,-10 6 22 16,0 0 65-16,16 0 92 0,-6 6 260 15</inkml:trace>
  <inkml:trace contextRef="#ctx0" brushRef="#br0" timeOffset="18290.202">29679 4794 421 0,'0'19'671'0,"11"7"72"16,-6-1 29-16,-5 0 23 0,0 0-276 15,0-6-250-15,0 0-180 0,0-3-143 16,0-7-224-16,0-9-248 16,0 0-132-16,0-13-48 0,10-3-1 0,-5-9 45 15,-5-5 170-15</inkml:trace>
  <inkml:trace contextRef="#ctx0" brushRef="#br0" timeOffset="18432.23">29751 4555 485 0,'0'-19'706'0,"-5"3"75"0,-5 7 35 16,10 3-7-16,0 6-381 0,-5 0-365 15,5 0-432-15,-11 6-230 16,11-6-123-16,0 9-44 0,0-9 30 0,0 0 113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5T13:22:05.1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24374 12657 145 0,'-5'0'337'16,"5"6"38"-16,0-6-6 0,-10 0-28 0,10 3-106 16,0-3-80-16,-5 6-48 15,-6-6-28-15,11 0-18 0,0 0-11 16,0 0-3-16,0 6-3 0,0-6-1 0,0 0 5 16,0 0 6-16,-10 4 4 0,10-4 6 15,0 0-2-15,0 0 2 16,0 0-5-16,0 0-9 0,-5 0-12 15,5 0-8-15,0 0-5 0,0 0-13 16,5-10-2-16,-5 4-3 0,10-3 0 0,-10-1-3 16,11-9-1-16,-6 3 2 15,5-3 0-15,6-6-3 0,-1 0-1 16,-5-4 2-16,6-2-3 0,-1-9-3 16,-5 5-2-16,6-4 0 0,-1-1-2 15,11-5-2-15,-16-5 2 0,16 6 6 0,-10-8-1 16,9 0 1-16,-9-8 2 15,9 0 0-15,6-5 1 0,-5 1-1 16,0-2 1-16,-1 3 2 0,6-3-1 16,-5-3-3-16,0 3 2 0,5 2-2 15,-6 5-2-15,11-7-1 0,-5 6 3 16,-5 6 1-16,5-6 3 0,5 10-2 0,-5-10 3 16,-5 10-2-16,-1-4-2 15,1 10 0-15,5-6 0 0,-5 5-1 16,-11 5 0-16,11 5 0 0,-16 0 1 15,5 7 1-15,1-3-2 0,-6 11 0 16,-10-1 0-16,5 8 2 0,6-3-2 16,-11 7 2-16,0 3 5 0,10-4 2 0,-10 4 4 15,0 6 4-15,0-4 2 16,0 4 1-16,-10 0-1 0,10 0-4 16,0 0-4-16,0 4-4 0,0 2 1 15,-11-6-2-15,11 6-2 0,0-6-2 0,-5 4 0 16,5-4-1-16,0 6-1 0,0-3-1 15,0 3-1-15,-10-6-15 16,10 6-30-16,0-2-52 0,-5-4-136 0,5 0-170 16,-11 0-89-16,11 0-35 0,-15 0 6 15,15 0 37-15</inkml:trace>
  <inkml:trace contextRef="#ctx0" brushRef="#br0" timeOffset="571.3199">25059 10527 174 0,'-11'0'383'0,"11"6"36"15,0-6 16-15,0 0-39 0,11 0-139 16,-11 0-88-16,5-6-53 0,-5 6-26 16,0-10-12-16,10 5-19 0,6-5-8 15,-6 0-10-15,-5-5-8 0,16 1-5 16,-6-1-6-16,-10 0-3 0,16-5-6 16,-16 5-6-16,15-1-5 15,-14 1 1-15,9 5-1 0,-5 1 1 0,-10-1 5 0,11 4 5 16,-6 2 2-16,-5-5 5 15,0 9 1-15,10 0 2 0,-10 0 2 16,0 4 2-16,0 1 0 0,0 5-4 16,5 0 1-16,5 5-4 0,-10 1-7 0,11 3-3 15,-6-4-5-15,5 5 0 0,6-1-5 16,-6 2-1-16,-5-2 1 16,5-3-1-16,6 3 3 0,-6-3-2 15,-5-7 5-15,6 7-2 0,-11-7-2 0,0 1 0 16,0 0 1-16,0-5-4 0,-11 5 7 15,6-10 15-15,-10 4 16 0,-6 2 19 16,-10-6 15-16,5-6 15 16,1 2 6-16,-1 4-8 0,5-10-10 15,-4 5-17-15,-1 5-13 0,11-10-11 16,-6 10-11-16,16-6-12 0,-5 6-6 0,4 6-28 16,6 4-68-16,6-5-200 15,-6 5-183-15,15 5-105 0,-15-1-56 0,10 1-4 16,6-5 49-16,-6 0 191 15</inkml:trace>
  <inkml:trace contextRef="#ctx0" brushRef="#br0" timeOffset="1639.1869">25429 9078 161 0,'0'-3'403'16,"0"3"44"-16,0 0 35 15,-5 0-14-15,5 0-162 0,0 0-104 0,0 0-59 16,0 0-35-16,0 0-29 0,-10 0-16 15,10 3-5-15,0 3-5 0,0 4-2 16,0 0 4-16,0-5 10 0,-11 5 9 16,11 0 0-16,-5 5 8 0,5 0 0 15,-10 5-4-15,10 5-4 0,0 0-9 16,-5 4-5-16,-5 2-6 16,10 7-10-16,-11 3-6 0,11-1-7 0,0 5-8 15,0-1-10-15,0-3-5 0,-5-7-3 16,5 1-5-16,0-6 2 0,0 2-1 15,-10-12 2-15,10-3-3 0,0-3 2 16,0-1-2-16,10-12 1 0,-10 0-1 16,0-16 0-16,5-3 0 0,-5-6 0 15,0-6 0-15,11-4 0 0,-11-9 0 16,0 3 1-16,10-3-1 0,-10 0-1 16,5-7 0-16,-5 7 1 0,0 0-2 15,0 3-1-15,0-3 2 0,0 9-1 16,0 0 0-16,0 5 2 0,0 1-1 15,0 7 2-15,0 3 1 0,0 0 1 16,0 3 0-16,0 7-3 0,0-1 0 16,0-1-1-16,0 7-2 0,10-6-1 15,-5 10 2-15,6-6 2 0,4 2 9 16,6-1 6-16,-6 5 7 0,11-6 6 16,-6 2 8-16,6-2 6 0,0 2-6 15,0-2-5-15,4 3-1 0,-9-3-8 16,0 0-6-16,4 2-6 0,-14-2-5 15,4 3-1-15,1-3 0 0,-6 6-3 16,-10 0-18-16,0-6-38 0,0 12-56 16,-10-6-77-16,-6 6-192 0,1-3-183 15,-11 7-83-15,0 2-18 0,0-3 28 16,-4 5 60-16,4 1 180 0</inkml:trace>
  <inkml:trace contextRef="#ctx0" brushRef="#br0" timeOffset="1908.485">25306 9323 196 0,'0'10'483'0,"10"-6"55"0,-5 2 43 16,5-6 39-16,-10 6-207 0,16-6-131 15,10 0-78-15,-11-6-45 16,11 6-40-16,-1 0-35 0,6 0-30 0,5-6-21 15,-5 2-14-15,-5 4-11 0,10-6 0 16,-5 6-17-16,-16 0-40 0,11 0-64 16,-11 0-168-16,-15 6-199 15,0-6-106-15,0 0-46 0,-15 4 10 0,5 2 46 16,-6 0 160-16</inkml:trace>
  <inkml:trace contextRef="#ctx0" brushRef="#br0" timeOffset="2133.616">25357 9730 317 0,'5'16'486'0,"6"-1"53"0,-1-1 44 15,5-8-24-15,1 3-196 16,-1-3-106-16,11-6-65 0,0 0-49 0,-1 0-37 15,1-6-32-15,-5 2-28 16,15-1-16-16,-21 5-13 0,11-6-11 16,-11 6-43-16,-4 6-71 0,4-6-218 0,-15 5-171 15,0 5-93-15,0 5-37 0,0-5 6 16,-15 0 57-16</inkml:trace>
  <inkml:trace contextRef="#ctx0" brushRef="#br0" timeOffset="2693.116">25836 9412 283 0,'0'0'458'0,"0"6"45"0,0-6 27 16,0 0-44-16,0 0-186 16,0 0-100-16,0 0-59 0,0 0-27 0,0 0-6 15,10 0-3-15,-10 4 6 0,10 2 6 16,-5-3 2-16,11 3-8 0,-6 4-12 15,0 5-13-15,6-5-14 0,-1 9-17 16,1-3-16-16,-1 3-11 0,11 2-8 16,-6-2-8-16,1-3-7 0,5 3 1 15,-1 1-4-15,1 1 0 0,-10-6-2 16,9-1-7-16,-9 1-25 0,-1-5-39 16,-5-4-48-16,1 3-61 0,-11-5-161 15,0 2-179-15,-11-6-84 0,1 0-21 16,-5 0 22-16,-11-6 44 0,11 2 159 15</inkml:trace>
  <inkml:trace contextRef="#ctx0" brushRef="#br0" timeOffset="2940.761">25887 9721 361 0,'0'0'489'0,"15"-6"50"0,-4 6 38 15,4-10-52-15,-4 1-193 0,4-1-108 16,0-9-68-16,11-6-42 16,0 0-35-16,-11-2-28 0,11 0-19 15,5-4-11-15,-5 6-10 0,-11 0-3 16,11 0-9-16,-11 5-22 0,-5 11-40 0,1-7-66 16,-6 7-181-16,-5 3-156 0,-5 2-87 15,5 4-29-15,0 0 15 0,-11 0 53 16</inkml:trace>
  <inkml:trace contextRef="#ctx0" brushRef="#br0" timeOffset="3287.653">26417 9418 451 0,'0'10'542'0,"0"5"56"0,0 4 44 15,-5-3-68-15,5 3-205 0,0 0-121 0,0 3-75 16,0 3-51-16,0-2-42 15,0 2-33-15,0-4-24 0,0-2-9 0,5 1-9 16,-5-5-10-16,0 1-40 16,0-13-61-16,0 7-172 0,0-10-201 15,-5-4-112-15,-5-5-53 0,-1-7 4 16,11-9 47-16,0 0 161 0</inkml:trace>
  <inkml:trace contextRef="#ctx0" brushRef="#br0" timeOffset="3411.964">26458 9183 10 0,'10'-4'449'0,"-10"-6"57"0,0 10 36 0,0-6 22 15,0 6-85-15,0 0-243 0,0 0-165 16,-10-4-242-16,10 4-186 0,0 0-109 16,0 0-53-16,0 0-15 0,0 0 30 15</inkml:trace>
  <inkml:trace contextRef="#ctx0" brushRef="#br0" timeOffset="3784.191">26757 8839 403 0,'0'0'485'15,"0"6"44"-15,10-6 37 0,-10 10-78 16,0-5-180-16,0 9-90 0,0 1-48 16,10 1-33-16,-10 9-28 15,5-6-18-15,-5 6-11 0,0 6-15 0,0-2-14 16,11 6-8-16,-11 0-7 0,5-5-10 15,-5 5-10-15,10 0-7 0,-10 0-3 16,0-1-1-16,0-5-3 0,0 2-1 16,0-2-1-16,-10 2-8 0,10-12-17 15,0 6-34-15,0-9-46 0,0-7-83 16,-16 1-177-16,16-4-159 0,-15-6-66 16,15 0-13-16,-10-6 24 0,10 6 68 15</inkml:trace>
  <inkml:trace contextRef="#ctx0" brushRef="#br0" timeOffset="3999.032">26674 9318 245 0,'0'-4'482'0,"11"-2"58"0,-6-4 47 0,5 5 8 16,-10 1-183-16,15-2-116 0,-4 0-66 15,4 6-40-15,1-4-38 0,-6 4-29 16,5-5-29-16,11 5-26 0,-10 5-20 15,-1-5-16-15,11 4-10 0,-11-4-39 16,6 6-79-16,-6 0-220 0,-5-6-197 16,-4 0-114-16,4 4-64 0,-5 1-4 15,5-5 54-15,6 4 206 0</inkml:trace>
  <inkml:trace contextRef="#ctx0" brushRef="#br0" timeOffset="4862.736">27770 9223 253 0,'0'0'398'16,"0"0"34"-16,0 0-17 0,-10-6-40 15,10 6-116-15,0 0-105 0,-5-4-49 16,-5 4-29-16,10-5-13 0,-16 5-2 15,16-4-3-15,-10 4 0 0,-6 0-2 16,11 0 2-16,-5 0-3 0,0 0-7 16,-6 0-8-16,1 4-8 0,5 1-12 15,-6-1-4-15,6 8-5 0,5-2-5 16,-6-1-1-16,-4 1 1 0,15 5 3 16,-10-5-2-16,10 5-4 0,0-5 3 15,0 5-2-15,10-1 1 0,0 1 0 16,-5-5 4-16,11 5 10 0,-6 1 4 15,6-6 10-15,-1 5 1 0,11-5-1 16,-6 5-4-16,-4-1-3 0,-1 1-6 16,1-5-9-16,-1 5-4 0,-5-5 4 15,1-1 3-15,-6 7 2 0,-5-7-2 16,-5 1 2-16,-6 2 1 0,1-3-4 16,-5 1-6-16,-11-2-2 0,10 3-2 15,-9-5 0-15,-1-2-5 0,11 2 0 16,-11-6-3-16,10 0-10 0,1-6-29 15,5 2-54-15,-6-6-165 0,16-1-171 16,0-3-98-16,0-1-44 0,16-1 3 16,-6 1 38-16,0 1 159 0</inkml:trace>
  <inkml:trace contextRef="#ctx0" brushRef="#br0" timeOffset="5587.142">27920 9383 220 0,'0'0'487'16,"0"10"52"-16,-11-6 35 0,11 2 16 15,0-1-209-15,11-1-141 0,-11 2-83 16,10 4-45-16,-5-7-36 0,5 3-28 15,6 0-21-15,-1-6-11 0,-5-6-5 16,6-3-6-16,10-1-1 0,-11-5-2 16,11-1 2-16,-11-9-2 0,11 0-2 15,-11-4-1-15,6-6-4 0,-6 1-5 16,1-1-11-16,-6 0-5 0,-5-5-7 16,-5 5-3-16,0-6-2 0,0 3 5 15,-5 3 7-15,-5 0 5 0,-6 4 2 16,6-3 8-16,-5 9 3 0,-1 5 0 15,6 1 5-15,-6 8 2 0,1 1 1 16,-6 6 0-16,16 4 3 0,-10 4 2 16,5 6 3-16,-6 5-1 0,1 0 1 15,4 10 6-15,1 1 5 0,-5 2 6 16,15 3 6-16,-11 4 3 0,6 4 2 16,5 1 5-16,0 1 2 0,0-3 1 15,5 3-1-15,6 3 5 0,-11-3 2 16,10-3 0-16,-5 3-6 0,5-1-3 15,-10-1-8-15,16-4-3 0,-16 5-10 16,10-5-6-16,-5-4-5 0,6-8-2 0,-11 2-2 16,10-4-3-16,-5-2-2 15,5-9 2-15,-5 0 0 0,6-5 0 16,4-5-1-16,-5-5 1 0,6 1 1 16,-6-6 0-16,6-5-2 0,-1-1 1 0,-5 1-2 15,6-6 0-15,-1 3-2 0,-4 3-2 16,4-4 3-16,0 3 1 0,-15 6 0 15,11 1 0-15,-11-3 0 16,10 8 3-16,-5-1 1 0,-5 1-1 16,0 4 0-16,10 4-1 0,-4 1 1 0,-6 5 0 15,0 0 1-15,10-1-6 16,-10 7 3-16,0-7-1 0,10 7 2 16,-5-7-2-16,6 1-2 0,-11 0 3 15,15 1-5-15,-15-7-19 0,10 2-60 16,-5-6-129-16,-5-6-239 0,0-9-130 15,0 1-68-15,0-1-13 0,0-4 35 0,0-7 120 16</inkml:trace>
  <inkml:trace contextRef="#ctx0" brushRef="#br0" timeOffset="5747.202">28367 9188 403 0,'0'0'559'0,"0"0"52"0,0 0 31 16,0 6-15-16,0-6-270 0,0 4-158 15,0 2-93-15,0-2-82 0,10 1-83 16,-10-1-181-16,0-4-194 0,0 0-111 16,0 0-56-16,0 0-5 0,0-9 38 15,0 5 156-15</inkml:trace>
  <inkml:trace contextRef="#ctx0" brushRef="#br0" timeOffset="6106.401">28542 8671 52 0,'0'0'425'15,"0"0"74"-15,0 4 46 0,10 2 35 16,-10 4-85-16,6 5-186 15,-6-1-98-15,0 11-50 0,10 0-29 0,-5 10-14 16,5-1-11-16,1 7-6 16,-6 3-7-16,5 6-10 0,-10 0-7 0,5 1-16 15,5 3-12-15,-10 0-13 0,0-4-14 16,11 0-8-16,-22 0-7 0,11-6-2 16,0 1-3-16,0-10 0 0,0-5-14 15,0-5-32-15,0-5-46 0,0-5-54 16,0-11-81-16,0-8-176 0,-10-5-162 15,5-7-61-15,5-9 1 0,-10 0 31 16,5-10 72-16</inkml:trace>
  <inkml:trace contextRef="#ctx0" brushRef="#br0" timeOffset="6300.871">28424 9050 12 0,'0'-6'422'0,"-5"2"78"0,5 4 44 15,0-6 36-15,0 6-55 0,5 0-199 0,5 0-108 16,6-6-54-16,-6 6-25 0,16 0-25 16,-1-4-21-16,-4 4-21 0,5-5-14 15,10 5-17-15,-6 0-17 16,-4 0-37-16,5 0-58 0,-5 0-82 16,-11 5-214-16,6-5-160 0,-16 10-84 0,5-4-16 15,6 7 25-15,-6 3 63 16</inkml:trace>
  <inkml:trace contextRef="#ctx0" brushRef="#br0" timeOffset="7032.808">29057 9213 14 0,'0'0'403'15,"0"0"63"-15,0 4 36 0,-11-4-9 16,11 0-69-16,0 0-179 0,-5-4-106 15,-5-1-59-15,10 1-30 0,-15 4-12 16,15-6-4-16,-11 2 2 0,6-2 10 16,-5 1 12-16,-6 1 8 0,6-2 2 15,5 2 1-15,-5 4-7 0,-6 0-3 16,6 0-11-16,-6 0-8 0,6 0-4 0,5 4-6 16,-5 2-8-16,-1-2-1 0,6 1-6 15,5 5-4-15,0 0-2 0,0-1-3 16,5 3 8-16,6-2 1 15,-1 5 6-15,-5-5 9 0,5 3 5 16,6-1 5-16,-1 1 2 0,-4 3 2 0,4-1-4 16,11 1-6-16,-11-7-4 15,6 5 4-15,-6 1-5 0,1 1-1 16,-1-1 1-16,1-2-4 0,-6-1-3 16,5 2-1-16,-15 1 0 0,11-5 8 15,-11-1 5-15,0 3 0 0,0-8 2 16,-11 5-3-16,-4-3-8 0,5-2-9 15,-6 2-7-15,1 0-4 0,-11-6-1 16,11 0-3-16,-11 3-1 0,10-3-2 16,-9 6-26-16,14-6-48 0,-9 4-76 15,-1 2-206-15,6-6-189 0,4 9-115 0,6-9-32 16,-10 6 12-16,5 4 57 0,-6-2 193 16</inkml:trace>
  <inkml:trace contextRef="#ctx0" brushRef="#br0" timeOffset="9581.793">24884 10224 272 0,'0'0'379'0,"0"0"10"0,5 0-10 16,-5-6-30-16,0 6-100 0,0 0-97 16,-5 6-58-16,5-6-30 0,0 0-6 15,0 4 1-15,0-4 3 0,-11 6 6 16,11-6-1-16,0 4-2 0,0-4-10 16,0 0-13-16,-5 6-9 0,5-6-12 15,0 0-5-15,0 0-9 0,0 0-2 16,0 0 1-16,0 0-2 0,5 0-1 15,-5 0-1-15,0 0 3 0,0 5 3 16,11-5 4-16,-11 0 4 0,15 0 3 0,-15 0 2 16,16 0 2-16,-6 0 2 15,5 0-5-15,-4 0 0 0,4 0-2 16,0 0-5-16,-4 0-5 0,4 0 0 16,1 0 0-16,-6 0-4 0,5 0 8 15,1 0 6-15,4 0 7 0,-4 0-1 16,-1 0 2-16,1 4-4 0,9-4-4 0,-9 6-7 15,4-6-6-15,-4 0 1 16,-1 4-3-16,11 2 2 0,-11-6-2 0,11 0-1 16,0 0-1-16,0-6-1 0,-6 6 0 15,6-4 2-15,0-2-2 16,-1 6 3-16,6-4 0 0,-5-1 1 0,0 5 1 16,-1 0 2-16,-9 0-1 15,10 5 2-15,-1-5-3 0,-9 4 1 0,10-4 2 16,-11 6-4-16,11-6 0 15,-1 0-1-15,-9 4 2 0,15-4 1 0,-11 6-5 16,1-6 3-16,5 0 0 16,-1 0-3-16,1-6 0 0,0 6 0 15,5-4 1-15,-6 4 0 0,1-6-2 0,0 6 4 16,-11-4-3-16,11 4-1 16,5 0 0-16,-5 0 0 0,-11 0-1 0,11 4-2 15,-11-4 6-15,11 0-1 16,-11 6 1-16,11-6 0 0,-5 0 0 15,-1 0 8-15,1 4 0 0,-6-4 1 16,11 6 2-16,-11-6 2 0,16 0 1 0,-5 0-7 16,0-6-2-16,-1 6-2 15,6-4-2-15,11 4 2 0,-17 0-1 16,16-6-3-16,-15 6 2 0,15 0-2 16,-5 0-3-16,-5 0 1 0,-5 0-2 0,5 0 2 15,10 0 0-15,-15 0 2 16,-1 0 4-16,1 6 1 0,5-6 4 0,-5 4 0 15,-11 2-1-15,11-2 4 0,0-4-6 16,-1 5-2-16,6 1 1 16,-5-6 0-16,0 0-2 0,-1 4 1 0,6-4 1 15,-5-4-4-15,10 4 3 0,-5 0-1 16,-5-6-3-16,5 6-1 0,5-5 0 16,-11 1 3-16,6-2-4 0,-5 2-1 15,0 4 1-15,4-6 1 16,-4-3-1-16,0 9-2 0,0-10 1 0,-1 10 1 15,-9-6-1-15,15 2 0 0,-11-2 0 16,1 6 2-16,5-3-1 0,-1-3 0 16,1 6 2-16,0 0 0 0,-1-6-1 15,6 6-1-15,-5-4 3 0,5 4-1 16,-5 0-1-16,-1 0 1 0,6 0 0 16,5-6 4-16,-5 6 3 0,-5 0 2 15,10 0 3-15,-15-3-2 0,4 3 1 16,11 0-1-16,-10 0-4 0,-5-6-2 15,4 6-1-15,1 0-1 0,0-6 3 16,5 6-2-16,-6-4 5 0,1 4-2 16,0 0 1-16,0 0-1 0,-1-6-2 15,-4 6 2-15,5 0-5 0,-1 0 0 16,1 0-2-16,0 0 0 0,-1 0 1 16,-4 0-2-16,5 0 0 0,0 0 3 15,-1 0-2-15,-9 0-1 0,9 0 1 16,1 0 2-16,-10 0-2 0,9 0-1 15,-9 0 3-15,9 0 4 0,-9 0 0 16,10 0 0-16,-11 6 4 0,11-6 0 16,-11 0 7-16,11 0 2 0,-11 0 3 15,11 0 1-15,-10-6 1 0,9 6 3 16,-9-4-2-16,9 4 1 0,-4-5-1 16,0 5-1-16,-11-4-1 0,16-2-6 15,-11 0-4-15,0 2-6 0,6 4-3 16,0 0 0-16,-11-5-3 0,5 5-1 15,1 5 1-15,4-5 4 0,-4 0 8 16,-1 0 6-16,1 4 2 0,-6 2 3 16,5 0 1-16,-4-6-1 0,4 4-6 15,-5 1-6-15,-4-5-3 0,4 0-4 16,5 4-1-16,-15-4 0 0,16 0-4 16,-16 0 1-16,10 0-2 0,-10-4 0 15,15 4 0-15,-15 0 0 0,0-5 0 16,11 5 0-16,-6 0 2 0,-5-4 0 15,0 4 1-15,0 0-1 0,0-6 1 16,0 6-2-16,0 0-1 0,0 0 0 16,0 0 0-16,0 0 0 0,0 0-1 15,0 0 1-15,-5 0-2 0,5 6 1 16,-11-2-6-16,11-4-6 0,0 5-20 16,-10-1-29-16,10-4-39 0,-5 6-49 15,5-6-66-15,-10 4-175 0,-6-4-173 16,1 0-71-16,15 0-15 0,-10 0 25 15,-6-4 51-15,6 4 175 0</inkml:trace>
  <inkml:trace contextRef="#ctx0" brushRef="#br0" timeOffset="-1803.109">25573 3793 65 0,'-10'-10'124'0,"0"5"26"16,4-5 31-16,6 6 13 0,-10-6 4 16,5 5 3-16,-5-5-20 0,-1 0-37 15,6 1-45-15,-5 3-14 16,-5 0-18-16,4 2-10 0,-4-2-11 0,-1 6-12 16,1 0 1-16,-6 0-4 0,6 6 8 15,-11-6-1-15,11 0 3 16,-1 4 2-16,-9 2-3 0,9-6-8 0,1 6-12 15,-11-2-9-15,16 1-4 0,-16-5-7 16,11 4 0-16,-1-4-2 0,1 6 3 16,-6-6 0-16,6 0 2 0,-1 0 0 15,6 0 2-15,-5 0-6 0,-1 0 1 16,6-6 5-16,-6 2-6 0,1 4-7 16,5-5-14-16,-6 5-18 0,1-4-56 15,4 4-94-15,6-6-92 0,-5 6-64 16,0 0-26-16,-6-6 3 0,16 2 43 15</inkml:trace>
  <inkml:trace contextRef="#ctx0" brushRef="#br0" timeOffset="5684.654">25023 3714 46 0,'0'-6'290'0,"10"2"21"0,-5 4 5 16,5-6-10-16,-10 3-31 0,11 3-93 15,-11-6-66-15,5 0-39 0,-5 6-22 16,0-4-9-16,10 4-11 0,-10 0-5 16,0-6 2-16,0 6 4 0,0 0 0 15,10 0 2-15,-10 0 6 0,6 0 2 16,-6 0 6-16,0-3 0 0,10 3 5 15,-5 0 2-15,5 0 0 0,-10 0-3 16,16-6-5-16,-6 2-3 0,5 4-2 16,1 0-7-16,4 0 2 0,-4 0-5 0,-1 0-1 15,11 0-5-15,-11 4-4 0,11 2 0 16,0-3-5-16,-11 3 1 0,16-2-1 16,-5 8 1-16,0-9-1 15,-11 3-1-15,21 4-7 0,-10-10 2 16,-6 6-9-16,6-2 4 0,10-4-4 15,-10 5 1-15,-6-5 4 0,6 0-2 16,0 0 2-16,0 0-1 0,-11-5-1 0,11 5-4 16,-11-4-1-16,11-2-2 15,-11 6 0-15,1-6-1 0,10 2 0 0,-16 4 4 16,5 0-1-16,1 0-4 16,-6 0 3-16,5 4-3 0,-4 2 0 0,-6 0 0 15,5-6-3-15,6 4 2 16,-6 1-2-16,-5-1 1 0,5 2 1 0,1-6 1 15,-6 4 1-15,5-4 1 0,0 6 1 16,-4-6-2-16,-6 0 0 16,10 5-1-16,-5-5 0 0,-5 0 3 0,10 0-3 15,-10 0 3-15,0 0 0 0,11 0 0 16,-6 0 0-16,-5 0-1 16,0 4 2-16,0-4-3 0,0 0-1 15,0 0 0-15,0 0 0 0,10 0-3 16,-10 0-1-16,0 0 3 0,0 0-2 0,0 0 0 15,0 0 1-15,0 0 2 0,0 0 2 16,5 0-1-16,-5 0 2 16,10-4-3-16,-10 4 3 0,0 0-1 0,11 0-2 15,-6 0 5-15,-5 0-4 0,0 0 1 16,10 0-2-16,-10-5 0 0,10 5-3 16,-10 0-2-16,6-6 4 0,-6 6 0 15,10 0-2-15,-5 0 3 0,-5 0 3 16,10 0-1-16,-10 0-2 0,11 0 3 15,-6 0 2-15,-5 0-2 0,10 0-1 16,-5 0-1-16,-5 0 0 0,0 6 2 16,10-6-6-16,-10 0 1 0,11 0 0 15,-6 0 2-15,-5 5-2 0,10-5 0 16,-10 0 1-16,5 0 2 16,6 0 1-16,-1 0-3 0,-5 0 0 0,-5 0 1 15,10 0 0-15,1 0 0 16,-6 0-2-16,-5 0 1 0,0 0 2 0,10 0-1 15,-10 0-1-15,0 0 0 16,5 0 1-16,-5 0 1 0,0 4-2 0,0-4 1 16,0 0 1-16,0 0-1 0,0 0 1 15,0 0-1-15,0 0 1 0,0 0-2 16,0 0 1-16,0 0-1 0,0 0 1 16,0 0-1-16,0 6-3 0,0-6 3 15,0 0 1-15,0 0 0 0,0 4-1 16,0-4-1-16,0 6 5 0,0-6-3 15,0 4 0-15,0-4-3 0,0 5 2 16,0-5-3-16,0 0-1 0,0 6 0 16,0-6-2-16,0 0 5 0,0 0-2 15,0 0 4-15,0 4-3 0,0-4 3 16,0 6 0-16,0-6-1 0,11 4-1 16,-11-4-1-16,0 5 1 0,0-5-1 15,0 0 1-15,0 6 0 16,0-6 2-16,0 0 0 0,0 4 0 0,0-4 0 15,0 6-1-15,0-6-8 0,0 0-1 16,0 0 0-16,0 0-3 0,0 0-1 16,0 4 0-16,0-4 4 15,0 0 4-15,0 0-1 0,0 0 0 0,0 0 3 16,0 0 3-16,0 0-2 0,0 0-1 16,0 6 2-16,0-6-1 0,0 0 1 15,0 0 1-15,0 0 2 0,0 3 1 16,0-3-2-16,0 6 0 0,0-6 0 15,0 0 0-15,0 6 3 0,0-6-3 16,0 4 0-16,0 2 1 0,0-6-2 16,0 3-2-16,0 3 1 0,0-2 4 15,0-4-2-15,0 6-2 0,0 0 1 16,0-2 1-16,0 1-2 0,0 5-2 16,0-4 1-16,0-2 5 0,0 1-1 15,0 5 1-15,0-6-2 0,0 2 0 16,10-1 2-16,-10-1-2 0,0 2-1 15,0-2 2-15,0 2 1 0,0-6-1 16,0 6 3-16,0-3-6 0,5 3 2 16,-5-2 2-16,0 2-4 0,0 3 0 15,0-3 1-15,0-2 1 0,0 2 0 16,0 4 0-16,0-7 0 16,0 3 1-16,0 0 1 0,0-2-2 0,0 2-2 15,0-3 2-15,0 3 0 0,0 0-1 16,0 4-2-16,0-6 0 0,-5 1 3 15,5-1-3-15,0 2 0 0,0-6 1 16,0 6 1-16,0-2 2 0,0 1-5 16,5-1 7-16,-5 2-1 0,0-2-2 15,0-4 1-15,0 6 0 0,0 0 1 16,0-6 1-16,0 3-3 0,0 3 0 16,0-2 3-16,0 2-2 0,0-6-1 15,0 6-1-15,0-6-2 0,0 3 3 16,0 3-1-16,0-2 1 0,0 2 0 15,0-6 1-15,0 4-1 0,0 2 0 16,0-1 0-16,0-5 0 0,0 4-3 16,0-4 0-16,0 6-3 0,0-6 0 15,0 4 0-15,0 2-4 0,0-6 0 16,0 0 0-16,0 0 3 0,0 0 4 16,0 0-1-16,0 0 0 0,0 5 4 15,0-5-3-15,0 0 1 0,0 0 0 0,0 4 0 16,0-4 6-16,0 6 1 15,0-6-2-15,0 0 0 0,0 4-1 16,0-4-1-16,0 0-6 0,0 0 1 16,0 6 1-16,0-6 3 0,0 0 0 15,0 0 0-15,0 0 0 0,0 0 0 16,0 0-5-16,0 0 3 0,0 0 0 16,0 0 1-16,0 0 1 0,0 0 1 15,0 0 2-15,0 0-4 0,0 0-1 16,0 0 1-16,0 0 0 0,0 0 1 15,0 0 2-15,0 0 1 0,0 0 0 16,0 0-2-16,0 0 1 0,0-6-4 16,0 6 0-16,0 0 1 0,0 0 0 15,0 0 0-15,0 0-1 0,0 0 2 16,0 0 2-16,0 0-5 0,0 0 0 16,0 0-2-16,0 0 1 0,0 0-3 0,0 0 1 15,0 0 1-15,0 0 2 16,0 0 3-16,0 0-1 0,0 0 2 0,0 0-1 15,0 0 3-15,0 0-2 16,0 0-1-16,0 0 0 0,0 0 0 16,0 0 0-16,0 0 0 0,0 0-3 15,0 0 0-15,0 0-3 0,0 0 5 0,0 0 1 16,0 6-2-16,0-6 3 16,0 0 1-16,0 0-2 0,0 0 0 15,0 0 0-15,0 0-2 0,0 4 1 16,0 1 1-16,0-5-1 0,0 6 1 15,0-6-1-15,0 10 0 0,0-10 1 16,0 4-3-16,0 1 3 0,0-1 0 16,0 2-2-16,0 0 2 0,0 3-2 15,0-5 2-15,0 2-1 0,0 0 1 16,0 4 3-16,0-7-2 0,0 7 3 16,0 2 2-16,0-3-1 0,0 1-2 15,0-6 0-15,0 11-2 0,0 1-4 0,0-7 1 16,0 7 1-16,0-1 0 15,0-1 2-15,0-3 1 0,0 3 2 16,10-1 0-16,-10-1-3 0,0-3-1 16,0 1-3-16,5 6 0 0,-5-7 1 15,11 3 0-15,-11 1 2 0,0 3-4 16,0-7 4-16,10 7-1 0,-10-1-1 16,5-5 0-16,-5 5-5 0,0-1 6 0,0 1 0 15,0 1 1-15,10-1 0 0,-10-5-2 16,0 3 6-16,0-1-4 15,0 1-2-15,0-3 0 0,0 2 5 16,0-3 0-16,6 1-2 0,-6-1-1 0,10 1 1 16,-10 0 0-16,0-4-1 15,0 3-2-15,0 1 3 0,0-4 4 0,0 3-3 16,10-3-2-16,-10 4 1 16,0-6 3-16,5 7-5 0,-5-1-5 15,0-1 6-15,0-5 2 0,0 8-2 16,0-3 0-16,0 1 0 0,0 6 0 0,0-7 1 15,0 1-2-15,0-4-1 16,0 7 2-16,0-3-1 0,0 1 1 16,11-1-1-16,-11 0-1 0,0-1 3 15,0 1-2-15,0 0 2 0,0-5-1 0,0 5 0 16,0 0-2-16,10 1 1 0,-10-1 0 16,0 0-1-16,0-1 2 15,0-3 0-15,0 4 3 0,5-1 1 16,-5 1-2-16,0-4-2 0,0 3-1 15,0 1-3-15,0-4 0 0,0 3 2 0,-5-5 2 16,5 6 2-16,0 1 0 16,0-7-1-16,0 6-1 0,0-4-3 0,0 3-1 15,0 1 3-15,0 0 1 16,0 1 4-16,0-1 0 0,0 3 0 16,0-1-2-16,5-2 0 0,-5-1 1 15,0 1-3-15,0 0 0 0,0 5 0 0,0-9-2 16,0 3 1-16,0 5-1 15,0-2 2-15,10-3-1 0,-10 7 2 0,0-7-1 16,0 1 2-16,5 5 2 16,-5-5-3-16,0 0 0 0,0 5-2 15,0-5 0-15,0 5-3 0,0-5 4 0,0-1-2 16,0 7 2-16,0-7 0 16,0 7 2-16,0-3 2 0,0 3-3 15,0-7 1-15,0 1 0 0,0 6-1 16,0-1 1-16,0-5 1 0,0 5-1 0,0-1 1 15,0-3 2-15,0 8-1 16,0-9 2-16,0 6-2 0,0-7-1 0,11 7-2 16,-11-7 1-16,0 7-1 0,0-3-2 15,0-1 2-15,0 7 2 0,0-11 0 16,10 9-1-16,-10-3-2 0,0 1-2 16,5 0-3-16,-5 1-2 0,0-3 6 15,0 3-1-15,0-1 1 0,0-5 3 16,10 5 0-16,-10 1 3 0,0-3-1 15,0-3-1-15,0 5 0 0,0-5 1 16,6 5-2-16,-6 1 2 0,0-6 0 16,0 5 1-16,0-2 1 0,10 3 2 15,-10-1-1-15,0 1-3 0,0-7-3 16,0 7-1-16,0-3 3 0,0-1-6 16,0 1 3-16,0 3 2 0,0-7 0 15,0 7-2-15,0-6 2 16,0 5 0-16,0-5-2 0,0 5-2 0,0-1 2 15,0-3 0-15,0 8-2 0,0-3 2 16,0-3-1-16,0 3-2 0,-10-1-1 16,10 1 1-16,0 3 0 0,0-4 3 15,0 5 0-15,0-1 0 0,0 2 0 16,0-7 2-16,0 7-2 0,0-2-2 16,0-3 2-16,10 9 0 0,-10-6 0 15,0 0 5-15,0 3-4 0,0-3 5 16,0 0-2-16,0 2 1 0,0 2 0 15,0-1-1-15,0-3 4 0,0 6 6 16,0-6-2-16,0 3 2 0,0 3 0 16,0-6-1-16,0 0-9 0,0 2-4 15,0-1 0-15,0-5 0 0,0 4-2 16,0 1 0-16,10 1 2 16,-10-2 3-16,0-3 0 0,0 7 1 0,0-2-1 15,0-2 3-15,5 1-1 0,-5-5 0 16,0 6-2-16,0-7 0 0,0 7-3 15,0-7-1-15,0 1-3 0,11 0 3 16,-11 5-1-16,0-1 2 0,0 2 3 16,0-5-1-16,0 3 2 0,0 0-2 15,10 0-2-15,-10-3-2 0,5 5 1 16,-5-7 1-16,0 7 1 0,0-2 1 16,0 0 1-16,0 3-2 0,10-3-1 0,-10-4 0 15,6 5-1-15,-6-1 1 16,10-4 0-16,-10 5 1 0,10-5-1 15,-5 10 0-15,-5-6-1 0,0 3-4 16,11 1 4-16,-6-2-2 0,5-2-2 16,-10 1 7-16,15 1-2 0,-15-2 1 0,11-3-1 15,-6 3 0-15,5 0 2 16,-10 2-2-16,16-1 0 0,-16-5 0 0,10 4 0 16,0-3 0-16,-5 3 0 15,-5 2 0-15,11-1 0 0,-6-1 0 16,-5 2 3-16,10-2-2 0,0 1-1 15,-5-5 0-15,-5 4 0 0,11 3 0 16,-11-3 2-16,5-4 0 0,5 5-1 0,-10-1 0 16,11 2-1-16,-6-7 0 0,-5 7-4 15,10-2 2-15,-10-3 0 0,10 1 0 16,-5 0 2-16,-5 3-2 0,11-1 2 16,-6-4 0-16,-5 5 2 15,10 1 1-15,-10-2 0 0,10-3-1 0,-10 3-4 16,6 0 2-16,-6 2 0 0,0-5 0 15,10 3-2-15,-5 0 2 0,-5 1 5 16,0-5-2-16,0 6-2 16,10-1 0-16,-10-5 1 0,0 4 0 15,11 6-4-15,-11-5 2 0,5-1 2 0,-5 2 0 16,0-2-1-16,10 1 1 0,-10 1 1 16,0-2 1-16,5 6-3 0,-5-9-1 15,10 9 0-15,-10-6-3 16,0 0 3-16,11 3 0 0,-11-3 0 15,5 6 0-15,-5-6 0 0,0 6 2 0,0 0-1 16,0 1-2-16,0-1-1 0,0 0 2 16,0 4 2-16,0 2-1 0,0-3-1 15,0-2 0-15,0 8 2 16,-5-5 0-16,-6 2-2 0,11 4 3 16,-10-1-3-16,5 1 4 0,5-4-2 15,-10 4 0-15,10 0-1 0,-5-1-1 16,-6 5 0-16,11-3-1 0,0-1 1 0,-10 0 0 15,10 0 0-15,-5-1 0 0,5 1 2 16,-10 0 0-16,10 0-4 16,0 5 1-16,0-1-2 0,-6 1 3 15,6 1-2-15,0-3 2 0,0-3 4 0,0 5-2 16,-10-5 1-16,10 6-1 0,0-7-1 16,0 5-1-16,0-4 2 15,0 5 0-15,0-5 0 0,0 0 2 0,0-1-1 16,0 1 0-16,0 0-1 0,0 0-2 15,0-1 0-15,0-3 1 16,0 4-1-16,0-6 0 0,0 2 2 0,0 3 1 16,0-5-2-16,0 2 0 15,0-6 0-15,10 4 1 0,-10 2-2 0,0-6 1 16,0 4 2-16,0-4-2 0,0 6 2 16,0-2-3-16,0-4 0 0,0 4-2 15,0 2 0-15,0-6-1 16,0 10 0-16,0-10 2 0,0 9-4 15,0-9 4-15,0 4-1 0,-10 2 2 0,10-2-2 16,0-4 1-16,10 6 1 0,-10-2 0 16,0-4 0-16,6 0 0 0,-6 4 1 15,0-4-1-15,0 0 0 16,0 0 0-16,10 0 4 0,-10-5-4 0,0 1 0 16,0-2 1-16,5 6-1 0,-5 0 0 15,0 1-1-15,0-7 0 0,-5 6-2 16,5 4 2-16,0-4 0 0,0 0 3 15,-10 0 1-15,10 4 3 0,0-4-1 16,0 0-1-16,0 0-1 16,-6 0-3-16,6 0 0 0,-10-5 0 0,10 5 0 15,0 0 0-15,0 0 0 0,0 0 0 16,-10 0-1-16,10 4-2 0,0 2 2 16,0-2-1-16,0 2 1 0,-5-2 0 15,5 5 2-15,0-3 0 0,0-2-2 16,0 6 0-16,-11-4-1 0,11-2-3 15,0 1 2-15,11-1-1 0,-11 2 2 16,0-2-2-16,0-4 4 0,0 4 3 16,5 2-2-16,-5-6-1 0,0 4 0 15,0-4 3-15,0 6-2 0,10-6 1 16,-10 0-1-16,0-2-1 0,0 8 2 16,0-6 1-16,0 4-1 0,10-4-1 15,-10 6 2-15,0-6 0 16,6-2 1-16,-6-1-1 0,0 3 3 0,0-6-1 15,0 0-2-15,10-3 1 0,-5 3-4 16,-5 2 0-16,0-2-4 0,0 1 4 16,0 1 0-16,10-4 0 0,-10 1 0 15,0 7 0-15,0-6 0 0,0 0 0 16,11 6 0-16,-11-9-3 0,0 9 1 16,5-6 2-16,-5 1 0 0,0 1 0 15,0 4 1-15,0-6 0 0,0 0-1 16,0 7 3-16,-5-5-3 0,5 2 0 0,0-2 0 15,0 4 3-15,-11 0 0 16,11-2-5-16,0-1 2 0,0 7 0 16,0-4-1-16,0 0 0 0,0 0-1 15,-10 0 2-15,10 0 0 0,0 4 0 16,0-4 4-16,0 0-2 0,0 6 2 16,0-2 2-16,-5-4 2 0,5 4 1 15,-10 2-1-15,10-2 3 0,0 1 0 16,0 5-2-16,-6-6 2 0,6 6-1 15,-10-4 0-15,10 3 1 0,0 1 0 16,-10-4-2-16,10-4 0 0,0 10-2 16,0-6 1-16,0-3 0 0,-5 7 0 15,5-4-1-15,0 4 0 0,-11-6 0 16,11 5-1-16,0-3 1 0,0 4 2 16,0 0-2-16,0-1 0 0,0 1 2 0,0 0-3 15,0 5 0-15,-5-5 0 16,5 0 1-16,0 0 1 0,0-1-1 15,0 1 0-15,0 0 1 0,-10-1 2 0,10-5-3 16,0 8-2-16,0-8 0 16,0 6-3-16,0-4 0 0,0-2-1 15,0 1 1-15,0-1 0 0,0-4 3 16,0 0-1-16,0 4-2 0,0-3 4 16,0-1-3-16,0-2 0 0,0 4-3 0,10-2 0 15,-10-6 2-15,0 6-1 16,0 0 0-16,0 0 1 0,0-5 2 15,0 5-1-15,-10-6 0 0,10 6 0 16,0 0 0-16,0-6 0 0,0 7-3 16,0-1 0-16,0 0 1 0,-10-4 2 15,10 2-2-15,0 2 0 0,0-4 1 16,0-1 1-16,-5 5-2 0,5 0 0 16,0 0-1-16,0-6 0 0,0 6 0 15,-11-5 2-15,11 1 0 0,11-2-2 0,-11 0 0 16,0 1 0-16,0 1 3 0,0-2-3 15,0 0 0-15,5 6 0 16,-5-9 1-16,0 9 1 0,0-10-2 16,0 5 2-16,0-5-2 0,10 4 0 15,-10-3 0-15,0 3 0 0,0-3 0 0,10-7 0 16,-10 7 0-16,5-1 0 16,-5-1 0-16,0-5 0 0,11 7 3 15,-6-7 0-15,-5 7 0 0,0-1 2 0,10 1-3 16,-10 3-3-16,0-4 1 0,0 5-4 15,0-5 1-15,0-1 0 0,0 1 1 16,10 0 2-16,-10 5 0 16,6-11 1-16,-6 7 0 0,0-1 0 0,0 5-1 15,10-5 2-15,-10 0-2 0,0-1-3 16,0 1 3-16,0-5-1 0,5 0 1 16,-5 1 0-16,0-7 1 0,0 6 2 15,10 1-3-15,-10-7 3 0,0 6 1 16,11-4-3-16,-11 1-1 15,0 1 0-15,5-4 0 0,-5 5 0 0,0-3 0 16,0 4 0-16,0 0 0 0,0-1 2 16,0 3-3-16,0-3 1 0,0 1 1 15,0 0 0-15,0-1 0 0,-5 1 1 16,5 0-1-16,0 5 1 0,0-5-2 16,-11 5 0-16,11 1 0 0,0-7 0 15,0 7 0-15,0-7-1 0,-10 1 1 16,10-4-1-16,0-2 0 0,0 1-1 15,0 5 2-15,0-4 0 0,0-6 0 16,0 4 0-16,0-4 0 0,0 0-1 16,0 0-1-16,0 0 1 0,0 0 1 15,0 0 2-15,0 0-1 0,0 0 0 16,0 0 2-16,-5-4-1 0,5 4 0 16,0-6-1-16,-10 6 1 0,10-6-1 15,-6 2-1-15,-4 4 0 0,10-5 0 16,-10 5 0-16,10-4 1 0,-5-2-1 15,-6 2 0-15,-4-2 4 0,5 6-2 16,5-5 0-16,-6 1 0 0,-4 4 0 16,4 0-1-16,-4 0 0 0,5 0 0 15,-11 0 1-15,1 4 1 0,4-4 3 16,1 5-2-16,-11-5-1 0,0 0 1 16,11 0-2-16,-11 6 1 0,11-6-1 15,-11 4 1-15,0-4 0 0,0 0-1 16,6 6-4-16,-6-6-1 0,0 0 0 15,1 0-2-15,-1 4 2 0,-5-4 0 16,5 0 0-16,-10 0-1 0,5 0 2 16,6 0 0-16,-6 0 0 0,-5 0 0 15,5 0 2-15,5 0 0 0,-15 5 2 16,5-5 0-16,5 4 0 0,-10-4 0 16,10 6 0-16,-15 0 1 0,5-2-1 15,0-4-1-15,-1 9-2 0,-4-9 0 16,-5 6-3-16,-1-2 1 0,11 2-2 15,-16 0 3-15,6-3 2 0,10-3 0 16,-16 6 6-16,16-6-2 0,-10 0-1 16,-1 4-1-16,11-4-2 0,-16 6-2 0,16-6-3 15,-10 0 1-15,10 6 0 16,-6-6 0-16,-4 0 1 0,-1 0 0 16,6 3 2-16,-5-3 0 0,-1 0 1 15,-4 0 2-15,4 0 2 0,-5 0-2 0,1 0 0 16,-6 0-2-16,0 0 0 15,1 0 0-15,-6 0 0 0,-5 0-1 16,5 0 3-16,0 0-1 0,0 0 1 0,0 0 1 16,0-3-3-16,0 3-3 15,6-6 1-15,-6 6 0 0,0 0-1 0,0-6 0 16,0 6 3-16,-10-4 2 0,5 4 2 16,5 0-2-16,-15 0 0 15,4 0 1-15,-4 0-1 0,0 0-2 16,-1 0 1-16,1 0 4 0,5 0-3 0,-5 0-1 15,10 0 1-15,-11 0 1 16,6 0-3-16,-5 0 0 0,-1 0 7 0,6 0 0 16,-5 0 1-16,0 0 3 0,-1 0 1 15,1 0 1-15,0-6-2 0,-11 6-1 16,11 0 0-16,-11 0-1 0,11-3-6 16,-11-3 0-16,11 6-1 0,-1 0-2 15,-9-6-3-15,9 2 1 0,1 4 2 16,0-6 3-16,5 6 6 0,-6 0 5 15,1-4 4-15,0 4 6 0,-11-5 2 16,0 5 4-16,11 0-3 0,-5 0 1 16,-6-4-4-16,16 4-4 0,-6-6-1 15,1 6-6-15,0-6 0 0,0 2-3 16,4-1-3-16,-4 5 0 0,0-4 1 16,10-2-1-16,-16 2-1 15,6-2 1-15,0 6-1 0,-1-9-4 0,-9 9 4 16,9-6-1-16,-9 2-1 0,9-2 2 15,1 6 1-15,-11-6 0 0,11 3 0 16,10 3 2-16,-10-6-1 0,4 6 1 16,-4-4-1-16,10-2 3 0,-5 2-3 15,-5-2 1-15,-1 6-2 0,6-9 0 16,-5 3-2-16,10 2 0 0,-11-2 0 16,-4 1 1-16,5 1-1 0,10 4-2 15,-6-6 2-15,-4 2-5 0,10-2 1 16,-5 6-1-16,10-4 0 0,-5-1 1 15,-5 5 1-15,10-6-1 0,-5 2-1 16,-5-2 2-16,10 2-1 0,-16-1 0 16,11 1 1-16,-5-2 1 0,-5-4-2 15,10 5 1-15,-5-5-1 0,-6 4-1 0,6-4 0 16,5 7-1-16,-5-3-1 0,5-6 2 16,5 5-4-16,-10 1 1 15,5 2 1-15,5-6 0 0,0 4-1 16,-5-3 2-16,-5 3 1 0,5-4 0 15,-5 1 0-15,5-1 0 0,-6 0-1 16,-4 5 2-16,0-5 0 0,4 4 3 0,-4-3-1 16,10-1-2-16,-5 0 3 15,-5 1-4-15,15-3 0 0,-5 2-2 0,-5 1 0 16,10-7 1-16,-5 7-1 0,-6-1 0 16,6-5 0-16,-5 5 2 0,-5 0-1 15,10 1 0-15,-21-1 2 0,16 0 3 16,-10 5-2-16,-6-5 0 0,11 4 2 15,-11 2 0-15,11-7-3 16,-1 7-1-16,-9-2 2 0,9 2-1 0,1-2-1 16,-11 3 0-16,11-3 0 0,-11 0 0 15,1 2 0-15,-6-2-1 0,5-3 2 16,-4 3 1-16,4 2 1 0,-5-2 0 16,6 2 2-16,-1-1-3 0,6 5-1 15,-6-4-1-15,0-2-1 16,11 6 1-16,-11-6-2 0,-4 6 2 0,4-4-2 15,-5 4 2-15,-5 0 0 0,6-5 2 16,-1 5-2-16,-10-4 0 0,5 4 2 16,5-6 0-16,0 2-1 0,6-2-1 15,-6 1-2-15,-5 1 1 0,5 4 1 16,6-6-2-16,-16-4 0 0,0 10 2 16,10-6 2-16,-10 3 1 0,0 3 3 15,0-6-2-15,10 6 2 0,-10 0-2 16,15-4-2-16,-15 4-3 0,16-6 0 15,-6 6 1-15,-10 0 0 0,10-4 0 0,-5-2 0 16,-5 6 2-16,0 0 0 16,0 0 2-16,10 0-1 0,-10 0 0 15,10 6-1-15,-5-2-1 0,6-4-1 16,4 6 0-16,-5-2 0 0,6-4 2 16,-1 0 0-16,6 0 0 0,-6 6 1 15,0-6-1-15,-4 3 2 0,4-3 3 16,0 6 0-16,11-6 2 0,-6 6 0 15,1-2 1-15,5-4-5 0,10 6 0 16,-6-6-2-16,6 0-2 0,-5 4-2 0,5-4 0 16,5 5 1-16,0-5 1 15,-10 0 1-15,16 0-1 0,-17 6 0 16,11-6-1-16,1 0 5 0,-6 0-4 0,5 0-1 16,-11 0 3-16,12 0-1 15,-1 0 1-15,10 0-4 0,-10-6 1 16,11 6-2-16,-1-5 1 0,-5 1-1 0,16 4-1 15,-16-6 1-15,16 6 1 0,-6-4-1 16,11-2 2-16,-10 6 0 0,10-6 0 16,-1 6 0-16,1 0 0 0,10 0 0 15,-5-3 0-15,6 3-7 16,4 0-13-16,0 3-29 0,11-3-47 0,-1 0-70 16,-4 0-106-16,14-3-255 0,-4-3-124 15,10-4-46-15,-5 0 6 0,5 1 51 16,0-7 95-16</inkml:trace>
  <inkml:trace contextRef="#ctx0" brushRef="#br0" timeOffset="9390.762">25429 3654 207 0,'-5'0'399'15,"-5"0"38"-15,10 0 2 0,-16 0-34 16,16 0-143-16,-10 0-108 16,10 0-62-16,-5 0-29 0,-5 0-21 15,10 0-11-15,0-6-4 0,-11 6-2 16,11-4 1-16,0 4 1 0,-5-5 1 15,-5 5 5-15,10-4 3 0,-5 4-4 16,-6 0-5-16,11 0-2 0,-10 0-7 16,5 0-6-16,-5 0-5 0,-1 4 1 15,6-4-1-15,-5 0 2 0,-6 5 4 0,6-5 1 16,5 4 3-16,-5 2 2 16,-6-6 1-16,6 0 0 0,-5 6 1 15,-1-2 4-15,1 2-1 0,-6 3 0 16,6-5 1-16,-1 2-1 0,1 0-1 15,-1 3-3-15,-4 1 1 0,4-4-2 16,-9 3 0-16,9 1 4 0,1 0-3 0,-11-5 3 16,11 5-3-16,-11 0 2 0,10-1-1 15,-9 1 4-15,9-4-3 16,-4 3 0-16,4-3 1 0,-9 4-1 16,-1-6-2-16,10 2-2 0,-9-3-4 0,9 3 0 15,-10-6 0-15,6 6-2 0,-1-6 0 16,-10 4-4-16,6-4-3 15,-1 6 3-15,0-6-5 0,6 0 4 16,-16 0-2-16,10 0 1 0,0 0-1 16,-15 0 1-16,10 0-2 0,-5 0 0 15,5-6-3-15,-10 6 2 0,0-4-1 0,5 4 2 16,-10 0-1-16,-6-6-1 16,11 6 0-16,-10 0-2 0,4 0 1 15,-4 0 0-15,-1 0 2 0,-4 0-3 0,4 0 0 16,-4-6 3-16,4 6-1 0,6 0-2 15,-6 0 2-15,1-3 3 16,-6 3-3-16,6-6-2 0,-6 6 1 0,1-4 0 16,4-2-4-16,-4 2 1 0,-1 4 1 15,-5-6-2-15,6-3-1 0,-1 3 3 16,-5 2 0-16,6-2 1 0,-11 1 0 16,10 1 2-16,-10-6-1 0,11 4-4 15,-6 2 5-15,5-1-2 0,1-5 0 16,4 10 2-16,-4-10 0 0,4 10 1 15,-4-5-2-15,4 1 0 0,-4-2 2 16,4 6-3-16,-4-6 2 0,-1 6 2 16,-5-4-3-16,6 4 2 0,-1 0-3 15,-10 0 3-15,11 0-1 0,-6 0 2 16,-10 0 4-16,5 4 1 0,0 2 3 16,0-6 0-16,0 0-2 0,11 0-3 15,-11 6 0-15,0-6 1 0,10-6-3 16,-10 6 4-16,11 0 0 0,-11 0-2 15,10 0 0-15,-4 0-4 0,-6 0 0 16,10 0-4-16,-10 0 1 0,0 0 0 16,11 0-2-16,-22 0 2 0,17 0 5 15,-16 0 1-15,10-6 2 0,-5 6-1 16,-6 0 0-16,12-4 1 0,-6 4-2 16,5-6 1-16,0 3-2 0,0-3 0 15,0 0 3-15,0 6 1 0,0 0-2 16,0-4-3-16,0 4 0 0,11-6-4 15,-11 3 0-15,-5 3 0 0,5-6 1 16,-10 2 1-16,5 4 4 0,5-6 3 16,-15 6 1-16,4-6-4 0,6 2 1 15,-5 4-4-15,-5-5-1 0,10 1 0 16,-5-2-2-16,5 0 0 0,-6 6 0 16,11-4 2-16,-5-1-2 0,-5 5-2 15,5-4 2-15,-5 4 0 16,-5 0 2-16,10-6 1 0,-16 6 4 0,6 0 0 15,0-4-3-15,-1 4 2 0,-9 0-1 16,9 0-1-16,1 0-1 0,0 0 2 16,-1 0-2-16,6 0-1 0,-5 0 3 15,-1 0-1-15,6 0 0 0,-5 0 2 16,0 4 0-16,-1-4 0 0,1 6 0 16,0-6-2-16,-11 4 2 0,0 1 1 15,6-5 2-15,-6 4 3 0,1-4 3 16,9 0-1-16,1 6 0 0,0-6-4 15,-1 6-2-15,1-6 2 0,-5 0-3 16,15 0-1-16,-11 0-4 0,1 0 0 16,0 0 1-16,-6 0-3 0,6 0 0 0,-1 0 2 15,1 0 10-15,0-6 1 16,-1 6 3-16,6 0 3 0,-5-6 4 0,10 6 5 16,-5-4-6-16,10 4 1 15,-5-5-5-15,-5 1-4 0,10-2-4 16,-5 2-4-16,5-2-2 0,0 6 1 15,0-9-1-15,0 3 0 0,0 2 1 0,-5-6-1 16,5 5 2-16,0-1-4 16,1-4 2-16,-1 6 1 0,0-1-2 0,-5-5 2 15,10 4 0-15,5 2 0 16,-10-5 0-16,11 3-2 0,-1 0 2 0,-10 2 1 16,16-2-4-16,-6 3 0 0,1-3 0 15,-6 0 1-15,5 6-3 16,6-4 0-16,-6 4 1 0,-10-6 1 15,11 2-1-15,-1 4-1 0,-5 0-1 0,-4 0 1 16,-1-5 0-16,5 5 4 0,-5-4-1 16,0 4 1-16,0 0-2 0,11 0 1 15,-6-6 0-15,-5 6-4 16,10 0 1-16,1 0-2 0,-1-6 2 0,-5 6 1 16,6 0-1-16,-1-4 0 0,-4 4 0 15,4 0 0-15,0-5-1 0,-4 5 0 16,4-4 0-16,-10 4-1 0,11 0 1 15,-11-6 0-15,0 2 2 16,0 4-1-16,0 0 0 0,10-6 3 0,-10 6 1 16,1-6-1-16,9 3-2 0,-10-3-1 15,10 2 3-15,1 4 0 0,-6-6-1 16,6 0 0-16,4 3-1 0,-5-7 1 16,6 4-2-16,-6 2-2 0,1-3 2 15,4 3-1-15,-4-6 1 0,4 6 1 16,-4-5-1-16,-1 3 2 0,-5-4 0 15,6 4-1-15,4 2 2 0,-4-7-1 16,-1 1 1-16,-10 6-3 16,16-5 2-16,-6 3-1 0,6-4 2 0,-6 1-5 15,6-3 2-15,-6 8 2 0,6-5-2 16,4-1 0-16,-4-2 0 0,-1 9 6 16,11-7-4-16,-15 0-4 0,14 4 0 15,-9-3 2-15,0-1 2 0,4-1-5 16,-4 7 0-16,-1-6 3 0,6 4 0 15,-5-3 0-15,-6 3-2 0,6 2 3 16,-6-2-1-16,5 2 1 0,-4-1-1 16,4 1 0-16,-4-2 0 0,4 0 4 15,6 2 0-15,-5 4-6 0,-1-6 0 16,11 3 4-16,-10 3-2 0,4-6-3 16,6 0 0-16,0 6 3 0,-11 0 2 15,11-4-4-15,0 4 2 0,0-6-1 16,0 6-2-16,0 0 0 0,-11-3 0 15,11 3 2-15,0 0 1 0,0 0 1 16,-1 3-1-16,-9-3 2 0,10 0-3 16,0 0-1-16,-11 0-1 0,6 0 3 15,-6 0 0-15,1 6-2 0,10-6 4 16,-16 4-2-16,6-4 0 0,4 6 3 16,-4-6-2-16,0 6 5 0,9-3-3 15,-9 3 1-15,5-6 5 0,4 4 7 16,1 2 4-16,0 0 0 0,0-6 3 15,5 4-3-15,-5-4-5 0,0 5-7 16,-1-5-6-16,6 0-2 0,6 4-2 16,-12-4 2-16,1 0-2 0,5 6 0 0,5-6 1 15,-10 4 0-15,0 2-1 16,0-6 2-16,0 5 2 0,5-1 0 16,-11 2-4-16,6-2 3 0,-10 2-2 15,10-2-1-15,-1 7 2 0,-9-7 0 16,10 2 0-16,-11-2 0 0,11 1 0 15,-5 5 4-15,-6-4-1 0,11-2-1 16,0 5 1-16,-10-3 0 0,10 0-3 16,-1 4-1-16,1-7-1 0,0 3-2 0,0-2 0 15,0 8 0-15,5-8 4 16,-5 1-1-16,-1 5 0 0,1-4 3 16,0-6-2-16,0 9 2 0,10-5 1 15,-15 2 0-15,5-2-3 0,10 2 0 0,-11-1 0 16,1 5-1-16,0-10-1 15,5 10-1-15,-5-10 1 0,0 6 2 0,10-6 0 16,-5 3 0-16,-5 3 0 16,10-2 0-16,-5-4 3 0,5 6 0 0,-5-6-3 15,5 4 1-15,5-4 2 0,1 4-1 16,-6-4-1-16,15 0 0 16,-9 0 0-16,-1 7-1 0,10-7-1 0,6 0 1 15,-5-7 0-15,4 7 1 16,-4 0-1-16,5 0 0 0,5 0 0 15,-6 0 0-15,11 0-12 0,-5 0-15 16,5 0-20-16,-10 0-38 0,10-4-51 0,10 0-58 16,-10-2-103-16,0 2-238 0,5-2-107 15,-5 6-39-15,0 0 12 0,0 0 41 16,0 0 100-16</inkml:trace>
  <inkml:trace contextRef="#ctx0" brushRef="#br0" timeOffset="28046.476">26674 14738 35 0,'0'0'111'15,"0"0"6"-15,0-6 39 0,0 6 42 16,0 0 25-16,0 0 1 0,-5 0-4 16,5 0-13-16,0 0-53 0,0 0-50 15,0 0-30-15,0 0-13 0,0 0 1 16,0 0-2-16,0 0 5 0,5 0 0 16,-5 0-5-16,0 0-7 0,0 0-13 15,-5 6-9-15,5-6-11 0,0 0-8 16,-10 0-1-16,10 0-6 0,0 0 0 15,0 0-4-15,0 0-1 0,0 0 1 16,0 0-3-16,0 0 2 0,0 0 0 16,0 0 3-16,0 0 0 0,0 0 5 15,10 0 1-15,-10 0 1 0,0 0 0 16,0 0-1-16,0 0-1 0,0 0-5 16,0 0-1-16,0 0 5 0,0 0 6 15,0 0 7-15,0 0 8 0,0 0 5 16,5 0 1-16,-5 0-1 0,0 0-3 15,0 0-5-15,0 0-5 0,11 0-2 16,-11 0-2-16,5 0 0 0,5 0-3 16,-10 0 0-16,10 0-3 0,-5 0 2 15,6 0 1-15,-11 0 2 0,15 4 4 16,-4-4 2-16,-6 0 4 0,5 6 3 16,5-6 0-16,-4 0 0 0,4 6 5 15,1-3 2-15,-1 3 4 0,-5-2 0 16,16 2 3-16,-11-2-1 0,1 7-2 15,10-1-1-15,-11 0-5 0,11-1-3 16,-11 1-8-16,11 0-2 0,0 5-2 16,-11-9-5-16,6 7-2 0,-1-1-4 15,1-3-1-15,-6 1-2 0,1 0-2 16,-1-1 0-16,6-3-2 0,-6-2 0 16,1 2 3-16,-6 0-3 0,5-3 4 0,-10-3-4 15,6 0 0-15,-1 0 0 16,-5 0 0-16,5 0 0 0,-10 0 0 15,6 0 2-15,-6 0-1 0,10 0 1 16,-10 0 1-16,0 0 6 0,0 0 4 16,0 0 3-16,0 0 5 0,0 0 0 15,0 0 0-15,0 0-2 0,-10 0-5 16,10 0-1-16,-6 0-2 0,6 0-2 16,0 0-2-16,0 0-6 0,0 0 4 15,-10 0-4-15,10 0-3 0,0 0 2 16,0 0-1-16,0 0 1 0,0 0-2 15,-5 0 1-15,5 0 0 0,0 0 1 16,0 0 0-16,-10 0 0 0,10 0 0 16,0 0 1-16,0 0 2 0,0 0-1 15,0 0-1-15,0 0-1 0,0 0 0 16,0 0 0-16,0 0 0 0,0 0-2 0,0-3 1 16,0 3-1-16,0-6 0 15,0 6 2-15,-11 0 1 0,11 0 4 0,0-6-4 16,0 6-1-16,0-4 0 15,0 4 0-15,0 0-1 0,0 0-1 16,0 0 2-16,0-6 0 0,0 6-2 0,0 0 4 16,0 0-1-16,0 0 0 15,0 0-1-15,0 0 0 0,0 0-1 16,0 0-3-16,0 0-1 0,0 0 2 16,0 6 0-16,0-6 0 0,0 4 4 15,11 2 4-15,-11 3-2 0,0-3 1 16,0-2-3-16,0 2 2 0,0 4-2 0,0-5 0 15,0-1 0-15,0 2-1 16,0-2 0-16,0 2 0 0,0-1 0 16,0-5 0-16,0 4 0 0,0-4 3 15,0 0 1-15,0 0 1 0,0-4 1 0,0-1-3 16,0-1 3-16,0 2 1 16,0-11-4-16,0 5 2 0,0 0 0 15,0 1 1-15,0-3-2 0,0 2 2 16,0 1 1-16,0-1-3 0,0 0-1 0,0 5 0 15,0 1-2-15,0-2 1 0,0 6-2 16,0-6 0-16,10 6 0 16,-5-4 0-16,-5 4 2 0,10 0-1 15,-10 0-1-15,6 0 3 0,4 4-1 16,-10-4 4-16,15 6-3 0,-15-6 0 16,11 6 1-16,-1-2 1 0,-5 1-3 15,-5-1 3-15,10 8-2 0,-4-8 1 0,-6 5 1 16,0-3-2-16,0 4 3 0,0-1-2 15,0 1-1-15,0 0 2 16,0 1-1-16,0-1 2 0,-6-6-2 0,6 7-1 16,-10-7 3-16,10 6 1 0,0-4-1 15,-5-6 2-15,-5 4 1 0,10 1 3 16,0-5 2-16,0 6 1 0,0-6-1 16,-11 0-1-16,11 0-1 0,0 0-3 15,0 0-2-15,0-6-1 0,0 6-1 16,-5 0 0-16,5 0 1 0,0 0 0 15,0 0-3-15,0 0-3 0,0 0 0 16,0 0 0-16,0 0-3 0,5 0 0 16,-5 0 0-16,0 0 3 15,0 0-2-15,0 0 2 0,0 0 0 0,0 0 0 16,0 0 0-16,0 0 0 0,0 0 2 16,0 0-4-16,0 0 2 15,0 0 2-15,0 0-2 0,0 0 5 16,0 0-4-16,0 0 2 0,0 0-2 15,0 0-1-15,0 0-1 0,-5 0 0 0,5 0-1 16,-10-5 2-16,10 5 3 0,0 0-2 16,0 0 2-16,-10-4-2 15,10 4 0-15,0 0-1 0,0 0-2 0,-6 0-1 16,6 0 3-16,0 0-2 0,0 0 2 16,0 0 0-16,0 0 0 0,0 0-2 15,0 0 2-15,0 0-1 0,0 0-2 16,0 0 1-16,6 0 2 15,-6 0 0-15,0 0 3 0,10 0-1 0,-10 0-1 16,0 0-1-16,0 0 0 0,0-6 0 16,10 6 0-16,-10 0 2 0,0-4 0 15,5 4 0-15,-5-6-1 0,0 6-1 16,0 0 0-16,0-4-1 0,0 4-2 16,0 0 3-16,0 0 1 15,0 0-1-15,0 0 0 0,0 0 3 0,0 0 3 16,0 0-4-16,0 0-1 0,0 0 3 15,0 4-3-15,-5-4-1 0,5 0 0 16,-10 6 1-16,10-2-2 0,0 2 1 16,0-2 1-16,0 1-1 0,-10 1 0 15,10-2 3-15,0 2 0 16,-6-2 1-16,6 1 0 0,0 5 2 0,0-4-3 16,0-2 1-16,0-4-1 0,0 5 1 15,0-1-1-15,0-4-3 16,0 6 0-16,0-6 1 0,0 0 2 15,0 0 2-15,6-6-1 0,-6 2 6 16,10-5 0-16,-10-1-1 0,0-1-4 0,0 1 0 16,0 0-3-16,10-5 2 0,-10 5-3 15,0 1 2-15,0-1 1 0,-10 0-1 16,10-1 2-16,0 1 2 16,0 6 3-16,0-2 3 0,0 6 4 0,-10-3 2 15,4 3-1-15,6 0-5 0,0 0-2 16,0 3-1-16,-10 3-6 0,10-2 0 15,0 6 1-15,0-4-4 0,0 9 4 16,-5-5-3-16,5-1 3 0,-10 7 2 16,10-7-1-16,0 7 5 0,0-7-3 15,-11 7 4-15,11-7-3 0,0-5-3 16,-5 2-1-16,5 4-2 0,0-10 1 16,0 0 0-16,0 0-1 0,0-10 1 15,0 0-2-15,0 1 0 0,0-12-2 16,0 7 0-16,0-7 0 0,0 2 0 15,0-1 0-15,0-1 0 0,0 8 5 16,0-3-2-16,5 7 3 0,-5-7 1 16,0 6 1-16,0 5 1 0,0 1 3 15,0-2 0-15,0 6 2 0,0-6-2 16,0 6-2-16,0 0-4 0,11 0-1 16,-11 6-3-16,0 0-4 0,0-2 1 15,10 1-1-15,-5-1-1 0,-5 2 3 16,10 0 0-16,-4 4 0 0,4-7 1 15,5 3 1-15,-4-2-1 0,-1 2-1 16,-5 3 0-16,11-3-1 0,-6-2 1 16,0 2-2-16,-5 4 1 0,6-5 0 15,-6 5-3-15,5-6 4 0,0 2 0 16,-10 3-1-16,0 1 2 0,0-4-1 16,-10 3 5-16,0 1-2 0,5 0 4 15,-11 1 3-15,-4-1 5 0,-1-6 10 16,0 1 4-16,-4 5 7 0,4-10 3 15,-5 0-5-15,11 0 0 0,-6 0-8 16,6 0-6-16,10-6-8 0,-6 6-6 16,1 0-6-16,10 6-14 0,0 0-37 15,10 4-65-15,-10-1-77 0,16 7-153 16,-16-3-238-16,15 8-114 0,-4-1-36 16,-1 5 34-16,-5 0 56 0,10 4 145 15</inkml:trace>
  <inkml:trace contextRef="#ctx0" brushRef="#br0" timeOffset="52233.933">11027 2202 272 0,'-10'0'418'0,"10"0"34"16,0 3 6-16,0-3-48 16,-5 6-155-16,5-6-101 0,-11 4-56 0,11-4-25 15,0 6-16-15,0-6-1 0,0 4-4 16,-10-4-2-16,10 0 2 0,0 0 2 15,0 0 0-15,0 0-3 0,0 0 1 16,-5 0-5-16,5-4-5 16,0 4-10-16,0 0-6 0,0 0-4 0,0 0 2 15,-11-6-6-15,11 6-2 0,0-4 0 16,0 4-1-16,0-9-2 0,0 1-5 16,0 0-4-16,11-1-3 0,-11-13-1 15,5 3 3-15,5-6 3 0,-10-4 0 16,16-6 7-16,-6 1 2 15,0-7 4-15,-5 1 4 0,6-5 0 0,4 1 6 16,-5-6-2-16,-4-4 0 0,4 3-4 16,5 1-5-16,-4 0 2 0,-6-4-8 15,5 4 4-15,5-4-1 0,-4 4 3 16,-6 0 0-16,5 0 2 0,-10 5 2 16,16 1-2-16,-16-1 2 0,10-1 4 15,-10 8 0-15,5-3 3 0,5 6 0 16,-10 1 3-16,0-1-6 0,0 4 1 15,0 8-4-15,11-2-3 0,-11 0 0 16,0 3-1-16,0 9-2 0,5-8-4 16,-5 7-2-16,0-1-1 0,0 5-3 15,0 1-5-15,10-3 0 0,-10 8 0 16,0-2 5-16,0 2-4 0,0-1 0 16,0-1-1-16,0 6-2 0,0 0 0 15,0 0-1-15,0 0 0 0,0 0 2 16,0 0-2-16,0 6 4 0,5-1 3 15,5 5-1-15,-10 6-2 0,0-3 1 16,16 8 7-16,-16 4 4 0,10 2 3 16,6 10 6-16,-6 4 2 0,-5 3 6 15,5 0-2-15,6 12-2 0,-6 2 0 16,6 2-2-16,-6 5-6 0,5 1-2 16,-10 3-5-16,16-5-2 0,-6 6-3 15,1-1-6-15,-6 2 5 0,6-7-4 16,-1 2 0-16,0-3-2 0,6-7 1 0,-6-2 3 15,1-4-2-15,-1-5-2 16,-4-11 2-16,4 1 1 0,-5-10-4 16,-4 0 0-16,4-9 3 0,-10-3 4 15,10-1 8-15,-5-8 0 0,-5 2 4 16,0-6 1-16,0 0-1 0,0-6-4 16,-5 2-7-16,5-2-7 0,-10-4-3 15,10 5-14-15,-10 1-29 0,4-8-39 16,-4 8-51-16,5-1-55 0,-5 1-72 15,-1-6-196-15,-4-2-145 0,-1-1-52 16,6 1 1-16,-5-1 33 0,-1-8 62 0</inkml:trace>
  <inkml:trace contextRef="#ctx0" brushRef="#br0" timeOffset="52536.148">11084 1808 394 0,'-6'10'523'15,"-4"-1"45"-15,0 1 24 0,10-4-60 16,-5 3-217-16,-6-3-119 0,11-2-59 16,11 2-12-16,-6-6 6 0,5 0 8 15,6 0 4-15,-6-10-3 0,16 4-11 16,-6 1-27-16,16-5-21 0,-10 6-20 15,15-7-21-15,-10 1-9 0,10 6-14 16,-5-2-3-16,-5 2-8 0,-5 4-6 16,10 0 2-16,-16 0-7 0,6 4-13 15,0 2-40-15,-11-6-59 0,-5 4-74 16,6 2-243-16,-6-6-170 0,-5-6-78 16,6 6-14-16,-11-4 35 0,0-2 61 15</inkml:trace>
  <inkml:trace contextRef="#ctx0" brushRef="#br0" timeOffset="53198.654">12030 957 366 0,'0'-5'488'16,"11"-1"52"-16,-6 2 38 0,-5-2-53 15,0 2-191-15,0 4-112 0,0 0-63 16,0 4-33-16,0 2-20 0,-5-2-10 16,-6 7-3-16,11 3-1 0,-10 1-3 15,5 1-4-15,5 3-14 0,-10 6-12 16,10 0-12-16,-6 0-12 0,-4 0-10 16,0 10-7-16,10-6-6 0,-5 6-3 15,-6-1-5-15,11 7 1 0,-10 3-1 16,5 1 0-16,-5 11-3 0,10-6 1 15,-16 4 3-15,6 0-5 0,5 2-3 16,-5-6 2-16,-6 4 0 0,1-4 3 16,4-6 2-16,11 1 1 0,-15-5-1 15,15-1-2-15,0-8 0 0,0-6-1 16,0 0-1-16,0-6 0 0,15 0 5 16,-4-7 3-16,4-2 3 0,1-1 2 15,9-9 3-15,1 4 2 0,5-8 0 16,-5 4-3-16,10 0-1 0,-6-5 0 15,-4 1-6-15,5 4 0 0,5 4-5 16,-5-4 0-16,-5 5 1 0,-1-5-2 16,1 4-1-16,-10 2-1 0,9 0-1 15,-9 3-22-15,-6 1-38 0,-5-4-53 16,5-2-69-16,-10 5-219 0,0-9-183 16,0 6-82-16,0-6-12 0,0 0 25 15,-10-6 52-15,10 3 211 0</inkml:trace>
  <inkml:trace contextRef="#ctx0" brushRef="#br0" timeOffset="53769.409">12704 1648 429 0,'-10'0'536'0,"10"0"46"0,-15 6 34 16,15-2-43-16,-11 1-212 0,-4 1-113 16,5-2-59-16,4 6-34 0,-4-1-22 15,5 7-24-15,-5-1-19 0,10 1-21 16,-11 3-15-16,11 0-10 0,0 2-12 15,11 3-8-15,-11 1-5 16,10 0-8-16,-5-4-3 0,11 4-2 0,-6-2-3 16,16-2-4-16,-11-1 1 0,11-5 0 15,0 1 1-15,-1-7 2 0,6-5 2 16,-5-4 0-16,5 0 1 0,10-4-2 16,-15-5 0-16,10-7 0 0,-5-5-3 15,-6 2 2-15,1-1-1 0,0-11 0 16,-6 3-1-16,6-7 1 0,-11 0 4 15,11 0-2-15,-16-5-4 0,6-1 1 16,-16 3 1-16,10-7-1 0,-10 5-2 16,0-1-2-16,0 3 3 0,0-9 0 15,-10 9-3-15,-6-3 0 0,6 7 2 16,-5-1 0-16,-11 6-1 0,11 8 0 16,-11 2 2-16,0 3 1 0,6 12 0 15,-1 4 0-15,-10 4 5 0,5 6-3 16,1 11 1-16,-1 4-3 0,-5 10 1 15,5-1 2-15,1 5-7 0,-1 2 0 16,10 9-2-16,1-6-19 0,0 0-41 16,-6 1-65-16,16-5-85 0,-11-5-247 15,6-4-154-15,0-2-64 0,10-4 1 16,0-6 36-16,10-3 74 0</inkml:trace>
  <inkml:trace contextRef="#ctx0" brushRef="#br0" timeOffset="54563.831">13857 1021 145 0,'0'-4'342'16,"-10"-7"36"-16,10 7 11 0,-5-2-10 15,-6 2-39-15,11-2-83 0,-10 1-81 16,10 1-49-16,0 4-31 0,-5 0-17 15,5 0-5-15,-10 0-8 0,10 0-7 16,0 0-6-16,0 0 3 0,0 0 7 16,-11 4 2-16,11-4 10 0,0 0 7 15,0 0 6-15,-5 0-5 16,5 5 0-16,0 1-5 0,0 4-4 0,0-1-6 16,0 7-8-16,-10-3-8 0,10 18-6 15,0-6-8-15,-5 14-6 0,5 1-12 16,-11 5-2-16,11 11-7 0,0-2-2 15,-10 0-4-15,10 5-5 0,-5 7 2 16,5-12-2-16,0 6-4 0,0-4 1 16,5-8 3-16,-5-2 3 0,10-1-2 15,-10-11 0-15,11-5 5 16,-6 2-6-16,-5-15-17 0,10-3-29 0,-10-1-40 16,5-3-50-16,6-14-118 0,-11-7-210 15,0-1-119-15,10-1-40 0,-10-1 6 16,5-7 27-16,-5-1 107 15</inkml:trace>
  <inkml:trace contextRef="#ctx0" brushRef="#br0" timeOffset="55191.094">14459 1191 338 0,'0'-6'468'0,"0"6"42"15,-5-4 28-15,5 4-40 0,-10 0-207 16,10-6-123-16,-16 3-66 15,16-3-35-15,-15 0-21 0,4 2-9 0,-4-6-8 16,5-1 2-16,-6 7 4 16,-10-6 6-16,11 5 1 0,-11 1-1 15,1-2 5-15,-6 0-4 0,5 6-3 0,0 0-4 16,-5 0-7-16,6 12-7 0,-6-8-5 16,10 1-4-16,-10 5 1 15,21 5-3-15,-16-5 3 0,11 6 3 0,10 3 1 16,-6 0 4-16,1 0 0 0,10 3-1 15,0 3 0-15,10 0-3 0,6-2 0 16,10 2-4-16,-1-4 0 0,6 4 2 16,5-5 3-16,5-1 2 0,1 2-4 15,-1-7 5-15,10 7-6 16,-5-2-4-16,6 0-5 0,-11 3-1 0,0 1 1 16,-5 2-6-16,-5 6 4 0,-5-2 4 15,0 1 5-15,-11 5 6 0,-15 6 10 16,0-7 13-16,0 11 11 15,-15-7 8-15,-11 9 5 0,0-9-7 0,-5 3-8 16,-5-1-9-16,-5-5-12 0,0-6-11 16,0-10-6-16,0-3-8 0,-1-11-16 15,17-5-38-15,9-9-51 0,6-12-67 16,0-5-134-16,20-8-213 16,5-5-120-16,6-1-33 0,0-1 11 0,15 12 40 15,-6-5 126-15</inkml:trace>
  <inkml:trace contextRef="#ctx0" brushRef="#br0" timeOffset="55635.393">14752 1912 23 0,'0'20'512'0,"0"1"86"15,0-8 37-15,0 3 25 0,0-1-66 0,0-11-258 16,0 2-143-16,0-12-75 0,11-4-41 16,-6-5-22-16,5-8-13 15,5-2-12-15,1-16-6 0,-1-3-12 0,11-1-5 16,-5-5-3-16,-1-10-3 0,6 5 5 16,-16-5-2-16,16 2 0 0,-11-8 2 15,1 6 4-15,-6 1-6 16,-5 5 0-16,6 4 3 0,-11 5 3 0,0 10 8 15,0 1 3-15,0 9 6 0,0 9 3 16,0 7-4-16,-11-1-5 0,11 14-2 16,0 2-6-16,0 7-6 0,-5 12-1 15,10 6 0-15,-5 4-3 0,0-1 3 16,11 11 0-16,4-1 2 0,-5 6 1 16,6 0-2-16,-1 1-1 0,-5-1 1 15,6-6-1-15,-1 6-4 0,-4-11-2 16,4 1 6-16,0-5 0 0,-4 0-7 15,4-4-25-15,-15-8-45 0,0-2-55 16,0-7-134-16,0-3-207 0,-15-7-136 16,4-8-60-16,-4 4 9 0,-11-11 44 15,11 1 121-15</inkml:trace>
  <inkml:trace contextRef="#ctx0" brushRef="#br0" timeOffset="55784.248">14850 1613 405 0,'0'-4'574'0,"0"8"71"0,0 2 46 15,0 4 29-15,21-1-258 0,-6 1-180 0,0 0-107 16,16 1-68-16,5-7-44 0,-5 2-21 16,5-6-22-16,5 0-55 0,-10 0-100 15,-5-6-292-15,0 2-148 16,-11-2-95-16,1 6-47 0,-6-9 20 16,-10 3 81-16</inkml:trace>
  <inkml:trace contextRef="#ctx0" brushRef="#br0" timeOffset="58579.2248">16826 1494 221 0,'0'5'423'15,"0"-5"60"-15,0 0 38 0,0 4-24 16,-10-4-151-16,10 6-129 0,0-6-74 16,0 0-45-16,-6 0-23 0,6 0-17 15,0 0-15-15,0 0-13 0,0 0-7 16,0 0-6-16,0-6-5 0,0 6 0 16,0-4-2-16,0 4 2 0,0 0-3 15,0 0 0-15,0-5 4 0,0 5 4 16,6 0 3-16,-6-4-1 0,0-2 0 15,0 0-1-15,10-3-7 0,-10-5-3 16,10-1-1-16,-5-5-2 0,6-5 1 16,-1 0-3-16,-5 0 1 0,10-6-4 15,6-3-1-15,-16 5 2 0,11-12-1 16,4 6 1-16,-15-5 0 0,6 5 1 0,4-3 1 16,-15 3-5-16,16 0 1 0,-16 0 1 15,0 10 3-15,10-6 2 0,-10 6 4 16,0 0 1-16,0 12 4 15,0-3-1-15,10 1-4 0,-10-1 0 16,5 7-3-16,-5-1-4 0,0 1-2 16,0 3-2-16,11-4 4 0,-11 6-2 0,0-2 0 15,0 1 0-15,0 5 1 16,0-4 5-16,5 4 12 0,-5 0 5 0,-5 4 13 16,5-4 7-16,0 11 12 15,0-1 3-15,0 5 2 0,5-1 4 16,5 7-1-16,-10 2-7 0,10 2-6 15,-5 10-8-15,6 0-8 0,4 1-10 0,1 3-12 16,-6 1-4-16,5-1-3 0,1 7 2 16,-6-7-5-16,5-4-2 0,-4-1 2 15,4-3-1-15,1-2 2 16,-16-8-3-16,10 4 2 0,-5-11 0 16,5 1-24-16,-10-5-42 0,-10 0-57 0,5-10-71 15,-5 5-209-15,-6-10-164 16,-10 5-71-16,11-4-9 0,-11-2 26 15,11 2 62-15</inkml:trace>
  <inkml:trace contextRef="#ctx0" brushRef="#br0" timeOffset="58767.787">16867 1216 390 0,'0'-10'527'0,"0"-1"40"0,0 7 31 15,10 4-35-15,-5-6-231 16,6 6-131-16,4 6-75 0,-4-6-39 0,4 0-25 15,11 4-15-15,-11 7-17 16,11-7-25-16,0 6-35 0,-11-4-79 0,11 3-240 16,-11-3-148-16,1 4-73 15,-6-7-38-15,5 3 10 0,-4 0 60 16</inkml:trace>
  <inkml:trace contextRef="#ctx0" brushRef="#br0" timeOffset="59322.815">17464 1220 310 0,'0'-4'456'0,"0"4"56"15,0 0 39-15,0 0-5 16,-5-6-192-16,-6 6-136 0,1 6-71 15,5-6-48-15,-5 10-20 0,5-1-12 0,-6 7-8 16,1-1-7-16,10-1-9 0,0 7-8 16,0 2-7-16,0-2-11 15,10 4-6-15,-10-6-4 0,16 1-3 0,-1-5 0 16,6 1 1-16,-6-13-2 16,16 3-2-16,-10-6 0 0,-1-6 2 0,6-3-3 15,-11-5 1-15,11-7-1 0,-16 2 0 16,6-12 0-16,-16 6 0 0,0 2-2 15,0-2 0-15,-10 0 2 0,-6 3 0 16,1 9 0-16,-11 3-2 16,0 4 4-16,6 12-2 0,-6 4 0 15,0 0 3-15,0 9-3 0,11 2-4 0,5-2-28 16,-6 1-48-16,16-11-129 16,0 1-199-16,11-10-125 0,-6-10-60 0,5 1 0 15,16-11 33-15,-11-5 121 16</inkml:trace>
  <inkml:trace contextRef="#ctx0" brushRef="#br0" timeOffset="59531.134">17639 817 380 0,'0'-26'600'15,"10"7"57"-15,-5 0 32 0,-5 9 15 16,0 4-277-16,0 12-165 0,-5 4-104 16,5 5-50-16,5 8-22 15,-5 12-13-15,0 2-8 0,0 7-6 0,11 1-9 16,-1 5-7-16,-5 0-10 0,-5 4-11 15,10 0-7-15,-5-4-4 16,6 0-5-16,-11-5-2 0,10-1-3 16,-5-9-13-16,-5-4-40 0,0-3-60 15,0-12-80-15,0-1-235 0,0-15-184 0,0 0-77 16,0-15-6-16,10-1 40 16,-10-7 64-16,6-2 221 0</inkml:trace>
  <inkml:trace contextRef="#ctx0" brushRef="#br0" timeOffset="60181.983">17870 1206 57 0,'0'4'468'0,"11"2"71"0,-11 7 46 15,0-1 31-15,5-2-60 0,5 5-237 16,-10 4-134-16,0-3-73 0,0-3-42 16,10 8-28-16,-4-7-15 0,-6 1-14 15,10 1-7-15,0-12-6 0,-5 7 0 16,11-11-1-16,4 0-15 0,-4-11-13 15,-11 1-20-15,15-3-12 0,-14-9-11 16,4-3-3-16,-5 0 5 0,5 2 12 16,-10-2 18-16,0 0 8 0,0 4 13 15,0 1 11-15,-10 1 3 0,5 9 7 16,-5-1 1-16,10 7 5 0,-16-2-2 16,16 2-6-16,-10 8 6 0,5 2-6 15,5-2 0-15,0-4 0 0,0 11 2 16,0-11 0-16,0 4-2 0,0 2-1 15,0-2-2-15,0-4 5 0,5 0-4 16,5 0 4-16,-10 0 3 0,0-4 7 16,0-2 3-16,10 2 3 0,-10 4 11 15,6-5 4-15,-6 5 3 0,0-6 4 16,0 6 0-16,0 0-3 0,-6-4-9 16,6 4-6-16,0 0-7 0,0 0-8 15,0 0-3-15,0 0-6 0,0 4 2 0,0-4 0 16,0 0 7-16,0 11 7 15,0-7 10-15,0 2 5 0,6 4 5 16,-6-1 7-16,0 7-1 0,0-1 8 16,0 5 0-16,0-5-2 0,0 10 0 15,0-6-3-15,10 1-5 0,-10-1-11 16,0 2-8-16,5-2 0 0,5-3-9 16,-10-7-7-16,16 1-3 0,-16-4 1 15,10-12 0-15,6 2 1 0,-6-7 6 16,-5-3-4-16,16-11 3 0,-16 4 0 15,10-8-1-15,-5 0-2 0,6-2-2 16,-6 2-1-16,6-5 1 0,-1 8-4 16,-5 1 1-16,6 0-3 0,-6 4 1 15,-10 8-7-15,5-3-13 0,5 10-26 16,-10 6-41-16,0 0-52 0,0 12-183 16,-10-2-188-16,5-1-86 0,5 7-23 0,0-3 7 15,0-1 35-15,0-3 179 16</inkml:trace>
  <inkml:trace contextRef="#ctx0" brushRef="#br0" timeOffset="60804.154">18400 1276 275 0,'11'9'516'0,"-11"7"43"16,10-3 26-16,-5 3 9 0,-5-1-254 15,10-5-155-15,1 5-82 0,-6-5-40 16,10-6-22-16,-4-4-9 0,4 5-3 15,-5-10-4-15,6 1-5 0,-1-6-3 16,-5 1-6-16,6-3-8 0,-1-2-2 16,-15-7-2-16,11 2-4 0,-11-6-1 15,10 6-1-15,-20-6 2 0,10-6 0 16,-11 8 2-16,6-3 3 0,-15 5-3 16,4-4 3-16,1 12 0 0,-1 1 0 15,6 8-1-15,-16-2 1 0,11 12 4 16,-1 4-4-16,6 9 5 0,5 2 0 15,-5 4 0-15,-1 4-2 0,6 6 0 16,5 0 4-16,5 0 0 0,6-5 1 16,-1 5 0-16,-5-6 2 0,16-4-3 15,-1-4 0-15,1-1-2 0,-6-11-1 16,11-3 1-16,-11-12-3 0,11-3 5 16,-10-7-7-16,-1-3 4 0,11-6-4 15,-11-6 0-15,-4 2 0 0,4-2 3 16,-5 2 14-16,-5 4 19 0,6 6 23 15,-1-2 14-15,-10 11 9 0,5 6 2 16,-5 4-7-16,0 10-11 0,0-1-20 16,0 11-7-16,-5 1-7 0,5 4-4 15,0-2-3-15,5 2-7 0,-5 0-6 16,10-9-5-16,-4-1 0 0,4-5-2 16,5-6-10-16,-4-8-11 0,14-2-18 15,-9-7-8-15,-1-3-8 0,11-5-5 16,-11 7 3-16,1-7 13 0,-6 8 16 0,6 3 12 15,-6 10 10-15,-5 0 5 16,5 4 6-16,-10 11 5 0,0 1 4 16,0 3-3-16,0 6-2 0,0-6-2 15,-10 6-2-15,10 1-5 0,0-1-9 16,0-10-34-16,10-1-53 0,-10-5-123 16,0-9-208-16,11 0-142 0,-6-9-73 15,5-1 3-15,-10-6 37 0,15-3 116 16</inkml:trace>
  <inkml:trace contextRef="#ctx0" brushRef="#br0" timeOffset="61553.689">19152 1160 87 0,'0'-4'438'0,"0"-2"79"0,0 2 43 16,-11 4-13-16,11 0-52 0,-10 0-173 15,5 0-103-15,-5 4-57 0,-6 2-30 16,6 4-14-16,10-4-13 0,-16 3-19 16,6 1-16-16,5 5-15 0,-5-5-13 15,10 3-16-15,-5 9-13 0,5-7-5 16,0 4-6-16,0-3-1 16,5 3-2-16,-5-4 1 0,10-1 1 15,-10 1-1-15,15 1 2 0,-4-12-2 0,4 7 3 16,-5-1-2-16,6-10-1 0,-1 0 1 15,1 0-1-15,-6-6 2 0,6-4-2 16,-1 1 0-16,-5-7 0 0,-5 1 0 16,6 1 2-16,-1-7-2 0,-5 2 1 15,-5 0 0-15,0 3 0 0,0-3-1 16,0-2-1-16,-5 7 1 0,-5-1 0 16,10 5 0-16,-11 4-1 0,6 3 1 15,-5 3 1-15,5 0-2 16,-5 3 1-16,10 7 2 0,-11 0-2 0,6 11 0 15,5-2 0-15,-10 0 0 0,10 7-1 16,0-5-5-16,10 2 1 0,-10 2 3 16,5-4 0-16,6 4-2 0,-1-11 2 15,-5-3 1-15,10-1 1 0,6-6 0 16,-16-4 0-16,16 0 2 0,-6-10-1 16,1 6 4-16,-6-11-5 0,5-1 0 15,-10 1 0-15,6 2-2 0,-1-3 3 16,-5 6 0-16,-5-1 4 0,10 1 2 15,-10 6 0-15,0-1-1 0,0 5 2 16,11 5-1-16,-11-5-2 0,5 10 2 16,-5-6-4-16,10 2 4 0,-5-1-2 15,6-1-3-15,-11 2 1 0,15-6-3 16,-5 0 3-16,6 0-6 0,-6-10 4 16,6-1-2-16,-11 1-11 0,15-3-10 15,-15-3-8-15,6-3-4 0,-1-2-3 16,-5-4 3-16,-5 5 10 0,0 1 14 15,-5-2 12-15,-5 7 6 0,-1 3 10 16,6 7 5-16,-5 8 5 0,-5 2-2 16,-1 9 0-16,-10 1-5 15,16 7-8-15,-5 2-6 0,4-4-7 0,6 4-13 16,-5-6-44-16,10-3-53 0,0-3-108 16,10-7-207-16,-10-6-144 0,5-10-61 15,6 1-1-15,-11-7 30 0,15-9 92 16</inkml:trace>
  <inkml:trace contextRef="#ctx0" brushRef="#br0" timeOffset="61787.196">19589 599 283 0,'0'-22'547'0,"10"13"58"16,-10 5 30-16,0 4 30 0,0 10-230 15,5 9-175-15,-5 2-95 16,0 8-41-16,0 6-14 0,11 5-14 0,-11 5-3 15,0-1 0-15,0 6-8 0,0 0-17 16,0 4-18-16,5-4-20 0,-5 1-13 16,0-1-10-16,0-6-20 0,0 0-47 15,0-3-73-15,-5-6-199 0,5-6-206 16,0-10-116-16,0 2-53 0,-11-11 7 16,11-1 53-16,-5-3 189 0</inkml:trace>
  <inkml:trace contextRef="#ctx0" brushRef="#br0" timeOffset="62617.202">20567 520 229 0,'0'-6'431'16,"0"6"55"-16,0-6 36 16,0 2-18-16,0 4-139 0,0-6-137 0,0 2-78 15,0-1-41-15,0-1-23 0,0 6-8 16,0-4 3-16,0 4 10 0,0-6 5 15,0 6 6-15,0-4 2 0,0 4-5 16,-5 0-10-16,5 0-12 16,0 4-10-16,-11 6-10 0,11 1-11 0,0-1 1 15,-10 6-6-15,5 7-2 0,5-2-3 16,-11 4-5-16,11 4 1 0,-5 6-3 16,-5-1 4-16,0 7-2 0,5 3-2 15,-6 1-1-15,6 1-6 0,-5 2-3 16,0-2-7-16,-6 3-6 0,11-3-2 15,-5-2 2-15,-1-9-5 0,-4 0-1 16,15-6 0-16,-10-4 0 0,10-4 0 16,0-8-3-16,10-1 2 0,-10-2 1 15,15-6 1-15,-4 1-2 0,4-5 2 16,11 0 0-16,0-5 0 0,4 5 0 16,7-4-1-16,-7-2 3 0,6 2 0 15,-5-2-1-15,-5 6 1 0,5-6 0 16,-11 6-3-16,-4-3-14 0,-1 3-41 15,-4 0-69-15,-6 0-119 0,-5 0-258 16,-5-6-148-16,-6 6-65 0,1-4-3 16,5 4 41-16,-5-6 103 0</inkml:trace>
  <inkml:trace contextRef="#ctx0" brushRef="#br0" timeOffset="63097.774">20942 921 451 0,'11'-4'616'15,"-6"-6"56"-15,5 4 27 0,-5 3-18 16,5-9-291-16,6 8-175 16,-6-2-102-16,6 3-48 0,-1-3-22 15,0 12-11-15,6-6-4 0,-6 9 0 0,1 1 4 16,10 5-4-16,-11-1-5 0,1 7-3 15,4 4-10-15,-15 0-1 0,6 0-5 16,4-2-2-16,-15 2 0 0,0 0-2 16,10 1 1-16,-10-1-2 0,0-6-4 15,0-4-17-15,5 1-16 0,-5-12-21 16,0 7-21-16,0-11-16 0,0 0-10 16,0-11 1-16,0 7 6 0,0-12 10 15,-5 7 10-15,-5-7 19 0,10 7 12 16,-15-1 15-16,4 0 12 0,6 1 17 15,-15-3 16-15,4 12 11 0,1 0 15 16,-1 6 12-16,1 0 10 0,-6 3 7 16,6 1 5-16,-1 5 2 0,6-5-3 15,-5 6-6-15,15 3-7 0,-11-4-9 16,11 5-8-16,0-5-10 0,11 4-6 16,4-9 5-16,-5 5-1 0,16-5-5 15,0 5-5-15,-6-11 1 0,6 2-24 16,0-2-62-16,0-4-127 0,-11-4-249 15,0-2-135-15,-4 2-86 0,-1-1-24 16,-5-5 29-16,-5 4 113 0</inkml:trace>
  <inkml:trace contextRef="#ctx0" brushRef="#br0" timeOffset="63714.803">21457 992 384 0,'0'4'505'0,"5"2"41"0,-5 3 16 15,0-3-29-15,0 8-227 16,10-5-135-16,-10 7-70 0,0-1-39 15,11 1-10-15,-6-3-5 0,-5 8-1 16,10-7 1-16,0-3-4 0,-5 9-3 16,6-11-7-16,-6 1-13 0,5-4-3 15,6-6-7-15,-6 0-5 0,5-10-8 16,-4 1-11-16,4-7-2 0,-5-5-6 16,6-2 1-16,-11 1 0 0,5 3 7 15,0 0 12-15,-4 3 6 0,-6 7 3 16,10-1 2-16,-10 10 11 0,0 0 9 15,-10 10 7-15,10 3 9 0,-6 12 7 16,-4 0 2-16,0 10 1 0,-6 6-3 16,1 3 4-16,5 0-2 0,-6 7-3 15,1 5-7-15,5-8-7 0,-16 8-11 16,10-6-13-16,11 4-2 0,-15-10-10 16,15 1-15-16,-6-11-34 0,11-3-50 0,0-6-85 15,0-15-222-15,0-10-153 16,0-6-73-16,11-4-9 0,4-9 30 15,-5 0 66-15,6-12 206 0</inkml:trace>
  <inkml:trace contextRef="#ctx0" brushRef="#br0" timeOffset="64550.97">21812 1251 352 0,'10'0'501'16,"-10"-6"45"-16,16 2 25 0,-16-8 17 16,15 3-246-16,-5-1-157 0,-5-5-84 15,6 1-47-15,-1-7-25 0,-5 2-11 16,5-1-7-16,-10-1-5 0,11 2-6 16,-11 0 2-16,5-3-2 0,-5 9 3 15,0-3-1-15,-5 7 1 0,5-1 3 16,-11 4 0-16,11 6 4 0,-10 0-1 15,5 6 7-15,-5 4 1 0,-1-1 3 16,6 7 1-16,-5 3 4 0,10 0-4 16,-15 3-3-16,15 3 0 0,0-2 3 15,-11 2-2-15,11 0-3 0,0 0-2 16,11 0 4-16,-11 0-8 0,15-5-3 16,-5-5-1-16,-5 0-2 0,16-1-1 15,-6-3-3-15,1-11 4 0,-1 0-1 16,-4 0 4-16,4-11-6 0,1-3 3 15,-6-1-4-15,5-4 0 0,6-6-4 16,-16-6 0-16,10-4-1 0,-4 6 0 16,-1-6 5-16,-5 1-1 0,5-1-2 0,-10 4 2 15,6 2 3-15,-6 4 0 16,0 0 0-16,-6 4 4 0,6 11 0 16,0-3 1-16,-10 7 0 0,10 0-7 15,0 6 2-15,-5 0-2 0,5 0 2 16,0 12-2-16,0-9-2 0,5 3 2 15,-5 4 0-15,10 0 0 0,-10-1 0 16,16-3 2-16,-6 4 0 0,-5-5 3 16,6-1-3-16,-11 2 0 0,15-2-1 15,-15 2 1-15,10-6-4 0,-5 0 0 16,-5 0 0-16,0 4 1 0,0-4 1 16,0 0-2-16,0 0 3 0,0 0 4 15,0 5 1-15,0-5 1 0,-5 6 1 16,-5-6 5-16,10 4-2 0,0 2 4 15,-10 3 1-15,5 7 0 0,-6-3 0 16,11 9 0-16,-5-9-1 0,5 12-4 16,-10 0-2-16,10 0-1 0,0-3-1 15,10 1 1-15,-10-2-2 0,5-8 2 16,6 9 0-16,-6-13-2 0,5-3-3 16,5-2-1-16,-4 2 6 0,4-12-5 15,-5 2-1-15,-4-8 2 0,4-1 1 16,5 1-5-16,-4 3 0 0,-6-5 0 15,5 3 2-15,-10 1-4 0,10 6 1 16,-4-5 1-16,-6 3 0 0,10 6 1 16,-10-6-1-16,0 2 0 0,0 4 0 15,0-6-4-15,0 6-5 0,0 0-15 16,0 6-31-16,0-6-43 0,0 0-126 16,0 0-211-16,0 4-124 0,-10 2-49 15,10 0-8-15,-6-3 19 0,6 3 114 16</inkml:trace>
  <inkml:trace contextRef="#ctx0" brushRef="#br0" timeOffset="66239.095">23124 791 322 0,'0'-3'476'16,"0"6"42"-16,0-3 31 0,0 0-42 16,0 0-193-16,-10 0-125 15,10 0-68-15,0 0-38 0,0 4-18 16,-5-4-4-16,5 0-4 0,-11 8 0 15,11-4 1-15,-5 6 2 0,5-5-4 0,-10 11-4 16,10-7-7-16,0 7-5 16,-11 3-9-16,11 0-11 0,11 7-5 15,-11-7-7-15,0 12-3 0,15-6-2 16,-4-6-3-16,4 0 0 0,0 3-1 16,1-3-1-16,10-4 2 0,-1-11 0 0,1 8 0 15,0-12 0-15,5-6 0 0,-6-4 6 16,1-5-6-16,-11-4-3 0,11-3 0 15,-10-1-1-15,-1-13-2 16,6 1-6-16,-16 0 2 0,-5-3 6 16,0-3 1-16,0 4 3 0,-16 5 3 0,1-9 5 15,0 12 1-15,-6-2-2 0,-10 6 13 16,5 6 11-16,1 3 6 16,-1 13 1-16,10-3 5 0,-9 12-4 15,4-3-17-15,1 19-8 0,4-9-8 16,1 8-6-16,15 4-3 0,-11 4-11 0,11-4-32 15,0 6-48-15,0-4-70 0,11 0-209 16,-6-2-165-16,5 1-72 16,6-7-11-16,4-4 17 0,-4 5 52 15</inkml:trace>
  <inkml:trace contextRef="#ctx0" brushRef="#br0" timeOffset="66582.471">23582 942 304 0,'5'0'543'15,"-5"0"52"-15,10 0 23 0,-10 4 16 16,0 7-249-16,11-1-163 0,-11 4-92 15,5 7-48-15,5 4-18 0,-5-6-15 16,5 10-9-16,-10-4-4 0,16 6-3 16,-6-2-5-16,6-4-9 0,-6-4-8 15,5 2-3-15,-9-7-6 0,14-7 0 16,-4-3 1-16,-1-12-10 0,0-7-15 16,11-2-14-16,-16-16-26 0,6 8-31 15,-1-14-35-15,-4 2-70 0,-1 6-144 16,-5-6-111-16,-5 10-76 0,0 0-24 15,-5 10 7-15,-5 1 61 0,10 9 147 16</inkml:trace>
  <inkml:trace contextRef="#ctx0" brushRef="#br0" timeOffset="67233.803">23968 1166 356 0,'10'-6'516'0,"0"2"42"0,-4 4 23 16,4-10-37-16,-10-1-239 0,10 7-135 16,-5-11-76-16,6-1-47 0,-6 3-19 15,5-9-13-15,0 3-8 16,-5 0-2-16,-5-2 3 0,11 7 7 0,-11-7 11 16,0 7 11-16,0 3 9 0,0 7 4 15,-11-2 0-15,11 6-1 0,-5 6-10 16,-5 4-7-16,0-1-8 0,5 7-7 15,-6 3-4-15,6 2-7 0,-5 2-4 16,10 2-2-16,-10 0 1 0,10 1-1 16,10-1-1-16,-10 0 1 0,15-10 3 15,-4 4-3-15,-6-3-3 0,15-6 3 16,-4-1 4-16,-1-3-4 0,1-12 0 16,-6 0 0-16,16-3 2 0,-11-5-4 15,0-1-4-15,1-10-3 0,-6 0-5 16,0-4-4-16,-4-2 2 0,4-4 1 15,-10 0 5-15,5 1 7 0,-5-1 6 16,0 4 7-16,0 6 5 0,-5 2 8 16,5 2 7-16,-10 5 4 0,4 7-3 15,-4 5-2-15,0-2-5 0,10 6-5 16,-5 6-11-16,5 3-5 0,0-5 0 16,5 12-6-16,-5-7 3 0,10 3-1 15,6-2-12-15,-6 3-17 0,-5-1-21 16,16-9-17-16,-16 7-17 0,5-4-9 15,6-6 6-15,-6 0 23 0,-5 4 19 16,-5 2 31-16,0-1 23 0,0 5 15 16,0-6 17-16,0 7 6 0,-5 3 6 15,-5 1 3-15,10 5-5 0,-6 1-4 16,6-2-7-16,0 0-7 0,6-3-3 16,-6-1-10-16,10 1-7 0,-5-7-5 0,5-5-1 15,6 2 0-15,-6-6-12 16,5-6-26-16,1-3-43 0,-6-1-79 15,6-6-176-15,-1 1-151 0,-15-4-94 16,10 3-20-16,1 3 18 0,-6 3 64 16,5-1 169-16</inkml:trace>
  <inkml:trace contextRef="#ctx0" brushRef="#br0" timeOffset="68267.9408">24467 981 6 0,'10'0'417'16,"-10"0"87"-16,16 0 43 0,-16 0 22 16,15 0-54-16,-5 0-217 0,1 0-135 15,-6 0-74-15,10-4-34 0,-4-2-27 16,4-4-12-16,-5 1-8 0,6-1 0 15,-1-11-5-15,-5 7-3 0,6-11 0 16,-1 0-1-16,-4-6-15 0,-11 8-15 16,15-12-15-16,-15 4-22 0,0-3-26 15,0-1-31-15,0 0-28 0,-5 1-39 16,-5-1-33-16,10 4 3 0,-11 2 64 16,6 8 107-16,-5 2 93 0,0 3 82 15,4 3 69-15,-4 7 27 0,10 0-25 16,-5 6-66-16,-5 6-49 0,-1 3-23 15,6 7-13-15,5 3-1 0,-10 12-4 16,10-2 0-16,0 6 6 0,-5-1-2 16,-5 13-1-16,10-9-4 0,0 7-8 15,0 1-7-15,0 2-7 0,0-1-1 16,0-3-3-16,0 0 0 0,10-3-4 16,-5-3 2-16,-5 3-3 0,10-10-3 15,-5-8-3-15,6 2-4 0,-1-10 3 16,-5-5 0-16,5-4 2 0,6-6-2 15,-1 0-2-15,-4-10 5 0,-1-5 5 16,-5-1-5-16,10 1 3 0,-15-4 0 16,11-1 1-16,-1 5-1 0,-5-4-1 15,-5 3 12-15,0 6 7 0,0 1 8 16,0-1 8-16,0 4 4 0,0 1-2 16,0 1-7-16,0 4-9 0,0 0-7 15,-5 4-7-15,5 1-3 0,5 1-1 16,-5 4-3-16,0-6-5 0,0 1 3 15,10 5 0-15,-4-4-1 0,4 4-2 16,0-7 4-16,-5 3 1 0,6-2-1 16,-11-4-3-16,15 0 1 0,-15-4 0 15,10-2-4-15,-10-3 0 0,6-7-5 16,-6 3-8-16,0-3-12 0,0-3-6 16,-6-6-3-16,-4 4-4 0,10 2 4 15,-10 3 8-15,5 3 10 0,-6-3 6 16,6 10 8-16,-5 6 2 0,0 0 5 15,4 6-1-15,-4 4 0 0,5-1 1 16,-5 7-1-16,10-1 0 0,0 5 4 16,0-1-1-16,0 2 5 0,0-2 6 15,10 1 1-15,-5 1 8 0,-5-2 4 16,10 0-5-16,6-3 0 0,-1-1-6 16,-4-1 3-16,4-3 3 0,1-7-3 15,-6 2 0-15,5-6 4 0,1 0 0 16,-6-10-9-16,5-1-8 0,-4 1-2 15,4-3-5-15,-5-9-2 0,-4 3-5 16,14-6 6-16,-15 6 0 0,11-6 3 0,-6 4 3 16,0 7-1-16,-5-7-1 15,-5 11 2-15,0 1-2 0,11 3-2 0,-11 6 3 16,0 0-3-16,0 6 6 16,-11 3-3-16,11 1 3 0,0 5 2 15,0 5-1-15,0-5 1 0,0 6 1 0,0-7-1 16,0 1-5-16,11 1 1 0,-6-7 0 15,5-5-6-15,0 2 0 16,-4-6 2-16,4-6 3 0,5 2-7 16,-4-5 1-16,4-1 1 0,-5-6 0 15,-4 1-4-15,9 0 3 0,-15 1 2 16,10 3 3-16,-10 1-1 0,11 6-2 0,-11 4 13 16,-11 4 10-16,11 2 10 0,-10 13 11 15,10 2 11-15,-15 8 11 16,9 12-6-16,-14-3-5 0,4 9-14 15,1-3-7-15,5 6-14 0,-6 4-7 0,1-4-5 16,4 4-4-16,11-4-1 16,-15 1-36-16,15-7-67 0,0-15-118 15,0 2-268-15,0-16-145 0,0-15-78 16,10 0-16-16,-5-11 42 0,11-9 100 16</inkml:trace>
  <inkml:trace contextRef="#ctx0" brushRef="#br0" timeOffset="69007.317">25357 1146 279 0,'5'0'501'0,"-5"-5"43"15,11 5 20-15,-11-6-13 0,10 2-205 16,-5-2-163-16,5-3-82 0,-5-7-48 16,6 3-26-16,-1-3-13 0,5-3-5 15,-4-2 4-15,-6 1-7 0,5-5 8 16,-5 6-1-16,6-6-2 0,-11 4-3 16,0 7 0-16,0-7 1 0,0 11 1 15,0-3 4-15,-11 1 4 0,11 3 4 16,-5 5 5-16,-5 4 0 0,5 0 5 15,-6 4 1-15,1 1-1 0,5 11-3 16,-5-3 3-16,-1 9-1 0,6 1-6 16,-5 2-2-16,10 0-6 0,-5 6-5 15,5-2-5-15,5-4-5 0,-5 0 0 16,10-6 0-16,-5 2 0 0,6-1-2 16,4-5 0-16,-5-5 1 0,6-4 1 0,-1-3-5 15,-4-6 4-15,4-3 2 16,0-10-1-16,-4 1-2 0,4 1-6 15,-5-11 2-15,-4 4-7 0,4-2 5 16,5-8 0-16,-15 6 0 0,11 0 2 16,-11 0 4-16,0 6 3 0,0-1 2 0,0-1-3 15,0 8 5-15,0 3 0 16,0-2 0-16,0 8 0 0,0 4 1 16,0 0-3-16,0 4-3 0,0-4-2 15,10 12-1-15,-5-8 1 0,5 2 2 16,-5 3 0-16,6-5-2 0,4-4 1 0,-4 12-4 15,-6-12-6-15,5 3-5 16,0-3 2-16,-5 0 4 0,-5-3 4 16,11 3 1-16,-11-12 6 0,0 8 0 15,0-2 4-15,0 3 0 0,0 3 0 16,-11 0 8-16,11 0 15 0,-5 9 11 0,-5-5 13 16,0 17 9-16,5-7 11 15,5 11 1-15,0 0-3 0,0 6-13 16,0-2-9-16,15 2-10 0,-5-6-10 15,-5 0-12-15,11-6-7 0,10 0-7 16,-16-3-39-16,5-7-89 0,1-3-257 16,-6-6-173-16,0-6-101 0,-10 3-62 0,0-3 6 15,-10 0 67-15,0-8 247 0</inkml:trace>
  <inkml:trace contextRef="#ctx0" brushRef="#br0" timeOffset="70755.309">27081 548 196 0,'0'-5'420'0,"0"5"52"0,0-4 26 15,10 4-36-15,-10-6-119 0,0 2-139 16,5-2-87-16,-5 3-44 0,0 3-23 15,0 0 1-15,0-6 1 0,0 6-2 16,0 0-2-16,0 0 10 0,0-6-1 0,0 6-1 16,0 0-9-16,0 0 0 15,0 0-5-15,0 0-8 0,0 0-2 16,0 0-8-16,0-4 2 0,0 4-2 16,0 0 3-16,0 0 0 0,0 0-1 15,0 0 0-15,0 0-3 0,0 0-6 16,0 4-3-16,0 2-4 0,0 0 7 15,0-3 0-15,0 7 5 0,0 0 6 16,0 11-2-16,0-8 8 0,0 9 1 16,0 3 6-16,0 4 13 0,0 1 2 15,0 9 0-15,0 2-3 0,0-9-9 16,0 11-9-16,0-8-13 0,0-1-6 16,0-9-5-16,0 0-1 0,0-1-4 15,0-3 0-15,0-6-4 0,0-1 2 0,0-5-4 16,0-3-3-16,0 0-18 15,0-2-31-15,11-4-47 0,-11 6-59 0,0-6-173 16,0 0-206-16,0 0-89 16,-11 0-21-16,6 0 8 0,5 0 38 15,0 0 162-15</inkml:trace>
  <inkml:trace contextRef="#ctx0" brushRef="#br0" timeOffset="71221.7138">27312 718 70 0,'0'0'434'0,"0"0"74"16,0 10 54-16,11-6 5 0,-11 7-62 15,0-1-193-15,0 5-113 0,0-5-59 16,0 3-35-16,0-1-14 0,0 7-14 16,0-3-6-16,0 3-3 0,0 0-11 15,0 3-10-15,0-3-12 0,0 0-4 16,10-3-8-16,-10-1-10 16,5-1-5-16,-5 1-4 0,0-9 2 0,10 3-4 15,-4-9 1-15,-6 0-3 0,10-9 3 16,0-1 3-16,-5-5 2 0,6-1-8 15,4-3 0-15,-5-2 8 0,6-2-5 16,-6 7-5-16,-5-3 2 0,11 3 2 16,-6 1-2-16,5 9-4 0,-4 2-1 0,4 8 3 15,-5 8 1-15,-5 1 1 16,6 9-2-16,-6 3 12 0,5 4 5 16,-10 1 5-16,0 5 1 0,-10 4 0 15,5-5 5-15,-6-3-11 0,11 4-8 0,-5-10-45 16,-5 0-67-16,0-11-180 0,5-3-208 15,5-11-118-15,-11 0-56 16,11-11-4-16,0-3 49 0,-5-1 164 16</inkml:trace>
  <inkml:trace contextRef="#ctx0" brushRef="#br0" timeOffset="72159.398">27894 564 263 0,'0'0'457'16,"0"-6"54"-16,0 2 39 0,0-2-30 16,-5 1-157-16,5 5-129 0,0 0-81 15,0-4-47-15,0 4-28 0,0 0-9 16,0 0-5-16,0 4 2 0,0 1 1 16,0 5 9-16,0 6 0 0,0-1-3 15,5 10-11-15,-5-2-14 0,0 8-7 16,0-2-1-16,0 11-6 0,0 1-8 15,0-2-3-15,0 1-2 0,0 4-8 16,0-3-6-16,0 3-4 0,0-9-5 16,0 0-23-16,10-4-48 0,-10-12-62 15,0 0-177-15,0-9-202 0,0-10-101 16,0 0-29-16,-10-4 9 0,10-11 45 16,-16-1 167-16</inkml:trace>
  <inkml:trace contextRef="#ctx0" brushRef="#br0" timeOffset="72345.7368">27745 732 453 0,'0'-4'543'0,"15"4"38"15,-15 4 20-15,21-4-61 16,-6 5-245-16,0 1-137 0,11-6-74 0,0 0-41 16,-11 4-23-16,11-4-26 0,5 6-33 15,-16-6-90-15,11 0-202 0,0 0-141 16,-11 4-73-16,-4 7-26 0,4-7 10 15,-5 12 73-15</inkml:trace>
  <inkml:trace contextRef="#ctx0" brushRef="#br0" timeOffset="72965.057">28254 977 345 0,'5'0'509'15,"11"-6"41"-15,-6-4 6 0,0-5-29 0,-5 1-229 16,6-7-138-16,4 2-77 16,-15 0-39-16,10-7-16 0,-5 5 0 15,-5 2-1-15,0 0 0 0,0 3 1 0,0 1 2 16,-5 1-1-16,-5 3-3 16,10 1-6-16,-15 6-9 0,15 4 2 0,-11 0-5 15,6 0-3-15,-5 4-2 16,0 6-4-16,-6 5 5 0,11 1-1 0,-5 3 3 15,-1 2 5-15,11 2 6 0,-5 2 6 16,-5 6 3-16,10-6-3 16,0 4-1-16,10 2-5 0,-5-6-7 15,6 0-1-15,4-2-4 0,1-7-1 16,4-1 1-16,-4-11-3 0,14 2 1 0,-9-6-1 16,0-6-2-16,-1-7 3 0,1-3-8 15,-1-3 1-15,-4-6-2 0,-11 0 2 16,5-6 2-16,6 2 1 0,-6-2 1 15,-10 2 0-15,0 4 5 0,0 6-3 16,0-6 2-16,0 9-2 0,0 7 2 16,-10-1 1-16,10 4-5 0,0 2 1 15,-5 4 0-15,5 4-1 0,0 2-1 16,0 4-3-16,5-5 2 0,-5 5-2 16,10 0-2-16,-10-3 2 0,15 5-4 15,-15-2-1-15,16-5-6 16,-16-1-1-16,10 8-1 0,0-8-3 0,-4 1 8 15,-6-1 7-15,0 8 10 0,0-2 16 16,-6-1 12-16,-4 1 17 0,0 5 12 16,10 5 11-16,-5-1 4 15,-6 2-1-15,11 4-6 0,0-6-11 0,0 1-13 16,0 1-11-16,0-8-11 0,16-3-9 16,-6 2-4-16,6-12-3 0,-6 3-17 15,5-6-36-15,1-3-53 0,-1-4-56 16,-5 1-142-16,6-7-168 0,-6 1-120 15,-10 1-32-15,16-1 15 0,-16 5 39 16,10-5 128-16</inkml:trace>
  <inkml:trace contextRef="#ctx0" brushRef="#br0" timeOffset="73359.953">28748 873 383 0,'10'0'506'15,"6"0"44"-15,-6 0 21 0,-5 0-33 0,16 0-217 16,-16 0-136-16,10 0-75 0,6-6-37 15,-16-4-18-15,10 0-9 16,6 1-17-16,-16-3 0 0,16-7-2 0,-16 0-6 16,10-1-2-16,-4-1-11 0,-1-4 0 15,-5 0-7-15,-5-4-5 16,0-2-14-16,0 2-10 0,-5-2-11 16,-5-3-5-16,-1 5-2 0,-4-2 7 15,10 2 16-15,-6 4 13 0,1 6 12 0,-5 3 11 16,15 6 9-16,-16 1 7 0,16 9 2 15,-10 0 10-15,10 9 8 16,0-5 8-16,0 18 11 0,0-3 6 0,0 6 3 16,0 4-3-16,0 8-4 0,10-3-3 15,-10 5-8-15,16 5-9 0,-16 2-3 16,15 3-7-16,-5 1-8 0,-10 0-5 16,16 4-5-16,-16-4-6 0,0 0-6 15,10 0-6-15,-10-5-6 16,0-1-30-16,0-9-47 0,-10-4-67 15,10-6-190-15,-5-12-201 0,-6-1-96 0,1-8-28 16,10-4 19-16,-15-10 57 0,4 1 178 16</inkml:trace>
  <inkml:trace contextRef="#ctx0" brushRef="#br0" timeOffset="73864.554">28830 847 444 0,'11'0'536'15,"4"4"35"-15,-5 2 26 0,-5 4-57 16,6 5-235-16,4-11-128 0,-5 11-74 16,6 1-45-16,-1-6-24 0,-4 5-17 0,4-5-6 15,-5-1-7-15,6 1-2 0,-1 0 1 16,6-5-3-16,-6 5-11 16,-10-4-13-16,6-6-17 0,4 0-10 15,1 4-6-15,-6-8-3 0,-10 4 10 16,15 0 15-16,-4-6 15 0,-11 6 16 0,15-4 11 15,-15 4 13-15,10 0 8 16,-5 0 3-16,6 0 8 0,-11 0-1 16,15 0-5-16,-15 4-1 0,16-4-5 15,-6 6-6-15,0-6-4 0,-5-6-2 16,11 6-2-16,-6-4-3 0,5-2-2 0,-4 1-5 16,4-5-3-16,-15 0-4 15,16-5-11-15,-16 1-3 0,0-1-8 16,0-4-1-16,-5 3-9 0,-6-3 0 15,11 3 12-15,-5-5 1 0,-5 8 11 0,-1 3 12 16,-4-2 16-16,5 3 17 16,5 9 13-16,-6 6 11 0,-4-3 11 15,5 9 1-15,4 7-3 0,-4 1-7 16,10 1-10-16,0 2-11 0,0 8-11 0,0-6-6 16,16 0-7-16,-6 0-4 0,5 0-4 15,11-6-4-15,-11-3 1 16,11-3-6-16,-10-3-2 0,9 2-17 15,-9-9-33-15,4-3-39 0,-4-3-120 0,-11 3-199 16,5-12-129-16,6 2-54 0,-6 1-6 16,0-7 22-16,6 7 106 15</inkml:trace>
  <inkml:trace contextRef="#ctx0" brushRef="#br0" timeOffset="75147.435">29828 662 358 0,'0'-4'458'0,"0"-1"65"0,0 1 7 16,0 4-25-16,-10 0-141 0,10 0-136 15,0 0-79-15,-15 0-45 0,15 0-25 16,-11 0-10-16,6 0-7 16,-5 0-11-16,10 4-1 0,-15-4-7 0,4 5-1 15,11-5-4-15,-15 4 3 16,15 2 0-16,-16-2 2 0,6 7-2 0,5-1-2 16,-5 0-4-16,5 5 5 15,-6-5-7-15,1 5-1 0,5 5 2 16,-5-1-7-16,10 2-3 0,0-2-7 0,0 1-2 15,0 1-2-15,0-2-8 16,10 0-2-16,-5 1 5 0,5-5-8 16,1 1 0-16,4-7 0 0,-10 1 0 15,16 0 0-15,-6-10-2 0,-10 5 3 16,16-5-2-16,-6-5 0 0,1 1 0 0,-6-2 1 16,5-4-1-16,1-5-2 0,-6 1 3 15,-5-1-3-15,6-4-4 16,4 3-2-16,-15-3 0 0,10-2 0 0,-4 1-1 15,4 1 4-15,-10 4 3 0,10-5-1 16,-10 5 7-16,5-1-3 0,-5 7 0 16,-5-7-3-16,5 13 3 0,-10-9 0 15,10 8 0-15,0 4 1 16,-16 0 7-16,16 4-5 0,-10-4 1 0,10 12-2 16,-15-3 2-16,15 1 0 15,-11 5-6-15,11-1 2 0,-5 7 2 0,5-4 1 16,0 10-1-16,0-7-1 0,5 5 1 15,-5-6 1-15,11 12-1 0,4-12-2 16,-15 6-2-16,10-5 0 16,6 1-1-16,-6-6 3 0,-5-5-1 0,6-1 2 15,-11 1 4-15,15-4 1 0,-15-2-1 16,15-4 3-16,-15-4 2 0,11-2-1 16,-1-4-2-16,-5-5-7 0,5 0 1 15,-4-5-5-15,4-5 2 0,-10 6-2 16,10-6 1-16,-5 6 8 0,6-3 1 15,-11 3 1-15,0 9 15 0,5 1 8 16,-5-3 8-16,0 8-1 0,0 4 2 16,0 0-1-16,0 4-12 0,0-4-10 15,0 6-10-15,0 0-1 0,0-2-5 16,10 1 1-16,-10-5-1 0,10 0 0 16,-5 0 2-16,-5 0-4 0,11 0 2 15,-11-5-1-15,10 1 2 0,-5 4 2 16,5-6-1-16,-4 0 2 0,-6 6 3 15,10-4-3-15,-10 4-7 0,10 4 2 16,-5-4 1-16,-5 0-2 0,11 6-3 0,-11 0 3 16,5 3 2-16,5-5 0 15,6 8 0-15,-6-2 2 0,-10 3-2 16,15 2 3-16,-4 1-1 0,-6-1-2 16,5 5 2-16,-10-1-2 0,10 2 0 0,-10-2 4 15,0 1 2-15,0 1-2 16,-10-8-3-16,10 9 2 0,-10-13 0 15,-6 7-8-15,1-7-2 0,5 1-9 0,4-6-18 16,-14-4-20-16,15 0-31 0,-6 6-39 16,6-6-58-16,-5 5-158 0,0-5-183 15,4 0-86-15,-4 4-29 16,10 2 15-16,0 4 34 0,-5-4 150 0</inkml:trace>
  <inkml:trace contextRef="#ctx0" brushRef="#br0" timeOffset="78112.989">31038 479 189 0,'10'-6'394'16,"-10"6"48"-16,10-4 10 0,-10 4-17 15,5 0-54-15,-5 0-139 16,0-5-88-16,11 5-57 0,-11-4-38 0,5 4-18 15,-5-6-8-15,0 6-4 0,0-6 0 16,0 6-1-16,0-4 11 0,10 4 11 16,-10-6 2-16,0 3 1 0,-10 3-2 15,10-6 3-15,0 6-11 0,-5-6-6 16,-6 6-5-16,6-4-10 0,-5 4 0 16,0-9-4-16,5 9 1 0,-11-10 2 15,-4 10-2-15,4-6 7 0,1 0 5 16,-11 2 5-16,0 4 3 0,11 0 1 15,-11 0 3-15,0 4 0 0,-5-4-6 16,6 12-7-16,-1-8-5 0,11 2-6 16,-1 3-7-16,-10 1-6 0,16-1-5 15,-5 1 1-15,15 6-2 0,-11-1 0 16,11 0-3-16,0-1 4 0,11 1 9 16,4 1 4-16,1-1 11 0,9-1 1 15,1 7 7-15,0-8 0 0,5 9-5 16,5-3-6-16,5 6-10 0,0-6 0 15,0 3-6-15,-5 1-1 0,-5-2-5 16,0 4 2-16,-5 0 4 0,-11-6 6 16,6 6 3-16,-16-5 4 0,-5-1 2 15,-16 2 1-15,6-1-4 0,-11-1-6 16,-4-4-8-16,-11 1-3 0,-5-12 1 16,-1 7-2-16,-4-11 2 0,0 0-2 15,5 0 0-15,10-11-16 0,5 7-35 16,11-2-45-16,4-4-52 0,6 6-57 15,5-7-179-15,5 1-165 0,21 1-70 16,-11-1-11-16,11-6 21 0,0 1 42 16,0 5 175-16</inkml:trace>
  <inkml:trace contextRef="#ctx0" brushRef="#br0" timeOffset="78391.803">31213 732 352 0,'0'5'539'15,"0"-5"44"-15,0 6 28 0,0 4-19 16,0-6-237-16,0 7-142 0,0 3-78 16,0-1-36-16,0 9-15 0,10-1-6 15,-10-2 2-15,5 6-8 0,5 0-11 16,1 0-7-16,-6 0-13 0,15-1-7 16,-14-3-15-16,19-2-12 0,-9-4-2 15,-1-5-1-15,6-4 1 0,-6-2-3 16,1-8-2-16,-1-12 4 0,6 1-7 15,-6-4-19-15,0-6-33 0,-4 0-37 16,-6 0-37-16,-5 5-38 0,0-1-69 16,0 8-134-16,0-3-108 0,-5 10-61 15,-6 6-9-15,1 0 10 0,10 6 58 16,-5 4 140-16</inkml:trace>
  <inkml:trace contextRef="#ctx0" brushRef="#br0" timeOffset="78715.831">31593 803 426 0,'0'10'504'0,"11"3"42"16,-11 8 23-16,0 5-66 0,10-7-209 0,-5 6-122 15,-5 0-64-15,10-6-37 0,-10 6-14 16,6-5-10-16,4 1-3 0,0-8-1 16,-5 3 6-16,-5-1 3 0,0-11 4 15,11 2-5-15,-11-12-9 16,0 2-7-16,0-5-12 0,0-13-11 0,10 3-9 16,-5-6-1-16,10-4-7 0,-4 4-12 15,-1 0-21-15,-5-6-32 0,11 12-42 16,-6-1-93-16,0-1-162 0,-5 8-135 15,-5 7-56-15,11 2-10 0,-11-4 18 16,0 8 78-16</inkml:trace>
  <inkml:trace contextRef="#ctx0" brushRef="#br0" timeOffset="79142.573">31912 826 371 0,'6'0'501'15,"14"6"34"-15,-15-12 24 16,11 2-64-16,-6-5-220 16,5-1-127-16,1-5-66 0,-6-5-29 0,0-1-13 0,-4-4-5 15,4 0 2-15,-10 0 2 0,0-4 5 16,0 4-9-16,0-4-7 15,-10 4-4-15,-6-6-7 0,6 2-2 0,-11 4-3 16,1-6 6-16,4 12-3 16,1 0 0-16,5 3-6 0,-6 6-1 0,6 1-5 15,5 9 1-15,5 4-4 16,-11 1 0-16,11 11 9 0,0 3 3 16,11 6 10-16,-11 4 9 0,5 2 12 15,5 8 5-15,0 1-4 0,6 5 3 0,-6 5-11 16,-5-6-10-16,11 6-10 0,-6 4-4 15,0-4-2-15,-5 1-6 0,-5-1-2 16,0-6-2-16,0 0-8 0,0-9-31 16,0 0-47-16,-5-14-106 0,-5-11-189 15,10-4-149-15,-10-6-72 0,5-12-9 16,-6-7 27-16,6-1 89 0</inkml:trace>
  <inkml:trace contextRef="#ctx0" brushRef="#br0" timeOffset="79580.8">31943 732 357 0,'11'-10'509'16,"-6"6"37"-16,-5-2 29 0,10 6-30 16,0 6-230-16,-5-6-146 0,6 4-75 15,-6 6-41-15,5-5-23 0,6 11-11 16,-6-6-11-16,-5-5-3 0,5 5-4 16,6-6 1-16,-6 2-4 15,0 1 2-15,-5 1 0 0,6-4-4 0,-6 2-1 16,-5-6 2-16,10 0 3 15,1 0-2-15,-6 0 2 0,5 0 7 0,-5 0 0 16,5 0-2-16,1 4 1 0,4 1 1 16,-5-5-4-16,11 4-3 0,-11-4-2 15,6 0 4-15,-1 0-4 0,6-4-2 16,-16-1 3-16,5-5-2 0,6-2 6 16,-16-1-4-16,10-1-3 0,-10-1 3 15,0-6 1-15,-10 1-5 0,-1 1-7 16,-4-2-6-16,10 2 4 0,-16-1 2 15,6 11 3-15,-1-7 8 0,6 10 9 16,-5 3 12-16,-1 6 6 0,1 3-2 16,4 10 4-16,-4-3 3 0,15 8 5 15,0 4 4-15,0 1-3 0,0-3 1 16,15 2-4-16,1 0-9 0,4 0-3 16,1-6-9-16,5 2-5 0,-1-5-21 15,1-3-33-15,0-3-59 0,-11-4-210 0,1 0-164 16,-1-12-86-16,-5 0-31 15,6 2 7-15,-1-5 45 0</inkml:trace>
  <inkml:trace contextRef="#ctx0" brushRef="#br0" timeOffset="80187.3919">32700 668 316 0,'0'-6'471'16,"-11"2"58"-16,11 4 39 0,0-9-27 0,-5 9-174 16,-5-6-137-16,10 0-75 0,-10 6-41 15,4 0-20-15,-4 6-12 0,-5 0 1 16,15-2-4-16,-11 1-5 0,-4 5-6 15,10 0-9-15,-5 5-5 0,-1-5-11 16,6 5 1-16,-5-1-4 0,0 7-6 16,4-2-5-16,6 0-8 0,-10 7-5 15,10-1-5-15,0-4-5 0,10 2-1 16,-10-2 0-16,6-1-1 0,4-5-2 16,5 0-2-16,-4-1 0 0,4-8-1 15,11 3-4-15,-11-9 2 0,1 0 0 16,4-5-1-16,-4 1-1 0,-1-12-3 15,1 1-10-15,-6 1-11 0,5-1-16 16,1-4-7-16,-16-3-2 0,10 3 2 16,-10 0 6-16,10 3 13 0,-10-3 14 15,-10-2 6-15,10 7 7 0,0 3 4 16,-10 1 3-16,10 0 6 0,-5 5-1 16,-6 1 4-16,11 4-2 0,-15 4 3 15,15 1 1-15,-10 5-4 0,4 0-3 16,-4 1-2-16,10 3 2 0,0-1-2 15,0 5-3-15,-10-5-3 0,10 8 12 16,10 5 1-16,-10-7 5 0,0 0-2 16,10 2 11-16,-4-7 6 0,4 7-4 15,5-7-1-15,1 1-6 0,4 0-5 16,-4-9-3-16,15 4-13 0,-6-6-51 16,1-4-97-16,5-4-270 0,-10-2-138 15,-6-4-88-15,0 1-41 0,-4-1 24 0,-6-1 85 16</inkml:trace>
  <inkml:trace contextRef="#ctx0" brushRef="#br0" timeOffset="81301.576">26906 2479 343 0,'0'6'462'0,"0"4"45"15,0-6 35-15,0 1-35 0,0 1-195 16,0 4-129-16,-5-6-70 0,5 2-40 15,0-3-21-15,0 3-11 0,0-6-5 16,0 6 4-16,0-6-1 0,0 0 8 16,5-6-3-16,-5 0 0 0,10 3-5 15,0-13-9-15,-4 6-6 0,9-9-11 16,6-6-3-16,-6 0-3 0,11-6-6 16,-6-4 1-16,6-3 2 0,0-8-1 15,0 1-2-15,4-5 1 0,-4 2-1 16,0-8-1-16,0 6-1 0,-1-4 2 15,-9 9 2-15,-1 1-3 0,-5 3 8 16,-4 11 4-16,4 1 9 0,-10 9 2 16,-10-1-3-16,4 8-2 0,6 1 2 15,-10 8-6-15,10 4-12 0,-5 0 3 16,-5 4 0-16,10 2 3 0,-11 9-3 16,6 1 4-16,5-3 0 0,0 8 2 15,5 3 5-15,6 1 2 0,-1 6 3 16,-5 3 4-16,5-5 9 0,6 12 0 15,-6 3-5-15,6-3-1 0,-6 3-4 16,5 0-6-16,-9 3-5 0,4-9-5 16,5 3-1-16,-15-7-6 0,11 1 1 15,-6-6-8-15,-5-4-20 0,0-4-36 16,0-7-50-16,-5-3-59 0,-6-11-168 16,6 0-173-16,-15-11-81 0,4 1-19 15,-10-3 25-15,1-12 48 0,4 3 162 16</inkml:trace>
  <inkml:trace contextRef="#ctx0" brushRef="#br0" timeOffset="81471.953">27096 2211 350 0,'0'-6'488'0,"11"3"51"15,4 3 28-15,-5 0-24 0,6 0-216 16,9 0-132-16,1 0-72 0,5 3-44 16,-5-3-25-16,15 6-18 0,-5-6-13 15,-5 0-29-15,0 0-50 0,5 4-164 16,-5-4-194-16,-11-4-97 0,-4 4-49 15,-1-6-6-15,0 3 22 0,-4-9 149 16</inkml:trace>
  <inkml:trace contextRef="#ctx0" brushRef="#br0" timeOffset="81804.541">27631 2117 264 0,'0'9'541'0,"6"7"57"0,-12 3 26 15,6-3 23-15,0 1-234 16,-10 4-172-16,10 4-104 0,0 0-56 15,0-5-26-15,0 10-12 0,0-10-5 0,0 5-3 16,0-6-1-16,0 2 1 0,0-11-8 16,0 5-7-16,10-11-2 0,-4-4-7 15,-6 0-8-15,10-9 1 16,5-1-2-16,-4-9 0 0,4-3-3 16,0 3 0-16,1-6 2 0,4 6 0 15,1-6 1-15,5 5-2 0,-11 5 2 16,11 0-2-16,-6 9 4 0,1 6-1 15,-11 0-1-15,6 11 9 0,-6 9 4 0,-5-5 9 16,6 10 4-16,-11 0 1 0,0 4 1 16,-16-4-6-16,16 0-7 0,-10 0-10 15,5 0-12-15,-6-5-24 0,11-5-46 16,-10-5-58-16,10-10-143 0,0-6-183 16,0-4-132-16,0 1-43 0,10-11 9 15,-10 5 33-15,16-10 130 16</inkml:trace>
  <inkml:trace contextRef="#ctx0" brushRef="#br0" timeOffset="82741.9059">28069 2246 470 0,'0'15'546'0,"0"-5"48"0,0 4 20 16,0 1-72-16,0 0-223 0,0 5-129 16,0-5-70-16,0 1-43 15,10-7-22-15,-10 7-21 0,5-7-16 0,5-5-2 16,1 2-3-16,-6-6-6 15,10 0-3-15,6-6-3 0,-6-4-4 16,1-5-17-16,-6 2-14 0,-5-3-16 0,6-3-5 16,-6-2-12-16,5 1 4 15,-20 1 8-15,10-2 13 0,-5 2 12 0,-6 9 7 16,-4 0 11-16,-1 4 8 0,1 6 9 16,-6 6 10-16,6-2 8 15,-1 6 9-15,6 11 3 0,-5-6 1 0,-1 5-2 16,16 5-6-16,-10-6-4 0,10 6-5 15,10-6-2-15,-5 3-5 0,16-3 0 16,-6-4 5-16,1-1-3 0,-1-3-5 16,11-1-3-16,0-6 3 0,0-4 0 15,4-4-6-15,-4-6 1 0,0-5 1 16,5 0-1-16,-6-5-4 0,1-5-2 16,0-10 0-16,5 5 0 0,-11-5 1 15,-4-4-4-15,-1 5 5 0,1-7 3 16,4 1-1-16,-15 1 1 0,6 4-1 15,-6-5 0-15,-5 5 3 0,-5 4-5 16,-6 2 0-16,11-2-2 0,-15 8 5 16,5 2 1-16,10 2-2 0,-16 3 1 15,6 7-5-15,5-1 4 0,-5 10-4 16,10 0-1-16,-16 4-6 0,16 7 11 16,-10 3 6-16,10 7 6 0,-5 4 4 15,-6-2 8-15,6 8 11 0,5-2 4 16,-10 2 4-16,10 10 2 0,0-7-1 15,0 11 0-15,0-7-3 0,10 9-2 16,-10-9-2-16,5 3-5 0,-5-7-4 16,11 7-6-16,-6-6-3 0,5-10-10 15,0 4-7-15,-4-10 0 0,4 2-4 16,5-7 2-16,-4-3-1 0,-6-1 1 16,5-6 0-16,5-4 2 0,1 0 1 15,-6-4-2-15,6-2-2 0,-1-4 1 16,6 1 0-16,-6-1-2 0,0-5-4 15,1-5 4-15,-6-1-1 0,6 2 1 16,-1 0 0-16,-5-7-1 0,1 7 3 16,-6 4 1-16,5-6 0 0,-5 11-1 15,-5 0-2-15,11 6 5 0,-11-1-3 16,0 10 5-16,0-1 7 0,-11 6 5 16,11 5 4-16,-5 1-1 0,5 3 5 15,0 6-10-15,0-9-1 0,0 9-10 16,5-12-4-16,6 3 1 0,4-1-3 15,-5-11 3-15,6 2-2 0,-1-12 0 16,-5 2-1-16,6-6 0 0,-1-5 2 16,6-4 0-16,-6 3-1 0,-15 7 0 15,5-1 4-15,-5 4 0 0,-5 12 7 16,-5 4 9-16,-5 9 12 0,-1 12 11 16,-10 3 5-16,1 15 3 0,-6 1-6 15,-5 6-9-15,10 4-14 0,-5 3-11 16,5-3-8-16,11 0-34 0,5-6-81 15,-6-8-135-15,16-7-282 0,-10-8-143 16,20-18-75-16,-10-7-16 0,11-12 51 16,-6-13 120-16</inkml:trace>
  <inkml:trace contextRef="#ctx0" brushRef="#br0" timeOffset="83179.276">29072 2240 353 0,'-5'-9'536'0,"-5"-1"49"0,-1 4 40 15,6-4 9-15,-5-1-227 0,-5 3-152 0,4 2-80 16,-4 3-47-16,-1-3-28 16,6 2-18-16,5 4-15 0,-5-6-16 0,-1 6-14 15,6 6-11-15,-5-6-11 0,10 10-7 16,0-1-5-16,10-1-3 0,-5 3 2 16,6 5-2-16,4-1 0 15,-5-1 0-15,16 1 0 0,-10 1 0 0,9 3 0 16,-9-4 0-16,15 1 4 0,-11 3-3 15,-4-3 2-15,-1-3 0 0,0-1-1 16,-4 1 1-16,-1-1 0 0,-20-3 0 16,10 1 1-16,-11 0-3 0,-4-1 1 15,0-3-1-15,4-2-13 0,-14-4-36 16,9 0-50-16,1 0-70 0,-11-4-199 16,11-6-171-16,4-5-83 15,11 0-11-15,0-5 20 0,0-5 48 0,11 0 183 16</inkml:trace>
  <inkml:trace contextRef="#ctx0" brushRef="#br0" timeOffset="83326.695">29206 2246 317 0,'10'15'544'0,"-5"5"55"0,-5-5 23 0,0 4 5 16,0 1-251-16,0 1-172 0,0-8-106 16,0-3-90-16,-5-4-126 0,-5-6-197 15,10-6-162-15,-10-7-83 0,10-9-29 16,0-1 12-16,0-13 81 0</inkml:trace>
  <inkml:trace contextRef="#ctx0" brushRef="#br0" timeOffset="83442.118">29247 2022 393 0,'10'-9'556'15,"-5"-3"49"-15,-5 8 18 0,0 8-25 16,0 2-273-16,0 0-184 0,11 3-113 0,-11 1-106 16,0-6-184-16,0 7-149 15,10-1-101-15,-5 0-35 0,11-1-2 16,-6 1 38-16,0-1 156 0</inkml:trace>
  <inkml:trace contextRef="#ctx0" brushRef="#br0" timeOffset="83790.951">29504 2167 199 0,'16'4'498'16,"-6"2"63"-16,-10-12 39 0,5 2 5 0,-5-2-168 16,0 0-151-16,-5-3-79 0,5 5-41 15,-10-8-19-15,5 8-9 0,-16-5-6 16,6 9-14-16,-1-6-20 0,1 2-20 15,-1 8-16-15,-4 2-20 0,4-2-16 16,6 5-13-16,5 3-2 0,-5 1-6 16,10 3-3-16,0-1-2 0,10 4 0 15,5 1-4-15,1 1 1 0,4 4 1 16,1-11 4-16,15 7-2 0,-5-2-2 16,-6 0 4-16,17 3 1 0,-17-9-3 15,1 8-1-15,5-5 2 0,-21-7 4 0,6 5 1 16,-6 1-5-16,-10 1 1 15,-10-7-2-15,-6 7 0 0,-9-7-2 16,-6 7 1-16,-10-6-34 0,-6 5-80 16,1-5-190-16,-6 5-220 0,1-5-122 0,10 3-73 15,-16 3-10-15,16-1 59 16,0 0 180-16</inkml:trace>
  <inkml:trace contextRef="#ctx0" brushRef="#br0" timeOffset="103197.451">23232 13066 48 0,'0'-6'327'16,"-10"6"44"-16,10-4-4 0,0 4-31 15,-5 0-39-15,5 0-106 0,-11 0-71 16,11 0-36-16,0 0-22 0,0 0-6 16,0 0-12-16,0 0-4 0,-5 4-5 15,5-4-8-15,0 0-4 0,0 0-2 16,0 0-5-16,0 6-2 0,0-6-2 16,0 0 2-16,0 0 1 0,0 0 5 15,0 0 3-15,0 0 3 0,0 0-2 16,0 0-1-16,0 0 0 0,-10 0-5 0,10 0 1 15,0 0-1-15,0 0-1 16,0 0 3-16,0 0 0 0,0 0 1 16,0 0-2-16,0 0-3 0,0-6 0 15,0 6 0-15,0-4-6 0,0-2 0 16,0 2 0-16,0-1 0 0,0-11 0 16,0 7-3-16,10-7 1 0,-10 6 1 0,5-9 2 15,-5 0-3-15,16-2 0 16,-16-8 1-16,10 4-3 0,5 0-2 15,-4-6-3-15,-6 2 1 0,15-6-3 16,-14 4-3-16,4-4 4 0,5 1-2 16,1-1 2-16,-6 0 0 0,5-3 3 15,1-3 2-15,-6 1 0 0,6 1 2 16,-6 4-2-16,5-5 0 0,1 5 0 16,-6 0-4-16,6 5-2 0,-1-5 0 15,-5 0-4-15,6 0 1 0,-6 6 0 0,5-5 1 16,-4-1 3-16,4-2 2 15,-10-1-1-15,16 3 0 0,-6-5 0 16,1 5 1-16,-6 0-1 0,5-5-1 16,-4 5 1-16,-6 0-1 0,10 0 0 15,-4 7 0-15,-1-7 0 0,-5 10 0 16,5 0 0-16,-10 0 6 0,6 5-1 0,4-1 4 16,-10 2 4-16,10 3 1 0,-10 3 6 15,5-3-2-15,-5 7-2 16,0-3-4-16,11-1-3 0,-11 3-2 15,0-2-3-15,0-1 0 0,10 7-3 0,-10-3-2 16,5-1 1-16,-5 0 1 16,0 4-1-16,0-3 0 0,10 3 0 15,-10 2 3-15,5 4-2 0,-5-6-1 16,0 6-1-16,0-3 0 0,0-3 2 16,11 6 2-16,-11-6-2 0,0 2 2 0,0-2 2 15,0 2-3-15,0-1-2 16,10-1-4-16,-10 2 2 0,0 4 1 15,5-6 0-15,-5 2-1 0,0 4 4 16,0 0 2-16,0 0 1 0,0 0-1 0,0 0-2 16,0 4 4-16,0 2-3 15,-5 4 0-15,5-5-1 0,-10 5 1 16,10 0 2-16,0 5 2 0,-11-5 3 0,11 9 6 16,-15-3 2-16,15-1 9 15,-15 4 4-15,4 6 2 0,11-5 6 0,-15 5 3 16,5 0-2-16,-6 0-4 0,11 0-6 15,-5 4-1-15,-6 2-7 16,6 3-4-16,-6 1 1 0,6 0-5 0,-5 9 2 16,-1-3-3-16,6 3 0 15,-5 6-3-15,-1-5-3 0,1-1-2 16,-6 0 1-16,6 3-1 0,-1-3 2 0,1 0 3 16,-6-3 0-16,6-2 2 15,-1 1 0-15,1-5-3 0,0 5-1 16,-6-5-1-16,5-6-1 0,11 2 0 15,-15-2 3-15,15 2-2 0,-6-12 3 16,-4 6-6-16,15-6 1 0,-10-3-2 0,10-1-1 16,-6 1 1-16,6-7 0 0,-10-5 1 15,10 2 2-15,0-6 0 16,10-6 1-16,-10 2-1 0,6-2-2 16,-6-9 0-16,10 1-3 0,5-1-1 0,-4-10 0 15,-6 6 0-15,15-12 0 0,-15 2 0 16,11-2-1-16,10-4 1 0,-16-3 3 15,16-9-1-15,-11 3 2 0,1-6 0 16,-1 0-2-16,6 1 0 0,-6-1-2 16,0 0-2-16,1 0 2 0,-6 0 0 15,6 2-2-15,-6-3-2 0,-5 7-4 16,5-6 2-16,6 9-5 16,-6-3 1-16,-5 0 5 0,5 3-1 0,1 1 2 15,-6 5-1-15,5-4 3 0,6 5 0 16,-6 3 1-16,-5 2 1 0,5-2 1 15,-4 2 0-15,14 4 0 0,-15 0-1 16,6 0-1-16,4 0 0 0,0 5 0 16,-4 1-1-16,-1-2 1 0,-5 2-1 15,5 3 2-15,-4-3 0 0,4 9-3 16,-10-5 3-16,0 5 0 0,10 1 0 16,-10-3 0-16,0 8 2 0,5-2 0 15,-5 3-1-15,-5 3-1 0,5 0 0 16,0 0 0-16,-10 9 0 0,10-5-3 15,0 8 1-15,0-3 2 0,0 1 0 16,-10 0 2-16,10-1-2 0,-6 7 2 16,6-7 0-16,0 7-2 15,0-1 2-15,-10 4-1 0,10 1 1 0,-5 11-2 16,-5-2 0-16,-1 5 0 0,-4 7 2 16,0 3-1-16,-1 0-1 0,-10 12 0 15,11-2 0-15,-11 6-1 0,0 0-1 16,11 6 4-16,-11-3-1 0,11-3-1 15,-6 0 0-15,6 0 0 0,-1-10 2 16,6-6-4-16,10-3-1 0,-5-7 1 16,-5-9-1-16,10 4 0 0,0-13-4 15,0-1-6-15,0-5-8 0,0 0-13 16,0-5-18-16,0-1-16 0,0 2-24 16,0-6-25-16,10 0-32 0,-10 0-116 15,0 0-158-15,-10-6-89 0,10 2-34 16,0-1 1-16,-5-1 27 0,-6 2 122 15</inkml:trace>
  <inkml:trace contextRef="#ctx0" brushRef="#br0" timeOffset="104461.38">23304 12360 331 0,'0'-6'430'0,"-5"0"37"16,5 2-8-16,0 4-47 0,0 0-159 16,0-6-91-16,-10 6-52 0,10 0-33 15,0 0-15-15,0 0-11 0,0 0-8 16,-6 0-3-16,6 6-6 0,0-6-4 15,-10 0-3-15,10 0 1 0,0 4 4 16,0 2 1-16,0 4 2 16,10-5 4-16,-10 9-1 0,0 1 0 0,0-5 0 15,0 11 1-15,0-2 2 0,0 1 1 16,-10 5 0-16,10-4-3 0,0 8-2 16,0-4-5-16,-10 4-7 0,5 2-2 15,5 4-7-15,-11-7-4 0,11 3-4 16,-5 4-3-16,-5-6 2 0,10 2-4 15,0-6-3-15,-10-6 4 16,10 1-1-16,0-5-1 0,-5 0 1 0,5-11-3 16,0 8 6-16,0-8-1 0,0-4 3 15,5 0-2-15,-5-4-2 0,0-2 4 16,10-4-2-16,-10 1-2 16,10 3-1-16,-5-9 0 0,-5 1 1 0,11-1 1 15,4-1-2-15,-5 1-1 0,6-5 0 16,-11 1 0-16,16-6-2 0,-6 6 0 15,-5-6 0-15,6 0 0 0,-1 0 2 16,-4 5 1-16,4-5 0 0,0 10 1 16,-4-5-1-16,-6-1-3 0,5 8 1 15,6-3-2-15,-16 7 1 0,10-1 2 16,-5 4 1-16,-5 0-1 0,10 3 1 16,-10 3 3-16,0 0-1 0,0 3-1 15,0 3 1-15,0 4 0 0,0-4-1 16,-10 3-2-16,10 1-1 0,0 0 1 15,-5-5 1-15,-5 9-1 0,10-3-2 16,-11-7 3-16,6 6 0 0,5-4-1 16,-10 0 0-16,10-3-1 0,-5 3 4 15,-6-6 1-15,1 0 6 0,5 0 0 16,-5 0 2-16,-6 0 2 0,6 0 3 16,-6-6 1-16,11 6-1 0,-15-3-2 15,15-3 0-15,-6 6-4 0,-4 0-5 16,5-6-2-16,4 6-3 0,-4-4 2 15,0 4-4-15,5 0 1 0,-6 4-1 16,11-4-1-16,-5 0 0 0,-5 0-3 16,10 6 2-16,0-6 1 0,-10 6-2 15,10 3 1-15,0-5-1 0,0 6 0 16,0 5 2-16,0-5-2 0,0 5-1 16,10 4 2-16,-10 3 2 0,10-3 2 15,-5 0-1-15,-5 6 0 0,11-3 1 16,-6 1 2-16,5-2-2 0,0-2-2 15,-4 1 1-15,4-5 2 0,-10 0-2 16,5-5 0-16,5 0 2 0,-10-5-3 16,0-5-1-16,0-5 2 0,0-5-4 15,0-5 1-15,0-5-1 0,0-5 0 16,-10 0 0-16,10-4 1 0,0-2 1 16,0 2-2-16,10-1-1 0,-10 4 2 15,0 7 0-15,0 0-2 0,0 3 1 16,11 7 1-16,-6 9 0 0,-5-6-1 15,0 12 1-15,10-6 2 0,0 9-1 16,-5 1 2-16,-5-4-1 0,11 4 0 16,-6-7-1-16,5 3-2 0,-10 4 2 15,0-10 0-15,11 6 0 0,-11-6 0 16,0 0 0-16,-11 0-2 0,11 0-1 16,0 0-4-16,-10 0-8 0,10 0-21 15,-5 0-34-15,-6-6-54 0,11 6-60 16,0-4-216-16,-5-2-146 0,5-3-65 15,5-7-5-15,6 6 28 0,-6-9 58 16</inkml:trace>
  <inkml:trace contextRef="#ctx0" brushRef="#br0" timeOffset="105951.658">23587 11671 196 0,'0'-10'301'0,"10"1"21"0,-10-7-4 16,11 7-13-16,-11-1-32 15,0 0-93-15,5 1-80 0,-5 3-37 0,0-4-20 16,10 1-8-16,-10-1-6 0,0 4-4 16,0-3 3-16,5-1-1 15,-5 4 0-15,0-4-1 0,0 1 2 0,0 3 1 16,0-4-1-16,0 1-5 0,-5 3-2 15,5 2-4-15,0-6-6 0,0 5-5 16,0 1 0-16,0-2 5 0,0-4 1 16,5 5 4-16,-5-5 8 15,0 4 1-15,10-3 2 0,-10-1 0 0,11 0 0 16,-6 1-2-16,-5-1-3 0,0 0 4 16,10-1 0-16,-10 1-2 0,0 0 3 15,0 1 3-15,0-1-4 0,5 1-4 16,-5-3-1-16,0 2-4 0,0 6-8 15,0-7-1-15,0 1-5 0,11 1-2 16,-11-1-1-16,0 0 2 0,0 1-1 16,10-7-1-16,-5 1 3 0,-5 5-3 15,10-9-3-15,-10 3 0 0,16-3 3 16,-16 4 2-16,15-1 6 0,-15-3 0 16,11 4 3-16,-11-1 3 0,10 3 2 15,-5-3-1-15,5 7-2 0,-5-9 2 16,-5 5-2-16,11-1-4 0,-11-1-2 15,10 5-1-15,-5-5-2 16,5-1-3-16,-10-3-1 0,16 3 0 0,-16 1 0 16,10-4 3-16,-5-1 2 0,-5 5 2 15,11-4 5-15,-1-2 0 0,-5-1-3 16,-5 5 0-16,0 2-3 0,10-11-6 16,-5 7 0-16,-5-2 0 0,11 2 2 15,-1-6-2-15,-5 0 0 16,-5 5-2-16,10-5 2 0,6 0 0 0,-6 0 0 15,-5-4 3-15,6 4 0 0,4 0-2 16,-5 0-1-16,-4 0 0 0,4-4 0 16,5 4 0-16,-4 0 0 0,-6-6 2 15,5 8-2-15,0-8 3 0,-5 6-3 16,6-4 2-16,-6 4-1 0,5-6-1 16,0 6 1-16,-4-4-1 0,4 4 0 15,-5-4-1-15,5-2 1 0,6 2 0 16,-16-2-4-16,10 2-1 0,5-2 2 15,-15-3 2-15,16-1-4 16,-16 4 3-16,10-8 1 0,0 5 1 0,-4-1-1 16,4 4-2-16,-5-4 1 0,5 6 1 15,1-5 1-15,-6 3 1 0,5-4 3 16,6 6-2-16,-6-2 4 0,-5-3-6 16,5 5 0-16,6-2-4 0,-16 6 1 15,10-4-3-15,-5 8-3 0,5-3 2 16,1-1-3-16,-6 0 1 0,5 4 2 15,-10-2-2-15,5-2 3 0,6 0 1 16,-1 0-1-16,-5 0-3 0,-5 0-1 16,10-4-2-16,1-2 0 0,-6-4-1 15,-5 0 3-15,10 4 2 0,-5-3 1 16,5-1 4-16,-10 6 1 0,16-6 2 16,-16 10 2-16,10-6 3 0,-5 6-3 15,6 2 1-15,-11 2 0 0,10 2 4 16,-5 3-2-16,-5 1-4 0,10 5 3 15,-10 6-2-15,0-5-1 0,0 1-4 0,0 4 1 16,0 0-1-16,0 4 3 16,0-6-3-16,11 6 0 0,-11 0 1 15,0 0-1-15,0 0 2 0,0 6 0 16,5-6 1-16,-5 4 1 0,0 0-2 16,0 4-8-16,0-8-19 0,0 9-25 15,0-9-109-15,-5 10-188 0,5-6-102 16,-11 2-46-16,11 3-11 0,-10 1 12 15,-5-4 98-15</inkml:trace>
  <inkml:trace contextRef="#ctx0" brushRef="#br0" timeOffset="107148.7619">23885 6631 206 0,'0'-6'418'0,"0"2"42"16,0 4 30-16,0-6-34 0,0 2-164 16,0 4-105-16,-5 0-55 0,5 0-32 15,-10 0-24-15,10 4-14 0,0-4-8 16,0 6-6-16,0-6 2 0,0 4 1 16,0 2 4-16,0 3 1 0,0-3 1 15,0 8-1-15,0 1-5 0,0 4-3 16,0 2 1-16,0 5-2 0,0-1-3 15,0 4 0-15,0 5-1 0,10 7-4 16,-10 3-5-16,5 6-2 0,-5-5-4 16,0 9-4-16,0 2-5 0,0-2-5 15,0 0 0-15,0 2-4 0,0-6-2 16,0-2 0-16,0-2-3 0,0-1 0 16,0-11-2-16,0 1-3 0,0-6 0 15,0-8-2-15,11-5 2 0,-11-3-7 16,0-7-18-16,10-12-35 0,-10 2-38 15,0-11-51-15,0-4-126 0,-10-3-181 16,-1-7-101-16,6 4-32 0,-10-6 7 16,-6 3 33-16,6-1 118 0</inkml:trace>
  <inkml:trace contextRef="#ctx0" brushRef="#br0" timeOffset="107339.054">23628 7109 260 0,'-5'-6'461'0,"5"0"43"0,0 3 26 0,0 3-25 16,5-6-199-16,-5 6-111 0,10-4-55 16,6 4-32-16,-1-6-18 0,11 6-16 15,0 0-13-15,10 0-13 0,-5 0-12 16,10 0-12-16,-5 0-8 0,-5 0-6 16,10 0-10-16,-10 6-16 0,5-6-28 15,-5 10-43-15,-11-10-85 0,-4 0-188 16,-1 0-123-16,-5 3-56 0,-4 9-10 15,-6-2 23-15,-6-1 72 16</inkml:trace>
  <inkml:trace contextRef="#ctx0" brushRef="#br0" timeOffset="108328.578">24143 7342 150 0,'0'10'450'16,"0"-4"48"-16,0-6 33 0,10 0 17 16,-10 4-207-16,0-4-134 0,10-4-78 0,-5 4-43 15,11-12-27-15,-6 3-16 0,0-1-13 16,6-9-13-16,-11 1-9 16,5 1-1-16,6 1-3 0,-6-3-4 0,-10-2 2 15,10 2-2-15,-10-1 2 16,0 5-4-16,-10 0 0 0,10 5 2 0,-10 0 0 15,-6 1 0-15,6 3 0 16,-5 6 2-16,-1 0-2 0,6 9-2 16,-6-3 0-16,1 10 3 0,5-3 0 0,-6 8 5 15,1 4 1-15,5-1 0 16,4 6 7-16,-4-4-3 0,10 3 2 16,0-4-1-16,0 5-1 0,0-4-4 15,10-1-1-15,-4-6-6 0,4 0-3 16,5-3 3-16,1-7 0 0,9-3 0 0,-9-2 0 15,10-4 6-15,-11-4 0 0,11-8 0 16,-6-1-5-16,-4-2 1 16,-1-1-1-16,1-3-1 0,-1-6 0 15,-5 0-6-15,6 0 3 0,-16 0 2 16,10 3-3-16,-5-1 2 0,-5 4 2 0,11 3 4 16,-11 1 2-16,0 1-2 15,0 3 2-15,0 7 0 0,0-2-3 0,0 2-3 16,0-1 1-16,0 5-1 15,0 0-1-15,10 0 1 0,-10 0 0 16,5 5 1-16,-5-5 4 0,0 0-4 0,10 4 3 16,-10-4-2-16,0 0 1 15,0 6-3-15,0-6 2 0,0 4 12 0,-10 2 7 16,5-1 9-16,-5-1 8 16,-1 6 11-16,6 0-2 0,-5 5-1 15,5 0-9-15,-6 1-10 0,1-3-7 0,5 9-11 16,5-3-4-16,0-4-3 0,0 5-2 15,0-1 0-15,0-4 0 0,15 1 0 16,-4-1 0-16,-6-1 0 16,10-3 2-16,6-1-2 0,-6-10 0 15,1 0 2-15,-1-6-1 0,11-3 1 16,-11-11-1-16,6-1-1 0,-6 2 0 16,1-10-1-16,-1-2 1 0,-4 2-1 15,4-2 2-15,-5 2 1 0,6-2 1 0,-1 6 0 16,-15 0 0-16,10 6 1 0,-4 3-4 15,4 3 1-15,-10 7 3 0,0 6-2 16,10 0-2-16,-5 6 0 0,-5 4 3 16,0-1-2-16,11 1-5 15,-11 5 4-15,0-1-2 0,0 1-2 16,0 1-1-16,0 3 2 0,-11-4 3 0,11 5-3 16,-5 1 3-16,-5-4-1 0,10 1 0 15,-16 1 0-15,16 6 0 0,-10-10 1 16,10 5 0-16,-5-1 1 15,-5-4-1-15,10 1-1 0,10-1-1 0,-5-5 1 16,-5 0 1-16,10-7 0 0,6 3 0 16,-6 0-11-16,6-2-23 0,-6-4-36 15,-5 0-47-15,10-4-112 16,-4-2-164-16,-11 0-120 0,10-3-46 0,-10-1-2 16,0 1 27-16,0-1 99 0</inkml:trace>
  <inkml:trace contextRef="#ctx0" brushRef="#br0" timeOffset="108435.906">24668 7252 352 0,'0'-4'446'0,"0"-2"28"0,10 6 17 15,-5 0-97-15,5 6-184 0,-5-2-112 16,6 1-92-16,4 1-181 0,-5-2-157 16,6 2-84-16,-6 4-40 0,6-7-11 15,-11 1 26-15</inkml:trace>
  <inkml:trace contextRef="#ctx0" brushRef="#br0" timeOffset="108606.7619">24873 7367 185 0,'11'20'467'16,"-11"-5"50"-16,0 4 35 0,5-3 19 15,5-1-224-15,-10-1-144 0,16 1-81 16,-16-9-48-16,10 4-32 0,5-10-19 16,1 0-26-16,-6-6-26 0,5 2-32 15,1-11-39-15,4-1-116 0,-14-3-125 16,9 0-94-16,-5-6-45 0,-10-1-6 15,0 1 15-15,0 0 104 0</inkml:trace>
  <inkml:trace contextRef="#ctx0" brushRef="#br0" timeOffset="108748.872">24981 7238 278 0,'-25'-6'415'0,"4"12"46"0,-5-2 23 15,1 11-37-15,-1 5-198 0,11 1-173 16,-11 8-246-16,16 6-162 16,4-4-85-16,-4 3-45 0,10 1-15 0,0-10 42 15</inkml:trace>
  <inkml:trace contextRef="#ctx0" brushRef="#br0" timeOffset="109760.638">25656 7163 285 0,'0'-6'412'0,"0"6"29"0,0 0-5 15,0-4-27-15,-11 4-113 0,11 0-102 16,0 0-56-16,-5-5-31 0,-5 5-20 16,-1-4-14-16,11-2-10 0,-15 0-11 15,10 2-7-15,-5-5-5 0,-6 3 0 16,-4 2 4-16,4-2 1 0,1 0 5 16,-11 6 2-16,11 0-1 15,-11 0-2-15,10 6-5 0,1 0-8 0,-11-2-5 16,16 5-11-16,-5-3-6 0,4 4-7 15,6 0-5-15,5-1-1 0,5 7-1 16,6-7 1-16,4 1 0 0,0 5-1 16,11 1 1-16,0-7-1 0,10 7 3 15,-5 3-3-15,-6-3 3 16,17-1 1-16,-12 4-3 0,-4-3-1 0,0 3-1 16,-11 0 0-16,1-3 0 0,-6 3-1 15,-10 2 2-15,0-1 2 0,-10-5 0 16,-6 4-1-16,1 1 0 0,-11-5-1 15,0 0 2-15,-4 1-2 0,4-7-4 16,0 1-17-16,0-6-33 0,11 2-39 16,10-6-51-16,-5-6-169 0,10 2-162 15,15-6-74-15,-5 1-14 0,6-3 16 16,-1-1 37-16</inkml:trace>
  <inkml:trace contextRef="#ctx0" brushRef="#br0" timeOffset="110283.609">25810 7342 256 0,'0'10'472'0,"0"5"49"0,-5-1 31 15,5 7-13-15,-11-2-202 16,11 7-116-16,0-1-70 0,0 4-45 0,0 1-26 16,0 5-20-16,0-6-16 0,0 2-11 15,11 4-9-15,-11-6-4 0,5 1-4 16,5-4-4-16,-10-1-5 0,0-6 0 15,0 0 0-15,0-3-1 0,0-7-4 16,0-3 3-16,0-6-3 16,-10-6 1-16,5-3-1 0,5-1-2 0,-11-9 0 15,-4-6 0-15,15-6 0 0,-10 2 0 16,5-12-2-16,-6 7 2 0,11-11 0 16,0 1 2-16,0 3-2 0,0 7 1 15,11-7 4-15,-6 12-1 0,5-2-4 16,5 6-1-16,-4 6 0 0,4 0-1 15,1 9-3-15,-6-2 2 0,5 9 0 16,1 3 2-16,4 0 1 0,-15 3 0 16,11 1-2-16,5 8-2 15,-16-2 0-15,5 5 0 0,-5-5 4 16,5-1-5-16,-10 3 3 0,0 1 3 0,0-3-2 16,-10-4 1-16,5 3 0 15,-5 1 0-15,-6-4 2 0,1 3 0 0,4-3 1 16,-14-6-1-16,9 4 0 0,11 2 1 15,-5-6-13-15,0 4-15 0,4-4-23 16,6 6-43-16,0-6-94 0,6-6-191 16,4 6-118-16,0-4-55 0,-5 4-13 15,21 0 22-15,-11-6 84 0</inkml:trace>
  <inkml:trace contextRef="#ctx0" brushRef="#br0" timeOffset="110649.699">26077 7402 330 0,'0'0'511'0,"0"0"54"16,0 0 37-16,-10 0-32 15,10 0-227-15,10 0-136 0,-10 0-81 16,0 0-49-16,16-6-37 0,-6 3-15 16,0-3-11-16,6-4-5 0,-11 0-2 0,16 1-7 15,-6-3-2-15,-10 3-9 16,5-7-8-16,6 3-8 0,-6-5-9 15,-10 5-3-15,5-1 0 0,-5-1 5 0,0-1 6 16,-5 7 7-16,5-7 8 16,-10 7 6-16,5 9 0 0,-6-6 7 15,1 6 7-15,-5 0 10 0,-1 6 5 16,1 9 7-16,5-5 2 0,-6 9 4 16,6 2-1-16,-6 2-7 0,6 3-4 0,5-1 0 15,5-4-5-15,0 8-4 0,5-10-4 16,5 2-1-16,1-1-1 0,4-5-1 15,1-2-1-15,-1-1-2 0,11-2 0 16,-1-10-17-16,1 4-14 0,5-8-24 16,5-2-36-16,-10 2-170 0,-6-8-180 15,6 3-87-15,0-1-39 0,-11 1-5 16,6-1 22-16,-6 4 160 0</inkml:trace>
  <inkml:trace contextRef="#ctx0" brushRef="#br0" timeOffset="111156.165">26659 7227 182 0,'0'-4'431'0,"0"4"48"16,-10 0 29-16,4 0-29 0,-4 0-143 15,-5-6-120-15,4 6-70 16,6-4-35-16,-5 4-26 0,-5 0-17 0,4 0-12 16,-4 4-6-16,-1-4-2 15,1 6-2-15,-6-2 6 0,6 1 7 16,-1 1 1-16,1 4 1 0,-6-1 0 16,6 7-4-16,0-3-8 0,4 9-8 0,6-3-10 15,-5 0-5-15,10 6-10 16,-10-3-4-16,10 3-3 0,10-6 1 0,0 0-3 15,-5 0-6-15,16-3 1 16,-6-1-2-16,1-5-4 0,15-4-20 0,-6-2-31 16,11 1-42-16,-5-5-51 0,-5-5-184 15,0-5-170-15,5 0-74 16,-6 5-22-16,-9-9 19 0,4 8 39 0</inkml:trace>
  <inkml:trace contextRef="#ctx0" brushRef="#br0" timeOffset="111592.499">26875 7203 328 0,'-10'10'453'0,"-6"0"40"15,16-1 13-15,-10 1-54 16,-5 0-177-16,9 5-101 16,-4-5-60-16,0 3-32 0,5 5-28 0,-6 1-15 0,11-4-2 15,0 1-11-15,0 3-3 0,11 0-4 16,-6-3-2-16,5-1-2 16,6 5-6-16,-6-11 2 0,5 7-3 15,1-7 0-15,-1-3-4 0,11 4-19 0,-16-10-38 16,16 0-85-16,-11-6-174 15,1 2-136-15,-6-2-70 0,5-3-20 16,-15-1 18-16,16-5 75 0</inkml:trace>
  <inkml:trace contextRef="#ctx0" brushRef="#br0" timeOffset="112119.794">26983 6540 236 0,'0'15'439'15,"5"10"49"-15,5-5 30 0,-10 5-26 16,11 6-180-16,-6-2-103 0,5 1-55 16,-5 5-32-16,6 0-19 0,4 9-6 15,-5-3-6-15,1-3-7 0,-6 9 1 16,5-3-2-16,-5-2-1 0,-5 1-10 16,11 1-7-16,-11 1-8 0,10-5-10 15,-5-1-12-15,-5-5-8 0,0-3-8 16,10-11-6-16,-5 1-5 0,6-12-3 15,-11-5 1-15,15-4 0 0,-5-4-2 16,6-5-2-16,-6-7-1 0,6 1-1 16,-1 0-1-16,-5-7 1 0,6 9-3 15,-1 3 0-15,-5 0 0 0,6 10 3 16,-6 0-1-16,-5 6 1 0,6 8 0 16,-1 7 4-16,-5-2-4 0,-5 10 0 15,0 2 2-15,10-2 0 0,-10 2 0 16,0-2-2-16,0 2 1 0,-10-6-4 15,10-6-29-15,0-4-55 0,0-1-81 16,0-8-215-16,0-6-165 0,0-10-83 16,0-5-16-16,10-1 27 0,-4-3 73 15</inkml:trace>
  <inkml:trace contextRef="#ctx0" brushRef="#br0" timeOffset="112272.98">27539 7342 6 0,'5'16'441'0,"5"3"83"15,-10 0 52-15,0 6 26 0,0 1-77 16,0-7-217-16,0 2-122 0,0-2-81 16,0-3-68-16,0-7-72 15,0-9-122-15,0 0-196 0,0-9-137 0,0-7-66 16,10-3-18-16,-4-6 24 0,-6-6 99 16</inkml:trace>
  <inkml:trace contextRef="#ctx0" brushRef="#br0" timeOffset="112397.022">27647 6955 224 0,'0'-16'473'16,"0"10"42"-16,-10 3 23 16,10 6-11-16,-6 7-232 0,6 2-181 0,-10-3-220 15,10 5-214-15,0-3-114 16,0 3-60-16,0 1-17 0,0-5 18 0</inkml:trace>
  <inkml:trace contextRef="#ctx0" brushRef="#br0" timeOffset="112738.391">27811 7393 246 0,'0'19'523'0,"0"-4"52"0,0-1 41 16,0 1 31-16,0 1-222 0,0-7-159 16,16 7-87-16,-16-7-51 0,10 7-33 15,6-7-27-15,-1 1-22 0,-5-4-16 16,16 3-11-16,-10-5-5 0,-1 2-6 15,0-6-5-15,11-6-6 0,-16 2-16 16,6-5-14-16,-1-7-13 0,-4 1-14 16,-1-10-20-16,-10 0-11 0,0-4-14 15,0-2 1-15,-10-4 7 0,-1 1 10 16,-4 5 32-16,-11 4 34 0,11 5 38 16,-11 9 30-16,-5 11 19 0,5 5 6 15,1 15 0-15,-6 5-12 0,5 10-16 16,0 5-30-16,1 4-54 0,9-3-142 15,6 3-224-15,-6-9-122 0,16 0-60 16,-5-4-16-16,5-2 23 0,5-4 122 16</inkml:trace>
  <inkml:trace contextRef="#ctx0" brushRef="#br0" timeOffset="114291.014">28825 6546 314 0,'0'-6'440'15,"-10"2"45"-15,10 4 6 0,0 0-35 16,-5 0-151-16,-6 0-96 0,11 0-52 15,-10 0-39-15,10 4-25 0,-5 2-18 16,-5-1-13-16,10-5-10 0,-5 10-8 16,-6-6 2-16,1 2 3 0,10 3 0 15,-5 7 1-15,-5-1-4 0,-1 5-1 16,6-1-5-16,-5 6-1 16,5 6-5-16,-6 4 0 0,1-1 1 0,10 1 6 15,-5 9 7-15,-5-3-2 0,10 3 0 0,0 6-1 16,0-1-10-16,0 1-5 15,0 0-12-15,10 0-5 0,-5-6-3 16,5 1-3-16,1-1-1 0,-6-7-1 16,10 1-4-16,6-7 3 0,-6-2-12 15,1-4-27-15,-6-5-38 0,5 1-48 16,1-12-60-16,-6 7-193 0,-10-12-172 16,16 1-70-16,-16-1-14 0,0-4 21 15,0 0 51-15</inkml:trace>
  <inkml:trace contextRef="#ctx0" brushRef="#br0" timeOffset="115097.326">29206 6939 182 0,'0'10'445'0,"0"-4"46"15,0 3 28-15,-10 1-13 0,10 0-163 16,0-5-126-16,0 9-66 0,0 1-32 16,0 1-17-16,0-1-11 0,0 4-10 15,0 7-6-15,0-7-2 0,0 6-1 16,0 4-2-16,10 2-3 0,-10-2-6 16,0 1-7-16,0 3-8 15,10-2-14-15,-5 0-10 0,-5-2-5 0,0-4-7 16,11-4-5-16,-11-1 2 0,0-5-2 15,5-11 1-15,-5 2-3 0,0-12 4 16,10-4-2-16,-10-5-4 0,-10-5 0 16,10-8 0-16,-5-3 0 0,5-4-3 15,-11-6 2-15,11 3 1 0,-5-7 2 16,-5-5-3-16,10 0 1 0,-10-4 0 16,10 4-1-16,-6 0-1 0,6 5-2 15,0-5 2-15,6 6 0 0,-6 3 0 16,10 1 1-16,0 5-2 0,6 1 1 15,-1-1 0-15,0 6-1 0,-4-2 0 16,15 6 0-16,-11 6 4 0,0-1-2 16,11 5-4-16,-10 5 3 0,-1 1 1 15,6 3 0-15,-6 6 0 0,0 6 0 16,1-3 3-16,-6 13-1 0,6-1-2 16,-6 5 2-16,5-1-1 0,-15 2 1 15,16 4-3-15,-16 0 2 16,0-2-1-16,0-1 1 0,0 3 6 15,-16-6 6-15,6 0 11 0,5-3 11 0,-11-1 7 16,-4 1 5-16,4-13-3 0,1 7-5 16,-11-4-9-16,11-6-8 0,-1-6-12 15,-4 6-1-15,4-4-8 0,11 4-3 16,-5 0-9-16,10 0-24 0,0 4-47 16,0 6-53-16,0 1-95 0,10-7-215 15,-5 6-146-15,6-1-55 0,4 7 2 16,1 5 29-16,9-7 88 0</inkml:trace>
  <inkml:trace contextRef="#ctx0" brushRef="#br0" timeOffset="115745.43">29751 7094 271 0,'-5'-10'491'0,"-5"4"57"16,5 0 41-16,-6 2-10 16,11-1-185-16,-10 5-126 0,10-4-77 15,0 4-53-15,-5 0-36 0,5-6-29 16,5 6-30-16,-5-4-16 0,10 4-10 16,-10 0-3-16,16 0-5 0,-1 4-2 15,-4-4-3-15,4 6-4 0,11-6 1 16,-11 4-1-16,6 1 2 15,-6 5-2-15,1 0 0 0,-1 5 3 0,-5-5-1 16,6 5-4-16,-1 1 2 0,-15-7 2 16,11 11-1-16,-11-11 4 0,-11 7 2 15,11-7 8-15,-15 7 1 0,5-7 5 16,-6-3 4-16,1 4 3 0,4-10-4 16,-4 0-4-16,-11 0 0 0,11-6 0 15,4 2-1-15,6-2-1 0,-5 6-1 16,10-5 1-16,0 5-4 0,0 0-7 15,10 0-2-15,6 5-2 0,-1 5 1 0,-5 0 1 16,16 1-5-16,-10 3 3 16,9 7-2-16,-9-2 0 0,10 1 2 15,-11 1-2-15,11 2 2 0,-16-2 0 16,-5 4-1-16,5-5-2 0,-10-1 0 16,-10 2 6-16,-5-7 4 0,4-3 0 15,-4-1 0-15,-11-6 3 0,1 1 0 16,4-10-4-16,-5 1-9 0,0-2-15 15,1-4-32-15,-1 1-48 0,0 3-60 16,11 2-143-16,-1-8-183 0,6 9-117 0,10-3-42 16,0 6 9-16,10-4 39 15,6 4 133-15</inkml:trace>
  <inkml:trace contextRef="#ctx0" brushRef="#br0" timeOffset="116554.606">30235 6291 169 0,'0'-4'426'0,"0"-2"50"15,0 3 25-15,0-3-32 0,0 2-137 16,0-2-123-16,0 6-68 16,0 0-41-16,0-6-21 0,0 6-17 0,0 0-4 15,0 0-4-15,0 0-5 0,0 6 3 16,10 0 4-16,-10-2 3 0,5 5 3 15,6 7 0-15,-6-7 2 0,5 11 9 16,6 1 7-16,-6 4 5 0,5 10 2 16,11-6 0-16,-11 11-3 0,11 1-9 15,5 3-15-15,-10 6-12 0,-1 4-5 16,6 0 0-16,0 6 10 0,-11 0 4 16,6 5 10-16,-16-5 12 15,5 10 13-15,-10-7 5 0,0 3 0 0,0-2-2 16,-10-1-7-16,5-1-16 0,-6-2-15 15,11-6-16-15,-10 2-15 0,5-12-14 16,-5 0-3-16,10-3-4 16,0-12-3-16,-5-4-3 0,5-6-2 0,0-3-13 15,-11-1-24-15,11-9-32 16,0-2-44-16,0 2-62 0,11-6-76 16,-11 0-126-16,0 0-227 0,0 0-102 0,0 0-30 15,0 0 24-15,-11 3 53 16,1-3 133-16</inkml:trace>
  <inkml:trace contextRef="#ctx0" brushRef="#br1" timeOffset="145641.605">23047 13129 7 0,'-5'-4'45'0,"5"4"-14"0,0 0-7 15,0 0-5-15,0-5 1 0,0 1 12 16,0 4 23-16,0 0 43 0,0-6 84 15,0 6 60-15,0 0 32 0,0 0 13 16,0 6-7-16,0-6-29 0,0 0-75 16,0 0-54-16,0 0-32 0,0 4-18 15,0-4-13-15,0 0-11 0,0 5-11 16,0-5-10-16,0 0-9 0,0 0-8 16,0 0-3-16,0 0 0 0,0 0 4 15,0 0 5-15,0 0 11 0,0 0 2 16,0 0 3-16,0 0 1 0,0 0-4 15,5 0-5-15,-5 0-4 0,0 0-4 16,0 0-2-16,0 0-2 0,0 0-3 16,0 0 7-16,0 0 4 0,0-5 8 15,0 1 5-15,10 4 3 0,-10-6 7 16,0 2-3-16,0-2-4 0,10 1-4 16,-5 1-5-16,-5-2-6 0,0-4-2 15,11 5-4-15,-11 1-2 0,10 4-1 16,-10-6-4-16,5 2 0 0,-5 4-2 15,0 0 0-15,11 0-5 0,-6 0 2 16,-5 0 1-16,0 0-1 0,0 0 0 0,10 0 0 16,-10 0 4-16,10 0 1 15,-10 0 2-15,5 0 6 0,-5 0 8 16,11 0 9-16,-11 0 5 0,15 4 7 16,-15-4 4-16,10 0-2 0,-4 6-2 15,4-6-6-15,0 0-2 0,-5 0-5 16,6 0-7-16,-6 0 1 0,5 0 8 15,5-6 3-15,-4 6 5 0,4-4-1 16,1 4 2-16,-6-6-4 0,5 2-11 16,1-1-10-16,-6-1-5 0,5 2-5 15,1-2 1-15,-6 2-4 0,6-1-2 16,-6 1 0-16,5-2 0 0,1 0-1 16,-6 2-1-16,-5 4-2 0,6-6 3 15,4 6 0-15,-5-3-1 0,-10 3 2 16,16-6-3-16,-16 6 3 0,10 0-2 15,-5 0 1-15,-5 0 0 0,10 0 2 16,1 0-2-16,-6-6 3 0,-5 6-1 16,10-4 4-16,-10 4 1 0,5-6 3 15,6 6 2-15,-1-3 3 0,-5 3-2 16,-5-6-3-16,10 6-3 0,-10 0 0 16,11 0-3-16,-11-4-5 0,5 4-1 15,-5 0 3-15,10 0-5 0,-5 0 4 16,-5 0 1-16,10-6-3 0,-10 6 5 15,11 0 4-15,-6 0 18 0,5-6 10 16,6 2 10-16,9-5 3 0,1 3 1 0,5-4-5 16,-5-5-11-16,15 5-10 0,0 1-2 15,0-7-4-15,0 7-1 16,11-7-1-16,-11 6-6 0,16 1-1 0,-6-7-5 16,0 7-1-16,-4-1-2 15,4 0 0-15,1 1 0 0,-6 3-1 16,5-4 1-16,-9 5-2 0,14-5 0 15,-15 0 1-15,11 5-1 0,-11 1-2 0,10-2 1 16,-9 2 0-16,9-2 1 0,-5-3-1 16,-4 3 0-16,9 2 4 0,0-2-1 15,-4 0 1-15,4 3 0 0,6-3-3 16,-6 2 5-16,6-2-3 0,-6-4-2 16,1 1-2-16,-6 3-1 0,6 2 1 15,4-5-1-15,-15 3 0 16,11-4 3-16,-11 4 1 0,0-3-1 0,0 3 2 15,0 2-1-15,1-6 0 16,-6 5-2-16,-6-5 1 0,12 4 1 0,-6 2-2 16,-5-5 3-16,5 3-3 0,-6 2 1 15,6-2 0-15,-5-3 0 0,0 3 1 16,5 2-1-16,-5-2 2 0,-5 0-2 16,0 2 0-16,-1-5 0 0,6 3 0 15,-5 2-2-15,10-2 2 16,-16 1 0-16,16 1 0 0,-10-2 0 0,5-4 0 15,-5 10 0-15,0-5 4 0,4 1-1 16,-4-2-1-16,0 2 0 16,5-2 0-16,5 6 0 0,-5-4 0 15,-6-1-2-15,11-5 0 0,-5 4 0 16,0-3 0-16,5-1-2 0,-5 0 2 0,5 4-1 16,5-9 1-16,-10 5-1 15,10-3 1-15,-5 1 1 0,5-1-1 16,1 1 0-16,-1-1 0 0,-10-3 0 0,15 7-1 15,-5-1 0-15,0 0 2 16,0-5 1-16,1 5-2 0,-1-1 2 0,0 1 2 16,-10 0-3-16,10 7-1 0,-5-9 0 15,5 8 0-15,0-6 0 0,-10 5 0 16,15-5 0-16,-4 4 3 0,-11 2-3 16,10-5 2-16,0 3-2 0,0-4 0 15,0 1 0-15,0 3 0 0,11-4 0 16,-11 1 0-16,0 3 2 0,11-4-2 15,-11 1 2-15,10-1-1 16,-10-6 0-16,6 7 0 0,-6-1-1 0,10 1-1 16,-10-7 0-16,1 6 1 0,-1-5 0 15,0 0 1-15,0 5-1 0,0-5 2 16,-5 5-1-16,5-6-1 0,1 7-1 16,-1-7-1-16,0 7 0 0,-5-1 1 15,5 0-2-15,-10 1 3 0,10-1 3 16,0-1 1-16,-5 1-2 0,6 6 1 15,-1-6 0-15,-10-1-1 0,10 7 4 16,0-6-3-16,0 1-1 0,0-3 1 16,6 2-1-16,-6 1-2 0,-10 3 0 15,10-4-1-15,-5 7 1 0,-5-3 0 16,-6-4 0-16,6 0 0 0,5 5-1 16,-10 1 0-16,-5-2-1 0,15-4 2 15,-11 5 0-15,1 1 0 0,-5-2 2 16,4-4-2-16,1 5 1 0,0-5 0 15,5 6-1-15,-6-6-1 0,1 5 1 16,0-5 2-16,0 0-2 0,-1 4 0 16,-4-3 0-16,5-1 0 0,-1 4 2 15,1-3-2-15,0 3 1 0,-11 2-1 16,16-6 4-16,-5 5-2 0,0 1 1 16,-1-2 1-16,1 0-1 0,5 2 1 15,-5-1-3-15,-1-5 1 0,16 4-1 16,-10-3-1-16,5 5 2 0,6-2 0 15,-1-4-2-15,0 1 0 0,0-7 0 0,0 7 0 16,11-1-1-16,-11 0-1 16,0-1 2-16,0-3 0 0,0 8 1 15,0-9 0-15,1 5 0 0,-6 1-1 16,-5-1-1-16,-6 0 1 0,6 1-3 16,-10 3 1-16,-6-4 0 0,1 5 0 15,-1 1 6-15,-5-2 2 0,-10 6 2 0,11 0 4 16,-6 0 0-16,-5 0-1 15,-5 0-4-15,-6 6-2 0,11-2-7 0,-10 1-18 16,-5 5-39-16,-11 0-65 16,10-5-86-16,-14 5-243 0,-6 0-192 15,-6-1-88-15,-9 7-18 0,-6-1 38 0,-10-1 69 16,-5 1 236-16</inkml:trace>
  <inkml:trace contextRef="#ctx0" brushRef="#br1" timeOffset="148741.438">23016 13100 133 0,'0'-5'371'0,"0"1"44"0,0 4-1 0,0 0-26 16,0 0-61-16,0 0-120 15,-10 0-74-15,10 0-39 0,0-6-28 16,0 6-13-16,0 0-8 0,0 0-5 16,0 0 1-16,0 0 3 0,0 0 1 15,0 0-5-15,0-4-2 0,0 4-7 16,0 0-7-16,0 0-3 0,10 0-3 15,-10-6 8-15,0 6 2 0,10-5 9 16,-5 1 7-16,-5-2 3 0,11 2-2 16,-6-2-3-16,15 6 2 0,-15-9-6 15,6 9 5-15,4-6 4 0,1 2 3 16,9-2 6-16,-9 2 4 0,10-5 1 16,-1-3 1-16,1 2-1 0,0 1 1 15,5-1-4-15,-6-5 1 0,1 5-1 16,5-5-5-16,5 5-4 0,-5 0-3 15,-5-5-7-15,10 5-8 0,-6 1-6 16,-4 3-5-16,5 2-5 0,-5-6-5 16,-1 5-2-16,1-1-3 0,5 2 3 15,-5-2-2-15,0 2 1 0,4-2 2 0,-4 1 5 16,0 1 0-16,0 4 0 16,4-6 1-16,-4 2 1 0,0 4-4 0,0-6-2 15,-1 6-2-15,1-3-2 16,-5-3 0-16,-1 6 1 0,-4 0 0 15,-1 0 3-15,1-6 1 0,9 6 0 16,-14-4 1-16,4 4 0 0,0 0-2 16,1-6-3-16,-6 6 1 0,0 0-1 15,-4 0-1-15,4 0-2 0,-5-4 1 16,5 4-2-16,1 0 1 0,-6 0 0 16,5 0-1-16,-10 0 4 0,16-5 5 15,-16 5 4-15,15 0 4 0,-5-4 2 16,1-2 3-16,-6 0-1 0,5 2-2 15,-5 4-4-15,5-5-3 0,6 1 4 0,-6-2-2 16,6 6 0-16,-1-6 2 16,-5 2 8-16,6-1 3 0,-1 1-1 15,11-2 1-15,-11 2-1 0,11-2 1 16,-5-3-7-16,-1 3-5 0,6 2-4 0,-11-2-3 16,11-3-2-16,0 9-2 15,0-6-2-15,-1 2-1 0,1-2-1 16,-5 2-3-16,4-2 1 0,1 1-1 15,0 1-3-15,5 4 0 0,-6-10 3 16,1 10-2-16,0-6-1 0,5 3-2 16,-6-3 1-16,11-4-1 0,-5 10 4 15,-5-6 1-15,5 2 4 0,5-1-2 16,-5-1 5-16,10 2-3 0,-15-2-1 16,15 2-3-16,-5-1 0 0,-5 1 0 0,5-2-2 15,-5-4 1-15,-6 5-3 16,6 1 4-16,5 4 2 0,-5-6 1 0,-5 2-1 15,10-2-2-15,-16 0 4 16,6 3-4-16,10 3 0 0,-15-6 0 16,5 2 0-16,-1-2 0 0,1 6 0 15,5-6 2-15,-5 2 2 0,-1-5-1 16,11 3-3-16,-15 2 1 0,15-7 1 16,-5 1-2-16,-5 0-2 0,10 1 1 15,-6-1 0-15,6 0-1 0,-5-5-2 16,0 5 3-16,-5-5-1 0,15 5-3 15,-15 1 3-15,10-3 1 0,-5-1 1 16,-6 7 0-16,6-4 2 0,-5 0 1 16,10 1 3-16,-15-3-4 0,15 3 0 15,-5 5 1-15,-6-6-2 0,11-1 1 16,-5 7 0-16,-5-6 0 0,5 0-1 0,-6 5-1 16,12-5 0-16,-7 4 0 15,-4-4 0-15,5 5-1 0,5-5-1 0,-10 6 3 16,5-5 2-16,-6 1-1 15,6 0-1-15,5-2 0 0,-5 1 6 0,5-3 0 16,-5 3 2-16,-5-1 2 0,10 0 4 16,-5 1-1-16,-6 3-5 15,6-4-3-15,5 1-1 0,-5-1-1 16,-5-2-1-16,0 9 0 0,4-7 3 16,6 0-1-16,-5-1-2 0,-5 1-2 15,5 0 2-15,5 1-2 0,-5-1 1 16,-5 4-2-16,10-3 0 0,-6-1 3 0,6 0-1 15,-5 1 1-15,0-3-2 16,5 3-1-16,5-1 4 0,1 0-1 0,-1-5 0 16,0 5-1-16,0 0 0 0,10 1 3 15,-9-7-3-15,-1 7 1 0,0-1-1 16,0-1-1-16,0 1 4 0,0 0-5 16,1 1 0-16,-1-7 0 0,0 7-3 15,5-1 1-15,-5 0-1 0,-10 1 0 16,10-3 1-16,-5 2 0 0,-5 1-1 15,11-1 1-15,-6 0 0 0,-6 1 2 16,-4 3 0-16,15 2 2 0,-10-2 2 16,-5-3 0-16,10 3-3 0,-16 2 2 15,17-7 1-15,-7 7 0 0,-4-6 0 16,0 4 0-16,5 2 3 0,5-7-1 16,-11 7 2-16,6-6-2 0,-5 4-1 15,10-3-2-15,-5 3-1 0,0 2 1 16,-5-5-2-16,15 3 1 0,-5-4-1 15,-5 0 1-15,10 5-1 0,-5-5 0 16,-5 0-5-16,10 1 1 0,0-3-1 16,-5 3 0-16,-5-1-2 0,10 6 2 15,-5-8 2-15,-5 3 2 0,5-1 2 16,-5 1 1-16,5 3 0 0,-5-4 1 16,0 6-1-16,-6-7 0 0,1 7-2 15,0-6 0-15,5 10-1 0,-6-6 0 16,1-3 0-16,0 9 0 0,-11-10 0 15,11 4-3-15,0 2 2 0,-1-1-3 0,-9-1 1 16,15 2 0-16,-11-2 0 16,1 2 2-16,5-1 1 0,-11 1 4 0,11-2-1 15,0 0 2-15,-1 2-1 16,-9-1 1-16,9 1-2 0,-9 4-1 16,10-6-1-16,-1 2-1 0,-9 4 2 15,9-6-1-15,-9 6 1 0,10-6 0 16,-1 3-1-16,-9 3 3 0,10-6-4 15,-11 6 0-15,0-4 0 0,11-2-1 16,-10 6 1-16,9-6 0 0,1 2 1 16,-11-1-1-16,11 1 3 0,0 4 0 15,-11-6-3-15,11-4 1 0,-10 5 1 16,9 1-2-16,-9-2 0 0,9 2-1 16,-9-2 1-16,-6 2 0 0,6-1-1 0,-6-1 1 15,-5 6 0-15,5-4 1 16,-10 4-1-16,11 0-2 0,-6 0 1 0,-5-6 4 15,0 6 4-15,0 0 1 16,0 0 4-16,0 0 3 0,0 6-1 0,-5-6-4 16,-6 4-2-16,11-4-5 15,-15 6-1-15,5-1 0 0,4-1 1 0,-4-4-3 16,0 6 0-16,-6-2 2 16,11-4 0-16,-5 6-1 0,0-6-2 15,-6 4 1-15,1-4-3 0,5 5 2 16,-6-5-1-16,1 0 2 0,4 6 0 15,-4-6-1-15,5 4-1 0,-6-4 1 16,1 6 0-16,4-6 1 0,-4 4-2 16,0 1 2-16,-11 5 0 0,10-4 2 15,-9 4 2-15,-1-1-3 0,0 1 1 16,1 0-2-16,4 5-2 0,-5 0-1 0,-10-5-1 16,5 5 1-16,6-1-2 0,-6-2 3 15,-5 1-2-15,10 2-1 0,-15 1-1 16,10-6 4-16,-5 5-1 15,-5-2 0-15,10 3 2 0,-5-1 0 0,-5-5-1 16,10 0 2-16,-5-1 0 0,5 3 0 16,5-8 0-16,-5 5 0 0,6-3 2 15,-1 4-2-15,0-4 1 0,11-3-2 16,-11 3 1-16,11-6 2 0,4 4-2 16,6-4 2-16,-5 6-5 0,10-6 0 15,-10 0-4-15,10 4 0 0,0-4-14 16,0 5-28-16,10-5-39 15,-10 6-63-15,15-2-88 0,-4-4-251 16,-11 0-211-16,15 0-91 0,0-4-19 16,-4-2 33-16,4 1 68 0,11-5 242 15</inkml:trace>
  <inkml:trace contextRef="#ctx0" brushRef="#br1" timeOffset="153333.867">31902 10294 181 0,'-10'9'390'15,"5"1"39"-15,-6 5-2 0,6-5-31 16,-5 6-124-16,0 3-113 0,-6-4-60 16,16 5-29-16,-15-1-10 0,4 2-2 15,-4-2-2-15,5 6 2 0,5-5 2 16,-11 5-4-16,6 6-1 0,0-2-4 16,-6-4-5-16,1 6-3 0,4-3-4 0,-4 7-2 15,10 0-5-15,-5-4-6 16,-1 3-1-16,-4 1-3 0,-1 0-1 15,6 4-3-15,5-3 3 0,-5-1-2 16,-1 0 0-16,6-1-2 0,-5-5 0 0,5 2 5 16,5 4 5-16,-10-6 0 15,10 2 6-15,0-2 4 0,0 1 1 16,10-1-6-16,-5-4-2 0,5 1-2 16,-5 2-5-16,16-2 0 0,-16-1-1 0,11-4 2 15,9 2-1-15,-4-2-4 16,-1 4 3-16,1-5-4 0,0 5-4 0,-1-6-1 15,-4-4-1-15,9 5-4 16,1-5-1-16,-5 1 3 0,-1-3 0 0,-4 2 3 16,15-5 2-16,-6 2-1 0,1-8 0 15,5 1-2-15,-5-1 0 0,10-8-6 16,5 4 0-16,0-5 1 0,0-5-2 16,0 0-2-16,0-5 0 0,1-4-1 15,-1 3 3-15,10-9-5 16,-20 6 0-16,10-6 0 0,0 0 2 0,-15-6-2 15,15 2 1-15,-15-6 2 0,0 0-2 16,5 1 1-16,-6-1-2 16,-9-6 3-16,4 7-2 0,-4-7 1 15,-1 3 0-15,1-3-2 0,-6 6 0 16,-10-5 0-16,10 5 0 0,-5-3-2 0,-5-3 2 16,11-3 2-16,-11-1 6 15,0 5 1-15,0-10 1 0,0 3 2 0,0 5-1 16,0-2-2-16,0-3-5 0,-11 9-3 15,11-9 2-15,-15 9-1 0,5-7 1 16,5 11 1-16,-11-7 3 0,-4 6 6 16,-6 5 0-16,10 1 2 0,-9 4 0 15,-6-1 0-15,5 7-2 0,0-2-3 16,-5 7-4-16,-5 5-1 0,-5-3-4 16,0 8 1-16,0-5 0 0,0 9 0 15,-11 0 0-15,11 4 0 0,-15 1-1 16,14-1-1-16,-9 2 0 0,10 4 0 15,0-1 0-15,-1 7 0 0,12-7 0 16,-6 7 1-16,-6 3 1 0,17 2-1 16,-6 3-1-16,5 6 0 0,-5-5 0 15,-5 10-3-15,10 6 2 0,-4-3-1 16,4 7 2-16,0 1-1 0,0 2 1 16,6 2 2-16,-1 6 0 0,6-4-2 15,-1 10 0-15,6-8 4 0,10 6-4 16,0 0-1-16,0-4 0 0,0 3 1 15,10-5-2-15,6-3 2 0,-1-1 2 16,11-6 0-16,0 6-1 16,-1-11-1-16,1 5 3 0,5-3-3 0,5-7 0 15,5 1 0-15,0 0 2 0,1-4 0 16,4-6-1-16,5 4 1 0,6-10 2 16,5-4 1-16,-6-5 1 0,11 2 0 15,0-12-3-15,0-6 0 0,0-4-2 16,-11-5 0-16,16-4-1 0,-20-3 0 15,15-7 0-15,-16 4 1 0,-4-9 1 16,4-1-1-16,0-6-1 0,-9 3 0 16,-12-3-1-16,7-3-1 0,-7-6 2 15,-4 5-1-15,-10-11 1 0,9 8 3 16,-14-8-1-16,-6-4-1 0,5 1-1 16,-10-1 0-16,-10 0 2 0,10 0-4 15,-16 4 1-15,6-2-3 0,-11 4 3 16,1 4-1-16,-6 6-3 0,11 3 4 15,-11-3 1-15,5 4 0 0,-4 5 0 16,-1 6-1-16,-10-2 0 0,5 6-3 16,5 6 4-16,-5 3-3 0,-5 1-1 15,-5 5 2-15,10 6 0 0,-5-2 0 16,-5 3 0-16,10 3 2 0,-10 0 0 16,5 0 0-16,-5 3 0 0,10 3 2 15,-10 4-2-15,5 0 1 0,-5-1-1 16,0 1-1-16,10 5-1 0,-5 1 2 15,5 9 3-15,-5-6-2 0,-5 10-1 0,15 2 3 16,-5 4-2-16,0-1-1 16,5 7 1-16,-10 3-1 0,11 6 0 15,9-5 0-15,-10 5 2 0,11 4 0 0,0-4-2 16,4 0 0-16,6 4 2 16,-5 2 2-16,10-2-2 0,0 6-1 15,15-6 1-15,-15 2 0 0,16-2-1 16,4 0 0-16,-4-4-1 0,-1 0 0 0,11 0 1 15,5-5 5-15,5-5 1 16,5-1 3-16,0-4 2 0,0-5 3 0,11-1 0 16,-11-4 3-16,16-3-5 0,-1-9-2 15,-4-3 0-15,4-4-5 0,6-6-1 16,-5-10-3-16,-1 0-1 0,6-11-1 16,-16 2 0-16,11-6 0 0,-6-10 0 15,1 6 0-15,-11-11 0 0,0-1 0 16,-10-3 0-16,5-1 0 0,-5-5 0 15,-5-4 0-15,-1-2 0 0,-9-4 0 16,-6 1 0-16,-10-1-1 0,0-4 1 16,-10 4 1-16,5-5-1 0,-16 5 2 15,6 0-2-15,-11 2 1 16,0 2 0-16,6 2-1 0,-6 4 0 0,-10 0-2 16,5 6 0-16,5 3 0 15,-5 6-2-15,-5 1 0 0,-5 5 1 0,10 4 2 16,-5 4-1-16,-5 7 2 15,0 4-1-15,0-1 1 0,0 11 0 0,-1 0 0 16,1 6-3-16,-10 9 2 0,-1-1-2 16,6 7 2-16,-11 8-3 0,6 2 3 15,-1 3 1-15,-4 11 0 0,4-1 1 16,11 6-1-16,-10 0-1 0,10 10-1 16,-1 0-1-16,12 0-1 0,-6 3 1 15,5 3 3-15,5-2 0 0,0 1 0 16,11-1 2-16,5 1 0 0,10-5-2 15,0 0-1-15,10-6 2 0,5-4 1 16,6 0-1-16,-1 0 0 0,6-11 3 16,10 2 1-16,-5-1-1 0,10-11 1 15,11 2 1-15,-1-12-2 0,6 6 0 16,-1-9 3-16,1-3 0 0,10-3-1 16,0-4-1-16,0-6 1 0,-11-10 0 15,11 0-6-15,0 1 0 0,-10-13 3 16,4 3-1-16,-4-6-2 0,-6-4 0 15,-4-7 0-15,4 1 0 0,1-4-1 16,-6-11 1-16,-10 0 1 16,5-4-1-16,0-6 0 0,-15 0 2 0,5-5-1 15,-16 1 0-15,6-5-2 0,-16-1 1 16,5-1 1-16,-10 7-2 0,-10-5 0 16,5 9 1-16,-16 0 0 0,6 0-3 15,-16 4 0-15,5 8 3 0,-15-2-1 16,5 0-2-16,-5 9 2 0,0 3-2 15,0 3 0-15,-6 10-1 0,-4 0 2 16,-6 9-1-16,-5 7 1 0,6 3 0 16,-11 2 3-16,10 8 0 0,-10 8 0 15,1-3-1-15,-1 10 0 0,10 1 0 16,-10 1 0-16,16 8 1 0,-6 6 5 16,1 5 1-16,4 5 2 0,1 5-2 15,9 4 4-15,1 6-3 0,10 5-1 0,-5-1-1 16,16 1 0-16,-1 5 2 15,16-1-3-15,-5 1-1 0,10-5 0 0,15-5 0 16,-4 0 0-16,4 0 3 16,11-12 3-16,5 2 3 0,-6 0 4 15,16-9-1-15,-4 3 0 0,4-9-3 0,0-6-4 16,15-4-3-16,-4-4-2 0,4-2-2 16,-4-9 1-16,5 0 0 0,9-10 0 15,-9-4 0-15,10-2 0 0,-10-13-1 16,4-1-2-16,-4-5 0 0,-1-6-1 15,-4 2-3-15,-1-11 3 0,-4-1 1 16,-11-3-1-16,5 0 0 0,0-10 2 16,-10-2 1-16,-5-4-2 0,-11-4 0 15,6-1 0-15,-16-5 0 0,5 1 0 16,-10-1 0-16,-10 1 0 0,5 9 0 16,-16 0 0-16,6 4 0 0,-11 8 0 15,-5-2-2-15,0 15 1 0,-5 1-2 16,-5 3 2-16,-10 6 0 0,9 5 1 15,-14 11-2-15,-1-1 0 16,-5 14 0-16,-4 2-1 0,4 9 3 0,0 4 0 16,-5 7 3-16,11-1-3 0,-1 9 2 15,5 1-2-15,-4 9-1 0,15-3-3 16,0 7 3-16,-1 2 2 0,6 0-1 16,6 4 0-16,4 2 0 0,0-2 0 15,11 2 0-15,4-2-3 0,11 0 3 16,-5 2 2-16,10-2-4 0,-5-4 2 15,16 1 0-15,-6-3 0 0,16-2 0 16,-11-1 0-16,11-5 2 0,0-5-1 16,15-1 5-16,-10-8-3 0,10-3-2 15,-5-8 0-15,5 1 2 0,0-7 0 16,11-3 0-16,-6-12 1 0,-5 6-1 16,11-9 0-16,-11-7-1 0,0-3-1 15,10 0-1-15,-9-7 0 0,-12 1 0 16,12-9-1-16,-6-1-1 0,-6-6 0 15,6-3 0-15,-10 0 2 0,-5-12 1 16,5 2 1-16,-6-2-2 0,-4-4 0 0,-11-4-1 16,5 5 1-16,-10-7 0 15,0 2 0-15,0 5 2 0,-10 5 0 16,-6-2-2-16,-9 11 0 0,9 1 0 16,-15 3-1-16,-5 7-2 0,-5 5 1 15,0 4 0-15,-11 9 0 0,6 1 1 16,-16-1 0-16,6 12 1 0,-1 4 0 15,1 0 0-15,-6 10 0 0,5 6 0 16,1 3 0-16,4 6-3 0,-4 0 3 16,4 10 0-16,1-1 0 0,9 7-1 15,12-2 0-15,-6 5 0 0,5 6 0 16,5 0 1-16,11 0 0 0,4 0-2 16,6 4 2-16,-5-3-1 0,20-1-1 15,-5-6-2-15,16 6 4 0,-1-5-2 0,1-5 0 16,0-1 2-16,15-4 3 0,-6-5-1 15,7-5 0-15,4-5 0 0,0-1 0 16,10-4-2-16,-4-9 2 16,14-2 0-16,-4-4 0 0,0 0 2 15,-1-10 0-15,6-5 0 0,-6 5-1 16,1-9-1-16,5-2-2 0,-16-2-1 16,6-2 0-16,-11-6-1 0,0 2 0 15,0-2 0-15,-5 2 1 0,-15-6 1 0,4 4 0 16,-14-3 1-16,4-1 0 0,-15 0-1 15,0-5 0-15,-10 5-1 16,-6-4 0-16,1 5 1 0,-11 3 0 16,1-4 1-16,-17 6 0 0,11-2 1 0,-20 2-2 15,10 8-3-15,-11 2 2 0,6 0 0 16,-5 9-1-16,-1 4 1 0,-4 0 0 16,4 12 1-16,6 0 0 0,-6 4-1 15,11 3-1-15,0 8 2 0,0 4-1 16,5 4-2-16,5 2 1 0,-10 4 2 15,15 9 0-15,0 1 0 0,11-1-1 16,-11 6 0-16,21 0-1 0,-5 4-1 16,-1 2 2-16,11-6-2 0,0-1 5 15,11 1-1-15,4-6-1 0,1 3 2 16,4-9-1-16,-4-3 2 0,15-4-1 16,5-2 0-16,5-8 1 0,0-8-2 15,0 3 3-15,11-10 0 0,4-6-1 16,-4-6 0-16,4 0-1 0,-4-4 1 15,4-3-2-15,-9-8-1 0,4-4-1 16,0 5-1-16,-9-9 0 0,-1-2-2 16,-10 3 2-16,-6-9 1 0,11 2 0 15,-20-3-1-15,-1-3 5 0,1-3-1 16,-6-1 1-16,-10-1-3 0,0 2 0 16,-10-6 0-16,5 5-1 0,-6 1 1 15,-14-1-1-15,9 5 2 0,-10 5 0 16,1 0-1-16,-6 1-1 0,5 3 0 15,-15 8-1-15,10-2 1 0,-10 9 0 16,-5-3-1-16,4 7 2 0,1 3 0 16,0 5 0-16,0 4 0 0,0 0 0 15,0 4 0-15,-1 5 0 0,12 3 0 16,-7-2-1-16,-4 9-3 0,16 0 4 16,-1 2 0-16,-5 8-1 0,5 2 0 0,11 4 1 15,-1 0 0-15,-4 3 0 16,15 8 0-16,-6-1 1 0,11 5 0 15,0 0-1-15,0-2 0 0,11 3 0 16,-6-1 0-16,15 0 0 0,-4-6 0 16,10 1 0-16,-11-11 0 0,16 7 0 15,-5-6 0-15,10-10 0 0,-6 0 0 16,12 0 0-16,-6-12 2 0,5 3-1 16,0-11 3-16,0-1-3 0,0-4-1 15,0-9 2-15,1-1-2 0,-1-5 1 0,0-10-1 16,0-1 1-16,0-8 1 15,0-1-2-15,1-9 0 0,-17-1 1 16,1 1-1-16,0-12-1 0,0 2-2 16,-11-2 2-16,0 2 1 0,-15 0 0 15,0-2 2-15,0 2 0 0,-15 4 0 16,0 6-1-16,-11 3-1 0,0 2 0 0,0 5-3 16,-15 3-1-16,0 2 2 0,0 4 1 15,-11 4-1-15,-4 1 2 0,4 11 0 16,-4-1 2-16,-1 4-2 0,6 6 1 15,-6 6-1-15,16 4-1 0,-11 5-1 16,1 4 2-16,10 6-2 16,10 1-1-16,0 8 0 0,5 11 0 15,1-5 3-15,9 5 0 0,6 5 0 0,0-6 0 16,10 0 0-16,10-3-3 0,0-2-33 16,-5-3-55-16,21-9-71 0,-10 4-205 15,4-10-218-15,1-5-111 16,-1-7-29-16,1-9 22 0,5 0 54 15,-1 0 198-15</inkml:trace>
  <inkml:trace contextRef="#ctx0" brushRef="#br2" timeOffset="162520.903">30842 9815 343 0,'0'-4'423'0,"5"-1"32"16,-5-1-22-16,0 2-56 0,0 4-154 16,-5-6-90-16,5 6-49 15,0-4-28-15,0 4-16 0,0 0-11 0,-10-5-1 16,10 5-9-16,0-6-4 0,10 2-4 16,-10-2 0-16,0 2-3 0,5-5 0 15,-5 3 0-15,11-4-3 0,-6-5-2 16,5 5 0-16,0-9 2 0,6 3-4 15,-6-9 0-15,5 6 0 0,1-6-1 16,-1 0 0-16,-4-6 0 0,4 2 6 16,1 4 1-16,-6-6 1 0,5 8 3 15,-4-2-1-15,-6 0-4 0,5 0 2 16,-10 0-8-16,15 5 6 0,-15 5 4 16,0-4 6-16,0 3 4 0,0 7 6 15,0-1 8-15,0-2-2 0,0 9 0 16,0-7-5-16,0 4-7 0,0 6-6 15,11 0-6-15,-11 0-5 0,0 0-1 16,5 6-1-16,-5 4 1 0,0-1 1 16,10 1 9-16,0 0 6 0,-4 5 2 15,4 0 14-15,-10 5 11 0,5-1 11 16,5 2 2-16,1 4 3 0,-6 0 0 16,-5-2-5-16,10 8-12 0,-10-2-9 15,10 2-7-15,-5-2-12 0,-5 2-4 16,0-6-1-16,0 0-5 0,11 0-2 15,-11-11-3-15,0 1 1 0,5 1-1 16,-5-7-2-16,0 1-1 0,0-4-19 16,0-3-31-16,0-3-44 0,0-3-101 15,0-3-188-15,0 0-132 0,-5-4-57 16,-6 7-4-16,6-3 22 0,-5 2 91 16</inkml:trace>
  <inkml:trace contextRef="#ctx0" brushRef="#br2" timeOffset="162752.797">30966 9566 204 0,'0'-3'475'0,"0"-3"47"0,0 6 30 16,5-6 18-16,5 6-220 15,6-4-137-15,-6 4-75 0,16-6-43 0,-11 3-29 16,16 3-23-16,-5 0-17 0,-1-6-13 15,1 6-5-15,-11 0-4 0,11 0-16 16,0 0-33-16,-11 0-109 16,-4 6-213-16,-6-6-120 0,-5 0-61 15,0 3-21-15,-5 3 16 0,-6 4 96 0</inkml:trace>
  <inkml:trace contextRef="#ctx0" brushRef="#br2" timeOffset="163338.252">31413 9372 322 0,'0'-4'503'15,"-10"4"42"-15,10 4 19 0,0 1-27 16,0 1-233-16,-5 4-127 0,5 0-78 15,-10 5-32-15,10-5-22 16,0 9-17-16,0-4-12 0,-11 5-4 16,6 1-7-16,5-2-3 0,0 0 0 0,0 3 1 15,-10-9 0-15,10 1-2 0,0 3 1 16,0-7 0-16,0-6 0 0,0-4-2 16,0-4 3-16,0-6-3 0,10-11 0 15,-5 1 0-15,6-5 0 0,-1-4 0 16,5-5 0-16,-4-1 1 0,-6 0 1 15,10-5 0-15,-5 5 0 0,1 4 0 0,-6 6 2 16,5 6 1-16,-10 0-5 16,0 9 0-16,0 10 0 0,0 0 4 15,0 10 3-15,-10 9 1 0,10 6 7 16,-5 0 2-16,-6 4 3 0,11 6-3 0,0 1-5 16,0-1 0-16,0 0-1 15,11-1 2-15,-6-5 0 0,5 2 0 16,6-6-4-16,-6-5 2 0,5-5-2 15,1-5-4-15,-1-10-3 0,11-10 0 16,-11-1 1-16,6-3-1 0,-6-11 0 16,11-6 2-16,-10-4-2 0,-1 1 0 15,-5-5-2-15,-5 4-1 0,6-5 1 16,-1 5 0-16,-10 4-1 0,0 2 1 16,0 10 3-16,-10-2-2 0,10 11-4 15,-11 0-19-15,6 5-27 0,-5 10-50 16,5-5-165-16,-5 10-183 0,10-4-93 15,-11-2-33-15,11 5 1 0,0 3 33 16</inkml:trace>
  <inkml:trace contextRef="#ctx0" brushRef="#br2" timeOffset="163892.425">32020 9173 190 0,'0'-4'403'15,"0"-2"39"-15,-10 6 6 0,10-4-34 0,0-1-101 16,0 5-120-16,0-6-62 0,-10 2-32 15,5 4-17-15,-6 0-7 0,6 0-3 16,-5 0-3-16,0 0-3 0,-6 4-4 16,1 7-3-16,5-7-5 0,-6 12-11 15,1-1-6-15,4-1-7 0,-4 7-6 16,5 4-5-16,-6-2-9 0,16 2-2 16,-5 6 0-16,-5-2-7 0,10 2 4 15,0-6-4-15,10 4 1 0,-5-4-2 16,6 0-5-16,-6 0 5 0,15-9 2 15,-15 3-4-15,21-10 2 0,-10-3 2 16,-6-2 2-16,16-8 1 0,-11-2-4 16,0-9 6-16,1 2-4 0,-6-13 0 0,6 5-1 15,-6-4 1-15,-10 2-3 16,0-2 2-16,0 4 9 0,0 1 16 16,0 5 17-16,-10 5 17 0,10 1 11 15,-6 3 1-15,-4 2-5 0,10 4-16 16,0 0-15-16,0 0-19 0,0 4-9 15,16 2-2-15,-16 0-4 0,15-3 0 16,-5-3-2-16,6 0-20 0,-6 6-57 16,5-6-131-16,-15 0-237 0,0 0-131 15,0 0-67-15,0 0-15 0,0 0 37 16,0 0 118-16</inkml:trace>
  <inkml:trace contextRef="#ctx0" brushRef="#br2" timeOffset="164237.678">32226 9109 296 0,'0'0'480'0,"0"4"44"16,-10 2 30-16,10 4-27 0,0-1-210 15,0 7-120-15,0-1-67 0,0 4-34 16,0 1-26-16,0 5-20 0,0 0-14 16,10 0-9-16,-10 10-6 0,0-4-7 15,11-3-8-15,-11 3 0 0,5-2 0 0,-5-4-3 16,0 0-3-16,10 0-15 0,-10-11-37 15,0 1-52-15,0-9-184 0,0-6-162 16,-10 0-84-16,5-9-31 16,-6-3 11-16,11-2 39 0</inkml:trace>
  <inkml:trace contextRef="#ctx0" brushRef="#br2" timeOffset="164897.579">32185 9154 236 0,'-10'5'441'15,"10"-1"45"-15,0 2 22 0,0-2-35 16,-5 2-184-16,-6 3-111 0,11-3-66 15,-10 4-36-15,5-1-13 0,-5 1-6 16,10 6-1-16,-16-1 0 0,16 4-6 16,-10-3-6-16,5 3-8 0,-6 6-6 15,11-6-3-15,-15 6-4 0,15 6 0 16,-10-2 0-16,10-4-1 0,-5 4-6 16,5 2-6-16,-11-2-3 0,11-4-6 15,0 0 1-15,0-9-4 0,0-1 2 16,0-5 0-16,11-1 0 0,-11-9 2 15,5 0 2-15,-5-9-1 0,10-1 3 16,-10-1-2-16,0 1-1 0,10-4-16 0,-5-1-20 16,-5-1-35-16,0 1-55 15,0-4-169-15,0-1-159 0,0-1-73 16,0-4-25-16,0 2 11 0,11 2 40 16</inkml:trace>
  <inkml:trace contextRef="#ctx0" brushRef="#br2" timeOffset="165194.731">32375 9044 343 0,'0'0'497'15,"0"6"39"-15,0-6 32 0,-10 9-43 16,10 1-209-16,-5-1-112 0,5 7-66 15,-10 3-39-15,10 2-32 0,0 4-21 16,0-1-18-16,0 6-13 0,0-4-4 16,0 8-5-16,0 1-1 0,0-6 0 15,0 6-1-15,10-4-1 0,-10-3 0 16,5 3-1-16,-5-11-1 0,0 1-11 16,0-8-30-16,0-3-48 0,0-4-154 15,-15-6-162-15,10-6-113 0,-6-8-50 16,1 5-1-16,-16-7 32 0,11 1 144 15</inkml:trace>
  <inkml:trace contextRef="#ctx0" brushRef="#br2" timeOffset="165373.54">32077 9308 185 0,'0'0'466'16,"10"10"47"-16,-5-10 34 0,11 5 21 15,-6-1-222-15,6 2-143 0,9-6-76 16,-9 10-44-16,10-10-33 0,-1 6-18 15,6-6-17-15,5 0-22 0,-10 0-89 16,-11-6-236-16,11 6-125 0,-21 0-68 16,5 0-35-16,-10 0 1 15,0 6 73-15</inkml:trace>
  <inkml:trace contextRef="#ctx0" brushRef="#br2" timeOffset="166238.536">32643 9273 293 0,'-10'4'474'0,"10"-4"46"15,0 6 30-15,-11-6-35 16,6 6-192-16,-5 3-114 0,-5-5-69 0,15 8-37 16,-11-3-29-16,6 1-22 15,-5 6-14-15,10-3-11 0,-10 2-6 16,10 5 0-16,0 1-4 0,0-2 0 0,10 6-6 16,-10-5-2-16,15 5-2 0,-4-6-4 15,-1 2-1-15,5-5 0 16,1-7 0-16,-1 1 0 0,11-6 1 0,-11-4-1 15,1-4 0-15,10-6 0 16,-6-5 1-16,-4-4-2 0,-1-7-1 0,0 1 0 16,-4-9 0-16,-11 3 0 15,5-4 0-15,-5 0 2 0,-5 1 1 0,-6-1 7 16,6 6 17-16,-15 4 20 0,4 4 13 16,-9 11 7-16,9 6 7 0,-10 4-4 15,1 4-18-15,9 6-15 0,1 5-15 16,-1 4-8-16,6 3-6 0,5 3-19 15,5 4-50-15,5-4-70 0,-5-6-219 16,15-4-179-16,-4-5-97 0,-1-4-33 16,11-2 23-16,-11 2 54 0</inkml:trace>
  <inkml:trace contextRef="#ctx0" brushRef="#br2" timeOffset="166803.653">32947 9154 350 0,'10'0'483'0,"-10"5"38"15,0 5 21-15,0 0-59 16,0-1-207-16,0 7-117 0,0 3-63 16,0 0-33-16,-10 3-12 0,10 3-12 0,0 4-8 15,0 2-4-15,0-3-5 0,-5-2-2 16,5-1-5-16,-11-6-8 15,11 0-1-15,0-3-2 0,0-7 2 0,0-3-2 16,0-12-4-16,0 2 2 0,0-11 2 16,11-4-3-16,-6-6-1 0,-5-6 0 15,10-4 3-15,5 0 2 0,-4-3-4 16,-6 7 3-16,15-10 0 0,-4 12 1 16,-1-5-4-16,-4 9-1 0,4 0 2 15,-10 5 0-15,5 5-2 0,6 11 0 16,-6-2 1-16,-10 6-1 0,5 6-1 15,-5 4-3-15,11-1 3 0,-22 11 6 16,11-5 6-16,-5 10 8 0,-5-6 10 16,5 6 4-16,-6-5 8 0,-4 1-3 15,5-2-1-15,-6-3-2 0,6-3-7 16,-5-1-1-16,9-8-7 0,-4 1-6 16,0-10-2-16,5 5-5 0,5-4-2 15,0-2-5-15,0 0 4 0,5 2-1 16,-5 4-1-16,10 0-3 0,0 4 1 15,-4 8 1-15,9-3-3 0,-15 11 2 16,10-5-1-16,6 4 3 0,-6 6 0 16,-10 1 2-16,5-7 2 0,5 6-5 15,1 0 2-15,-6-6-2 0,-5 2-1 16,10-1-12-16,-10-5-47 0,0 1-115 16,0-7-235-16,0 1-125 0,-10-6-67 15,10 7-24-15,-5-7 28 0,-6 6 107 16</inkml:trace>
  <inkml:trace contextRef="#ctx0" brushRef="#br2" timeOffset="167797.678">31079 10118 202 0,'0'-4'431'0,"10"-1"45"0,-10 1 28 16,0-2-34-16,0 2-162 15,0-2-121-15,0 6-62 0,-10-6-33 0,10 6-15 16,-5-3-9-16,-6 3-6 0,6 0-6 16,-5 0-4-16,0 0-9 0,5 0-7 15,-6 0-6-15,-4 3-8 0,5-3-4 16,4 0-8-16,-4 0-1 16,-5 0 1-16,-1-3 7 0,-4 3 6 0,4 0 6 15,1 0 4-15,-1 0 1 0,-9 0-4 16,14 0-7-16,-4 3-7 0,-1 3-7 15,16 0-2-15,-10-2-6 0,5 6 2 16,-5-1-3-16,10 3 0 0,10-3 3 16,-5 7 0-16,5-7-1 0,-4 5-2 15,14 1 0-15,-4 1 1 0,-1-1-1 16,0-1 0-16,6 1 2 0,0 1-1 16,-1-1-1-16,-4-1-1 0,-11 1 2 15,5 0-1-15,0 1 2 0,-10-3 5 16,-10 3 15-16,0-1 8 0,-6 1 3 15,1-7 5-15,-1 5 1 0,-9-3-3 16,-1-1-14-16,0-6-8 0,-5 2-3 16,6-6-5-16,9 0-4 0,1 0-2 15,-6 0-6-15,21 0-26 0,0-10-41 16,0 10-56-16,11-10-159 0,4 5-196 16,0-5-95-16,11 4-31 0,0-3 12 15,5-1 39-15,5 0 153 0</inkml:trace>
  <inkml:trace contextRef="#ctx0" brushRef="#br2" timeOffset="168153.862">31280 10178 306 0,'-6'-4'492'0,"-4"-2"41"16,10 2 31-16,-10 4-31 0,5 0-220 15,-6 0-126-15,1 4-73 0,5 2-41 16,5-2-29-16,0 2-10 0,-10 3-4 15,10 1 6-15,0 5 3 0,0 1 4 16,0 3 4-16,0 6-1 0,0 0-1 16,0 0-5-16,10 1-8 0,-10-1-5 15,0-6-3-15,15 0-7 0,-4 2-6 16,-6-11-1-16,5 0-3 0,6-10 0 16,-1 0 0-16,6-16-2 0,-1 1-2 15,-10-4 1-15,16-10-2 0,-10-2 0 16,-6-4 0-16,-5 0 0 0,5 1 1 15,1 5 0-15,-6 4-1 0,-5-1-4 16,0 5-1-16,-5 8 0 0,-6 7-2 16,11-4-12-16,-10 10-27 0,10 4-34 15,0 2-53-15,-5 0-156 0,5-2-186 16,0 1-88-16,5 5-23 0,-5-4 9 16,10-2 37-16</inkml:trace>
  <inkml:trace contextRef="#ctx0" brushRef="#br2" timeOffset="168699.67">31573 10118 283 0,'-10'6'478'0,"10"4"44"0,0 5 30 0,0-5-19 15,0 5-209-15,-11 4-117 16,11 3-68-16,-5-3-43 0,5 6-25 0,-10-6-26 15,10 1-16-15,-5 1-11 16,-6-8-9-16,11 3-4 0,0-7-2 0,0 1-2 16,0-4 2-16,0-12-1 0,0 2 2 15,0-5-2-15,11-7 1 16,-6-3-1-16,5-6-4 0,-5-6 1 16,16 2-2-16,-16-2-2 0,10 2 0 0,-4 4 5 15,4 0 0-15,-5 6-1 0,-4 3 0 16,4 7 1-16,-10 9 2 0,10 0-4 15,-10 3 1-15,0 13 2 16,0-1 1-16,0 5 1 0,0 5-3 0,0 0 3 16,0 0-3-16,0 4-2 0,5-4 1 15,-5 0 1-15,11-4-3 0,-1-2 0 16,-5-3 2-16,10-6 2 0,-4-7-1 16,4-6 2-16,-5-3 2 0,6-10 0 15,-1 3 2-15,-4-12-3 0,4-6 0 16,0 2-1-16,-4-6 0 0,-1-5-2 15,-5 5-2-15,-5-6 0 0,11 7-1 16,-11 5 1-16,5-2 2 16,-10 12 0-16,5-1 2 0,0 5-2 15,-11 5 0-15,11 5-3 0,0 5-16 0,0 5-31 16,-5-5-43-16,5 10-138 16,0-4-168-16,0 3-107 0,0-5-40 0,0 8 0 15,5-8 28-15,-5 1 130 0</inkml:trace>
  <inkml:trace contextRef="#ctx0" brushRef="#br2" timeOffset="169211.75">32010 10039 366 0,'0'10'494'0,"0"1"38"0,-10-1 28 0,10 3-57 15,0 3-209-15,0-1-118 16,0 1-62-16,0 3-35 0,-5-4-27 16,5-1-21-16,5 1-11 0,-5-5-8 15,0 5-4-15,0-9-2 0,0-2-2 0,10-4-1 16,-10 0 0-16,10-4 2 16,-4-5-5-16,-6-7-1 0,10-5 1 15,-10 2-2-15,5-6 2 0,5 0 0 16,-10-4 2-16,11 4-1 0,-11-6 3 15,0 2-1-15,0 0 0 0,0 4 0 16,0 4 10-16,0 1 9 0,0 1 4 0,0 3 2 16,0 7 1-16,0-1-3 15,0 4-6-15,5 1-5 0,-5 5-4 16,10 5 0-16,-10 1-2 0,15 4 1 16,-4-1 1-16,-6 7-3 0,16 3-1 0,-16-3-1 15,10 3-3-15,6 0 1 0,-16 2 0 16,15-1-2-16,-14 5 1 15,9-6 0-15,-15 6-2 0,0-6-1 0,0 3 2 16,0 3-1-16,-15-6 1 16,9-4-2-16,-4 5 2 0,-5-11 0 0,-6 1 0 15,6 2 1-15,-1-9-3 16,1 3 2-16,-1-6-4 0,-4 0 2 16,4 0-2-16,6 0 1 0,5 0-1 0,5-6-7 15,-10 6-29-15,10-3-43 0,0-3-106 16,0-4-194-16,10 1-133 0,-10-3-64 15,15-2-6-15,1-1 23 0,-6 0 94 16</inkml:trace>
  <inkml:trace contextRef="#ctx0" brushRef="#br2" timeOffset="169604.9089">32406 9875 304 0,'0'-6'494'15,"0"12"46"-15,0-6 32 0,0 0-26 16,0 6-207-16,0-2-120 0,-5 5-67 16,-5 3-33-16,10 2-24 0,0 1-10 15,-5 4-10-15,5 2-11 16,0-1-12-16,0-1-8 0,5 2-9 0,-5-1-9 16,10-5-9-16,-5-2-4 15,6 3-3-15,4-16-3 0,-5 0-1 16,6 0-3-16,10-10 2 0,-11-9-5 0,11 4 5 15,-11-11-3-15,11 1-2 16,-11 0 0-16,6 0 0 0,-6 6 1 0,-10 4-3 16,6 5-1-16,-1 0 1 15,-10 10 1-15,-10 6 7 0,10 4 12 16,-11 9 15-16,-4 12 9 0,0-2 7 0,-1 11 7 16,-10 5-9-16,1-1-8 0,9 0-16 15,-9 6-9-15,9-5-5 0,-4 1-3 16,4-7-22-16,16-8-60 0,-5-2-83 15,-5-14-229-15,10-5-178 0,0-10-96 16,10-10-31-16,5-9 33 0,1-6 68 16</inkml:trace>
  <inkml:trace contextRef="#ctx0" brushRef="#br2" timeOffset="170172.261">32880 9806 178 0,'0'5'475'0,"10"5"54"15,-20-6 36-15,10 11 33 0,0-5-205 16,-5 5-129-16,-6 5-75 0,-4 1-44 15,5 2-34-15,4 2-24 0,-14 0-27 16,15 6-20-16,-11-6-14 0,6-5-10 16,0-1-5-16,-6 2-4 15,16-11-5-15,0-1 0 0,0-9-1 0,0-5 0 16,11-5-1-16,-6 0 0 0,5-9-1 16,5-6-3-16,1 0-2 0,4-6-2 15,-4 2 4-15,-1 4-3 0,1 0 0 16,-6 9 5-16,0 3 0 0,-5 7 0 15,-5 0 2-15,11 12 1 0,-22 4 2 16,11 5-3-16,0 10 2 0,-5 0 5 16,-5 0-4-16,10 4 0 0,0-4-1 15,0 6 1-15,10-8-3 0,-5-1 0 0,6-9 0 16,-6-1 0-16,16-3 1 16,-16-9 0-16,20-9 2 0,-9-7-2 15,4-3 1-15,1-6-2 0,0-10 0 16,-6 4 0-16,0-3-2 0,1-1 2 15,-6-6 0-15,-10 7 0 0,5 5-1 0,-5 4-12 16,0 5-36-16,0 5-67 0,-5 5-207 16,-5 5-168-16,5 5-93 15,-6 9-35-15,-4 1 9 0,0 5 54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7:10.2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 90 8 0,'0'3'97'16,"0"-1"-9"-16,0-2 1 0,0 0 7 15,0 4 11-15,0-2 41 0,0-2 38 16,0 2 34-16,0 2 17 0,0-4 1 16,0 3-6-16,3-3-39 0,-1 0-39 15,-2 4-43-15,0-4-26 0,0 2-22 16,0-2-17-16,0 0-11 0,2 0-7 15,-2 3-3-15,0-3 1 0,3 3 3 16,-3-3 2-16,2 0 2 0,-2 0 1 16,0 0 4-16,3 0 0 0,-3 0 0 15,3 0-1-15,-3 0-2 0,0 0 1 16,0 0-2-16,0 0-1 0,0 0 0 16,0 0 1-16,0 0-1 0,0 3-1 15,0-3-3-15,0 0-2 0,0 0-2 16,0 0-8-16,0 0-5 0,0 4-3 15,1-4-3-15,-1 1-2 0,0-1-2 16,0 0 0-16,3 4-2 0,-3-4 2 16,1 0-2-16,-1 0 1 0,3 0-1 15,-3 0 2-15,3 0-1 0,-2-4-1 16,-1 4 3-16,5-1-2 0,-5-3-1 16,3 1 2-16,1 0-2 0,-1 0 0 15,0 1 0-15,-2-2 0 0,2 1 0 16,-2-1 2-16,2 2-2 0,0 0 2 15,-1-2-1-15,-2-1 0 0,3 1-1 16,-2 3 0-16,2-4 0 0,-3 2 0 16,0 1 1-16,3-1-1 0,-3 0 0 15,1-3 0-15,-1 3 2 0,0 1-2 16,3-6 0-16,-3 6 1 0,1-3-1 16,-1 1 3-16,0 2-1 0,0-2 0 15,0 1 1-15,-1 0 3 0,1 1 2 16,-3-6 3-16,3 7 3 0,-1-3 3 15,-2 4 3-15,0-3-1 0,2 3 0 16,-2-2 2-16,1-2-4 0,-1 4-1 16,3 0-4-16,-3-2-1 0,3 2-4 15,-4-2-2-15,4 2-1 0,0 0-2 16,-1 0 1-16,1 0-1 0,-3 0-1 16,0 0 1-16,3 0 0 0,0 2-2 15,-1-2 0-15,1 2 0 0,-3-2 0 16,3 0 0-16,0 4 0 0,-3-2 0 15,3 1 0-15,0-3 0 0,-2 4 1 16,-1-3-2-16,3-1 1 0,0 5 0 16,-1-2 0-16,1-1 0 0,-3 1 0 15,3 0 0-15,0 1 0 0,-3-2 0 16,3 1 0-16,0-2-2 0,-1 4 2 16,1 1 0-16,0-2 0 0,0-2 2 15,0 1-2-15,0-1 0 0,0 5 0 16,0-4 1-16,0-1-1 0,0 1 0 15,0 2 0-15,1-4 0 0,-1 3 0 16,0 1-1-16,0-1 1 0,3-2 0 16,-3 0 0-16,0-2 0 0,3 4 0 15,-2-1 0-15,-1 1 0 0,3-4 0 16,-1 2 0-16,-2-2 0 0,3 0 0 16,0 0 1-16,-2 0 1 0,-1 0 0 15,6 0 0-15,-5 0 0 0,-1 0 3 16,4-2-1-16,-4-2 1 0,3 4 0 15,0-3 1-15,-1-1-1 0,-2 2 3 16,3 0-2-16,-2-2-2 0,2 2 2 16,-3-1 0-16,3-1-3 0,-2 3 2 15,-1-4-1-15,3 2-2 0,-3 1 5 16,1-4 0-16,-1 2 5 0,0-1 1 16,0 3 5-16,0-6 2 0,0 6-1 15,0-3-2-15,0 1 2 0,0 2-3 16,0-2 2-16,-1 1-2 0,1 0 5 15,-3 1-3-15,3-1 2 0,0-2-3 16,-1 4-4-16,1-3-4 0,-3 4-2 16,3-3-2-16,0 3 1 0,-3-2 0 15,3-2-1-15,-1 4 5 0,-2-2 1 16,3 2 1-16,-2-2 4 0,-1 2 4 16,0 0 2-16,-1 0 2 0,4 0 5 15,-4 0 1-15,1 0-1 0,-1 0-3 16,1 2-4-16,-2 0-7 0,4 2-4 15,-5-2-3-15,5 1-5 0,-2 1-1 16,2-3-1-16,-2 4-1 0,0-2 0 16,-2 2-1-16,5-5-1 0,-2 7 2 0,2-5-1 15,-5 2 1-15,5 1 0 16,-1 1-1-16,-2-2 1 0,3 1 0 16,0-3 0-16,-3 5 0 0,3-2 0 15,0-2 0-15,0 3-1 0,0 1 1 0,0-1 0 16,0-2 0-16,0 3 0 15,3-3 0-15,-3 1 0 0,0-2 0 16,3 4 0-16,-2-6-2 0,2 6 2 16,-1-4-1-16,0-1 0 0,1 2 0 15,-1-1 1-15,4 0 0 0,-5-3 0 0,3 3 0 16,-1-3 0-16,1 0 0 16,1 0 0-16,-2 0 0 0,1-3 1 15,2 3 1-15,-5-3 2 0,2 0-1 16,-2-1 1-16,2 2 2 0,0-1 0 15,-1 0 0-15,2-1-1 0,-4-1 1 0,3 2-1 16,-3-3-1-16,3 0 1 0,-2-1 1 16,-1 3 4-16,0-2 1 15,3-1 3-15,-3 1 0 0,0 1 0 16,0-5 0-16,0 5-4 0,-3-1 1 0,3 0-5 16,0 1 4-16,-1 1 1 0,1-2 2 15,-3 3 1-15,3-2 1 0,-3-3 0 16,2 7-1-16,-2-3-4 15,1 4-1-15,-1-3 0 0,0 1-2 16,2-2 2-16,-2 4 1 0,-1 0-1 0,1 0 0 16,-1 0-2-16,1 0 1 0,-2 4-4 15,1-2-1-15,0-2 0 16,0 3-2-16,-2 1-1 0,1 2 0 16,3-3 0-16,-3 2 0 0,1 2 0 15,0-5 0-15,1 2 0 0,-2 1 0 0,3 1 0 16,-3 0 0-16,4-3 0 0,-2 3-1 15,0-3 0-15,2 0-1 0,-2 2 2 16,3-5-1-16,0 6 1 16,-3-2 0-16,3 1-1 0,0-1 0 15,-2-2-2-15,2 4 2 0,0-3 0 0,0 3-1 16,2-3 2-16,-2 3-1 0,0-1 1 16,3 2 0-16,-3-4 0 0,4 3-2 15,-1 0 2-15,0-2 0 0,-2 1-2 16,4-3 2-16,-3 2-1 15,3-4 0-15,-1 4 1 0,2-4 0 0,-2 0 0 16,0 0 0-16,1 0 0 0,1-4 0 16,-5 4 1-16,3-4 0 0,2 2-1 15,-5-3 2-15,4 4-2 0,-2-2 0 16,0-3 0-16,-2 0 2 16,2 0-1-16,0 1-1 0,-3-2 1 0,1 1-1 15,-1 0 1-15,0-3 0 0,0 3-1 16,0-3 1-16,-1 3 1 0,1 1-1 15,0-1 1-15,-3 0-1 16,0 1 2-16,3-3-2 0,-1 1 1 0,-2 6-1 16,0-4 0-16,-2 1-1 0,5 1 0 15,-4 0 0-15,1 1 1 0,-1 2 0 16,3-3 0-16,-2 3-1 0,0-5 2 16,-2 5-1-16,3 0 0 0,-3 5-1 15,4-5 0-15,-2 3 0 0,0-1-1 16,-1 1 1-16,2 4-1 0,-1-2 1 15,1 1-1-15,0 0 0 0,-1 0 1 16,2-1-2-16,-2 5-1 0,0-5 1 16,3 1-2-16,-1-2 2 0,1 1-4 15,0 1-16-15,0-4-23 0,0 5-37 16,0-3-50-16,1-2-58 0,-1-2-166 16,0 0-184-16,0 0-91 0,0 0-23 15,6 6 20-15,-5-3 54 0,4 1 154 16</inkml:trace>
  <inkml:trace contextRef="#ctx0" brushRef="#br0" timeOffset="1653.8799">123 561 91 0,'0'0'307'16,"0"0"52"-16,0 0 16 0,-2 0-9 16,-1 4-29-16,3-4-69 0,0 0-80 15,0-4-58-15,0 4-36 0,0 0-20 0,0 0-12 16,0 0-4-16,0 4-4 15,0-4-1-15,0 2-1 0,0-2 0 16,0 3-2-16,-3-3 1 0,3 0-3 16,0 0-2-16,0 4-3 0,0-3-2 15,0-1-1-15,0 5-6 0,0-3-3 0,0 1-4 16,0-3-6-16,3 3-3 16,-3 0-6-16,3-3 1 0,-1 4-4 15,3-2-1-15,-3 1-2 0,1-3 0 16,1 0 0-16,0-3-1 0,1 1 0 15,0-2 2-15,0-2-1 0,-1 3 0 16,0-5 0-16,2 1 1 0,-4 1 0 16,2 2 7-16,-4-4 6 0,3 3 8 15,-3-1 8-15,3-1 4 0,-3 2 2 16,-3 1-3-16,3-1-2 0,-3 2 1 16,1 0-3-16,0-3 0 0,0 0-1 0,-4 6 6 15,2-6-2-15,3 6 0 16,-2-4-5-16,-2 4 0 0,3-1-7 15,-3 1-3-15,2 1-7 0,-1-1-1 16,1 4-4-16,-1-4-3 0,2 6-2 16,2-6 1-16,-5 6-3 0,5 0-2 15,0-3-1-15,0 3-1 0,0 0-1 16,0-2-1-16,0 1-1 0,3-2 1 16,-1-1-2-16,0 4 2 0,2-3 2 0,-1-3-1 15,1 4 0-15,4-4 0 0,-4 0 1 16,2 0 0-16,-1-4 1 0,1 4-1 15,0-3 1-15,-3-3 0 0,1 1 1 16,0 1 0-16,-1 3 2 0,0-7-1 16,-1 3-1-16,-2-1 0 0,2 0-1 15,-2 5 2-15,0-4-1 0,-2-1-1 16,2 1 2-16,0 1 1 0,-2-2 4 16,-1 3 7-16,0 1 10 0,-1-1 7 15,0 0 11-15,1 3 7 0,-1 3 3 16,-1-3-1-16,-2 3-5 0,3-1-3 15,-1 1-11-15,0 1-9 0,0-2-5 16,1 3-8-16,0 3-5 0,1-6-6 16,1 4 0-16,0 0-1 0,-1 0-1 15,3 3-1-15,0-4 2 0,0 4 0 16,3-3 0-16,-1 5 1 0,-2-7-1 16,2 5 0-16,1-4 0 0,-2 2-2 15,2-1 3-15,1-3-2 0,1 3-1 16,-2-6 2-16,4 3 0 0,-3-6 1 15,0 3 0-15,4-6 0 0,-4 3 1 16,2 0-1-16,-1-2 0 0,-2-1 0 16,2-1 0-16,0 1 2 0,-3-2 1 15,1 1 0-15,-3 1 1 0,0 1 0 16,0 0 1-16,-3-5 0 0,1 4-3 16,-3 0 3-16,0 2-2 0,2-3 4 15,-1-1 6-15,-3 3 0 0,3 3 8 16,-4-5-1-16,3 5 0 0,-1-1-3 15,2 0-4-15,-4-2-5 0,4 5-3 16,1 0-3-16,-1 0-2 0,2 0 0 16,2 5-3-16,-2-2 2 0,-1 2-2 15,3-2 2-15,0 3-1 0,0-1-1 16,5 5 2-16,-5-4 0 0,2 0-2 16,1 0-1-16,1 3 4 0,0-4-2 15,-1-1 0-15,2 1 0 0,-1 1 2 16,2-3-1-16,-2 1 1 0,0-4-1 15,1 4 0-15,-1-4 1 0,-1 0 1 16,0-4 1-16,-2 4 1 0,-1-4 0 16,0 1-1-16,0 1 2 0,-1-2-2 15,-2 2-2-15,0-1 1 0,-1-1 2 16,2-1-2-16,-1 1 0 0,0 2-1 16,-1 2-10-16,4-3-24 0,-1 3-37 15,1 0-51-15,0 0-62 0,-3 0-74 16,3 3-231-16,0-3-149 0,0 0-58 15,4 0 4-15,6 0 34 0,-1-3 61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7:13.5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7 133 46 0,'-3'0'348'16,"0"2"69"-16,3-2 12 0,0 0-5 15,0 4-30-15,-1-4-102 0,1 0-99 16,0 0-66-16,0 0-42 0,1 0-27 15,-1 0-17-15,0 0-9 0,3 0-7 0,-3 0 2 16,0 0-1-16,0 0 5 0,3 0 4 16,-2 0 2-16,-1 0 4 15,0 0 4-15,0 0 5 0,3 0 1 0,-1 0 5 16,-2 0-3-16,0 0-2 0,0 0-2 16,2 1-8-16,1-1-6 0,-1 0-4 15,1 0-4-15,1 5-3 0,-1-5 1 16,1 0 0-16,0 0 1 15,1 0 1-15,1 0 0 0,1 0 1 0,-3 0-6 16,0 0-1-16,4 0-5 0,-4 0-3 16,3 0-3-16,-3 0-5 0,6-5 0 15,-5 5-1-15,-1 0-2 0,0-1 3 16,1-3-2-16,-2-1 3 0,1 1 0 16,2 2-1-16,-5-2-1 0,2-2 1 15,-2 1 0-15,5-1-1 0,-6 0 0 16,2 0 1-16,-2 0-1 0,0-2 1 15,0 1 4-15,0 1 3 16,0 0 0-16,0 1 4 0,0-1 1 0,-2 1 1 16,-1-3-2-16,0 6-2 0,-1-4 0 15,3 3 0-15,1-3 0 0,-6 2-1 16,4 2-4-16,0 0-1 0,-1 2-2 16,-2-4 0-16,4 0-4 0,-2 4 1 15,-1 0-1-15,-1 0-2 0,0 0 0 16,0 0 0-16,2 4 0 0,2 0 0 15,-3-4 0-15,1 2 0 0,0 0 0 16,-1 2 0-16,2 2 1 0,-4-3-1 16,5 3 0-16,-2 0 0 0,-1-2 0 15,1 3 0-15,-1 0 0 0,1-2 0 16,-2 4-1-16,4-2 0 0,-2 1 0 16,-1-2-1-16,1 3 1 0,2-3 1 15,-5 2 0-15,4-2 0 0,-1 0 0 16,3 1-2-16,-2-1 2 0,2 0 0 15,0-1 0-15,-2 1-1 0,2 0 1 16,0-3 1-16,0 3-1 0,0 0 5 16,2-3 0-16,-2 3 2 0,0 0 2 15,0-3 0-15,0 2-1 0,2 2-1 16,-2-4 2-16,3-1 1 0,-1 4 1 16,1-2 7-16,0 3 0 0,-2-5 4 15,3 4 2-15,-1-4 1 0,1 5 0 16,1-5 0-16,-2 5-2 0,1-5 2 15,2 1-1-15,-5 0-2 0,3 1 0 16,2-2 0-16,-1 1 1 0,-1-3 0 16,0 3 1-16,0-3 1 0,2 3 5 15,1-3 0-15,-5 0 1 0,5-3-3 16,-3 3-1-16,1-3-6 0,2 3-7 16,-1-3-1-16,-5 3-7 0,3 0 0 15,2-2-3-15,-4 2-1 0,-2 0 0 16,4-4-1-16,-4 4-1 0,3 0-1 15,-3 0-18-15,0 0-35 0,0 0-56 16,0 0-74-16,-3 0-93 0,3 0-249 16,0 0-131-16,0 0-56 0,0 0 12 15,0 0 56-15,0 0 75 0,0 0 239 16</inkml:trace>
  <inkml:trace contextRef="#ctx0" brushRef="#br0" timeOffset="674.4589">273-176 103 0,'-3'0'352'0,"-1"-3"54"0,4 3 12 16,-5 0-14-16,5-3-37 0,-3 3-103 16,3 0-93-16,-1 0-63 0,-2 0-34 15,3 0-15-15,0 3-6 0,-1-3-1 16,1 3 5-16,-3-3 7 0,3 3 8 16,0-3 8-16,-3 0 9 0,3 0 3 15,0-3 3-15,0 3 1 0,0 0 1 16,0 0 1-16,0 0-1 0,3 0 2 15,0 0 3-15,-2 0-3 0,3 0-5 16,2 0-9-16,0-3-14 0,1 0-13 16,0-1-14-16,1 2-14 0,3 0-12 15,-1-5-8-15,-1 1-10 16,-1 3-30-16,4-3-57 0,-5 1-86 0,0-2-236 16,-2 4-184-16,-3-3-93 0,-2 6-21 15,0 0 23-15,0 0 61 0,0 6 224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7:15.7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52 67 160 0,'-3'-2'390'0,"2"-4"51"16,-2-1 18-16,3 5-34 0,-2-4-111 15,2 3-122-15,0 1-73 0,0-2-43 16,0 1-22-16,2-1-11 0,-2 2-7 16,0 0-2-16,3 2-4 0,-3-4 0 15,1 4 2-15,2-3-5 0,-3 3 1 16,3-2-1-16,-2 2 0 0,-1 0 2 15,6 0 2-15,-6 0 3 0,1 0 3 16,-1 0 4-16,3 2 6 0,-1-2 5 16,-2 3 5-16,0 1 2 0,0-2 5 15,-2 4 1-15,-1 1-3 0,2 1 2 16,-5-3 2-16,2 2 3 0,0-1-1 16,-1-4-1-16,0 2-3 0,0-2-8 15,-2 2-9-15,3-4-13 0,1 0-11 16,-1-4-9-16,2 2-6 0,-1-2-3 15,0-1-5-15,3-5-1 0,0 5 0 16,3-3-2-16,0 1 3 0,-1-1-2 16,2 1 1-16,-1 1 0 0,1 4 1 15,2-2 0-15,-2 1 0 0,-2 1 0 16,3 2 0-16,0 0 1 0,-1 2 0 16,-4 1 1-16,4-3 0 0,-4 6 1 15,3-2 0-15,-3-2 0 0,0 1 2 16,-3 1 0-16,3-2 0 0,-4 0 3 15,1 2 4-15,2-1 0 0,-4 1 1 16,0-4 0-16,0 2-3 0,1-2-2 16,-3 0-2-16,4-2-2 0,-1-2-4 15,-1 4-2-15,5-7 0 0,-3 3-1 16,3-3-1-16,3 5 1 0,0-4-1 16,1 2 0-16,1 1 1 0,-1 1 0 15,2 2 3-15,-2 2-1 0,0-2 0 16,1 3 0-16,-1 1 1 0,-1-2 0 15,1-2 1-15,-1 4 1 0,0-2 2 16,-3-2 0-16,0 3-1 0,-6 1 2 16,6-2-1-16,-4-2-1 0,0 2 4 15,-1 2 7-15,0-1 0 0,-1-3 2 16,0 0 1-16,-1 4 0 0,3-4-7 16,-1-4-4-16,1 4-4 0,1 0-2 15,2-3-4-15,-2 3-1 0,3 0-6 16,0-4-9-16,3 4-14 0,-2-2-21 15,3 2-28-15,-1 0-40 0,2 0-47 16,-1 0-158-16,-4 0-186 0,3 2-85 16,1 2-31-16,3-1 19 0,-2 3 30 15,5-3 153-15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7:19.5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0 182 6 0,'0'0'111'0,"5"2"-10"16,-5 2-5-16,2-4-5 15,2 3 1-15,-4-3 28 0,3 0 40 16,-3 0 49-16,4-3 28 0,-4 3 12 15,3 0 0-15,-1 0-28 0,-2 0-46 16,0 0-52-16,3 0-36 0,-3 0-23 16,2 0-14-16,0 0-8 0,1 0-7 15,0 0-5-15,-3 0-2 0,1 0-1 16,-1 0-1-16,3 0-1 0,-2 0-2 16,2 0 0-16,0-4 0 0,-1 4-3 15,-2 0 0-15,4 0 2 0,-1 0 1 16,0-2 4-16,-2 2 0 0,2 0-1 15,-2 0-1-15,2 0 0 0,-3 0-5 16,5 0-2-16,-5 0-1 0,5 0 0 16,-3 0-1-16,1 2-1 0,1-2 2 15,-4 4-1-15,4-4-1 0,1 0-1 16,-3 3-2-16,1-3-2 0,-1 0-1 16,4 0 0-16,-5 4-2 0,3-4-2 15,2 0 3-15,-5 2-1 0,4-2 4 16,1 0-1-16,-2 2 1 0,-3-2 2 15,5 0 0-15,-2 0 0 0,1 0-2 16,-1 0 4-16,3 4 0 0,-3-4 0 16,2 0-1-16,-1 3 0 0,-1-3-1 15,0 0-4-15,3 0-2 0,-2 2-1 16,2-2-3-16,-3 0-1 0,3 0 0 16,-1 4-1-16,0-4 2 0,1 1-2 15,-3-1 7-15,4 0 1 0,-1-1 2 16,3 1 2-16,-4 0-1 0,1-4 1 15,0 4-4-15,3 0-3 0,-1-2 0 16,-1-1-1-16,-1-1-2 0,1 2 2 16,2 0-4-16,-5-2 2 0,3 1-1 15,-1 3-1-15,0 0-1 0,-3 0 4 16,4-4 6-16,-4 4 1 0,3-2 3 16,-3 2 1-16,4 0-1 0,-1 0-2 15,0 0-5-15,0 0-3 0,-1 0-1 16,4 0 0-16,-1 0-2 0,1 0-1 15,-2-4 1-15,-1 4-1 0,5 0 0 16,-2-2 0-16,-4 2 0 0,4-3 1 16,-3 3-1-16,2-3 2 0,-2 3 0 0,0-2-1 15,0 2 0-15,0-5 0 16,-1 5 1-16,1-2-2 0,1 2 1 16,-1-3-1-16,0 3 0 0,0-3 1 15,-1 0-1-15,1 3 2 0,3-2 1 16,-3-2 1-16,2 4 1 0,0 0-1 0,-2 0 0 15,0-3 1-15,3 3 1 16,-1 0 4-16,-1-4 2 0,-1 4 1 16,1 0 1-16,2 0 0 0,-5-2 0 15,3 2-2-15,-1 0 4 0,3 0-1 16,-4 0 3-16,1 0 0 0,0 0 3 16,2 0-4-16,-2-2-1 0,0-2 1 15,0 4 2-15,2 0 0 0,-2-3 0 16,0 3-3-16,-2 0-3 0,2-2-2 15,0 2-3-15,0 0-1 0,0 0-3 16,1 0 1-16,-3 0 0 0,2 0 1 16,1 0-1-16,-1 2 0 0,0-2 0 15,0 0 2-15,-1 0-2 0,4 0 0 16,-3 0 0-16,0 0 2 0,-1 0 6 16,4 0 1-16,-3 0 5 0,-1-2-1 15,1 2 5-15,1-4-2 0,-1 4-1 0,-3-2 1 16,3-2-1-16,0 1-1 15,1 3-3-15,-1-2-2 0,-1 2-3 16,-1 0-3-16,1 0-3 0,1-3-1 16,0 3 1-16,4 0-2 0,-6 0-1 0,2 0 1 15,1-3 0-15,2 3 1 16,-4-4 0-16,1 4 3 0,0 0 5 16,3-2 1-16,-4-1 2 0,1 3-1 15,0-3 3-15,-3 3-3 0,4 0-1 16,-4-3-1-16,3 3-1 0,-3-4-1 0,4 4 0 15,-1 0-2-15,0-2-4 16,-3 2 1-16,6-2-1 0,-4 2-2 16,0 0 0-16,0 0 2 0,1 0-2 15,3 0 1-15,-3 0-2 0,-1 0 0 16,1 0 0-16,0 0 0 0,0 0 0 0,1-4-1 16,-1 4 1-16,-1 0-1 0,-1 0 0 15,2 0 2-15,-2 0-1 16,2-3-1-16,-3 3 1 0,1 0 0 15,3 0 3-15,-2-4 3 0,1 4 2 16,-3 0 4-16,1 0 0 0,2 0 1 0,-3 0-1 16,3-2-5-16,-2 2-4 15,5-3 0-15,-4 3-3 0,-1-3 0 16,4 3 0-16,-2-3 0 0,2 3 2 0,-2 0 2 16,3 0-2-16,-1 0 1 15,1 0-1-15,-2 0 1 0,1 0-2 0,1 0-2 16,-1 0 0-16,1 0 3 15,-2 0-2-15,2 0-1 0,-1 0 1 0,-2 0 1 16,2 0 4-16,-2 0 4 16,0-2 1-16,3 2 1 0,-4 0 0 0,0-5 0 15,2 5-2-15,-3 0-3 0,5 0-1 16,-3-2-2-16,-1 2 0 0,1 0-1 16,0 0 1-16,3 0 7 0,-4 0 3 15,1 0 4-15,3 0 0 16,-1 0 2-16,1 2-5 0,-1-2-5 0,2 0-4 15,-1 0-2-15,-1 0-2 0,-1 5 0 16,0-5 0-16,2 0-1 16,-2 0 1-16,-1 0-1 0,2 0 2 0,-2 0-2 15,3 0-1-15,-1 0 2 16,-2 0-1-16,0 0-1 0,1-5 2 0,0 5-2 16,-1 0 2-16,2-2-2 0,-2 2 2 15,0 0 7-15,3-3 18 0,-1 3 12 16,1 0 6-16,2 0 3 15,-4 0 0-15,1 0-5 0,4 0-19 0,-2 0-10 16,-5 0-6-16,4 3-4 0,-1-3 1 16,1 0 4-16,-2 2 2 0,4-2 2 15,-2 5-2-15,-1-5 2 0,1 0-3 16,-2 0-4-16,2 0-3 0,-4 0 0 16,1 0-1-16,1 0 0 0,2 0 0 15,-6-5 1-15,3 5-2 0,-3 0 2 16,4-2-1-16,-4 2-2 0,0 0 1 15,3-3 0-15,-2 3 0 0,2-3-1 16,-3 1 2-16,3-2-2 0,-2 4 0 16,2-3 0-16,0 0 2 0,-3 3-2 15,4-3 0-15,-4 3 0 0,3 0 1 16,3-3 20-16,-5 3 9 0,3-3 7 16,-1 3 5-16,1 0 1 0,0 0-1 15,-1 0-19-15,1 0-9 0,-1 3-6 16,0-3-5-16,0 3-1 0,-1-3 0 15,1 0 2-15,0 0-1 0,0 0-2 16,-2 0 2-16,2 0 1 0,-3 0-3 16,6 0 3-16,-5-3-2 0,-1 3 1 15,0-3 0-15,3 3 0 0,-2 0-1 16,1-2 1-16,-2 2-1 0,0 0 1 16,0 0-2-16,4 0-1 0,-4 0 0 15,2 0 2-15,-2 0-1 0,3-3 1 16,-5 3-1-16,5 0 0 0,-3 0-1 15,3-4 18-15,3 4 8 0,-1 0 4 16,0 0 3-16,4 0 1 0,-5-2 1 16,1 2-15-16,1 0-10 0,-1-4-3 15,-2 4-3-15,3 0 2 0,-4-1-4 16,1 1 2-16,-1 0-2 0,-2 0 0 16,3 0 3-16,-6 0-2 0,7 0 1 15,-4-4 0-15,0 4 1 0,-1 0 0 16,2 0 2-16,0 0 1 0,-3 0 0 15,2 0-1-15,2-4 1 0,-2 4 2 16,-2 0-1-16,3 0 0 0,-3 0 1 16,2 0 6-16,2 0 5 0,-2 0 4 15,0 0 3-15,1 0 0 0,0 0 2 16,1 0 0-16,0 0-8 0,1 0-7 16,-1 4-4-16,1-4 1 0,3 0-6 15,-4 0-1-15,1 4 6 0,0-3 8 16,-2-1 6-16,2 0 9 0,0 4 0 15,0-4 4-15,-3 2-3 0,4-2-3 16,-4 0-5-16,3 4 4 0,-2-4 2 16,2 0-1-16,0 3 0 0,-3-3-4 15,3 0-5-15,-2 2-7 0,-1-2-7 16,2 0 1-16,0 0-2 0,-4 0 2 16,6 0 4-16,-4 0 1 0,0 0 1 15,2 0 2-15,-5 3-2 0,4-3-1 16,-2 0-5-16,1 3-2 0,-4-3-1 15,6 0 0-15,-5 0-2 0,2 0 0 16,-2 0-1-16,2 0 3 0,2 0 6 16,-5 0-1-16,4 0 6 0,-1 0 0 15,0 0 0-15,-2 3-2 0,2-3-2 16,-2 0-1-16,2 0-4 0,0 0-1 16,-1 0 2-16,3 0 0 0,-3 0 0 15,-2 0-6-15,4 0 0 0,-1 0 1 16,0 0-1-16,-3 0 3 0,1 0 7 15,2 0 6-15,-3 0 2 0,2 0 1 16,-2 0-3-16,0 0-2 0,0 0-5 16,0 0-7-16,0 0-2 0,0 0 1 15,0 0 2-15,0 0-2 0,0 0-1 16,0 0-1-16,0 0-3 0,0 0-1 16,-2 0-19-16,-2 3-49 0,1-3-91 15,-1 3-97-15,1-3-93 0,1 0-99 16,-3 0-93-16,0 0-200 0,1 0-113 15,-3 0-10-15,4 0 37 0,3 0 69 16,0 0 88-16,0-6 233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7:20.5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82 65 317 0,'1'-5'476'16,"-1"2"62"-16,0-1 34 0,0 2-19 15,0 2-147-15,0-3-128 0,0 3-76 16,0-2-37-16,0 2-19 0,0-4-12 15,0 4-12-15,0 0-12 0,-1 0-11 16,-2 0-7-16,3 0-4 0,0 4 3 16,-2-2 0-16,2-2 2 0,-3 3 1 15,1-1-1-15,-3 5 0 0,2-4-1 16,2 2-1-16,-3 1-4 0,1 1-4 16,0 1-4-16,-1 1-7 0,2 0-6 15,-4 2-10-15,2-1-8 0,3 2-9 16,-5 3-6-16,4-4-9 0,-3 4-7 15,3 0 1-15,-1-2 2 0,2 4 0 16,-2-6 0-16,0 4-2 0,2 0 0 16,-2-3-4-16,3-3-8 0,0 0 1 15,0 0-5-15,0-3 2 0,0-4-2 16,0 3 1-16,0-3 2 0,3-2 0 16,-2-2 3-16,2-3-2 0,0-3 5 15,1-1-2-15,1-2-3 0,-1-2 1 16,2-1-2-16,-5-1-1 0,3-3-3 15,-1 3 0-15,0-2 2 0,-1-2 0 16,-2 4-1-16,4-2 3 0,-4 2 1 16,0 0 14-16,0 4 17 0,0-2 10 15,0 2 6-15,0 1 6 0,0-1 1 16,-2 5-12-16,0 1-13 0,2-3-10 16,0 1-8-16,-2 6-1 0,2-4-3 15,0 1-2-15,-3 1-2 0,3 3-4 16,0-3 1-16,0 1-4 0,0 2 3 15,0-3 0-15,0 3 7 0,0-5 4 16,0 5 1-16,0 0 1 0,0-1 4 16,0 1-4-16,3 0-4 0,-1-4 5 15,0 4 8-15,0 0 4 0,4 0 3 16,-1 0 4-16,1 4 4 0,1-4-1 16,-1 1-2-16,1 4-3 0,0-2-1 15,4-1-7-15,-6 1-7 0,7 4-2 16,-5-2-7-16,5-4-3 0,-5 6-2 15,4 1-1-15,-1-3 0 0,-1 1-1 16,2-3 1-16,-1 2 1 0,-1-2-4 16,1 3 3-16,2-2 0 0,-7 1-2 15,3-1-4-15,-1-2 0 0,-3 0 0 16,3 2 0-16,-2-1-2 0,0 3 0 16,-3-6 4-16,1 3 2 0,-2 0 4 15,-1 0-1-15,0 1 0 0,0-3 2 16,0 3-2-16,-1-1-3 0,-2 0 0 15,1-1 3-15,-5 2 1 0,3-1 0 16,-6 0-1-16,3-3 2 0,-1 3 2 16,0-3-5-16,-1 1-2 0,-4-1 1 15,2 0-4-15,-1 5 0 0,1-5-1 16,-1 0 0-16,1 2-2 0,-4 2 1 16,4 1 3-16,-2-1 3 0,-2 2-2 15,7-1 0-15,-4 1-4 0,-1 0-3 16,5 1 0-16,1-2-4 0,-1-2-1 15,4 4-11-15,-3-5-52 0,3 1-94 16,-1 0-102-16,1 0-115 0,4-1-111 16,-3 2-248-16,3-4-164 0,0 0-29 15,-4-4 35-15,-1 2 77 0,5 2 94 16,-5 2 250-16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4T14:49:23.0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3484 15460 261 0,'0'3'473'15,"0"9"66"-15,0-8 46 0,-11 6 16 16,11 1-171-16,-5-1-143 0,5-1-83 16,0 7-40-16,-10-3-29 0,10 3-21 15,-5-1-12-15,-5 1-9 0,10-3-5 16,-16 8-2-16,16-1 0 0,-10-1-1 0,-6 6-5 16,6 0-7-16,-5 0-12 15,9 4-13-15,-14 8-11 0,4-3-12 16,1 5-8-16,0 2-4 0,-11 3 0 15,0 0 2-15,0 3 1 0,1 1 6 0,-1 2 3 16,5 0-1-16,-4-6-4 16,-1 7-3-16,0-7-4 0,0 0-7 15,1-3-2-15,9-6 1 0,1-1-1 16,-1-3-3-16,6-6 1 0,0-5 3 16,5-5-1-16,5-2-4 0,0-7 2 15,15 4-2-15,-5-4 1 0,6-2 1 0,10-4-2 16,4 0 3-16,-4-4-1 15,10-2 0-15,5-4 0 0,-10 4-2 0,10-3 2 16,1-1-1-16,-1 1-1 0,0 3 2 16,-15 6 1-16,10-4-2 0,-16 4 0 15,6 0 0-15,-11 0 4 0,6 4-1 16,-16-4-1-16,5 6-1 16,1-6 0-16,-6 3 1 0,-5 3-2 0,0 0-9 15,0-2-32-15,0 2-53 0,0-3-81 16,0-3-91-16,-5 0-282 0,-6-3-144 15,11-7-45-15,0 4 4 0,11 0 50 16,-6-3 70-16,-5 5 275 16</inkml:trace>
  <inkml:trace contextRef="#ctx0" brushRef="#br0" timeOffset="589.3298">3875 16112 276 0,'5'0'479'16,"5"0"75"-16,6 0 49 0,-6 0 32 16,-10 0-180-16,15-6-145 0,-4 6-87 15,4 0-47-15,-5 0-28 0,6 0-16 16,-1 6-7-16,-4-6-6 0,4 9-2 16,0-3 3-16,-4 4-4 0,4 9-5 15,1-4-12-15,-6 10-15 0,5 1-17 16,1 2-17-16,-6-2-14 0,-10 8-12 15,5-9-12-15,5 4-1 0,1-4-5 16,-6 0 2-16,-5-3-5 0,10-9-3 16,-10 3 1-16,0-7-2 0,10-3-2 15,-4-2-5-15,-6-4 2 0,0-4 3 16,0-2-1-16,0-3-1 0,-6 5 2 16,-4-8-1-16,-5 3 0 0,-6-1 0 0,6 4 0 15,-1-4 0-15,-9 1 4 16,9 5 0-16,-10-2 0 0,1 6 0 15,9 0 0-15,-9 0-1 0,-1 6 0 16,10-2-2-16,1 5 1 0,-11 1 3 16,16 6 0-16,-6-7 1 0,16 3-2 15,-5-3-1-15,5 1 0 0,5 0-3 16,-5-1 3-16,16 1 1 0,-6 0 1 16,16-5 2-16,-11-5 0 0,11 6-1 15,-10-12-1-15,9 6-4 0,1-9-28 0,0 3-65 16,-1 2-95-16,-9-6-96 15,-1-1-262-15,1 1-156 0,-6 1-57 16,5 5 14-16,-4-8 61 0,-6 3 79 16,5 5 256-16</inkml:trace>
  <inkml:trace contextRef="#ctx0" brushRef="#br0" timeOffset="901.444">4405 16102 7 0,'10'4'507'0,"-5"2"93"0,5 3 61 15,1 7 41-15,-6 3-16 0,5 6-254 16,-5 0-150-16,6 0-85 0,-11 0-44 16,10 4-26-16,-5-4-22 0,-5 0-17 15,0 0-17-15,10-5-14 0,-10 1-13 16,0-8-7-16,0-7-9 15,5-2-7-15,-5-4-8 0,0-4-1 0,11-5-5 16,-11-13-2-16,0 3-2 0,15 0-1 16,-4-6 0-16,4 5-2 0,0-1 0 15,-4 2-27-15,4 9-59 0,1-5-93 16,-6 9-250-16,5 2-203 0,-4 4-101 16,-6 0-28-16,5 0 17 0,5 0 71 15,-4 4 233-15</inkml:trace>
  <inkml:trace contextRef="#ctx0" brushRef="#br0" timeOffset="1232.466">4796 16420 505 0,'0'16'616'0,"-11"3"69"0,11 0 50 16,0 2 44-16,0-7-263 0,0 7-189 15,11-2-117-15,-11 1-69 0,15-5-41 0,1 4-34 16,9-3-29-16,-9-6-15 0,10-5-8 16,-1-1-7-16,1-8-2 15,0-1 1-15,5-5-2 16,-6-6-1-16,-9-3-2 0,9-6 0 0,-9 0-3 0,-6 0-8 16,1-4-8-16,-6 4-13 0,-10 0-19 15,-6 0-22-15,1 0-25 0,-6 9-23 16,-9 3-19-16,9-3-15 0,-9 11-13 15,9 5-18-15,-10 5-74 0,11 1-146 16,0 4-120-16,-6 3-55 0,16 3-7 16,-5-7 21-16,10 7 93 0,0-7 173 15</inkml:trace>
  <inkml:trace contextRef="#ctx0" brushRef="#br0" timeOffset="1447.538">5027 16480 87 0,'16'10'517'0,"-16"5"136"0,10-1 94 15,-10 1 76-15,-10 6 37 0,10-1-228 0,-16 5-136 16,1 0-80-16,5 4-47 16,-6 5-46-16,1 1-51 0,-11 0-64 15,16 11-59-15,-21-2-52 0,15 7-42 16,-9-3-26-16,9 12-14 0,-4-10-16 16,4 4-45-16,1 2-63 0,-1-12-73 15,6 6-82-15,-5-9-108 0,15-3-100 16,-11-3-283-16,11-10-113 0,0-9-12 15,0-7 27-15,11-9 68 0,-6-9 88 16,15-11 315-16</inkml:trace>
  <inkml:trace contextRef="#ctx0" brushRef="#br0" timeOffset="2000.404">5490 16385 91 0,'0'4'459'0,"0"2"98"15,0 0 59-15,11-2 40 0,-11 2-26 16,0-6-223-16,10 3-128 0,-5-3-68 16,5 0-32-16,-4-3-15 0,4 3-18 15,5-6-23-15,-4-4-25 0,4 0-24 16,0 1-19-16,-4-7-17 0,4 1-14 0,-5-4-8 15,-4 3-4-15,4-3-5 16,-10 4-4-16,0-5-1 0,0 5 2 16,-10-1-1-16,4 7-3 0,-4-1 1 15,-5 10 2-15,-1 0-3 0,-9 0 0 16,14 10 0-16,-14-1 4 0,9 13-1 16,1-3-3-16,4 6 1 0,-4 4 2 15,15 2-1-15,0 3-1 0,0-5 1 16,0 6 4-16,15-4 5 0,6-6 6 15,-6-6 4-15,11-3 1 0,-5-1 1 16,15-5-1-16,-11-6-10 0,6-4-65 0,5 0-125 16,-5-4-259-16,-5-2-216 15,0-9-123-15,-11 1-56 0,11-7 20 16,-21 2 105-16,16-1 245 0</inkml:trace>
  <inkml:trace contextRef="#ctx0" brushRef="#br0" timeOffset="2769.195">7518 15708 384 0,'0'-5'565'16,"-11"5"75"-16,6-4 58 0,-5 4 8 15,0 0-212-15,-6 0-148 0,1 0-94 16,-11 0-54-16,0 0-27 0,1 0-26 15,-6 0-13-15,5 4-9 0,-15-4-11 16,10 0-12-16,-5 0-10 0,-5 0-12 16,15 5-13-16,-15-5-12 0,15 0-12 15,-5 0-11-15,-5 4-11 0,16 2-7 16,-6 0-7-16,16-2-3 0,-6 1-2 16,6 11-2-16,5-6-4 0,5 3-1 15,5 3 5-15,5 5-4 0,6-2 3 16,9 6 2-16,1 4 1 0,5-4 1 15,10 6 1-15,11-2 3 0,-11 2 0 16,10 3 1-16,-4-5 1 0,4 6-1 16,1-4-1-16,-11-2 8 0,-10 6 15 15,-6-10 18-15,1 6 17 0,-11-2 14 16,-4 1 7-16,-11-6 0 0,-11 1-20 16,6 0-16-16,-20-4-20 0,-11-8-15 15,-6 3-12-15,1-10-15 0,0-2-23 16,0-4-46-16,0-4-56 0,10 4-61 15,5-6-69-15,0 0-72 0,16 2-53 16,5-2-234-16,5-3-114 0,5 5-18 16,11-2 22-16,9 0 49 0,11 2 60 15,5-5 273-15</inkml:trace>
  <inkml:trace contextRef="#ctx0" brushRef="#br0" timeOffset="3647.701">7857 16115 52 0,'0'0'452'15,"0"-3"111"-15,0 3 75 0,-10 0 52 16,5 0 9-16,-5 0-223 0,-6 0-146 16,6 0-84-16,-6 3-44 0,1-3-21 15,0 6-11-15,-6 0 3 0,6-2 6 16,-11 6 1-16,10 1-8 0,-9-1-15 15,9 3-25-15,-9 3-33 0,9 5-32 16,6-2-29-16,-6 10-14 0,16-4-14 16,0 0-4-16,0 0-6 0,0 0 0 15,16 0-1-15,-6 1-2 0,6-7-1 16,9-4 4-16,1-5-4 0,5 0-2 16,-5-5 4-16,-1-5-2 0,1-5 0 15,5 1-1-15,-5-8 2 16,-11 3-1-16,6-7 2 0,-6 6 2 0,-10 1 5 15,6-1 2-15,-11 0 20 0,10 5 18 16,-10 1 8-16,0 4 3 0,0 0-1 16,0 4 2-16,0-4-19 0,0 5-16 15,5 5-11-15,-5 0-4 0,10-1-6 16,6 1 0-16,-6 2 0 0,5-3 0 16,1-5-1-16,-1 2-4 0,6-6 0 15,-6-6-4-15,11 2-1 0,-11-5-1 16,1-7-5-16,-6 1 2 0,-5-5-8 15,-5 5-9-15,0-4-11 0,0-6-1 16,-15 5 1-16,5-1 1 0,-6 2 8 16,-10 3 11-16,6 7 7 0,-6-1 6 15,0 1 4-15,1 3 3 0,9 6 2 16,-9 9 0-16,9-3-3 0,6 4 2 16,5 5-2-16,5-1-1 0,0 7 0 15,5-2-1-15,5 1 1 0,6 1-1 16,9-2 6-16,-9-4 0 0,9-5-2 15,6 6 2-15,5-13 2 0,-5 3-3 16,-5-6 0-16,15-9 1 0,-15-1 1 16,5-11-1-16,5-4 0 0,-5-4-3 15,-6-6-2-15,1 0 0 0,0-5-2 16,-11-5 0-16,1 1-2 0,-6-2 2 16,-5 1 1-16,5 1-1 0,-10 0 2 15,-10-1-1-15,5 5 6 0,-5-1 2 16,-6-3-2-16,1 9 1 0,-1 0 0 15,-9 10-1-15,14-4 0 0,-14 8 1 16,9-4-1-16,1 12 5 0,4 1-2 16,-4 2 1-16,0 10 1 0,4 0-5 15,6 6 1-15,-5 4-1 0,10 5 0 16,-11 5 1-16,11 10-2 0,0 5 3 16,11 4 1-16,-11 1-1 0,10 10 1 15,-5-1-2-15,-5 7 7 0,11-2 10 16,-6 5 10-16,5 1 7 0,0 0-1 15,-5-4 5-15,-5-2-6 0,11 0-11 16,-11-10-12-16,5 3-11 0,5-13-27 16,-10-5-58-16,10-8-65 0,-4-7-81 15,-6-4-101-15,10-5-83 0,0-14-221 16,-5 3-143-16,6-13-39 0,-6 3 30 16,15 3 76-16,-15-3 67 0,11 7 228 15</inkml:trace>
  <inkml:trace contextRef="#ctx0" brushRef="#br0" timeOffset="3971.904">8480 16436 114 0,'5'4'492'0,"5"1"91"0,1 5 57 15,-6-4 49-15,5-2-36 0,6-4-227 16,-1 0-132-16,6-4-83 0,-6-2-54 16,0-4-37-16,1-5-33 0,10 5-31 15,-11-9-24-15,6-2-16 0,-16 1-7 16,5 1-4-16,-5-2-7 0,5-4 1 15,-10 6-2-15,-15-7-1 0,5 7 2 16,5 4 0-16,-16-1 1 0,6 7 1 16,-1-1 3-16,6 10-1 0,-6 0 2 15,1 6 0-15,5 3 1 0,-6 7 1 16,6 3 1-16,10 6 6 0,-5 0 1 16,10 4 2-16,5 2 3 0,6-2 1 15,-6 2-2-15,5-8-3 0,1 2-2 16,10-4-5-16,-1-1-13 0,-9-11-44 15,9 1-88-15,1-10-98 0,-10 0-267 16,-1-10-156-16,11 1-89 0,-11-7-10 16,6 3 64-16,-6-8 82 0</inkml:trace>
  <inkml:trace contextRef="#ctx0" brushRef="#br0" timeOffset="4807.741">10065 16411 224 0,'0'29'493'16,"0"1"68"-16,0-1 43 0,-11-4 26 15,11-5-162-15,-5 1-160 0,5-8-92 0,-10-1-53 16,10-8-29-16,0-8-20 16,0-8-17-16,-10-7-10 0,20 0-8 15,-10-16-6-15,0-5-2 0,10-5-6 0,-5-5-10 16,-5 0-7-16,0-10-11 16,11 6-7-16,-11-6-11 0,0-1-8 0,0 8-4 15,0 3-1-15,-11 0 10 0,11 6 8 16,-5 3 18-16,-5 7 17 0,10 5 10 15,-10 7 6-15,5-3-9 16,5 12-7-16,0-3-15 0,0 7-16 0,5-1-7 16,5 4-4-16,5-3 9 0,-4 3 11 15,14 6 6-15,-9-4 7 0,15-2 2 16,-5 6-4-16,-1-4-7 0,6 4-14 16,5 0-9-16,-10 0-7 0,5 0-5 15,-6 4-1-15,1-4-3 0,0 0-2 16,-11 6-25-16,1-2-48 0,-16-4-67 15,10 10-89-15,-20-5-84 0,5 5-269 16,-16 5-158-16,6 1-48 0,-11-3 15 16,-5 3 57-16,5 3 63 0,-5 2 259 15</inkml:trace>
  <inkml:trace contextRef="#ctx0" brushRef="#br0" timeOffset="4926.618">9982 16058 423 0,'6'3'598'0,"4"3"68"15,0-2 57-15,6-4 48 0,-1 0-243 16,11-4-160-16,-1-2-104 0,6 3-66 16,5-3-50-16,-5 0-48 0,10 2-48 15,1-2-61-15,-1 6-98 16,-5 0-126-16,-5 0-293 0,-6 6-157 16,1-2-77-16,5 8-14 0,-21-9 49 0,16 7 97 15,-11 0 276-15</inkml:trace>
  <inkml:trace contextRef="#ctx0" brushRef="#br0" timeOffset="5412.752">10703 16216 94 0,'0'0'483'0,"-11"6"105"0,6-3 68 15,-5 3 48-15,-5-6-19 0,4 4-241 16,-4 2-147-16,-1 0-86 0,6-6-47 16,-5 3-24-16,-1-3-21 0,1 6-14 15,5-2-20-15,-6 2-14 0,16 4-18 16,-10-1-15-16,10 1-14 0,-5 5-11 16,5 1-4-16,5-1-6 0,-5 4 3 15,10 1 0-15,6 1 0 0,-1-8 1 16,-5 9 5-16,16-13 0 0,-11 1-3 15,16-4-2-15,-10-6 1 0,-1-6-6 16,6-9-1-16,-15-1 0 0,4-3-2 0,0-6 0 16,-4 0-1-16,-11-4 1 15,0-2 0-15,-11 2-1 0,-4 4 2 16,0 0 0-16,-11 9 0 0,10 3 0 16,-9 1 2-16,-1 12 0 0,0 6-1 15,0 4 0-15,11 5 1 0,0 4-1 0,-1 3 2 16,16 7-1-16,0-4 0 15,0 9-2-15,16-5 3 0,-1 2 2 16,11-6-2-16,-1 4 3 0,6-4 3 16,5-9 2-16,-5-1 1 0,10-5-6 15,-5-6-47-15,-5 1-115 0,5-14-102 0,-15-1-271 16,5-5-176-16,-1-1-102 16,-9 3-10-16,4-3 82 0,-4-5 83 15,-1 8 261-15</inkml:trace>
  <inkml:trace contextRef="#ctx0" brushRef="#br0" timeOffset="5874.7878">11109 16276 107 0,'0'5'470'16,"0"-5"100"-16,0 4 70 0,11-4 25 15,-22 6-52-15,11-6-185 0,0 4-120 16,0 2-74-16,-10-1-54 0,5-5-31 0,-5 4-20 16,10 2-17-16,-16-2-10 0,6 2-4 15,-6 3-5-15,11 1-11 16,-5 0-15-16,0 5-11 0,-6 0-17 16,6 5-13-16,5-5-11 0,5 10-5 15,0-5-2-15,0 5-3 0,0 0-3 0,15-6-1 16,1 6 0-16,4-6 0 0,1-3-1 15,-1-1 2-15,1-5-7 16,5 0-30-16,-1-10-56 0,1 0-77 16,0-4-89-16,5-8-242 0,-16-1-190 15,6-9-81-15,-6 3-4 0,1-6 48 0,-1 0 66 16,-5 0 232-16</inkml:trace>
  <inkml:trace contextRef="#ctx0" brushRef="#br0" timeOffset="6086.482">11418 16345 85 0,'0'0'533'0,"5"6"102"0,-5-2 64 16,0 5 42-16,0 7-63 0,0-1-241 16,-5-5-166-16,5 5-101 0,-10 5-76 15,10-11-74-15,0 7-87 0,0-7-98 16,-11-9-239-16,11 0-188 0,0-9-88 16,0-1-18-16,11-9 29 0,-11-6 62 15,0-6 223-15</inkml:trace>
  <inkml:trace contextRef="#ctx0" brushRef="#br0" timeOffset="6137.827">11444 16206 414 0,'5'-25'611'0,"-5"0"83"0,0 6 48 16,0 9 26-16,0-2-243 16,0 9-230-16,0 3-202 0,0 3-184 15,0-3-333-15,10 6-171 0,-10 0-100 0,16-2-37 16,-1 2 32-16,11-6 89 16</inkml:trace>
  <inkml:trace contextRef="#ctx0" brushRef="#br0" timeOffset="6757.389">11788 16187 7 0,'11'4'427'0,"-6"-4"95"0,5 5 70 0,0-5 58 16,-4 0 0-16,-6 0-192 0,10 0-131 16,0-5-85-16,-5-11-55 15,6 7-42-15,4-11-41 0,-5-5-36 0,-4-4-27 16,4-2-17-16,5-3-12 0,-15-1-6 16,11-6-2-16,-6 3-5 0,-5-3-2 15,-5 5 1-15,-6-3 1 0,-4 4 0 16,5 6-1-16,-6 4 0 0,-10 0 2 15,11 6 0-15,-1 9 0 0,-9 5 2 0,14 5 1 16,-4 9-3-16,0 1 1 0,4 11 1 16,6-2-1-16,-5 10 1 15,0 6-5-15,10 2 3 0,0 1 4 16,0 7-2-16,0 1 9 0,10 2 10 16,0 2 15-16,-5-1 8 0,6-3 10 0,4 4 6 15,0-6 0-15,-4 1-5 0,4-5-9 16,-5 1-10-16,-4-12-11 15,14-4-9-15,-15-6-8 0,6-3-5 16,4-7-1-16,1-9-1 0,-6-4 0 16,5-5-2-16,-4-7 0 0,-6-3-1 0,5-2-2 15,5 1 0-15,-15 5 0 16,16-4 1-16,-16 9 3 0,10 0 0 16,-10 5 0-16,0 5 1 0,0 9 0 15,0 1 3-15,10 5-3 0,-4 5 1 16,-6 1 2-16,10-2 0 0,-5 0 1 0,5 3 0 15,1-3-2-15,-6-4-12 16,5-5-40-16,-5 0-74 0,5-5-88 16,1-5-213-16,-6-15-218 0,-5 0-95 15,0-5-18-15,0-5 48 0,10 0 72 16,-10-6 208-16,0-3 214 0</inkml:trace>
  <inkml:trace contextRef="#ctx0" brushRef="#br0" timeOffset="6887.955">12113 16171 38 0,'0'-9'461'16,"0"-1"129"-16,0 10 74 0,0 4 39 15,0 2 26-15,0-2-262 0,0 1-246 16,10 5-185-16,-10-10-221 0,5 6-270 16,5-6-139-16,1-6-60 0,-6 0-9 15,10 2 45-15,6-11 138 0</inkml:trace>
  <inkml:trace contextRef="#ctx0" brushRef="#br0" timeOffset="7133.072">12303 15489 319 0,'-5'-4'546'0,"-5"-2"82"16,-1 6 59-16,6 6 43 0,5-2-180 16,-10 11-166-16,10 4-100 15,0 2-65-15,0 14-37 0,0 0-27 0,0 0-22 16,0 9-22-16,0 6-25 0,10 0-18 15,-10 0-19-15,5 4-15 0,6 0-14 16,-1 2-28-16,-5-2-43 0,-5-3-73 16,10-7-93-16,-10-4-158 0,0-5-237 15,-10-10-127-15,10-11-37 0,-15 1 32 16,15-15 79-16,-16-4 150 0,6-1 233 16</inkml:trace>
  <inkml:trace contextRef="#ctx0" brushRef="#br0" timeOffset="7526.223">12169 16085 32 0,'11'-8'479'0,"-1"8"99"16,-5 0 61-16,10 0 29 0,6 4 30 16,-6 0-291-16,11 7-181 0,0-1-107 15,-6-4-79-15,6 3-61 0,0 1-54 16,0-4-66-16,-1-2-128 0,1 1-160 16,-10-5-116-16,-1 6-38 0,0-6-1 15,-4 0 35-15,-1 4 109 0,-5-4 191 16,-5-4 329-16,10 4 255 0,-4 0 157 15,4 0 91-15,-10-6 56 0,10 6-8 16,-5 0-164-16,6-5-168 0,-6 1-94 16,15-6-56-16,-15-5-32 0,21 5-18 15,-10-7-21-15,-6 3-18 0,5 1-18 16,1-3-9-16,-6 6 7 0,0 5 16 16,-4 5 24-16,-6 0 22 0,0 15 29 15,-6 10 22-15,-4 4 9 0,0 12-4 16,5 3-18-16,-11 6-21 0,6 4-27 15,-6 6-31-15,6 0-38 0,5-4-72 16,-5-2-88-16,10 0-104 0,-11-10-104 16,11-7-308-16,-5-14-154 0,-5-2-41 15,10-2 32-15,0-9 71 0,-10-4 89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4T14:56:16.7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18956 8183 32 0,'0'-5'381'15,"0"1"67"-15,0 4 25 0,0 0-20 16,0-6-39-16,0 6-127 0,0 0-100 15,0-4-51-15,0-2-36 0,0 6-18 16,-5-5-15-16,5 5-2 0,0 0-4 16,0-4 0-16,0 4 9 0,0 4 3 15,0-4 2-15,0 0-6 0,0 0-8 0,0 5-12 16,0 1-12-16,0-6-9 16,0 4-2-16,0 6-2 0,0-5 3 15,-10 3 3-15,10 9 2 0,0 3-3 16,0-5-3-16,0 10-4 0,0 0-6 0,-5 4-2 15,5 2-3-15,0-2-1 0,-11 12-4 16,11-7-5-16,0 5 1 16,-10-4 0-16,10 5-4 0,-5 1 0 15,5-7 4-15,0 1-2 0,-10 0 2 16,10 0-4-16,0-10 2 0,0 0 2 0,0-6-6 16,0-4 2-16,0-5-1 15,0 0 3-15,0-5-2 0,0-5 2 16,0-5 0-16,0-11 0 0,0 3-3 15,0-12 1-15,10 0 2 0,-10-6 0 16,0-4 3-16,5-4-1 0,5-1 0 16,-10-1 1-16,11 3-2 0,-6-7-1 0,-5 5-2 15,0-4-1-15,0 3 3 0,0 1 0 16,0 5 1-16,0-4 1 16,0 5 0-16,0 3-1 0,0 2-1 15,0-2 0-15,0 6 2 0,-5 0-2 16,5 5 2-16,0 1 1 0,0 4 3 15,-11-1-3-15,11 7 1 0,0-1-4 0,0 0 2 16,0 5 3-16,0 1 6 0,0 4 12 16,0 0 7-16,11 4 15 15,-6 1 8-15,-5 5 2 0,10 0-3 0,-10 5-5 16,5 1-9-16,5 3-5 0,6 6-6 16,4 0-3-16,-14 0 0 0,19 0-2 15,-9 2 4-15,-1 0 2 0,11-2 0 16,-6 0 0-16,1 0 0 0,5-1-5 15,-11 1 0-15,11 0-3 16,0-4-2-16,-11 8 0 0,11-10-2 16,-11 6 2-16,6 0 1 0,-6 0-3 0,1 0-2 15,-1 0-3-15,-5-5-2 0,1 1-3 16,-6 2-2-16,-5-2 1 0,0 4-2 16,0-5 0-16,-16-5 1 0,6 4-4 15,5-3-1-15,-16-1-1 0,6-1 2 16,-11-5 3-16,-5-3-3 0,6 0-1 15,-1-6 1-15,-5 0-2 0,5 0 1 16,1 0-3-16,-1-6 3 0,10 0 0 16,-9 3-11-16,20 3-18 0,-6-6-21 15,-4 2-32-15,15 4-45 0,0 0-54 16,0 0-60-16,0 0-188 0,0 0-177 16,0 0-72-16,5 0-10 0,5 4 29 15,6-4 64-15,-6 6 208 0</inkml:trace>
  <inkml:trace contextRef="#ctx0" brushRef="#br0" timeOffset="214.445">19440 8602 91 0,'15'0'525'0,"-15"10"94"0,0-1 63 16,0 1 39-16,0 5-71 0,0 5-261 0,0-5-153 15,0 4-92-15,0-3-57 0,0 3-35 16,0-3-36-16,0-1-51 16,0-2-78-16,0-7-137 0,0 0-225 15,0-6-141-15,0 0-66 0,0-6 6 16,0-13 53-16,0-2 126 0</inkml:trace>
  <inkml:trace contextRef="#ctx0" brushRef="#br0" timeOffset="353.4208">19507 8426 83 0,'0'-25'526'0,"0"6"102"0,-11 9 63 0,11 1 34 16,-5-1-61-16,5 10-286 0,-10 0-187 16,10 0-157-16,0 4-161 0,0 2-272 15,0 3-165-15,0-5-88 0,0 8-30 16,10-8 29-16,-5 2 89 0</inkml:trace>
  <inkml:trace contextRef="#ctx0" brushRef="#br0" timeOffset="822.978">19862 8826 390 0,'-16'0'526'0,"16"0"49"0,-10 0 30 16,5-6-43-16,5 2-228 0,-10-2-138 16,4-3-81-16,-4-7-46 15,10 1-27-15,-10-4-17 0,10-1-11 16,-5-5-9-16,-6-6 1 0,11 2-5 0,-5-11 1 15,5 5 4-15,-10-9-3 16,10-1 0-16,10-5-3 0,-5 6 3 16,6-6-2-16,4 5 1 0,1 5-2 15,-1-1 0-15,6 3 4 0,-6 7 2 16,11 2 9-16,-11 4 9 0,1 9 15 0,9-3 13 16,-9 4 10-16,-6 5 6 15,6 0-1-15,-1 10-4 0,-5-5-13 0,6 10-9 16,-16-5-12-16,15 0-12 15,-15 10-13-15,10-6-21 0,1 2-37 16,-6 0-50-16,-5 3-82 0,0-5-206 16,0 2-161-16,0 3-71 0,0-3-9 0,-5 4 20 15,-6-6 71-15</inkml:trace>
  <inkml:trace contextRef="#ctx0" brushRef="#br0" timeOffset="1071.249">19764 8426 405 0,'10'-3'554'0,"-5"-3"55"0,-5 2 42 0,16-8-22 16,-6 3-248-16,6-1-150 15,-6-5-87-15,5 1-59 0,11 3-33 0,-11-3-42 16,1 8-54-16,4-3-58 15,-4-1-192-15,-1 10-186 0,-4-6-106 16,4 12-34-16,-10-6 10 0,16 10 35 16,-16-1 177-16</inkml:trace>
  <inkml:trace contextRef="#ctx0" brushRef="#br0" timeOffset="1401.941">20237 8720 444 0,'0'15'559'0,"0"-5"73"15,0-4 52-15,-10-1-20 0,10-1-237 16,0-4-145-16,-5-9-95 0,5 3-62 16,-10-8-41-16,10-7-29 0,0-4-21 15,0-4-15-15,0-11-5 0,10 1-8 16,-5-2-2-16,-5-3-4 0,10 0 0 15,-10-3 0-15,16 9 0 0,-6-8 0 16,-5 7 4-16,11 4-5 0,-6 0 2 16,5 10-2-16,6 0 1 0,-6 6 0 15,1 4 1-15,-1 5 3 0,-4 4-3 16,4 2 0-16,0 4-1 0,6 0-1 16,-6 4-16-16,-9 6-32 0,4-4-49 15,0 3-70-15,-5 7-195 0,-5-7-192 16,-5 7-90-16,-5-3-23 0,10-1 30 0,-10 1 54 15,-6-3 188-15</inkml:trace>
  <inkml:trace contextRef="#ctx0" brushRef="#br0" timeOffset="1639.8309">20201 8417 294 0,'11'6'527'0,"4"-6"73"15,-5-6 49-15,-5 2 36 0,16-2-228 16,-6 0-168-16,1 3-101 0,10-7-69 16,-11 4-43-16,11 0-57 0,-11 2-68 15,11 4-96-15,-11 0-228 0,-4 0-171 16,-1 4-85-16,-5 2-22 0,5 0 30 16,-4 4 75-16,-6-7 216 0</inkml:trace>
  <inkml:trace contextRef="#ctx0" brushRef="#br0" timeOffset="1887.219">20536 8486 417 0,'0'16'546'0,"5"-1"68"15,5 4 49-15,-10 1 8 0,11 1-241 0,-11 4-148 16,0-2-88-16,0 2-54 0,0 0-38 16,-11 0-29-16,11-5-26 15,0 1-18-15,0-6-13 0,11-5-10 0,-11 0-2 16,5-10-3-16,-5 0-1 0,10-10-1 15,0-5-8-15,-5-11-11 0,6 1-15 16,-6-4-12-16,15-5-5 0,-4-1-1 16,-11 4 8-16,16 2 10 15,-6 4 12-15,-5 0 7 0,6 4-6 0,-11 7-15 16,5 5-25-16,6 9-41 0,-6 0-72 16,-10 4-181-16,0 1-157 15,5 9-73-15,5-3-21 0,-10-1 25 0,11 5 64 16,-6-5 181-16</inkml:trace>
  <inkml:trace contextRef="#ctx0" brushRef="#br0" timeOffset="2269.844">20875 8590 366 0,'11'6'582'15,"-6"-6"83"-15,5 0 48 0,-5 6 46 16,6-6-233-16,-1 0-167 0,-5 4-96 16,-5 2-65-16,10 3-26 0,-10 1-33 15,11 5-24-15,-6-5-25 0,-5 5-22 16,10-1-14-16,-5 1-15 0,-5 5-9 15,0 1-14-15,0-2-7 0,10-3-6 16,-10-1-4-16,0 4-5 0,0-9-5 16,-10 5-15-16,10-11-21 0,0 2-24 15,0 0-22-15,0-6-22 0,0-6-9 16,-5 0-5-16,-5-3 2 0,5-1 14 16,-6 0 13-16,1 1 20 0,5-7 16 15,-5 7 22-15,-6-1 15 0,6 0 13 16,5 5 23-16,-6-1 17 0,1 2 12 0,10 4 12 15,-5 4 8-15,-5 2 4 0,10-1-3 16,10 5-2-16,-5 0-2 16,5-1 0-16,1 7 0 0,4-7-1 15,1 1-8-15,-1 5-6 0,11-5-9 16,-11-4-11-16,11-2-31 0,0 1-63 0,-11-1-96 16,0-8-234-16,-4 4-203 0,4-5-114 15,-5-5-37-15,6-5 27 0,-6 5 70 16,-5-9 221-16</inkml:trace>
  <inkml:trace contextRef="#ctx0" brushRef="#br0" timeOffset="2562.942">21323 8565 95 0,'0'-4'486'16,"0"-5"91"-16,0 9 61 0,0-10 42 15,-10 10-84-15,5-6-223 0,5 6-125 16,-11 0-72-16,-4 0-40 0,5 6-23 16,-6-2-13-16,11 6-4 0,-5 5-6 15,-1-5-4-15,6 11-10 0,-5-7-9 16,10 11-16-16,0-4-10 0,15 2-13 16,-15 2-10-16,21-4-9 0,-6-1-6 0,1-1-2 15,10-4-2-15,-1-5-1 16,6-4-4-16,-5-6-11 0,0 0-41 15,5-10-70-15,-6-5-93 0,1-1-212 16,-11-9-193-16,1 6-98 0,-6-12-15 16,6 2 47-16,-6-6 81 0,-10-9 195 15</inkml:trace>
  <inkml:trace contextRef="#ctx0" brushRef="#br0" timeOffset="2835.685">21570 7825 423 0,'0'0'592'16,"0"0"76"-16,0 15 60 0,-5 0 50 16,5 9-237-16,0 6-182 0,0 5-100 15,5 6-50-15,-5 7-29 0,10 2-15 16,-10 0-20-16,11 4-17 0,-6 2-21 16,-5-6-26-16,10 4-27 15,-10-9-29-15,0-1-44 0,10-3-53 0,-10-1-65 16,0-11-73-16,-10-4-83 0,0 0-148 15,5-9-182-15,-6-7-109 0,-4 1-20 16,-11-10 37-16,16-6 70 0,-11-3 141 16</inkml:trace>
  <inkml:trace contextRef="#ctx0" brushRef="#br0" timeOffset="2947.901">21416 8432 368 0,'15'-9'573'15,"-5"-1"64"-15,6 4 39 0,-1 6 34 16,1-6-237-16,9 6-201 0,1 6-116 0,0-6-74 15,0 6-65-15,-1-2-72 0,-4 2-81 16,-1-3-206-16,-4 3-189 0,-1 2-94 16,1-8-18-16,-6 0 21 0,6 8 56 15,-1-8 192-15</inkml:trace>
  <inkml:trace contextRef="#ctx0" brushRef="#br0" timeOffset="3070.573">21781 8486 15 0,'0'21'511'0,"-10"-1"132"15,10-1 75-15,-5 6 42 0,-6 0 5 16,11 0-298-16,-10-5-202 0,10-5-126 15,0 0-97-15,0-5-96 0,0-10-104 16,0 0-212-16,0-10-209 0,0-11-102 0,10 2-25 16,-10-10 36-16,11-8 74 15,-6 3 194-15</inkml:trace>
  <inkml:trace contextRef="#ctx0" brushRef="#br0" timeOffset="3422.019">21838 8322 365 0,'0'-5'561'0,"0"5"65"16,0 5 37-16,0 1 20 0,0 4-242 0,0-1-216 15,0 7-133-15,0 3-78 0,0-3-44 16,0 3-28-16,10-4-11 0,-5 1 9 16,-5 3 9-16,10-4 16 0,-10-1 9 15,16 1 10-15,-16 5 5 0,10-5 8 16,-5 0 14-16,5 1 17 0,6 3 13 16,-6-3 17-16,-5-3 14 0,16-1 14 15,-16 1 10-15,11-1 2 0,4-3 10 16,-4-5 4-16,-1-4-5 0,0 0-5 15,-4 0-14-15,4-4-14 0,-5-5-21 16,6-7-15-16,-16 1-13 0,10 0-10 16,-10-5-6-16,-10-5-1 0,0 6-3 15,4-2-1-15,-4 7 1 0,-5-7 0 16,-1 7-1-16,1 3-3 0,-6 1-1 16,6 6-3-16,-1 4-1 0,6 0-6 15,5 10-21-15,-5 0-41 0,10 5-65 16,0-5-90-16,0 5-210 0,10-1-175 15,-5-3-77-15,5-1-5 0,6-6 42 16,-1 1 85-16,-4-5 212 0</inkml:trace>
  <inkml:trace contextRef="#ctx0" brushRef="#br0" timeOffset="3714.895">22136 8457 402 0,'0'10'550'0,"0"-6"71"0,0 7 52 15,0-1-6-15,0 5-228 16,0-5-170-16,-10 9-100 0,10-9-67 0,10 5-43 16,-10-11-29-16,0 2-17 0,0-6-15 15,15-6-20-15,-4-3-18 0,-1-5-18 16,5-7-5-16,1 2-1 0,-1-6 9 16,-4 5 27-16,14 3 35 0,-9 3 33 15,-1 11 33-15,1-3 27 0,4 6 17 16,-4 9 12 15,-11 5 6-31,5 3-3 0,6 62 163 0,-16-54-240 0,-6 1-53 0,-4-1-96 16,10-12-179-16,0 3-259 0,0-11-152 15,0-5-84-15,10-5-18 0,6-11 53 16,-1-3 156-16</inkml:trace>
  <inkml:trace contextRef="#ctx0" brushRef="#br0" timeOffset="4530.851">23258 7780 319 0,'0'10'495'0,"0"0"67"0,-11 5 43 15,11-5-1-15,0 5-196 0,-5 0-149 16,-5 5-78-16,10 5-41 0,-10-6-17 16,5 6-16-16,-6 4-8 15,-4 2-5-15,5 4-10 0,-6-1-11 16,6 1-12-16,-6 6-11 0,1-3-5 16,0 9-14-16,-11-9-9 0,10 7-8 0,-9-5-5 15,14 4-5-15,-14 3-3 0,9-3 1 16,1-5 1-16,-1-5 1 15,1 3-3-15,5-14 0 0,10 2 1 0,-11-4 3 16,22-7 6-16,-11-2 8 0,15-9 6 16,0 3 7-16,6-6 2 0,-6 0 3 15,16 0-4-15,-5-6-7 16,0 6-5-16,5-3-5 0,-6 3-4 0,1 0-4 16,-10 0-3-16,9 0-5 0,-9 0-33 15,-6 3-78-15,-10-3-145 0,0 0-280 16,0 0-142-16,0 0-68 0,0 0-1 15,0-3 42-15,0-9 129 16</inkml:trace>
  <inkml:trace contextRef="#ctx0" brushRef="#br0" timeOffset="4711.33">23381 8477 133 0,'0'5'593'0,"0"9"80"0,0 1 49 16,0 1 33-16,-10 3-82 0,10 0-299 15,-5 3-173-15,-6 3-96 0,11-6-63 16,0-4-59-16,0 5-59 0,-5-5-70 16,5-5-123-16,0-4-206 0,0-6-136 15,0 0-44-15,0-6 7 0,0-14 45 16,5-1 111-16</inkml:trace>
  <inkml:trace contextRef="#ctx0" brushRef="#br0" timeOffset="4872.531">23407 8363 63 0,'5'-31'516'0,"5"2"113"0,1 8 63 15,-6 7 40-15,-5-1-30 0,0 5-289 16,10 4-205-16,-10 3-131 0,0 3-102 0,0 3-85 16,5 3-101-16,-5 4-197 0,0 5-151 15,11-5-67-15,-11 5-4 16,0 5 38-16,10-5 78 0,-5 4 178 16</inkml:trace>
  <inkml:trace contextRef="#ctx0" brushRef="#br0" timeOffset="5408.269">23597 8760 369 0,'0'10'541'0,"0"-1"71"0,11-3 47 16,-11-6 5-16,5 0-218 0,-5 0-169 16,0-9-106-16,10-1-60 0,-5-5-34 15,-5-5-21-15,10-5-16 0,6 0-11 16,-6-6-1-16,-5 2-6 0,6-5-6 15,4 3-6-15,-5-4-4 0,6 6-4 16,-1 8-2-16,-4-2 4 0,4 7-2 16,-15 1 0-16,15 5 0 0,-15 10 3 15,0 0 3-15,11 6-1 0,-11 4 3 16,0-1 0-16,0 7-2 0,0 3-1 16,-11 0-2-16,11-3-3 0,0 3 2 15,0 2-4-15,0-7 0 0,0 1-2 16,0-5-1-16,0-4-8 0,11-6-6 15,-1 0-8-15,-5-10-12 0,5-2-7 16,6-1-3-16,-6-8 3 0,6 1 5 0,-1 5 11 16,-5-4 12-16,6 9 10 15,-1 0 15-15,-5 5 9 0,-4 10 8 16,4 5 5-16,0 0 11 0,-5 5 8 16,6 10 5-16,-11-6 6 0,0 6 5 15,5 1 0-15,-5-7-3 0,0 6-10 16,10-10-10-16,-10-5-14 0,10 0-14 15,-4-10-6-15,4-4-2 0,5-12-6 16,11 7-1-16,-11-7 1 0,-4-3 1 16,4 4-2-16,1-1 0 0,-1 1 0 15,-5 5 0-15,6 6-1 0,-6 4 0 16,-10 0 2-16,10 4-1 0,-10 11-2 0,0-5-12 16,0 6-25-16,-10 3-48 15,10-4-58-15,-10 1-97 0,10-7-227 16,0 1-148-16,-5-4-61 0,5-6 3 15,5-6 40-15,-5-9 90 0,10 5 217 16</inkml:trace>
  <inkml:trace contextRef="#ctx0" brushRef="#br0" timeOffset="5551.141">24261 8496 471 0,'10'6'605'0,"-4"-6"65"16,-6 9 43-16,0 1 4 0,10 0-278 15,-20 1-191-15,10-1-114 0,0-1-82 16,0 1-79-16,-6 0-96 0,6-4-210 15,0-6-193-15,-10-6-108 0,10-4-33 16,0 0 20-16,0-15 54 0,0 0 188 16</inkml:trace>
  <inkml:trace contextRef="#ctx0" brushRef="#br0" timeOffset="5707.509">24354 8010 445 0,'5'-25'643'0,"5"9"65"16,-10 1 42-16,5 5 29 0,-5 1-263 0,11 3-221 15,-11 2-135-15,0 4-100 0,10 0-78 16,-5 0-84-16,-5 0-101 0,0 0-229 16,0 0-176-16,0 0-68 0,0 0-6 15,0-6 41-15,0-4 74 0,10 1 205 16</inkml:trace>
  <inkml:trace contextRef="#ctx0" brushRef="#br0" timeOffset="6051.899">24534 7402 85 0,'0'0'496'15,"10"0"112"-15,-10 10 76 0,5-1 56 16,-5 7-31-16,0 9-248 0,0 0-150 15,11 4-88-15,-11 6-46 0,10 5-23 0,-5-1-6 16,5 7 6-16,-10 2 6 16,16-1-8-16,-6 7-15 0,-5-4-22 15,5 0-29-15,-10-2-30 0,6-2-25 0,-6 3-13 16,10-9-9-16,-10 1-4 16,0-7-18-16,0-5-23 0,0 2-35 15,0-6-41-15,-10 0-47 0,10-5-51 0,-6-11-46 16,6 1-40-16,-10-4-48 0,10 3-149 15,-5-9-130-15,-5 0-62 0,10 0 3 16,-11-5 35-16,6 5 69 0,5-4 193 16</inkml:trace>
  <inkml:trace contextRef="#ctx0" brushRef="#br0" timeOffset="6587.17">24477 8004 103 0,'0'0'522'0,"0"0"102"0,5 0 80 16,6 0 64-16,-11 0-16 0,15 0-221 15,-5 0-125-15,16 0-45 0,-10 0-30 16,9-6-30-16,-9 2-38 0,9-1-50 15,6 5-52-15,-5-4-59 0,0 4-60 16,-11 4-95-16,1-4-114 0,4 5-129 16,-15 5-176-16,-5-4-299 0,0 3-136 15,0 1-14-15,-5 0 45 0,-5-1 95 16,0 7 157-16</inkml:trace>
  <inkml:trace contextRef="#ctx0" brushRef="#br0" timeOffset="7273.02">24693 8531 154 0,'5'5'501'0,"-5"1"90"0,11 4 69 15,-11-6 53-15,15 1-66 0,-5-5-236 16,-4 0-143-16,14-5-83 0,-15 1-53 15,11-2-38-15,4-4-25 0,-4 1-22 16,-1-1-13-16,1-5-9 0,-6-1-10 16,5 1-8-16,-4 1-6 0,4-3-12 15,-15 0-19-15,10-5-22 0,-10 3-17 16,0 0-13-16,-10 3-20 0,10-3 1 16,-10 4 6-16,5 5 18 0,-6 0 15 15,11-1 18-15,-15 7 16 0,5 4 17 16,5 4 12-16,-6 7 11 0,-4-1 10 15,5 9 11-15,4 1 11 0,-4 5 9 16,0 6 8-16,5-6 3 0,5 9 4 16,0-5-4-16,5 2-12 0,5-2-6 15,0-4-9-15,6 0-9 0,-1-9-8 16,1-3 0-16,9-1-4 0,-9-12-2 16,10 0-3-16,-1-12-4 0,-9 3-4 15,9-5-2-15,-14-1-1 0,4-1-1 16,1 1 0-16,-6 1 2 0,-10 3 8 15,0 1 10-15,5 6 13 0,-5-6 14 16,-5 10 9-16,5-5 8 0,0 10 2 16,0-1-4-16,0 2-10 0,5-2-10 15,-5 6-7-15,10-5-13 0,1 1-8 16,-6-2-4-16,15 2-4 0,-4-6-4 16,-1-6 2-16,1 2-3 0,9-7 0 15,-9-3 0-15,-6-1 0 0,6-5-2 16,-6 5-2-16,-5-12 0 0,-5 10 4 15,0-8 0-15,-15 3 0 0,9 3 0 16,-14 4 2-16,4 5 3 0,1 6 0 16,-11 8 0-16,1 2 13 0,-1 9 10 15,10 8 1-15,-9-1 5 0,9 3-2 16,1 0-4-16,4-2-21 0,11 2-31 16,-5-4-44-16,10-11-66 0,-5-1-81 15,11-3-151-15,-11-12-247 0,15-3-120 16,1-11-37-16,-6-5 14 0,5-5 61 15,1-5 137-15</inkml:trace>
  <inkml:trace contextRef="#ctx0" brushRef="#br0" timeOffset="7589.245">25249 7472 70 0,'0'-6'530'16,"0"6"96"-16,0 6 60 0,0-3 57 16,0 9-34-16,0 7-237 0,5 6-133 15,-5 10-69-15,10 6-28 16,-10 3-15-16,16 6-2 0,-16 4 12 0,10 0 0 16,-5 6-11-16,6 6-19 0,-11-3-29 15,10 3-30-15,-5-3-37 0,-5 1-34 16,0-2-17-16,0-8-22 0,0 2-10 15,0-12-15-15,0 1-8 0,0-5-17 16,0-5-60-16,0-10-93 0,0-6-106 16,0-3-118-16,0-1-187 0,0-15-258 15,0 0-98-15,0 0 4 0,0-12 57 0,0 3 98 16,0-1 177-16</inkml:trace>
  <inkml:trace contextRef="#ctx0" brushRef="#br0" timeOffset="9048.3678">26582 7695 29 0,'10'-9'415'0,"-10"3"75"0,0 2 40 16,0-2-3-16,0 2-62 0,0-1-182 0,-10-5-115 16,5 4-61-16,5 2-24 15,-11-1-10-15,-4-1 4 0,5 2 4 16,-6-2 5-16,1 2 1 0,4 4 0 15,-4 0 0-15,-11 0-8 0,0 4-8 16,11-4-9-16,-11 10-6 0,-5-4-3 16,6 3-4-16,-1 7-1 0,0-7-5 0,-5 7 6 15,16 3-4-15,-11-4 0 16,11 5-8-16,-6 1-3 0,16-2-7 16,-5-3-1-16,10 7 0 0,10-2 8 15,-5-2 7-15,16 6 6 0,-6-5 5 0,16 5-5 16,5 0-4-16,5 0-12 15,-10 6-10-15,21-2-8 0,-11-4-6 0,0 4 0 16,0 2-1-16,-5-6-1 0,-5 4 6 16,-5-4 8-16,-11 6 5 0,-5-3 1 15,-10 3 1-15,-10-7 1 0,-5 6-7 16,-11-5-7-16,0 1-6 0,-5-7-8 16,-5-10-2-16,-5 1-3 0,0-6-14 15,0-8-23-15,10-6-32 0,-5 1-40 16,10-10-62-16,11-3-90 0,-1-1-230 15,6-2-156-15,10 0-58 0,10-6-8 16,6 2 32-16,-1-6 78 0</inkml:trace>
  <inkml:trace contextRef="#ctx0" brushRef="#br0" timeOffset="9339.9568">26916 7616 28 0,'0'-9'496'16,"0"-7"111"-16,0 10 75 0,0 3 52 15,0 3 0-15,0 3-241 0,-10 13-150 0,10-1-84 16,-5 5-35-16,-6 14-13 16,11 1 0-16,0 9 7 0,-10 7 11 15,20 4 6-15,-10 5-12 0,0-6-24 0,11 6-33 16,-11 0-39-16,5-6-42 0,-5-6-39 15,0-2-25-15,10-5-53 0,-10-6-81 16,-10-10-99-16,10-10-107 0,0-1-113 16,-5-14-222-16,-6-10-204 0,-4-5-50 15,0-5 27-15,-6-9 67 0,-10-5 98 16,5-7 215-16</inkml:trace>
  <inkml:trace contextRef="#ctx0" brushRef="#br0" timeOffset="9557.19">26674 7954 408 0,'11'-4'655'15,"-6"-2"69"-15,15 12 35 0,-4-2 20 16,10 6-290-16,-1-1-205 0,-4 3-132 16,20-3-70-16,-15 1-48 0,10 5-40 0,-5-5-50 15,-6 6-58-15,6-7-78 16,-5 5-215-16,0 1-172 0,-11 1-80 0,6-7-11 16,-1 1 27-16,-9-4 57 15,4-3 202-15</inkml:trace>
  <inkml:trace contextRef="#ctx0" brushRef="#br0" timeOffset="9755.8758">27189 8164 459 0,'10'4'616'16,"-5"6"74"-16,6-1 51 0,4 3 28 16,0-3-253-16,6 1-184 0,-6 0-113 15,11-1-70-15,-10-3-45 0,9-2-33 16,1-4-26-16,-10 0-19 16,9-4-6-16,-9-5-7 0,9-3-5 0,-9-7-5 15,-1-1-3-15,-15 1 0 0,11-6 0 16,-11 4-4-16,0-4-6 0,-11 0-11 15,-14 2-5-15,9-3-5 0,-10 5-3 16,1 8 3-16,-6 1 7 0,5 8 12 16,11 4 5-16,-11 4 4 0,10 8 3 15,1 1-2-15,5 8 0 0,-1-1-6 16,6 5-29-16,5-6-47 0,5 6-74 16,6 0-182-16,-1-5-232 0,-5 1-107 15,11-8-33-15,4-1 11 0,-4-3 50 16,9-9 170-16</inkml:trace>
  <inkml:trace contextRef="#ctx0" brushRef="#br0" timeOffset="10122.545">27647 7994 11 0,'0'-5'503'0,"0"5"115"0,0 0 70 16,0 5 56-16,0-1-9 0,5 8-252 15,5 7-165-15,-10-3-101 0,0 7-53 16,11 8-32-16,-11-6-20 0,5 4-15 0,-5 1-13 16,0-5-14-16,10-5-16 15,-10-1-14-15,10-4-14 0,-5-9-10 16,-5-2-8-16,11-14-5 0,-6-5-2 16,5-10-9-16,6-6-20 0,-1-2-13 15,-5-7-10-15,6 1-14 0,-1 5-15 0,6 3-16 16,-6 2-19-16,1 4-27 15,-1 9-37-15,-5 1-34 0,6 11-71 16,-6-2-150-16,6 12-137 0,-1-2-56 16,-5 5-9-16,6 3 22 0,-1-2 70 15,6-1 166-15</inkml:trace>
  <inkml:trace contextRef="#ctx0" brushRef="#br0" timeOffset="10558.214">28151 8023 216 0,'0'-4'560'16,"0"4"90"-16,10 0 49 0,-10 0 29 15,0 0-176-15,0 4-182 0,6 2-119 16,4 10-71-16,0-3-43 0,-5 2-24 16,6 5-18-16,-11 5-14 0,15-4-13 15,-15 4-8-15,10-2-7 0,-5 2-11 16,-5 0-13-16,11 0-9 0,-11-9-9 15,0 3-6-15,0-3-5 0,10-7-4 16,-10 7 2-16,0-12-4 0,0 1-2 16,0-10-12-16,5 1-16 0,-5-2-17 15,-5-4-21-15,5-9-13 0,-10 4-12 16,10-5 7-16,-11 5 12 0,6-4 13 16,-5 3 19-16,-5-3 19 0,4 7 15 15,-4 3 9-15,-1-1 14 0,6 10 11 16,-16-4 11-16,11 8 15 0,-1 6 9 15,1-1 10-15,-11 7 7 0,16 3 0 16,-5 2 1-16,-1 4-7 0,6 0-6 16,-6-5-9-16,16 5-6 0,0 0-6 0,16-6 8 15,-6-3 4-15,-5 3 12 0,16-4 14 16,-6-7 6-16,16 0 0 0,-5-4-11 16,0 1-10-16,-1-5-14 0,1-5-22 15,-5 5-21-15,4-4-39 16,-4-4-51-16,-6 8-65 0,1-4-85 0,-16 0-109 15,10-2-242-15,-5 3-152 0,-5-3-50 16,0 2 11-16,11-2 51 0,-11 6 93 16,0-9 240-16</inkml:trace>
  <inkml:trace contextRef="#ctx0" brushRef="#br0" timeOffset="11041.319">28486 8259 413 0,'0'0'552'0,"0"0"74"0,0 3 44 16,0-3-14-16,0 0-195 0,0 6-140 16,5-6-85-16,-5 10-48 0,0-6-17 15,10 7-6-15,0-1-5 0,-5-6-5 16,11 6-13-16,-6-5-9 0,6 5-19 16,-1-4-25-16,11-2-27 0,-16 1-16 15,16-5-13-15,-11-5-12 0,1 1-10 16,-1-6-9-16,6-5-4 0,-6-1-16 0,-10-3-22 15,6 0-18-15,-11-6-16 0,10-1-7 16,-20 1-9-16,-1-5 7 16,-4 4 15-16,-1 3 14 0,-9 8 17 15,-1-1 10-15,-5 7 12 0,5 9 7 16,1 0 3-16,-1 9 2 0,-5 7 3 16,16-1-1-16,-6 5-2 0,6-1-16 0,15 2-32 15,0-2-53-15,0-3-66 16,10 3-102-16,5-3-202 0,-4 3-164 15,4-10-62-15,0 7 6 0,11-6 46 16,-10-5 87-16,9 5 200 0</inkml:trace>
  <inkml:trace contextRef="#ctx0" brushRef="#br0" timeOffset="11278.595">28650 8328 336 0,'0'0'552'0,"0"4"84"0,0 2 58 16,0-2 18-16,-10 1-169 0,10 5-166 15,-5 0-99-15,-6 5-52 0,1 1-31 16,5 3-13-16,-5 0-6 15,-6 6-12-15,1 6-8 0,-1 4-10 0,-4-1-16 16,-1 7-22-16,1 3-21 0,-6 1-24 16,11-5-23-16,-11 5-20 0,10-5-15 15,11-1-37-15,-5-5-57 0,0-3-72 16,10-2-97-16,-6-4-113 0,6-9-251 16,0-1-161-16,6-11-42 0,-6-4 21 15,10-10 72-15,5 1 101 0,1-7 239 16</inkml:trace>
  <inkml:trace contextRef="#ctx0" brushRef="#br0" timeOffset="11767.802">28897 8288 409 0,'10'0'573'0,"1"0"66"16,-11 0 45-16,5 0 3 0,5 0-228 16,-5 0-162-16,-5-6-101 0,11 2-63 15,-1-6-40-15,-5 4-28 0,5-3-23 16,6-7-16-16,-6 7-11 0,-5-11-7 15,6 3-2-15,-1 0-8 0,-5 1 0 16,5-3 0-16,-10-2 0 0,5 2 2 16,-5-1-4-16,0 5 6 0,0-1-2 15,-5-3 1-15,-5 9-1 0,10-5-3 16,-5 0 3-16,-5 5 2 0,-1 4 1 16,11 2 0-16,-15-1-3 0,15 5 0 15,-16 5 3-15,6-1-2 0,10 8-3 16,-15-3 0-16,15 1 2 0,-11 5 3 15,11 5-3-15,0-1 9 0,-5 2 12 16,10 4 13-16,-5 4 18 0,0 2 12 16,11-4 11-16,-1 4 4 0,5 0-5 15,-10-6-7-15,21 0-12 0,-15-6-14 16,14-3-11-16,-9-7-11 0,-1-3-16 16,11-2-47-16,-11-8-98 0,-4-2-188 15,-6-3-246-15,-5-7-151 0,0-3-74 16,-5-6-2-16,-6 6 69 0,6-3 179 15</inkml:trace>
  <inkml:trace contextRef="#ctx0" brushRef="#br0" timeOffset="13218.014">29844 7695 12 0,'0'25'436'0,"0"-5"99"0,0 11 63 0,0-2 39 15,0 1-32-15,0 5-219 16,0 0-144-16,0 0-84 0,0-1-56 0,0 1-30 16,0 0-19-16,0-1-12 15,10-3-5-15,-5-2-2 0,-5-4-1 16,0-5-6-16,11-7-3 0,-11 4-4 15,0-13-9-15,0 2-1 0,0-12-5 0,0-3 1 16,0-3-2-16,-11-5-4 16,11-4 1-16,0-5-2 0,-5-2-2 15,5-3-1-15,-10-4-3 0,10-4 3 0,0-1-4 16,0 1-4-16,0-7-5 0,0 2 0 16,0 3-1-16,10-3 1 0,-5 5 5 15,-5-1 6-15,11 5 6 16,4 0 0-16,-5 4 2 0,6 2 3 0,10-1 4 15,-11 10 16-15,0 1 11 0,11 4 13 16,-10 9 2-16,9 6 5 0,-9 6-3 16,9 3-13-16,-4 10-11 0,0 3-9 15,-11 3-5-15,5 0 1 0,-4 10 4 16,4-7 2-16,-15 7 6 0,0-4 0 16,-10 4 1-16,5-6-1 0,-6 2-8 15,-14-2-6-15,9-4-7 0,-10 0-5 16,1-6-2-16,4-4-2 15,-5-9-2-15,1-2 1 0,-1-4 3 16,0-4 0-16,11-2-3 0,-1 1-2 0,6 1 3 16,10-2-3-16,0 2-2 0,0-2 1 15,10 6 4-15,-4 0 2 0,14 10 0 16,-4 0 2-16,-1 1 3 0,11 8 2 16,-11 7 9-16,11-1 17 0,-11 4 20 15,11 1 20-15,-11 5 12 0,11 0 4 16,-10 0-9-16,-6-1-14 0,5-9-20 15,-4 4-20-15,-11-4-35 0,5-3-57 16,5-13-91-16,-10 1-149 0,0-10-286 16,0 0-149-16,0-10-61 0,0-5-1 15,10-1 64-15,-4-9 133 0</inkml:trace>
  <inkml:trace contextRef="#ctx0" brushRef="#br0" timeOffset="13373.497">30384 8045 434 0,'10'13'630'0,"-10"2"61"0,6 5 33 16,-6 5 31-16,0 0-271 0,0 0-198 16,0-2-123-16,0 8-67 0,-6-10-39 15,6 4-23-15,0-5-36 0,0-5-52 16,0-1-71-16,0-9-132 0,0-5-220 16,0-5-147-16,0-9-60 0,6-1 1 15,-6-11 45-15,0-2 122 0</inkml:trace>
  <inkml:trace contextRef="#ctx0" brushRef="#br0" timeOffset="13514.989">30425 7929 93 0,'11'-25'541'16,"-6"5"115"-16,-5 1 64 0,0 4 37 0,10 5-9 15,-10 4-294-15,0 2-203 0,0 4-129 16,0 0-94-16,0 4-78 16,5 2-79-16,6-2-126 0,-11 7-214 15,10-1-141-15,-5-6-56 0,5 11 1 16,1-9 32-16,-6 4 92 0,10-1 205 0</inkml:trace>
  <inkml:trace contextRef="#ctx0" brushRef="#br0" timeOffset="13880.4558">30657 8023 10 0,'10'10'487'0,"-20"2"99"15,20 1 52-15,-10 2 54 0,0 1-20 16,5 9-232-16,-5-6-151 0,0 6-86 15,0 0-48-15,0 0-31 0,0 4-28 0,0-4-22 16,0-5-13-16,11 1-15 16,-11-7-12-16,0-3-11 0,0-1-13 15,10-10 0-15,-5-6-8 0,5-4 1 16,6-5-1-16,-1-4 3 0,-4-7 0 0,14 1-3 16,-9 6 2-16,9-8-1 15,-9 4 0-15,10 4-2 0,-1 3-1 0,-9 1 1 16,9 5 0-16,-9 6 1 0,-1 4 0 15,1 4 7-15,-6 6 6 0,0 5 2 16,-4 5 2-16,-6 1 2 0,-6 4-1 16,-4-6-6-16,10 6-4 0,-10-6-5 15,5 1-5-15,-6-5-16 16,11 1-36-16,0-7-52 0,-5-3-78 0,5-2-144 16,0-4-225-16,0 0-136 0,0-4-46 15,5-2 11-15,-5-3 52 16,11-7 133-16</inkml:trace>
  <inkml:trace contextRef="#ctx0" brushRef="#br0" timeOffset="14402.83">31171 8208 146 0,'0'0'482'0,"11"0"72"0,-11 0 48 0,0 0-5 16,0 0-119-16,0 0-167 0,0 0-111 16,0-5-64-16,-11 1-37 0,11 4-26 15,0-8-6-15,0 8-6 0,0-4-4 16,0 0 0-16,0 4-2 0,0-5-1 15,0 5-3-15,0 0 4 0,0 5-4 16,0-1 2-16,0 0 0 0,0 8 7 16,0-3 8-16,0 1 0 0,0 5 3 15,0 1-3-15,11-1-11 0,-6-1-10 16,5 1-11-16,6 1-8 0,-6-1-9 16,5-5-8-16,1-6-3 0,10 1-1 15,-11-5-2-15,11 0-5 0,-11-9 0 16,11-7-3-16,-16 1-11 0,6-4-13 15,-1-7-16-15,-5-2-15 0,-10 2-11 16,0 1-16-16,0-5-16 0,-10 4-2 16,-5 3 5-16,-11 8 14 0,10-1 11 15,-9 7 15-15,-1 9 23 0,5 0 19 16,1 4 8-16,-6 7 4 0,11 3-7 0,-1 1-24 16,6 4-34-16,10 3-45 15,0-3-107-15,10 0-164 0,-10-3-127 16,16-1-70-16,-1 1-13 0,6-3 20 15,-6 2 92-15,1-9 162 0</inkml:trace>
  <inkml:trace contextRef="#ctx0" brushRef="#br0" timeOffset="14618.604">31362 8293 444 0,'0'0'563'0,"0"0"68"0,0 0 53 0,-5-5-10 16,-6 5-206-16,1 0-153 0,5-6-96 16,-5 6-53-16,-6 6-26 0,6-6-13 15,-5 5-6-15,-1 9-6 0,6-4-4 16,-6 5-7-16,-9 6-3 0,-1-2-9 15,10 10-14-15,-14 2-14 0,-6 4-10 16,5 5-13-16,-10 5-13 0,-1-1-18 16,1 6-37-16,-10-5-48 0,10 5-71 15,5 0-98-15,5-6-262 0,0 1-206 16,-5-5-77-16,10-5-23 0,0 0 32 16,11-1 79-16,-11 1 252 0</inkml:trace>
  <inkml:trace contextRef="#ctx0" brushRef="#br0" timeOffset="17772.6168">12154 11339 174 0,'-16'0'380'0,"6"0"43"0,-5 0 17 16,9 0-10-16,-4 0-39 0,-5 0-115 15,4 0-105-15,-4 0-65 0,5 0-40 16,5 0-20-16,-6 0-11 0,1-6-8 16,5 6-4-16,5 0 1 0,-10 0 2 15,10-5 8-15,0 5 4 0,-6 0 10 16,-4 0 6-16,10-4 7 15,0 4 2-15,0 0-1 0,-10 4-3 0,10-4-5 16,-5 0-1-16,5 5-4 0,-11 1-1 16,11-2-3-16,-15-4-5 0,15 6-7 15,-10-2-1-15,-6 2-7 0,1 3 2 16,5-3 0-16,-16-2-1 0,10 5 4 16,-9-3-1-16,-1 4-2 0,5-4-6 15,-4 3-2-15,-11 1-5 0,5 0-4 16,-5-1-2-16,5 7 0 0,-10-1-2 15,5 1-1-15,5 3-4 0,-10-4 2 16,10 5-1-16,-5-1-2 0,5 2 0 16,-5-2 0-16,10 6 1 0,-5 1-2 15,5-7-1-15,1 6-1 0,9 0 1 16,-9 0-1-16,9 0 1 0,6 0-1 16,-6 4 4-16,1-4 2 0,5 10 1 15,-6-6-3-15,6 8 0 0,5 1 2 16,-5-3-3-16,-6 5-3 0,6 1-1 0,5-3 3 15,-6 3 0-15,6 3 0 16,-5-3 1-16,0-3 1 0,10 3 1 16,0 3 1-16,0 1-3 0,0-5 1 15,0 5-2-15,0-1-2 0,0-4 1 16,10 1-3-16,-10-3 2 0,15 3-1 0,-15-1 1 16,16-5 3-16,-6 4 0 15,0-4-2-15,-4 5 2 0,4-5 0 16,5 5 2-16,1-1-2 0,-6-4 0 15,5 5 3-15,11-5 0 0,-10 0-2 16,9-5-2-16,1 5 1 0,0-6-2 0,5-4 4 16,5 6-2-16,5-12 1 15,-10 6 6-15,20-5 0 0,-10-1 7 0,0 2 2 16,11-2 10-16,-6-3 4 16,-5-1 4-16,11-5 0 0,4 5 5 15,-4-5 0-15,-1 0-5 0,-4-6-6 0,14 7-3 16,-14-7-4-16,4 2-5 0,6-2-5 15,-6 1 2-15,-10-1 6 16,16 2 1-16,-16-6 6 0,11 0 13 16,-1 0 13-16,-5-6 8 0,6 2 5 0,-1-1 3 15,6-5 2-15,-6-2-10 16,6 5-9-16,0-3-1 0,-6 0-9 0,6-5-4 16,-1-1-3-16,6 7 8 0,-16-7 9 15,6 1 2-15,-1 1 6 0,6-1 14 16,-16-4 10-16,10-6-3 0,-9 0-3 15,-1 0-3-15,10-6-3 0,-10 2-10 16,1-6-4-16,-1 4-5 0,0-4-5 16,-10 6-8-16,10-1-4 0,-15 1-7 15,15-2-2-15,-15 2 3 0,-1 4 5 16,6-4 3-16,5 4-1 0,-10-6-2 16,0 6-3-16,-6-4-8 0,6 4-4 15,0-6-8-15,-11 2-2 0,11-2 1 16,-11 2-3-16,11-2 0 0,-11 2 0 15,11 4-3-15,-16-4 0 0,6 4-2 16,-1-5 2-16,1 1 0 0,4 3-4 16,-15-4 4-16,16 5-3 0,-16-4 4 15,5 4-6-15,-4-1 1 0,4-2 4 16,-10 2-2-16,10-4-1 0,-5 1-4 16,-5-2 3-16,0 2 0 0,-5-6-4 15,-5 4-5-15,0 2-3 0,4-5-6 16,-9 3 9-16,-6 2 5 0,6-2 8 15,-11 2 5-15,-5-2 9 0,6 2 4 16,-1 4-3-16,0 0-10 0,-5-4-6 16,-10 4 3-16,5 0-4 0,5 0 0 15,-10 0-2-15,0 6 3 0,0-7 1 16,-11 11-4-16,11-4 4 0,-10 3-4 16,10 7-4-16,-16-7-1 0,5 7 5 15,6 3-5-15,-5 2-5 0,-1-2 3 16,-4 6 2-16,-1 0-5 0,-10 0-4 15,5 6 7-15,6 4 2 0,-11-5 5 16,-5-1 5-16,5 6-4 0,0-4-1 16,11 3-1-16,-6 1-6 0,5-4-6 15,6 3-16-15,4-3-20 0,-4-2-43 16,10 6-59-16,15-5-61 0,-5 5-76 16,5-4-91-16,1 4-192 0,9-7-189 15,-9 3-76-15,9-2-12 0,-10-4 41 16,16 0 82-16,-21 0 207 0</inkml:trace>
  <inkml:trace contextRef="#ctx0" brushRef="#br0" timeOffset="18831.944">9360 11056 38 0,'0'0'456'15,"-10"0"89"-15,10 0 56 0,0 4 36 16,0 1-72-16,0-1-208 0,0 2-119 15,10 4-70-15,-10-1-34 0,0 1-12 16,5 1-9-16,5 3-2 0,-10 1 6 16,11 1 7-16,-6 3 1 0,5 6-2 15,-10-5-3-15,5 10-4 0,5-5-11 16,1 10-11-16,-6 0-15 0,5 0-14 16,-10 9-9-16,16-9-15 0,-16 5-12 0,10-1-9 15,-5-8-3-15,5 3-7 16,-10-9-7-16,11-5-6 0,-11-5-11 15,5 1-32-15,-5-13-45 0,0 3-60 16,0-12-75-16,0-3-90 0,-16-7-217 16,6-3-154-16,5 0-61 0,-11-6 6 15,6-6 54-15,-16-4 86 0,11 6 214 0</inkml:trace>
  <inkml:trace contextRef="#ctx0" brushRef="#br0" timeOffset="19171.3089">8917 11000 308 0,'-5'-4'534'16,"5"4"58"-16,0-8 40 0,0 8 25 16,5 0-225-16,6 0-142 0,-1 8-62 15,5-8-16-15,16 4-5 0,-5-4-7 16,5 6-4-16,5-12-9 0,5 6-20 15,0-4-27-15,11-4-28 0,-11 0-20 16,5-1-25-16,0-1-21 0,-4-1-17 16,-12 1-8-16,6 0-9 0,-5 1-14 15,-15 3-39-15,9 2-56 0,-9-2-77 16,-16 6-99-16,10 0-245 0,-20 6-197 16,10 4-76-16,-16 5-6 0,1 4 56 15,5 1 81-15,-6 1 233 0</inkml:trace>
  <inkml:trace contextRef="#ctx0" brushRef="#br0" timeOffset="19432.948">9144 11692 60 0,'0'20'500'15,"0"-5"91"-15,0-5 54 0,0 5 42 16,15-5-50-16,-5-6-232 0,-4 1-129 16,19 1-55-16,-9-6-23 0,9 0-8 15,11-6-6-15,-5 1-16 0,5-5-14 16,-5 0-19-16,10 1-19 0,1-7-24 16,-1 3-20-16,0-3-21 0,0-5-16 15,-5 8-15-15,-5-3-10 16,-5 6-23-16,-1-5-54 0,6 11-87 15,-20-2-118-15,4 6-284 0,-15-5-194 16,0 5-84-16,0 0-7 0,0 0 50 0,0 0 99 16,0 0 277-16</inkml:trace>
  <inkml:trace contextRef="#ctx0" brushRef="#br0" timeOffset="20747.773">9962 11179 276 0,'0'-6'506'16,"0"6"69"-16,-5 0 38 0,5 0-21 15,-11 0-168-15,6 0-145 0,-5 6-82 16,-5-6-43-16,4 0-19 0,6 6-14 15,-5-2-6-15,-6-4-10 0,16 6-12 16,-10 3-15-16,-5-3-11 0,15 4-12 16,-11-1-13-16,11 1-7 0,-5 5-4 15,5-1-6-15,0 1-4 0,0 7-2 16,5-3-1-16,6 0-2 0,-1-3-3 16,-5 3 0-16,11 2 1 0,4-7-1 15,-4 1-3-15,9-5 0 0,-9-5-1 0,9-5-2 16,-9 0-4-16,10 0-3 0,-11-9 4 15,0-7-2-15,-4 1-4 16,4-4-2-16,-15-1-2 0,0-1-10 16,0-8-13-16,0 4-14 0,-15 0-6 0,15 0-5 15,-16 6 3-15,6-3 10 0,-5 3 8 16,-1 4 15-16,-4 5 11 16,4 6 4-16,1-2 2 0,4 6 1 15,-4 6 5-15,5 4-3 0,5-1 4 0,5 7 2 16,0-3 6-16,5 9 6 0,5-3 2 15,5 6 10-15,-4 0 5 16,14 0 2-16,-9 4 0 0,10-4-6 0,-1 10-4 16,-9 0-8-16,9-5 0 0,-9 9-6 15,-1-4 4-15,1 5-1 0,-16 1 1 16,10 3 3-16,-20-3-8 0,5-3-7 16,-6 3-1-16,-4-12-4 0,5 2-1 15,-16-6-6-15,10-6-14 0,-9-9-20 16,4-1-20-16,1-9-10 0,-11-4-10 15,15-11-6-15,6 5 12 0,-5-9 21 16,4-2 18-16,11 1 11 0,0-5 6 16,0 0 10-16,11 0 4 0,4 6 2 15,-5-6 1-15,6 0 1 0,9 0 9 16,-9 5 11-16,10-5 4 0,4 0 6 16,-4 6 2-16,0-6 3 0,-11 0-2 15,11 0-12-15,0 0-2 0,-11 0-11 16,1 0-2-16,-1-4-6 0,6 4-1 15,-16-1 0-15,5 1 0 0,-10 0 0 16,0 6 2-16,0-6 0 0,0 0-2 16,0 6-1-16,-10-3-2 0,5 3 1 15,-6 4 1-15,-4 1-3 0,5 4 4 16,5-5-3-16,-6 9 3 0,1-3 2 16,5 3-1-16,-5 2 3 0,4 4-3 15,-4 4 3-15,10-4 0 0,-10 11-3 16,10-7-1-16,0 12 0 0,10-7 1 15,-10 7 0-15,0 3-1 0,16-4 1 16,-16 11 0-16,10-7 6 0,5 6 11 16,-4-6 3-16,-6 2 2 0,10-1 4 15,-5-1 2-15,6 2-7 0,-6-7-9 16,0-3-5-16,-4-1-1 0,4 0-5 16,-5-10 2-16,5 0-3 0,-10-6-1 15,11-4 4-15,-11-9-3 0,5-2-2 16,-5 1-1-16,10-5 0 0,-10 0 0 15,5 6-1-15,-5-6 3 0,10 9 0 16,-10 3 0-16,11 1 3 0,-11 8-1 16,5 4 3-16,5 0-2 0,-10 10 4 15,16 0 6-15,-16 5 3 0,15-5 1 0,-15 5-1 16,10 1 2-16,6-7-5 16,-6 1-6-16,-5-6-3 0,6-4-1 15,4-4-2-15,-5-6-1 0,6-5 0 16,-1-4 0-16,-5-6 1 0,6 9 0 0,-1-3 1 15,-4 3 2-15,4 7-1 16,-5 3 3-16,6 6-3 0,-6 6-1 16,-5 3 0-16,5 7 0 0,-10 3-2 15,6-3-8-15,-6 9-36 0,0-6-75 16,0 6-118-16,-6-10-279 0,6-1-148 0,0 1-81 16,0-9-22-16,0-6 46 15,0 0 100-15,16-6 270 0</inkml:trace>
  <inkml:trace contextRef="#ctx0" brushRef="#br0" timeOffset="22387.971">14876 10517 87 0,'-5'4'443'16,"-6"-4"70"-16,1 6 43 0,5 0-22 15,-16-2-71-15,16 2-181 0,-10 3-114 0,4-3-63 16,-4 4-33-16,-11-1-18 16,16 1-9-16,-5 0 3 0,-11-5 0 15,10 5 5-15,1 5 3 0,-11-5 1 16,16 0-4-16,-11 5-9 0,1-1-8 16,4 1-13-16,1 1-5 0,-1 3-10 0,-4-6-1 15,4 9-7-15,1-1 0 16,5-2-3-16,5-4-1 0,-6 11 1 15,1-7 1-15,5 6 1 0,-5 0 1 16,10 0 3-16,-6 0 1 0,6-6 3 16,-10 7 1-16,20 2 5 0,-10-2 0 0,6-1 4 15,-6 0-4-15,10 0 1 0,-5-6-1 16,5 6 4-16,1 0 1 0,-6 0 6 16,5 0 11-16,5-5 6 15,-4-1 8-15,4 2 4 0,1-2 0 16,-1-3 0-16,6 3 2 0,-6-3-3 0,11-1 3 15,0-1 2-15,-6 1 0 0,6-5-3 16,10 5-7-16,-10-5-3 16,4-1-3-16,1 1 1 0,5 2-1 15,5-3 6-15,-10 1 2 0,11-6 6 16,4 7 5-16,-15-7 6 0,10 2 0 16,0 4-3-16,0-5-3 0,0-1-11 0,1 2-11 15,-1-6-15-15,-5 4-10 16,5 2-3-16,0-6-3 0,10 4-2 15,-4-4-3-15,-6 5 0 0,10-5 2 0,-9 0 0 16,9 0 1-16,-5 0 14 16,6 0 25-16,-1 0 14 0,6 0 4 15,-16 0 4-15,10 0 0 0,6 0-14 16,-16 0-22-16,11 0-17 0,-11 0-6 16,0-5-5-16,0 1 0 0,-10-2 1 0,5 2 2 15,-5-2-1-15,5-3-2 0,-5 3 4 16,-5-4-5-16,-11 0-1 15,11-5 1-15,-11 5 1 0,6-5-1 0,-6 1-1 16,1-1 3-16,-1 0-3 16,-5-1 1-16,1-3 0 0,-6 3 1 0,10-3-2 15,-4 0 0-15,-1-2 0 0,-5 1-4 16,5 1 1-16,-5-2 0 0,6-2 2 16,4 2-4-16,-5 1 2 15,-4-5 3-15,4 6 1 0,0 3-1 16,-5-3 0-16,-5 4 2 0,11-1 1 0,-11 1 0 15,0 1-1-15,10-1-1 0,-10-1-1 16,0 1-1-16,0 2-1 16,0-9-4-16,0 3 3 0,0 0-2 15,-10-6 3-15,10 5 2 0,0-5 0 16,-11 0 2-16,6 0-2 0,-5 0 0 0,-6 0 4 16,6 0-2-16,-5 0-2 0,-11 0 0 15,0 0 0-15,11 5 0 0,-16-5-6 16,5 6 0-16,-10 0 3 0,5-6 2 15,-10 9 1-15,5-9-2 16,-5 6 6-16,0-2-4 0,0 1 0 0,-1 1 0 16,-4 4-1-16,-5-1-2 0,-1 3-1 15,-4-3 2-15,-1 1-1 16,-5 5-3-16,-5 1 4 0,-5-1 0 0,5-2 0 16,1 8 2-16,-1-1 3 0,0 1-2 15,10 4 2-15,-10 0 3 0,11 4-1 16,4 1 0-16,-4 5-7 0,4 0 2 15,11-1-1-15,-10 7-2 16,9-1-4-16,1-5 3 0,10 5 2 0,-10-5-4 16,15 5-1-16,1-5-3 0,-1 5 0 15,11-1-15-15,-1 1-38 0,1-5-51 16,4 5-65-16,1 1-92 0,5-3-123 16,5 3-282-16,0-1-111 0,0 1-34 15,5-3 23-15,5 3 69 0,1-1 110 16</inkml:trace>
  <inkml:trace contextRef="#ctx0" brushRef="#br0" timeOffset="23162.265">17315 10647 383 0,'0'-6'571'0,"-5"2"77"0,5 4 47 16,0-6-7-16,-11 2-222 0,11 4-160 16,0 0-100-16,0 0-50 0,0 4-20 15,11 2-1-15,-6-6 9 0,-5 4 12 16,0 2 19-16,10 3 21 0,-10-3 12 15,0 8 10-15,5 1 0 0,5 6-3 16,-10-1-6-16,0 9-16 0,0 5-23 16,11 1-31-16,-11 0-24 0,-11 1-32 15,11-1-28-15,0 0-26 0,0-6-17 16,0-4-6-16,0 0-37 0,0-10-66 16,0-1-89-16,11-3-91 0,-11-11-92 15,5 0-100-15,-5-11-89 0,0-3-176 16,10-7-96-16,-10 2-7 0,5-6 40 15,6-4 76-15,-1-2 110 0,-5 2 238 16</inkml:trace>
  <inkml:trace contextRef="#ctx0" brushRef="#br0" timeOffset="23378.98">17459 10681 457 0,'0'-19'602'0,"5"10"72"16,-5 3 44-16,10-4-14 0,-10 10-233 15,0 4-156-15,5 8-86 0,-5-3-43 0,11 10-15 16,-11 1-12-16,0 5-6 0,0 0-5 15,10 0-11-15,-10 10-13 0,0-4-20 16,0 3-23-16,0 1-27 0,0-6-25 16,0 2-18-16,5-2-9 0,-5-10-12 15,0 2-36-15,-5-11-45 0,5 0-63 16,0-5-88-16,-10-10-109 0,-1 1-233 16,6-12-152-16,-5 1-50 0,5-4 12 15,-6-3 65-15,-4-1 101 0,5-2 230 16</inkml:trace>
  <inkml:trace contextRef="#ctx0" brushRef="#br0" timeOffset="23648.328">17083 10612 296 0,'-15'-6'593'15,"4"2"78"-15,11-1 46 0,-5 1 30 0,5-2-217 16,5 6-168-16,6-6-98 0,4 6-49 15,1 0-11-15,9-4-4 0,11 4 1 16,-5 0 4-16,10-5-6 0,11 1-15 16,-11-2-25-16,5-4-30 15,6 1-35-15,-11 3-37 0,10 2-30 0,-20-2-20 16,5 6-47-16,-10 0-63 0,-11 6-75 16,1-6-89-16,-1 10-96 0,-15-7-196 15,0 9-195-15,-5-2-70 16,-15-1 0-16,14 11 57 0,-9-5 80 0,-6 0 190 15</inkml:trace>
  <inkml:trace contextRef="#ctx0" brushRef="#br0" timeOffset="23938.552">17222 11090 63 0,'-5'14'517'16,"-5"1"115"-16,10 1 80 0,0-7 65 15,10 1-9-15,-5-4-237 0,16-2-134 16,4 1-66-16,-4-10-29 0,5 5-18 0,10-4-9 16,-5-2-25-16,10 2-28 0,0-7-39 15,0 7-46-15,0-2-64 16,-5 2-143-16,5 4-152 0,-10 0-184 16,-10-6-352-16,-6 6-179 0,1 0-71 15,-6 0 32-15,-10 0 97 0,-10-9 145 0,-1 3 338 16</inkml:trace>
  <inkml:trace contextRef="#ctx0" brushRef="#br0" timeOffset="34146.972">18894 3081 251 0,'0'-4'463'0,"6"-1"62"0,-6 1 42 15,-6 4-12-15,6-6-153 0,0 0-150 16,-10 2-76-16,10 4-43 0,0-6-29 16,0 3-22-16,0 3-8 0,0 0-6 15,0-6-2-15,0 6-1 0,0 0 2 16,0 0 3-16,0 0-10 0,0-6-2 0,0 6 2 15,0 6 3-15,0 0-4 0,0-3 3 16,10 3 4-16,-10 10 1 0,6-7-7 16,-6 11-11-16,0-5-7 0,0 4 4 15,-6 6 4-15,6 1 4 0,-10 8-3 16,10 1-2-16,0 5-1 0,-10 5-9 16,5 5-14-16,-6-2-7 0,-4 8-8 15,5 4-2-15,-6 0-4 16,6 0-2-16,-6-1-2 0,11 1 0 0,-5-6 2 15,-5 0-1-15,4-8 2 0,6-1 3 16,-5-10 0-16,0-10-5 16,10 0 2-16,0-12-1 0,-6-1-2 0,6-3 0 15,0-14-2-15,0-5 2 16,6-5-3-16,4-14 1 0,-10-2 0 0,15-8 0 16,-4-7 0-16,4-8 2 0,0-6 2 15,1-4 1-15,4-1 1 0,-4-5 0 16,-6 1 4-16,6-6-1 0,-11 5-1 15,-5 1-3-15,10 3-3 16,-10 6 0-16,-10 6-5 0,10 4 0 0,0 6 1 16,-16 3 1-16,16 7 1 0,-5 5 0 15,-5 8 1-15,10 1-1 0,0 1-1 16,0 9-1-16,0-1 1 16,0 1 2-16,15 6-1 0,-4 4-1 15,-6 0 5-15,5 4-2 0,6 6-2 0,-1 1 2 16,6-1 0-16,-6 0-2 0,11 5-1 15,-11-5 1-15,1 5 1 16,9-5 1-16,-9-1 2 0,-1 1 1 0,-5 0 0 16,6-5 0-16,-6 5 1 15,0-4 0-15,-4-6-3 0,4 4 1 0,-10 2 4 16,5-6-11-16,-5 0-30 0,-5-6-44 16,5 2-63-16,-10 4-90 0,4 0-228 15,-14 0-186-15,15 0-86 0,-21 10-11 16,16-1 38-16,-16 1 71 0,5-1 203 15</inkml:trace>
  <inkml:trace contextRef="#ctx0" brushRef="#br0" timeOffset="34385.951">18817 3270 378 0,'0'6'583'16,"10"-6"51"-16,-4 4 34 0,4-4 10 15,-10 6-259-15,15-6-160 0,-4 5-92 0,4-5-44 16,1 4-20-16,-6 2-16 0,16-6-18 16,-6 0-10-16,6 0-12 0,0 0-19 15,-1 0-8-15,1 0-5 0,0 0-12 16,-11 0-40-16,11 0-61 0,-11 0-93 16,-4 4-244-16,-6 2-157 0,-5 0-86 15,0 3-9-15,0-5 23 16,-16 6 76-16,6-6 233 0</inkml:trace>
  <inkml:trace contextRef="#ctx0" brushRef="#br0" timeOffset="34788.486">19141 3579 52 0,'11'-4'488'0,"-11"4"95"0,0 0 54 16,5 0 36-16,-5 4-14 0,0 6-272 0,0 1-161 15,0 3-90-15,10 1-44 16,-10 4-16-16,5 6-12 0,6 0-4 16,-11 1-7-16,15 4-3 0,-15-1-9 15,10 2-11-15,-10-8-9 0,5 2-8 16,6-3-6-16,-11-3-1 0,10-4 1 0,-10-5-5 15,5 0 3-15,-5-5 0 16,0-10 2-16,0-1 0 0,0-8-5 0,0-1-1 16,0-10-1-16,10-4 0 15,-10-2-3-15,11 2-2 0,-6-6 0 0,5 5 7 16,-5 1-5-16,6 4 3 16,4 3 0-16,-5 3 3 0,6 9-8 15,-1 1-29-15,-5 3-38 0,1 6-60 16,-6 6-135-16,10 3-224 0,-15-5-130 15,11 12-51-15,-11-1 8 0,10-5 41 0,-5-1 110 16</inkml:trace>
  <inkml:trace contextRef="#ctx0" brushRef="#br0" timeOffset="35434.612">19414 3897 308 0,'0'12'495'15,"0"-3"65"-15,0-5 34 0,0 2 25 16,10-2-210-16,-10 7-172 0,5-11-96 16,6 4-53-16,4-4-23 0,-4 0-15 15,4-4-11-15,0-7-9 0,11 1-2 16,-10-3-4-16,4-3-8 0,-4-5-1 16,-1 8-2-16,0-9-6 0,-4 3-5 15,4 0-1-15,-15-2 1 0,0 7-2 16,0-1-2-16,0-5 8 0,-10 11 8 15,5-7 8-15,-6 7 6 0,-4 3 5 16,5 0 0-16,5 6 2 0,-6 0-9 16,-4 0-5-16,5 12 1 0,4-3 0 15,-4 7 1-15,5-3 0 0,-5 8 7 16,10-1-3-16,0 5 0 0,0 0-1 16,0 0 8-16,0-2 1 0,10-2 0 0,-5 4 0 15,11-5-1-15,-6-1 0 16,5-4-5-16,-4 1-4 0,4-7 0 15,0-3-1-15,1-2-6 0,10-4-10 16,-6-4 1-16,-4-7-5 0,9 1-4 16,-9-3 5-16,10-9 0 0,-11 3 2 15,0 0-5-15,1-6 3 0,-6 3-1 16,0-3-4-16,-4 6 1 0,-6 0 2 16,0 3 2-16,0 1-1 0,-6 1-2 15,-4 9 1-15,10-5-3 0,-10 4 3 0,5 6-3 16,-6 0-1-16,6 6 1 15,-5-2 0-15,0 7-2 0,5-1 2 16,-6 4-5-16,11 1 5 0,-10 6-1 16,5-1-4-16,5-1 3 0,0 0 0 15,0 6 2-15,0 0 6 0,5 0 7 0,5 0 10 16,6 6 3-16,-6-11 7 16,5 5 11-16,1 0 0 0,10-6-4 15,-1 0-4-15,1-3-5 0,5-7-5 16,5 7-8-16,-10-10-11 0,5-3-49 15,-16 3-104-15,6-6-294 0,-6 0-202 0,-10 0-112 16,-5 0-62-16,0 0 12 16,-5-9 82-16,-5 3 286 0</inkml:trace>
  <inkml:trace contextRef="#ctx0" brushRef="#br0" timeOffset="36228.756">20824 3509 51 0,'0'-3'498'0,"0"3"89"0,0 3 51 0,0 3 43 16,0 4-26-16,0 5-254 0,0-1-149 16,0 7-84-16,-5 4-42 0,5 10-32 15,-11 0-20-15,1-7-12 16,5 13-3-16,5-6-4 0,-10-1-4 15,5 1-4-15,-6-6-8 0,11 2-8 0,-10-12-8 16,10 2-9-16,0-11-6 0,0-10-3 16,10 0 2-16,-10-15-3 0,11-5-2 15,-6-10-2-15,5-9 0 0,-5-2 0 16,5-9-8-16,1-4-12 0,-6-6-8 16,-5-5 1-16,10 1-2 0,-10 4 0 15,0 1 4-15,0 3 12 0,-10 7 8 16,10 9-1-16,-5 5 5 0,-6 1-1 15,11 8 8-15,0 7-4 0,-10 4 1 16,10 5 0-16,0 0 3 16,10 5 2-16,-10 5 1 0,11 0 3 0,-6 0 3 15,5 5 4-15,6-5-3 0,9 10-3 16,-9-10 0-16,10 4-3 0,-1 2-3 16,1-6-2-16,0 0 1 0,-6 0-3 15,6 4 0-15,-16-4-1 0,6 0 2 16,-1 0-2-16,-5 5-4 0,-10 1-21 15,0-6-38-15,-10 10-43 0,-5-1-52 16,-11 1-60-16,0 6-141 0,-5-1-167 16,1-2-98-16,-6 9-24 0,5 3 20 15,-5-2 41-15,10 2 134 0</inkml:trace>
  <inkml:trace contextRef="#ctx0" brushRef="#br0" timeOffset="36449.772">20726 3475 445 0,'10'15'590'0,"-4"1"78"0,19-7 55 16,-9-5 32-16,9 2-255 0,1-6-170 15,5 0-113-15,-5-6-76 0,0 2-44 16,10-2-34-16,-16 3-26 16,6-3-11-16,0 6-12 0,-11-6-6 0,-5 6-23 15,6 0-48-15,-16 6-63 0,-11 0-116 16,6 3-231-16,-20 1-164 0,9 0-72 16,-10 5 6-16,1 4 43 0,-1 1 87 15,-5 1 225-15</inkml:trace>
  <inkml:trace contextRef="#ctx0" brushRef="#br0" timeOffset="36565.719">20793 3903 173 0,'15'15'502'0,"1"-1"87"0,-6 7 52 16,1-5 50-16,4-3-69 0,0 2-243 0,-4-5-133 16,4 0-77-16,1-4-51 0,-1-3-38 15,6-3-26-15,-1 0-19 16,6 0-12-16,-11-3-30 0,11 3-52 15,0-6-78-15,-11 2-214 0,-5-6-192 16,6-1-113-16,-1 1-38 0,6 0 17 0,-6 1 48 16,1-7 202-16</inkml:trace>
  <inkml:trace contextRef="#ctx0" brushRef="#br0" timeOffset="37110.658">21380 3862 98 0,'10'-3'477'15,"-10"3"84"-15,15-6 46 0,-4-4 45 16,4 1-40-16,1-7-243 0,-6-3-139 16,5-2-73-16,11-3-36 0,-11-1-27 15,11-9-21-15,0-7-16 0,0 1-12 16,-1 1-9-16,-4-7-10 0,-1 7-6 16,-4-5-3-16,-11-3-3 0,5 9-1 15,1-6-5-15,-11 3 1 0,-11 6-4 16,1-5-4-16,-5 11-1 0,-1-2-4 15,6 12-2-15,-11-1 1 0,1 5 3 16,-11 5 0-16,15 10 1 0,-4 4 1 16,-11 2 5-16,16 9 0 0,-11 5 6 15,10 5-2-15,-9 0 5 0,14 10 2 16,-4-1 3-16,-1 11 4 0,1-1 3 16,5 0 3-16,-1 12 4 0,6-2 0 15,-5 2-1-15,10 4-7 0,0-6-6 16,0 0-5-16,10 2-3 0,-5-12-3 15,6 7-3-15,4-13 0 0,1-3-3 16,-6-4-1-16,5-6 3 0,11-6-2 16,-10-3 0-16,9-13 2 0,-9 3-1 15,9-12-3-15,1-3-2 0,0-5 0 16,-11-7 0-16,11-4 0 0,-11 0 1 16,1 2 2-16,-6-2 1 0,0 0 0 15,-4 3-1-15,-6 3 0 0,0 4 2 16,0 5 0-16,0 0 5 0,-6 10 8 15,-4 0 9-15,10 10 3 0,-10 0 4 16,10 1 0-16,-5 3-5 0,5 1-7 16,0 1-10-16,5-3-7 0,-5-1-27 15,10-3-62-15,6-5-99 0,-1-8-269 16,6-1-193-16,-6 1-96 0,11-12-24 16,-11 7 26-16,16-7 72 0,-10 1 257 15</inkml:trace>
  <inkml:trace contextRef="#ctx0" brushRef="#br0" timeOffset="37647.056">22105 3639 51 0,'0'0'431'0,"5"0"94"16,-5 0 59-16,-5 0 39 0,5-4-34 16,-10 4-207-16,10-6-128 0,-10 0-70 15,4 6-33-15,-4 0-17 0,5 0-8 16,-5 6-7-16,-1 0-6 0,-4 3-5 0,0 1-9 15,15 6-8-15,-11 3-7 16,-4 6-8-16,15-6-13 0,0 12-12 16,0-6-7-16,0 10-12 0,0-10-10 15,10 4-9-15,-5 2-4 0,16-8-4 16,-6 2-4-16,1-4 0 0,9-7-15 16,-9-3-31-16,10-7-59 0,-1-4-82 15,-9-10-178-15,9 1-250 0,-9-16-113 16,-1 0-30-16,-4-4 24 0,4-8 60 15,-5-1 156-15</inkml:trace>
  <inkml:trace contextRef="#ctx0" brushRef="#br0" timeOffset="37941.718">22321 3031 18 0,'-10'-23'479'0,"0"7"100"0,10 1 66 15,-5 5 52-15,-6 1 4 0,6 9-249 16,-5-6-151-16,10 12-93 0,-10 3-53 16,10 1-31-16,-6 15-20 0,6 0-2 15,0 10-10-15,0 9-5 0,0 6-8 16,6 1-11-16,-6 8-11 16,0-5-17-16,10 6-14 0,-10 0-10 0,10-6-8 15,-5 2-3-15,-5-6-5 0,0-6-17 16,0 1-27-16,11-10-35 0,-11-1-49 15,0-9-62-15,-11 0-84 0,11-9-180 16,0-12-174-16,-15 2-70 0,15-16-12 16,-10 0 41-16,-6-5 69 0,1-10 193 15</inkml:trace>
  <inkml:trace contextRef="#ctx0" brushRef="#br0" timeOffset="38487.39">22136 3494 468 0,'0'-13'590'16,"0"-3"71"-16,0 6 48 0,10 1 34 15,-5-3-253-15,6 8-189 0,4-1-112 0,1 1-62 16,4 4-34-16,-4 4-31 0,15 1-19 16,-6-1-11-16,-9 8-4 0,9 1-2 15,1 3-6-15,-10 9-3 16,9-6-3-16,-9 12-3 0,-6-6-3 16,0 4-2-16,-5 2 1 0,-5-2-4 0,0 2 3 15,0-6 4-15,0-2 8 0,-5-2 3 16,-5-2 0-16,10-3 2 0,0-12-5 15,0 1-4-15,0-5-6 16,0-9-6-16,10-1 1 0,-5-5-4 16,11-5 2-16,4-1-2 0,-4 2 0 0,-1-6-2 15,1 6-4-15,-6-3-10 0,6 9-19 16,-1 1-18-16,-5 3-22 0,6 5-21 16,-6 4-8-16,5 0 0 0,-4 9 9 15,-6-5 18-15,5 12 19 0,6-1 21 16,-6-5 17-16,-5 5 11 0,5 1 16 15,1-3 16-15,-6 3 11 0,10-1 23 16,-5-5 16-16,-10 5 14 16,16-5 2-16,-6-1-3 0,-5-3-7 0,6 4-10 15,4-1-11-15,-5-3-10 0,6-6-7 16,-1 0-4-16,-4-6-6 0,14-3-7 16,-9-7-6-16,-1 1-3 0,-5-4-5 15,6-10-6-15,-1 4 1 0,-4-10-4 16,-11-2 3-16,0 8-3 0,-11-5 0 15,-4 3 1-15,-1 8 12 0,-20 1 14 16,16 13 4-16,-16 3 2 0,5 18 1 16,-5 1-1-16,-5 8-12 0,15 8-34 15,0 6-64-15,11-4-106 0,15 3-301 16,0-5-187-16,10-4-103 0,16-3-47 16,-11-3 23-16,16-9 86 0,5-10 287 15</inkml:trace>
  <inkml:trace contextRef="#ctx0" brushRef="#br0" timeOffset="39073.56">23098 3421 24 0,'0'0'442'0,"11"0"101"16,-6 4 69-16,-5 1 50 0,0 5-3 47,0 5-204-47,0 178 750 0,0-152-1096 0,-5-1-18 15,5-5-19-15,0-6-15 0,5-4-17 16,-5-6-13-16,10-7-14 0,0-8-4 16,6-8-3-16,-1-8-10 0,1-7-16 15,9-6-15-15,1-4-11 0,0-6-3 16,-1 1-5-16,-4 3 6 0,5 2 17 16,-1 8 9-16,-9 7 15 0,-6 8 9 15,6 6 10-15,-6 10 3 0,-10 5 2 0,0 5 2 16,-10 5-2-16,10 6-9 15,-16 3-8-15,6 1-33 0,5 0-77 16,-6-6-150-16,6-4-260 0,-5 0-146 16,10-10-76-16,0 1-29 0,15-12 42 15,-4-4 132-15,4-4 253 0</inkml:trace>
  <inkml:trace contextRef="#ctx0" brushRef="#br0" timeOffset="39803.598">24086 2967 387 0,'0'0'532'0,"0"0"66"0,10 0 43 15,-10 0 20-15,6 0-223 16,-6 0-156-16,0 4-89 0,-6 2-43 0,6 4-28 16,-10 5-14-16,10 1-11 15,-15 3-5-15,4 12-6 0,6-2-7 0,-5 11-6 16,-5-1-5-16,4 5-2 0,-4 6-8 16,-11 0-2-16,11 4-7 0,-11 6-5 15,0-4-6-15,-5 4-1 16,6-6-5-16,-1 2-3 0,0-2-5 0,0-10-3 15,6 1-3-15,-1-5-6 0,6-5-4 16,5-4-4-16,4-8-4 0,6 2 0 16,0-4-3-16,0-7-1 0,16-3 0 15,-1-1 2-15,11-6 0 0,0 2 2 16,-1-3 3-16,17-3 2 0,-12 0-2 16,6 0 1-16,-5 0-11 0,5 0-28 15,-10 6-50-15,-5 0-68 0,-11-6-100 16,0 4-261-16,-10-4-170 0,0 0-69 15,0 0-10-15,0 0 35 0,0-10 77 16,5 1 255-16</inkml:trace>
  <inkml:trace contextRef="#ctx0" brushRef="#br0" timeOffset="40264.189">24302 3714 148 0,'0'0'510'0,"16"0"84"16,-6-6 53-16,-10 6 47 0,15-4-69 15,-4 4-231-15,-6 0-143 0,10 0-70 16,6 0-33-16,-16 4-23 0,16 2-15 0,-6 0-11 16,0 3-3-16,1 5-2 15,-6 7-6-15,6-7-5 0,-16 7-4 16,15 4-7-16,-15-6-11 0,0 6-8 15,10 0-15-15,-10-5-12 0,0-1-10 0,-10 2-8 16,10-5-5-16,0-3-3 0,0-3-20 16,0-5-19-16,0 1-32 15,-5-12-21-15,-5 1-19 0,-1 1-18 0,-4-6-4 16,-1-5 10-16,6 5 23 0,-10-5 17 16,-1 5 20-16,6 0 24 0,-11 1 27 15,10 9 26-15,1-6 16 0,5 6 13 16,-6 6 6-16,6-2 5 0,-5 1-3 15,15 9 2-15,0-3-6 16,0 3 2-16,0 1 8 0,10 1 7 0,5-1 7 16,1 5 2-16,-6-5-5 0,16-5-8 15,-6-1-11-15,6-3-15 0,0-2-12 16,-1-4-35-16,1-4-45 16,-10 4-73-16,9-12-96 0,-9 9-250 15,-6-13-199-15,-5 7-87 0,6-7-7 16,-11 1 43-16,10 1 76 0,-5 5 234 0</inkml:trace>
  <inkml:trace contextRef="#ctx0" brushRef="#br0" timeOffset="40858.7149">24940 3695 268 0,'0'-12'474'0,"0"8"74"16,0-5 50-16,0-1-13 0,0-2-117 16,-5 8-155-16,-5-5-102 0,10 3-68 15,-10 0-34-15,-6-3-21 0,6 5-11 16,-6-2-8-16,11 6 3 0,-15-4 5 15,4 4-4-15,1 4-2 0,5-4-11 16,-6 6-10-16,1-6-12 0,4 4-9 16,6 1-9-16,-5 5-9 0,-6 0-7 15,16-1-1-15,-10 3-3 0,10 1 2 16,10-3 2-16,-10 11 4 0,6-5 7 16,4 3 10-16,5-4 3 0,-4 5 3 15,4-1-3-15,11 2 1 0,-11 2-10 16,11 2-6-16,-11 1-5 0,11-1-4 15,-10 0 0-15,4 0 0 0,-4 0 1 16,-11-6-1-16,5 0 0 0,-10 3 2 16,-10-3-3-16,5-4 0 0,-6 1 0 15,-4-3-2-15,-1-3-1 0,-9-4-1 16,9-6-3-16,-4 0-10 0,-1-6-15 16,1-4-18-16,4 1-23 0,1-1-36 15,-1-5-35-15,6 1-41 0,10-1-62 16,0 5-168-16,0-5-151 0,10 5-63 15,-5 0-8-15,11-1 25 0,4 7 63 16,-4-6 184-16</inkml:trace>
  <inkml:trace contextRef="#ctx0" brushRef="#br0" timeOffset="41435.596">25048 3978 54 0,'11'0'428'15,"-6"0"106"-15,5 0 58 0,6-6 35 16,-6-3-11-16,-5-1-224 0,5 0-162 15,6-5-91-15,-1-4-51 0,-5-2-23 16,6 1-8-16,-6 1-2 16,6-6 3-16,-6 4-1 0,-5-4 3 0,-5 11 6 15,0-7-5-15,-5 2-4 0,-5 9-3 16,4-6-4-16,-14 7-1 0,15 3 0 16,-16 6-1-16,6 0-2 0,-1 12 1 15,6-3 0-15,-5 1-4 0,-1 9-5 16,6 2-4-16,5-1-1 0,-6 5-1 15,11 4 2-15,0-4-1 0,11 6-1 16,-6-6-2-16,5-2-4 0,6 2-6 16,-1-4-3-16,6-2-6 0,-1-3 2 15,6-3-1-15,0-7-3 0,-1 0-1 16,1-6-4-16,0-12 1 0,-6 3-5 16,6-11-5-16,0 1 1 0,-11-6-4 15,11-6-2-15,-16 2-1 0,6-5-2 16,-1 3 0-16,-5-4 1 0,-10 6 4 15,11-2 6-15,-11 2-2 0,0 4 4 16,-11 0 2-16,11 10 1 0,-10-5 0 16,5 11 3-16,-5-7 0 0,-1 11-3 15,6 1-2-15,5-2-2 0,0 2 0 16,0 4 0-16,0 4-2 0,5 2 1 16,6-6 2-16,4 9-1 0,-5-3 0 15,6-2-2-15,-6 2-4 0,6-2-9 16,-6 5-7-16,-5-3-5 0,10 0-5 15,-15 3-1-15,11-5 1 0,-11 2 13 16,0 4 1-16,-11-4 11 0,-4 7 5 16,10-1 9-16,-16 7 15 0,16-4 11 15,-10 5 14-15,-6 5 10 0,21 0 12 16,-5 0 14-16,5 0 10 0,0 4 11 16,5 2 4-16,21-8 2 0,0 8-5 15,4-6-13-15,-4-6-23 0,15 0-21 16,0-7-49-16,11-2-73 0,-11-1-116 15,-5-9-144-15,-5 0-309 0,-5-6-161 16,-21-3-73-16,5-1-5 0,-10 1 74 16,-15-11 118-16,-11 5 299 0</inkml:trace>
  <inkml:trace contextRef="#ctx0" brushRef="#br0" timeOffset="44056.972">18725 4675 44 0,'10'0'59'0,"-10"0"7"0,10 3 38 16,-5-3 67-16,-5 0 75 16,0 0 79-16,0 0 52 0,11 0 13 15,-11 6-28-15,-11-6-63 0,11 0-82 16,0 6-82-16,0-6-62 0,-5 0-33 16,-5-6-17-16,0 6-12 15,10 0-1-15,-6 0 1 0,-4 0 1 0,5-6 0 16,-5 6-1-16,-1-3-2 0,11 3-1 15,-5 0-4-15,-5 0 1 0,10 0-7 16,0 0-1-16,-10 0 3 0,10 0-1 16,0 0-2-16,0 0 2 0,0 0 11 15,0 0 1-15,0 0 3 0,0 0 9 16,0 0 7-16,10 0 3 0,-10 0 3 16,0 0 10-16,0 0-1 0,10 0-1 15,-10 3 0-15,5-3 0 0,-5 0-4 16,11 0-2-16,-11 0-5 0,10 0 0 15,-10 6-6-15,5-6-3 0,-5 0-9 16,10 0-6-16,-4 0 4 0,-6 0-4 16,10 0 3-16,-10 0-5 0,10 6 8 15,-5-6 0-15,-5 0 0 0,11 4-2 16,4-4 1-16,-15 6 1 0,15-6 1 16,-4 3 2-16,4 3 2 0,-5-6-3 15,6 6-1-15,-1-6-3 0,1 4 3 16,-6 2-7-16,6-6 0 0,9 0-5 15,-9 4 1-15,-1-4-3 0,6 5 0 16,-6-5-2-16,11 0 0 0,-11 0 4 16,1 4-2-16,9 0-1 0,1-4 12 15,-10 0 10-15,9 0 9 0,6 0 2 16,5 0 0-16,-5 0 1 0,5 0-12 16,-5 0-7-16,10-4-9 0,11 4-4 15,-11-4-2-15,15 4-1 0,-4-5 0 16,4 1 1-16,6 4-1 0,-5 0 4 15,-1 0-3-15,-4 0 0 0,15 0 2 16,-11 4-5-16,1 1 1 0,-6-1-5 0,6 0 4 16,-6 4-1-16,1 1-1 15,-6 1 4-15,6 0 0 0,4-1 3 16,-15 1-1-16,11 2-2 0,4-9 0 16,-4 7 3-16,-1-4-1 0,-4 4-2 15,14-10 1-15,-4 5 2 0,0-1-4 16,10 2 1-16,-11-6 1 0,11 4 1 15,-5 2-2-15,0-1 0 0,4-5 4 16,-4 4-1-16,-5 2 0 0,-1-6-4 16,11 4 2-16,-10 2-1 0,-6-6 0 0,16 0-6 15,-10 4 2-15,-6-4 4 16,6 5-1-16,-6-5-1 0,6 0-1 16,0 6 1-16,-6-6 1 0,6 0-1 15,4 4 2-15,-4-4 2 0,0 6 2 0,4-6 1 16,-4 4-1-16,10-4-1 0,-11 5-1 15,1-5-1-15,10 0-3 16,-5 4 0-16,-6-4-1 0,11 0 2 0,-10 0-1 16,-1 6 2-16,6-6 0 0,-16 0 0 15,16 0-1-15,-5 0 1 0,-1 6 0 16,-4-6-4-16,-6 0 1 0,5 4 4 16,1 1-1-16,5-5-1 0,-6 4 1 15,-5 2 1-15,6-6 0 16,-1 6 0-16,6-6 3 0,-6 4-3 0,-4 2-1 15,4-6-1-15,0 3 2 0,6-3-1 16,0 6 0-16,-6-6 0 0,6 0 3 16,-6 0 0-16,1 0-3 0,4 0 0 15,-4 0 0-15,-6-6 1 0,5 6 1 16,6-3 1-16,-5 3 0 0,-11-6-2 16,10 2-3-16,-5-2 0 0,-4 0 2 15,9 2-2-15,-10-5 0 0,0 9 3 16,11-6-1-16,-11-4 0 0,0 10-1 15,11-9 0-15,-11 9 5 0,0-6-3 16,0 2 2-16,0-2 1 0,0 1-3 16,1 1 1-16,-1 4 3 0,-15-6 3 15,15 2 5-15,-16 4 1 0,6 0 2 16,-10-6-3-16,-1 6-1 0,-9 0-6 16,4 0-3-16,-5-4-3 0,-4 4 6 15,4 0 3-15,0 0 0 0,-10 0 1 16,5 0-10-16,-5 0-27 0,0 0-55 15,-5 0-85-15,-5 0-289 0,0 0-148 16,4 0-76-16,-9 0-23 0,-6 0 29 16,-9 0 69-16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4T15:02:16.2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16610 8019 70 0,'0'0'382'0,"0"4"70"0,0-4 12 16,0 0-19-16,10 0-46 0,-10 6-122 15,0-6-111-15,0 0-66 0,0 0-40 16,0 0-25-16,0 0-10 0,5 0-3 16,-5 0-2-16,0 0-4 0,0 0-2 15,0 0 5-15,0 0 0 0,0-6-2 16,0 6 3-16,0 0 6 0,0 0 7 16,11 0 0-16,-11 0-3 0,0 6 5 15,0-6-2-15,10 4-10 0,-5 2-3 16,-5 0-2-16,10-3-4 0,-10 7-3 15,5 0-3-15,6 1 5 0,-1 3-3 16,-5-3-3-16,5 3 2 0,-10 1-2 0,16 1 2 16,-16-1-2-16,10-1 0 0,-5-1 0 15,-5 4-1-15,11-3-4 0,-11 1-2 16,0 1 0-16,0-1 8 0,0-1 6 16,-11 1 4-16,11 1 3 15,0-7 7-15,0 7-2 0,-5-7-6 0,-5 7-5 16,10-7-3-16,0 7-5 0,-10-6-1 15,10 5-1-15,0-5 1 16,-6 3-3-16,6 3-3 0,0-1 2 16,6 0-1-16,-6-1-1 0,10 1 0 0,-10 1 0 15,10-1 2-15,-5 4-2 16,6-3 2-16,4-3 0 0,-5 3-2 16,6-1 1-16,-1 1 2 0,-5-7 0 0,6 1-4 15,-1 0 1-15,6-1 0 0,-1-3 0 16,-9 4-3-16,4-4 2 15,-4-6 1-15,4 3 4 0,-5-3-1 16,-5 6-3-16,6-6 3 0,-6 0-3 0,5 0 0 16,-10 0-3-16,10-6 3 0,-10 6 0 15,6 0 0-15,-6 0 2 0,0 6 1 16,0-6-1-16,10 0 0 0,-10 4 0 16,0 2-15-16,10-6-35 0,-10 4-76 15,0 1-217-15,0-5-151 0,0 0-81 16,5 6-23-16,-5-2 5 15,11-4 61-15</inkml:trace>
  <inkml:trace contextRef="#ctx0" brushRef="#br0" timeOffset="2394.92">17407 8895 229 0,'0'10'460'0,"0"-4"55"15,0-3 40-15,0 7-25 0,0-4-159 16,-10 4-140-16,10-5-78 0,0 5-42 15,0 0-31-15,0-1-12 0,0 7-11 0,0-7-5 16,0 1-1-16,0 5-1 16,0-5 2-16,0 6 0 0,0-1 3 15,10-2-1-15,-10 3-1 0,11-1-7 0,-6-1-4 16,5 1-4-16,-10 1-10 0,15-7-9 16,-4-3-5-16,-6-2-7 0,5 2-2 15,6-6 0-15,-1-6 0 0,-5-4-1 16,6 1-2-16,-1-11 1 0,-4 5-2 15,4-10 1-15,-5 6 0 0,-5-6 0 16,6-6-1-16,-1 6 1 0,-5 0 8 16,-5-4 8-16,0 3 11 15,0 7 9-15,-5-6 11 0,-5 6 10 0,10-2 1 16,-16 7-3-16,6-1-2 16,5 5-8-16,-16-2-5 0,16 9-10 0,-10-3-8 15,-6 2-6-15,16 4-9 0,-5 0-2 16,-6 4-4-16,6 2-3 0,5 3 1 15,-6 7-1-15,11-1-1 16,-10 4-20-16,10 1-32 0,-5-1-52 0,5 2-68 16,0-2-139-16,0 1-220 0,5-5-121 15,-5 1-39-15,10-1 19 0,-10-1 57 16,11-3 131-16</inkml:trace>
  <inkml:trace contextRef="#ctx0" brushRef="#br0" timeOffset="2758.153">17804 9144 91 0,'0'4'515'16,"0"7"116"-16,0-7 81 0,0 2 64 16,10 4-1-16,-10-10-248 0,0 4-154 15,0-4-101-15,0 0-65 0,0 5-50 16,0-5-43-16,0 0-50 0,0 0-28 15,0 0-34-15,0 0-51 0,0 0-73 16,0 0-120-16,0-5-267 0,0 5-206 16,0 0-89-16,0-4-6 0,0 4 32 15,0 0 92-15,0-10 257 0</inkml:trace>
  <inkml:trace contextRef="#ctx0" brushRef="#br0" timeOffset="3783.511">18153 8830 226 0,'0'-4'458'0,"0"-2"51"16,0 2 32-16,0-2-35 0,0 6-153 15,-10-5-143-15,10 1-82 0,0 4-40 16,0-6-20-16,-5 2-5 0,5 4-1 15,0-6-5-15,0 6-1 0,0-6 1 16,-10 6-1-16,10-3-3 0,0 3-3 16,0-6-1-16,-5 6-1 0,-6-4-5 15,11 4 0-15,-10 0-7 0,5 0-1 16,5 0-1-16,-10 0-6 0,10 0-2 16,-6 4-1-16,-4 2-3 0,10-3-5 15,-10 3-2-15,5 4-1 0,-6 0-3 16,11 1-1-16,-15-1 0 0,15 3 2 15,-10 3-2-15,10-1 0 0,-6 1-1 16,-4 3-2-16,10-4-3 0,-10 5-2 16,10-5 1-16,-5 4-5 0,5 1 1 15,0 1 2-15,0-2-1 0,0-3 2 16,0 3-2-16,0 0 0 0,5-3 2 16,5-1-2-16,-10 0 0 0,10-1 0 15,-4 1 2-15,4-5 1 0,-10 0-2 16,5-5-1-16,5 5 0 0,1-4 1 15,-6-6-1-15,5 4 0 0,-10-4 0 16,10 0-1-16,-4-4 2 0,-6 4-1 16,10-10 3-16,-10 4 0 0,5 1-2 15,5 1 2-15,-10-6-3 0,0 4 2 16,0-3-2-16,11 3 0 0,-11 2 0 16,0-6 0-16,0 5 3 0,0 5-3 15,0-6 0-15,0 2 0 0,0-2 1 16,0 2 2-16,0-1-2 0,0 5-1 15,0-4 1-15,0 4 2 0,0-6-1 16,0 6-1-16,0 0-1 0,0 0 2 16,0 0 0-16,0 0 0 0,0 0-1 15,0-6 0-15,0 6-1 0,0 0-2 16,0 0 2-16,0 0-2 0,0 0 0 16,0 0 2-16,0 6 0 0,-11-6 0 15,11 6-2-15,0-6 2 0,0 4-2 16,0 1-1-16,0-5 2 0,0 4 1 15,0 2 0-15,0-6 1 0,0 4 4 16,0 2-3-16,0-1-2 0,0-5-9 16,0 4-25-16,0 2-42 0,0-6-61 15,-10 4-204-15,5-8-186 0,-5 4-97 16,10-6-29-16,-16 2 25 0,16-1 51 16,0-5 191-16</inkml:trace>
  <inkml:trace contextRef="#ctx0" brushRef="#br0" timeOffset="4463.776">18102 8741 119 0,'0'0'422'0,"0"0"71"16,10-6 14-16,-10 6-11 0,0 6-55 16,0-6-149-16,0 4-101 15,0 2-55-15,0-1-26 0,0 5-14 0,0-6-10 16,0 5-2-16,0 3-5 0,0-2-2 16,-10 5 3-16,10-5-2 0,-5 9-3 15,5-4-4-15,-10 5-4 0,10-5-5 16,-6 4-6-16,-4 7-10 0,0-11-3 15,10 4-10-15,-16 1-5 0,16 1-4 16,-10-8-6-16,5 9-3 0,5-13-3 16,0 7-2-16,-10-7-2 0,10 1-2 15,0 0-6-15,0-5 2 0,0-5-2 16,0 4 0-16,10-4 0 0,-10 6 3 16,0-12 8-16,15 6 7 0,-15-4 8 15,16-1 5-15,-6 5 4 0,0-10 5 16,-4 10-3-16,4-6-2 0,5 2-2 15,-4 4-4-15,4 0-6 0,-10 0 0 16,16 4-9-16,-16 2-3 0,15-6 0 16,-14 10 0-16,9-5 8 0,-15-1 8 15,10 6 9-15,1 1 4 0,-6-1 3 16,-5 5-3-16,0-5-8 0,0 4-12 16,-5 1-7-16,-6 4-7 0,1-3-1 15,-5 5-2-15,9-2 0 0,-14 1 2 16,15 1-4-16,-16-2 2 0,6-3-2 15,10-7 1-15,-16 1-2 0,16-6-17 16,-5-4-23-16,-6-4-36 0,6-2-49 16,10-4-65-16,-5-5-75 0,-6 1-210 15,11-7-161-15,0 2-73 0,-10-6-9 16,20 0 41-16,-10 5 66 0,0-5 217 16</inkml:trace>
  <inkml:trace contextRef="#ctx0" brushRef="#br0" timeOffset="4750.041">18112 8791 28 0,'0'0'457'0,"0"0"95"16,11 0 62-16,-11 0 57 15,5 0-24-15,-5 0-214 0,10 0-128 16,-5 0-63-16,5 4-32 0,6-4-31 0,-6 6-29 16,6-6-20-16,9 0-23 0,-9 0-20 15,9 0-19-15,-9 0-16 16,10 0-8-16,-11 0-16 0,11 0-12 0,-16 0-15 15,6 0-46-15,-1 0-82 0,-15-6-127 16,0 6-306-16,0 0-155 0,0 0-74 16,0 6-14-16,0-6 55 0,0 0 107 15</inkml:trace>
  <inkml:trace contextRef="#ctx0" brushRef="#br0" timeOffset="6475.46">18894 8631 287 0,'0'0'472'16,"0"-6"51"-16,0 6 18 0,-10 0-29 15,10-4-157-15,0 4-132 0,-10 4-68 16,10-4-38-16,-5 6-14 0,-6-6-11 16,6 6-5-16,-5-2-5 0,10 1-5 15,-10 5-5-15,4 0-7 0,-4 5-1 16,0-5-6-16,5 5-8 0,-6 4-3 16,6 7-7-16,-5-7-5 0,0 6-3 15,5 6-2-15,-6-2-3 0,6 2-2 16,-5 7-3-16,10-3-5 0,0 5-5 15,-10-5-2-15,10 6-3 0,0-7-3 16,0 5-2-16,10-8 1 0,-10 3-1 16,10-8-2-16,-5-1 0 0,-5-6-1 15,11 0 2-15,-6-3-1 0,5-11 0 16,-10 5 2-16,10-10 1 0,-5 0 4 16,-5-6-5-16,11-3 2 0,-11-11 0 15,0 5-1-15,0-4-3 0,0-6 0 16,-11 3-2-16,6-1 3 0,-5 2 0 15,10 2 0-15,-10-1 0 0,5 5-1 16,5 0 0-16,0 5 0 0,0 0-3 16,0 10-3-16,0-6 4 0,15 6-4 0,-5 6 3 15,-5-2 3-15,11 2 0 16,4 4 1-16,-4-5-1 0,-1-1 5 16,1 2 0-16,4-2-3 0,-4-4-1 15,-1 6-4-15,-4-6-26 0,-6 0-53 16,5-6-79-16,-10-4-233 0,0 6-181 15,0-5-86-15,0-3-22 0,0 2 33 16,0 1 71-16,0-1 227 0</inkml:trace>
  <inkml:trace contextRef="#ctx0" brushRef="#br0" timeOffset="6860.677">19141 9084 409 0,'11'4'544'0,"-6"8"64"0,-5-8 43 16,0 1 28-16,10-5-255 0,-10 0-180 16,0 0-105-16,16 0-59 0,-16-5-33 15,10-5-15-15,-5 0-12 0,5-5-9 16,-5 5-4-16,6-9-3 0,-11 3-1 16,0 1-2-16,10 0 1 0,-20 1-2 15,10 3 1-15,0-3 2 0,-11 8 1 16,6 2-1-16,-5-1-1 0,5 5-2 15,-5 0-2-15,-6 9 4 0,6 1 5 16,5 5 3-16,-6 5 2 0,1 1 4 16,10-2-2-16,0 6-3 0,0 0-5 15,0 0 0-15,0 0 1 0,0 0-2 16,10-5 6-16,1-1-2 0,-6 0 1 16,5-7-3-16,-5 1-3 0,6-7 0 15,4 0-4-15,-15-2-19 0,10-8-34 16,-5-2-47-16,6-3-79 0,-11-1-196 15,0-6-174-15,10 1-73 0,-10-4-17 16,5-1 28-16,-5-5 71 0,0 4 193 16</inkml:trace>
  <inkml:trace contextRef="#ctx0" brushRef="#br0" timeOffset="7361.472">19306 8760 110 0,'0'-9'448'0,"10"3"76"16,-10 2 52-16,0-2 3 0,5 6-62 16,6 0-175-16,-11 6-102 15,0-2-54-15,0 7-33 32,10-1-25-32,-10 9-18 0,5 70 220 0,5-58-261 0,-10 4-5 15,0-6-9-15,0 7-6 0,11-1-9 16,-6 0-11-16,-5-1-12 15,0 1-4-15,0-6-7 0,10 2-4 16,-5-12-2-16,-5 6 0 0,11-9-1 16,-11-3 0-16,0-1 3 0,10-8-1 0,-5 1 1 15,-5-10-2-15,0-5 4 0,10 0-1 16,-5-9-2-16,6-6 0 0,-1 0 0 16,-5-6 4-16,6 2-4 0,-6-2 2 15,5-4-3-15,5 7 0 0,-4-7 0 16,-1 4-2-16,5 2 1 0,-9 4 1 15,4 0 1-15,0 0 1 0,-5 5 0 16,6 5-2-16,-11 5 1 0,15-5-1 16,-15 5 2-16,10 5 0 0,-5 1-3 15,-5-6-2-15,11 10-12 0,-11-6-13 16,0 6-25-16,0 0-27 0,0 0-39 16,0 0-47-16,0 0-72 0,0 0-202 15,0 0-153-15,0 0-61 0,0 6-4 16,-11-2 36-16,11 2 70 15,-5 3 200-15</inkml:trace>
  <inkml:trace contextRef="#ctx0" brushRef="#br0" timeOffset="10060.797">18858 8671 21 0,'0'0'98'0,"0"0"18"16,0 0 15-16,0 0 27 0,0 0 33 15,0 0 17-15,-5 0 6 0,5 4-5 16,0-4-12-16,0 0-19 0,0 6-15 16,0-6-6-16,0 0-11 0,0 4-11 15,0-4-19-15,0 0-17 0,0 6-20 16,0-6-29-16,-10 0-20 0,10 0-11 15,0 6 0-15,0-6-5 0,0 3-5 16,-10 3 1-16,10-2 5 0,0 2 0 16,0-2 2-16,-6 1 0 0,-4 1 0 15,10-2 1-15,0 2-3 0,-10 4-1 16,5-1-1-16,5-3-2 0,-11-2 1 16,11 5-2-16,0-3 3 0,-5 0-1 15,5 4 3-15,-10-6 0 0,10 7 0 16,0-7 3-16,0 6 0 0,-10-5 6 15,5 5-4-15,5 0-1 0,0 5 2 16,0-5 1-16,-11-1-3 0,11 7-5 16,0-7-1-16,0 7-3 0,-5-1-1 15,5-5-6-15,-10 4 1 0,10-3-1 16,0-1 3-16,0 5 1 0,-10-5 2 16,10-1 3-16,0 1-1 0,0-4 0 15,0 4 1-15,-6-1-3 0,6-3-2 16,-10 4 0-16,10-7-1 0,0 7 4 15,0-4-2-15,0 4-4 0,-5-5 3 16,5 5-3-16,0-6-2 0,0 2-2 16,0 3 0-16,0-3 2 0,0 4-3 15,0-1 1-15,0-3 1 0,5-2 3 16,-5 6-3-16,0-5-1 0,0 1 7 16,0 4-3-16,0-6 3 0,0 5-1 15,10-3 5-15,-10 4 0 0,6-4 2 16,-6 3-1-16,0-3-3 0,0 4 1 15,0-10-5-15,10 9-3 0,-10-9-2 16,0 4 1-16,10 2-1 0,-10-6-1 16,5 6 0-16,-5-6 2 0,0 0-1 15,11 0-1-15,-11 0 1 0,5 4-1 16,-5-4 3-16,10 0-1 0,-10-4 3 16,10 4 0-16,-10-6 2 0,5 0 0 15,-5 2-2-15,11-5-4 0,-11 3-4 16,5-4 4-16,5 1 0 0,-10-1 0 15,10-6 0-15,-10 7 0 0,6-7 2 16,-6 7 0-16,0-7 0 0,0 7 2 16,0-1-3-16,0 0 3 0,0-1 3 15,-6 7-5-15,-4-6-2 0,10 5 1 16,-10 1 2-16,5-2-3 0,5-4 0 16,0 10 0-16,-11-6 0 0,11 6-2 15,0-3 0-15,0 3 0 0,0 0-3 16,-5-6 3-16,5 6-2 0,0 0 1 15,5 0 1-15,-5 6 2 0,0-6 0 16,0 0 0-16,0 0 2 0,0 0-2 16,11 3-2-16,-11-3 2 0,0 6 0 15,5-6 0-15,5 4 0 16,-10 2 2-16,10-6-2 0,-4 6 3 0,4-2 2 16,0-4 3-16,-5 5 3 0,-5-5-3 15,16 4 5-15,-16-4-3 0,10 6-5 16,0-6 0-16,-4 0-2 0,4 4-1 15,-10-4-2-15,5 0 1 0,5 0 0 16,1-4-1-16,-6 4 0 0,-5 0 2 16,0 0-2-16,0 0 0 0,10 0-7 15,-10 0-16-15,0 0-26 0,0 0-40 16,0 0-85-16,0 4-161 0,-10 2-137 16,10-6-71-16,-5 5-23 0,5-1 16 15,-11 2 81-15</inkml:trace>
  <inkml:trace contextRef="#ctx0" brushRef="#br0" timeOffset="15276.5">17258 9582 246 0,'0'0'472'16,"0"0"50"-16,0 4 29 0,0 0-40 16,0-4-175-16,0 0-147 0,0 0-83 15,0 0-47-15,0 0-26 16,10 0-11-16,-10 0-4 0,6 0 4 0,-6-4 6 15,0 4 1-15,10-4 9 0,-5 4 6 16,-5-6 0-16,10 2 4 0,-10 4-1 16,16-6 4-16,-6 6 0 0,-5 0 3 15,16-3-2-15,-6 3 1 0,1 0 0 16,9 0-1-16,-9 0-4 0,20 0-6 16,-5 3-6-16,-6-3-7 0,17-3-8 15,-1 3-7-15,0-6-6 0,0 6-2 16,10 0 2-16,-9-6-4 0,14 2-2 15,-4 4 0-15,-11 0 2 16,15 0-2-16,-14-6 0 0,9 6 1 0,6 0-1 16,-16 0 3-16,10 0 0 0,6 0-2 15,-6 6 1-15,-9-6-2 0,9 0 2 16,-5 4-4-16,-10-4 0 0,5 6 0 16,1-6-2-16,-1 0 0 15,-10 6 2-15,5-6 0 0,5 0 0 0,-15 0 0 16,4 0 4-16,6-6-3 0,-10 6 1 15,-5 0 0-15,5 0 0 0,-11 0 0 16,6 0-1-16,-6-6-1 16,0 6-1-16,1-4 1 0,-6 4 0 0,6 0-2 15,-6-6 1-15,5 3 2 0,-4 3 2 16,-6 0 4-16,5 0 4 0,-5-6 6 16,5 6 3-16,6 0 8 0,-6 0 0 15,0 0 0-15,-4 0-1 0,9 0 1 16,-5 0-1-16,1 0-2 0,-6 6 7 15,5-6 0-15,-5 0-3 0,6 0-4 16,-1 0 1-16,-5 3-4 0,5-3-7 16,-10 0-6-16,16 0 2 0,-16 0-3 15,15 0-1-15,-15 0-1 0,10-3 0 16,6 3 1-16,-16 0-1 0,10 0 2 16,-5 0-5-16,6 0 5 0,-11-6-3 15,10 6-1-15,-10 0 0 0,5-6 0 16,-5 6-2-16,0 0-2 0,0-4 2 15,0 4 1-15,0 0-3 0,0 0 0 16,0-6-13-16,-5 6-36 0,-5 6-57 16,10-6-86-16,-11-6-240 0,6 2-179 15,-5-1-78-15,-6 1-19 0,6-2 24 16,-5-4 65-16,-1-5 237 0</inkml:trace>
  <inkml:trace contextRef="#ctx0" brushRef="#br0" timeOffset="75464.121">1436 3257 365 0,'0'23'477'15,"-10"14"52"-15,10-10 38 0,-6 3-12 16,-4 1-198-16,10 4-130 0,0 0-60 16,-10-1-37-16,5 7-19 0,5-2-13 15,0 1-8-15,0 4-9 0,0 3-6 16,0 1-6-16,0-2-8 0,0 2-2 0,0 3-11 15,0-1-6-15,0 0-6 16,0 0-7-16,0-6-8 0,0 7-5 0,0-7-3 16,-11-5-4-16,11-5-5 0,0 3-4 15,0-8 3-15,0-14-4 0,0-1-3 16,-10-8 3-16,10-12-2 0,0-8 3 16,0-11-2-16,0-10 1 0,0-5 2 15,10-10-2-15,-10-4-1 0,0-6 2 16,11-6 2-16,-11 3 0 0,0-7-2 0,5 5-1 15,5 1 3-15,-10-5 3 0,0 3-5 16,0 6 0-16,0 0 4 0,0 10 2 16,0 6-2-16,0 3-4 0,0 7 3 15,-10 5 0-15,5-2-3 0,5 12-1 16,-11 3 2-16,11 3 0 0,-10 1 1 16,5 8 0-16,5-5 0 0,0-1-2 15,0 10 0-15,0-12 1 0,0 12-5 16,5-3 2-16,5 3 2 0,1-6 2 0,4 6-1 15,1-4-1-15,-6 4 0 0,16-6 0 16,-11 2 4-16,16-2-4 0,-5 1 2 16,-1 1 3-16,6-6 2 0,-5 4-2 15,0 1-1-15,-1 1-3 0,1-2 3 16,-10 2-4-16,9 4-1 0,-9-6-4 16,-6 6-15-16,-5 0-30 0,-5 6-60 15,0 4-129-15,-5-1-205 0,-5 7-153 16,-16-7-70-16,11 7-15 0,-1-3 34 0,1 9 115 15</inkml:trace>
  <inkml:trace contextRef="#ctx0" brushRef="#br0" timeOffset="75703.589">1451 3550 63 0,'0'10'529'0,"0"-5"88"0,0 5 52 0,11-6 34 15,-11 2-15-15,5 3-270 0,-5-9-164 16,10 6-88-16,5-6-45 0,1 0-23 16,-6-6-14-16,16 6-13 0,-11-5-15 15,11 1-21-15,5-2-13 0,-5 2-6 16,-1-6-7-16,1 5-9 0,5-1-16 16,-16 2-33-16,11 4-53 0,-16 0-76 15,6 0-199-15,-6 10-208 0,-10-5-91 0,-10 9-25 16,10 1 17-16,-16 1 48 15,6 3 185-15</inkml:trace>
  <inkml:trace contextRef="#ctx0" brushRef="#br0" timeOffset="76006.971">1451 4312 416 0,'0'10'554'0,"16"3"44"16,-16-1 37-16,10-9 29 0,5 3-233 15,1-6-137-15,-6 4-63 0,16-4-33 16,-11-4-23-16,11 4-19 0,5-9-25 0,-5 3-24 16,10-4-25-16,-5-5-22 0,10 5-12 15,-5 0-12-15,-5-5-15 0,10 0-13 16,-10 5-16-16,5 0-42 0,-6-5-70 15,-4 1-108-15,0-7-273 0,0 2-162 16,-11-6-71-16,-5-6-7 0,6 2 39 16,-1-6 75-16,-4 1 261 0</inkml:trace>
  <inkml:trace contextRef="#ctx0" brushRef="#br0" timeOffset="76653.182">2249 3793 151 0,'0'6'433'0,"15"-6"75"0,-15 0 45 16,16 0 42-16,-6-6-38 0,-5-4-230 16,16-9-131-16,-16-2-72 0,15-8-40 15,-4-6-27-15,-11-5-15 0,16 1-3 16,-16-7-1-16,5-2 3 0,5 1 1 0,-15 3 2 15,0 0 2-15,0 3 1 0,0 2 10 16,-15 9 4-16,5 1 10 16,-6 7 12-16,1 3 8 0,-1 10 4 15,-9-1-10-15,4 10-6 0,6 0-13 16,-16 10-17-16,5 5-19 0,0 4-12 0,11 6-8 16,-11 0-3-16,11 10-3 15,-11 0-3-15,11 0-1 0,4 5 4 16,6 4-2-16,-5-5-2 0,10 7 0 0,0 3 0 15,0 1-2-15,10 0-4 0,-5 0 0 16,6 0 2-16,4-5 2 16,0 5 1-16,-4-6-2 0,4-3 1 15,11-7 2-15,-11 1 0 0,11-10 0 16,-11 4 3-16,11-14-1 0,0-5 2 0,-11-6-4 16,11-4 0-16,0-14-1 0,0-1-1 15,-11-14 1-15,0-2 0 16,11-4 2-16,-10 1 0 0,-6-1 3 15,-10 0 0-15,5 10 8 0,5 0 5 16,-20 0 4-16,10 6 13 0,-5 9 6 0,-5-1 0 16,10 7-5-16,-16 8-3 0,16 1-4 15,-10 11-12-15,5 3-8 0,-6 6-2 16,11 0-1-16,0 4 0 16,0 2-3-16,11-2-2 0,-6 2 0 0,5-2-1 15,6 2-1-15,-1-6 2 16,11-6 2-16,-1-9 2 0,-9-5 0 0,20-5-4 15,-10-9 3-15,-6-7-10 0,6-9-24 16,0-6-39-16,-11 2-63 0,-5-5-80 16,6-1-164-16,-16-5-231 0,0 1-105 15,0 4-22-15,0 4 32 16,-16-3 57-16,16 5 140 0,-10-8 226 0</inkml:trace>
  <inkml:trace contextRef="#ctx0" brushRef="#br0" timeOffset="76937.795">2655 2937 85 0,'0'-14'478'16,"-10"4"114"-16,10 5 72 0,0 5 45 0,0 0 13 16,0 5-248-16,-5 5-166 15,5 4-104-15,-10 7-48 0,10 8-22 16,10 5-17-16,-10 7-12 0,5 9-4 15,-5 4-1-15,10 6-2 0,-5 0-6 0,6 5-15 16,-1-1-15-16,-5 2-19 16,5-3-16-16,-10-3-15 0,16 0-8 0,-16-10-2 15,10 0-21-15,-10-15-40 16,5 0-52-16,6-16-77 0,-11-4-90 16,0-15-239-16,0-9-184 0,0-13-67 0,0-12-2 15,0-5 54-15,-11-17 61 0,6-4 223 16</inkml:trace>
  <inkml:trace contextRef="#ctx0" brushRef="#br0" timeOffset="77142.961">2727 3052 42 0,'11'-25'529'0,"-1"10"126"0,-5 11 57 0,-5 4 42 16,10 10 27-16,-10 9-274 0,16 6-210 16,-16 15-107-16,15 5-41 0,-5 5-2 15,-10 10 14-15,16 0 12 0,-6-3-4 16,-5 15-13-16,6-9-26 0,-1 3-31 15,-5-6-40-15,-5 0-63 0,10-12-73 16,-10-2-79-16,6-7-91 0,4-8-99 0,-10-6-235 16,-10-6-169-16,4-13-45 0,-4-6 15 15,-5-12 63-15,-1-1 77 16,-10-12 225-16</inkml:trace>
  <inkml:trace contextRef="#ctx0" brushRef="#br0" timeOffset="77321.4828">2506 3544 165 0,'5'0'547'16,"-5"0"71"-16,10 6 43 0,1-2 29 16,4 7-61-16,1-7-283 0,9 2-152 15,1-6-85-15,0 0-43 0,5 0-26 16,-6-6-21-16,1 2-37 0,5-7-41 16,-5 7-71-16,-1-6-186 0,6-1-194 15,-5 7-108-15,-10 4-31 0,4 0 12 16,-4-6 48-16,-1 12 170 0</inkml:trace>
  <inkml:trace contextRef="#ctx0" brushRef="#br0" timeOffset="77820.153">3021 3660 416 0,'5'19'549'0,"5"0"60"0,-10 3 37 16,10-3 25-16,-5-4-215 0,-5 5-173 16,11-5-102-16,-11-5-54 0,0 5-34 15,5-11-32-15,5 2-25 0,-10-2-15 16,0-8-8-16,10-2-9 15,-4-4-2-15,4-5 3 0,0 0-1 0,-5-5-3 16,6 1-6-16,4 0 4 0,-5-3 1 16,-4 7-5-16,9-4-5 0,6 9-8 15,-16 0-5-15,10 1-8 0,6 9-3 16,-6 0-10-16,-5 9-4 0,-4 1-16 16,4 0-9-16,5 5-4 0,-4 1-6 15,-6-3 10-15,5 3 11 0,-5 3 20 16,5-4 20-16,1 1 13 0,-6-7 19 15,5 7 15-15,-10-1 16 0,16-5 13 16,-16 3 7-16,10-1 9 0,5-2 1 16,1-1-7-16,-6-5-8 0,6 8-10 15,-1-12-8-15,0 0-11 0,6-6-10 16,-6 0-6-16,1-7-4 16,10-3 0-16,-16-3-5 0,5-2 3 0,-15-4 1 15,5 1-5-15,-5 9 0 0,-5-10 9 16,-5 6 11-16,-5 7 18 0,-11 2 21 15,0 7 16-15,0 3 20 16,11 3 12-16,-16 7-2 0,16 11-12 0,-11-1-13 16,16 5-18-16,4 0-14 0,12 0-22 15,-6 0-9-15,25 0-8 0,1-6-6 16,5-9-43-16,5 0-99 0,-5-5-293 16,10-5-204-16,0-9-104 0,0-3-71 15,1-1 2-15,-6 3 72 0,5-5 284 16</inkml:trace>
  <inkml:trace contextRef="#ctx0" brushRef="#br0" timeOffset="78962.9458">4338 3550 135 0,'0'-6'489'0,"0"2"93"0,-5 4 66 16,5-5 25-16,-11 5-50 0,11 0-203 15,0 0-121-15,0 0-81 0,0 0-51 16,0 0-42-16,0 0-38 0,0 0-22 16,0 0-18-16,0 0-9 0,0 0-6 15,11-6-5-15,-6 6-2 0,-5 0-6 16,10-4-8-16,-10 4-4 0,5 0-2 15,-5 0 1-15,11 0 3 0,-11-6 1 16,0 6 4-16,0 6 0 0,0-6 0 16,-11 4-4-16,6 2 1 0,5-1-1 15,-10-1-6-15,5 2-4 0,-6-6 0 16,1 4-4-16,5-4-13 0,5 0-23 16,0-4-35-16,-10 4-47 0,20 0-54 15,-10 0-61-15,0 0-230 0,0 0-157 16,0 10-52-16,0-1-2 0,5 7 25 15,5 3 40-15,-10 0 229 0</inkml:trace>
  <inkml:trace contextRef="#ctx0" brushRef="#br0" timeOffset="79222.795">4353 3972 378 0,'0'10'558'16,"0"0"53"-16,-5-5 38 0,5 1 16 0,0-6-218 15,0 0-189-15,5-6-120 0,-5 1-64 16,11 1-38-16,-1-6-21 16,-5 4-9-16,-5-3-1 0,10 3-2 15,-5 2-3-15,6-2 7 0,-11 6 5 16,0-4 6-16,10 4 0 0,-20 4 2 16,10 2-3-16,0-2 0 0,-16 2-3 0,16 3-19 15,-10 1-31-15,5-4-54 16,-5 3-188-16,-1-9-207 0,6 6-109 0,5-6-46 15,0-6-11-15,16-3 33 16,-6-7 175-16</inkml:trace>
  <inkml:trace contextRef="#ctx0" brushRef="#br0" timeOffset="84732.454">5120 2898 15 0,'0'0'368'0,"0"0"89"0,-10 0 62 16,10 0 32-16,0-6-26 0,0 6-147 15,0 0-118 1,0 0-64-16,0 0-30 0,-5 0-22 0,5 0-5 0,0 0-1 15,0 0-9-15,0-4-12 0,0 4-10 16,0 0-10-16,0 0-14 16,5 0-12-16,-5 0-17 0,0-5-8 15,0-1-8-15,0 6-11 0,0-4-6 0,10 4-6 16,-10-10-2-16,15 10-3 16,-4-9-4-16,-6 3 1 0,10 0 10 0,6-4 3 15,-6 7 6-15,1-3 1 0,-1 2 5 16,6 4 0-16,-6-6-11 15,1 6-6-15,-1 0-3 0,-5 0-5 0,6 0 1 16,-16 6 5-16,15-2 5 0,-15 5 5 16,10 1 6-16,-10 2 2 15,-10 7 1-15,10-4-8 0,-15 10-5 0,4-1-4 16,-4 6-7-16,0-1 0 0,-11 2-7 16,10 4 2-16,-9 0-2 0,-1 5 0 15,0-5 1-15,11 0-4 0,-16-6 8 16,16 5-8-16,-6-3 2 15,5-2-1-15,1-8-4 0,5 2 1 0,-6-7-6 16,16-1 8-16,0 1 0 0,0-3 2 16,16-1 0-16,-6-8 2 0,-5 5 0 15,16-3 2-15,-6-6-4 0,1 0-2 16,-1-6 2-16,6 2 2 0,-6 4 0 16,1-5-6-16,-1 1 4 0,0-2 0 15,-4 6-4-15,4-6-22 0,-5 6-40 16,-10 0-68-16,11 0-96 0,-6 6-293 15,-5 0-162-15,10-2-72 0,-10 1-20 16,5-1 30-16,6-4 75 0,4 0 281 16</inkml:trace>
  <inkml:trace contextRef="#ctx0" brushRef="#br0" timeOffset="84962.678">5619 3434 80 0,'0'0'625'0,"5"6"126"15,-5 0 62-15,0-2 39 0,0 1-33 16,0-5-317-16,0 0-203 0,0 0-126 0,-5 0-74 16,5 0-62-16,-10-5-67 0,10 5-69 15,0-4-91-15,-11 4-162 16,11-6-264-16,0 6-111 0,0 0-42 15,0-6 8-15,11 2 58 0,-1-5 144 16</inkml:trace>
  <inkml:trace contextRef="#ctx0" brushRef="#br0" timeOffset="85504.666">5907 3097 248 0,'-15'0'504'0,"15"0"67"15,-11 0 42-15,1 0 8 0,5 5-143 0,-5-5-170 16,5 4-107-16,-6 2-64 15,1-6-28-15,5 10-17 0,5-6-5 16,0 7-1-16,0-1 5 0,0 5 5 0,0-1-3 16,0 7-7-16,0-2-12 0,5 1-10 15,5 1-17-15,6 2-13 0,-6-2-12 16,5 4-11-16,1-7-2 0,10-1-4 16,-11 2 1-16,11-3 7 0,0-7 10 15,-1-3 11-15,1 4 5 0,-11-10 11 16,11 0 8-16,5-6-5 0,-16-4-8 15,11-5-7-15,-5-4-6 0,-6-8-13 16,1 0-6-16,-1-4-1 0,1-4-3 16,-6 0 0-16,0 1-5 0,-10-7 4 15,-10 2-4-15,10 5-1 0,-16-3 3 16,6 2-5-16,-16 6 2 0,11-1 3 16,-11 10 3-16,11 5-3 0,-11 5 5 15,-5 6-2-15,5 8-2 0,11 6-7 16,-11 11-16-16,1-2-30 0,-1 10-46 15,10 8-65-15,1 1-87 0,-1 3-261 16,6-2-190-16,-5 7-79 0,4-11-14 16,11 3 39-16,-10-3 68 0,10-4 256 15</inkml:trace>
  <inkml:trace contextRef="#ctx0" brushRef="#br0" timeOffset="86260.439">5218 4086 28 0,'10'0'399'16,"-10"6"104"-16,5-6 58 0,-5 0 43 15,10 0 13-15,-10 0-214 0,16 0-146 16,-6 0-86-16,-5 0-39 0,16-6-27 16,-6 6-20-16,1-4-14 0,-1 4-13 15,11-5-13-15,-16 5-11 0,16 0-12 16,-11 0 6-16,1 5 4 0,-6-1 13 16,6 8 12-16,-16-3 12 0,5 5 9 15,5 11-4-15,-20-4-10 0,5 8-11 16,-6 2-14-16,6 4-11 0,-15-1-8 15,4 11-2-15,1-10-1 0,-11 5 5 16,10-1 3-16,-9-1 1 0,-1-1 4 16,-5-2 1-16,16-5-4 0,-6-6-10 15,-5 6-4-15,11-10-5 0,10 1-8 16,-5-8-6-16,-1 3 0 0,11-6 2 16,11 3 1-16,-1-5-1 0,-5 1 4 15,10-5 1-15,11 2 2 0,-5-2-2 16,-6-4-2-16,16 6 2 0,-5-6-1 15,-1 0-16-15,-9 0-39 0,10 0-70 16,-11 6-95-16,1-12-301 0,-6 6-165 16,5-6-64-16,-4 6-15 0,-6-4 39 15,5-2 76-15,0 2 294 0</inkml:trace>
  <inkml:trace contextRef="#ctx0" brushRef="#br0" timeOffset="86584.873">5799 4725 531 0,'-10'4'705'0,"5"1"74"0,-6-1 41 0,11 0 8 16,-15 4-296-16,15-8-205 0,-10 0-135 15,5-8-74-15,-6 4-50 16,11-5-31-16,0-1-18 0,0-6-14 0,11-3-2 15,-6 4-3-15,5-5 0 0,5 11-1 16,-4-7-6-16,4 7-1 0,1-1-5 16,-6 10 4-16,-5 0 1 0,5 0 1 15,-10 10 4-15,0-6 3 0,0 11 6 16,-10-5 0-16,5 5-5 0,-5-5-5 16,-6 5-17-16,6-5-38 0,-6-1-67 15,11-3-88-15,-15-6-252 0,20 0-185 16,-16 0-88-16,16-9-24 0,11-7 33 15,-6 1 68-15,5-5 246 0</inkml:trace>
  <inkml:trace contextRef="#ctx0" brushRef="#br0" timeOffset="87149.271">6195 4042 368 0,'11'-4'498'15,"-11"4"68"-15,0 0 44 0,0 0-5 16,0 0-165-16,-11 0-151 0,11 4-92 15,-5-4-43-15,5 6-19 0,0-3-4 16,0 3 0-16,0 4-4 16,0 0-3-16,-10-1-11 0,10 3-7 0,-5-3-7 15,-6 5-11-15,1 7-7 0,5-5-9 16,-16 7-12-16,16-2-7 0,-5 4-16 16,-5 0-11-16,-1-6-7 15,6 1-8-15,5 1-2 0,-6-11-7 0,11 3-2 16,0-1-7-16,0-9 3 0,0 3-4 15,16-6-2-15,-6 0 4 16,6-9 0-16,-1 3 6 0,0-4 0 0,11-5 0 16,-5 5 3-16,-6 0-1 15,11 1-1-15,-5 3 3 0,4 6-2 0,-14 0 2 16,14 0 2-16,-9 10 4 0,-6-1 23 16,-5 13 27-16,5-3 35 0,-10 10 32 15,6 2 23-15,-12 3 11 0,6 1-14 16,0 6-28-16,0-7-28 0,0 1-36 15,0 0-27-15,0-6-41 0,6 2-75 16,4-12-89-16,-10 2-111 0,15-11-131 16,-4-10-296-16,-6 0-144 0,5-16-35 15,5 1 26-15,11-4 79 16,-16-12 114-16,16 2 292 0</inkml:trace>
  <inkml:trace contextRef="#ctx0" brushRef="#br0" timeOffset="88261.699">7333 3644 386 0,'0'-5'510'0,"0"1"72"0,0-2 51 15,-6 0-6-15,6 6-160 0,-10-4-138 16,10 4-84-16,-15-5-54 0,4 1-31 16,11 4-24-16,-15 0-22 0,5 0-21 15,4 4-13-15,-4-4-11 0,-5 5-9 16,4-5-12-16,6 4-8 0,-5-4-9 15,-5 6-4-15,4 4-6 0,6-5-3 16,-5 11 1-16,-6-6-5 0,6 9 0 0,-5 0-2 16,-1 2-4-16,6 4-3 15,-5-1-2-15,4 6-2 0,6 5-2 0,-5-6-1 16,10 12-2-16,-10-1 2 16,10-1-4-16,0 1 2 0,10 5 3 15,-10-1-1-15,15 2 0 0,-4-1 1 0,4-5 3 16,0-1-2-16,6 1 0 15,-6-5 1-15,11 0 1 0,-10-6-1 0,9 1 2 16,1-10-1-16,-11 1-1 0,11-8-2 16,-10-3 1-16,-1-4 1 0,11 0 0 15,-16-6 0-15,-5-12 4 0,6 2 1 16,-11-3-2-16,0-8-4 0,0-4-1 16,-11 0-1-16,-4 1-2 0,5 3 1 15,-6-4 4-15,1 6 3 0,4 0-2 16,-4 3 3-16,-1 1 0 0,6-1-3 15,10 7-2-15,-15 5-2 0,15-6-5 16,0 4 2-16,0 1 9 0,10 1 12 16,-5-2 11-16,5 2 12 0,6-2 15 15,10 2 10-15,-1-1 1 0,1 5-5 16,-5-10-6-16,4 4-10 0,1 2-9 16,0-1-12-16,5-1-6 0,-11 2-8 15,-4-2-6-15,-1 2-12 0,-5 4-42 16,-4 0-71-16,4 0-111 0,-10 0-170 15,0 0-241-15,-10 0-132 0,4 4-49 16,-4 2 20-16,0-6 83 0,5 4 157 16</inkml:trace>
  <inkml:trace contextRef="#ctx0" brushRef="#br0" timeOffset="88673.309">7698 4241 361 0,'0'0'556'16,"10"-4"71"-16,-10 4 42 16,0-6 27-16,5 2-191 0,6-2-184 0,-1-3-118 15,-5 3-69-15,5-4-34 0,6 1-23 16,-6-7-17-16,-5 3-10 0,5 1-5 15,6-1-4-15,-16-3 3 0,10 1-4 16,-5-1 3-16,-5 3 1 0,0 3-5 16,0-5 0-16,-5 5-6 0,-5-2 0 15,10 9-2-15,-16-3-2 0,1 2 4 16,5 4-4-16,5 4-5 0,-16 5-7 16,16 7-9-16,-5-1-4 0,-6 5-4 15,16 5 0-15,-10 0 3 0,10 6 1 16,0-8 0-16,10 8 0 0,-5-2 1 15,6-4-2-15,4 0 0 0,6-4-3 16,-6-2-1-16,11-3 0 16,-11-7 0-16,16 1-1 0,-10-10-25 0,-1 0-44 15,6-6-74-15,-16-4-84 16,6-5-272-16,-16 2-164 0,10-13-71 0,-5 1-3 16,-5 0 51-16,0-4 63 0,0-1 250 15</inkml:trace>
  <inkml:trace contextRef="#ctx0" brushRef="#br0" timeOffset="89153.835">7914 3635 28 0,'0'-16'442'0,"0"7"131"15,10-1 83-15,-10 4 55 0,0-3 26 16,0 9-218-16,0-6-182 0,0 6-125 15,0 6-73-15,5-2-40 0,-5 1-20 0,11 11-8 16,-11-3 2-16,0 8 1 0,0 5 4 16,10 8-2-1,-5-5-6-15,5 12-3 0,-10-1 2 0,16 5-1 16,-6-1 1-16,-5 6-5 0,6-6-3 16,-1 7-5-16,-5-7-13 0,5 6-14 0,6-11-8 15,-6 1-7-15,-5-5-5 16,5-4-7-16,6-6 2 0,-6-6 2 15,-5-3 2-15,6-7 23 0,-1-9 14 16,-5 0 13-16,10-15 5 0,-4-14 0 0,-1-2 0 16,-5-9-15-16,6-5-19 0,4-5-14 15,0-4-6-15,-4 0-3 0,4-6-8 16,1 0 1-16,4 4 1 0,-4 2 1 16,-1 0 11-16,0-2 11 15,1 12 9-15,4 4 4 0,-14 5 4 16,9 6 4-16,-5 8-14 0,1-2-9 0,-6 7-9 15,-5 7-10-15,10-3-12 0,-10 8-35 16,0-6-44-16,0 10-73 16,0 0-87-16,0 0-106 0,10 4-272 0,-10-4-178 15,0 0-79-15,0 0 7 16,-10-4 52-16,0 4 90 0,10 0 273 16</inkml:trace>
  <inkml:trace contextRef="#ctx0" brushRef="#br0" timeOffset="93724.779">3525 2126 217 0,'10'0'425'0,"-10"0"52"0,16 0 34 16,-16 0-40-16,10 0-127 16,-5-9-146-16,5 3-84 0,6-4-40 0,-6 1-19 15,-5-7-12-15,5 1-9 0,6-5 2 16,-6 5-4-16,-10-4 2 16,16 3 5-16,-6-3 9 0,-5 0-1 0,5 3 1 15,-10-3-3-15,0-2-6 16,6 2-7-16,-6-1-11 0,-6 5-6 15,6-6-3-15,0 1 1 0,-10 5 2 0,5-4 9 16,-5 3 7-16,-6 3 9 16,6 1 10-16,-6 8-4 0,6-2-1 0,-5 3-11 15,-1 3-5-15,1 0-8 0,5 3-14 16,-6 3 0-16,6 4-10 16,5 5-1-16,-6 1-2 0,11-3 4 15,-10 8 1-15,10 3-1 0,0 1 9 16,10 6-1-16,1-3-1 0,-6 3-3 0,5 4 12 15,-5-6 3-15,16 2-1 0,-16-6 2 16,10 4 0-16,6-8-3 0,-16-2-3 16,11-3 2-16,-6-7 3 0,5 1 8 15,-4-4 3-15,4-12 2 0,-5 0-2 16,6-3-6-16,-1-11-5 0,-4 1-10 16,-6-6 0-16,5 4 0 15,5-4-2-15,-15 2-3 0,11 1 2 0,-11 7 0 16,10 1 4-16,-5-3 6 0,-5 9-2 15,0 8 0-15,0-5 1 0,10 10-7 16,-10-1-5-16,0 8-2 16,0 7 2-16,0-4 7 0,0 11 0 0,6-7 4 15,4 0 4-15,-10 0-2 0,0 3-5 16,10-7-5-16,-5-1 0 0,-5-5-3 16,11-9 0-16,-11 0 3 0,15-4-1 15,-5-11 2-15,-5-4-4 0,6-6 1 16,4-6 1-16,1 2-3 0,-6-6 0 15,5 4 0-15,-4 8 0 0,-6-2 0 16,5 4 1-16,0 7 8 0,-4 3 11 16,4 11 12-16,-10 0 6 0,0 11 12 15,5 3 3-15,-5 7 6 0,0 4-6 16,0 2-5-16,0 10-8 0,0-6-6 16,-5 3-4-16,5-5-12 0,0 2-9 15,0-8-12-15,0-2-36 0,0-5-71 16,5-3-87-16,-5-7-276 0,0-6-171 15,-5-6-82-15,10-3-22 0,-5-1 33 16,10-9 68-16,-10-2 261 0</inkml:trace>
  <inkml:trace contextRef="#ctx0" brushRef="#br0" timeOffset="94748.935">4106 2036 70 0,'11'5'497'0,"-6"5"73"0,5-4 44 15,-10-2 28-15,15 2-50 0,-15-12-239 16,16 2-142-16,-16-2-81 0,10-4-41 16,6-5-27-16,-6 2-26 0,-5-9-16 15,5 3-7-15,1 0-6 0,-6-6 3 16,-5 3 3-16,0-3 5 0,0 6 10 16,0 0 8-16,-5 3 14 0,-6 1 7 15,1 1 3-15,5 3-2 0,-5 7-3 16,-6 4-8-16,6 4-15 0,-6 7-12 15,1 3-6-15,15 1-8 0,-10 5-3 16,5 5-6-16,-6 6 3 0,11-6-2 16,0 9 0-16,0-5-1 0,11 2 3 15,-6-6 1-15,5-2-1 0,5 2-1 16,-4-3 2-16,4-9 1 0,1-1-4 16,-1-3 2-16,11-9 5 0,-16 0-1 15,16-5-1-15,-11-5 2 0,1-5 1 16,-6 1-2-16,5-7-1 0,1-4-1 15,-6 0 3-15,-5 2-1 0,6 1-1 16,-1 3 3-16,-5 0 1 0,-5-2 4 16,0 1 1-16,0 5 4 0,0 5 7 15,0 1-3-15,0-1 1 0,0 0-3 16,0 4-3-16,0 6-6 0,0 0-5 16,0 0-3-16,0 6-5 0,0-6 3 15,0 4-1-15,10 2 4 0,-10 4-2 16,0-7 0-16,0 3 0 0,0 4-2 15,0-4 4-15,0 3-3 0,5 1 2 16,-5 0-1-16,0-1 0 0,0 7 8 0,-5 3-8 16,5-4 0-16,0 7 0 15,5-9 2-15,-5 8-2 0,11-1-2 0,-1-1 1 16,-5 2 4-16,5-2-5 0,6-3-1 16,-6-3 3-16,6-1 0 0,-1-12 0 15,-5 4-2-15,6-8 5 0,-1-2-2 16,1-4 0-16,4 1 0 0,-4-3 5 15,-6 8 8-15,-5-5 13 0,5-1 17 16,-10 4 17-16,6 0 12 0,-6 6 2 16,10-3-7-16,-10-3-16 0,0 6-14 15,0 0-21-15,10 0-7 16,-5 6-7-16,-5-6-1 0,11 3 3 0,4-3-3 16,-15 0 1-16,15 0-6 0,-4-3 1 15,4-3 5-15,-5 2 0 0,6-8-3 16,-6-1 4-16,-5 3-1 0,6-5-3 15,-11 5-4-15,5-5-1 0,5-5 1 16,-10 5-4-16,-10 0 2 0,5-1-3 16,5 7-2-16,-11-1-1 0,11 6-3 15,-5-2 1-15,-5 6-1 0,10 0 8 16,-16 6-2-16,16 4 5 0,-10-1 5 16,10 7 2-16,-5 3 3 0,-5-4-1 15,10 11 6-15,-11-7-3 0,11 0-2 16,-5 0 1-16,-5 6 0 0,10-3 0 15,-10 3 10-15,5 0 15 0,-6-2 16 16,6 8 11-16,-5-2 4 0,-6 6 4 16,1 1-10-16,-6-1-14 0,6 0-12 15,0 9-17-15,-11-5-8 0,15-3-5 16,-4 3-3-16,10-4 2 0,-5-5-6 16,10-1-2-16,-11-4-16 0,6-5-35 15,5 1-44-15,0-8-56 0,5-1-58 16,6-8-69-16,-11 2-85 0,0-6-232 0,0-10-104 15,0-2-23-15,10 3 23 0,-5-5 63 16,-5-1 88-16,10-4 253 0</inkml:trace>
  <inkml:trace contextRef="#ctx0" brushRef="#br0" timeOffset="95047.049">4837 2001 405 0,'0'0'578'0,"10"6"88"16,-5-6 59-16,-5 0 22 0,0 0-223 15,0 6-176-15,0-3-127 0,0 3-83 16,0 4-48-16,0-1-31 0,11 7-17 0,-11-6-13 15,0 5-6-15,5-2-5 0,5 3-6 16,0-1-4-16,-4 1-3 16,4-7-3-16,-10 1-2 0,15-10-21 15,-4 0-44-15,-6 0-69 0,-5-10-128 0,10-11-252 16,-10 8-152-16,-10-12-55 0,10 0 3 16,0-6 53-16,0 2 121 15,-5-2 249-15</inkml:trace>
  <inkml:trace contextRef="#ctx0" brushRef="#br0" timeOffset="95193.857">4894 1793 89 0,'-6'-10'498'0,"6"0"124"0,0 5 68 16,6 1 39-16,-6 4-2 0,0-6-283 15,0 6-198-15,0 0-121 0,0 0-94 16,0 6-82-16,0-6-114 0,0 4-230 16,0-4-184-16,0 5-87 0,0 5-18 15,10 5 33-15,-10-5 81 0,5 0 211 16</inkml:trace>
  <inkml:trace contextRef="#ctx0" brushRef="#br0" timeOffset="95494.684">5012 1972 44 0,'5'25'503'0,"5"0"86"15,6 0 49-15,-6-5 35 0,-5-1-21 16,5-4-271-16,6 1-159 0,-6-3-81 16,6-1-39-16,-6-8-24 0,5 1-16 15,1-5-3-15,-6 0-15 0,6-9-12 16,-1 3-11-16,-5-4-10 0,6-5-3 15,-16-1-8-15,10 7 0 0,-5-7 4 16,-5-3-4-16,0 4 2 0,-5 1 0 16,-5-1 0-16,-6 5 3 0,6 0-8 15,5 5 1-15,-16-1 2 0,6 6 0 16,10 0 10-16,-6 6 8 0,-4-1 8 16,15 5-2-16,-10 6 5 0,20-7 9 15,-10 5-1-15,15 1-3 0,1 1-6 16,-6-1 0-16,16-2-10 0,-11-1-31 15,16-2-78-15,-5-1-156 0,0-5-251 16,-1 2-142-16,1-6-90 0,0 0-26 16,-11-6 44-16,16 6 138 0</inkml:trace>
  <inkml:trace contextRef="#ctx0" brushRef="#br0" timeOffset="96130.825">5748 2121 21 0,'-5'5'499'0,"5"5"90"16,0-4 39-16,5 3 24 0,-5-9-46 15,10 0-240-15,0 0-146 16,-5 0-86-16,6-9-35 0,4-3-21 0,1 3-19 15,-6-11-8-15,5 1-8 16,1-2-4-16,-1 1-10 0,-5-5-9 0,1 6-2 16,4-6-5-16,-15 6-4 0,0-6 8 15,0 9 1-15,-10-3 9 0,5 4 6 16,-6-1 7-16,-4 6 2 0,0 5-7 16,4 5-4-16,-4 0-5 0,5 11-3 15,-6-1-6-15,6 9-2 0,5 6 5 16,5 0 0-16,0 0 1 0,0 4-1 15,5 2 1-15,5-6-2 0,6 4-5 16,-6-4-6-16,5 0 5 0,1-5-6 16,9 1-7-16,-14-8 2 0,14-3-9 15,-9-6-34-15,-1 4-74 0,11-16-99 16,-21 0-252-16,16-7-170 0,-16-5-94 16,5-5-15-16,1-6 43 0,-11 3 80 15,5-7 246-15</inkml:trace>
  <inkml:trace contextRef="#ctx0" brushRef="#br0" timeOffset="96209.807">6015 1748 133 0,'0'-15'600'0,"11"-1"91"16,-6 13 38-16,5-7 27 0,5 10-75 15,1-6-293-15,10 0-178 0,-1 6-97 16,6 0-67-16,5 6-95 0,-5 0-222 16,5-2-234-16,-5 5-133 0,-5-3-77 15,-1 4-30-15,1-1 46 16,-5 1 189-16</inkml:trace>
  <inkml:trace contextRef="#ctx0" brushRef="#br0" timeOffset="96989.583">6602 2321 163 0,'0'4'452'16,"0"2"83"-16,10-2 55 0,-10-4 1 16,0 0-60-16,0 0-174 0,0-4-113 15,0 4-64-15,0-6-36 0,10 2-25 16,-10-2-20-16,6-3-12 0,-6-7-15 16,0 1-8-16,10 1-10 0,-10-7-13 15,5-4-12-15,5 0-6 0,1-4-9 16,-6 4-3-16,5-4-5 0,0 4 3 15,-5 0-3-15,6 4 0 0,-6 1-2 16,5 5-6-16,-10 5 2 0,10 1 0 0,-10 3 2 16,6 6-2-16,-6 6 5 15,0 3 1-15,0 7 3 0,0-1-6 0,0 4 5 16,0 1-1-16,-6 1 5 0,6-2 0 16,0 6-1-16,-10-9 1 15,10-3-3-15,0-1-3 0,10-2-6 16,-4-7 0-16,-6-6-2 0,10-3-2 15,-5-10 2-15,5-3 1 0,6-6 3 0,-6 0-2 16,6 0 1-16,-1 0 1 16,6 2 2-16,-16 1-1 0,10 7-5 15,-5 11 2-15,6-2 2 0,-6 12 3 16,-10 4 3-16,5 5 11 0,6 10 15 16,-11-6 10-16,10 10 0 0,-10-4 0 15,0 6-1-15,0-6-13 0,0 1-12 0,0-9-24 16,5 4-44-16,-5-5-71 0,0-7-80 15,0-3-226-15,0-6-209 16,-5-10-90-16,5-1-18 0,0 1 34 16,0-3 54-16,0-3 217 0</inkml:trace>
  <inkml:trace contextRef="#ctx0" brushRef="#br0" timeOffset="97773.777">7003 2151 66 0,'16'4'480'16,"-1"2"62"-16,1 0 35 0,4-2 33 15,-4-4-57-15,-1-4-226 0,0-8-131 16,11-1-75-16,-16-8-41 0,6-5-35 16,-1 1-19-16,-4 2-12 0,4-2-4 0,-5 0-1 15,-10-6 10-15,5 2 13 0,-5 4 4 16,0 0 3-16,-5 6 14 0,-5-2 4 16,10 7-5-16,-15 8-11 0,4 1-3 15,6 10-9-15,-5 5-15 0,-6 0-7 16,6 11 2-16,10-2-2 15,-5 6-2-15,5 0 8 0,0 0 3 0,5 4 4 16,-5-4-5-16,10 0 2 0,6 1-6 16,-1-7-1-16,11 2 6 15,-11-7-1-15,11-5 6 0,0 3 8 0,-11-12 11 16,11 0 4-16,0-12-10 0,-11 3 0 16,11-11-4-16,-11 1-8 0,1-6-8 15,10-6-5-15,-16 2-3 0,5-11-2 16,1 1-2-16,-6-1-2 0,0-5 0 15,-5-5-3-15,6 6 3 0,-6-7-2 16,5 7 1-16,-10-6-1 0,0 6-3 16,-10 3 6-16,5 1-4 0,-6 5 5 15,11 6-1-15,-15 4 2 0,5 6 0 16,-6 3-1-16,6 1-2 0,5 9-1 16,-5 2 0-16,-6 8-2 0,6 2 0 15,5 9-3-15,-6 10 3 0,6 0 1 16,-5 4 1-16,0 12 3 0,10 3-1 15,0 0 4-15,0 12 3 0,0-2 6 16,10-3-4-16,-10 8 1 0,15-5 5 16,-4 0-2-16,-6 2-1 0,15-6-5 15,-4-11 4-15,-1 2-4 0,11-13-6 16,-11-2 3-16,11-5-4 0,-10-8 5 16,9-7 1-16,1-16 5 0,-10 1-1 15,9-16 2-15,-9 0-2 0,-1-10-2 16,6-9-2-16,-6 3-5 0,-10-3 1 15,6-6 1-15,-11 5-3 0,10-5 1 16,-20 6-2-16,10-3 0 0,0 13-1 16,-11-1 1-16,6 6 12 0,-5 4 6 15,5 6 0-15,-6 3 0 0,1 7 3 16,5 9-1-16,-5 0-13 0,5 9-2 16,-6 10-5-16,11 1 0 0,-15 11-2 15,15 3-1-15,0 1 2 0,-10 9-1 16,10-3-1-16,0 3 1 0,10 1-11 0,-10 1-33 15,0-11-59-15,15-1-72 16,-15-9-96-16,16-5-249 0,-16-14-147 16,0-6-45-16,10 0 14 0,-5-16 42 15,5 6 79-15,-10-11 238 0</inkml:trace>
  <inkml:trace contextRef="#ctx0" brushRef="#br0" timeOffset="98001.136">7775 1229 109 0,'5'-3'549'0,"5"6"102"0,1 9 56 15,-6 1 32-15,-5 9-16 0,10 3-290 16,-10 9-193-16,0 5-108 0,0 2-59 15,0 3-50-15,-10 6-82 0,10-6-153 16,-5 1-270-16,-6-5-136 0,1-5-91 16,5 0-31-16,5-4 35 0,0-12 130 15</inkml:trace>
  <inkml:trace contextRef="#ctx0" brushRef="#br0" timeOffset="98983.789">8063 2022 308 0,'0'10'497'0,"0"5"72"0,0-5 33 16,0 3 5-16,0-1-166 0,0 1-170 16,0-1-112-16,0-2-62 0,0 3-25 15,0-1-11-15,10-3 6 0,-10 1-1 16,0-4 7-16,6-2 3 0,4 2-3 15,0-3-4-15,-5-3-13 0,6 0-8 16,4-3-8-16,-5-7-9 0,-5 4-7 16,6-9-4-16,-11-1-5 0,10-3-3 15,-10 0-3-15,0-6-3 0,0 5 0 16,0-5-6-16,-10 0 1 0,10 4 2 16,-11 2 0-16,6-1 0 0,-5 1 1 15,-5 4 6-15,4 5 1 0,11 4-2 16,-15 0-1-16,5 6-3 0,4 6 2 15,-4 4-4-15,10 5-1 0,-5 1-4 16,-5 9 1-16,10-6 2 0,0 6-1 16,0 4 3-16,0 2-3 0,10-6 7 15,-5 0-3-15,-5-2-1 0,10 8-1 16,6-15 0-16,-6-3 3 0,6 2-2 16,-1-5 2-16,0-10 2 0,-4 0 3 15,15-13-3-15,-11-3-2 0,0-3-1 16,-4-12 0-16,4 2-4 0,1-8 0 0,-6 3 0 15,5 5 1-15,-4-6 2 16,-6 8 5-16,5 10 14 0,-10-5 4 16,10 9 7-16,-10 7 0 0,5 0-3 15,-5 12-2-15,-5 0-12 0,5 7-3 16,0 3-4-16,-10 3 3 0,10 6-1 16,0-4-1-16,0 5 1 0,0-7-5 15,0-4-4-15,0 5-2 0,0-17 0 16,10 9-4-16,-5-12 3 0,6-6 0 0,-6-3 5 15,5-7-2-15,6-3 0 0,-6 0 1 16,5-7-3-16,1 11-1 16,-6-4-1-16,5 7-3 0,-4 3 6 15,4 9 1-15,1 5 1 0,-6-1 3 16,-5 17 11-16,16-1 14 0,-16 11 9 0,5-8 4 16,-10 8-1-16,0-3-3 0,10 7-7 15,-10-4-22-15,0-6-47 0,0-6-86 16,-10 1-91-16,10-9-305 0,0-7-185 15,0-4-93-15,0-9-18 0,0-11 50 16,10-1 74-16,-4 2 303 0</inkml:trace>
  <inkml:trace contextRef="#ctx0" brushRef="#br0" timeOffset="100024.518">8619 2126 390 0,'10'10'610'0,"-5"0"60"16,6-1 41-16,-1-3 12 0,-5 0-273 15,5-2-175-15,6-8-100 0,-6-2-47 16,5-4-34-16,1-5-22 0,-1-4-22 16,-4-3-13-16,4-3-12 0,-5 2-13 0,1-8-3 15,-6 6-2-15,-5-4-1 16,10 4-3-16,-10 6 0 0,-10-2-2 16,10 5-5-16,-5 3 1 0,-6 7-7 15,1 2 5-15,-5 14 0 0,4 0 2 16,6 5-2-16,-5 4 5 0,5 6 3 15,-6 0-1-15,11 0 1 0,-10 4 4 16,20-4 0-16,-10 4 0 0,11-7 0 0,-6 3-3 16,10-12 3-16,6 3-2 15,-6-1 0-15,16-9 2 0,-10-6 7 16,10-6 0-16,-6-4 0 0,6-11 0 0,-5 8-2 16,0-12-1-16,-1-6-4 0,6-4-3 15,-5-4-1-15,0-3 2 0,0 0-2 16,-11-3-2-16,11-5-1 0,-11 0-12 15,1-4-20-15,-16 4-22 0,10-6-21 16,-10 8-22-16,0 1-5 0,-10 3 4 16,4 5 15-16,-4-1 22 0,-5 5 22 15,4 10 21-15,-4 0 9 16,-11 10 8-16,11 1 3 0,5 8 7 16,-6 0-3-16,1 12 3 0,-1 0 4 0,6 8 6 15,-6 1 5-15,6 10 9 0,5 4 13 16,-5 6 14-16,-1 5 4 0,6 5 8 15,5 5 3-15,0 4 1 0,0 2-6 16,0 3-12-16,0 1-9 0,5 4-8 16,6-4-11-16,-1 0-11 0,-5-5-11 15,5-6 2-15,6-3-4 0,-6-7-3 16,6-5-3-16,-1-3 6 0,1-6-3 16,9-11-5-16,-14-3 0 0,14-11 2 15,-9-5-1-15,15-11-1 0,-11-9 4 16,1-4 2-16,4-11-1 0,-9-5-2 15,10 1-1-15,-11-12 0 0,11 8-2 16,-16-8 2-16,6 2-2 0,-6 0 2 16,5-2-1-16,-15 6-1 0,11 1 1 15,-11-1 1-15,0 16-4 0,-11-7 1 16,11 12 3-16,-15 4 3 0,15 10-1 16,-16-1 1-16,6 12 4 0,-5 4-1 15,4 4-2-15,-14 12-4 0,9 3 1 16,1 6-1-16,4 6-1 0,-4 7 7 15,5 3 8-15,5 3 9 0,-6 6 10 16,11 1 3-16,0-1 6 0,0 4-1 0,0-4-6 16,11 0-9-16,4-2-5 15,0-1-2-15,1-9-8 0,4 3-6 16,-4-12-2-16,10-4 0 0,-11-4-2 16,11-2-1-16,-11-11 3 0,1 0 7 0,9 1 1 15,-9-9 0-15,-6 0 4 16,6-6-1-16,-1 3-2 0,-5-5-1 15,1 4-2-15,-6 0-2 0,-5 4-3 16,10-6-2-16,-5 3-1 0,5-3-1 16,6 2 0-16,-6 4 2 0,6 0 1 15,-6-6-3-15,5 6 3 0,1-6 1 16,-6-3 0-16,6-1 0 0,-1 0-3 16,-5-9 1-16,-5 4 1 0,6-10-1 0,-11-6-2 15,10 8-2-15,-20-8 6 0,-1 6-3 16,6 0-4-16,-10 5 3 0,-11 5 1 15,11 11-4-15,-11 14-11 16,0 9-28-16,-10 16-50 0,5 15-93 16,6 0-90-16,-1 10-264 0,-5 0-155 0,16-1-78 15,-6 1-4-15,16-6 59 16,5-4 73-16,0 0 260 0</inkml:trace>
  <inkml:trace contextRef="#ctx0" brushRef="#br0" timeOffset="124629.015">324 6675 283 0,'0'0'481'15,"0"6"52"-15,0-6 34 0,0 4-29 0,0 1-187 16,0-5-139-16,0 0-75 0,0 0-48 16,0 0-26-16,0 0-14 0,0 0-9 15,0 0-6-15,0 0 2 0,0 0 4 16,0 0 7-16,0 0 7 0,0 0 7 16,6-5 5-16,-6 5 4 0,0 0-4 15,0 0-6-15,10 0-4 0,-10 5-11 16,0-5-4-16,15 4-4 0,-15 2-5 0,11 0-2 15,-6 3-4-15,5 1-4 16,5 0-8-16,-4-4-2 0,4 7-4 0,1 2 0 16,-6-5-2-16,5 6 0 0,11-1 1 15,-11 4 0-15,-4-3-2 0,4 3-1 16,1 6 3-16,-1-6 0 0,6 6 2 16,-16 6-1-16,15-6-2 0,-4 4-3 15,-11 2 2-15,5-2-2 0,1 2 0 0,-6 4 2 16,-5-6 2-16,10 5-2 15,-10-3-4-15,0 4 1 0,0 0-1 0,-10-1-4 16,10 1 1-16,-16-6 4 0,16 6 0 16,-15-4 0-16,5-2-1 0,-6 1 0 15,6-5-1-15,-6-5-1 0,1-1 0 16,5 2 2-16,-6-11-1 0,1 0 0 16,-1-1-1-16,-4-3 1 0,4-6 1 15,1 0-2-15,-11-6 1 0,11 2 2 16,-1-1-2-16,-4-5 2 0,4 0 0 15,1 1-1-15,-1-7-1 0,6 1-3 16,0-1 2-16,5 3 0 0,-6-12 1 0,11 4 0 16,0-5 1-16,11 3-1 0,-6-8 3 15,5 3 0-15,6-7-1 0,4 4 1 16,-4-6 2-16,-1 4 3 16,11-7-1-16,-1 1-1 0,1 5 4 0,-5-7 0 0,4 6 1 15,1-5-3-15,-10 5 5 0,-1 0 0 16,6 1 2-16,-6 5 5 0,-5-2 7 15,6 2 4-15,-16 8 7 0,5 2 2 16,5-1-5-16,-10 5 0 0,0-1-7 16,11 7-7-16,-11-1-7 0,0 4-5 15,0 2-4-15,0-1-8 0,0 1-26 16,0 4-38-16,0 0-61 0,0 0-69 16,0 0-73-16,0 0-255 0,0 0-133 15,0 0-41-15,5-6 19 0,5 6 40 0,-10 0 64 16</inkml:trace>
  <inkml:trace contextRef="#ctx0" brushRef="#br0" timeOffset="125081.181">988 6889 363 0,'0'0'560'15,"0"0"77"-15,5-6 52 0,-5 6-5 16,0-4-218-16,0 4-144 0,11 0-97 15,-11-5-60-15,0 1-29 0,15 4-22 16,-15-6-15-16,15 2-10 0,-4 4-9 16,4-6-7-16,11 1-14 0,-11 1-9 15,6-2-12-15,-6 2-9 0,1-2-14 0,10 6-4 16,-11-6-7-16,0 3-13 16,-4 3-35-16,4 0-53 0,1 3-77 0,-16 3-82 15,0-6-263-15,0 6-153 0,-6 4-62 16,-4-6 6-16,-5 7 46 0,4-1 65 15,-4-1 255-15</inkml:trace>
  <inkml:trace contextRef="#ctx0" brushRef="#br0" timeOffset="125284.553">1055 6968 10 0,'0'6'551'0,"0"4"111"0,0-5 67 15,5-1 41-15,-5 2-35 16,10 4-249-16,-10-10-150 0,6 5-79 0,4-1-41 15,5-4-22-15,-4 0-24 0,4 6-36 16,11-6-35-16,-11 4-34 0,1-4-31 16,9 6-62-16,-9-6-105 0,10 4-126 15,-6-1-309-15,-4 5-185 0,-1-8-106 16,0 4-14-16,-4 2 63 0,4-6 107 16,1 4 296-16</inkml:trace>
  <inkml:trace contextRef="#ctx0" brushRef="#br0" timeOffset="127642.815">2280 6054 156 0,'10'0'456'16,"-10"4"64"-16,0-4 40 0,5 0-29 15,-5 0-123-15,0 5-144 0,10-5-94 16,-10 4-50-16,0 2-30 0,0-6-10 16,0 10-5-16,0-10 2 0,0 9-3 15,-10 1 4-15,10 2-6 0,0 1-2 16,0 3-6-16,0 3-11 0,0 2-7 16,-5 4-8-16,5-2-5 0,0 8 0 15,0-6-1-15,0 10-1 0,0 0-4 16,0-1-1-16,0 1-6 0,0 6-8 0,0-7 0 15,-10 1-5-15,10 0-1 16,0-6-3-16,0-4 2 0,0 0-2 16,0-6 1-16,0-3-2 0,0-1-2 15,0-9-1-15,0 3 0 0,0-9 1 16,0 0-2-16,0-9 0 0,0-7 2 0,-5 1 3 16,5-4-6-16,0-3 5 15,0-1-1-15,0-8-4 0,0 2 1 16,-11-1-1-16,11 1 1 0,0-2 2 15,0 2-2-15,0-6 2 0,-10 0 0 16,5 5 1-16,5 1-1 0,0-6 0 0,-11 4 1 16,11 2-1-16,0-2 3 15,0 2-1-15,0 4 2 0,0 0-4 0,0 0 2 16,0 6 5-16,0-2 0 16,0 5 5-16,0 3 1 0,0-3 4 0,0 7 2 15,11-1-3-15,-11 0-4 0,5 4-1 16,5 1 1-16,6 1-2 0,-6-2 7 15,5 2 5-15,11-2 12 16,-10 6 5-16,9 0 3 0,1 0 2 16,5 0-4-16,-5 0-6 0,-1-5-7 0,1 5-7 15,0-4-6-15,-6 4-3 16,6 0-4-16,-16 0-3 0,16 0-1 16,-21 0 0-16,6 0 0 0,4 0-3 15,-15 0-2-15,0 0-15 0,0 0-36 16,0 4-49-16,-15 1-56 0,4 1-54 0,-4 4-59 15,-1-1-191-15,-9 1-145 0,9 6-43 16,1-7 9-16,-11 7 25 0,16-3 57 16,-16-1 201-16</inkml:trace>
  <inkml:trace contextRef="#ctx0" brushRef="#br0" timeOffset="127859.265">2280 6183 291 0,'-16'4'500'0,"6"6"76"15,5-5 49-15,5 1 2 0,-11 4-173 16,11-10-167-16,-5 9-103 0,5-9-58 16,5 4-37-16,-5 2-19 0,16 0-5 15,-6-2-1-15,16 1 1 0,-11-5 0 16,11 4-5-16,0 2-8 0,5-6-9 16,-6 0-10-16,1 0-11 0,5 0-9 15,-5 0-12-15,-1-6-18 0,-9 6-36 16,-1 6-53-16,-4-6-78 0,-1 0-216 15,-10 0-177-15,-10 6-81 0,10-2-16 16,-11 5 31-16,6 1 67 0,-10 2 215 16</inkml:trace>
  <inkml:trace contextRef="#ctx0" brushRef="#br0" timeOffset="128212.481">2182 6750 415 0,'0'10'542'0,"10"-1"57"16,-10-3 37-16,0 4-42 0,5 0-209 15,-5-5-131-15,11-1-74 16,-11 2-28-16,15-2-11 0,0 2-4 0,1-6-2 15,10 3-5-15,-1-3-9 0,1-3-15 16,5 3-20-16,5-6-20 0,5 2-21 16,0-6-18-16,-10 5-13 0,5-1-20 15,-5 2-43-15,-5 4-73 0,0-6-86 16,-11 6-280-16,0-4-161 0,-4 4-84 16,4 0-18-16,-15 0 40 0,0 0 68 15,0 0 273-15</inkml:trace>
  <inkml:trace contextRef="#ctx0" brushRef="#br0" timeOffset="128957.199">1847 7049 243 0,'-5'10'512'16,"5"-6"61"-16,0 1 43 0,0-1-16 16,0 2-176-16,0-6-166 0,0 6-102 15,0-6-55-15,0 0-38 0,0 4-14 16,5-4-6-16,6 0 3 0,-1 0 11 15,-5 6 9-15,5-6 9 0,6 0 5 16,-1 0 3-16,11 0 2 0,0 0-1 16,0 0-3-16,4 3-8 0,6-3-9 15,6-3-3-15,-1 3-11 0,10-6-8 16,-5 2-8-16,11-8-5 0,5 3-6 16,-6-1-10-16,11-2 0 0,-10-1-10 0,10 3-3 15,-11-5 0-15,6 1 2 16,-5 3-1-16,-1-3 1 0,6 5 2 15,-16-3 1-15,-4 2-2 0,-1 7 0 0,-5-9-3 16,-5 8 0-16,-6-2-3 0,1 2 3 16,-10 4-1-16,-1 0 1 0,-5-5-2 15,6 5 1-15,-16-4 0 0,10 4-8 16,-10 0-19-16,0 0-40 16,0 4-56-16,-10-4-68 0,10 5-193 0,-16-5-208 15,1 0-101-15,5 0-26 0,-16-5 27 16,10 10 47-16,-9-5 186 15</inkml:trace>
  <inkml:trace contextRef="#ctx0" brushRef="#br0" timeOffset="131500.692">1827 7969 174 0,'0'0'477'15,"0"4"69"-15,5 2 37 0,-5-6-18 16,0 0-139-16,0 0-155 0,-5-6-98 15,-5 6-63-15,10-4-33 0,0-5-17 16,-11 3-14-16,11-4-5 0,-5 1-4 16,5 3 3-16,0-4 2 0,0 0 1 15,0 1 1-15,0-1 2 0,5-1 1 16,-5 1-3-16,0 0-3 0,11 1 0 16,-11-7-6-16,0 1-6 0,10 1-8 15,-5-1-1-15,5-4-7 0,-10 3-5 16,5 1-1-16,6-5-1 0,-1 5 0 15,-5 0-2-15,-5 5-1 0,10 0-1 16,-4 1 1-16,4-1 1 0,-10 4-4 16,10 2 1-16,-10 4 3 0,5 0 5 15,-5 0 2-15,0 4 0 0,0 2 2 16,11 4 5-16,-11-1 0 0,0 1 2 16,10 5-4-16,-10-5-1 0,5 5 1 15,-5-5-5-15,0 6-2 0,0 3-4 16,0-4-1-16,10 1-3 0,-10-3-1 15,0 3 0-15,0-1-2 0,0 0 2 16,0-1 1-16,0-4 1 0,0 1-1 16,0-1 2-16,0-6-1 0,0 1-3 15,0 1 0-15,0-6-2 0,0 0 3 16,0 0-1-16,5-6 1 0,-5-3 1 16,11-1 2-16,-11-1-2 0,10 1-1 15,-5 0 1-15,-5 6-1 0,11-7-1 16,-11 7-3-16,0-2 4 0,0 2 1 15,5-1 5-15,-5 5 4 0,0 5 9 16,10-5 13-16,-10 10 5 0,0 0 4 16,0-5-3-16,0 9-4 0,10 1-7 15,-10-5-10-15,5 5-10 0,-5-5-1 16,0 0-3-16,0-4-2 0,0 3 0 16,11-9-1-16,-11 0-2 0,15-9 0 15,-15 3 2-15,10-8 0 0,-4-1 0 16,14-6 3-16,-15-3-1 0,11 3-2 15,-6 2 0-15,5-6-1 0,1 6 1 16,4 3-2-16,-14 1 2 0,14 5 1 16,-15 4 1-16,11 2 2 0,-6 4-2 15,5 4 5-15,-15 8 6 0,11-2 7 16,-6 9 5-16,-5-4 3 0,10 10 4 16,-10-5-4-16,0 5-5 0,0 0-9 15,-10-6-5-15,10 2-5 0,-5-1-3 16,5-5-2-16,0-1-9 0,0-5-22 15,0 3-38-15,0-8-61 0,0 1-76 0,-11-5-118 16,11 0-220-16,0 0-125 16,0-5-33-16,-5 5 18 15,5-4-482-15</inkml:trace>
  <inkml:trace contextRef="#ctx0" brushRef="#br0" timeOffset="132608.601">2861 7585 352 0,'0'-3'505'0,"0"3"67"0,0-6 13 0,0 6-25 16,0 0-151-16,-5 0-122 0,5-6-72 15,0 6-48-15,-10-4-24 16,10 4-11-16,0-6-14 0,-11 6-9 0,11-4-7 16,0 4-4-16,-5-5-7 15,-5 1 0-15,10 4-3 0,-10 0 1 0,4-6 0 16,6 6 2-16,-10 0 2 0,-5 0-3 16,15 0-6-16,-16 6-12 0,6-2-8 15,-5 1-13-15,4 5-15 0,6 0-9 16,-5 5-10-16,-6 1-5 15,6-3-4-15,5 8-5 0,-5-1-2 0,10 5 1 16,-11 0-4-16,6-6 2 0,5 6-3 16,0 0 3-16,5 0 2 0,6 0-4 15,-1-5 5-15,-5 5-1 16,5-10 1-16,6 4-2 0,-6-3 2 0,6-6 0 16,-1-1-4-16,-5 1 0 0,16-4 0 15,-11-6-17-15,1-6-42 0,-1 2-58 16,-4-2-85-16,4-3-87 0,1-1-204 15,-6-6-192-15,5 7-87 0,-4-1-7 16,-6-1 47-16,5 1 65 16,-10 0 195-16</inkml:trace>
  <inkml:trace contextRef="#ctx0" brushRef="#br0" timeOffset="133163.912">3021 7333 253 0,'-11'4'535'0,"11"1"77"0,0-5 50 16,-5 0 3-16,5 4-197 0,0-4-170 15,0 6-108-15,5-6-62 0,-5-6-37 16,11 6-15-16,-6 0-3 0,5-4-5 0,5 4-9 15,-4-5-13-15,4 1-7 0,-5 4-8 16,6-6-11-16,-1 6-8 16,-4 0-2-16,4 6 2 0,-5-6 2 0,-4 4 7 15,-6 1 9-15,10 5 9 16,-10 5 4-16,0-5 3 0,-10 6-1 0,4 3-5 16,-4-4-6-16,-5 5-2 15,4-5-3-15,-4-2 3 0,5 3-4 16,4-1 0-16,-4-5-3 0,10 0-4 0,-10-1-4 15,10 3-7-15,10-3-4 0,0-5-4 16,-4 6-1-16,14-4 1 16,-4 0-12-16,-1-3-36 0,11 3-78 15,-11-6-81-15,1 4-288 0,-6 2-177 16,-5-6-82-16,5 0-23 0,-10 0 45 0,0 0 68 16,-10 6 276-16</inkml:trace>
  <inkml:trace contextRef="#ctx0" brushRef="#br0" timeOffset="134651.317">3849 6810 323 0,'0'10'503'0,"0"-1"62"0,0-3 28 15,-10-2-25-15,10 2-164 0,0-2-132 0,-5 1-76 16,5-5-49-16,0 0-25 16,0 0-22-16,0 0-16 0,0-5-12 0,0 1-14 15,0 4-6-15,0-10-9 0,0 4-5 16,0-3-5-16,5-1 0 15,5 0-4-15,-10-5-2 0,10 5-2 16,-5 1-1-16,6-7-3 0,4 7-6 16,-5-7 0-16,6 6-3 0,-1 5-6 0,-4-5-3 15,4 10-2-15,1 0 4 0,9 0-2 16,-9 6 0-16,-6-2 5 0,16 1 1 16,-11 5 5-16,1 6 2 0,-6-7 2 15,5 7 2-15,-4-3-2 16,-6-3-4-16,5 1-4 0,-5-1-6 0,5 0-1 15,6-7-3-15,-16 3-6 0,10 0-17 16,6-6-30-16,-6 0-42 0,-5-6-57 16,5 0-60-16,1 3-197 15,-6-7-168-15,-5 0-77 0,10 5-8 0,-10-5 25 16,16 4 45-16,-16 2 192 0</inkml:trace>
  <inkml:trace contextRef="#ctx0" brushRef="#br0" timeOffset="135148.742">3942 7248 84 0,'0'0'497'0,"5"0"91"0,-5 4 58 15,0-4 32-15,0-4-77 0,0 4-235 16,10-6-136-16,-10 2-77 0,0-7-41 15,10 1-8-15,-4 0-12 0,4 1-1 16,5-7-8-16,-4 1-6 0,4 1-8 16,0-1-13-16,-4 5-10 0,14 1-15 15,-9-1-8-15,-1-2-2 0,1 9 5 16,9-3 7-16,-9 2 6 0,4 4 8 16,-4 0 6-16,-1 0 4 0,1 0-1 15,-6 0-7-15,6 0-8 0,-1 0-8 16,-5 0-5-16,6 0-6 0,-1 0-10 15,6 0-2-15,-6-6-2 0,1 0-1 16,-1-3-5-16,11-5-17 0,-11 3-55 16,11-3-116-16,0-7-173 0,-1 2-259 15,-9-1-148-15,-1 5-62 0,1-1 11 16,-6 7 93-16,5 3 161 0</inkml:trace>
  <inkml:trace contextRef="#ctx0" brushRef="#br0" timeOffset="141519.979">5202 6108 218 0,'0'0'372'0,"5"-10"45"15,-5 10 14-15,11-6 0 0,-11 3-21 16,10 3-104-16,-10-6-94 0,5 6-54 16,-5 0-28-16,0 0-24 0,0-6-5 15,10 2-3-15,-10-2-3 0,0 2 3 16,0-5-2-16,0 9 5 0,0-6-4 15,11 0-4-15,-11 6-7 0,0-4-7 16,0 4-10-16,5 0-9 0,-5 0-6 16,0-5-4-16,0 5-5 0,0 0-2 15,-5 5-2-15,5-5-3 0,0 4-5 16,-11 2-7-16,11 4-6 0,0 5-7 16,-10 1-5-16,-5 9-3 0,4-2-2 15,6 2 0-15,-10 6 4 0,-6 3 1 16,6-5-2-16,-1 6 3 0,1 0-1 15,0 1 0-15,-6-7-2 0,5 6-2 16,1-10-1-16,5 4-2 0,5-8-1 16,-6-1 1-16,11-5-5 0,-10 0 3 15,10-1-1-15,10-8 1 0,-10 3 0 16,16-9 0-16,-6 0 1 0,5-5 1 16,1 1 1-16,10-6 0 0,-11 0-2 15,11-1-2-15,-11 1 2 0,11 1 0 16,-16-1-2-16,6 4 1 0,-1 2 1 15,-5-1 0-15,6 5 0 0,-6 5 3 16,-5-1 2-16,6 8 1 0,-11-3-1 16,0 5 6-16,0 7 1 0,0-2 1 15,0-3-2-15,0 9 1 0,-11-6-1 16,11-3-15-16,-5-3-28 0,5 3-54 16,0-1-70-16,0-9-72 0,0 3-259 15,0-9-162-15,0 0-70 0,0-9 2 16,16 3 48-16,-16-9 50 0,15-1 247 15</inkml:trace>
  <inkml:trace contextRef="#ctx0" brushRef="#br0" timeOffset="141836.691">5516 6366 319 0,'0'0'558'0,"0"0"81"0,0 6 48 15,0-2 20-15,-5 2-222 16,5 3-181-16,0 7-113 0,-10-3-76 16,10 9-40-16,10-7-29 0,-10 4-17 0,5 1-9 15,-5 1-3-15,10-2-2 0,6-4-3 16,-6-1-1-16,6 1 2 16,-11-5 0-16,15-4-5 0,-4-6 2 0,-1-6-1 15,-5 2 3-15,6-11-4 16,-1-5-1-16,-4-1-2 0,-6-4-3 0,5-4 1 15,0-5-1-15,-4-1-2 0,-6 0 2 16,0 0 1-16,0 4 12 0,-16 3 18 16,6 2 16-16,5 5 17 0,-11 2 9 15,-10 9 4-15,11 5-10 0,-6 5-17 16,6 5-16-16,0 11-17 0,4-3-9 16,6 8-24-16,-5 5-39 0,10 2-64 15,0 3-77-15,10-6-170 0,-5 4-227 16,6-4-118-16,4-9-24 0,11-3 24 15,-11-1 52-15,11-8 157 0</inkml:trace>
  <inkml:trace contextRef="#ctx0" brushRef="#br0" timeOffset="142292.719">5923 6312 352 0,'0'10'545'16,"0"5"60"-16,0-5 38 0,0 5-21 15,0 5-222-15,0-5-151 0,10 4-88 0,-10 1-49 16,5-5-31-16,5 1-20 16,1 3-17-16,-6-9-13 0,5-1-8 15,6-3-5-15,-1 0 4 0,-5-2-1 16,6-8 5-16,-6-2 2 0,5-4 2 15,-4-5 3-15,4-1-6 0,-10-3-2 0,6-12-5 16,-1 2-3-16,-5 0-5 0,-5-1-5 16,0-5-2-16,0 6-5 0,-5-2 4 15,-5 2 0-15,-6 4 9 16,6 0 12-16,-6 10 7 0,1 5 10 16,0 0 3-16,-6 10 2 0,-5 0 0 0,11 10-10 15,-11 5-7-15,11 5-6 16,-11 5-2-16,10 4-8 0,6 1-7 15,5 5-13-15,-5 4-20 0,10-3-44 0,10-7-56 16,-10 6-56-16,15-10-155 0,-4-9-211 16,4-3-110-16,-5-1-33 0,6-12 24 15,15-6 40-15,-5-4 141 0</inkml:trace>
  <inkml:trace contextRef="#ctx0" brushRef="#br0" timeOffset="142696.113">6339 6312 366 0,'0'4'538'0,"6"6"68"0,-6 1 42 15,0-1-14-15,0 5-201 0,10-5-156 0,-10 4-92 16,10-3-59-16,-5 3-40 16,-5 1-26-16,11-5-21 0,4 5-8 15,0-9-3-15,-4 4-1 0,4-7 2 16,-5-3-1-16,6 0-1 0,-1-3-2 16,-4-7-4-16,4-2 0 0,1-7-6 0,-6 0-2 15,0-6-3-15,-5 0-1 16,6 0-1-16,-11-4-7 0,5-2 2 15,-10 6 3-15,5-4 6 0,-11 8 13 16,6-5 7-16,-15 13 14 0,14-2 5 16,-19-1 0-16,14 12-8 0,-14-2-9 15,9 12-9-15,-10 4-10 0,1 9-11 16,4 6-13-16,-5 10-32 0,11 5-58 16,-11 5-82-16,16 5-269 0,-5 4-169 15,4-4-93-15,-4 0-26 0,15 0 27 16,0-1 63-16,0-3 260 0</inkml:trace>
  <inkml:trace contextRef="#ctx0" brushRef="#br0" timeOffset="143838.976">5701 6943 218 0,'-10'-4'424'16,"10"4"55"-16,0 0-2 0,0 0-17 15,0-6-82-15,0 6-108 0,0 0-95 16,0 0-51-16,0 6-21 0,-10-6-9 16,10 0-4-16,0 0 3 0,10 0 7 15,-10 0-1-15,0 0 1 0,0 0-2 16,0 0-3-16,0 4-9 0,0 8-10 16,0-3-8-16,0 5-9 0,10 1-1 15,-10 10-2-15,6-2-5 0,-6 4-2 0,0 8 0 16,10 0-6-16,-10 0-7 0,0 5-10 15,0-1-4-15,0-1-8 16,5 5-2-16,-5-5-7 0,0 3-4 16,0-1 1-16,10-5-2 0,-10-6-2 15,0 2 1-15,0-12 0 0,0 6-12 0,0-9-17 16,0-7-20-16,0 1-30 0,0 0-34 16,0-10-34-16,-10 0-27 0,5 0-20 15,5-10-49-15,-10 0-102 16,4 1-98-16,-14-3-68 0,15-1-44 15,-6 1-4-15,-4 2 46 0,5-3 118 0</inkml:trace>
  <inkml:trace contextRef="#ctx0" brushRef="#br0" timeOffset="144188.927">5609 7501 20 0,'0'-4'374'0,"0"-6"109"15,0 10 52-15,0-6 5 0,0 6-21 16,10 6-139-16,-5-2-137 0,-5 2-85 16,10 3-45-16,-4 1-27 0,4 5-12 15,0 1-9-15,-5-3-2 0,6 3 3 16,-6-1 4-16,5 4-2 0,0-3-4 15,-4-1-5-15,-6 5-12 0,10-11-13 16,-10 1-12-16,0-4-8 0,5-2-5 16,5 1-2-16,-10-10-3 0,16-5 3 15,-16 0 0-15,10 1-2 0,5-7 0 16,-4 1 0-16,-6 1 0 0,5-7-1 16,0 8 2-16,-4-3 1 0,-6 1 11 15,0-1 16-15,0 7 10 0,0-1 18 16,0 0 16-16,-16 1 13 0,6 3 8 15,-6 2-3-15,1 4-5 0,5 0-13 16,-6 4-14-16,1 2-17 0,5 3-28 16,-6-3-55-16,1 4-87 0,15-1-101 15,-11 7-276-15,6-7-184 0,5-5-91 16,5 6-17-16,-5 2 46 0,0-3 79 16,11 1 267-16</inkml:trace>
  <inkml:trace contextRef="#ctx0" brushRef="#br0" timeOffset="145257.028">5079 7919 184 0,'0'-4'453'0,"5"4"73"0,-5-6 25 16,0 6-8-16,0 0-102 0,0-5-137 15,0 5-83-15,0 0-50 0,0 0-25 16,0 0-15-16,0 0-9 0,0 0-3 16,0 5-5-16,0 1 6 0,0-2 0 15,0 6-1-15,0 5 7 0,0 1 0 16,0 9-3-16,0 0-11 0,0 4-11 16,-5 5-14-16,-6 1-18 0,11 6-18 15,0-7-18-15,0 5-12 0,-10-2-9 16,10-3-8-16,0-5-11 0,-5 2-16 15,5-8-32-15,0-1-57 0,5-3-71 16,-5-4-69-16,0-11-110 0,10-4-204 16,-10-4-136-16,0-5-32 0,0-7 23 15,11-9 54-15,-6 6 101 0</inkml:trace>
  <inkml:trace contextRef="#ctx0" brushRef="#br0" timeOffset="145591.079">5177 8164 330 0,'0'4'517'0,"0"2"60"0,10 7 47 16,-10-1-19-16,5 1-183 0,-5 9-145 16,0-3-85-16,10 0-53 0,-10 2-33 15,16-1-29-15,-16-1-16 0,15-4-22 16,-5 1-8-16,1-7-7 0,4 1-3 16,-10-10-2-16,16 0 0 0,-16-6 3 15,10-7-3-15,-4-3 1 0,4-9 3 16,-5 0 4-16,1-4 2 0,-6-5 5 15,-5-1 2-15,0 4 10 0,0-4 10 16,-5 6 18-16,-6 4 19 0,-4 4 21 16,5 8 14-16,-6-3-2 0,1 6-12 15,-6 10-17-15,6 0-26 0,-1 10-25 16,6 6-37-16,10 3-42 0,-5 6-58 16,-5 0-74-16,10 0-85 0,10 4-160 15,-5-6-240-15,-5-2-102 0,10 1-18 16,1-3 33-16,4-10 65 0,-10 7 142 15</inkml:trace>
  <inkml:trace contextRef="#ctx0" brushRef="#br0" timeOffset="145985.433">5557 8247 24 0,'0'6'501'0,"0"3"99"0,0 1 62 16,0 6 32-16,0-1-59 0,0-1-224 16,0 1-140-16,11 6-89 0,-11-7-57 15,0 7-36-15,15-2-27 0,-15-3-22 16,15-3-19-16,-4-1-10 0,-1-3 0 16,5 1-7-16,1-10 1 0,-1 0-3 15,-4-6 0-15,14-7 3 0,-9-3-1 16,-1-3 0-16,-4-6 2 0,4 0-2 15,-15-10-2-15,15 4-2 0,-15 2 3 16,0-5-4-16,0 3 4 0,0 2 11 16,-15 4 17-16,15 3 11 0,-10 3 15 15,-6 4 5-15,1 5 5 0,5 0-10 16,-6 5-11-16,1 5-14 0,4 5-13 16,-4-5-6-16,-1 10-8 0,6 6-5 15,5-1-12-15,-5 4-16 0,10 1-31 16,0 5-50-16,0 0-59 0,0 0-59 15,0 6-180-15,10-8-198 0,-5 2-82 16,5-4-9-16,6-2 36 0,-1-3 37 16,-4-3 175-16</inkml:trace>
  <inkml:trace contextRef="#ctx0" brushRef="#br0" timeOffset="146460.319">6056 8143 476 0,'-10'-4'581'16,"5"4"74"-16,-5 0 47 0,10 0-31 16,-16 0-212-16,6 10-140 0,10-6-89 15,-15 7-67-15,15 3-48 0,-11-1-38 16,11 4-27-16,0 3-21 0,0 5-10 15,11-6-8-15,-1 2-5 0,-5-1-5 16,5-1-1-16,6 2-2 0,-6-7 1 16,5 1 0-16,11-9 2 0,-10-2 1 15,-1-4-1-15,0-4 1 0,6-8-2 16,-16-1 2-16,5-8-2 0,6-4 0 16,-16-4 2-16,0 3 0 0,0-8 0 15,0 5 0-15,-16-2 0 0,6 2-1 16,-5 4-2-16,-1 4-1 0,1 1 2 15,-11 11 0-15,11-1 0 0,-6 10 2 16,6 10-1-16,-1-1-1 0,1 11 0 16,5 5-1-16,-1 0-13 0,6 6-23 15,5 3-34-15,5-5-52 0,6 6-57 16,-11-4-112-16,15-6-187 0,-5-6-132 16,6-3-52-16,-6-7 11 0,16 1 31 15,-11-10 100-15</inkml:trace>
  <inkml:trace contextRef="#ctx0" brushRef="#br0" timeOffset="146768.93">6314 8104 48 0,'0'0'494'16,"10"0"104"-16,-10 10 61 0,5-6 37 15,-5 5-51-15,0 3-232 0,10 2-147 16,-4 1-86-16,4 0-43 0,0 1-31 15,-5-3-29-15,6 3-19 0,4-1-17 16,0 1-14-16,-4-7-3 0,4-5-1 16,-5 2 1-16,6-6-1 0,-1-6-1 15,-4-4-1-15,4 1-4 0,1-10-5 16,-6-7-5-16,0-4-3 0,-5 1 1 16,6-2-5-16,-11 2 1 0,-11-6 2 15,11 4-2-15,-15 2 3 0,5 4 4 16,-16 6 5-16,10 4 2 0,1 5 2 15,-11 10-4-15,0 4-3 0,1 17-12 16,4 2-27-16,-5 14-50 0,1 1-69 16,9 7-94-16,1 1-289 0,-6-2-141 15,6 1-57-15,15 5 1 0,-10-6 43 16,4 1 83-16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DA6D-5893-4D52-95FB-1E7B6F9EAD8E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39DEA-D128-4651-9821-C46DAEF1B7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03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supporto in Ag o Cu. Di solito Cu ma Ag è meglio.</a:t>
            </a:r>
          </a:p>
          <a:p>
            <a:r>
              <a:rPr lang="it-IT" dirty="0" smtClean="0"/>
              <a:t>Il problema è avere linee aggiuntive quando l’anodo inizia a deteriorarsi.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6A50-5B9D-4114-B7BD-6C48DF9387C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41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E40E-DA64-480E-8F3D-59E01EF17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E51BA-C9D5-4E88-81A3-5E8A2037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A8368-40B7-487A-B10A-368C4B47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49619-B11E-48DB-BF56-0296FB68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1667D-FAEA-4A64-810C-3C6B5B9C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FB67-0C45-4CA1-A252-68FBDB8B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D7366-E0B1-4A94-BD01-BC5856B53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16593-A3BC-4E61-B8F9-222A01F7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C43EB-B100-4F70-A462-1F9AAA02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49AD8-7833-4151-9432-97E4E94A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4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1721D-7D36-4E22-AA08-053961A73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6F22F-FD9D-411A-98EF-53D7AA15C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1E7BE-7A38-4B1B-9C07-C95450B2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5B565-F7DA-464F-A311-EE4326D9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95C8-DADE-44A8-BC70-7B902040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14DF-0D5F-4B33-868D-E1CC12D2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1C16C-E116-416C-8D48-883C501E9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2FF0-779F-49E2-A514-75BF9F80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8F6B-77D7-4FE2-80F9-6B7E483A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4FC3D-1491-4EE8-96DE-946DBF17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9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02D3-4D7F-4C69-83A3-93D18882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F610-152A-42BE-952C-31745D1DD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468A9-FC00-4625-AB7C-5A8D2BA9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7019B-7646-4BC6-9DC7-D94ACF30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54C4C-FC51-4EE9-9F2E-C0C11F4B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0586-8895-42AE-9C80-97EC5A75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F875-379D-4D23-9C98-C810423F3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F76F8-D5C5-4DBA-8C48-C1E799C45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3B015-C642-46ED-B21D-D6D98000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85957-35A0-4D15-9ED1-DAE787C3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8D41E-B2B4-4145-9D36-554CE150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6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4FD6-6163-4B4E-A616-BCAC113E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DD630-C9D3-4EC8-A525-F3D61E385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74850-83CD-4392-9EF1-9E1386244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89777-8B15-40C3-9EFB-44073E62F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FDB63-EBED-42DE-ACCB-87BDDA11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A491A-0CFE-4713-8081-C9B63E3B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16FD3-9609-4CDC-A2A8-9461D161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3BD5D-4C9C-4153-BC49-43B6D50D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B458-70C5-413B-AD60-B27ECC84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2450B-B8A6-4F82-8D55-488F726F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C10E3-91E9-4266-B756-96420017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7FAF3-FFB2-4D69-B957-4BBD9919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70125-7246-45C0-8A00-F6B31E04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52F29-F118-4B6A-9796-15207A6A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DEF87-2F2A-40DA-89DA-BB03F20C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6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DF7E-5550-452F-8431-289B2679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DF2F-A2C4-4956-8D6F-C22B1381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217A3-BD21-4803-9DEB-B27B3DC23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2908F-F697-4CA0-ACD3-C7098509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ED7B9-FD81-4587-8635-0608A3C2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A4EFA-F632-47E0-99B2-FBE1D90D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3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1F59-6D73-4F4F-AA5E-03B159AF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05B5C-8304-4DBD-A3A7-BDD158B3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F2D66-CEC2-4BCA-B1E5-D92E4A934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4EEC-899C-4189-B5FC-0487C45A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D6928-9C4C-40FB-AE60-66185014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8752C-43B2-4C5A-B060-97172183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CAC36-4084-44FE-BD46-F76BB89A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5A4AE-EBAF-423D-8D42-C647144D2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931BC-D92A-496F-8A1E-4AFCF3AE9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93E6-2AAF-4304-B039-55867F5CC620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CACC-B840-4F6F-AB92-DCFD5A4A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9DB7C-A716-4381-99E4-AED0F7C59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9.emf"/><Relationship Id="rId4" Type="http://schemas.openxmlformats.org/officeDocument/2006/relationships/image" Target="../media/image76.emf"/><Relationship Id="rId9" Type="http://schemas.openxmlformats.org/officeDocument/2006/relationships/customXml" Target="../ink/ink4.xml"/><Relationship Id="rId14" Type="http://schemas.openxmlformats.org/officeDocument/2006/relationships/image" Target="../media/image8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17843" y="914400"/>
            <a:ext cx="4784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Sorgente X di laboratorio</a:t>
            </a:r>
            <a:endParaRPr lang="it-IT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26" y="1722783"/>
            <a:ext cx="3749143" cy="45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918" y="609600"/>
            <a:ext cx="3749143" cy="45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37532" y="1"/>
            <a:ext cx="3305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Lampada di Elio</a:t>
            </a:r>
          </a:p>
          <a:p>
            <a:pPr algn="ctr"/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Discharge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Helium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Lamp)</a:t>
            </a: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VUV Source HIS 13 - FOCUS Gmb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55" y="830998"/>
            <a:ext cx="4354319" cy="289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301" y="841480"/>
            <a:ext cx="7724647" cy="540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264" y="2090669"/>
            <a:ext cx="52133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142" y="781879"/>
            <a:ext cx="6574592" cy="523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9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4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ars.els-cdn.com/content/image/1-s2.0-S0368204813002429-g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72" y="559142"/>
            <a:ext cx="6841328" cy="391509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3"/>
          <p:cNvSpPr/>
          <p:nvPr/>
        </p:nvSpPr>
        <p:spPr>
          <a:xfrm>
            <a:off x="152400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4961074" y="25460"/>
            <a:ext cx="2269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X-Ray Sources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3152" y="6348662"/>
            <a:ext cx="36628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333333"/>
                </a:solidFill>
              </a:rPr>
              <a:t>W. </a:t>
            </a:r>
            <a:r>
              <a:rPr lang="en-GB" sz="1200" dirty="0" err="1">
                <a:solidFill>
                  <a:srgbClr val="333333"/>
                </a:solidFill>
              </a:rPr>
              <a:t>Eberhardt</a:t>
            </a:r>
            <a:r>
              <a:rPr lang="en-GB" sz="1200" dirty="0">
                <a:solidFill>
                  <a:srgbClr val="333333"/>
                </a:solidFill>
              </a:rPr>
              <a:t>, J. Elect Spec. </a:t>
            </a:r>
            <a:r>
              <a:rPr lang="en-GB" sz="1200" dirty="0" err="1">
                <a:solidFill>
                  <a:srgbClr val="333333"/>
                </a:solidFill>
              </a:rPr>
              <a:t>Rel</a:t>
            </a:r>
            <a:r>
              <a:rPr lang="en-GB" sz="1200" dirty="0">
                <a:solidFill>
                  <a:srgbClr val="333333"/>
                </a:solidFill>
              </a:rPr>
              <a:t> </a:t>
            </a:r>
            <a:r>
              <a:rPr lang="en-GB" sz="1200" dirty="0" err="1">
                <a:solidFill>
                  <a:srgbClr val="333333"/>
                </a:solidFill>
              </a:rPr>
              <a:t>Phen</a:t>
            </a:r>
            <a:r>
              <a:rPr lang="en-GB" sz="1200" dirty="0">
                <a:solidFill>
                  <a:srgbClr val="333333"/>
                </a:solidFill>
              </a:rPr>
              <a:t>. 200 (2015) 31</a:t>
            </a:r>
            <a:endParaRPr lang="en-GB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0" y="3370589"/>
            <a:ext cx="4268876" cy="2886469"/>
            <a:chOff x="149985" y="2852936"/>
            <a:chExt cx="4268876" cy="2886469"/>
          </a:xfrm>
        </p:grpSpPr>
        <p:pic>
          <p:nvPicPr>
            <p:cNvPr id="12" name="Picture 2" descr="https://ars.els-cdn.com/content/image/1-s2.0-S0368204815001383-g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85" y="2852936"/>
              <a:ext cx="4268876" cy="288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13243" y="3033258"/>
              <a:ext cx="14183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Lab Sources</a:t>
              </a:r>
            </a:p>
            <a:p>
              <a:r>
                <a:rPr lang="it-IT" dirty="0">
                  <a:solidFill>
                    <a:srgbClr val="00B050"/>
                  </a:solidFill>
                </a:rPr>
                <a:t>Synchrotrons</a:t>
              </a:r>
            </a:p>
            <a:p>
              <a:r>
                <a:rPr lang="it-IT" dirty="0">
                  <a:solidFill>
                    <a:srgbClr val="0070C0"/>
                  </a:solidFill>
                </a:rPr>
                <a:t>FELs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06805" y="4839208"/>
              <a:ext cx="1683118" cy="68188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897160" y="3491649"/>
              <a:ext cx="2141808" cy="151962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627421" y="2890424"/>
              <a:ext cx="1592301" cy="817473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32105" y="4225550"/>
            <a:ext cx="3418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M. E. Couprie, J. Elect. Spec. Rel. Phen. 196 (2014) 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920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152400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4559906" y="25460"/>
            <a:ext cx="3072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Elettra Synchrotron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291" y="616699"/>
            <a:ext cx="4911846" cy="2740293"/>
          </a:xfrm>
          <a:prstGeom prst="rect">
            <a:avLst/>
          </a:prstGeom>
        </p:spPr>
      </p:pic>
      <p:pic>
        <p:nvPicPr>
          <p:cNvPr id="11268" name="Picture 4" descr="https://www.elettra.trieste.it/images/Documents/ELETTRA%20Machine/light%20souces/exph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68" y="3883133"/>
            <a:ext cx="3465731" cy="25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elettra.trieste.it/images/Documents/Comunicazione/pagina%20web/EST_logo%204c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717" y="548680"/>
            <a:ext cx="1560141" cy="10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16049" y="5897657"/>
            <a:ext cx="4358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ELETTRA: 28 beamlines in cooperation with national and international institutions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00056" y="1239595"/>
            <a:ext cx="4358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USER FACILITY</a:t>
            </a:r>
          </a:p>
        </p:txBody>
      </p:sp>
    </p:spTree>
    <p:extLst>
      <p:ext uri="{BB962C8B-B14F-4D97-AF65-F5344CB8AC3E}">
        <p14:creationId xmlns:p14="http://schemas.microsoft.com/office/powerpoint/2010/main" val="208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nnovabili e ambiente, accordo tra Elettra Sincrotrone ed ENI">
            <a:extLst>
              <a:ext uri="{FF2B5EF4-FFF2-40B4-BE49-F238E27FC236}">
                <a16:creationId xmlns:a16="http://schemas.microsoft.com/office/drawing/2014/main" id="{6AE31D55-C199-47A2-870F-B337104FDF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30" y="1440872"/>
            <a:ext cx="5660774" cy="377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0EBC73-277D-4C1B-BB2B-FBFCE2D458F4}"/>
                  </a:ext>
                </a:extLst>
              </p14:cNvPr>
              <p14:cNvContentPartPr/>
              <p14:nvPr/>
            </p14:nvContentPartPr>
            <p14:xfrm>
              <a:off x="1063440" y="5565600"/>
              <a:ext cx="3512520" cy="70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0EBC73-277D-4C1B-BB2B-FBFCE2D458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080" y="5556240"/>
                <a:ext cx="3531240" cy="72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8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0A93D6-3C26-4F26-9083-2E0395E23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57" y="543903"/>
            <a:ext cx="4353074" cy="59512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528B79-36F8-46B4-80CD-0CF427387680}"/>
                  </a:ext>
                </a:extLst>
              </p14:cNvPr>
              <p14:cNvContentPartPr/>
              <p14:nvPr/>
            </p14:nvContentPartPr>
            <p14:xfrm>
              <a:off x="1406681" y="1184589"/>
              <a:ext cx="8100720" cy="385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528B79-36F8-46B4-80CD-0CF4273876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9481" y="1173429"/>
                <a:ext cx="8118360" cy="38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6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71" y="110532"/>
            <a:ext cx="2276863" cy="3305908"/>
          </a:xfrm>
          <a:prstGeom prst="rect">
            <a:avLst/>
          </a:prstGeom>
        </p:spPr>
      </p:pic>
      <p:grpSp>
        <p:nvGrpSpPr>
          <p:cNvPr id="63" name="Gruppo 62"/>
          <p:cNvGrpSpPr/>
          <p:nvPr/>
        </p:nvGrpSpPr>
        <p:grpSpPr>
          <a:xfrm>
            <a:off x="8346941" y="281354"/>
            <a:ext cx="1970155" cy="2887904"/>
            <a:chOff x="6822940" y="281354"/>
            <a:chExt cx="1970155" cy="2887904"/>
          </a:xfrm>
        </p:grpSpPr>
        <p:sp>
          <p:nvSpPr>
            <p:cNvPr id="6" name="CasellaDiTesto 5"/>
            <p:cNvSpPr txBox="1"/>
            <p:nvPr/>
          </p:nvSpPr>
          <p:spPr>
            <a:xfrm>
              <a:off x="6822940" y="281354"/>
              <a:ext cx="1970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Target (Al, Cu, Mg)</a:t>
              </a:r>
              <a:endParaRPr lang="it-IT" dirty="0"/>
            </a:p>
          </p:txBody>
        </p:sp>
        <p:sp>
          <p:nvSpPr>
            <p:cNvPr id="7" name="Cilindro 6"/>
            <p:cNvSpPr/>
            <p:nvPr/>
          </p:nvSpPr>
          <p:spPr>
            <a:xfrm rot="16200000">
              <a:off x="6543094" y="1788607"/>
              <a:ext cx="2228739" cy="532563"/>
            </a:xfrm>
            <a:prstGeom prst="can">
              <a:avLst>
                <a:gd name="adj" fmla="val 457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72" name="Gruppo 2071"/>
          <p:cNvGrpSpPr/>
          <p:nvPr/>
        </p:nvGrpSpPr>
        <p:grpSpPr>
          <a:xfrm>
            <a:off x="4487291" y="1048152"/>
            <a:ext cx="2558586" cy="1408432"/>
            <a:chOff x="2963291" y="1048152"/>
            <a:chExt cx="2558586" cy="1408432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2963291" y="1048152"/>
              <a:ext cx="2558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Filamento (W, tungsteno)</a:t>
              </a:r>
              <a:endParaRPr lang="it-IT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051" name="Input penna 2050"/>
                <p14:cNvContentPartPr/>
                <p14:nvPr/>
              </p14:nvContentPartPr>
              <p14:xfrm>
                <a:off x="3767843" y="1688281"/>
                <a:ext cx="488520" cy="312840"/>
              </p14:xfrm>
            </p:contentPart>
          </mc:Choice>
          <mc:Fallback xmlns="">
            <p:pic>
              <p:nvPicPr>
                <p:cNvPr id="2051" name="Input penna 2050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62443" y="1678201"/>
                  <a:ext cx="507240" cy="3355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053" name="CasellaDiTesto 2052"/>
            <p:cNvSpPr txBox="1"/>
            <p:nvPr/>
          </p:nvSpPr>
          <p:spPr>
            <a:xfrm>
              <a:off x="3560346" y="2087252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70C0"/>
                  </a:solidFill>
                </a:rPr>
                <a:t>I</a:t>
              </a:r>
              <a:r>
                <a:rPr lang="it-IT" baseline="-25000" dirty="0">
                  <a:solidFill>
                    <a:srgbClr val="0070C0"/>
                  </a:solidFill>
                </a:rPr>
                <a:t>fil</a:t>
              </a:r>
              <a:r>
                <a:rPr lang="it-IT" dirty="0">
                  <a:solidFill>
                    <a:srgbClr val="0070C0"/>
                  </a:solidFill>
                </a:rPr>
                <a:t>~5 A</a:t>
              </a:r>
              <a:endParaRPr lang="it-IT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73" name="Gruppo 2072"/>
          <p:cNvGrpSpPr/>
          <p:nvPr/>
        </p:nvGrpSpPr>
        <p:grpSpPr>
          <a:xfrm>
            <a:off x="6515116" y="2965639"/>
            <a:ext cx="2533829" cy="834795"/>
            <a:chOff x="4991115" y="2965638"/>
            <a:chExt cx="2533829" cy="834795"/>
          </a:xfrm>
        </p:grpSpPr>
        <p:sp>
          <p:nvSpPr>
            <p:cNvPr id="2054" name="CasellaDiTesto 2053"/>
            <p:cNvSpPr txBox="1"/>
            <p:nvPr/>
          </p:nvSpPr>
          <p:spPr>
            <a:xfrm>
              <a:off x="6568013" y="3400323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/>
                <a:t>15 </a:t>
              </a:r>
              <a:r>
                <a:rPr lang="it-IT" sz="2000" b="1" dirty="0" err="1"/>
                <a:t>kV</a:t>
              </a:r>
              <a:endParaRPr lang="it-IT" sz="2000" b="1" dirty="0"/>
            </a:p>
          </p:txBody>
        </p:sp>
        <p:grpSp>
          <p:nvGrpSpPr>
            <p:cNvPr id="2071" name="Gruppo 2070"/>
            <p:cNvGrpSpPr/>
            <p:nvPr/>
          </p:nvGrpSpPr>
          <p:grpSpPr>
            <a:xfrm>
              <a:off x="4991115" y="2965638"/>
              <a:ext cx="2533829" cy="670582"/>
              <a:chOff x="5123635" y="2939134"/>
              <a:chExt cx="2533829" cy="670582"/>
            </a:xfrm>
          </p:grpSpPr>
          <p:cxnSp>
            <p:nvCxnSpPr>
              <p:cNvPr id="2060" name="Connettore diritto 2059"/>
              <p:cNvCxnSpPr>
                <a:stCxn id="7" idx="2"/>
              </p:cNvCxnSpPr>
              <p:nvPr/>
            </p:nvCxnSpPr>
            <p:spPr>
              <a:xfrm flipH="1">
                <a:off x="6521380" y="3169258"/>
                <a:ext cx="11360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diritto 77"/>
              <p:cNvCxnSpPr/>
              <p:nvPr/>
            </p:nvCxnSpPr>
            <p:spPr>
              <a:xfrm flipH="1">
                <a:off x="5123635" y="3169258"/>
                <a:ext cx="1301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8" name="Connettore diritto 2067"/>
              <p:cNvCxnSpPr/>
              <p:nvPr/>
            </p:nvCxnSpPr>
            <p:spPr>
              <a:xfrm rot="240000">
                <a:off x="6496186" y="2939134"/>
                <a:ext cx="50388" cy="6705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ttore diritto 86"/>
              <p:cNvCxnSpPr/>
              <p:nvPr/>
            </p:nvCxnSpPr>
            <p:spPr>
              <a:xfrm rot="240000">
                <a:off x="6407431" y="3079212"/>
                <a:ext cx="20097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87" name="Gruppo 2086"/>
          <p:cNvGrpSpPr/>
          <p:nvPr/>
        </p:nvGrpSpPr>
        <p:grpSpPr>
          <a:xfrm>
            <a:off x="5896158" y="1517770"/>
            <a:ext cx="1544040" cy="986952"/>
            <a:chOff x="4372158" y="1517770"/>
            <a:chExt cx="1544040" cy="986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75" name="Input penna 2074"/>
                <p14:cNvContentPartPr/>
                <p14:nvPr/>
              </p14:nvContentPartPr>
              <p14:xfrm>
                <a:off x="4372158" y="1756090"/>
                <a:ext cx="74160" cy="216360"/>
              </p14:xfrm>
            </p:contentPart>
          </mc:Choice>
          <mc:Fallback xmlns="">
            <p:pic>
              <p:nvPicPr>
                <p:cNvPr id="2075" name="Input penna 207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59198" y="1743850"/>
                  <a:ext cx="100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79" name="Input penna 2078"/>
                <p14:cNvContentPartPr/>
                <p14:nvPr/>
              </p14:nvContentPartPr>
              <p14:xfrm>
                <a:off x="4516878" y="1517770"/>
                <a:ext cx="130320" cy="184320"/>
              </p14:xfrm>
            </p:contentPart>
          </mc:Choice>
          <mc:Fallback xmlns="">
            <p:pic>
              <p:nvPicPr>
                <p:cNvPr id="2079" name="Input penna 207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878" y="1509130"/>
                  <a:ext cx="148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81" name="Input penna 2080"/>
                <p14:cNvContentPartPr/>
                <p14:nvPr/>
              </p14:nvContentPartPr>
              <p14:xfrm>
                <a:off x="4633158" y="1854730"/>
                <a:ext cx="24840" cy="28080"/>
              </p14:xfrm>
            </p:contentPart>
          </mc:Choice>
          <mc:Fallback xmlns="">
            <p:pic>
              <p:nvPicPr>
                <p:cNvPr id="2081" name="Input penna 2080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20558" y="1842490"/>
                  <a:ext cx="47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83" name="Input penna 2082"/>
                <p14:cNvContentPartPr/>
                <p14:nvPr/>
              </p14:nvContentPartPr>
              <p14:xfrm>
                <a:off x="4817118" y="1814770"/>
                <a:ext cx="1032120" cy="76680"/>
              </p14:xfrm>
            </p:contentPart>
          </mc:Choice>
          <mc:Fallback xmlns="">
            <p:pic>
              <p:nvPicPr>
                <p:cNvPr id="2083" name="Input penna 208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13878" y="1798210"/>
                  <a:ext cx="1054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85" name="Input penna 2084"/>
                <p14:cNvContentPartPr/>
                <p14:nvPr/>
              </p14:nvContentPartPr>
              <p14:xfrm>
                <a:off x="5814678" y="1760410"/>
                <a:ext cx="101520" cy="115920"/>
              </p14:xfrm>
            </p:contentPart>
          </mc:Choice>
          <mc:Fallback xmlns="">
            <p:pic>
              <p:nvPicPr>
                <p:cNvPr id="2085" name="Input penna 2084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01358" y="1742770"/>
                  <a:ext cx="133200" cy="1494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086" name="CasellaDiTesto 2085"/>
            <p:cNvSpPr txBox="1"/>
            <p:nvPr/>
          </p:nvSpPr>
          <p:spPr>
            <a:xfrm>
              <a:off x="4502577" y="2135390"/>
              <a:ext cx="1321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rgbClr val="FF0000"/>
                  </a:solidFill>
                </a:rPr>
                <a:t>I</a:t>
              </a:r>
              <a:r>
                <a:rPr lang="it-IT" baseline="-25000" dirty="0" err="1">
                  <a:solidFill>
                    <a:srgbClr val="FF0000"/>
                  </a:solidFill>
                </a:rPr>
                <a:t>em</a:t>
              </a:r>
              <a:r>
                <a:rPr lang="it-IT" dirty="0">
                  <a:solidFill>
                    <a:srgbClr val="FF0000"/>
                  </a:solidFill>
                </a:rPr>
                <a:t> ~ 20 </a:t>
              </a:r>
              <a:r>
                <a:rPr lang="it-IT" dirty="0" err="1">
                  <a:solidFill>
                    <a:srgbClr val="FF0000"/>
                  </a:solidFill>
                </a:rPr>
                <a:t>m</a:t>
              </a:r>
              <a:r>
                <a:rPr lang="it-IT" dirty="0" err="1">
                  <a:solidFill>
                    <a:srgbClr val="FF0000"/>
                  </a:solidFill>
                </a:rPr>
                <a:t>A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2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3522E8-46EC-459F-8856-43F7D7E5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11" y="819150"/>
            <a:ext cx="8629650" cy="5219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921E1F-0857-4FC4-AC2F-8E4C06647C97}"/>
                  </a:ext>
                </a:extLst>
              </p14:cNvPr>
              <p14:cNvContentPartPr/>
              <p14:nvPr/>
            </p14:nvContentPartPr>
            <p14:xfrm>
              <a:off x="103680" y="441360"/>
              <a:ext cx="6958080" cy="301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921E1F-0857-4FC4-AC2F-8E4C06647C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20" y="432000"/>
                <a:ext cx="6976800" cy="30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7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80" y="397251"/>
            <a:ext cx="7968987" cy="565983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0344" y="5979382"/>
            <a:ext cx="376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Mobilio-Boscherini-Meneghini</a:t>
            </a:r>
            <a:r>
              <a:rPr lang="en-US" dirty="0"/>
              <a:t>, Synchrotron Radiation, Springer 2015</a:t>
            </a:r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0E4E13-D209-4DC0-A5C1-6D1A2D717913}"/>
                  </a:ext>
                </a:extLst>
              </p14:cNvPr>
              <p14:cNvContentPartPr/>
              <p14:nvPr/>
            </p14:nvContentPartPr>
            <p14:xfrm>
              <a:off x="8659800" y="455760"/>
              <a:ext cx="2206800" cy="148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0E4E13-D209-4DC0-A5C1-6D1A2D7179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0440" y="446400"/>
                <a:ext cx="2225520" cy="15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72E2BE-2EF2-485E-A5D6-FB8859D7F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186" y="1769533"/>
            <a:ext cx="10651594" cy="3202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1B9A56-649A-46F2-A5DC-5275546AC4B7}"/>
              </a:ext>
            </a:extLst>
          </p:cNvPr>
          <p:cNvSpPr txBox="1"/>
          <p:nvPr/>
        </p:nvSpPr>
        <p:spPr>
          <a:xfrm>
            <a:off x="541867" y="888999"/>
            <a:ext cx="120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Elettra</a:t>
            </a:r>
          </a:p>
        </p:txBody>
      </p:sp>
    </p:spTree>
    <p:extLst>
      <p:ext uri="{BB962C8B-B14F-4D97-AF65-F5344CB8AC3E}">
        <p14:creationId xmlns:p14="http://schemas.microsoft.com/office/powerpoint/2010/main" val="448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7D966-1BF8-4DDC-A2AA-197E67AE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23" y="303667"/>
            <a:ext cx="4961009" cy="207742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46" y="2888913"/>
            <a:ext cx="81057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89" y="653781"/>
            <a:ext cx="3429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9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091C3-17AE-4661-8801-8A0A4E3D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916" y="1323770"/>
            <a:ext cx="3057525" cy="2438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37" y="1534383"/>
            <a:ext cx="2647950" cy="4762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94553" y="106462"/>
            <a:ext cx="360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critica</a:t>
            </a:r>
            <a:r>
              <a:rPr lang="en-US" dirty="0"/>
              <a:t> del </a:t>
            </a:r>
            <a:r>
              <a:rPr lang="en-US" dirty="0" err="1"/>
              <a:t>magnete</a:t>
            </a:r>
            <a:r>
              <a:rPr lang="en-US" dirty="0"/>
              <a:t> </a:t>
            </a:r>
            <a:r>
              <a:rPr lang="en-US" dirty="0" err="1"/>
              <a:t>curvante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80" y="762819"/>
            <a:ext cx="10086975" cy="733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FEB32-BCCA-40C1-BD65-97B2B0D5E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2" y="2061015"/>
            <a:ext cx="9612120" cy="4783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29DEF2-118E-4775-BD97-53F04A05548E}"/>
              </a:ext>
            </a:extLst>
          </p:cNvPr>
          <p:cNvSpPr txBox="1"/>
          <p:nvPr/>
        </p:nvSpPr>
        <p:spPr>
          <a:xfrm>
            <a:off x="101595" y="448732"/>
            <a:ext cx="120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Elettra</a:t>
            </a:r>
          </a:p>
        </p:txBody>
      </p:sp>
    </p:spTree>
    <p:extLst>
      <p:ext uri="{BB962C8B-B14F-4D97-AF65-F5344CB8AC3E}">
        <p14:creationId xmlns:p14="http://schemas.microsoft.com/office/powerpoint/2010/main" val="2522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976" y="1081236"/>
            <a:ext cx="5592024" cy="21208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410" y="0"/>
            <a:ext cx="3424814" cy="36344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636123" y="173035"/>
            <a:ext cx="376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Mobilio-Boscherini-Meneghini</a:t>
            </a:r>
            <a:r>
              <a:rPr lang="en-US" dirty="0"/>
              <a:t>, Synchrotron Radiation, Springer 2015</a:t>
            </a:r>
            <a:endParaRPr lang="it-I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84EF77-7339-4D34-9597-192486DC0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99" y="4956791"/>
            <a:ext cx="9725025" cy="19907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61" y="0"/>
            <a:ext cx="2884149" cy="35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847528" y="1453702"/>
            <a:ext cx="3888432" cy="2232248"/>
          </a:xfrm>
          <a:prstGeom prst="ellipse">
            <a:avLst/>
          </a:prstGeom>
          <a:solidFill>
            <a:srgbClr val="0081C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 rot="2221086">
            <a:off x="4641568" y="2577714"/>
            <a:ext cx="541806" cy="2286792"/>
          </a:xfrm>
          <a:prstGeom prst="triangle">
            <a:avLst>
              <a:gd name="adj" fmla="val 493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152400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4157458" y="12730"/>
            <a:ext cx="387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Synchrotron X-ray pulses</a:t>
            </a:r>
          </a:p>
        </p:txBody>
      </p:sp>
      <p:sp>
        <p:nvSpPr>
          <p:cNvPr id="8" name="Oval 7"/>
          <p:cNvSpPr/>
          <p:nvPr/>
        </p:nvSpPr>
        <p:spPr>
          <a:xfrm>
            <a:off x="2063552" y="1615720"/>
            <a:ext cx="3456384" cy="1908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rot="568595">
            <a:off x="3971843" y="4338999"/>
            <a:ext cx="576064" cy="4860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73922" y="4869160"/>
            <a:ext cx="76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X-rays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848102" y="1868797"/>
            <a:ext cx="1820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FF"/>
                </a:solidFill>
              </a:rPr>
              <a:t>Electron bunches</a:t>
            </a:r>
            <a:endParaRPr lang="en-GB" dirty="0">
              <a:solidFill>
                <a:srgbClr val="FF66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39616" y="1651725"/>
            <a:ext cx="216024" cy="161906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583990" y="1597719"/>
            <a:ext cx="215866" cy="183359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519936" y="2648374"/>
            <a:ext cx="216024" cy="173481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850257" y="3523932"/>
            <a:ext cx="307198" cy="162018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982893" y="2821854"/>
            <a:ext cx="188672" cy="179734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567608" y="1813742"/>
            <a:ext cx="43204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67808" y="1781190"/>
            <a:ext cx="432206" cy="16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268107" y="2474894"/>
            <a:ext cx="107734" cy="346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764757" y="3397530"/>
            <a:ext cx="392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135562" y="2648374"/>
            <a:ext cx="144015" cy="227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453928" y="5821538"/>
            <a:ext cx="261225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100 ps X-ray pulses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307469" y="4869160"/>
            <a:ext cx="165618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650504" y="4419195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864 ns</a:t>
            </a:r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7536160" y="845336"/>
            <a:ext cx="21151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dirty="0"/>
              <a:t>Elettra filling pattern</a:t>
            </a:r>
            <a:endParaRPr lang="en-GB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70" y="1142242"/>
            <a:ext cx="4863758" cy="53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730" y="750127"/>
            <a:ext cx="10239375" cy="36099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43" y="4393969"/>
            <a:ext cx="10277475" cy="447675"/>
          </a:xfrm>
          <a:prstGeom prst="rect">
            <a:avLst/>
          </a:prstGeom>
        </p:spPr>
      </p:pic>
      <p:sp>
        <p:nvSpPr>
          <p:cNvPr id="5" name="CasellaDiTesto 5">
            <a:extLst>
              <a:ext uri="{FF2B5EF4-FFF2-40B4-BE49-F238E27FC236}">
                <a16:creationId xmlns:a16="http://schemas.microsoft.com/office/drawing/2014/main" id="{1E02EDA5-F777-4A9E-8A7E-9026DF4DDFEE}"/>
              </a:ext>
            </a:extLst>
          </p:cNvPr>
          <p:cNvSpPr txBox="1"/>
          <p:nvPr/>
        </p:nvSpPr>
        <p:spPr>
          <a:xfrm>
            <a:off x="324255" y="298493"/>
            <a:ext cx="873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Elettra</a:t>
            </a:r>
            <a:endParaRPr lang="it-IT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56" y="829236"/>
            <a:ext cx="8517578" cy="55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xpssimplified.com/_images/analysis-xray-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60" y="1534313"/>
            <a:ext cx="4203404" cy="341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hyperphysics.phy-astr.gsu.edu/hbase/quantum/imgqua/xray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8" y="1516222"/>
            <a:ext cx="3286539" cy="36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5" y="1913323"/>
            <a:ext cx="6257925" cy="23907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409" y="1521164"/>
            <a:ext cx="24955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78" y="1250408"/>
            <a:ext cx="8991600" cy="3086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517" y="5009947"/>
            <a:ext cx="36385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85" y="743659"/>
            <a:ext cx="6772275" cy="55911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548659" y="4842756"/>
            <a:ext cx="278859" cy="285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548659" y="3712720"/>
            <a:ext cx="278859" cy="2853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548660" y="1420240"/>
            <a:ext cx="278859" cy="2853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548659" y="2709152"/>
            <a:ext cx="278859" cy="2853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124919" y="1420240"/>
            <a:ext cx="122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ondulatore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124919" y="2667158"/>
            <a:ext cx="8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wiggler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124917" y="3712720"/>
            <a:ext cx="272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Bending 4 gen (</a:t>
            </a:r>
            <a:r>
              <a:rPr lang="en-US" dirty="0" err="1"/>
              <a:t>superbend</a:t>
            </a:r>
            <a:r>
              <a:rPr lang="en-US" dirty="0"/>
              <a:t>)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124917" y="477497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98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4255" y="181584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Beamlines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56" y="1380618"/>
            <a:ext cx="10248900" cy="4810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B50752-ACC7-43F2-A87A-4636C3BA6A51}"/>
                  </a:ext>
                </a:extLst>
              </p14:cNvPr>
              <p14:cNvContentPartPr/>
              <p14:nvPr/>
            </p14:nvContentPartPr>
            <p14:xfrm>
              <a:off x="1039320" y="135000"/>
              <a:ext cx="10893960" cy="6184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B50752-ACC7-43F2-A87A-4636C3BA6A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960" y="125640"/>
                <a:ext cx="10912680" cy="620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6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05" y="515179"/>
            <a:ext cx="8629650" cy="25146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534912" y="3029779"/>
            <a:ext cx="2013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https://xdb.lbl.gov/</a:t>
            </a:r>
          </a:p>
        </p:txBody>
      </p:sp>
    </p:spTree>
    <p:extLst>
      <p:ext uri="{BB962C8B-B14F-4D97-AF65-F5344CB8AC3E}">
        <p14:creationId xmlns:p14="http://schemas.microsoft.com/office/powerpoint/2010/main" val="14712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2147155" y="3526973"/>
            <a:ext cx="3928748" cy="2713055"/>
            <a:chOff x="1085378" y="228600"/>
            <a:chExt cx="6772275" cy="472440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378" y="228600"/>
              <a:ext cx="6772275" cy="4724400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1215852" y="4365730"/>
              <a:ext cx="3054698" cy="356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078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04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-Ray Monochromators | Products | Saint-Gobain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463675"/>
            <a:ext cx="5483225" cy="43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0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7222" y="6237969"/>
            <a:ext cx="8950779" cy="453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</a:rPr>
              <a:t>https://www.crystals.saint-gobain.com/products/x-ray-monochromators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44" y="554965"/>
            <a:ext cx="8326333" cy="52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7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175</Words>
  <Application>Microsoft Office PowerPoint</Application>
  <PresentationFormat>Widescreen</PresentationFormat>
  <Paragraphs>39</Paragraphs>
  <Slides>33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COSSARO ALBANO</dc:creator>
  <cp:lastModifiedBy>COSSARO ALBANO</cp:lastModifiedBy>
  <cp:revision>28</cp:revision>
  <dcterms:created xsi:type="dcterms:W3CDTF">2020-11-03T16:07:19Z</dcterms:created>
  <dcterms:modified xsi:type="dcterms:W3CDTF">2021-10-14T09:17:00Z</dcterms:modified>
</cp:coreProperties>
</file>