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408" r:id="rId2"/>
    <p:sldId id="356" r:id="rId3"/>
    <p:sldId id="406" r:id="rId4"/>
    <p:sldId id="384" r:id="rId5"/>
    <p:sldId id="407" r:id="rId6"/>
    <p:sldId id="410" r:id="rId7"/>
    <p:sldId id="373" r:id="rId8"/>
    <p:sldId id="409" r:id="rId9"/>
    <p:sldId id="341" r:id="rId10"/>
    <p:sldId id="345" r:id="rId11"/>
    <p:sldId id="315" r:id="rId12"/>
    <p:sldId id="342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63"/>
  </p:normalViewPr>
  <p:slideViewPr>
    <p:cSldViewPr snapToGrid="0" snapToObjects="1">
      <p:cViewPr varScale="1">
        <p:scale>
          <a:sx n="98" d="100"/>
          <a:sy n="98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0C05-A57D-E04C-B6F6-532757C3F159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D234C-7B0C-BF44-B184-0DE11BB06A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8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22A5C-607E-5148-BCBF-DCDDFB21D3D6}" type="slidenum">
              <a:rPr lang="it-IT"/>
              <a:pPr/>
              <a:t>2</a:t>
            </a:fld>
            <a:endParaRPr lang="it-IT"/>
          </a:p>
        </p:txBody>
      </p:sp>
      <p:sp>
        <p:nvSpPr>
          <p:cNvPr id="31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CDCC4C-68AC-1D4D-9E3B-2753247A2A04}" type="slidenum">
              <a:rPr lang="it-IT"/>
              <a:pPr/>
              <a:t>4</a:t>
            </a:fld>
            <a:endParaRPr lang="it-IT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6275"/>
            <a:ext cx="4592638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7829C-2775-F94B-93A5-E423DB4401A3}" type="slidenum">
              <a:rPr lang="it-IT"/>
              <a:pPr/>
              <a:t>7</a:t>
            </a:fld>
            <a:endParaRPr lang="it-IT"/>
          </a:p>
        </p:txBody>
      </p:sp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6275"/>
            <a:ext cx="4592638" cy="3444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6575"/>
            <a:ext cx="5029200" cy="4122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2075" tIns="46038" rIns="92075" bIns="46038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5C522-DDB7-9D4D-820F-2A0397E65EB5}" type="slidenum">
              <a:rPr lang="it-IT"/>
              <a:pPr/>
              <a:t>9</a:t>
            </a:fld>
            <a:endParaRPr lang="it-IT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C58387-A3ED-B84A-835D-47AF4C415B57}" type="slidenum">
              <a:rPr lang="it-IT"/>
              <a:pPr/>
              <a:t>10</a:t>
            </a:fld>
            <a:endParaRPr lang="it-IT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A68FD0-46EF-9B4F-9AE7-BFC292A601F7}" type="slidenum">
              <a:rPr lang="it-IT"/>
              <a:pPr/>
              <a:t>11</a:t>
            </a:fld>
            <a:endParaRPr lang="it-IT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BBB75B-4A66-E74F-B55B-5ABB04747E90}" type="slidenum">
              <a:rPr lang="it-IT"/>
              <a:pPr/>
              <a:t>12</a:t>
            </a:fld>
            <a:endParaRPr lang="it-IT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5C7434-0F5D-C943-839C-2355BAAEF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CF9AEE7-98AE-8144-B3E1-A57C85D6FA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080354-935A-D04E-8288-4AC7DE4D8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7E23E51-6981-8846-9D35-74CD75DF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3CE617-7B3E-CC4E-8459-66D2D87C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102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160A4D-8202-D244-A7A5-FB908F746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ACC14DF-C422-3B41-9327-811B0DDBD4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F4193C-51BA-2645-A2BE-3461DAC1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B18C66-33CB-A54E-994A-B67081A7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9CE770F-26BE-6040-A44B-E24FAA0F3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227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3643351-C31D-DA4B-8320-51408FC974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BF0771B-2E9E-F84B-9825-11B632851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19C524-229C-1F4E-BD75-B7F3AF0EC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7DA2B6-4F4C-FA44-8EB0-B033A5195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FCC00F-CD45-9B4B-B21B-E31E107F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392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22D9A6-3044-5145-A87E-70BD78B38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4738C5-1969-424F-A9E0-F7B201B1E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E16F8D-7908-0543-8471-667769DEE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BBA922E-2B37-7549-93D6-E4A91FC18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139245D-F7F7-104C-9C02-170ACFA94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67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7502C2-CB8C-434C-8963-576EBF2EC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E4FDC3-811E-A940-AF02-60625F547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A164FF-3F43-FA4A-9754-3D4AF4AC5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A25B30-D30E-074D-AE46-CB6A0D94C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43381A-AB06-0F4E-B5EB-DDFBC27DC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509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25FE25-4E53-6D44-836B-CE9DDFA8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516FBC-13FD-7249-A909-398A67889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39EB23-1E02-0C46-B928-E1B2D268F4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2B1E70C-8DB6-E04F-A593-607AA83B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B9602E-78CA-1E40-A59E-B28B4126D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C33ABB-6511-B742-B55E-135A5CBC1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1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6AD39-032C-7941-A925-834EAAB06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09F5789-DFE4-BA4B-95F9-9EE7F60CF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244A34F-65BC-8747-85AB-96B5132932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CA4306A-8FF5-E645-A22A-3A335B0644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EED4B00-1BCC-8742-A573-DA6D1AC5EA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79AE47E-F1A5-F94B-80B6-33EC100E4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250163C-EDE1-E44C-A4C4-FBD70080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DD56147-48BD-0D44-B33D-7CDCCBAAF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3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C4409F-B231-914E-9428-F8846ACDB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8C941C7-CC6A-394C-BBEB-2066D9050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D696BD8-1BBB-9341-8F91-23697442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AF3F4-8EF4-4045-83D7-3D10D2035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28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AE109B4-76E1-AF4D-BED3-C43EAE052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8D8014C-0F0C-DE48-B1EB-CCCB9E5D4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B2DEF13-2C6B-3D43-865C-7A7742460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97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F91965-5B6A-7B41-BFCE-8D33D6B5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4730818-351A-D74A-9433-A96A8D8D6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0E4D9CC-60D1-574F-B6C0-50C8341D7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578B83-2141-FA42-B262-B19E4E0D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0435AA-BF4D-E745-AE54-064395C4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0EFF9D-0E58-5640-AC19-D93002E7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780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9FC4FF-12CF-B447-8DAD-0C56CDC9E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D4BC1C0-3099-A24B-B9BC-C5DAB0032B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C23261-BFBB-8B42-8C9F-F1B8FD5CEE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A97B5DE-B94C-4849-A248-10FC44E6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A407B1-28B2-2F43-BC4C-E0B735B9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3BB0D6-B3D2-2C4F-9465-9234096B8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997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823339F-328D-AE48-BBA4-15746D66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3DF844D-C379-3047-AA34-1580C5908C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312E9D-BCC4-A048-A82A-9A0A7A51C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D102A-BCAE-DF4C-B6FB-C6F85E10043E}" type="datetimeFigureOut">
              <a:rPr lang="it-IT" smtClean="0"/>
              <a:t>29/10/21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443ED8-525B-CF48-95E4-3213AAEC8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629D2-45AD-D143-944A-A9B2017C33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97148-9C3C-2A49-A6AD-C51101D559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7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FD052C-5CC2-8145-80DA-315034CB5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La cartilagine delle articolazioni</a:t>
            </a:r>
          </a:p>
        </p:txBody>
      </p:sp>
    </p:spTree>
    <p:extLst>
      <p:ext uri="{BB962C8B-B14F-4D97-AF65-F5344CB8AC3E}">
        <p14:creationId xmlns:p14="http://schemas.microsoft.com/office/powerpoint/2010/main" val="2718763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68BF-FCA9-1542-BE99-DD8739F43664}" type="slidenum">
              <a:rPr lang="en-US"/>
              <a:pPr/>
              <a:t>10</a:t>
            </a:fld>
            <a:endParaRPr lang="en-US"/>
          </a:p>
        </p:txBody>
      </p:sp>
      <p:pic>
        <p:nvPicPr>
          <p:cNvPr id="196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/>
          <a:stretch>
            <a:fillRect/>
          </a:stretch>
        </p:blipFill>
        <p:spPr bwMode="auto">
          <a:xfrm>
            <a:off x="1582738" y="228600"/>
            <a:ext cx="436086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66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0"/>
          <a:stretch>
            <a:fillRect/>
          </a:stretch>
        </p:blipFill>
        <p:spPr bwMode="auto">
          <a:xfrm>
            <a:off x="6024564" y="228600"/>
            <a:ext cx="4567237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F6748-3D1C-E946-8CFE-C3C1700CBBF6}" type="slidenum">
              <a:rPr lang="en-US"/>
              <a:pPr/>
              <a:t>11</a:t>
            </a:fld>
            <a:endParaRPr lang="en-US"/>
          </a:p>
        </p:txBody>
      </p:sp>
      <p:sp>
        <p:nvSpPr>
          <p:cNvPr id="117764" name="Rectangle 4"/>
          <p:cNvSpPr>
            <a:spLocks noChangeArrowheads="1"/>
          </p:cNvSpPr>
          <p:nvPr/>
        </p:nvSpPr>
        <p:spPr bwMode="auto">
          <a:xfrm>
            <a:off x="4489450" y="685800"/>
            <a:ext cx="28270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800">
                <a:solidFill>
                  <a:schemeClr val="tx2"/>
                </a:solidFill>
              </a:rPr>
              <a:t>Cartilagine fibrosa</a:t>
            </a:r>
          </a:p>
        </p:txBody>
      </p:sp>
      <p:pic>
        <p:nvPicPr>
          <p:cNvPr id="2" name="Immagine 1" descr="unnamed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48" y="1340768"/>
            <a:ext cx="65024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C5C7D-5C0A-3045-90FF-829E8F5A636B}" type="slidenum">
              <a:rPr lang="en-US"/>
              <a:pPr/>
              <a:t>12</a:t>
            </a:fld>
            <a:endParaRPr lang="en-US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1001"/>
            <a:ext cx="8077200" cy="6378575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70D43-EFF0-0446-9B6A-2BD3593C8021}" type="slidenum">
              <a:rPr lang="en-US"/>
              <a:pPr/>
              <a:t>2</a:t>
            </a:fld>
            <a:endParaRPr lang="en-US"/>
          </a:p>
        </p:txBody>
      </p:sp>
      <p:sp>
        <p:nvSpPr>
          <p:cNvPr id="208899" name="Rectangle 3"/>
          <p:cNvSpPr>
            <a:spLocks noChangeArrowheads="1"/>
          </p:cNvSpPr>
          <p:nvPr/>
        </p:nvSpPr>
        <p:spPr bwMode="auto">
          <a:xfrm>
            <a:off x="1828800" y="303214"/>
            <a:ext cx="865968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buFontTx/>
              <a:buChar char="•"/>
            </a:pPr>
            <a:r>
              <a:rPr lang="it-IT" sz="2000" dirty="0">
                <a:cs typeface="Times" charset="0"/>
              </a:rPr>
              <a:t>La cartilagine a livello dell’articolazione sinoviale (cartilagine articolare, di tipo ialino </a:t>
            </a:r>
            <a:r>
              <a:rPr lang="it-IT" sz="2000" dirty="0">
                <a:solidFill>
                  <a:srgbClr val="FF0000"/>
                </a:solidFill>
                <a:cs typeface="Times" charset="0"/>
              </a:rPr>
              <a:t>ma senza pericondrio</a:t>
            </a:r>
            <a:r>
              <a:rPr lang="it-IT" sz="2000" dirty="0">
                <a:cs typeface="Times" charset="0"/>
              </a:rPr>
              <a:t>) ha la funzione di sopportare il carico dello scheletro e di permettere il movimento di un osso rispetto ad un altro senza eccessivo attrito</a:t>
            </a:r>
            <a:endParaRPr lang="it-IT" dirty="0">
              <a:cs typeface="Times" charset="0"/>
            </a:endParaRPr>
          </a:p>
        </p:txBody>
      </p:sp>
      <p:pic>
        <p:nvPicPr>
          <p:cNvPr id="2" name="Immagine 1" descr="img-228113913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2" t="62403" r="47475" b="5758"/>
          <a:stretch/>
        </p:blipFill>
        <p:spPr>
          <a:xfrm>
            <a:off x="3071664" y="2929814"/>
            <a:ext cx="6831326" cy="3896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931-34DA-2D44-98A2-C938FDBFD61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Immagine 3" descr="img-22811391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9" t="9256" r="2774" b="57970"/>
          <a:stretch/>
        </p:blipFill>
        <p:spPr>
          <a:xfrm>
            <a:off x="2279577" y="1628801"/>
            <a:ext cx="8215947" cy="451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Freeform 2"/>
          <p:cNvSpPr>
            <a:spLocks/>
          </p:cNvSpPr>
          <p:nvPr/>
        </p:nvSpPr>
        <p:spPr bwMode="auto">
          <a:xfrm>
            <a:off x="2382838" y="2341564"/>
            <a:ext cx="6951662" cy="1481137"/>
          </a:xfrm>
          <a:custGeom>
            <a:avLst/>
            <a:gdLst>
              <a:gd name="T0" fmla="*/ 4355 w 4379"/>
              <a:gd name="T1" fmla="*/ 550 h 933"/>
              <a:gd name="T2" fmla="*/ 4360 w 4379"/>
              <a:gd name="T3" fmla="*/ 290 h 933"/>
              <a:gd name="T4" fmla="*/ 4211 w 4379"/>
              <a:gd name="T5" fmla="*/ 101 h 933"/>
              <a:gd name="T6" fmla="*/ 3944 w 4379"/>
              <a:gd name="T7" fmla="*/ 54 h 933"/>
              <a:gd name="T8" fmla="*/ 3693 w 4379"/>
              <a:gd name="T9" fmla="*/ 89 h 933"/>
              <a:gd name="T10" fmla="*/ 3386 w 4379"/>
              <a:gd name="T11" fmla="*/ 42 h 933"/>
              <a:gd name="T12" fmla="*/ 3131 w 4379"/>
              <a:gd name="T13" fmla="*/ 39 h 933"/>
              <a:gd name="T14" fmla="*/ 2878 w 4379"/>
              <a:gd name="T15" fmla="*/ 74 h 933"/>
              <a:gd name="T16" fmla="*/ 2622 w 4379"/>
              <a:gd name="T17" fmla="*/ 66 h 933"/>
              <a:gd name="T18" fmla="*/ 2315 w 4379"/>
              <a:gd name="T19" fmla="*/ 27 h 933"/>
              <a:gd name="T20" fmla="*/ 2060 w 4379"/>
              <a:gd name="T21" fmla="*/ 17 h 933"/>
              <a:gd name="T22" fmla="*/ 1809 w 4379"/>
              <a:gd name="T23" fmla="*/ 52 h 933"/>
              <a:gd name="T24" fmla="*/ 1554 w 4379"/>
              <a:gd name="T25" fmla="*/ 49 h 933"/>
              <a:gd name="T26" fmla="*/ 1301 w 4379"/>
              <a:gd name="T27" fmla="*/ 84 h 933"/>
              <a:gd name="T28" fmla="*/ 1046 w 4379"/>
              <a:gd name="T29" fmla="*/ 79 h 933"/>
              <a:gd name="T30" fmla="*/ 785 w 4379"/>
              <a:gd name="T31" fmla="*/ 71 h 933"/>
              <a:gd name="T32" fmla="*/ 530 w 4379"/>
              <a:gd name="T33" fmla="*/ 64 h 933"/>
              <a:gd name="T34" fmla="*/ 277 w 4379"/>
              <a:gd name="T35" fmla="*/ 101 h 933"/>
              <a:gd name="T36" fmla="*/ 24 w 4379"/>
              <a:gd name="T37" fmla="*/ 94 h 933"/>
              <a:gd name="T38" fmla="*/ 14 w 4379"/>
              <a:gd name="T39" fmla="*/ 349 h 933"/>
              <a:gd name="T40" fmla="*/ 94 w 4379"/>
              <a:gd name="T41" fmla="*/ 597 h 933"/>
              <a:gd name="T42" fmla="*/ 252 w 4379"/>
              <a:gd name="T43" fmla="*/ 825 h 933"/>
              <a:gd name="T44" fmla="*/ 421 w 4379"/>
              <a:gd name="T45" fmla="*/ 803 h 933"/>
              <a:gd name="T46" fmla="*/ 649 w 4379"/>
              <a:gd name="T47" fmla="*/ 602 h 933"/>
              <a:gd name="T48" fmla="*/ 934 w 4379"/>
              <a:gd name="T49" fmla="*/ 520 h 933"/>
              <a:gd name="T50" fmla="*/ 1199 w 4379"/>
              <a:gd name="T51" fmla="*/ 565 h 933"/>
              <a:gd name="T52" fmla="*/ 1660 w 4379"/>
              <a:gd name="T53" fmla="*/ 500 h 933"/>
              <a:gd name="T54" fmla="*/ 1913 w 4379"/>
              <a:gd name="T55" fmla="*/ 505 h 933"/>
              <a:gd name="T56" fmla="*/ 2174 w 4379"/>
              <a:gd name="T57" fmla="*/ 513 h 933"/>
              <a:gd name="T58" fmla="*/ 2434 w 4379"/>
              <a:gd name="T59" fmla="*/ 560 h 933"/>
              <a:gd name="T60" fmla="*/ 2692 w 4379"/>
              <a:gd name="T61" fmla="*/ 567 h 933"/>
              <a:gd name="T62" fmla="*/ 2950 w 4379"/>
              <a:gd name="T63" fmla="*/ 575 h 933"/>
              <a:gd name="T64" fmla="*/ 3250 w 4379"/>
              <a:gd name="T65" fmla="*/ 575 h 933"/>
              <a:gd name="T66" fmla="*/ 3512 w 4379"/>
              <a:gd name="T67" fmla="*/ 624 h 933"/>
              <a:gd name="T68" fmla="*/ 3765 w 4379"/>
              <a:gd name="T69" fmla="*/ 587 h 933"/>
              <a:gd name="T70" fmla="*/ 4021 w 4379"/>
              <a:gd name="T71" fmla="*/ 594 h 9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379" h="933">
                <a:moveTo>
                  <a:pt x="4320" y="756"/>
                </a:moveTo>
                <a:lnTo>
                  <a:pt x="4355" y="550"/>
                </a:lnTo>
                <a:lnTo>
                  <a:pt x="4378" y="416"/>
                </a:lnTo>
                <a:lnTo>
                  <a:pt x="4360" y="290"/>
                </a:lnTo>
                <a:lnTo>
                  <a:pt x="4343" y="166"/>
                </a:lnTo>
                <a:lnTo>
                  <a:pt x="4211" y="101"/>
                </a:lnTo>
                <a:lnTo>
                  <a:pt x="4075" y="76"/>
                </a:lnTo>
                <a:lnTo>
                  <a:pt x="3944" y="54"/>
                </a:lnTo>
                <a:lnTo>
                  <a:pt x="3817" y="69"/>
                </a:lnTo>
                <a:lnTo>
                  <a:pt x="3693" y="89"/>
                </a:lnTo>
                <a:lnTo>
                  <a:pt x="3559" y="66"/>
                </a:lnTo>
                <a:lnTo>
                  <a:pt x="3386" y="42"/>
                </a:lnTo>
                <a:lnTo>
                  <a:pt x="3254" y="19"/>
                </a:lnTo>
                <a:lnTo>
                  <a:pt x="3131" y="39"/>
                </a:lnTo>
                <a:lnTo>
                  <a:pt x="3004" y="54"/>
                </a:lnTo>
                <a:lnTo>
                  <a:pt x="2878" y="74"/>
                </a:lnTo>
                <a:lnTo>
                  <a:pt x="2744" y="49"/>
                </a:lnTo>
                <a:lnTo>
                  <a:pt x="2622" y="66"/>
                </a:lnTo>
                <a:lnTo>
                  <a:pt x="2491" y="42"/>
                </a:lnTo>
                <a:lnTo>
                  <a:pt x="2315" y="27"/>
                </a:lnTo>
                <a:lnTo>
                  <a:pt x="2186" y="0"/>
                </a:lnTo>
                <a:lnTo>
                  <a:pt x="2060" y="17"/>
                </a:lnTo>
                <a:lnTo>
                  <a:pt x="1936" y="34"/>
                </a:lnTo>
                <a:lnTo>
                  <a:pt x="1809" y="52"/>
                </a:lnTo>
                <a:lnTo>
                  <a:pt x="1688" y="69"/>
                </a:lnTo>
                <a:lnTo>
                  <a:pt x="1554" y="49"/>
                </a:lnTo>
                <a:lnTo>
                  <a:pt x="1425" y="69"/>
                </a:lnTo>
                <a:lnTo>
                  <a:pt x="1301" y="84"/>
                </a:lnTo>
                <a:lnTo>
                  <a:pt x="1175" y="61"/>
                </a:lnTo>
                <a:lnTo>
                  <a:pt x="1046" y="79"/>
                </a:lnTo>
                <a:lnTo>
                  <a:pt x="919" y="94"/>
                </a:lnTo>
                <a:lnTo>
                  <a:pt x="785" y="71"/>
                </a:lnTo>
                <a:lnTo>
                  <a:pt x="656" y="47"/>
                </a:lnTo>
                <a:lnTo>
                  <a:pt x="530" y="64"/>
                </a:lnTo>
                <a:lnTo>
                  <a:pt x="404" y="81"/>
                </a:lnTo>
                <a:lnTo>
                  <a:pt x="277" y="101"/>
                </a:lnTo>
                <a:lnTo>
                  <a:pt x="148" y="76"/>
                </a:lnTo>
                <a:lnTo>
                  <a:pt x="24" y="94"/>
                </a:lnTo>
                <a:lnTo>
                  <a:pt x="0" y="225"/>
                </a:lnTo>
                <a:lnTo>
                  <a:pt x="14" y="349"/>
                </a:lnTo>
                <a:lnTo>
                  <a:pt x="32" y="473"/>
                </a:lnTo>
                <a:lnTo>
                  <a:pt x="94" y="597"/>
                </a:lnTo>
                <a:lnTo>
                  <a:pt x="193" y="708"/>
                </a:lnTo>
                <a:lnTo>
                  <a:pt x="252" y="825"/>
                </a:lnTo>
                <a:lnTo>
                  <a:pt x="406" y="932"/>
                </a:lnTo>
                <a:lnTo>
                  <a:pt x="421" y="803"/>
                </a:lnTo>
                <a:lnTo>
                  <a:pt x="540" y="743"/>
                </a:lnTo>
                <a:lnTo>
                  <a:pt x="649" y="602"/>
                </a:lnTo>
                <a:lnTo>
                  <a:pt x="770" y="540"/>
                </a:lnTo>
                <a:lnTo>
                  <a:pt x="934" y="520"/>
                </a:lnTo>
                <a:lnTo>
                  <a:pt x="1061" y="500"/>
                </a:lnTo>
                <a:lnTo>
                  <a:pt x="1199" y="565"/>
                </a:lnTo>
                <a:lnTo>
                  <a:pt x="1323" y="550"/>
                </a:lnTo>
                <a:lnTo>
                  <a:pt x="1660" y="500"/>
                </a:lnTo>
                <a:lnTo>
                  <a:pt x="1792" y="525"/>
                </a:lnTo>
                <a:lnTo>
                  <a:pt x="1913" y="505"/>
                </a:lnTo>
                <a:lnTo>
                  <a:pt x="2040" y="488"/>
                </a:lnTo>
                <a:lnTo>
                  <a:pt x="2174" y="513"/>
                </a:lnTo>
                <a:lnTo>
                  <a:pt x="2310" y="577"/>
                </a:lnTo>
                <a:lnTo>
                  <a:pt x="2434" y="560"/>
                </a:lnTo>
                <a:lnTo>
                  <a:pt x="2565" y="584"/>
                </a:lnTo>
                <a:lnTo>
                  <a:pt x="2692" y="567"/>
                </a:lnTo>
                <a:lnTo>
                  <a:pt x="2821" y="592"/>
                </a:lnTo>
                <a:lnTo>
                  <a:pt x="2950" y="575"/>
                </a:lnTo>
                <a:lnTo>
                  <a:pt x="3078" y="557"/>
                </a:lnTo>
                <a:lnTo>
                  <a:pt x="3250" y="575"/>
                </a:lnTo>
                <a:lnTo>
                  <a:pt x="3376" y="602"/>
                </a:lnTo>
                <a:lnTo>
                  <a:pt x="3512" y="624"/>
                </a:lnTo>
                <a:lnTo>
                  <a:pt x="3639" y="607"/>
                </a:lnTo>
                <a:lnTo>
                  <a:pt x="3765" y="587"/>
                </a:lnTo>
                <a:lnTo>
                  <a:pt x="3889" y="572"/>
                </a:lnTo>
                <a:lnTo>
                  <a:pt x="4021" y="594"/>
                </a:lnTo>
                <a:lnTo>
                  <a:pt x="4320" y="756"/>
                </a:lnTo>
              </a:path>
            </a:pathLst>
          </a:custGeom>
          <a:pattFill prst="smCheck">
            <a:fgClr>
              <a:srgbClr val="CCECF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051" name="Freeform 3"/>
          <p:cNvSpPr>
            <a:spLocks/>
          </p:cNvSpPr>
          <p:nvPr/>
        </p:nvSpPr>
        <p:spPr bwMode="auto">
          <a:xfrm>
            <a:off x="2870200" y="3024189"/>
            <a:ext cx="6351588" cy="936625"/>
          </a:xfrm>
          <a:custGeom>
            <a:avLst/>
            <a:gdLst>
              <a:gd name="T0" fmla="*/ 142 w 4001"/>
              <a:gd name="T1" fmla="*/ 589 h 590"/>
              <a:gd name="T2" fmla="*/ 240 w 4001"/>
              <a:gd name="T3" fmla="*/ 480 h 590"/>
              <a:gd name="T4" fmla="*/ 349 w 4001"/>
              <a:gd name="T5" fmla="*/ 360 h 590"/>
              <a:gd name="T6" fmla="*/ 480 w 4001"/>
              <a:gd name="T7" fmla="*/ 272 h 590"/>
              <a:gd name="T8" fmla="*/ 611 w 4001"/>
              <a:gd name="T9" fmla="*/ 240 h 590"/>
              <a:gd name="T10" fmla="*/ 742 w 4001"/>
              <a:gd name="T11" fmla="*/ 240 h 590"/>
              <a:gd name="T12" fmla="*/ 873 w 4001"/>
              <a:gd name="T13" fmla="*/ 262 h 590"/>
              <a:gd name="T14" fmla="*/ 1004 w 4001"/>
              <a:gd name="T15" fmla="*/ 283 h 590"/>
              <a:gd name="T16" fmla="*/ 1146 w 4001"/>
              <a:gd name="T17" fmla="*/ 283 h 590"/>
              <a:gd name="T18" fmla="*/ 1277 w 4001"/>
              <a:gd name="T19" fmla="*/ 272 h 590"/>
              <a:gd name="T20" fmla="*/ 1419 w 4001"/>
              <a:gd name="T21" fmla="*/ 251 h 590"/>
              <a:gd name="T22" fmla="*/ 1550 w 4001"/>
              <a:gd name="T23" fmla="*/ 229 h 590"/>
              <a:gd name="T24" fmla="*/ 1681 w 4001"/>
              <a:gd name="T25" fmla="*/ 207 h 590"/>
              <a:gd name="T26" fmla="*/ 1812 w 4001"/>
              <a:gd name="T27" fmla="*/ 240 h 590"/>
              <a:gd name="T28" fmla="*/ 1942 w 4001"/>
              <a:gd name="T29" fmla="*/ 305 h 590"/>
              <a:gd name="T30" fmla="*/ 2073 w 4001"/>
              <a:gd name="T31" fmla="*/ 316 h 590"/>
              <a:gd name="T32" fmla="*/ 2204 w 4001"/>
              <a:gd name="T33" fmla="*/ 316 h 590"/>
              <a:gd name="T34" fmla="*/ 2346 w 4001"/>
              <a:gd name="T35" fmla="*/ 316 h 590"/>
              <a:gd name="T36" fmla="*/ 2477 w 4001"/>
              <a:gd name="T37" fmla="*/ 316 h 590"/>
              <a:gd name="T38" fmla="*/ 2608 w 4001"/>
              <a:gd name="T39" fmla="*/ 316 h 590"/>
              <a:gd name="T40" fmla="*/ 2739 w 4001"/>
              <a:gd name="T41" fmla="*/ 283 h 590"/>
              <a:gd name="T42" fmla="*/ 2881 w 4001"/>
              <a:gd name="T43" fmla="*/ 272 h 590"/>
              <a:gd name="T44" fmla="*/ 3055 w 4001"/>
              <a:gd name="T45" fmla="*/ 294 h 590"/>
              <a:gd name="T46" fmla="*/ 3197 w 4001"/>
              <a:gd name="T47" fmla="*/ 338 h 590"/>
              <a:gd name="T48" fmla="*/ 3339 w 4001"/>
              <a:gd name="T49" fmla="*/ 327 h 590"/>
              <a:gd name="T50" fmla="*/ 3481 w 4001"/>
              <a:gd name="T51" fmla="*/ 272 h 590"/>
              <a:gd name="T52" fmla="*/ 3612 w 4001"/>
              <a:gd name="T53" fmla="*/ 305 h 590"/>
              <a:gd name="T54" fmla="*/ 3754 w 4001"/>
              <a:gd name="T55" fmla="*/ 393 h 590"/>
              <a:gd name="T56" fmla="*/ 3863 w 4001"/>
              <a:gd name="T57" fmla="*/ 491 h 590"/>
              <a:gd name="T58" fmla="*/ 3961 w 4001"/>
              <a:gd name="T59" fmla="*/ 469 h 590"/>
              <a:gd name="T60" fmla="*/ 3983 w 4001"/>
              <a:gd name="T61" fmla="*/ 349 h 590"/>
              <a:gd name="T62" fmla="*/ 3904 w 4001"/>
              <a:gd name="T63" fmla="*/ 255 h 590"/>
              <a:gd name="T64" fmla="*/ 3797 w 4001"/>
              <a:gd name="T65" fmla="*/ 174 h 590"/>
              <a:gd name="T66" fmla="*/ 3666 w 4001"/>
              <a:gd name="T67" fmla="*/ 120 h 590"/>
              <a:gd name="T68" fmla="*/ 3535 w 4001"/>
              <a:gd name="T69" fmla="*/ 98 h 590"/>
              <a:gd name="T70" fmla="*/ 3405 w 4001"/>
              <a:gd name="T71" fmla="*/ 98 h 590"/>
              <a:gd name="T72" fmla="*/ 3263 w 4001"/>
              <a:gd name="T73" fmla="*/ 131 h 590"/>
              <a:gd name="T74" fmla="*/ 3132 w 4001"/>
              <a:gd name="T75" fmla="*/ 152 h 590"/>
              <a:gd name="T76" fmla="*/ 3001 w 4001"/>
              <a:gd name="T77" fmla="*/ 152 h 590"/>
              <a:gd name="T78" fmla="*/ 2870 w 4001"/>
              <a:gd name="T79" fmla="*/ 109 h 590"/>
              <a:gd name="T80" fmla="*/ 2739 w 4001"/>
              <a:gd name="T81" fmla="*/ 87 h 590"/>
              <a:gd name="T82" fmla="*/ 2608 w 4001"/>
              <a:gd name="T83" fmla="*/ 87 h 590"/>
              <a:gd name="T84" fmla="*/ 2477 w 4001"/>
              <a:gd name="T85" fmla="*/ 98 h 590"/>
              <a:gd name="T86" fmla="*/ 2346 w 4001"/>
              <a:gd name="T87" fmla="*/ 120 h 590"/>
              <a:gd name="T88" fmla="*/ 2215 w 4001"/>
              <a:gd name="T89" fmla="*/ 120 h 590"/>
              <a:gd name="T90" fmla="*/ 2030 w 4001"/>
              <a:gd name="T91" fmla="*/ 98 h 590"/>
              <a:gd name="T92" fmla="*/ 1877 w 4001"/>
              <a:gd name="T93" fmla="*/ 76 h 590"/>
              <a:gd name="T94" fmla="*/ 1746 w 4001"/>
              <a:gd name="T95" fmla="*/ 21 h 590"/>
              <a:gd name="T96" fmla="*/ 1615 w 4001"/>
              <a:gd name="T97" fmla="*/ 0 h 590"/>
              <a:gd name="T98" fmla="*/ 1462 w 4001"/>
              <a:gd name="T99" fmla="*/ 21 h 590"/>
              <a:gd name="T100" fmla="*/ 1310 w 4001"/>
              <a:gd name="T101" fmla="*/ 21 h 590"/>
              <a:gd name="T102" fmla="*/ 1179 w 4001"/>
              <a:gd name="T103" fmla="*/ 21 h 590"/>
              <a:gd name="T104" fmla="*/ 1048 w 4001"/>
              <a:gd name="T105" fmla="*/ 43 h 590"/>
              <a:gd name="T106" fmla="*/ 917 w 4001"/>
              <a:gd name="T107" fmla="*/ 87 h 590"/>
              <a:gd name="T108" fmla="*/ 786 w 4001"/>
              <a:gd name="T109" fmla="*/ 87 h 590"/>
              <a:gd name="T110" fmla="*/ 655 w 4001"/>
              <a:gd name="T111" fmla="*/ 43 h 590"/>
              <a:gd name="T112" fmla="*/ 524 w 4001"/>
              <a:gd name="T113" fmla="*/ 21 h 590"/>
              <a:gd name="T114" fmla="*/ 393 w 4001"/>
              <a:gd name="T115" fmla="*/ 43 h 590"/>
              <a:gd name="T116" fmla="*/ 262 w 4001"/>
              <a:gd name="T117" fmla="*/ 120 h 590"/>
              <a:gd name="T118" fmla="*/ 131 w 4001"/>
              <a:gd name="T119" fmla="*/ 218 h 590"/>
              <a:gd name="T120" fmla="*/ 22 w 4001"/>
              <a:gd name="T121" fmla="*/ 327 h 590"/>
              <a:gd name="T122" fmla="*/ 33 w 4001"/>
              <a:gd name="T123" fmla="*/ 447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001" h="590">
                <a:moveTo>
                  <a:pt x="64" y="495"/>
                </a:moveTo>
                <a:lnTo>
                  <a:pt x="88" y="545"/>
                </a:lnTo>
                <a:lnTo>
                  <a:pt x="109" y="578"/>
                </a:lnTo>
                <a:lnTo>
                  <a:pt x="142" y="589"/>
                </a:lnTo>
                <a:lnTo>
                  <a:pt x="175" y="578"/>
                </a:lnTo>
                <a:lnTo>
                  <a:pt x="197" y="545"/>
                </a:lnTo>
                <a:lnTo>
                  <a:pt x="219" y="513"/>
                </a:lnTo>
                <a:lnTo>
                  <a:pt x="240" y="480"/>
                </a:lnTo>
                <a:lnTo>
                  <a:pt x="262" y="447"/>
                </a:lnTo>
                <a:lnTo>
                  <a:pt x="284" y="414"/>
                </a:lnTo>
                <a:lnTo>
                  <a:pt x="317" y="393"/>
                </a:lnTo>
                <a:lnTo>
                  <a:pt x="349" y="360"/>
                </a:lnTo>
                <a:lnTo>
                  <a:pt x="382" y="338"/>
                </a:lnTo>
                <a:lnTo>
                  <a:pt x="415" y="316"/>
                </a:lnTo>
                <a:lnTo>
                  <a:pt x="448" y="305"/>
                </a:lnTo>
                <a:lnTo>
                  <a:pt x="480" y="272"/>
                </a:lnTo>
                <a:lnTo>
                  <a:pt x="513" y="272"/>
                </a:lnTo>
                <a:lnTo>
                  <a:pt x="546" y="251"/>
                </a:lnTo>
                <a:lnTo>
                  <a:pt x="579" y="240"/>
                </a:lnTo>
                <a:lnTo>
                  <a:pt x="611" y="240"/>
                </a:lnTo>
                <a:lnTo>
                  <a:pt x="644" y="240"/>
                </a:lnTo>
                <a:lnTo>
                  <a:pt x="677" y="240"/>
                </a:lnTo>
                <a:lnTo>
                  <a:pt x="710" y="240"/>
                </a:lnTo>
                <a:lnTo>
                  <a:pt x="742" y="240"/>
                </a:lnTo>
                <a:lnTo>
                  <a:pt x="775" y="240"/>
                </a:lnTo>
                <a:lnTo>
                  <a:pt x="808" y="240"/>
                </a:lnTo>
                <a:lnTo>
                  <a:pt x="840" y="251"/>
                </a:lnTo>
                <a:lnTo>
                  <a:pt x="873" y="262"/>
                </a:lnTo>
                <a:lnTo>
                  <a:pt x="906" y="272"/>
                </a:lnTo>
                <a:lnTo>
                  <a:pt x="939" y="272"/>
                </a:lnTo>
                <a:lnTo>
                  <a:pt x="971" y="283"/>
                </a:lnTo>
                <a:lnTo>
                  <a:pt x="1004" y="283"/>
                </a:lnTo>
                <a:lnTo>
                  <a:pt x="1037" y="283"/>
                </a:lnTo>
                <a:lnTo>
                  <a:pt x="1070" y="283"/>
                </a:lnTo>
                <a:lnTo>
                  <a:pt x="1102" y="283"/>
                </a:lnTo>
                <a:lnTo>
                  <a:pt x="1146" y="283"/>
                </a:lnTo>
                <a:lnTo>
                  <a:pt x="1179" y="283"/>
                </a:lnTo>
                <a:lnTo>
                  <a:pt x="1211" y="283"/>
                </a:lnTo>
                <a:lnTo>
                  <a:pt x="1244" y="272"/>
                </a:lnTo>
                <a:lnTo>
                  <a:pt x="1277" y="272"/>
                </a:lnTo>
                <a:lnTo>
                  <a:pt x="1310" y="272"/>
                </a:lnTo>
                <a:lnTo>
                  <a:pt x="1342" y="262"/>
                </a:lnTo>
                <a:lnTo>
                  <a:pt x="1375" y="262"/>
                </a:lnTo>
                <a:lnTo>
                  <a:pt x="1419" y="251"/>
                </a:lnTo>
                <a:lnTo>
                  <a:pt x="1451" y="251"/>
                </a:lnTo>
                <a:lnTo>
                  <a:pt x="1484" y="240"/>
                </a:lnTo>
                <a:lnTo>
                  <a:pt x="1517" y="229"/>
                </a:lnTo>
                <a:lnTo>
                  <a:pt x="1550" y="229"/>
                </a:lnTo>
                <a:lnTo>
                  <a:pt x="1582" y="218"/>
                </a:lnTo>
                <a:lnTo>
                  <a:pt x="1615" y="218"/>
                </a:lnTo>
                <a:lnTo>
                  <a:pt x="1648" y="218"/>
                </a:lnTo>
                <a:lnTo>
                  <a:pt x="1681" y="207"/>
                </a:lnTo>
                <a:lnTo>
                  <a:pt x="1713" y="207"/>
                </a:lnTo>
                <a:lnTo>
                  <a:pt x="1746" y="207"/>
                </a:lnTo>
                <a:lnTo>
                  <a:pt x="1779" y="229"/>
                </a:lnTo>
                <a:lnTo>
                  <a:pt x="1812" y="240"/>
                </a:lnTo>
                <a:lnTo>
                  <a:pt x="1844" y="272"/>
                </a:lnTo>
                <a:lnTo>
                  <a:pt x="1877" y="283"/>
                </a:lnTo>
                <a:lnTo>
                  <a:pt x="1910" y="294"/>
                </a:lnTo>
                <a:lnTo>
                  <a:pt x="1942" y="305"/>
                </a:lnTo>
                <a:lnTo>
                  <a:pt x="1975" y="305"/>
                </a:lnTo>
                <a:lnTo>
                  <a:pt x="2008" y="316"/>
                </a:lnTo>
                <a:lnTo>
                  <a:pt x="2041" y="316"/>
                </a:lnTo>
                <a:lnTo>
                  <a:pt x="2073" y="316"/>
                </a:lnTo>
                <a:lnTo>
                  <a:pt x="2106" y="316"/>
                </a:lnTo>
                <a:lnTo>
                  <a:pt x="2139" y="316"/>
                </a:lnTo>
                <a:lnTo>
                  <a:pt x="2172" y="316"/>
                </a:lnTo>
                <a:lnTo>
                  <a:pt x="2204" y="316"/>
                </a:lnTo>
                <a:lnTo>
                  <a:pt x="2237" y="316"/>
                </a:lnTo>
                <a:lnTo>
                  <a:pt x="2270" y="316"/>
                </a:lnTo>
                <a:lnTo>
                  <a:pt x="2313" y="316"/>
                </a:lnTo>
                <a:lnTo>
                  <a:pt x="2346" y="316"/>
                </a:lnTo>
                <a:lnTo>
                  <a:pt x="2379" y="316"/>
                </a:lnTo>
                <a:lnTo>
                  <a:pt x="2412" y="316"/>
                </a:lnTo>
                <a:lnTo>
                  <a:pt x="2444" y="316"/>
                </a:lnTo>
                <a:lnTo>
                  <a:pt x="2477" y="316"/>
                </a:lnTo>
                <a:lnTo>
                  <a:pt x="2510" y="316"/>
                </a:lnTo>
                <a:lnTo>
                  <a:pt x="2543" y="316"/>
                </a:lnTo>
                <a:lnTo>
                  <a:pt x="2575" y="316"/>
                </a:lnTo>
                <a:lnTo>
                  <a:pt x="2608" y="316"/>
                </a:lnTo>
                <a:lnTo>
                  <a:pt x="2641" y="305"/>
                </a:lnTo>
                <a:lnTo>
                  <a:pt x="2674" y="294"/>
                </a:lnTo>
                <a:lnTo>
                  <a:pt x="2706" y="294"/>
                </a:lnTo>
                <a:lnTo>
                  <a:pt x="2739" y="283"/>
                </a:lnTo>
                <a:lnTo>
                  <a:pt x="2772" y="283"/>
                </a:lnTo>
                <a:lnTo>
                  <a:pt x="2804" y="272"/>
                </a:lnTo>
                <a:lnTo>
                  <a:pt x="2848" y="272"/>
                </a:lnTo>
                <a:lnTo>
                  <a:pt x="2881" y="272"/>
                </a:lnTo>
                <a:lnTo>
                  <a:pt x="2914" y="272"/>
                </a:lnTo>
                <a:lnTo>
                  <a:pt x="2990" y="272"/>
                </a:lnTo>
                <a:lnTo>
                  <a:pt x="3023" y="294"/>
                </a:lnTo>
                <a:lnTo>
                  <a:pt x="3055" y="294"/>
                </a:lnTo>
                <a:lnTo>
                  <a:pt x="3088" y="316"/>
                </a:lnTo>
                <a:lnTo>
                  <a:pt x="3121" y="327"/>
                </a:lnTo>
                <a:lnTo>
                  <a:pt x="3164" y="338"/>
                </a:lnTo>
                <a:lnTo>
                  <a:pt x="3197" y="338"/>
                </a:lnTo>
                <a:lnTo>
                  <a:pt x="3230" y="338"/>
                </a:lnTo>
                <a:lnTo>
                  <a:pt x="3263" y="338"/>
                </a:lnTo>
                <a:lnTo>
                  <a:pt x="3306" y="338"/>
                </a:lnTo>
                <a:lnTo>
                  <a:pt x="3339" y="327"/>
                </a:lnTo>
                <a:lnTo>
                  <a:pt x="3372" y="316"/>
                </a:lnTo>
                <a:lnTo>
                  <a:pt x="3415" y="294"/>
                </a:lnTo>
                <a:lnTo>
                  <a:pt x="3448" y="283"/>
                </a:lnTo>
                <a:lnTo>
                  <a:pt x="3481" y="272"/>
                </a:lnTo>
                <a:lnTo>
                  <a:pt x="3514" y="272"/>
                </a:lnTo>
                <a:lnTo>
                  <a:pt x="3546" y="272"/>
                </a:lnTo>
                <a:lnTo>
                  <a:pt x="3579" y="272"/>
                </a:lnTo>
                <a:lnTo>
                  <a:pt x="3612" y="305"/>
                </a:lnTo>
                <a:lnTo>
                  <a:pt x="3645" y="316"/>
                </a:lnTo>
                <a:lnTo>
                  <a:pt x="3677" y="338"/>
                </a:lnTo>
                <a:lnTo>
                  <a:pt x="3710" y="371"/>
                </a:lnTo>
                <a:lnTo>
                  <a:pt x="3754" y="393"/>
                </a:lnTo>
                <a:lnTo>
                  <a:pt x="3775" y="425"/>
                </a:lnTo>
                <a:lnTo>
                  <a:pt x="3808" y="436"/>
                </a:lnTo>
                <a:lnTo>
                  <a:pt x="3841" y="458"/>
                </a:lnTo>
                <a:lnTo>
                  <a:pt x="3863" y="491"/>
                </a:lnTo>
                <a:lnTo>
                  <a:pt x="3896" y="513"/>
                </a:lnTo>
                <a:lnTo>
                  <a:pt x="3928" y="513"/>
                </a:lnTo>
                <a:lnTo>
                  <a:pt x="3961" y="502"/>
                </a:lnTo>
                <a:lnTo>
                  <a:pt x="3961" y="469"/>
                </a:lnTo>
                <a:lnTo>
                  <a:pt x="4000" y="447"/>
                </a:lnTo>
                <a:lnTo>
                  <a:pt x="3983" y="414"/>
                </a:lnTo>
                <a:lnTo>
                  <a:pt x="3983" y="382"/>
                </a:lnTo>
                <a:lnTo>
                  <a:pt x="3983" y="349"/>
                </a:lnTo>
                <a:lnTo>
                  <a:pt x="3983" y="316"/>
                </a:lnTo>
                <a:lnTo>
                  <a:pt x="3961" y="283"/>
                </a:lnTo>
                <a:lnTo>
                  <a:pt x="3928" y="272"/>
                </a:lnTo>
                <a:lnTo>
                  <a:pt x="3904" y="255"/>
                </a:lnTo>
                <a:lnTo>
                  <a:pt x="3896" y="229"/>
                </a:lnTo>
                <a:lnTo>
                  <a:pt x="3863" y="207"/>
                </a:lnTo>
                <a:lnTo>
                  <a:pt x="3830" y="185"/>
                </a:lnTo>
                <a:lnTo>
                  <a:pt x="3797" y="174"/>
                </a:lnTo>
                <a:lnTo>
                  <a:pt x="3765" y="152"/>
                </a:lnTo>
                <a:lnTo>
                  <a:pt x="3732" y="142"/>
                </a:lnTo>
                <a:lnTo>
                  <a:pt x="3699" y="131"/>
                </a:lnTo>
                <a:lnTo>
                  <a:pt x="3666" y="120"/>
                </a:lnTo>
                <a:lnTo>
                  <a:pt x="3634" y="109"/>
                </a:lnTo>
                <a:lnTo>
                  <a:pt x="3601" y="109"/>
                </a:lnTo>
                <a:lnTo>
                  <a:pt x="3568" y="98"/>
                </a:lnTo>
                <a:lnTo>
                  <a:pt x="3535" y="98"/>
                </a:lnTo>
                <a:lnTo>
                  <a:pt x="3503" y="98"/>
                </a:lnTo>
                <a:lnTo>
                  <a:pt x="3470" y="98"/>
                </a:lnTo>
                <a:lnTo>
                  <a:pt x="3437" y="98"/>
                </a:lnTo>
                <a:lnTo>
                  <a:pt x="3405" y="98"/>
                </a:lnTo>
                <a:lnTo>
                  <a:pt x="3372" y="98"/>
                </a:lnTo>
                <a:lnTo>
                  <a:pt x="3339" y="98"/>
                </a:lnTo>
                <a:lnTo>
                  <a:pt x="3306" y="109"/>
                </a:lnTo>
                <a:lnTo>
                  <a:pt x="3263" y="131"/>
                </a:lnTo>
                <a:lnTo>
                  <a:pt x="3230" y="142"/>
                </a:lnTo>
                <a:lnTo>
                  <a:pt x="3197" y="152"/>
                </a:lnTo>
                <a:lnTo>
                  <a:pt x="3164" y="152"/>
                </a:lnTo>
                <a:lnTo>
                  <a:pt x="3132" y="152"/>
                </a:lnTo>
                <a:lnTo>
                  <a:pt x="3099" y="152"/>
                </a:lnTo>
                <a:lnTo>
                  <a:pt x="3066" y="152"/>
                </a:lnTo>
                <a:lnTo>
                  <a:pt x="3034" y="152"/>
                </a:lnTo>
                <a:lnTo>
                  <a:pt x="3001" y="152"/>
                </a:lnTo>
                <a:lnTo>
                  <a:pt x="2968" y="142"/>
                </a:lnTo>
                <a:lnTo>
                  <a:pt x="2935" y="131"/>
                </a:lnTo>
                <a:lnTo>
                  <a:pt x="2903" y="120"/>
                </a:lnTo>
                <a:lnTo>
                  <a:pt x="2870" y="109"/>
                </a:lnTo>
                <a:lnTo>
                  <a:pt x="2837" y="109"/>
                </a:lnTo>
                <a:lnTo>
                  <a:pt x="2804" y="98"/>
                </a:lnTo>
                <a:lnTo>
                  <a:pt x="2772" y="98"/>
                </a:lnTo>
                <a:lnTo>
                  <a:pt x="2739" y="87"/>
                </a:lnTo>
                <a:lnTo>
                  <a:pt x="2706" y="87"/>
                </a:lnTo>
                <a:lnTo>
                  <a:pt x="2674" y="87"/>
                </a:lnTo>
                <a:lnTo>
                  <a:pt x="2641" y="87"/>
                </a:lnTo>
                <a:lnTo>
                  <a:pt x="2608" y="87"/>
                </a:lnTo>
                <a:lnTo>
                  <a:pt x="2575" y="87"/>
                </a:lnTo>
                <a:lnTo>
                  <a:pt x="2543" y="87"/>
                </a:lnTo>
                <a:lnTo>
                  <a:pt x="2510" y="87"/>
                </a:lnTo>
                <a:lnTo>
                  <a:pt x="2477" y="98"/>
                </a:lnTo>
                <a:lnTo>
                  <a:pt x="2444" y="109"/>
                </a:lnTo>
                <a:lnTo>
                  <a:pt x="2412" y="120"/>
                </a:lnTo>
                <a:lnTo>
                  <a:pt x="2379" y="120"/>
                </a:lnTo>
                <a:lnTo>
                  <a:pt x="2346" y="120"/>
                </a:lnTo>
                <a:lnTo>
                  <a:pt x="2313" y="120"/>
                </a:lnTo>
                <a:lnTo>
                  <a:pt x="2281" y="120"/>
                </a:lnTo>
                <a:lnTo>
                  <a:pt x="2248" y="120"/>
                </a:lnTo>
                <a:lnTo>
                  <a:pt x="2215" y="120"/>
                </a:lnTo>
                <a:lnTo>
                  <a:pt x="2172" y="109"/>
                </a:lnTo>
                <a:lnTo>
                  <a:pt x="2095" y="109"/>
                </a:lnTo>
                <a:lnTo>
                  <a:pt x="2062" y="98"/>
                </a:lnTo>
                <a:lnTo>
                  <a:pt x="2030" y="98"/>
                </a:lnTo>
                <a:lnTo>
                  <a:pt x="1997" y="98"/>
                </a:lnTo>
                <a:lnTo>
                  <a:pt x="1964" y="98"/>
                </a:lnTo>
                <a:lnTo>
                  <a:pt x="1921" y="87"/>
                </a:lnTo>
                <a:lnTo>
                  <a:pt x="1877" y="76"/>
                </a:lnTo>
                <a:lnTo>
                  <a:pt x="1844" y="65"/>
                </a:lnTo>
                <a:lnTo>
                  <a:pt x="1812" y="43"/>
                </a:lnTo>
                <a:lnTo>
                  <a:pt x="1779" y="32"/>
                </a:lnTo>
                <a:lnTo>
                  <a:pt x="1746" y="21"/>
                </a:lnTo>
                <a:lnTo>
                  <a:pt x="1713" y="11"/>
                </a:lnTo>
                <a:lnTo>
                  <a:pt x="1681" y="0"/>
                </a:lnTo>
                <a:lnTo>
                  <a:pt x="1648" y="0"/>
                </a:lnTo>
                <a:lnTo>
                  <a:pt x="1615" y="0"/>
                </a:lnTo>
                <a:lnTo>
                  <a:pt x="1572" y="0"/>
                </a:lnTo>
                <a:lnTo>
                  <a:pt x="1528" y="0"/>
                </a:lnTo>
                <a:lnTo>
                  <a:pt x="1495" y="21"/>
                </a:lnTo>
                <a:lnTo>
                  <a:pt x="1462" y="21"/>
                </a:lnTo>
                <a:lnTo>
                  <a:pt x="1430" y="21"/>
                </a:lnTo>
                <a:lnTo>
                  <a:pt x="1397" y="21"/>
                </a:lnTo>
                <a:lnTo>
                  <a:pt x="1353" y="21"/>
                </a:lnTo>
                <a:lnTo>
                  <a:pt x="1310" y="21"/>
                </a:lnTo>
                <a:lnTo>
                  <a:pt x="1277" y="21"/>
                </a:lnTo>
                <a:lnTo>
                  <a:pt x="1244" y="21"/>
                </a:lnTo>
                <a:lnTo>
                  <a:pt x="1211" y="21"/>
                </a:lnTo>
                <a:lnTo>
                  <a:pt x="1179" y="21"/>
                </a:lnTo>
                <a:lnTo>
                  <a:pt x="1146" y="21"/>
                </a:lnTo>
                <a:lnTo>
                  <a:pt x="1113" y="21"/>
                </a:lnTo>
                <a:lnTo>
                  <a:pt x="1081" y="32"/>
                </a:lnTo>
                <a:lnTo>
                  <a:pt x="1048" y="43"/>
                </a:lnTo>
                <a:lnTo>
                  <a:pt x="1015" y="54"/>
                </a:lnTo>
                <a:lnTo>
                  <a:pt x="982" y="76"/>
                </a:lnTo>
                <a:lnTo>
                  <a:pt x="950" y="87"/>
                </a:lnTo>
                <a:lnTo>
                  <a:pt x="917" y="87"/>
                </a:lnTo>
                <a:lnTo>
                  <a:pt x="884" y="87"/>
                </a:lnTo>
                <a:lnTo>
                  <a:pt x="851" y="87"/>
                </a:lnTo>
                <a:lnTo>
                  <a:pt x="819" y="87"/>
                </a:lnTo>
                <a:lnTo>
                  <a:pt x="786" y="87"/>
                </a:lnTo>
                <a:lnTo>
                  <a:pt x="753" y="87"/>
                </a:lnTo>
                <a:lnTo>
                  <a:pt x="720" y="76"/>
                </a:lnTo>
                <a:lnTo>
                  <a:pt x="688" y="65"/>
                </a:lnTo>
                <a:lnTo>
                  <a:pt x="655" y="43"/>
                </a:lnTo>
                <a:lnTo>
                  <a:pt x="622" y="32"/>
                </a:lnTo>
                <a:lnTo>
                  <a:pt x="590" y="21"/>
                </a:lnTo>
                <a:lnTo>
                  <a:pt x="557" y="21"/>
                </a:lnTo>
                <a:lnTo>
                  <a:pt x="524" y="21"/>
                </a:lnTo>
                <a:lnTo>
                  <a:pt x="491" y="21"/>
                </a:lnTo>
                <a:lnTo>
                  <a:pt x="459" y="32"/>
                </a:lnTo>
                <a:lnTo>
                  <a:pt x="426" y="32"/>
                </a:lnTo>
                <a:lnTo>
                  <a:pt x="393" y="43"/>
                </a:lnTo>
                <a:lnTo>
                  <a:pt x="360" y="65"/>
                </a:lnTo>
                <a:lnTo>
                  <a:pt x="328" y="87"/>
                </a:lnTo>
                <a:lnTo>
                  <a:pt x="295" y="98"/>
                </a:lnTo>
                <a:lnTo>
                  <a:pt x="262" y="120"/>
                </a:lnTo>
                <a:lnTo>
                  <a:pt x="229" y="152"/>
                </a:lnTo>
                <a:lnTo>
                  <a:pt x="197" y="185"/>
                </a:lnTo>
                <a:lnTo>
                  <a:pt x="164" y="207"/>
                </a:lnTo>
                <a:lnTo>
                  <a:pt x="131" y="218"/>
                </a:lnTo>
                <a:lnTo>
                  <a:pt x="99" y="251"/>
                </a:lnTo>
                <a:lnTo>
                  <a:pt x="77" y="283"/>
                </a:lnTo>
                <a:lnTo>
                  <a:pt x="44" y="294"/>
                </a:lnTo>
                <a:lnTo>
                  <a:pt x="22" y="327"/>
                </a:lnTo>
                <a:lnTo>
                  <a:pt x="11" y="360"/>
                </a:lnTo>
                <a:lnTo>
                  <a:pt x="0" y="393"/>
                </a:lnTo>
                <a:lnTo>
                  <a:pt x="0" y="425"/>
                </a:lnTo>
                <a:lnTo>
                  <a:pt x="33" y="447"/>
                </a:lnTo>
                <a:lnTo>
                  <a:pt x="64" y="495"/>
                </a:lnTo>
              </a:path>
            </a:pathLst>
          </a:custGeom>
          <a:pattFill prst="pct75">
            <a:fgClr>
              <a:srgbClr val="00CCF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052" name="Freeform 4"/>
          <p:cNvSpPr>
            <a:spLocks/>
          </p:cNvSpPr>
          <p:nvPr/>
        </p:nvSpPr>
        <p:spPr bwMode="auto">
          <a:xfrm>
            <a:off x="3113089" y="3335339"/>
            <a:ext cx="5908675" cy="1023937"/>
          </a:xfrm>
          <a:custGeom>
            <a:avLst/>
            <a:gdLst>
              <a:gd name="T0" fmla="*/ 33 w 3722"/>
              <a:gd name="T1" fmla="*/ 579 h 645"/>
              <a:gd name="T2" fmla="*/ 175 w 3722"/>
              <a:gd name="T3" fmla="*/ 502 h 645"/>
              <a:gd name="T4" fmla="*/ 218 w 3722"/>
              <a:gd name="T5" fmla="*/ 306 h 645"/>
              <a:gd name="T6" fmla="*/ 338 w 3722"/>
              <a:gd name="T7" fmla="*/ 327 h 645"/>
              <a:gd name="T8" fmla="*/ 513 w 3722"/>
              <a:gd name="T9" fmla="*/ 491 h 645"/>
              <a:gd name="T10" fmla="*/ 677 w 3722"/>
              <a:gd name="T11" fmla="*/ 502 h 645"/>
              <a:gd name="T12" fmla="*/ 546 w 3722"/>
              <a:gd name="T13" fmla="*/ 306 h 645"/>
              <a:gd name="T14" fmla="*/ 655 w 3722"/>
              <a:gd name="T15" fmla="*/ 207 h 645"/>
              <a:gd name="T16" fmla="*/ 851 w 3722"/>
              <a:gd name="T17" fmla="*/ 197 h 645"/>
              <a:gd name="T18" fmla="*/ 928 w 3722"/>
              <a:gd name="T19" fmla="*/ 295 h 645"/>
              <a:gd name="T20" fmla="*/ 873 w 3722"/>
              <a:gd name="T21" fmla="*/ 491 h 645"/>
              <a:gd name="T22" fmla="*/ 1015 w 3722"/>
              <a:gd name="T23" fmla="*/ 458 h 645"/>
              <a:gd name="T24" fmla="*/ 1080 w 3722"/>
              <a:gd name="T25" fmla="*/ 251 h 645"/>
              <a:gd name="T26" fmla="*/ 1277 w 3722"/>
              <a:gd name="T27" fmla="*/ 175 h 645"/>
              <a:gd name="T28" fmla="*/ 1397 w 3722"/>
              <a:gd name="T29" fmla="*/ 338 h 645"/>
              <a:gd name="T30" fmla="*/ 1364 w 3722"/>
              <a:gd name="T31" fmla="*/ 524 h 645"/>
              <a:gd name="T32" fmla="*/ 1386 w 3722"/>
              <a:gd name="T33" fmla="*/ 644 h 645"/>
              <a:gd name="T34" fmla="*/ 1582 w 3722"/>
              <a:gd name="T35" fmla="*/ 579 h 645"/>
              <a:gd name="T36" fmla="*/ 1604 w 3722"/>
              <a:gd name="T37" fmla="*/ 458 h 645"/>
              <a:gd name="T38" fmla="*/ 1539 w 3722"/>
              <a:gd name="T39" fmla="*/ 251 h 645"/>
              <a:gd name="T40" fmla="*/ 1757 w 3722"/>
              <a:gd name="T41" fmla="*/ 229 h 645"/>
              <a:gd name="T42" fmla="*/ 1964 w 3722"/>
              <a:gd name="T43" fmla="*/ 229 h 645"/>
              <a:gd name="T44" fmla="*/ 2171 w 3722"/>
              <a:gd name="T45" fmla="*/ 262 h 645"/>
              <a:gd name="T46" fmla="*/ 2073 w 3722"/>
              <a:gd name="T47" fmla="*/ 469 h 645"/>
              <a:gd name="T48" fmla="*/ 2128 w 3722"/>
              <a:gd name="T49" fmla="*/ 600 h 645"/>
              <a:gd name="T50" fmla="*/ 2215 w 3722"/>
              <a:gd name="T51" fmla="*/ 404 h 645"/>
              <a:gd name="T52" fmla="*/ 2346 w 3722"/>
              <a:gd name="T53" fmla="*/ 240 h 645"/>
              <a:gd name="T54" fmla="*/ 2477 w 3722"/>
              <a:gd name="T55" fmla="*/ 360 h 645"/>
              <a:gd name="T56" fmla="*/ 2597 w 3722"/>
              <a:gd name="T57" fmla="*/ 557 h 645"/>
              <a:gd name="T58" fmla="*/ 2804 w 3722"/>
              <a:gd name="T59" fmla="*/ 557 h 645"/>
              <a:gd name="T60" fmla="*/ 2761 w 3722"/>
              <a:gd name="T61" fmla="*/ 458 h 645"/>
              <a:gd name="T62" fmla="*/ 2586 w 3722"/>
              <a:gd name="T63" fmla="*/ 327 h 645"/>
              <a:gd name="T64" fmla="*/ 2739 w 3722"/>
              <a:gd name="T65" fmla="*/ 218 h 645"/>
              <a:gd name="T66" fmla="*/ 2935 w 3722"/>
              <a:gd name="T67" fmla="*/ 229 h 645"/>
              <a:gd name="T68" fmla="*/ 3088 w 3722"/>
              <a:gd name="T69" fmla="*/ 382 h 645"/>
              <a:gd name="T70" fmla="*/ 3142 w 3722"/>
              <a:gd name="T71" fmla="*/ 568 h 645"/>
              <a:gd name="T72" fmla="*/ 3186 w 3722"/>
              <a:gd name="T73" fmla="*/ 404 h 645"/>
              <a:gd name="T74" fmla="*/ 3219 w 3722"/>
              <a:gd name="T75" fmla="*/ 207 h 645"/>
              <a:gd name="T76" fmla="*/ 3415 w 3722"/>
              <a:gd name="T77" fmla="*/ 240 h 645"/>
              <a:gd name="T78" fmla="*/ 3579 w 3722"/>
              <a:gd name="T79" fmla="*/ 382 h 645"/>
              <a:gd name="T80" fmla="*/ 3502 w 3722"/>
              <a:gd name="T81" fmla="*/ 568 h 645"/>
              <a:gd name="T82" fmla="*/ 3666 w 3722"/>
              <a:gd name="T83" fmla="*/ 448 h 645"/>
              <a:gd name="T84" fmla="*/ 3677 w 3722"/>
              <a:gd name="T85" fmla="*/ 273 h 645"/>
              <a:gd name="T86" fmla="*/ 3481 w 3722"/>
              <a:gd name="T87" fmla="*/ 109 h 645"/>
              <a:gd name="T88" fmla="*/ 3284 w 3722"/>
              <a:gd name="T89" fmla="*/ 66 h 645"/>
              <a:gd name="T90" fmla="*/ 3099 w 3722"/>
              <a:gd name="T91" fmla="*/ 142 h 645"/>
              <a:gd name="T92" fmla="*/ 2902 w 3722"/>
              <a:gd name="T93" fmla="*/ 109 h 645"/>
              <a:gd name="T94" fmla="*/ 2706 w 3722"/>
              <a:gd name="T95" fmla="*/ 66 h 645"/>
              <a:gd name="T96" fmla="*/ 2510 w 3722"/>
              <a:gd name="T97" fmla="*/ 98 h 645"/>
              <a:gd name="T98" fmla="*/ 2313 w 3722"/>
              <a:gd name="T99" fmla="*/ 109 h 645"/>
              <a:gd name="T100" fmla="*/ 2106 w 3722"/>
              <a:gd name="T101" fmla="*/ 109 h 645"/>
              <a:gd name="T102" fmla="*/ 1909 w 3722"/>
              <a:gd name="T103" fmla="*/ 109 h 645"/>
              <a:gd name="T104" fmla="*/ 1713 w 3722"/>
              <a:gd name="T105" fmla="*/ 87 h 645"/>
              <a:gd name="T106" fmla="*/ 1517 w 3722"/>
              <a:gd name="T107" fmla="*/ 0 h 645"/>
              <a:gd name="T108" fmla="*/ 1320 w 3722"/>
              <a:gd name="T109" fmla="*/ 11 h 645"/>
              <a:gd name="T110" fmla="*/ 1124 w 3722"/>
              <a:gd name="T111" fmla="*/ 66 h 645"/>
              <a:gd name="T112" fmla="*/ 928 w 3722"/>
              <a:gd name="T113" fmla="*/ 66 h 645"/>
              <a:gd name="T114" fmla="*/ 731 w 3722"/>
              <a:gd name="T115" fmla="*/ 66 h 645"/>
              <a:gd name="T116" fmla="*/ 535 w 3722"/>
              <a:gd name="T117" fmla="*/ 44 h 645"/>
              <a:gd name="T118" fmla="*/ 338 w 3722"/>
              <a:gd name="T119" fmla="*/ 55 h 645"/>
              <a:gd name="T120" fmla="*/ 164 w 3722"/>
              <a:gd name="T121" fmla="*/ 164 h 645"/>
              <a:gd name="T122" fmla="*/ 11 w 3722"/>
              <a:gd name="T123" fmla="*/ 349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722" h="645">
                <a:moveTo>
                  <a:pt x="7" y="395"/>
                </a:moveTo>
                <a:lnTo>
                  <a:pt x="0" y="448"/>
                </a:lnTo>
                <a:lnTo>
                  <a:pt x="22" y="480"/>
                </a:lnTo>
                <a:lnTo>
                  <a:pt x="22" y="513"/>
                </a:lnTo>
                <a:lnTo>
                  <a:pt x="33" y="546"/>
                </a:lnTo>
                <a:lnTo>
                  <a:pt x="33" y="579"/>
                </a:lnTo>
                <a:lnTo>
                  <a:pt x="44" y="611"/>
                </a:lnTo>
                <a:lnTo>
                  <a:pt x="76" y="611"/>
                </a:lnTo>
                <a:lnTo>
                  <a:pt x="109" y="600"/>
                </a:lnTo>
                <a:lnTo>
                  <a:pt x="131" y="568"/>
                </a:lnTo>
                <a:lnTo>
                  <a:pt x="153" y="535"/>
                </a:lnTo>
                <a:lnTo>
                  <a:pt x="175" y="502"/>
                </a:lnTo>
                <a:lnTo>
                  <a:pt x="186" y="469"/>
                </a:lnTo>
                <a:lnTo>
                  <a:pt x="196" y="437"/>
                </a:lnTo>
                <a:lnTo>
                  <a:pt x="207" y="404"/>
                </a:lnTo>
                <a:lnTo>
                  <a:pt x="207" y="371"/>
                </a:lnTo>
                <a:lnTo>
                  <a:pt x="218" y="338"/>
                </a:lnTo>
                <a:lnTo>
                  <a:pt x="218" y="306"/>
                </a:lnTo>
                <a:lnTo>
                  <a:pt x="229" y="273"/>
                </a:lnTo>
                <a:lnTo>
                  <a:pt x="229" y="240"/>
                </a:lnTo>
                <a:lnTo>
                  <a:pt x="262" y="240"/>
                </a:lnTo>
                <a:lnTo>
                  <a:pt x="295" y="262"/>
                </a:lnTo>
                <a:lnTo>
                  <a:pt x="317" y="295"/>
                </a:lnTo>
                <a:lnTo>
                  <a:pt x="338" y="327"/>
                </a:lnTo>
                <a:lnTo>
                  <a:pt x="360" y="360"/>
                </a:lnTo>
                <a:lnTo>
                  <a:pt x="393" y="382"/>
                </a:lnTo>
                <a:lnTo>
                  <a:pt x="426" y="404"/>
                </a:lnTo>
                <a:lnTo>
                  <a:pt x="469" y="448"/>
                </a:lnTo>
                <a:lnTo>
                  <a:pt x="502" y="458"/>
                </a:lnTo>
                <a:lnTo>
                  <a:pt x="513" y="491"/>
                </a:lnTo>
                <a:lnTo>
                  <a:pt x="546" y="513"/>
                </a:lnTo>
                <a:lnTo>
                  <a:pt x="567" y="546"/>
                </a:lnTo>
                <a:lnTo>
                  <a:pt x="600" y="557"/>
                </a:lnTo>
                <a:lnTo>
                  <a:pt x="633" y="557"/>
                </a:lnTo>
                <a:lnTo>
                  <a:pt x="666" y="535"/>
                </a:lnTo>
                <a:lnTo>
                  <a:pt x="677" y="502"/>
                </a:lnTo>
                <a:lnTo>
                  <a:pt x="655" y="469"/>
                </a:lnTo>
                <a:lnTo>
                  <a:pt x="622" y="437"/>
                </a:lnTo>
                <a:lnTo>
                  <a:pt x="600" y="404"/>
                </a:lnTo>
                <a:lnTo>
                  <a:pt x="589" y="371"/>
                </a:lnTo>
                <a:lnTo>
                  <a:pt x="567" y="338"/>
                </a:lnTo>
                <a:lnTo>
                  <a:pt x="546" y="306"/>
                </a:lnTo>
                <a:lnTo>
                  <a:pt x="535" y="273"/>
                </a:lnTo>
                <a:lnTo>
                  <a:pt x="524" y="240"/>
                </a:lnTo>
                <a:lnTo>
                  <a:pt x="557" y="218"/>
                </a:lnTo>
                <a:lnTo>
                  <a:pt x="589" y="207"/>
                </a:lnTo>
                <a:lnTo>
                  <a:pt x="622" y="207"/>
                </a:lnTo>
                <a:lnTo>
                  <a:pt x="655" y="207"/>
                </a:lnTo>
                <a:lnTo>
                  <a:pt x="687" y="207"/>
                </a:lnTo>
                <a:lnTo>
                  <a:pt x="720" y="207"/>
                </a:lnTo>
                <a:lnTo>
                  <a:pt x="753" y="197"/>
                </a:lnTo>
                <a:lnTo>
                  <a:pt x="786" y="197"/>
                </a:lnTo>
                <a:lnTo>
                  <a:pt x="818" y="197"/>
                </a:lnTo>
                <a:lnTo>
                  <a:pt x="851" y="197"/>
                </a:lnTo>
                <a:lnTo>
                  <a:pt x="884" y="197"/>
                </a:lnTo>
                <a:lnTo>
                  <a:pt x="917" y="197"/>
                </a:lnTo>
                <a:lnTo>
                  <a:pt x="949" y="197"/>
                </a:lnTo>
                <a:lnTo>
                  <a:pt x="949" y="229"/>
                </a:lnTo>
                <a:lnTo>
                  <a:pt x="949" y="262"/>
                </a:lnTo>
                <a:lnTo>
                  <a:pt x="928" y="295"/>
                </a:lnTo>
                <a:lnTo>
                  <a:pt x="917" y="327"/>
                </a:lnTo>
                <a:lnTo>
                  <a:pt x="917" y="360"/>
                </a:lnTo>
                <a:lnTo>
                  <a:pt x="906" y="393"/>
                </a:lnTo>
                <a:lnTo>
                  <a:pt x="884" y="426"/>
                </a:lnTo>
                <a:lnTo>
                  <a:pt x="884" y="458"/>
                </a:lnTo>
                <a:lnTo>
                  <a:pt x="873" y="491"/>
                </a:lnTo>
                <a:lnTo>
                  <a:pt x="873" y="524"/>
                </a:lnTo>
                <a:lnTo>
                  <a:pt x="906" y="535"/>
                </a:lnTo>
                <a:lnTo>
                  <a:pt x="938" y="557"/>
                </a:lnTo>
                <a:lnTo>
                  <a:pt x="971" y="524"/>
                </a:lnTo>
                <a:lnTo>
                  <a:pt x="993" y="491"/>
                </a:lnTo>
                <a:lnTo>
                  <a:pt x="1015" y="458"/>
                </a:lnTo>
                <a:lnTo>
                  <a:pt x="1037" y="426"/>
                </a:lnTo>
                <a:lnTo>
                  <a:pt x="1048" y="382"/>
                </a:lnTo>
                <a:lnTo>
                  <a:pt x="1069" y="349"/>
                </a:lnTo>
                <a:lnTo>
                  <a:pt x="1069" y="317"/>
                </a:lnTo>
                <a:lnTo>
                  <a:pt x="1080" y="284"/>
                </a:lnTo>
                <a:lnTo>
                  <a:pt x="1080" y="251"/>
                </a:lnTo>
                <a:lnTo>
                  <a:pt x="1113" y="240"/>
                </a:lnTo>
                <a:lnTo>
                  <a:pt x="1146" y="229"/>
                </a:lnTo>
                <a:lnTo>
                  <a:pt x="1178" y="207"/>
                </a:lnTo>
                <a:lnTo>
                  <a:pt x="1211" y="197"/>
                </a:lnTo>
                <a:lnTo>
                  <a:pt x="1244" y="186"/>
                </a:lnTo>
                <a:lnTo>
                  <a:pt x="1277" y="175"/>
                </a:lnTo>
                <a:lnTo>
                  <a:pt x="1309" y="164"/>
                </a:lnTo>
                <a:lnTo>
                  <a:pt x="1320" y="197"/>
                </a:lnTo>
                <a:lnTo>
                  <a:pt x="1331" y="229"/>
                </a:lnTo>
                <a:lnTo>
                  <a:pt x="1353" y="273"/>
                </a:lnTo>
                <a:lnTo>
                  <a:pt x="1386" y="306"/>
                </a:lnTo>
                <a:lnTo>
                  <a:pt x="1397" y="338"/>
                </a:lnTo>
                <a:lnTo>
                  <a:pt x="1419" y="371"/>
                </a:lnTo>
                <a:lnTo>
                  <a:pt x="1440" y="404"/>
                </a:lnTo>
                <a:lnTo>
                  <a:pt x="1451" y="437"/>
                </a:lnTo>
                <a:lnTo>
                  <a:pt x="1429" y="469"/>
                </a:lnTo>
                <a:lnTo>
                  <a:pt x="1397" y="491"/>
                </a:lnTo>
                <a:lnTo>
                  <a:pt x="1364" y="524"/>
                </a:lnTo>
                <a:lnTo>
                  <a:pt x="1331" y="557"/>
                </a:lnTo>
                <a:lnTo>
                  <a:pt x="1298" y="579"/>
                </a:lnTo>
                <a:lnTo>
                  <a:pt x="1288" y="611"/>
                </a:lnTo>
                <a:lnTo>
                  <a:pt x="1320" y="622"/>
                </a:lnTo>
                <a:lnTo>
                  <a:pt x="1353" y="644"/>
                </a:lnTo>
                <a:lnTo>
                  <a:pt x="1386" y="644"/>
                </a:lnTo>
                <a:lnTo>
                  <a:pt x="1419" y="633"/>
                </a:lnTo>
                <a:lnTo>
                  <a:pt x="1451" y="611"/>
                </a:lnTo>
                <a:lnTo>
                  <a:pt x="1484" y="589"/>
                </a:lnTo>
                <a:lnTo>
                  <a:pt x="1517" y="568"/>
                </a:lnTo>
                <a:lnTo>
                  <a:pt x="1549" y="557"/>
                </a:lnTo>
                <a:lnTo>
                  <a:pt x="1582" y="579"/>
                </a:lnTo>
                <a:lnTo>
                  <a:pt x="1615" y="579"/>
                </a:lnTo>
                <a:lnTo>
                  <a:pt x="1648" y="589"/>
                </a:lnTo>
                <a:lnTo>
                  <a:pt x="1659" y="557"/>
                </a:lnTo>
                <a:lnTo>
                  <a:pt x="1637" y="524"/>
                </a:lnTo>
                <a:lnTo>
                  <a:pt x="1615" y="491"/>
                </a:lnTo>
                <a:lnTo>
                  <a:pt x="1604" y="458"/>
                </a:lnTo>
                <a:lnTo>
                  <a:pt x="1593" y="426"/>
                </a:lnTo>
                <a:lnTo>
                  <a:pt x="1582" y="393"/>
                </a:lnTo>
                <a:lnTo>
                  <a:pt x="1571" y="360"/>
                </a:lnTo>
                <a:lnTo>
                  <a:pt x="1560" y="327"/>
                </a:lnTo>
                <a:lnTo>
                  <a:pt x="1549" y="295"/>
                </a:lnTo>
                <a:lnTo>
                  <a:pt x="1539" y="251"/>
                </a:lnTo>
                <a:lnTo>
                  <a:pt x="1571" y="229"/>
                </a:lnTo>
                <a:lnTo>
                  <a:pt x="1604" y="229"/>
                </a:lnTo>
                <a:lnTo>
                  <a:pt x="1648" y="229"/>
                </a:lnTo>
                <a:lnTo>
                  <a:pt x="1680" y="229"/>
                </a:lnTo>
                <a:lnTo>
                  <a:pt x="1724" y="229"/>
                </a:lnTo>
                <a:lnTo>
                  <a:pt x="1757" y="229"/>
                </a:lnTo>
                <a:lnTo>
                  <a:pt x="1789" y="229"/>
                </a:lnTo>
                <a:lnTo>
                  <a:pt x="1822" y="229"/>
                </a:lnTo>
                <a:lnTo>
                  <a:pt x="1855" y="229"/>
                </a:lnTo>
                <a:lnTo>
                  <a:pt x="1899" y="229"/>
                </a:lnTo>
                <a:lnTo>
                  <a:pt x="1931" y="229"/>
                </a:lnTo>
                <a:lnTo>
                  <a:pt x="1964" y="229"/>
                </a:lnTo>
                <a:lnTo>
                  <a:pt x="1997" y="229"/>
                </a:lnTo>
                <a:lnTo>
                  <a:pt x="2073" y="229"/>
                </a:lnTo>
                <a:lnTo>
                  <a:pt x="2139" y="229"/>
                </a:lnTo>
                <a:lnTo>
                  <a:pt x="2171" y="229"/>
                </a:lnTo>
                <a:lnTo>
                  <a:pt x="2204" y="229"/>
                </a:lnTo>
                <a:lnTo>
                  <a:pt x="2171" y="262"/>
                </a:lnTo>
                <a:lnTo>
                  <a:pt x="2160" y="295"/>
                </a:lnTo>
                <a:lnTo>
                  <a:pt x="2128" y="327"/>
                </a:lnTo>
                <a:lnTo>
                  <a:pt x="2128" y="360"/>
                </a:lnTo>
                <a:lnTo>
                  <a:pt x="2106" y="393"/>
                </a:lnTo>
                <a:lnTo>
                  <a:pt x="2084" y="426"/>
                </a:lnTo>
                <a:lnTo>
                  <a:pt x="2073" y="469"/>
                </a:lnTo>
                <a:lnTo>
                  <a:pt x="2062" y="502"/>
                </a:lnTo>
                <a:lnTo>
                  <a:pt x="2051" y="535"/>
                </a:lnTo>
                <a:lnTo>
                  <a:pt x="2040" y="568"/>
                </a:lnTo>
                <a:lnTo>
                  <a:pt x="2062" y="600"/>
                </a:lnTo>
                <a:lnTo>
                  <a:pt x="2095" y="600"/>
                </a:lnTo>
                <a:lnTo>
                  <a:pt x="2128" y="600"/>
                </a:lnTo>
                <a:lnTo>
                  <a:pt x="2150" y="568"/>
                </a:lnTo>
                <a:lnTo>
                  <a:pt x="2160" y="535"/>
                </a:lnTo>
                <a:lnTo>
                  <a:pt x="2171" y="502"/>
                </a:lnTo>
                <a:lnTo>
                  <a:pt x="2193" y="469"/>
                </a:lnTo>
                <a:lnTo>
                  <a:pt x="2204" y="437"/>
                </a:lnTo>
                <a:lnTo>
                  <a:pt x="2215" y="404"/>
                </a:lnTo>
                <a:lnTo>
                  <a:pt x="2237" y="371"/>
                </a:lnTo>
                <a:lnTo>
                  <a:pt x="2248" y="338"/>
                </a:lnTo>
                <a:lnTo>
                  <a:pt x="2280" y="317"/>
                </a:lnTo>
                <a:lnTo>
                  <a:pt x="2291" y="284"/>
                </a:lnTo>
                <a:lnTo>
                  <a:pt x="2313" y="251"/>
                </a:lnTo>
                <a:lnTo>
                  <a:pt x="2346" y="240"/>
                </a:lnTo>
                <a:lnTo>
                  <a:pt x="2379" y="229"/>
                </a:lnTo>
                <a:lnTo>
                  <a:pt x="2411" y="229"/>
                </a:lnTo>
                <a:lnTo>
                  <a:pt x="2411" y="262"/>
                </a:lnTo>
                <a:lnTo>
                  <a:pt x="2422" y="295"/>
                </a:lnTo>
                <a:lnTo>
                  <a:pt x="2455" y="327"/>
                </a:lnTo>
                <a:lnTo>
                  <a:pt x="2477" y="360"/>
                </a:lnTo>
                <a:lnTo>
                  <a:pt x="2499" y="393"/>
                </a:lnTo>
                <a:lnTo>
                  <a:pt x="2521" y="426"/>
                </a:lnTo>
                <a:lnTo>
                  <a:pt x="2542" y="458"/>
                </a:lnTo>
                <a:lnTo>
                  <a:pt x="2553" y="491"/>
                </a:lnTo>
                <a:lnTo>
                  <a:pt x="2586" y="524"/>
                </a:lnTo>
                <a:lnTo>
                  <a:pt x="2597" y="557"/>
                </a:lnTo>
                <a:lnTo>
                  <a:pt x="2630" y="557"/>
                </a:lnTo>
                <a:lnTo>
                  <a:pt x="2662" y="557"/>
                </a:lnTo>
                <a:lnTo>
                  <a:pt x="2695" y="557"/>
                </a:lnTo>
                <a:lnTo>
                  <a:pt x="2728" y="557"/>
                </a:lnTo>
                <a:lnTo>
                  <a:pt x="2761" y="557"/>
                </a:lnTo>
                <a:lnTo>
                  <a:pt x="2804" y="557"/>
                </a:lnTo>
                <a:lnTo>
                  <a:pt x="2837" y="557"/>
                </a:lnTo>
                <a:lnTo>
                  <a:pt x="2859" y="524"/>
                </a:lnTo>
                <a:lnTo>
                  <a:pt x="2859" y="491"/>
                </a:lnTo>
                <a:lnTo>
                  <a:pt x="2826" y="469"/>
                </a:lnTo>
                <a:lnTo>
                  <a:pt x="2793" y="458"/>
                </a:lnTo>
                <a:lnTo>
                  <a:pt x="2761" y="458"/>
                </a:lnTo>
                <a:lnTo>
                  <a:pt x="2728" y="458"/>
                </a:lnTo>
                <a:lnTo>
                  <a:pt x="2695" y="458"/>
                </a:lnTo>
                <a:lnTo>
                  <a:pt x="2651" y="426"/>
                </a:lnTo>
                <a:lnTo>
                  <a:pt x="2619" y="393"/>
                </a:lnTo>
                <a:lnTo>
                  <a:pt x="2597" y="360"/>
                </a:lnTo>
                <a:lnTo>
                  <a:pt x="2586" y="327"/>
                </a:lnTo>
                <a:lnTo>
                  <a:pt x="2564" y="295"/>
                </a:lnTo>
                <a:lnTo>
                  <a:pt x="2553" y="262"/>
                </a:lnTo>
                <a:lnTo>
                  <a:pt x="2542" y="229"/>
                </a:lnTo>
                <a:lnTo>
                  <a:pt x="2619" y="229"/>
                </a:lnTo>
                <a:lnTo>
                  <a:pt x="2695" y="229"/>
                </a:lnTo>
                <a:lnTo>
                  <a:pt x="2739" y="218"/>
                </a:lnTo>
                <a:lnTo>
                  <a:pt x="2771" y="218"/>
                </a:lnTo>
                <a:lnTo>
                  <a:pt x="2804" y="218"/>
                </a:lnTo>
                <a:lnTo>
                  <a:pt x="2837" y="218"/>
                </a:lnTo>
                <a:lnTo>
                  <a:pt x="2870" y="218"/>
                </a:lnTo>
                <a:lnTo>
                  <a:pt x="2902" y="229"/>
                </a:lnTo>
                <a:lnTo>
                  <a:pt x="2935" y="229"/>
                </a:lnTo>
                <a:lnTo>
                  <a:pt x="2968" y="251"/>
                </a:lnTo>
                <a:lnTo>
                  <a:pt x="3001" y="262"/>
                </a:lnTo>
                <a:lnTo>
                  <a:pt x="3033" y="284"/>
                </a:lnTo>
                <a:lnTo>
                  <a:pt x="3055" y="317"/>
                </a:lnTo>
                <a:lnTo>
                  <a:pt x="3077" y="349"/>
                </a:lnTo>
                <a:lnTo>
                  <a:pt x="3088" y="382"/>
                </a:lnTo>
                <a:lnTo>
                  <a:pt x="3099" y="415"/>
                </a:lnTo>
                <a:lnTo>
                  <a:pt x="3099" y="448"/>
                </a:lnTo>
                <a:lnTo>
                  <a:pt x="3099" y="480"/>
                </a:lnTo>
                <a:lnTo>
                  <a:pt x="3099" y="513"/>
                </a:lnTo>
                <a:lnTo>
                  <a:pt x="3110" y="546"/>
                </a:lnTo>
                <a:lnTo>
                  <a:pt x="3142" y="568"/>
                </a:lnTo>
                <a:lnTo>
                  <a:pt x="3175" y="568"/>
                </a:lnTo>
                <a:lnTo>
                  <a:pt x="3186" y="535"/>
                </a:lnTo>
                <a:lnTo>
                  <a:pt x="3186" y="502"/>
                </a:lnTo>
                <a:lnTo>
                  <a:pt x="3186" y="469"/>
                </a:lnTo>
                <a:lnTo>
                  <a:pt x="3186" y="437"/>
                </a:lnTo>
                <a:lnTo>
                  <a:pt x="3186" y="404"/>
                </a:lnTo>
                <a:lnTo>
                  <a:pt x="3186" y="371"/>
                </a:lnTo>
                <a:lnTo>
                  <a:pt x="3186" y="338"/>
                </a:lnTo>
                <a:lnTo>
                  <a:pt x="3186" y="306"/>
                </a:lnTo>
                <a:lnTo>
                  <a:pt x="3186" y="273"/>
                </a:lnTo>
                <a:lnTo>
                  <a:pt x="3197" y="240"/>
                </a:lnTo>
                <a:lnTo>
                  <a:pt x="3219" y="207"/>
                </a:lnTo>
                <a:lnTo>
                  <a:pt x="3252" y="207"/>
                </a:lnTo>
                <a:lnTo>
                  <a:pt x="3284" y="207"/>
                </a:lnTo>
                <a:lnTo>
                  <a:pt x="3317" y="207"/>
                </a:lnTo>
                <a:lnTo>
                  <a:pt x="3350" y="207"/>
                </a:lnTo>
                <a:lnTo>
                  <a:pt x="3382" y="207"/>
                </a:lnTo>
                <a:lnTo>
                  <a:pt x="3415" y="240"/>
                </a:lnTo>
                <a:lnTo>
                  <a:pt x="3448" y="273"/>
                </a:lnTo>
                <a:lnTo>
                  <a:pt x="3513" y="284"/>
                </a:lnTo>
                <a:lnTo>
                  <a:pt x="3535" y="317"/>
                </a:lnTo>
                <a:lnTo>
                  <a:pt x="3568" y="327"/>
                </a:lnTo>
                <a:lnTo>
                  <a:pt x="3601" y="349"/>
                </a:lnTo>
                <a:lnTo>
                  <a:pt x="3579" y="382"/>
                </a:lnTo>
                <a:lnTo>
                  <a:pt x="3546" y="404"/>
                </a:lnTo>
                <a:lnTo>
                  <a:pt x="3535" y="437"/>
                </a:lnTo>
                <a:lnTo>
                  <a:pt x="3513" y="469"/>
                </a:lnTo>
                <a:lnTo>
                  <a:pt x="3492" y="502"/>
                </a:lnTo>
                <a:lnTo>
                  <a:pt x="3492" y="535"/>
                </a:lnTo>
                <a:lnTo>
                  <a:pt x="3502" y="568"/>
                </a:lnTo>
                <a:lnTo>
                  <a:pt x="3535" y="579"/>
                </a:lnTo>
                <a:lnTo>
                  <a:pt x="3568" y="579"/>
                </a:lnTo>
                <a:lnTo>
                  <a:pt x="3579" y="546"/>
                </a:lnTo>
                <a:lnTo>
                  <a:pt x="3601" y="513"/>
                </a:lnTo>
                <a:lnTo>
                  <a:pt x="3633" y="480"/>
                </a:lnTo>
                <a:lnTo>
                  <a:pt x="3666" y="448"/>
                </a:lnTo>
                <a:lnTo>
                  <a:pt x="3688" y="415"/>
                </a:lnTo>
                <a:lnTo>
                  <a:pt x="3710" y="382"/>
                </a:lnTo>
                <a:lnTo>
                  <a:pt x="3710" y="349"/>
                </a:lnTo>
                <a:lnTo>
                  <a:pt x="3721" y="317"/>
                </a:lnTo>
                <a:lnTo>
                  <a:pt x="3710" y="284"/>
                </a:lnTo>
                <a:lnTo>
                  <a:pt x="3677" y="273"/>
                </a:lnTo>
                <a:lnTo>
                  <a:pt x="3644" y="240"/>
                </a:lnTo>
                <a:lnTo>
                  <a:pt x="3612" y="207"/>
                </a:lnTo>
                <a:lnTo>
                  <a:pt x="3579" y="186"/>
                </a:lnTo>
                <a:lnTo>
                  <a:pt x="3546" y="164"/>
                </a:lnTo>
                <a:lnTo>
                  <a:pt x="3513" y="142"/>
                </a:lnTo>
                <a:lnTo>
                  <a:pt x="3481" y="109"/>
                </a:lnTo>
                <a:lnTo>
                  <a:pt x="3448" y="87"/>
                </a:lnTo>
                <a:lnTo>
                  <a:pt x="3415" y="66"/>
                </a:lnTo>
                <a:lnTo>
                  <a:pt x="3382" y="66"/>
                </a:lnTo>
                <a:lnTo>
                  <a:pt x="3350" y="66"/>
                </a:lnTo>
                <a:lnTo>
                  <a:pt x="3317" y="66"/>
                </a:lnTo>
                <a:lnTo>
                  <a:pt x="3284" y="66"/>
                </a:lnTo>
                <a:lnTo>
                  <a:pt x="3252" y="66"/>
                </a:lnTo>
                <a:lnTo>
                  <a:pt x="3230" y="98"/>
                </a:lnTo>
                <a:lnTo>
                  <a:pt x="3197" y="109"/>
                </a:lnTo>
                <a:lnTo>
                  <a:pt x="3164" y="131"/>
                </a:lnTo>
                <a:lnTo>
                  <a:pt x="3132" y="142"/>
                </a:lnTo>
                <a:lnTo>
                  <a:pt x="3099" y="142"/>
                </a:lnTo>
                <a:lnTo>
                  <a:pt x="3066" y="142"/>
                </a:lnTo>
                <a:lnTo>
                  <a:pt x="3033" y="142"/>
                </a:lnTo>
                <a:lnTo>
                  <a:pt x="3001" y="142"/>
                </a:lnTo>
                <a:lnTo>
                  <a:pt x="2968" y="131"/>
                </a:lnTo>
                <a:lnTo>
                  <a:pt x="2935" y="120"/>
                </a:lnTo>
                <a:lnTo>
                  <a:pt x="2902" y="109"/>
                </a:lnTo>
                <a:lnTo>
                  <a:pt x="2870" y="109"/>
                </a:lnTo>
                <a:lnTo>
                  <a:pt x="2837" y="98"/>
                </a:lnTo>
                <a:lnTo>
                  <a:pt x="2804" y="87"/>
                </a:lnTo>
                <a:lnTo>
                  <a:pt x="2771" y="76"/>
                </a:lnTo>
                <a:lnTo>
                  <a:pt x="2739" y="66"/>
                </a:lnTo>
                <a:lnTo>
                  <a:pt x="2706" y="66"/>
                </a:lnTo>
                <a:lnTo>
                  <a:pt x="2673" y="66"/>
                </a:lnTo>
                <a:lnTo>
                  <a:pt x="2641" y="66"/>
                </a:lnTo>
                <a:lnTo>
                  <a:pt x="2608" y="66"/>
                </a:lnTo>
                <a:lnTo>
                  <a:pt x="2575" y="66"/>
                </a:lnTo>
                <a:lnTo>
                  <a:pt x="2542" y="87"/>
                </a:lnTo>
                <a:lnTo>
                  <a:pt x="2510" y="98"/>
                </a:lnTo>
                <a:lnTo>
                  <a:pt x="2477" y="98"/>
                </a:lnTo>
                <a:lnTo>
                  <a:pt x="2444" y="109"/>
                </a:lnTo>
                <a:lnTo>
                  <a:pt x="2411" y="109"/>
                </a:lnTo>
                <a:lnTo>
                  <a:pt x="2379" y="109"/>
                </a:lnTo>
                <a:lnTo>
                  <a:pt x="2346" y="109"/>
                </a:lnTo>
                <a:lnTo>
                  <a:pt x="2313" y="109"/>
                </a:lnTo>
                <a:lnTo>
                  <a:pt x="2270" y="109"/>
                </a:lnTo>
                <a:lnTo>
                  <a:pt x="2237" y="109"/>
                </a:lnTo>
                <a:lnTo>
                  <a:pt x="2204" y="109"/>
                </a:lnTo>
                <a:lnTo>
                  <a:pt x="2171" y="109"/>
                </a:lnTo>
                <a:lnTo>
                  <a:pt x="2139" y="109"/>
                </a:lnTo>
                <a:lnTo>
                  <a:pt x="2106" y="109"/>
                </a:lnTo>
                <a:lnTo>
                  <a:pt x="2073" y="109"/>
                </a:lnTo>
                <a:lnTo>
                  <a:pt x="2040" y="109"/>
                </a:lnTo>
                <a:lnTo>
                  <a:pt x="2008" y="109"/>
                </a:lnTo>
                <a:lnTo>
                  <a:pt x="1975" y="109"/>
                </a:lnTo>
                <a:lnTo>
                  <a:pt x="1942" y="109"/>
                </a:lnTo>
                <a:lnTo>
                  <a:pt x="1909" y="109"/>
                </a:lnTo>
                <a:lnTo>
                  <a:pt x="1877" y="109"/>
                </a:lnTo>
                <a:lnTo>
                  <a:pt x="1844" y="109"/>
                </a:lnTo>
                <a:lnTo>
                  <a:pt x="1811" y="109"/>
                </a:lnTo>
                <a:lnTo>
                  <a:pt x="1779" y="109"/>
                </a:lnTo>
                <a:lnTo>
                  <a:pt x="1746" y="98"/>
                </a:lnTo>
                <a:lnTo>
                  <a:pt x="1713" y="87"/>
                </a:lnTo>
                <a:lnTo>
                  <a:pt x="1680" y="66"/>
                </a:lnTo>
                <a:lnTo>
                  <a:pt x="1648" y="44"/>
                </a:lnTo>
                <a:lnTo>
                  <a:pt x="1615" y="33"/>
                </a:lnTo>
                <a:lnTo>
                  <a:pt x="1582" y="22"/>
                </a:lnTo>
                <a:lnTo>
                  <a:pt x="1549" y="11"/>
                </a:lnTo>
                <a:lnTo>
                  <a:pt x="1517" y="0"/>
                </a:lnTo>
                <a:lnTo>
                  <a:pt x="1484" y="0"/>
                </a:lnTo>
                <a:lnTo>
                  <a:pt x="1451" y="0"/>
                </a:lnTo>
                <a:lnTo>
                  <a:pt x="1419" y="0"/>
                </a:lnTo>
                <a:lnTo>
                  <a:pt x="1386" y="0"/>
                </a:lnTo>
                <a:lnTo>
                  <a:pt x="1353" y="11"/>
                </a:lnTo>
                <a:lnTo>
                  <a:pt x="1320" y="11"/>
                </a:lnTo>
                <a:lnTo>
                  <a:pt x="1288" y="22"/>
                </a:lnTo>
                <a:lnTo>
                  <a:pt x="1255" y="33"/>
                </a:lnTo>
                <a:lnTo>
                  <a:pt x="1222" y="55"/>
                </a:lnTo>
                <a:lnTo>
                  <a:pt x="1189" y="55"/>
                </a:lnTo>
                <a:lnTo>
                  <a:pt x="1157" y="66"/>
                </a:lnTo>
                <a:lnTo>
                  <a:pt x="1124" y="66"/>
                </a:lnTo>
                <a:lnTo>
                  <a:pt x="1091" y="66"/>
                </a:lnTo>
                <a:lnTo>
                  <a:pt x="1058" y="66"/>
                </a:lnTo>
                <a:lnTo>
                  <a:pt x="1026" y="66"/>
                </a:lnTo>
                <a:lnTo>
                  <a:pt x="993" y="66"/>
                </a:lnTo>
                <a:lnTo>
                  <a:pt x="960" y="66"/>
                </a:lnTo>
                <a:lnTo>
                  <a:pt x="928" y="66"/>
                </a:lnTo>
                <a:lnTo>
                  <a:pt x="895" y="66"/>
                </a:lnTo>
                <a:lnTo>
                  <a:pt x="862" y="66"/>
                </a:lnTo>
                <a:lnTo>
                  <a:pt x="829" y="66"/>
                </a:lnTo>
                <a:lnTo>
                  <a:pt x="797" y="66"/>
                </a:lnTo>
                <a:lnTo>
                  <a:pt x="764" y="66"/>
                </a:lnTo>
                <a:lnTo>
                  <a:pt x="731" y="66"/>
                </a:lnTo>
                <a:lnTo>
                  <a:pt x="698" y="66"/>
                </a:lnTo>
                <a:lnTo>
                  <a:pt x="666" y="66"/>
                </a:lnTo>
                <a:lnTo>
                  <a:pt x="633" y="55"/>
                </a:lnTo>
                <a:lnTo>
                  <a:pt x="600" y="55"/>
                </a:lnTo>
                <a:lnTo>
                  <a:pt x="567" y="44"/>
                </a:lnTo>
                <a:lnTo>
                  <a:pt x="535" y="44"/>
                </a:lnTo>
                <a:lnTo>
                  <a:pt x="502" y="44"/>
                </a:lnTo>
                <a:lnTo>
                  <a:pt x="469" y="44"/>
                </a:lnTo>
                <a:lnTo>
                  <a:pt x="437" y="44"/>
                </a:lnTo>
                <a:lnTo>
                  <a:pt x="404" y="44"/>
                </a:lnTo>
                <a:lnTo>
                  <a:pt x="371" y="44"/>
                </a:lnTo>
                <a:lnTo>
                  <a:pt x="338" y="55"/>
                </a:lnTo>
                <a:lnTo>
                  <a:pt x="306" y="66"/>
                </a:lnTo>
                <a:lnTo>
                  <a:pt x="284" y="98"/>
                </a:lnTo>
                <a:lnTo>
                  <a:pt x="251" y="109"/>
                </a:lnTo>
                <a:lnTo>
                  <a:pt x="218" y="120"/>
                </a:lnTo>
                <a:lnTo>
                  <a:pt x="196" y="153"/>
                </a:lnTo>
                <a:lnTo>
                  <a:pt x="164" y="164"/>
                </a:lnTo>
                <a:lnTo>
                  <a:pt x="131" y="186"/>
                </a:lnTo>
                <a:lnTo>
                  <a:pt x="109" y="218"/>
                </a:lnTo>
                <a:lnTo>
                  <a:pt x="87" y="251"/>
                </a:lnTo>
                <a:lnTo>
                  <a:pt x="55" y="284"/>
                </a:lnTo>
                <a:lnTo>
                  <a:pt x="33" y="317"/>
                </a:lnTo>
                <a:lnTo>
                  <a:pt x="11" y="349"/>
                </a:lnTo>
                <a:lnTo>
                  <a:pt x="7" y="395"/>
                </a:lnTo>
              </a:path>
            </a:pathLst>
          </a:custGeom>
          <a:pattFill prst="lgCheck">
            <a:fgClr>
              <a:srgbClr val="FF339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8053" name="Group 5"/>
          <p:cNvGrpSpPr>
            <a:grpSpLocks/>
          </p:cNvGrpSpPr>
          <p:nvPr/>
        </p:nvGrpSpPr>
        <p:grpSpPr bwMode="auto">
          <a:xfrm>
            <a:off x="8274050" y="2635250"/>
            <a:ext cx="139700" cy="368300"/>
            <a:chOff x="4252" y="1660"/>
            <a:chExt cx="88" cy="232"/>
          </a:xfrm>
        </p:grpSpPr>
        <p:sp>
          <p:nvSpPr>
            <p:cNvPr id="258054" name="AutoShape 6"/>
            <p:cNvSpPr>
              <a:spLocks noChangeArrowheads="1"/>
            </p:cNvSpPr>
            <p:nvPr/>
          </p:nvSpPr>
          <p:spPr bwMode="auto">
            <a:xfrm rot="16200000">
              <a:off x="4252" y="166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55" name="AutoShape 7"/>
            <p:cNvSpPr>
              <a:spLocks noChangeArrowheads="1"/>
            </p:cNvSpPr>
            <p:nvPr/>
          </p:nvSpPr>
          <p:spPr bwMode="auto">
            <a:xfrm rot="16200000" flipH="1">
              <a:off x="4252" y="180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56" name="Group 8"/>
          <p:cNvGrpSpPr>
            <a:grpSpLocks/>
          </p:cNvGrpSpPr>
          <p:nvPr/>
        </p:nvGrpSpPr>
        <p:grpSpPr bwMode="auto">
          <a:xfrm>
            <a:off x="7969250" y="3016250"/>
            <a:ext cx="139700" cy="368300"/>
            <a:chOff x="4060" y="1900"/>
            <a:chExt cx="88" cy="232"/>
          </a:xfrm>
        </p:grpSpPr>
        <p:sp>
          <p:nvSpPr>
            <p:cNvPr id="258057" name="AutoShape 9"/>
            <p:cNvSpPr>
              <a:spLocks noChangeArrowheads="1"/>
            </p:cNvSpPr>
            <p:nvPr/>
          </p:nvSpPr>
          <p:spPr bwMode="auto">
            <a:xfrm rot="16200000">
              <a:off x="4060" y="190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58" name="AutoShape 10"/>
            <p:cNvSpPr>
              <a:spLocks noChangeArrowheads="1"/>
            </p:cNvSpPr>
            <p:nvPr/>
          </p:nvSpPr>
          <p:spPr bwMode="auto">
            <a:xfrm rot="16200000" flipH="1">
              <a:off x="4060" y="204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59" name="Group 11"/>
          <p:cNvGrpSpPr>
            <a:grpSpLocks/>
          </p:cNvGrpSpPr>
          <p:nvPr/>
        </p:nvGrpSpPr>
        <p:grpSpPr bwMode="auto">
          <a:xfrm>
            <a:off x="8578850" y="3016250"/>
            <a:ext cx="139700" cy="368300"/>
            <a:chOff x="4444" y="1900"/>
            <a:chExt cx="88" cy="232"/>
          </a:xfrm>
        </p:grpSpPr>
        <p:sp>
          <p:nvSpPr>
            <p:cNvPr id="258060" name="AutoShape 12"/>
            <p:cNvSpPr>
              <a:spLocks noChangeArrowheads="1"/>
            </p:cNvSpPr>
            <p:nvPr/>
          </p:nvSpPr>
          <p:spPr bwMode="auto">
            <a:xfrm rot="16200000">
              <a:off x="4444" y="190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61" name="AutoShape 13"/>
            <p:cNvSpPr>
              <a:spLocks noChangeArrowheads="1"/>
            </p:cNvSpPr>
            <p:nvPr/>
          </p:nvSpPr>
          <p:spPr bwMode="auto">
            <a:xfrm rot="16200000" flipH="1">
              <a:off x="4444" y="204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62" name="Group 14"/>
          <p:cNvGrpSpPr>
            <a:grpSpLocks/>
          </p:cNvGrpSpPr>
          <p:nvPr/>
        </p:nvGrpSpPr>
        <p:grpSpPr bwMode="auto">
          <a:xfrm>
            <a:off x="8883650" y="2711450"/>
            <a:ext cx="139700" cy="368300"/>
            <a:chOff x="4636" y="1708"/>
            <a:chExt cx="88" cy="232"/>
          </a:xfrm>
        </p:grpSpPr>
        <p:sp>
          <p:nvSpPr>
            <p:cNvPr id="258063" name="AutoShape 15"/>
            <p:cNvSpPr>
              <a:spLocks noChangeArrowheads="1"/>
            </p:cNvSpPr>
            <p:nvPr/>
          </p:nvSpPr>
          <p:spPr bwMode="auto">
            <a:xfrm rot="16200000">
              <a:off x="4636" y="170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64" name="AutoShape 16"/>
            <p:cNvSpPr>
              <a:spLocks noChangeArrowheads="1"/>
            </p:cNvSpPr>
            <p:nvPr/>
          </p:nvSpPr>
          <p:spPr bwMode="auto">
            <a:xfrm rot="16200000" flipH="1">
              <a:off x="4636" y="185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65" name="Group 17"/>
          <p:cNvGrpSpPr>
            <a:grpSpLocks/>
          </p:cNvGrpSpPr>
          <p:nvPr/>
        </p:nvGrpSpPr>
        <p:grpSpPr bwMode="auto">
          <a:xfrm>
            <a:off x="6826250" y="3092450"/>
            <a:ext cx="139700" cy="368300"/>
            <a:chOff x="3340" y="1948"/>
            <a:chExt cx="88" cy="232"/>
          </a:xfrm>
        </p:grpSpPr>
        <p:sp>
          <p:nvSpPr>
            <p:cNvPr id="258066" name="AutoShape 18"/>
            <p:cNvSpPr>
              <a:spLocks noChangeArrowheads="1"/>
            </p:cNvSpPr>
            <p:nvPr/>
          </p:nvSpPr>
          <p:spPr bwMode="auto">
            <a:xfrm rot="16200000">
              <a:off x="3340" y="194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67" name="AutoShape 19"/>
            <p:cNvSpPr>
              <a:spLocks noChangeArrowheads="1"/>
            </p:cNvSpPr>
            <p:nvPr/>
          </p:nvSpPr>
          <p:spPr bwMode="auto">
            <a:xfrm rot="16200000" flipH="1">
              <a:off x="3340" y="209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68" name="Group 20"/>
          <p:cNvGrpSpPr>
            <a:grpSpLocks/>
          </p:cNvGrpSpPr>
          <p:nvPr/>
        </p:nvGrpSpPr>
        <p:grpSpPr bwMode="auto">
          <a:xfrm>
            <a:off x="7131050" y="2559050"/>
            <a:ext cx="139700" cy="368300"/>
            <a:chOff x="3532" y="1612"/>
            <a:chExt cx="88" cy="232"/>
          </a:xfrm>
        </p:grpSpPr>
        <p:sp>
          <p:nvSpPr>
            <p:cNvPr id="258069" name="AutoShape 21"/>
            <p:cNvSpPr>
              <a:spLocks noChangeArrowheads="1"/>
            </p:cNvSpPr>
            <p:nvPr/>
          </p:nvSpPr>
          <p:spPr bwMode="auto">
            <a:xfrm rot="16200000">
              <a:off x="3532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70" name="AutoShape 22"/>
            <p:cNvSpPr>
              <a:spLocks noChangeArrowheads="1"/>
            </p:cNvSpPr>
            <p:nvPr/>
          </p:nvSpPr>
          <p:spPr bwMode="auto">
            <a:xfrm rot="16200000" flipH="1">
              <a:off x="3532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71" name="Group 23"/>
          <p:cNvGrpSpPr>
            <a:grpSpLocks/>
          </p:cNvGrpSpPr>
          <p:nvPr/>
        </p:nvGrpSpPr>
        <p:grpSpPr bwMode="auto">
          <a:xfrm>
            <a:off x="7435850" y="2940050"/>
            <a:ext cx="139700" cy="368300"/>
            <a:chOff x="3724" y="1852"/>
            <a:chExt cx="88" cy="232"/>
          </a:xfrm>
        </p:grpSpPr>
        <p:sp>
          <p:nvSpPr>
            <p:cNvPr id="258072" name="AutoShape 24"/>
            <p:cNvSpPr>
              <a:spLocks noChangeArrowheads="1"/>
            </p:cNvSpPr>
            <p:nvPr/>
          </p:nvSpPr>
          <p:spPr bwMode="auto">
            <a:xfrm rot="16200000">
              <a:off x="3724" y="185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73" name="AutoShape 25"/>
            <p:cNvSpPr>
              <a:spLocks noChangeArrowheads="1"/>
            </p:cNvSpPr>
            <p:nvPr/>
          </p:nvSpPr>
          <p:spPr bwMode="auto">
            <a:xfrm rot="16200000" flipH="1">
              <a:off x="3724" y="199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74" name="Group 26"/>
          <p:cNvGrpSpPr>
            <a:grpSpLocks/>
          </p:cNvGrpSpPr>
          <p:nvPr/>
        </p:nvGrpSpPr>
        <p:grpSpPr bwMode="auto">
          <a:xfrm>
            <a:off x="8883650" y="3244850"/>
            <a:ext cx="139700" cy="368300"/>
            <a:chOff x="4636" y="2044"/>
            <a:chExt cx="88" cy="232"/>
          </a:xfrm>
        </p:grpSpPr>
        <p:sp>
          <p:nvSpPr>
            <p:cNvPr id="258075" name="AutoShape 27"/>
            <p:cNvSpPr>
              <a:spLocks noChangeArrowheads="1"/>
            </p:cNvSpPr>
            <p:nvPr/>
          </p:nvSpPr>
          <p:spPr bwMode="auto">
            <a:xfrm rot="16200000">
              <a:off x="4636" y="204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76" name="AutoShape 28"/>
            <p:cNvSpPr>
              <a:spLocks noChangeArrowheads="1"/>
            </p:cNvSpPr>
            <p:nvPr/>
          </p:nvSpPr>
          <p:spPr bwMode="auto">
            <a:xfrm rot="16200000" flipH="1">
              <a:off x="4636" y="218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77" name="Group 29"/>
          <p:cNvGrpSpPr>
            <a:grpSpLocks/>
          </p:cNvGrpSpPr>
          <p:nvPr/>
        </p:nvGrpSpPr>
        <p:grpSpPr bwMode="auto">
          <a:xfrm>
            <a:off x="7740650" y="2635250"/>
            <a:ext cx="139700" cy="368300"/>
            <a:chOff x="3916" y="1660"/>
            <a:chExt cx="88" cy="232"/>
          </a:xfrm>
        </p:grpSpPr>
        <p:sp>
          <p:nvSpPr>
            <p:cNvPr id="258078" name="AutoShape 30"/>
            <p:cNvSpPr>
              <a:spLocks noChangeArrowheads="1"/>
            </p:cNvSpPr>
            <p:nvPr/>
          </p:nvSpPr>
          <p:spPr bwMode="auto">
            <a:xfrm rot="16200000">
              <a:off x="3916" y="166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79" name="AutoShape 31"/>
            <p:cNvSpPr>
              <a:spLocks noChangeArrowheads="1"/>
            </p:cNvSpPr>
            <p:nvPr/>
          </p:nvSpPr>
          <p:spPr bwMode="auto">
            <a:xfrm rot="16200000" flipH="1">
              <a:off x="3916" y="180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80" name="Group 32"/>
          <p:cNvGrpSpPr>
            <a:grpSpLocks/>
          </p:cNvGrpSpPr>
          <p:nvPr/>
        </p:nvGrpSpPr>
        <p:grpSpPr bwMode="auto">
          <a:xfrm>
            <a:off x="4921250" y="2940050"/>
            <a:ext cx="139700" cy="368300"/>
            <a:chOff x="2140" y="1852"/>
            <a:chExt cx="88" cy="232"/>
          </a:xfrm>
        </p:grpSpPr>
        <p:sp>
          <p:nvSpPr>
            <p:cNvPr id="258081" name="AutoShape 33"/>
            <p:cNvSpPr>
              <a:spLocks noChangeArrowheads="1"/>
            </p:cNvSpPr>
            <p:nvPr/>
          </p:nvSpPr>
          <p:spPr bwMode="auto">
            <a:xfrm rot="16200000">
              <a:off x="2140" y="185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82" name="AutoShape 34"/>
            <p:cNvSpPr>
              <a:spLocks noChangeArrowheads="1"/>
            </p:cNvSpPr>
            <p:nvPr/>
          </p:nvSpPr>
          <p:spPr bwMode="auto">
            <a:xfrm rot="16200000" flipH="1">
              <a:off x="2140" y="199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83" name="Group 35"/>
          <p:cNvGrpSpPr>
            <a:grpSpLocks/>
          </p:cNvGrpSpPr>
          <p:nvPr/>
        </p:nvGrpSpPr>
        <p:grpSpPr bwMode="auto">
          <a:xfrm>
            <a:off x="5226050" y="2559050"/>
            <a:ext cx="139700" cy="368300"/>
            <a:chOff x="2332" y="1612"/>
            <a:chExt cx="88" cy="232"/>
          </a:xfrm>
        </p:grpSpPr>
        <p:sp>
          <p:nvSpPr>
            <p:cNvPr id="258084" name="AutoShape 36"/>
            <p:cNvSpPr>
              <a:spLocks noChangeArrowheads="1"/>
            </p:cNvSpPr>
            <p:nvPr/>
          </p:nvSpPr>
          <p:spPr bwMode="auto">
            <a:xfrm rot="16200000">
              <a:off x="2332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85" name="AutoShape 37"/>
            <p:cNvSpPr>
              <a:spLocks noChangeArrowheads="1"/>
            </p:cNvSpPr>
            <p:nvPr/>
          </p:nvSpPr>
          <p:spPr bwMode="auto">
            <a:xfrm rot="16200000" flipH="1">
              <a:off x="2332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86" name="Group 38"/>
          <p:cNvGrpSpPr>
            <a:grpSpLocks/>
          </p:cNvGrpSpPr>
          <p:nvPr/>
        </p:nvGrpSpPr>
        <p:grpSpPr bwMode="auto">
          <a:xfrm>
            <a:off x="5530850" y="2863850"/>
            <a:ext cx="139700" cy="368300"/>
            <a:chOff x="2524" y="1804"/>
            <a:chExt cx="88" cy="232"/>
          </a:xfrm>
        </p:grpSpPr>
        <p:sp>
          <p:nvSpPr>
            <p:cNvPr id="258087" name="AutoShape 39"/>
            <p:cNvSpPr>
              <a:spLocks noChangeArrowheads="1"/>
            </p:cNvSpPr>
            <p:nvPr/>
          </p:nvSpPr>
          <p:spPr bwMode="auto">
            <a:xfrm rot="16200000">
              <a:off x="2524" y="180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88" name="AutoShape 40"/>
            <p:cNvSpPr>
              <a:spLocks noChangeArrowheads="1"/>
            </p:cNvSpPr>
            <p:nvPr/>
          </p:nvSpPr>
          <p:spPr bwMode="auto">
            <a:xfrm rot="16200000" flipH="1">
              <a:off x="2524" y="194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89" name="Group 41"/>
          <p:cNvGrpSpPr>
            <a:grpSpLocks/>
          </p:cNvGrpSpPr>
          <p:nvPr/>
        </p:nvGrpSpPr>
        <p:grpSpPr bwMode="auto">
          <a:xfrm>
            <a:off x="5835650" y="2559050"/>
            <a:ext cx="139700" cy="368300"/>
            <a:chOff x="2716" y="1612"/>
            <a:chExt cx="88" cy="232"/>
          </a:xfrm>
        </p:grpSpPr>
        <p:sp>
          <p:nvSpPr>
            <p:cNvPr id="258090" name="AutoShape 42"/>
            <p:cNvSpPr>
              <a:spLocks noChangeArrowheads="1"/>
            </p:cNvSpPr>
            <p:nvPr/>
          </p:nvSpPr>
          <p:spPr bwMode="auto">
            <a:xfrm rot="16200000">
              <a:off x="2716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91" name="AutoShape 43"/>
            <p:cNvSpPr>
              <a:spLocks noChangeArrowheads="1"/>
            </p:cNvSpPr>
            <p:nvPr/>
          </p:nvSpPr>
          <p:spPr bwMode="auto">
            <a:xfrm rot="16200000" flipH="1">
              <a:off x="2716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92" name="Group 44"/>
          <p:cNvGrpSpPr>
            <a:grpSpLocks/>
          </p:cNvGrpSpPr>
          <p:nvPr/>
        </p:nvGrpSpPr>
        <p:grpSpPr bwMode="auto">
          <a:xfrm>
            <a:off x="6292850" y="2863850"/>
            <a:ext cx="139700" cy="368300"/>
            <a:chOff x="3004" y="1804"/>
            <a:chExt cx="88" cy="232"/>
          </a:xfrm>
        </p:grpSpPr>
        <p:sp>
          <p:nvSpPr>
            <p:cNvPr id="258093" name="AutoShape 45"/>
            <p:cNvSpPr>
              <a:spLocks noChangeArrowheads="1"/>
            </p:cNvSpPr>
            <p:nvPr/>
          </p:nvSpPr>
          <p:spPr bwMode="auto">
            <a:xfrm rot="16200000">
              <a:off x="3004" y="180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94" name="AutoShape 46"/>
            <p:cNvSpPr>
              <a:spLocks noChangeArrowheads="1"/>
            </p:cNvSpPr>
            <p:nvPr/>
          </p:nvSpPr>
          <p:spPr bwMode="auto">
            <a:xfrm rot="16200000" flipH="1">
              <a:off x="3004" y="194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95" name="Group 47"/>
          <p:cNvGrpSpPr>
            <a:grpSpLocks/>
          </p:cNvGrpSpPr>
          <p:nvPr/>
        </p:nvGrpSpPr>
        <p:grpSpPr bwMode="auto">
          <a:xfrm>
            <a:off x="6597650" y="2635250"/>
            <a:ext cx="139700" cy="368300"/>
            <a:chOff x="3196" y="1660"/>
            <a:chExt cx="88" cy="232"/>
          </a:xfrm>
        </p:grpSpPr>
        <p:sp>
          <p:nvSpPr>
            <p:cNvPr id="258096" name="AutoShape 48"/>
            <p:cNvSpPr>
              <a:spLocks noChangeArrowheads="1"/>
            </p:cNvSpPr>
            <p:nvPr/>
          </p:nvSpPr>
          <p:spPr bwMode="auto">
            <a:xfrm rot="16200000">
              <a:off x="3196" y="166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097" name="AutoShape 49"/>
            <p:cNvSpPr>
              <a:spLocks noChangeArrowheads="1"/>
            </p:cNvSpPr>
            <p:nvPr/>
          </p:nvSpPr>
          <p:spPr bwMode="auto">
            <a:xfrm rot="16200000" flipH="1">
              <a:off x="3196" y="1804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098" name="Group 50"/>
          <p:cNvGrpSpPr>
            <a:grpSpLocks/>
          </p:cNvGrpSpPr>
          <p:nvPr/>
        </p:nvGrpSpPr>
        <p:grpSpPr bwMode="auto">
          <a:xfrm>
            <a:off x="2657475" y="3030539"/>
            <a:ext cx="247650" cy="338137"/>
            <a:chOff x="714" y="1909"/>
            <a:chExt cx="156" cy="213"/>
          </a:xfrm>
        </p:grpSpPr>
        <p:sp>
          <p:nvSpPr>
            <p:cNvPr id="258099" name="AutoShape 51"/>
            <p:cNvSpPr>
              <a:spLocks noChangeArrowheads="1"/>
            </p:cNvSpPr>
            <p:nvPr/>
          </p:nvSpPr>
          <p:spPr bwMode="auto">
            <a:xfrm rot="14520000">
              <a:off x="715" y="1908"/>
              <a:ext cx="86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00" name="AutoShape 52"/>
            <p:cNvSpPr>
              <a:spLocks noChangeArrowheads="1"/>
            </p:cNvSpPr>
            <p:nvPr/>
          </p:nvSpPr>
          <p:spPr bwMode="auto">
            <a:xfrm rot="14520000" flipH="1">
              <a:off x="783" y="2035"/>
              <a:ext cx="86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01" name="Group 53"/>
          <p:cNvGrpSpPr>
            <a:grpSpLocks/>
          </p:cNvGrpSpPr>
          <p:nvPr/>
        </p:nvGrpSpPr>
        <p:grpSpPr bwMode="auto">
          <a:xfrm>
            <a:off x="3549650" y="2559050"/>
            <a:ext cx="139700" cy="368300"/>
            <a:chOff x="1276" y="1612"/>
            <a:chExt cx="88" cy="232"/>
          </a:xfrm>
        </p:grpSpPr>
        <p:sp>
          <p:nvSpPr>
            <p:cNvPr id="258102" name="AutoShape 54"/>
            <p:cNvSpPr>
              <a:spLocks noChangeArrowheads="1"/>
            </p:cNvSpPr>
            <p:nvPr/>
          </p:nvSpPr>
          <p:spPr bwMode="auto">
            <a:xfrm rot="16200000">
              <a:off x="1276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03" name="AutoShape 55"/>
            <p:cNvSpPr>
              <a:spLocks noChangeArrowheads="1"/>
            </p:cNvSpPr>
            <p:nvPr/>
          </p:nvSpPr>
          <p:spPr bwMode="auto">
            <a:xfrm rot="16200000" flipH="1">
              <a:off x="1276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04" name="Group 56"/>
          <p:cNvGrpSpPr>
            <a:grpSpLocks/>
          </p:cNvGrpSpPr>
          <p:nvPr/>
        </p:nvGrpSpPr>
        <p:grpSpPr bwMode="auto">
          <a:xfrm>
            <a:off x="3854450" y="2940050"/>
            <a:ext cx="139700" cy="368300"/>
            <a:chOff x="1468" y="1852"/>
            <a:chExt cx="88" cy="232"/>
          </a:xfrm>
        </p:grpSpPr>
        <p:sp>
          <p:nvSpPr>
            <p:cNvPr id="258105" name="AutoShape 57"/>
            <p:cNvSpPr>
              <a:spLocks noChangeArrowheads="1"/>
            </p:cNvSpPr>
            <p:nvPr/>
          </p:nvSpPr>
          <p:spPr bwMode="auto">
            <a:xfrm rot="16200000">
              <a:off x="1468" y="185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06" name="AutoShape 58"/>
            <p:cNvSpPr>
              <a:spLocks noChangeArrowheads="1"/>
            </p:cNvSpPr>
            <p:nvPr/>
          </p:nvSpPr>
          <p:spPr bwMode="auto">
            <a:xfrm rot="16200000" flipH="1">
              <a:off x="1468" y="199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07" name="Group 59"/>
          <p:cNvGrpSpPr>
            <a:grpSpLocks/>
          </p:cNvGrpSpPr>
          <p:nvPr/>
        </p:nvGrpSpPr>
        <p:grpSpPr bwMode="auto">
          <a:xfrm>
            <a:off x="4235450" y="2787650"/>
            <a:ext cx="139700" cy="368300"/>
            <a:chOff x="1708" y="1756"/>
            <a:chExt cx="88" cy="232"/>
          </a:xfrm>
        </p:grpSpPr>
        <p:sp>
          <p:nvSpPr>
            <p:cNvPr id="258108" name="AutoShape 60"/>
            <p:cNvSpPr>
              <a:spLocks noChangeArrowheads="1"/>
            </p:cNvSpPr>
            <p:nvPr/>
          </p:nvSpPr>
          <p:spPr bwMode="auto">
            <a:xfrm rot="16200000">
              <a:off x="1708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09" name="AutoShape 61"/>
            <p:cNvSpPr>
              <a:spLocks noChangeArrowheads="1"/>
            </p:cNvSpPr>
            <p:nvPr/>
          </p:nvSpPr>
          <p:spPr bwMode="auto">
            <a:xfrm rot="16200000" flipH="1">
              <a:off x="1708" y="1900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10" name="Group 62"/>
          <p:cNvGrpSpPr>
            <a:grpSpLocks/>
          </p:cNvGrpSpPr>
          <p:nvPr/>
        </p:nvGrpSpPr>
        <p:grpSpPr bwMode="auto">
          <a:xfrm>
            <a:off x="4616450" y="2559050"/>
            <a:ext cx="139700" cy="368300"/>
            <a:chOff x="1948" y="1612"/>
            <a:chExt cx="88" cy="232"/>
          </a:xfrm>
        </p:grpSpPr>
        <p:sp>
          <p:nvSpPr>
            <p:cNvPr id="258111" name="AutoShape 63"/>
            <p:cNvSpPr>
              <a:spLocks noChangeArrowheads="1"/>
            </p:cNvSpPr>
            <p:nvPr/>
          </p:nvSpPr>
          <p:spPr bwMode="auto">
            <a:xfrm rot="16200000">
              <a:off x="1948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12" name="AutoShape 64"/>
            <p:cNvSpPr>
              <a:spLocks noChangeArrowheads="1"/>
            </p:cNvSpPr>
            <p:nvPr/>
          </p:nvSpPr>
          <p:spPr bwMode="auto">
            <a:xfrm rot="16200000" flipH="1">
              <a:off x="1948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13" name="Group 65"/>
          <p:cNvGrpSpPr>
            <a:grpSpLocks/>
          </p:cNvGrpSpPr>
          <p:nvPr/>
        </p:nvGrpSpPr>
        <p:grpSpPr bwMode="auto">
          <a:xfrm>
            <a:off x="2635250" y="2559050"/>
            <a:ext cx="139700" cy="368300"/>
            <a:chOff x="700" y="1612"/>
            <a:chExt cx="88" cy="232"/>
          </a:xfrm>
        </p:grpSpPr>
        <p:sp>
          <p:nvSpPr>
            <p:cNvPr id="258114" name="AutoShape 66"/>
            <p:cNvSpPr>
              <a:spLocks noChangeArrowheads="1"/>
            </p:cNvSpPr>
            <p:nvPr/>
          </p:nvSpPr>
          <p:spPr bwMode="auto">
            <a:xfrm rot="16200000">
              <a:off x="700" y="161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15" name="AutoShape 67"/>
            <p:cNvSpPr>
              <a:spLocks noChangeArrowheads="1"/>
            </p:cNvSpPr>
            <p:nvPr/>
          </p:nvSpPr>
          <p:spPr bwMode="auto">
            <a:xfrm rot="16200000" flipH="1">
              <a:off x="700" y="1756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16" name="Group 68"/>
          <p:cNvGrpSpPr>
            <a:grpSpLocks/>
          </p:cNvGrpSpPr>
          <p:nvPr/>
        </p:nvGrpSpPr>
        <p:grpSpPr bwMode="auto">
          <a:xfrm>
            <a:off x="3136901" y="3171826"/>
            <a:ext cx="201613" cy="360363"/>
            <a:chOff x="1016" y="1998"/>
            <a:chExt cx="127" cy="227"/>
          </a:xfrm>
        </p:grpSpPr>
        <p:sp>
          <p:nvSpPr>
            <p:cNvPr id="258117" name="AutoShape 69"/>
            <p:cNvSpPr>
              <a:spLocks noChangeArrowheads="1"/>
            </p:cNvSpPr>
            <p:nvPr/>
          </p:nvSpPr>
          <p:spPr bwMode="auto">
            <a:xfrm rot="15240000">
              <a:off x="1016" y="199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18" name="AutoShape 70"/>
            <p:cNvSpPr>
              <a:spLocks noChangeArrowheads="1"/>
            </p:cNvSpPr>
            <p:nvPr/>
          </p:nvSpPr>
          <p:spPr bwMode="auto">
            <a:xfrm rot="15240000" flipH="1">
              <a:off x="1055" y="2137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8119" name="Group 71"/>
          <p:cNvGrpSpPr>
            <a:grpSpLocks/>
          </p:cNvGrpSpPr>
          <p:nvPr/>
        </p:nvGrpSpPr>
        <p:grpSpPr bwMode="auto">
          <a:xfrm>
            <a:off x="3168650" y="2711450"/>
            <a:ext cx="139700" cy="368300"/>
            <a:chOff x="1036" y="1708"/>
            <a:chExt cx="88" cy="232"/>
          </a:xfrm>
        </p:grpSpPr>
        <p:sp>
          <p:nvSpPr>
            <p:cNvPr id="258120" name="AutoShape 72"/>
            <p:cNvSpPr>
              <a:spLocks noChangeArrowheads="1"/>
            </p:cNvSpPr>
            <p:nvPr/>
          </p:nvSpPr>
          <p:spPr bwMode="auto">
            <a:xfrm rot="16200000">
              <a:off x="1036" y="1708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21" name="AutoShape 73"/>
            <p:cNvSpPr>
              <a:spLocks noChangeArrowheads="1"/>
            </p:cNvSpPr>
            <p:nvPr/>
          </p:nvSpPr>
          <p:spPr bwMode="auto">
            <a:xfrm rot="16200000" flipH="1">
              <a:off x="1036" y="1852"/>
              <a:ext cx="88" cy="88"/>
            </a:xfrm>
            <a:prstGeom prst="homePlate">
              <a:avLst>
                <a:gd name="adj" fmla="val 33333"/>
              </a:avLst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8122" name="Oval 74"/>
          <p:cNvSpPr>
            <a:spLocks noChangeArrowheads="1"/>
          </p:cNvSpPr>
          <p:nvPr/>
        </p:nvSpPr>
        <p:spPr bwMode="auto">
          <a:xfrm>
            <a:off x="31305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3" name="Oval 75"/>
          <p:cNvSpPr>
            <a:spLocks noChangeArrowheads="1"/>
          </p:cNvSpPr>
          <p:nvPr/>
        </p:nvSpPr>
        <p:spPr bwMode="auto">
          <a:xfrm>
            <a:off x="79311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4" name="Oval 76"/>
          <p:cNvSpPr>
            <a:spLocks noChangeArrowheads="1"/>
          </p:cNvSpPr>
          <p:nvPr/>
        </p:nvSpPr>
        <p:spPr bwMode="auto">
          <a:xfrm>
            <a:off x="6102350" y="24447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5" name="Oval 77"/>
          <p:cNvSpPr>
            <a:spLocks noChangeArrowheads="1"/>
          </p:cNvSpPr>
          <p:nvPr/>
        </p:nvSpPr>
        <p:spPr bwMode="auto">
          <a:xfrm>
            <a:off x="5492750" y="24447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6" name="Oval 78"/>
          <p:cNvSpPr>
            <a:spLocks noChangeArrowheads="1"/>
          </p:cNvSpPr>
          <p:nvPr/>
        </p:nvSpPr>
        <p:spPr bwMode="auto">
          <a:xfrm>
            <a:off x="48831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7" name="Oval 79"/>
          <p:cNvSpPr>
            <a:spLocks noChangeArrowheads="1"/>
          </p:cNvSpPr>
          <p:nvPr/>
        </p:nvSpPr>
        <p:spPr bwMode="auto">
          <a:xfrm>
            <a:off x="68643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8" name="Oval 80"/>
          <p:cNvSpPr>
            <a:spLocks noChangeArrowheads="1"/>
          </p:cNvSpPr>
          <p:nvPr/>
        </p:nvSpPr>
        <p:spPr bwMode="auto">
          <a:xfrm>
            <a:off x="41973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29" name="Oval 81"/>
          <p:cNvSpPr>
            <a:spLocks noChangeArrowheads="1"/>
          </p:cNvSpPr>
          <p:nvPr/>
        </p:nvSpPr>
        <p:spPr bwMode="auto">
          <a:xfrm>
            <a:off x="8540750" y="25209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0" name="Oval 82"/>
          <p:cNvSpPr>
            <a:spLocks noChangeArrowheads="1"/>
          </p:cNvSpPr>
          <p:nvPr/>
        </p:nvSpPr>
        <p:spPr bwMode="auto">
          <a:xfrm>
            <a:off x="7473950" y="2444750"/>
            <a:ext cx="2159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1" name="Freeform 83"/>
          <p:cNvSpPr>
            <a:spLocks/>
          </p:cNvSpPr>
          <p:nvPr/>
        </p:nvSpPr>
        <p:spPr bwMode="auto">
          <a:xfrm>
            <a:off x="8763001" y="1047750"/>
            <a:ext cx="631825" cy="3297238"/>
          </a:xfrm>
          <a:custGeom>
            <a:avLst/>
            <a:gdLst>
              <a:gd name="T0" fmla="*/ 15 w 398"/>
              <a:gd name="T1" fmla="*/ 2030 h 2077"/>
              <a:gd name="T2" fmla="*/ 48 w 398"/>
              <a:gd name="T3" fmla="*/ 1965 h 2077"/>
              <a:gd name="T4" fmla="*/ 70 w 398"/>
              <a:gd name="T5" fmla="*/ 1899 h 2077"/>
              <a:gd name="T6" fmla="*/ 114 w 398"/>
              <a:gd name="T7" fmla="*/ 1834 h 2077"/>
              <a:gd name="T8" fmla="*/ 179 w 398"/>
              <a:gd name="T9" fmla="*/ 1779 h 2077"/>
              <a:gd name="T10" fmla="*/ 234 w 398"/>
              <a:gd name="T11" fmla="*/ 1725 h 2077"/>
              <a:gd name="T12" fmla="*/ 266 w 398"/>
              <a:gd name="T13" fmla="*/ 1659 h 2077"/>
              <a:gd name="T14" fmla="*/ 288 w 398"/>
              <a:gd name="T15" fmla="*/ 1594 h 2077"/>
              <a:gd name="T16" fmla="*/ 310 w 398"/>
              <a:gd name="T17" fmla="*/ 1528 h 2077"/>
              <a:gd name="T18" fmla="*/ 321 w 398"/>
              <a:gd name="T19" fmla="*/ 1463 h 2077"/>
              <a:gd name="T20" fmla="*/ 332 w 398"/>
              <a:gd name="T21" fmla="*/ 1397 h 2077"/>
              <a:gd name="T22" fmla="*/ 332 w 398"/>
              <a:gd name="T23" fmla="*/ 1332 h 2077"/>
              <a:gd name="T24" fmla="*/ 343 w 398"/>
              <a:gd name="T25" fmla="*/ 1266 h 2077"/>
              <a:gd name="T26" fmla="*/ 343 w 398"/>
              <a:gd name="T27" fmla="*/ 1201 h 2077"/>
              <a:gd name="T28" fmla="*/ 343 w 398"/>
              <a:gd name="T29" fmla="*/ 1136 h 2077"/>
              <a:gd name="T30" fmla="*/ 343 w 398"/>
              <a:gd name="T31" fmla="*/ 1070 h 2077"/>
              <a:gd name="T32" fmla="*/ 332 w 398"/>
              <a:gd name="T33" fmla="*/ 1005 h 2077"/>
              <a:gd name="T34" fmla="*/ 321 w 398"/>
              <a:gd name="T35" fmla="*/ 939 h 2077"/>
              <a:gd name="T36" fmla="*/ 321 w 398"/>
              <a:gd name="T37" fmla="*/ 874 h 2077"/>
              <a:gd name="T38" fmla="*/ 321 w 398"/>
              <a:gd name="T39" fmla="*/ 797 h 2077"/>
              <a:gd name="T40" fmla="*/ 336 w 398"/>
              <a:gd name="T41" fmla="*/ 780 h 2077"/>
              <a:gd name="T42" fmla="*/ 354 w 398"/>
              <a:gd name="T43" fmla="*/ 699 h 2077"/>
              <a:gd name="T44" fmla="*/ 365 w 398"/>
              <a:gd name="T45" fmla="*/ 633 h 2077"/>
              <a:gd name="T46" fmla="*/ 386 w 398"/>
              <a:gd name="T47" fmla="*/ 568 h 2077"/>
              <a:gd name="T48" fmla="*/ 397 w 398"/>
              <a:gd name="T49" fmla="*/ 492 h 2077"/>
              <a:gd name="T50" fmla="*/ 397 w 398"/>
              <a:gd name="T51" fmla="*/ 426 h 2077"/>
              <a:gd name="T52" fmla="*/ 397 w 398"/>
              <a:gd name="T53" fmla="*/ 361 h 2077"/>
              <a:gd name="T54" fmla="*/ 397 w 398"/>
              <a:gd name="T55" fmla="*/ 295 h 2077"/>
              <a:gd name="T56" fmla="*/ 397 w 398"/>
              <a:gd name="T57" fmla="*/ 230 h 2077"/>
              <a:gd name="T58" fmla="*/ 397 w 398"/>
              <a:gd name="T59" fmla="*/ 164 h 2077"/>
              <a:gd name="T60" fmla="*/ 376 w 398"/>
              <a:gd name="T61" fmla="*/ 99 h 2077"/>
              <a:gd name="T62" fmla="*/ 354 w 398"/>
              <a:gd name="T63" fmla="*/ 33 h 2077"/>
              <a:gd name="T64" fmla="*/ 336 w 398"/>
              <a:gd name="T65" fmla="*/ 12 h 20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98" h="2077">
                <a:moveTo>
                  <a:pt x="0" y="2076"/>
                </a:moveTo>
                <a:lnTo>
                  <a:pt x="15" y="2030"/>
                </a:lnTo>
                <a:lnTo>
                  <a:pt x="15" y="1998"/>
                </a:lnTo>
                <a:lnTo>
                  <a:pt x="48" y="1965"/>
                </a:lnTo>
                <a:lnTo>
                  <a:pt x="59" y="1932"/>
                </a:lnTo>
                <a:lnTo>
                  <a:pt x="70" y="1899"/>
                </a:lnTo>
                <a:lnTo>
                  <a:pt x="92" y="1867"/>
                </a:lnTo>
                <a:lnTo>
                  <a:pt x="114" y="1834"/>
                </a:lnTo>
                <a:lnTo>
                  <a:pt x="146" y="1801"/>
                </a:lnTo>
                <a:lnTo>
                  <a:pt x="179" y="1779"/>
                </a:lnTo>
                <a:lnTo>
                  <a:pt x="212" y="1758"/>
                </a:lnTo>
                <a:lnTo>
                  <a:pt x="234" y="1725"/>
                </a:lnTo>
                <a:lnTo>
                  <a:pt x="256" y="1692"/>
                </a:lnTo>
                <a:lnTo>
                  <a:pt x="266" y="1659"/>
                </a:lnTo>
                <a:lnTo>
                  <a:pt x="277" y="1627"/>
                </a:lnTo>
                <a:lnTo>
                  <a:pt x="288" y="1594"/>
                </a:lnTo>
                <a:lnTo>
                  <a:pt x="299" y="1561"/>
                </a:lnTo>
                <a:lnTo>
                  <a:pt x="310" y="1528"/>
                </a:lnTo>
                <a:lnTo>
                  <a:pt x="321" y="1496"/>
                </a:lnTo>
                <a:lnTo>
                  <a:pt x="321" y="1463"/>
                </a:lnTo>
                <a:lnTo>
                  <a:pt x="321" y="1430"/>
                </a:lnTo>
                <a:lnTo>
                  <a:pt x="332" y="1397"/>
                </a:lnTo>
                <a:lnTo>
                  <a:pt x="332" y="1365"/>
                </a:lnTo>
                <a:lnTo>
                  <a:pt x="332" y="1332"/>
                </a:lnTo>
                <a:lnTo>
                  <a:pt x="343" y="1299"/>
                </a:lnTo>
                <a:lnTo>
                  <a:pt x="343" y="1266"/>
                </a:lnTo>
                <a:lnTo>
                  <a:pt x="343" y="1234"/>
                </a:lnTo>
                <a:lnTo>
                  <a:pt x="343" y="1201"/>
                </a:lnTo>
                <a:lnTo>
                  <a:pt x="343" y="1168"/>
                </a:lnTo>
                <a:lnTo>
                  <a:pt x="343" y="1136"/>
                </a:lnTo>
                <a:lnTo>
                  <a:pt x="343" y="1103"/>
                </a:lnTo>
                <a:lnTo>
                  <a:pt x="343" y="1070"/>
                </a:lnTo>
                <a:lnTo>
                  <a:pt x="332" y="1037"/>
                </a:lnTo>
                <a:lnTo>
                  <a:pt x="332" y="1005"/>
                </a:lnTo>
                <a:lnTo>
                  <a:pt x="321" y="972"/>
                </a:lnTo>
                <a:lnTo>
                  <a:pt x="321" y="939"/>
                </a:lnTo>
                <a:lnTo>
                  <a:pt x="321" y="906"/>
                </a:lnTo>
                <a:lnTo>
                  <a:pt x="321" y="874"/>
                </a:lnTo>
                <a:lnTo>
                  <a:pt x="321" y="841"/>
                </a:lnTo>
                <a:lnTo>
                  <a:pt x="321" y="797"/>
                </a:lnTo>
                <a:lnTo>
                  <a:pt x="321" y="764"/>
                </a:lnTo>
                <a:lnTo>
                  <a:pt x="336" y="780"/>
                </a:lnTo>
                <a:lnTo>
                  <a:pt x="336" y="732"/>
                </a:lnTo>
                <a:lnTo>
                  <a:pt x="354" y="699"/>
                </a:lnTo>
                <a:lnTo>
                  <a:pt x="365" y="666"/>
                </a:lnTo>
                <a:lnTo>
                  <a:pt x="365" y="633"/>
                </a:lnTo>
                <a:lnTo>
                  <a:pt x="376" y="601"/>
                </a:lnTo>
                <a:lnTo>
                  <a:pt x="386" y="568"/>
                </a:lnTo>
                <a:lnTo>
                  <a:pt x="386" y="535"/>
                </a:lnTo>
                <a:lnTo>
                  <a:pt x="397" y="492"/>
                </a:lnTo>
                <a:lnTo>
                  <a:pt x="397" y="459"/>
                </a:lnTo>
                <a:lnTo>
                  <a:pt x="397" y="426"/>
                </a:lnTo>
                <a:lnTo>
                  <a:pt x="397" y="393"/>
                </a:lnTo>
                <a:lnTo>
                  <a:pt x="397" y="361"/>
                </a:lnTo>
                <a:lnTo>
                  <a:pt x="397" y="328"/>
                </a:lnTo>
                <a:lnTo>
                  <a:pt x="397" y="295"/>
                </a:lnTo>
                <a:lnTo>
                  <a:pt x="397" y="262"/>
                </a:lnTo>
                <a:lnTo>
                  <a:pt x="397" y="230"/>
                </a:lnTo>
                <a:lnTo>
                  <a:pt x="397" y="197"/>
                </a:lnTo>
                <a:lnTo>
                  <a:pt x="397" y="164"/>
                </a:lnTo>
                <a:lnTo>
                  <a:pt x="386" y="131"/>
                </a:lnTo>
                <a:lnTo>
                  <a:pt x="376" y="99"/>
                </a:lnTo>
                <a:lnTo>
                  <a:pt x="365" y="66"/>
                </a:lnTo>
                <a:lnTo>
                  <a:pt x="354" y="33"/>
                </a:lnTo>
                <a:lnTo>
                  <a:pt x="343" y="0"/>
                </a:lnTo>
                <a:lnTo>
                  <a:pt x="336" y="12"/>
                </a:lnTo>
              </a:path>
            </a:pathLst>
          </a:custGeom>
          <a:noFill/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132" name="Freeform 84"/>
          <p:cNvSpPr>
            <a:spLocks/>
          </p:cNvSpPr>
          <p:nvPr/>
        </p:nvSpPr>
        <p:spPr bwMode="auto">
          <a:xfrm>
            <a:off x="2247900" y="1066800"/>
            <a:ext cx="954088" cy="3278188"/>
          </a:xfrm>
          <a:custGeom>
            <a:avLst/>
            <a:gdLst>
              <a:gd name="T0" fmla="*/ 589 w 601"/>
              <a:gd name="T1" fmla="*/ 2018 h 2065"/>
              <a:gd name="T2" fmla="*/ 589 w 601"/>
              <a:gd name="T3" fmla="*/ 1953 h 2065"/>
              <a:gd name="T4" fmla="*/ 556 w 601"/>
              <a:gd name="T5" fmla="*/ 1887 h 2065"/>
              <a:gd name="T6" fmla="*/ 512 w 601"/>
              <a:gd name="T7" fmla="*/ 1833 h 2065"/>
              <a:gd name="T8" fmla="*/ 469 w 601"/>
              <a:gd name="T9" fmla="*/ 1778 h 2065"/>
              <a:gd name="T10" fmla="*/ 436 w 601"/>
              <a:gd name="T11" fmla="*/ 1713 h 2065"/>
              <a:gd name="T12" fmla="*/ 371 w 601"/>
              <a:gd name="T13" fmla="*/ 1680 h 2065"/>
              <a:gd name="T14" fmla="*/ 316 w 601"/>
              <a:gd name="T15" fmla="*/ 1615 h 2065"/>
              <a:gd name="T16" fmla="*/ 261 w 601"/>
              <a:gd name="T17" fmla="*/ 1549 h 2065"/>
              <a:gd name="T18" fmla="*/ 218 w 601"/>
              <a:gd name="T19" fmla="*/ 1484 h 2065"/>
              <a:gd name="T20" fmla="*/ 174 w 601"/>
              <a:gd name="T21" fmla="*/ 1418 h 2065"/>
              <a:gd name="T22" fmla="*/ 152 w 601"/>
              <a:gd name="T23" fmla="*/ 1353 h 2065"/>
              <a:gd name="T24" fmla="*/ 130 w 601"/>
              <a:gd name="T25" fmla="*/ 1287 h 2065"/>
              <a:gd name="T26" fmla="*/ 109 w 601"/>
              <a:gd name="T27" fmla="*/ 1222 h 2065"/>
              <a:gd name="T28" fmla="*/ 109 w 601"/>
              <a:gd name="T29" fmla="*/ 1156 h 2065"/>
              <a:gd name="T30" fmla="*/ 109 w 601"/>
              <a:gd name="T31" fmla="*/ 1091 h 2065"/>
              <a:gd name="T32" fmla="*/ 109 w 601"/>
              <a:gd name="T33" fmla="*/ 1025 h 2065"/>
              <a:gd name="T34" fmla="*/ 109 w 601"/>
              <a:gd name="T35" fmla="*/ 960 h 2065"/>
              <a:gd name="T36" fmla="*/ 98 w 601"/>
              <a:gd name="T37" fmla="*/ 894 h 2065"/>
              <a:gd name="T38" fmla="*/ 76 w 601"/>
              <a:gd name="T39" fmla="*/ 829 h 2065"/>
              <a:gd name="T40" fmla="*/ 54 w 601"/>
              <a:gd name="T41" fmla="*/ 763 h 2065"/>
              <a:gd name="T42" fmla="*/ 43 w 601"/>
              <a:gd name="T43" fmla="*/ 698 h 2065"/>
              <a:gd name="T44" fmla="*/ 32 w 601"/>
              <a:gd name="T45" fmla="*/ 632 h 2065"/>
              <a:gd name="T46" fmla="*/ 10 w 601"/>
              <a:gd name="T47" fmla="*/ 567 h 2065"/>
              <a:gd name="T48" fmla="*/ 0 w 601"/>
              <a:gd name="T49" fmla="*/ 501 h 2065"/>
              <a:gd name="T50" fmla="*/ 0 w 601"/>
              <a:gd name="T51" fmla="*/ 436 h 2065"/>
              <a:gd name="T52" fmla="*/ 0 w 601"/>
              <a:gd name="T53" fmla="*/ 370 h 2065"/>
              <a:gd name="T54" fmla="*/ 21 w 601"/>
              <a:gd name="T55" fmla="*/ 305 h 2065"/>
              <a:gd name="T56" fmla="*/ 32 w 601"/>
              <a:gd name="T57" fmla="*/ 239 h 2065"/>
              <a:gd name="T58" fmla="*/ 32 w 601"/>
              <a:gd name="T59" fmla="*/ 174 h 2065"/>
              <a:gd name="T60" fmla="*/ 43 w 601"/>
              <a:gd name="T61" fmla="*/ 109 h 2065"/>
              <a:gd name="T62" fmla="*/ 65 w 601"/>
              <a:gd name="T63" fmla="*/ 43 h 2065"/>
              <a:gd name="T64" fmla="*/ 72 w 601"/>
              <a:gd name="T65" fmla="*/ 0 h 2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1" h="2065">
                <a:moveTo>
                  <a:pt x="600" y="2064"/>
                </a:moveTo>
                <a:lnTo>
                  <a:pt x="589" y="2018"/>
                </a:lnTo>
                <a:lnTo>
                  <a:pt x="589" y="1986"/>
                </a:lnTo>
                <a:lnTo>
                  <a:pt x="589" y="1953"/>
                </a:lnTo>
                <a:lnTo>
                  <a:pt x="567" y="1920"/>
                </a:lnTo>
                <a:lnTo>
                  <a:pt x="556" y="1887"/>
                </a:lnTo>
                <a:lnTo>
                  <a:pt x="523" y="1866"/>
                </a:lnTo>
                <a:lnTo>
                  <a:pt x="512" y="1833"/>
                </a:lnTo>
                <a:lnTo>
                  <a:pt x="480" y="1811"/>
                </a:lnTo>
                <a:lnTo>
                  <a:pt x="469" y="1778"/>
                </a:lnTo>
                <a:lnTo>
                  <a:pt x="447" y="1746"/>
                </a:lnTo>
                <a:lnTo>
                  <a:pt x="436" y="1713"/>
                </a:lnTo>
                <a:lnTo>
                  <a:pt x="403" y="1702"/>
                </a:lnTo>
                <a:lnTo>
                  <a:pt x="371" y="1680"/>
                </a:lnTo>
                <a:lnTo>
                  <a:pt x="338" y="1647"/>
                </a:lnTo>
                <a:lnTo>
                  <a:pt x="316" y="1615"/>
                </a:lnTo>
                <a:lnTo>
                  <a:pt x="283" y="1582"/>
                </a:lnTo>
                <a:lnTo>
                  <a:pt x="261" y="1549"/>
                </a:lnTo>
                <a:lnTo>
                  <a:pt x="240" y="1516"/>
                </a:lnTo>
                <a:lnTo>
                  <a:pt x="218" y="1484"/>
                </a:lnTo>
                <a:lnTo>
                  <a:pt x="207" y="1451"/>
                </a:lnTo>
                <a:lnTo>
                  <a:pt x="174" y="1418"/>
                </a:lnTo>
                <a:lnTo>
                  <a:pt x="163" y="1385"/>
                </a:lnTo>
                <a:lnTo>
                  <a:pt x="152" y="1353"/>
                </a:lnTo>
                <a:lnTo>
                  <a:pt x="141" y="1320"/>
                </a:lnTo>
                <a:lnTo>
                  <a:pt x="130" y="1287"/>
                </a:lnTo>
                <a:lnTo>
                  <a:pt x="120" y="1254"/>
                </a:lnTo>
                <a:lnTo>
                  <a:pt x="109" y="1222"/>
                </a:lnTo>
                <a:lnTo>
                  <a:pt x="109" y="1189"/>
                </a:lnTo>
                <a:lnTo>
                  <a:pt x="109" y="1156"/>
                </a:lnTo>
                <a:lnTo>
                  <a:pt x="109" y="1124"/>
                </a:lnTo>
                <a:lnTo>
                  <a:pt x="109" y="1091"/>
                </a:lnTo>
                <a:lnTo>
                  <a:pt x="109" y="1058"/>
                </a:lnTo>
                <a:lnTo>
                  <a:pt x="109" y="1025"/>
                </a:lnTo>
                <a:lnTo>
                  <a:pt x="109" y="993"/>
                </a:lnTo>
                <a:lnTo>
                  <a:pt x="109" y="960"/>
                </a:lnTo>
                <a:lnTo>
                  <a:pt x="109" y="927"/>
                </a:lnTo>
                <a:lnTo>
                  <a:pt x="98" y="894"/>
                </a:lnTo>
                <a:lnTo>
                  <a:pt x="87" y="862"/>
                </a:lnTo>
                <a:lnTo>
                  <a:pt x="76" y="829"/>
                </a:lnTo>
                <a:lnTo>
                  <a:pt x="65" y="796"/>
                </a:lnTo>
                <a:lnTo>
                  <a:pt x="54" y="763"/>
                </a:lnTo>
                <a:lnTo>
                  <a:pt x="43" y="731"/>
                </a:lnTo>
                <a:lnTo>
                  <a:pt x="43" y="698"/>
                </a:lnTo>
                <a:lnTo>
                  <a:pt x="32" y="665"/>
                </a:lnTo>
                <a:lnTo>
                  <a:pt x="32" y="632"/>
                </a:lnTo>
                <a:lnTo>
                  <a:pt x="21" y="600"/>
                </a:lnTo>
                <a:lnTo>
                  <a:pt x="10" y="567"/>
                </a:lnTo>
                <a:lnTo>
                  <a:pt x="10" y="534"/>
                </a:lnTo>
                <a:lnTo>
                  <a:pt x="0" y="501"/>
                </a:lnTo>
                <a:lnTo>
                  <a:pt x="0" y="469"/>
                </a:lnTo>
                <a:lnTo>
                  <a:pt x="0" y="436"/>
                </a:lnTo>
                <a:lnTo>
                  <a:pt x="0" y="403"/>
                </a:lnTo>
                <a:lnTo>
                  <a:pt x="0" y="370"/>
                </a:lnTo>
                <a:lnTo>
                  <a:pt x="10" y="338"/>
                </a:lnTo>
                <a:lnTo>
                  <a:pt x="21" y="305"/>
                </a:lnTo>
                <a:lnTo>
                  <a:pt x="32" y="272"/>
                </a:lnTo>
                <a:lnTo>
                  <a:pt x="32" y="239"/>
                </a:lnTo>
                <a:lnTo>
                  <a:pt x="32" y="207"/>
                </a:lnTo>
                <a:lnTo>
                  <a:pt x="32" y="174"/>
                </a:lnTo>
                <a:lnTo>
                  <a:pt x="43" y="141"/>
                </a:lnTo>
                <a:lnTo>
                  <a:pt x="43" y="109"/>
                </a:lnTo>
                <a:lnTo>
                  <a:pt x="54" y="76"/>
                </a:lnTo>
                <a:lnTo>
                  <a:pt x="65" y="43"/>
                </a:lnTo>
                <a:lnTo>
                  <a:pt x="76" y="10"/>
                </a:lnTo>
                <a:lnTo>
                  <a:pt x="72" y="0"/>
                </a:lnTo>
              </a:path>
            </a:pathLst>
          </a:custGeom>
          <a:noFill/>
          <a:ln w="7620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133" name="Freeform 85"/>
          <p:cNvSpPr>
            <a:spLocks/>
          </p:cNvSpPr>
          <p:nvPr/>
        </p:nvSpPr>
        <p:spPr bwMode="auto">
          <a:xfrm>
            <a:off x="8742364" y="1066800"/>
            <a:ext cx="479425" cy="1525588"/>
          </a:xfrm>
          <a:custGeom>
            <a:avLst/>
            <a:gdLst>
              <a:gd name="T0" fmla="*/ 251 w 302"/>
              <a:gd name="T1" fmla="*/ 43 h 961"/>
              <a:gd name="T2" fmla="*/ 186 w 302"/>
              <a:gd name="T3" fmla="*/ 65 h 961"/>
              <a:gd name="T4" fmla="*/ 120 w 302"/>
              <a:gd name="T5" fmla="*/ 98 h 961"/>
              <a:gd name="T6" fmla="*/ 55 w 302"/>
              <a:gd name="T7" fmla="*/ 152 h 961"/>
              <a:gd name="T8" fmla="*/ 33 w 302"/>
              <a:gd name="T9" fmla="*/ 218 h 961"/>
              <a:gd name="T10" fmla="*/ 98 w 302"/>
              <a:gd name="T11" fmla="*/ 218 h 961"/>
              <a:gd name="T12" fmla="*/ 164 w 302"/>
              <a:gd name="T13" fmla="*/ 196 h 961"/>
              <a:gd name="T14" fmla="*/ 229 w 302"/>
              <a:gd name="T15" fmla="*/ 185 h 961"/>
              <a:gd name="T16" fmla="*/ 273 w 302"/>
              <a:gd name="T17" fmla="*/ 229 h 961"/>
              <a:gd name="T18" fmla="*/ 251 w 302"/>
              <a:gd name="T19" fmla="*/ 294 h 961"/>
              <a:gd name="T20" fmla="*/ 186 w 302"/>
              <a:gd name="T21" fmla="*/ 305 h 961"/>
              <a:gd name="T22" fmla="*/ 120 w 302"/>
              <a:gd name="T23" fmla="*/ 305 h 961"/>
              <a:gd name="T24" fmla="*/ 55 w 302"/>
              <a:gd name="T25" fmla="*/ 305 h 961"/>
              <a:gd name="T26" fmla="*/ 0 w 302"/>
              <a:gd name="T27" fmla="*/ 338 h 961"/>
              <a:gd name="T28" fmla="*/ 44 w 302"/>
              <a:gd name="T29" fmla="*/ 392 h 961"/>
              <a:gd name="T30" fmla="*/ 109 w 302"/>
              <a:gd name="T31" fmla="*/ 414 h 961"/>
              <a:gd name="T32" fmla="*/ 175 w 302"/>
              <a:gd name="T33" fmla="*/ 447 h 961"/>
              <a:gd name="T34" fmla="*/ 240 w 302"/>
              <a:gd name="T35" fmla="*/ 469 h 961"/>
              <a:gd name="T36" fmla="*/ 218 w 302"/>
              <a:gd name="T37" fmla="*/ 523 h 961"/>
              <a:gd name="T38" fmla="*/ 153 w 302"/>
              <a:gd name="T39" fmla="*/ 534 h 961"/>
              <a:gd name="T40" fmla="*/ 87 w 302"/>
              <a:gd name="T41" fmla="*/ 534 h 961"/>
              <a:gd name="T42" fmla="*/ 11 w 302"/>
              <a:gd name="T43" fmla="*/ 534 h 961"/>
              <a:gd name="T44" fmla="*/ 22 w 302"/>
              <a:gd name="T45" fmla="*/ 600 h 961"/>
              <a:gd name="T46" fmla="*/ 87 w 302"/>
              <a:gd name="T47" fmla="*/ 621 h 961"/>
              <a:gd name="T48" fmla="*/ 153 w 302"/>
              <a:gd name="T49" fmla="*/ 643 h 961"/>
              <a:gd name="T50" fmla="*/ 218 w 302"/>
              <a:gd name="T51" fmla="*/ 665 h 961"/>
              <a:gd name="T52" fmla="*/ 240 w 302"/>
              <a:gd name="T53" fmla="*/ 731 h 961"/>
              <a:gd name="T54" fmla="*/ 207 w 302"/>
              <a:gd name="T55" fmla="*/ 763 h 961"/>
              <a:gd name="T56" fmla="*/ 142 w 302"/>
              <a:gd name="T57" fmla="*/ 763 h 961"/>
              <a:gd name="T58" fmla="*/ 76 w 302"/>
              <a:gd name="T59" fmla="*/ 774 h 961"/>
              <a:gd name="T60" fmla="*/ 11 w 302"/>
              <a:gd name="T61" fmla="*/ 785 h 961"/>
              <a:gd name="T62" fmla="*/ 44 w 302"/>
              <a:gd name="T63" fmla="*/ 840 h 961"/>
              <a:gd name="T64" fmla="*/ 109 w 302"/>
              <a:gd name="T65" fmla="*/ 851 h 961"/>
              <a:gd name="T66" fmla="*/ 175 w 302"/>
              <a:gd name="T67" fmla="*/ 872 h 961"/>
              <a:gd name="T68" fmla="*/ 240 w 302"/>
              <a:gd name="T69" fmla="*/ 883 h 961"/>
              <a:gd name="T70" fmla="*/ 295 w 302"/>
              <a:gd name="T71" fmla="*/ 93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2" h="961">
                <a:moveTo>
                  <a:pt x="301" y="0"/>
                </a:moveTo>
                <a:lnTo>
                  <a:pt x="251" y="43"/>
                </a:lnTo>
                <a:lnTo>
                  <a:pt x="218" y="54"/>
                </a:lnTo>
                <a:lnTo>
                  <a:pt x="186" y="65"/>
                </a:lnTo>
                <a:lnTo>
                  <a:pt x="153" y="87"/>
                </a:lnTo>
                <a:lnTo>
                  <a:pt x="120" y="98"/>
                </a:lnTo>
                <a:lnTo>
                  <a:pt x="87" y="119"/>
                </a:lnTo>
                <a:lnTo>
                  <a:pt x="55" y="152"/>
                </a:lnTo>
                <a:lnTo>
                  <a:pt x="33" y="185"/>
                </a:lnTo>
                <a:lnTo>
                  <a:pt x="33" y="218"/>
                </a:lnTo>
                <a:lnTo>
                  <a:pt x="66" y="218"/>
                </a:lnTo>
                <a:lnTo>
                  <a:pt x="98" y="218"/>
                </a:lnTo>
                <a:lnTo>
                  <a:pt x="131" y="207"/>
                </a:lnTo>
                <a:lnTo>
                  <a:pt x="164" y="196"/>
                </a:lnTo>
                <a:lnTo>
                  <a:pt x="197" y="185"/>
                </a:lnTo>
                <a:lnTo>
                  <a:pt x="229" y="185"/>
                </a:lnTo>
                <a:lnTo>
                  <a:pt x="262" y="196"/>
                </a:lnTo>
                <a:lnTo>
                  <a:pt x="273" y="229"/>
                </a:lnTo>
                <a:lnTo>
                  <a:pt x="273" y="261"/>
                </a:lnTo>
                <a:lnTo>
                  <a:pt x="251" y="294"/>
                </a:lnTo>
                <a:lnTo>
                  <a:pt x="218" y="294"/>
                </a:lnTo>
                <a:lnTo>
                  <a:pt x="186" y="305"/>
                </a:lnTo>
                <a:lnTo>
                  <a:pt x="153" y="305"/>
                </a:lnTo>
                <a:lnTo>
                  <a:pt x="120" y="305"/>
                </a:lnTo>
                <a:lnTo>
                  <a:pt x="87" y="305"/>
                </a:lnTo>
                <a:lnTo>
                  <a:pt x="55" y="305"/>
                </a:lnTo>
                <a:lnTo>
                  <a:pt x="22" y="305"/>
                </a:lnTo>
                <a:lnTo>
                  <a:pt x="0" y="338"/>
                </a:lnTo>
                <a:lnTo>
                  <a:pt x="11" y="370"/>
                </a:lnTo>
                <a:lnTo>
                  <a:pt x="44" y="392"/>
                </a:lnTo>
                <a:lnTo>
                  <a:pt x="76" y="403"/>
                </a:lnTo>
                <a:lnTo>
                  <a:pt x="109" y="414"/>
                </a:lnTo>
                <a:lnTo>
                  <a:pt x="142" y="436"/>
                </a:lnTo>
                <a:lnTo>
                  <a:pt x="175" y="447"/>
                </a:lnTo>
                <a:lnTo>
                  <a:pt x="207" y="458"/>
                </a:lnTo>
                <a:lnTo>
                  <a:pt x="240" y="469"/>
                </a:lnTo>
                <a:lnTo>
                  <a:pt x="251" y="501"/>
                </a:lnTo>
                <a:lnTo>
                  <a:pt x="218" y="523"/>
                </a:lnTo>
                <a:lnTo>
                  <a:pt x="186" y="534"/>
                </a:lnTo>
                <a:lnTo>
                  <a:pt x="153" y="534"/>
                </a:lnTo>
                <a:lnTo>
                  <a:pt x="120" y="534"/>
                </a:lnTo>
                <a:lnTo>
                  <a:pt x="87" y="534"/>
                </a:lnTo>
                <a:lnTo>
                  <a:pt x="44" y="534"/>
                </a:lnTo>
                <a:lnTo>
                  <a:pt x="11" y="534"/>
                </a:lnTo>
                <a:lnTo>
                  <a:pt x="0" y="567"/>
                </a:lnTo>
                <a:lnTo>
                  <a:pt x="22" y="600"/>
                </a:lnTo>
                <a:lnTo>
                  <a:pt x="55" y="611"/>
                </a:lnTo>
                <a:lnTo>
                  <a:pt x="87" y="621"/>
                </a:lnTo>
                <a:lnTo>
                  <a:pt x="120" y="621"/>
                </a:lnTo>
                <a:lnTo>
                  <a:pt x="153" y="643"/>
                </a:lnTo>
                <a:lnTo>
                  <a:pt x="186" y="654"/>
                </a:lnTo>
                <a:lnTo>
                  <a:pt x="218" y="665"/>
                </a:lnTo>
                <a:lnTo>
                  <a:pt x="229" y="698"/>
                </a:lnTo>
                <a:lnTo>
                  <a:pt x="240" y="731"/>
                </a:lnTo>
                <a:lnTo>
                  <a:pt x="240" y="763"/>
                </a:lnTo>
                <a:lnTo>
                  <a:pt x="207" y="763"/>
                </a:lnTo>
                <a:lnTo>
                  <a:pt x="175" y="763"/>
                </a:lnTo>
                <a:lnTo>
                  <a:pt x="142" y="763"/>
                </a:lnTo>
                <a:lnTo>
                  <a:pt x="109" y="774"/>
                </a:lnTo>
                <a:lnTo>
                  <a:pt x="76" y="774"/>
                </a:lnTo>
                <a:lnTo>
                  <a:pt x="44" y="785"/>
                </a:lnTo>
                <a:lnTo>
                  <a:pt x="11" y="785"/>
                </a:lnTo>
                <a:lnTo>
                  <a:pt x="11" y="818"/>
                </a:lnTo>
                <a:lnTo>
                  <a:pt x="44" y="840"/>
                </a:lnTo>
                <a:lnTo>
                  <a:pt x="76" y="840"/>
                </a:lnTo>
                <a:lnTo>
                  <a:pt x="109" y="851"/>
                </a:lnTo>
                <a:lnTo>
                  <a:pt x="142" y="851"/>
                </a:lnTo>
                <a:lnTo>
                  <a:pt x="175" y="872"/>
                </a:lnTo>
                <a:lnTo>
                  <a:pt x="207" y="883"/>
                </a:lnTo>
                <a:lnTo>
                  <a:pt x="240" y="883"/>
                </a:lnTo>
                <a:lnTo>
                  <a:pt x="273" y="905"/>
                </a:lnTo>
                <a:lnTo>
                  <a:pt x="295" y="938"/>
                </a:lnTo>
                <a:lnTo>
                  <a:pt x="301" y="960"/>
                </a:lnTo>
              </a:path>
            </a:pathLst>
          </a:custGeom>
          <a:noFill/>
          <a:ln w="50800" cap="rnd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134" name="AutoShape 86"/>
          <p:cNvSpPr>
            <a:spLocks noChangeArrowheads="1"/>
          </p:cNvSpPr>
          <p:nvPr/>
        </p:nvSpPr>
        <p:spPr bwMode="auto">
          <a:xfrm>
            <a:off x="9063039" y="1498600"/>
            <a:ext cx="344487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5" name="AutoShape 87"/>
          <p:cNvSpPr>
            <a:spLocks noChangeArrowheads="1"/>
          </p:cNvSpPr>
          <p:nvPr/>
        </p:nvSpPr>
        <p:spPr bwMode="auto">
          <a:xfrm>
            <a:off x="9063039" y="1117600"/>
            <a:ext cx="344487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6" name="AutoShape 88"/>
          <p:cNvSpPr>
            <a:spLocks noChangeArrowheads="1"/>
          </p:cNvSpPr>
          <p:nvPr/>
        </p:nvSpPr>
        <p:spPr bwMode="auto">
          <a:xfrm>
            <a:off x="8986839" y="1879600"/>
            <a:ext cx="344487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7" name="Freeform 89"/>
          <p:cNvSpPr>
            <a:spLocks/>
          </p:cNvSpPr>
          <p:nvPr/>
        </p:nvSpPr>
        <p:spPr bwMode="auto">
          <a:xfrm>
            <a:off x="2457451" y="990600"/>
            <a:ext cx="479425" cy="1525588"/>
          </a:xfrm>
          <a:custGeom>
            <a:avLst/>
            <a:gdLst>
              <a:gd name="T0" fmla="*/ 50 w 302"/>
              <a:gd name="T1" fmla="*/ 43 h 961"/>
              <a:gd name="T2" fmla="*/ 115 w 302"/>
              <a:gd name="T3" fmla="*/ 65 h 961"/>
              <a:gd name="T4" fmla="*/ 181 w 302"/>
              <a:gd name="T5" fmla="*/ 98 h 961"/>
              <a:gd name="T6" fmla="*/ 246 w 302"/>
              <a:gd name="T7" fmla="*/ 152 h 961"/>
              <a:gd name="T8" fmla="*/ 268 w 302"/>
              <a:gd name="T9" fmla="*/ 218 h 961"/>
              <a:gd name="T10" fmla="*/ 203 w 302"/>
              <a:gd name="T11" fmla="*/ 218 h 961"/>
              <a:gd name="T12" fmla="*/ 137 w 302"/>
              <a:gd name="T13" fmla="*/ 196 h 961"/>
              <a:gd name="T14" fmla="*/ 72 w 302"/>
              <a:gd name="T15" fmla="*/ 185 h 961"/>
              <a:gd name="T16" fmla="*/ 28 w 302"/>
              <a:gd name="T17" fmla="*/ 229 h 961"/>
              <a:gd name="T18" fmla="*/ 50 w 302"/>
              <a:gd name="T19" fmla="*/ 294 h 961"/>
              <a:gd name="T20" fmla="*/ 115 w 302"/>
              <a:gd name="T21" fmla="*/ 305 h 961"/>
              <a:gd name="T22" fmla="*/ 181 w 302"/>
              <a:gd name="T23" fmla="*/ 305 h 961"/>
              <a:gd name="T24" fmla="*/ 246 w 302"/>
              <a:gd name="T25" fmla="*/ 305 h 961"/>
              <a:gd name="T26" fmla="*/ 301 w 302"/>
              <a:gd name="T27" fmla="*/ 338 h 961"/>
              <a:gd name="T28" fmla="*/ 257 w 302"/>
              <a:gd name="T29" fmla="*/ 392 h 961"/>
              <a:gd name="T30" fmla="*/ 192 w 302"/>
              <a:gd name="T31" fmla="*/ 414 h 961"/>
              <a:gd name="T32" fmla="*/ 126 w 302"/>
              <a:gd name="T33" fmla="*/ 447 h 961"/>
              <a:gd name="T34" fmla="*/ 61 w 302"/>
              <a:gd name="T35" fmla="*/ 469 h 961"/>
              <a:gd name="T36" fmla="*/ 83 w 302"/>
              <a:gd name="T37" fmla="*/ 523 h 961"/>
              <a:gd name="T38" fmla="*/ 148 w 302"/>
              <a:gd name="T39" fmla="*/ 534 h 961"/>
              <a:gd name="T40" fmla="*/ 214 w 302"/>
              <a:gd name="T41" fmla="*/ 534 h 961"/>
              <a:gd name="T42" fmla="*/ 290 w 302"/>
              <a:gd name="T43" fmla="*/ 534 h 961"/>
              <a:gd name="T44" fmla="*/ 279 w 302"/>
              <a:gd name="T45" fmla="*/ 600 h 961"/>
              <a:gd name="T46" fmla="*/ 214 w 302"/>
              <a:gd name="T47" fmla="*/ 621 h 961"/>
              <a:gd name="T48" fmla="*/ 148 w 302"/>
              <a:gd name="T49" fmla="*/ 643 h 961"/>
              <a:gd name="T50" fmla="*/ 83 w 302"/>
              <a:gd name="T51" fmla="*/ 665 h 961"/>
              <a:gd name="T52" fmla="*/ 61 w 302"/>
              <a:gd name="T53" fmla="*/ 731 h 961"/>
              <a:gd name="T54" fmla="*/ 94 w 302"/>
              <a:gd name="T55" fmla="*/ 763 h 961"/>
              <a:gd name="T56" fmla="*/ 159 w 302"/>
              <a:gd name="T57" fmla="*/ 763 h 961"/>
              <a:gd name="T58" fmla="*/ 225 w 302"/>
              <a:gd name="T59" fmla="*/ 774 h 961"/>
              <a:gd name="T60" fmla="*/ 290 w 302"/>
              <a:gd name="T61" fmla="*/ 785 h 961"/>
              <a:gd name="T62" fmla="*/ 257 w 302"/>
              <a:gd name="T63" fmla="*/ 840 h 961"/>
              <a:gd name="T64" fmla="*/ 192 w 302"/>
              <a:gd name="T65" fmla="*/ 851 h 961"/>
              <a:gd name="T66" fmla="*/ 126 w 302"/>
              <a:gd name="T67" fmla="*/ 872 h 961"/>
              <a:gd name="T68" fmla="*/ 61 w 302"/>
              <a:gd name="T69" fmla="*/ 883 h 961"/>
              <a:gd name="T70" fmla="*/ 6 w 302"/>
              <a:gd name="T71" fmla="*/ 938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2" h="961">
                <a:moveTo>
                  <a:pt x="0" y="0"/>
                </a:moveTo>
                <a:lnTo>
                  <a:pt x="50" y="43"/>
                </a:lnTo>
                <a:lnTo>
                  <a:pt x="83" y="54"/>
                </a:lnTo>
                <a:lnTo>
                  <a:pt x="115" y="65"/>
                </a:lnTo>
                <a:lnTo>
                  <a:pt x="148" y="87"/>
                </a:lnTo>
                <a:lnTo>
                  <a:pt x="181" y="98"/>
                </a:lnTo>
                <a:lnTo>
                  <a:pt x="214" y="119"/>
                </a:lnTo>
                <a:lnTo>
                  <a:pt x="246" y="152"/>
                </a:lnTo>
                <a:lnTo>
                  <a:pt x="268" y="185"/>
                </a:lnTo>
                <a:lnTo>
                  <a:pt x="268" y="218"/>
                </a:lnTo>
                <a:lnTo>
                  <a:pt x="235" y="218"/>
                </a:lnTo>
                <a:lnTo>
                  <a:pt x="203" y="218"/>
                </a:lnTo>
                <a:lnTo>
                  <a:pt x="170" y="207"/>
                </a:lnTo>
                <a:lnTo>
                  <a:pt x="137" y="196"/>
                </a:lnTo>
                <a:lnTo>
                  <a:pt x="104" y="185"/>
                </a:lnTo>
                <a:lnTo>
                  <a:pt x="72" y="185"/>
                </a:lnTo>
                <a:lnTo>
                  <a:pt x="39" y="196"/>
                </a:lnTo>
                <a:lnTo>
                  <a:pt x="28" y="229"/>
                </a:lnTo>
                <a:lnTo>
                  <a:pt x="28" y="261"/>
                </a:lnTo>
                <a:lnTo>
                  <a:pt x="50" y="294"/>
                </a:lnTo>
                <a:lnTo>
                  <a:pt x="83" y="294"/>
                </a:lnTo>
                <a:lnTo>
                  <a:pt x="115" y="305"/>
                </a:lnTo>
                <a:lnTo>
                  <a:pt x="148" y="305"/>
                </a:lnTo>
                <a:lnTo>
                  <a:pt x="181" y="305"/>
                </a:lnTo>
                <a:lnTo>
                  <a:pt x="214" y="305"/>
                </a:lnTo>
                <a:lnTo>
                  <a:pt x="246" y="305"/>
                </a:lnTo>
                <a:lnTo>
                  <a:pt x="279" y="305"/>
                </a:lnTo>
                <a:lnTo>
                  <a:pt x="301" y="338"/>
                </a:lnTo>
                <a:lnTo>
                  <a:pt x="290" y="370"/>
                </a:lnTo>
                <a:lnTo>
                  <a:pt x="257" y="392"/>
                </a:lnTo>
                <a:lnTo>
                  <a:pt x="225" y="403"/>
                </a:lnTo>
                <a:lnTo>
                  <a:pt x="192" y="414"/>
                </a:lnTo>
                <a:lnTo>
                  <a:pt x="159" y="436"/>
                </a:lnTo>
                <a:lnTo>
                  <a:pt x="126" y="447"/>
                </a:lnTo>
                <a:lnTo>
                  <a:pt x="94" y="458"/>
                </a:lnTo>
                <a:lnTo>
                  <a:pt x="61" y="469"/>
                </a:lnTo>
                <a:lnTo>
                  <a:pt x="50" y="501"/>
                </a:lnTo>
                <a:lnTo>
                  <a:pt x="83" y="523"/>
                </a:lnTo>
                <a:lnTo>
                  <a:pt x="115" y="534"/>
                </a:lnTo>
                <a:lnTo>
                  <a:pt x="148" y="534"/>
                </a:lnTo>
                <a:lnTo>
                  <a:pt x="181" y="534"/>
                </a:lnTo>
                <a:lnTo>
                  <a:pt x="214" y="534"/>
                </a:lnTo>
                <a:lnTo>
                  <a:pt x="257" y="534"/>
                </a:lnTo>
                <a:lnTo>
                  <a:pt x="290" y="534"/>
                </a:lnTo>
                <a:lnTo>
                  <a:pt x="301" y="567"/>
                </a:lnTo>
                <a:lnTo>
                  <a:pt x="279" y="600"/>
                </a:lnTo>
                <a:lnTo>
                  <a:pt x="246" y="611"/>
                </a:lnTo>
                <a:lnTo>
                  <a:pt x="214" y="621"/>
                </a:lnTo>
                <a:lnTo>
                  <a:pt x="181" y="621"/>
                </a:lnTo>
                <a:lnTo>
                  <a:pt x="148" y="643"/>
                </a:lnTo>
                <a:lnTo>
                  <a:pt x="115" y="654"/>
                </a:lnTo>
                <a:lnTo>
                  <a:pt x="83" y="665"/>
                </a:lnTo>
                <a:lnTo>
                  <a:pt x="72" y="698"/>
                </a:lnTo>
                <a:lnTo>
                  <a:pt x="61" y="731"/>
                </a:lnTo>
                <a:lnTo>
                  <a:pt x="61" y="763"/>
                </a:lnTo>
                <a:lnTo>
                  <a:pt x="94" y="763"/>
                </a:lnTo>
                <a:lnTo>
                  <a:pt x="126" y="763"/>
                </a:lnTo>
                <a:lnTo>
                  <a:pt x="159" y="763"/>
                </a:lnTo>
                <a:lnTo>
                  <a:pt x="192" y="774"/>
                </a:lnTo>
                <a:lnTo>
                  <a:pt x="225" y="774"/>
                </a:lnTo>
                <a:lnTo>
                  <a:pt x="257" y="785"/>
                </a:lnTo>
                <a:lnTo>
                  <a:pt x="290" y="785"/>
                </a:lnTo>
                <a:lnTo>
                  <a:pt x="290" y="818"/>
                </a:lnTo>
                <a:lnTo>
                  <a:pt x="257" y="840"/>
                </a:lnTo>
                <a:lnTo>
                  <a:pt x="225" y="840"/>
                </a:lnTo>
                <a:lnTo>
                  <a:pt x="192" y="851"/>
                </a:lnTo>
                <a:lnTo>
                  <a:pt x="159" y="851"/>
                </a:lnTo>
                <a:lnTo>
                  <a:pt x="126" y="872"/>
                </a:lnTo>
                <a:lnTo>
                  <a:pt x="94" y="883"/>
                </a:lnTo>
                <a:lnTo>
                  <a:pt x="61" y="883"/>
                </a:lnTo>
                <a:lnTo>
                  <a:pt x="28" y="905"/>
                </a:lnTo>
                <a:lnTo>
                  <a:pt x="6" y="938"/>
                </a:lnTo>
                <a:lnTo>
                  <a:pt x="0" y="960"/>
                </a:lnTo>
              </a:path>
            </a:pathLst>
          </a:custGeom>
          <a:noFill/>
          <a:ln w="50800" cap="rnd" cmpd="sng">
            <a:solidFill>
              <a:srgbClr val="FF66CC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138" name="AutoShape 90"/>
          <p:cNvSpPr>
            <a:spLocks noChangeArrowheads="1"/>
          </p:cNvSpPr>
          <p:nvPr/>
        </p:nvSpPr>
        <p:spPr bwMode="auto">
          <a:xfrm>
            <a:off x="2270125" y="1422400"/>
            <a:ext cx="344488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39" name="AutoShape 91"/>
          <p:cNvSpPr>
            <a:spLocks noChangeArrowheads="1"/>
          </p:cNvSpPr>
          <p:nvPr/>
        </p:nvSpPr>
        <p:spPr bwMode="auto">
          <a:xfrm>
            <a:off x="2270125" y="1041400"/>
            <a:ext cx="344488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40" name="AutoShape 92"/>
          <p:cNvSpPr>
            <a:spLocks noChangeArrowheads="1"/>
          </p:cNvSpPr>
          <p:nvPr/>
        </p:nvSpPr>
        <p:spPr bwMode="auto">
          <a:xfrm>
            <a:off x="2346325" y="1803400"/>
            <a:ext cx="344488" cy="344488"/>
          </a:xfrm>
          <a:prstGeom prst="star5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41" name="Rectangle 93"/>
          <p:cNvSpPr>
            <a:spLocks noChangeArrowheads="1"/>
          </p:cNvSpPr>
          <p:nvPr/>
        </p:nvSpPr>
        <p:spPr bwMode="auto">
          <a:xfrm>
            <a:off x="3429000" y="1219200"/>
            <a:ext cx="4572000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Arial" charset="0"/>
              </a:rPr>
              <a:t>			</a:t>
            </a:r>
            <a:r>
              <a:rPr lang="en-US" b="1">
                <a:solidFill>
                  <a:srgbClr val="FFFF00"/>
                </a:solidFill>
                <a:latin typeface="Arial" charset="0"/>
              </a:rPr>
              <a:t>Nutrizione</a:t>
            </a:r>
            <a:r>
              <a:rPr lang="en-US" b="1">
                <a:latin typeface="Arial" charset="0"/>
              </a:rPr>
              <a:t> </a:t>
            </a:r>
            <a:r>
              <a:rPr lang="en-US" b="1">
                <a:solidFill>
                  <a:schemeClr val="tx2"/>
                </a:solidFill>
                <a:latin typeface="Arial" charset="0"/>
              </a:rPr>
              <a:t>liquido sinoviale</a:t>
            </a:r>
            <a:r>
              <a:rPr lang="en-US">
                <a:latin typeface="Arial" charset="0"/>
              </a:rPr>
              <a:t>    				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Lubrificazione</a:t>
            </a:r>
          </a:p>
        </p:txBody>
      </p:sp>
      <p:sp>
        <p:nvSpPr>
          <p:cNvPr id="258142" name="Oval 94"/>
          <p:cNvSpPr>
            <a:spLocks noChangeArrowheads="1"/>
          </p:cNvSpPr>
          <p:nvPr/>
        </p:nvSpPr>
        <p:spPr bwMode="auto">
          <a:xfrm>
            <a:off x="9040814" y="22590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43" name="Oval 95"/>
          <p:cNvSpPr>
            <a:spLocks noChangeArrowheads="1"/>
          </p:cNvSpPr>
          <p:nvPr/>
        </p:nvSpPr>
        <p:spPr bwMode="auto">
          <a:xfrm>
            <a:off x="9096375" y="23145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44" name="Oval 96"/>
          <p:cNvSpPr>
            <a:spLocks noChangeArrowheads="1"/>
          </p:cNvSpPr>
          <p:nvPr/>
        </p:nvSpPr>
        <p:spPr bwMode="auto">
          <a:xfrm>
            <a:off x="2411414" y="21828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45" name="Oval 97"/>
          <p:cNvSpPr>
            <a:spLocks noChangeArrowheads="1"/>
          </p:cNvSpPr>
          <p:nvPr/>
        </p:nvSpPr>
        <p:spPr bwMode="auto">
          <a:xfrm>
            <a:off x="2466975" y="22383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46" name="Oval 98"/>
          <p:cNvSpPr>
            <a:spLocks noChangeArrowheads="1"/>
          </p:cNvSpPr>
          <p:nvPr/>
        </p:nvSpPr>
        <p:spPr bwMode="auto">
          <a:xfrm>
            <a:off x="5764214" y="37830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47" name="Oval 99"/>
          <p:cNvSpPr>
            <a:spLocks noChangeArrowheads="1"/>
          </p:cNvSpPr>
          <p:nvPr/>
        </p:nvSpPr>
        <p:spPr bwMode="auto">
          <a:xfrm>
            <a:off x="5819775" y="38385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48" name="Oval 100"/>
          <p:cNvSpPr>
            <a:spLocks noChangeArrowheads="1"/>
          </p:cNvSpPr>
          <p:nvPr/>
        </p:nvSpPr>
        <p:spPr bwMode="auto">
          <a:xfrm>
            <a:off x="2259014" y="16494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49" name="Oval 101"/>
          <p:cNvSpPr>
            <a:spLocks noChangeArrowheads="1"/>
          </p:cNvSpPr>
          <p:nvPr/>
        </p:nvSpPr>
        <p:spPr bwMode="auto">
          <a:xfrm>
            <a:off x="2314575" y="17049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50" name="Oval 102"/>
          <p:cNvSpPr>
            <a:spLocks noChangeArrowheads="1"/>
          </p:cNvSpPr>
          <p:nvPr/>
        </p:nvSpPr>
        <p:spPr bwMode="auto">
          <a:xfrm>
            <a:off x="9117014" y="17256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51" name="Oval 103"/>
          <p:cNvSpPr>
            <a:spLocks noChangeArrowheads="1"/>
          </p:cNvSpPr>
          <p:nvPr/>
        </p:nvSpPr>
        <p:spPr bwMode="auto">
          <a:xfrm>
            <a:off x="9172575" y="17811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52" name="Oval 104"/>
          <p:cNvSpPr>
            <a:spLocks noChangeArrowheads="1"/>
          </p:cNvSpPr>
          <p:nvPr/>
        </p:nvSpPr>
        <p:spPr bwMode="auto">
          <a:xfrm>
            <a:off x="4087814" y="37068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53" name="Oval 105"/>
          <p:cNvSpPr>
            <a:spLocks noChangeArrowheads="1"/>
          </p:cNvSpPr>
          <p:nvPr/>
        </p:nvSpPr>
        <p:spPr bwMode="auto">
          <a:xfrm>
            <a:off x="4143375" y="37623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54" name="Oval 106"/>
          <p:cNvSpPr>
            <a:spLocks noChangeArrowheads="1"/>
          </p:cNvSpPr>
          <p:nvPr/>
        </p:nvSpPr>
        <p:spPr bwMode="auto">
          <a:xfrm>
            <a:off x="7288214" y="3783013"/>
            <a:ext cx="206375" cy="207962"/>
          </a:xfrm>
          <a:prstGeom prst="ellipse">
            <a:avLst/>
          </a:prstGeom>
          <a:solidFill>
            <a:srgbClr val="FF0066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 useBgFill="1">
        <p:nvSpPr>
          <p:cNvPr id="258155" name="Oval 107"/>
          <p:cNvSpPr>
            <a:spLocks noChangeArrowheads="1"/>
          </p:cNvSpPr>
          <p:nvPr/>
        </p:nvSpPr>
        <p:spPr bwMode="auto">
          <a:xfrm>
            <a:off x="7343775" y="3838575"/>
            <a:ext cx="96838" cy="96838"/>
          </a:xfrm>
          <a:prstGeom prst="ellipse">
            <a:avLst/>
          </a:prstGeom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8156" name="Arco 108"/>
          <p:cNvSpPr>
            <a:spLocks/>
          </p:cNvSpPr>
          <p:nvPr/>
        </p:nvSpPr>
        <p:spPr bwMode="auto">
          <a:xfrm>
            <a:off x="2514600" y="1752600"/>
            <a:ext cx="1600200" cy="6096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58157" name="Group 109"/>
          <p:cNvGrpSpPr>
            <a:grpSpLocks/>
          </p:cNvGrpSpPr>
          <p:nvPr/>
        </p:nvGrpSpPr>
        <p:grpSpPr bwMode="auto">
          <a:xfrm>
            <a:off x="6180138" y="5184775"/>
            <a:ext cx="1587500" cy="368300"/>
            <a:chOff x="3268" y="3652"/>
            <a:chExt cx="1000" cy="232"/>
          </a:xfrm>
        </p:grpSpPr>
        <p:sp>
          <p:nvSpPr>
            <p:cNvPr id="258158" name="Rectangle 110"/>
            <p:cNvSpPr>
              <a:spLocks noChangeArrowheads="1"/>
            </p:cNvSpPr>
            <p:nvPr/>
          </p:nvSpPr>
          <p:spPr bwMode="auto">
            <a:xfrm>
              <a:off x="3268" y="3652"/>
              <a:ext cx="1000" cy="88"/>
            </a:xfrm>
            <a:prstGeom prst="rect">
              <a:avLst/>
            </a:prstGeom>
            <a:pattFill prst="lgConfetti">
              <a:fgClr>
                <a:schemeClr val="hlink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59" name="Rectangle 111"/>
            <p:cNvSpPr>
              <a:spLocks noChangeArrowheads="1"/>
            </p:cNvSpPr>
            <p:nvPr/>
          </p:nvSpPr>
          <p:spPr bwMode="auto">
            <a:xfrm>
              <a:off x="3268" y="3748"/>
              <a:ext cx="1000" cy="40"/>
            </a:xfrm>
            <a:prstGeom prst="rect">
              <a:avLst/>
            </a:prstGeom>
            <a:pattFill prst="pct75">
              <a:fgClr>
                <a:srgbClr val="66CCF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8160" name="Rectangle 112"/>
            <p:cNvSpPr>
              <a:spLocks noChangeArrowheads="1"/>
            </p:cNvSpPr>
            <p:nvPr/>
          </p:nvSpPr>
          <p:spPr bwMode="auto">
            <a:xfrm>
              <a:off x="3268" y="3796"/>
              <a:ext cx="1000" cy="88"/>
            </a:xfrm>
            <a:prstGeom prst="rect">
              <a:avLst/>
            </a:prstGeom>
            <a:pattFill prst="lgCheck">
              <a:fgClr>
                <a:srgbClr val="FF0066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8161" name="Line 113"/>
          <p:cNvSpPr>
            <a:spLocks noChangeShapeType="1"/>
          </p:cNvSpPr>
          <p:nvPr/>
        </p:nvSpPr>
        <p:spPr bwMode="auto">
          <a:xfrm>
            <a:off x="7467600" y="5638800"/>
            <a:ext cx="0" cy="457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58162" name="Rectangle 114"/>
          <p:cNvSpPr>
            <a:spLocks noChangeArrowheads="1"/>
          </p:cNvSpPr>
          <p:nvPr/>
        </p:nvSpPr>
        <p:spPr bwMode="auto">
          <a:xfrm>
            <a:off x="1600200" y="5943600"/>
            <a:ext cx="8991600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Nutrizione dal midollo bloccata dallo strato mineralizzato</a:t>
            </a:r>
          </a:p>
        </p:txBody>
      </p:sp>
      <p:sp>
        <p:nvSpPr>
          <p:cNvPr id="258163" name="Rectangle 115"/>
          <p:cNvSpPr>
            <a:spLocks noChangeArrowheads="1"/>
          </p:cNvSpPr>
          <p:nvPr/>
        </p:nvSpPr>
        <p:spPr bwMode="auto">
          <a:xfrm>
            <a:off x="1600200" y="4572001"/>
            <a:ext cx="4800600" cy="646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Arial" charset="0"/>
              </a:rPr>
              <a:t>Superficie resistente al carico, priva di vasi</a:t>
            </a:r>
            <a:endParaRPr lang="en-US" b="1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258164" name="Arco 116"/>
          <p:cNvSpPr>
            <a:spLocks/>
          </p:cNvSpPr>
          <p:nvPr/>
        </p:nvSpPr>
        <p:spPr bwMode="auto">
          <a:xfrm>
            <a:off x="6170614" y="4800600"/>
            <a:ext cx="839787" cy="381000"/>
          </a:xfrm>
          <a:custGeom>
            <a:avLst/>
            <a:gdLst>
              <a:gd name="G0" fmla="+- 41 0 0"/>
              <a:gd name="G1" fmla="+- 21600 0 0"/>
              <a:gd name="G2" fmla="+- 21600 0 0"/>
              <a:gd name="T0" fmla="*/ 0 w 21641"/>
              <a:gd name="T1" fmla="*/ 0 h 21600"/>
              <a:gd name="T2" fmla="*/ 21641 w 21641"/>
              <a:gd name="T3" fmla="*/ 21600 h 21600"/>
              <a:gd name="T4" fmla="*/ 41 w 21641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41" h="21600" fill="none" extrusionOk="0">
                <a:moveTo>
                  <a:pt x="0" y="0"/>
                </a:moveTo>
                <a:cubicBezTo>
                  <a:pt x="13" y="0"/>
                  <a:pt x="27" y="-1"/>
                  <a:pt x="41" y="-1"/>
                </a:cubicBezTo>
                <a:cubicBezTo>
                  <a:pt x="11970" y="-1"/>
                  <a:pt x="21641" y="9670"/>
                  <a:pt x="21641" y="21600"/>
                </a:cubicBezTo>
              </a:path>
              <a:path w="21641" h="21600" stroke="0" extrusionOk="0">
                <a:moveTo>
                  <a:pt x="0" y="0"/>
                </a:moveTo>
                <a:cubicBezTo>
                  <a:pt x="13" y="0"/>
                  <a:pt x="27" y="-1"/>
                  <a:pt x="41" y="-1"/>
                </a:cubicBezTo>
                <a:cubicBezTo>
                  <a:pt x="11970" y="-1"/>
                  <a:pt x="21641" y="9670"/>
                  <a:pt x="21641" y="21600"/>
                </a:cubicBezTo>
                <a:lnTo>
                  <a:pt x="41" y="21600"/>
                </a:lnTo>
                <a:close/>
              </a:path>
            </a:pathLst>
          </a:custGeom>
          <a:noFill/>
          <a:ln w="25400" cap="rnd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>
              <a:solidFill>
                <a:schemeClr val="tx2"/>
              </a:solidFill>
            </a:endParaRPr>
          </a:p>
        </p:txBody>
      </p:sp>
      <p:sp>
        <p:nvSpPr>
          <p:cNvPr id="258165" name="Rectangle 117"/>
          <p:cNvSpPr>
            <a:spLocks noChangeArrowheads="1"/>
          </p:cNvSpPr>
          <p:nvPr/>
        </p:nvSpPr>
        <p:spPr bwMode="auto">
          <a:xfrm>
            <a:off x="2514600" y="152401"/>
            <a:ext cx="7010400" cy="5191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  <a:latin typeface="Arial" charset="0"/>
              </a:rPr>
              <a:t>Nutrizione della cartilagine articolare</a:t>
            </a:r>
          </a:p>
        </p:txBody>
      </p:sp>
      <p:sp>
        <p:nvSpPr>
          <p:cNvPr id="258166" name="Line 118"/>
          <p:cNvSpPr>
            <a:spLocks noChangeShapeType="1"/>
          </p:cNvSpPr>
          <p:nvPr/>
        </p:nvSpPr>
        <p:spPr bwMode="auto">
          <a:xfrm>
            <a:off x="7391400" y="5638800"/>
            <a:ext cx="15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931-34DA-2D44-98A2-C938FDBFD61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Immagine 3" descr="boneyjones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1" y="0"/>
            <a:ext cx="83458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79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6B46B2-5A23-EF4E-960D-75F861E82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 dischi intervertebrali</a:t>
            </a:r>
          </a:p>
        </p:txBody>
      </p:sp>
    </p:spTree>
    <p:extLst>
      <p:ext uri="{BB962C8B-B14F-4D97-AF65-F5344CB8AC3E}">
        <p14:creationId xmlns:p14="http://schemas.microsoft.com/office/powerpoint/2010/main" val="1473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5" name="Arco 35"/>
          <p:cNvSpPr>
            <a:spLocks/>
          </p:cNvSpPr>
          <p:nvPr/>
        </p:nvSpPr>
        <p:spPr bwMode="auto">
          <a:xfrm>
            <a:off x="3505200" y="5145360"/>
            <a:ext cx="1524000" cy="3048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bg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5560" name="Group 40"/>
          <p:cNvGrpSpPr>
            <a:grpSpLocks/>
          </p:cNvGrpSpPr>
          <p:nvPr/>
        </p:nvGrpSpPr>
        <p:grpSpPr bwMode="auto">
          <a:xfrm>
            <a:off x="6710363" y="4555455"/>
            <a:ext cx="1206500" cy="1206500"/>
            <a:chOff x="3364" y="2164"/>
            <a:chExt cx="760" cy="760"/>
          </a:xfrm>
        </p:grpSpPr>
        <p:sp>
          <p:nvSpPr>
            <p:cNvPr id="235561" name="Rectangle 41"/>
            <p:cNvSpPr>
              <a:spLocks noChangeArrowheads="1"/>
            </p:cNvSpPr>
            <p:nvPr/>
          </p:nvSpPr>
          <p:spPr bwMode="auto">
            <a:xfrm>
              <a:off x="3364" y="2164"/>
              <a:ext cx="184" cy="76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2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62" name="Rectangle 42"/>
            <p:cNvSpPr>
              <a:spLocks noChangeArrowheads="1"/>
            </p:cNvSpPr>
            <p:nvPr/>
          </p:nvSpPr>
          <p:spPr bwMode="auto">
            <a:xfrm>
              <a:off x="3748" y="2164"/>
              <a:ext cx="184" cy="760"/>
            </a:xfrm>
            <a:prstGeom prst="rect">
              <a:avLst/>
            </a:prstGeom>
            <a:pattFill prst="ltDnDiag">
              <a:fgClr>
                <a:schemeClr val="accent1"/>
              </a:fgClr>
              <a:bgClr>
                <a:schemeClr val="bg2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63" name="Rectangle 43"/>
            <p:cNvSpPr>
              <a:spLocks noChangeArrowheads="1"/>
            </p:cNvSpPr>
            <p:nvPr/>
          </p:nvSpPr>
          <p:spPr bwMode="auto">
            <a:xfrm>
              <a:off x="3556" y="2164"/>
              <a:ext cx="184" cy="76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2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64" name="Rectangle 44"/>
            <p:cNvSpPr>
              <a:spLocks noChangeArrowheads="1"/>
            </p:cNvSpPr>
            <p:nvPr/>
          </p:nvSpPr>
          <p:spPr bwMode="auto">
            <a:xfrm>
              <a:off x="3940" y="2164"/>
              <a:ext cx="184" cy="760"/>
            </a:xfrm>
            <a:prstGeom prst="rect">
              <a:avLst/>
            </a:prstGeom>
            <a:pattFill prst="ltUpDiag">
              <a:fgClr>
                <a:schemeClr val="accent1"/>
              </a:fgClr>
              <a:bgClr>
                <a:schemeClr val="bg2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35565" name="Rectangle 45"/>
          <p:cNvSpPr>
            <a:spLocks noChangeArrowheads="1"/>
          </p:cNvSpPr>
          <p:nvPr/>
        </p:nvSpPr>
        <p:spPr bwMode="auto">
          <a:xfrm>
            <a:off x="7999413" y="4396705"/>
            <a:ext cx="2668587" cy="92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Arial" charset="0"/>
              </a:rPr>
              <a:t>L</a:t>
            </a:r>
            <a:r>
              <a:rPr lang="ja-JP" altLang="en-US" b="1" dirty="0">
                <a:solidFill>
                  <a:srgbClr val="FF0000"/>
                </a:solidFill>
                <a:latin typeface="Arial"/>
              </a:rPr>
              <a:t>’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orientamento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delle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fibre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collagene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varia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da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uno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strato</a:t>
            </a:r>
            <a:r>
              <a:rPr lang="en-US" b="1" dirty="0">
                <a:solidFill>
                  <a:srgbClr val="FF0000"/>
                </a:solidFill>
                <a:latin typeface="Arial" charset="0"/>
              </a:rPr>
              <a:t> all</a:t>
            </a:r>
            <a:r>
              <a:rPr lang="ja-JP" altLang="en-US" b="1" dirty="0">
                <a:solidFill>
                  <a:srgbClr val="FF0000"/>
                </a:solidFill>
                <a:latin typeface="Arial"/>
              </a:rPr>
              <a:t>’</a:t>
            </a:r>
            <a:r>
              <a:rPr lang="en-US" b="1" dirty="0" err="1">
                <a:solidFill>
                  <a:srgbClr val="FF0000"/>
                </a:solidFill>
                <a:latin typeface="Arial" charset="0"/>
              </a:rPr>
              <a:t>altro</a:t>
            </a:r>
            <a:endParaRPr lang="en-U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2" name="Immagine 1" descr="dischi_intervertebra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125" y="496206"/>
            <a:ext cx="2544557" cy="2985864"/>
          </a:xfrm>
          <a:prstGeom prst="rect">
            <a:avLst/>
          </a:prstGeom>
        </p:spPr>
      </p:pic>
      <p:pic>
        <p:nvPicPr>
          <p:cNvPr id="3" name="Immagine 2" descr="disco-intervertebral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-99392"/>
            <a:ext cx="6408712" cy="3959726"/>
          </a:xfrm>
          <a:prstGeom prst="rect">
            <a:avLst/>
          </a:prstGeom>
        </p:spPr>
      </p:pic>
      <p:pic>
        <p:nvPicPr>
          <p:cNvPr id="5" name="Immagine 4" descr="images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09120"/>
            <a:ext cx="4597400" cy="17653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Discopatie degenerative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4EE931-34DA-2D44-98A2-C938FDBFD61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Immagine 4" descr="a-proposito-di-degenerazione disca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7" y="1209892"/>
            <a:ext cx="6436971" cy="537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869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EA5F9-CC29-A547-9697-F2380033DC37}" type="slidenum">
              <a:rPr lang="en-US"/>
              <a:pPr/>
              <a:t>9</a:t>
            </a:fld>
            <a:endParaRPr lang="en-US"/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83"/>
          <a:stretch>
            <a:fillRect/>
          </a:stretch>
        </p:blipFill>
        <p:spPr bwMode="auto">
          <a:xfrm>
            <a:off x="1587500" y="627064"/>
            <a:ext cx="8928100" cy="546893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6400800" y="2819400"/>
            <a:ext cx="1905000" cy="381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it-IT"/>
          </a:p>
        </p:txBody>
      </p:sp>
      <p:sp>
        <p:nvSpPr>
          <p:cNvPr id="145413" name="Text Box 5"/>
          <p:cNvSpPr txBox="1">
            <a:spLocks noChangeArrowheads="1"/>
          </p:cNvSpPr>
          <p:nvPr/>
        </p:nvSpPr>
        <p:spPr bwMode="auto">
          <a:xfrm>
            <a:off x="6613525" y="2798763"/>
            <a:ext cx="1259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/>
              <a:t>Condrociti</a:t>
            </a:r>
            <a:endParaRPr lang="it-IT"/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2438400" y="3048000"/>
            <a:ext cx="2209800" cy="381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it-IT" sz="2000"/>
              <a:t>Fibre collagene</a:t>
            </a:r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113</Words>
  <Application>Microsoft Macintosh PowerPoint</Application>
  <PresentationFormat>Widescreen</PresentationFormat>
  <Paragraphs>27</Paragraphs>
  <Slides>12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La cartilagine delle articolazioni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 dischi intervertebrali</vt:lpstr>
      <vt:lpstr>Presentazione standard di PowerPoint</vt:lpstr>
      <vt:lpstr>Discopatie degenerative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cartilagine delle articolazioni</dc:title>
  <dc:creator>GIACOMELLO EMILIANA</dc:creator>
  <cp:lastModifiedBy>GIACOMELLO EMILIANA</cp:lastModifiedBy>
  <cp:revision>1</cp:revision>
  <dcterms:created xsi:type="dcterms:W3CDTF">2021-10-29T09:37:11Z</dcterms:created>
  <dcterms:modified xsi:type="dcterms:W3CDTF">2021-10-29T09:42:37Z</dcterms:modified>
</cp:coreProperties>
</file>