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407" r:id="rId2"/>
    <p:sldId id="361" r:id="rId3"/>
    <p:sldId id="445" r:id="rId4"/>
    <p:sldId id="441" r:id="rId5"/>
    <p:sldId id="440" r:id="rId6"/>
    <p:sldId id="439" r:id="rId7"/>
    <p:sldId id="442" r:id="rId8"/>
    <p:sldId id="443" r:id="rId9"/>
    <p:sldId id="444" r:id="rId10"/>
    <p:sldId id="415" r:id="rId11"/>
    <p:sldId id="419" r:id="rId12"/>
    <p:sldId id="363" r:id="rId13"/>
    <p:sldId id="416" r:id="rId14"/>
    <p:sldId id="420" r:id="rId15"/>
    <p:sldId id="421" r:id="rId16"/>
    <p:sldId id="426" r:id="rId17"/>
    <p:sldId id="423" r:id="rId18"/>
    <p:sldId id="427" r:id="rId19"/>
    <p:sldId id="428" r:id="rId20"/>
    <p:sldId id="412" r:id="rId21"/>
    <p:sldId id="429" r:id="rId22"/>
    <p:sldId id="431" r:id="rId23"/>
    <p:sldId id="435" r:id="rId24"/>
    <p:sldId id="436" r:id="rId25"/>
    <p:sldId id="433" r:id="rId26"/>
    <p:sldId id="434" r:id="rId27"/>
    <p:sldId id="437" r:id="rId2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5" autoAdjust="0"/>
    <p:restoredTop sz="94411" autoAdjust="0"/>
  </p:normalViewPr>
  <p:slideViewPr>
    <p:cSldViewPr snapToGrid="0">
      <p:cViewPr varScale="1">
        <p:scale>
          <a:sx n="69" d="100"/>
          <a:sy n="69" d="100"/>
        </p:scale>
        <p:origin x="1068" y="44"/>
      </p:cViewPr>
      <p:guideLst/>
    </p:cSldViewPr>
  </p:slideViewPr>
  <p:outlineViewPr>
    <p:cViewPr>
      <p:scale>
        <a:sx n="33" d="100"/>
        <a:sy n="33" d="100"/>
      </p:scale>
      <p:origin x="0" y="-54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ink/ink1.xml><?xml version="1.0" encoding="utf-8"?>
<inkml:ink xmlns:inkml="http://www.w3.org/2003/InkML">
  <inkml:definitions/>
  <inkml:traceGroup>
    <inkml:annotationXML>
      <emma:emma xmlns:emma="http://www.w3.org/2003/04/emma" version="1.0">
        <emma:interpretation id="{720F2C4A-8E04-4017-AB6C-2572B7B51179}" emma:medium="tactile" emma:mode="ink">
          <msink:context xmlns:msink="http://schemas.microsoft.com/ink/2010/main" type="writingRegion" rotatedBoundingBox="15589,6624 16385,6624 16385,6798 15589,6798"/>
        </emma:interpretation>
      </emma:emma>
    </inkml:annotationXML>
    <inkml:traceGroup>
      <inkml:annotationXML>
        <emma:emma xmlns:emma="http://www.w3.org/2003/04/emma" version="1.0">
          <emma:interpretation id="{AAEE7D71-E728-464F-B5AF-D698F48C0052}" emma:medium="tactile" emma:mode="ink">
            <msink:context xmlns:msink="http://schemas.microsoft.com/ink/2010/main" type="paragraph" rotatedBoundingBox="15589,6624 16385,6624 16385,6798 15589,67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758782E-9E16-4A8C-A082-26048C7B81FA}" emma:medium="tactile" emma:mode="ink">
              <msink:context xmlns:msink="http://schemas.microsoft.com/ink/2010/main" type="line" rotatedBoundingBox="15589,6624 16385,6624 16385,6798 15589,6798"/>
            </emma:interpretation>
          </emma:emma>
        </inkml:annotationXML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6T23:25:07.884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E19EE65C-05C0-4AB1-9A02-87CEAD301EF1}" emma:medium="tactile" emma:mode="ink">
          <msink:context xmlns:msink="http://schemas.microsoft.com/ink/2010/main" type="inkDrawing" rotatedBoundingBox="16756,4599 18699,5866 18411,6307 16468,5041" shapeName="None"/>
        </emma:interpretation>
      </emma:emma>
    </inkml:annotationXML>
    <inkml:trace contextRef="#ctx0" brushRef="#br0">0 0 0,'11'0'47,"-11"11"15,0 11-46,0 0 15,0 0-15,0 0 0,0-11-1,33 33 1,-33-11-1,0-10 1,0 10 0,22-33-16,-22 33 15,0 11 1,0-33-16,22 22 16,-22-11-1,0 11 1,0-11-1,0 12 1,22-12 0,-22 0-1,0 0 1,22-22-16,-22 22 0,0 0 16,22 0-1,-22 0 1,22-22-1,-22 22-15,22 0 16,-22 0 15,23-22-31,-23 23 16,22-1 0,0 11-1,-22-11 1,44-22-16,-44 22 15,11-22-15,33 33 16,-22-33 0,-22 22-1,33-22-15,-11 0 0,-22 22 16,45-22-16,-23 0 16,33 33-1,-22-33 1,11 0-1,-44 22 1,33-22-16,0 0 16,1 0-1,-12 0 1,0 0-16,0 23 16,0-23-16,0 0 15,0 0-15,0 0 0,22 0 16,-10 0-1,10 0 1,-11 0 0,-11 0-16,11 0 15,-11 0 1,0 0 0,0 22-1,0-22 1,0 0 15,1 22 0,10-22-15,-11 0 0,-22 22-16,22-22 15,-22 22 1,22-22-1,0 22 1,0-22 0,-22 22-16,22-22 15,-22 22-15,22-22 16,-22 22 0,22-22-16,-22 22 15,22-22 16,-22 22-31,23 1 16,-23-1 0,22-22-16,-22 22 15,22-22 1,-22 11-16,22 22 16,-22-11-1,22 0 1,-22 11-1,22-33-15,-22 33 16,22 0 0,-22 12-1,22-23 1,-22 0 0,22 0-1,-22 11 16,0-11-15,22-22-16,-22 22 0,0 0 31</inkml:trace>
  </inkml:traceGroup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7T21:07:23.84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DF9B6A1A-700D-48F3-94A9-D382E8E45A35}" emma:medium="tactile" emma:mode="ink">
          <msink:context xmlns:msink="http://schemas.microsoft.com/ink/2010/main" type="inkDrawing" rotatedBoundingBox="20234,5946 20801,5994 20798,6022 20231,5973" shapeName="Other"/>
        </emma:interpretation>
      </emma:emma>
    </inkml:annotationXML>
    <inkml:trace contextRef="#ctx0" brushRef="#br0">0 0 0,'19'0'141,"20"0"-126,1 0 1,-21 0-16,1 0 15,-1 0-15,1 0 16,0 0-16,-1 0 16,1 0-16,19 0 15,-9 0 1,-30 19 0,49-19-16,-10 0 15,-20 0-15,1 20 16,9-20-1,11 0 1,-21 0 0,-9 0-1,10 0 1,-1 0 31,-28-10 31</inkml:trace>
  </inkml:traceGroup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7T21:07:26.17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C371F199-ECED-4809-AE1A-97559999D68D}" emma:medium="tactile" emma:mode="ink">
          <msink:context xmlns:msink="http://schemas.microsoft.com/ink/2010/main" type="inkDrawing" rotatedBoundingBox="20162,5030 20790,5028 20791,5038 20162,5040" shapeName="Other"/>
        </emma:interpretation>
      </emma:emma>
    </inkml:annotationXML>
    <inkml:trace contextRef="#ctx0" brushRef="#br0">0 12 0,'0'-10'109,"10"10"-109,9 0 16,11 0-1,-11 0 1,21 0 0,-21 0-16,1 0 15,-1 0-15,1 0 16,0 0-16,-1 0 16,1 0-16,0 0 15,-11 0-15,11 0 0,0 0 16,-1 0-16,1 0 15,-1 0-15,1 0 16,0 0-16,-1 0 16,20 0-1,-19 0-15,0 0 16,9 0 0,-9 0-1,-1 0 1,1 0 15,0 0 16,-30 0 31</inkml:trace>
  </inkml:traceGroup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7T21:44:34.726"/>
    </inkml:context>
    <inkml:brush xml:id="br0">
      <inkml:brushProperty name="width" value="0.07" units="cm"/>
      <inkml:brushProperty name="height" value="0.07" units="cm"/>
    </inkml:brush>
  </inkml:definitions>
  <inkml:traceGroup>
    <inkml:annotationXML>
      <emma:emma xmlns:emma="http://www.w3.org/2003/04/emma" version="1.0">
        <emma:interpretation id="{8F2F7BF5-EAC2-4C6F-BFE5-49EEDCAC876F}" emma:medium="tactile" emma:mode="ink">
          <msink:context xmlns:msink="http://schemas.microsoft.com/ink/2010/main" type="inkDrawing" rotatedBoundingBox="18067,5764 20762,3199 22441,4963 19746,7529" semanticType="enclosure" shapeName="Other"/>
        </emma:interpretation>
      </emma:emma>
    </inkml:annotationXML>
    <inkml:trace contextRef="#ctx0" brushRef="#br0">628 3132 390,'42'0'16,"-15"0"0,0 0-1,14-41-15,0 41 32,0-27-32,13 27 15,-13 0 1,-41-27-1,27 27-15,14 0 16,-1-28 0,-12 28-1,26-27 1,-27 27 0,-13 0-1,-14-27 1,54 27-16,-13 0 15,-41-27 1,40 27-16,1-27 16,14 27-1,-55-27-15,27 27 16,0-41 0,0 41 15,-27-14-31,27 14 15,14-40 1,0 40 0,-41-28-16,40 28 15,15-27 1,-28 27-16,-27-27 16,27 27-16,-13 0 15,-14-27 1,27 27-16,14-27 15,-28 27 1,-13-27 0,27 27-16,1-28 15,-1 28 1,-27-27 0,27 27-16,-27-27 15,27 27-15,-27-27 16,27 27-16,-27-27 15,27 27-15,-27-14 16,41 14-16,-41-27 16,27 27-1,0-41 1,1 14 15,-1 27-15,-27-27-16,27 27 15,0-27 1,14 0 0,-14-1-1,0 1 1,0 27 0,-27-41-1,28 41-15,-1-27 16,0 27-1,-27-27 1,27 27-16,0-41 16,0 41-1,-27-40 1,28 40-16,-28-28 16,27 28-16,-27-27 15,40 27-15,-40-13 16,28 13-16,-28-27 15,27 27-15,-27-28 16,27 28-16,-27-27 0,14 27 16,-14-27-16,54 0 15,-54 0 1,27 27 0,-27-27-16,27-1 15,-27 1 1,27 27-1,-27-27-15,41-27 16,-41 13 0,27 41-1,-27-41-15,0 0 16,27 41-16,-27-40 16,0-15-1,28 28 1,-28 0-1,0-14 1,27 41-16,-27-40 16,0-1-1,0 14 1,27 27-16,-27-27 16,0-1-1,0-12 1,27 40-16,-27-28 15,0 1-15,0-13 16,0 12 0,27 1-1,-27 0 1,0 0-16,0 0 16,0-14-1,0-13 1,0 40-1,0-13 1,0-27 0,27 54-1,-27-28-15,0-12 16,0-1 0,0 14-1,0 0 1,0-14-1,0 14 1,-13 27-16,13-28 16,0 1-1,0 0 1,-27 27-16,27-27 16,0 0-1,-28 27-15,28-14 16,-27 14-1,27-27-15,-27 27 16,0-54-16,0 54 16,27-27-1,-27 27-15,0-28 16,-1 28 15,28-27-31,-27 27 16,0-27-1,0 27 1,0 0 0,27-27-1,-27 27-15,13 0 16,14-27-16,-27 27 16,-28 0-1,28-27 1,0 27-1,-14 0 1,14-28 0,0 28-1,0 0 1,0 0 0,27-27-16,-27 27 15,-1 0 1,-12 0-1,-1 0-15,0 0 16,0 0 0,-13 0-1,13 0 1,-13 0 0,27 0-1,-14 0 1,14 0-16,-27 0 15,13 0 1,14 0 0,-1 0-16,15 0 15,-14 0-15,0 0 16,-1 0-16,1 0 16,0 0-16,0 14 0,0-14 15,0 0-15,-1 0 16,28 27-16,-40-27 15,-1 0 1,41 27-16,-54-27 16,40 0-16,-13 0 15,-14 27-15,-13-27 16,54 27 0,-68-27-16,27 28 15,0-28 1,41 27-1,-40-27-15,12 27 16,-26-27 0,54 27-16,-27-27 15,0 41 1,0-41 0,27 13-16,-28-13 15,28 28-15,-13-28 16,-28 40-1,14-40 1,27 14-16,-14-14 16,14 27-1,-27-27-15,27 27 16,-27-27-16,-14 55 16,14-28-1,0 0 1,0 0-1,0 0 17,27 0-17,-28-27-15,28 28 16,-27-28-16,27 27 16,-41 0-1,41 0 1,-27-27-16,27 27 15,-27-27-15,27 27 16,-27 14 0,27-14-1,-54-27-15,54 28 16,-27-1 0,-1 0-1,28 0 1,-27-27-1,27 27-15,-27 0 16,27 1 0,-27-28-1,27 27-15,-27 0 16,27 27 0,-27-54-16,27 14 15,0 13 1,-28-27-16,28 27 15,0 0 1,-27 0 0,27 28-1,0-28 1,-27-27-16,27 41 16,0-1-1,0-12-15,-27-28 16,27 40-16,0-13 15,0 1 1,0-1 0,-27-27-16,27 41 15,0-1 1,0 1 0,0 13-1,0-13 1,-27-41-16,27 27 15,0 0 1,0 1 0,0-15-1,0 14 1,0 1-16,0 26 31,0-41-15,0 15-1,0-1 1,0 0 0,0 0-1,0 0 1,0 0 0,0 1-1,0-1 16,27 0-15,-27 0 0,0 0-1,0 0 1,13-27 0,-13 28-16,0-1 15,0-14 1,0 15-1,27-28 1,-27 27 0,41 0-1,-41 0 17,27 0-17,-27 0 1,28-27 15,-28 28-31,0-1 31,27-27-15,-27 27-16,0 0 31,13-27-15,-13 27 15,41 0-15,-41 1 31,14-28-32,-14 27 16,40 0 16,-40 0-15,28-27-17,-28 27 1,27 0 31,0 1-16,0-28 0,-27 27-31,27-27 31,-27 27-31,27-27 16,-27 27 15,14-27-31,13 0 47,-27 27-31,27-27 15,0 0 0,-27 14-15</inkml:trace>
    <inkml:trace contextRef="#ctx0" brushRef="#br0" timeOffset="-491.8038">601 3077 4969,'15'0'31,"12"0"0,0 0-15,0 28 15,0-28-15,1 0-1,-1 0 16,0 0-15,-27-14 0,27 14-1</inkml:trace>
  </inkml:traceGroup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7T21:45:48.592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0CF4B83F-E5BB-4067-865E-0FC96DE32742}" emma:medium="tactile" emma:mode="ink">
          <msink:context xmlns:msink="http://schemas.microsoft.com/ink/2010/main" type="inkDrawing" rotatedBoundingBox="22418,11320 22502,14135 22455,14137 22371,11322" semanticType="callout" shapeName="Other"/>
        </emma:interpretation>
      </emma:emma>
    </inkml:annotationXML>
    <inkml:trace contextRef="#ctx0" brushRef="#br0">7 0 0,'0'40'188,"0"-1"-79,0 0-77,0 1-1,0-1-16,0 1 1,0-21 0,0 21-1,0-1 1,0 0-16,0 1 16,0-1-1,0 20 1,0-19-1,0-1 1,0 20 0,0 20-1,0-20 1,0-20 0,0 1-16,0-21 15,0 21 1,0 39-1,0-20-15,0-20 16,0 0 0,0 1-16,20 19 15,-20 0 1,0-20 0,0 1-1,0-1 1,0 0-1,0 1 1,0 19 0,39-20-1,-39 1 1,0-1 0,0 0-1,0 1 16,0-1 1,0 0-1,0-19-15,0 20 15,0-1-16,0 0 17,0 1-17,0-1 17,0 0-17,0 1 16,0-1-15,0 1 15,0-1-15,0 20 15,0 0-15,0-19-1,0-1 1,0 0 0,0 1 15,0-1-15,0 0-1,0 1 1,0-21 15,0 21-15,0-1-1,0 1 17,0-1-1,0-59 172</inkml:trace>
  </inkml:traceGroup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7T21:46:04.58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A91DC0C-9EE2-4A6B-84BF-161CB36C92D5}" emma:medium="tactile" emma:mode="ink">
          <msink:context xmlns:msink="http://schemas.microsoft.com/ink/2010/main" type="inkDrawing" rotatedBoundingBox="23860,9980 23958,12796 23900,12798 23802,9982" semanticType="callout" shapeName="Other"/>
        </emma:interpretation>
      </emma:emma>
    </inkml:annotationXML>
    <inkml:trace contextRef="#ctx0" brushRef="#br0">0 0 0,'0'40'328,"0"39"-297,0-20-15,0 0-1,0-20 1,0 0 15,0 1-15,0-1 0,0 1-1,0-1 1,0-19-16,0 19 15,0 0 1,0 1 0,0-1-1,39-39 1,-39 40-16,0 19 16,0-20-1,0 0 1,0 1-1,0 19 1,0-20 0,0 1-1,0-1 1,0 0 0,0 1-1,0-1 1,0 1-1,40-1 1,-40 0 0,0 1-16,0 19 31,0 0-31,0-20 16,0 1-1,0-1 1,0 0 15,0 20 0,0-19-15,0-1 0,0 1 15,0-1-31,0 0 15,0-19 1,0 19 15,0 1-15,0 19 0,0-20 15,0 40-16,0-40 1,0-19 15,0 59-15,0-40 0,0 1-1,0-21 1,0 21 15,0-1-15,0 0 15,0 20-15,0-19-1,0-1 16,0 1 1,0-1-17,0 0 17,0 1-1,0-1 0,0-59 125</inkml:trace>
  </inkml:traceGroup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7T21:48:21.621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5BCF654D-ECEC-4A38-A9E3-3E5A0E8027E1}" emma:medium="tactile" emma:mode="ink">
          <msink:context xmlns:msink="http://schemas.microsoft.com/ink/2010/main" type="inkDrawing" rotatedBoundingBox="16728,8338 21535,9966 21299,10662 16492,9035" semanticType="callout" shapeName="Other"/>
        </emma:interpretation>
      </emma:emma>
    </inkml:annotationXML>
    <inkml:trace contextRef="#ctx0" brushRef="#br0">0 0 0,'0'20'204,"39"-20"217,-19 0-389,-20 39-32,39-39 15,1 0 1,-1 0 0,0 0-1,1 0 1,-1 0-1,1 39 1,-1-39 0,0 0-1,1 0 1,-1 0 0,1 0-16,-1 0 15,0 0 1,-19 0-1,19 0 17,1 0-17,-1 0 1,1 0 0,19 0-1,-20 0 1,20 0-16,20 0 31,-20 0-31,0 0 16,-20 0-1,-39 40 1,40-40-16,-1 0 16,0 0-1,1 0 1,-1 0-1,-39 39 1,40-39-16,19 0 16,0 40-1,0-40 1,20 0 0,-60 0-16,60 0 15,-40 59 1,1-59-1,-1 0 1,1 0 0,-21 0-1,40 39 17,-19-39-17,19 0 1,0 0-1,0 39 1,0-39-16,20 0 16,-20 0-1,0 40 1,0-40 0,20 0 15,-79 39-16,39-39-15,0 0 32,-19 0-17,-20 39-15,39-39 0,1 0 16,-1 40 0,1-40-1,-1 0 1,-39 39-1,39-39-15,20 0 16,-19 0 0,-40 40-1,59-40-15,-20 0 16,40 39 0,-40-39-1,1 0 1,-40 39-16,39-39 15,-19 0 1,19 0 0,-39 40-16,40-40 15,19 0 1,0 39 0,0-39-1,-20 40 1,1-40-1,-1 59 1,0-59 0,1 39-1,-1-39 1,-39 39-16,59-39 16,-59 40-16,40-40 15,-40 19 1,39-19-16,0 59 31,1-19-15,-1-1 15,0-39-15,-39 40-16,40-40 15,-40 39 1,39-39-1,-39 39-15,40 1 16,-1-1 0,-39 1 15,39-40-31,-39 39 16,59 0-1,-19 1 16,-40-1 1,39-39-17,-39 39-15,40 1 16,-1-1 15,-39 1-15,39-40-16,-39 39 15,40 0 1,-40 1 15,0-1 1,39-39-17,-39 39 110,39-39-47</inkml:trace>
  </inkml:traceGroup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7T21:48:24.135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DC51056B-7709-46F6-9460-4E111893E64A}" emma:medium="tactile" emma:mode="ink">
          <msink:context xmlns:msink="http://schemas.microsoft.com/ink/2010/main" type="inkDrawing" rotatedBoundingBox="16510,11618 20044,11282 20125,12133 16591,12469" semanticType="callout" shapeName="Other"/>
        </emma:interpretation>
      </emma:emma>
    </inkml:annotationXML>
    <inkml:trace contextRef="#ctx0" brushRef="#br0">0 394 0,'0'20'172,"20"-20"-156,-20 78-1,39-38 1,-39-1 0,39-39-16,-39 20 15,40-20-15,-40 39 0,39-39 16,20 79-1,20-79 1,-40 39-16,20-39 16,0 0-16,20 40 15,-20-40-15,0 0 16,0 39-16,-19-39 16,-1 0-16,1 59 15,38-59-15,-58 0 16,19 0-16,1 40 15,-1-40-15,40 0 16,-20 0-16,-20 0 0,20 0 16,-19 0-1,19 39-15,0-39 0,20 0 16,-20 0-16,0 0 16,-20 0-16,1 0 15,-1 0-15,20 0 16,-20 0-16,1 0 15,-1 0-15,1 0 16,-1-20-16,0 20 16,1 0-16,-1 0 15,-19 0-15,19 0 16,0 0-16,1 0 16,-1 0-16,1 0 15,19 0 1,-59-39-16,98 39 0,-19 0 15,-40-39 1,1 39-16,-1 0 16,0-40-16,40-19 15,-39 59 1,19-39 0,0 39-1,-59-40-15,39 40 16,0-39-1,1 0 1,19-1 0,-20 1-16,1-1 15,-1-19 17,0 20-17,-39 0 16,40 39-31,-40-59 16,39 19 0,-39 1-1,40-1 17,-40 1-17,39 0 1,-39-1 15,0 1-15,39 39-1,-39-39 1,0 58 140</inkml:trace>
  </inkml:traceGroup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7T21:48:26.954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629BF721-E5B6-418F-880F-687A48F49016}" emma:medium="tactile" emma:mode="ink">
          <msink:context xmlns:msink="http://schemas.microsoft.com/ink/2010/main" type="inkDrawing" rotatedBoundingBox="16850,14705 19886,14607 19905,15185 16869,15282" semanticType="callout" shapeName="Other"/>
        </emma:interpretation>
      </emma:emma>
    </inkml:annotationXML>
    <inkml:trace contextRef="#ctx0" brushRef="#br0">0 236 0,'0'-39'62,"39"39"142,-39 20-189,39-20-15,1 39 16,-1-39-1,-39 39 1,39-39-16,1 40 16,-1-40-1,-39 39 1,40-39-16,19 40 16,0-40-1,-59 39-15,59-39 16,20 0-1,-79 39-15,59-39 16,-20 0 0,0 40-1,1-40 1,19 0 0,-59 39-16,98-39 15,-78 0-15,19 0 16,40 0-1,-20 0-15,0 0 32,-19 0-32,58 40 15,-59-40-15,1 0 16,-20 0-16,19 0 16,0 0-16,1 0 15,19 0 1,20 0-1,-20 0 1,0 0 0,0 0-1,0 0 1,20 0 0,-20-20-16,0 20 15,0 0 1,-20 0-1,1 0 1,-1-40 0,0 40-1,40 0 1,-20-39 0,0 39-1,-19 0 1,-40-39-1,39 39-15,0 0 32,-39-40-32,40 40 15,-1-39 1,0 39 0,-39-39-16,40 39 15,-40-40 1,39 40-16,1-39 31,-1 39-15,-39-40-1,39 40 1,-39-39 0,40 39-1,-40-39 1,0-1 15,19 40-31,-19-39 94,0 0-63,0-1 16,40 40-16</inkml:trace>
  </inkml:traceGroup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7T21:48:29.180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B11612EC-CE09-401F-B156-A745B8881932}" emma:medium="tactile" emma:mode="ink">
          <msink:context xmlns:msink="http://schemas.microsoft.com/ink/2010/main" type="inkDrawing" rotatedBoundingBox="20906,16341 21147,14550 21228,14560 20988,16352" semanticType="callout" shapeName="Other"/>
        </emma:interpretation>
      </emma:emma>
    </inkml:annotationXML>
    <inkml:trace contextRef="#ctx0" brushRef="#br0">236 0 0,'0'20'204,"0"19"-173,0 1-16,0-1 1,0 20 0,0 0-1,0 0 1,0 20 0,-20-79-1,20 59-15,0 0 16,0 0-1,0 0 1,0 20 0,0-20-1,-59 0 1,59 0 0,0 20-1,0-20 1,0 0-1,-39-59-15,39 59 16,0-20 0,0 1-1,0-1 1,-40 1 0,40-1-1,0 0-15,0 1 16,0-1-1,0 1 1,-39-1 0,39 0-1,0 1 1,0-1 0,0-19 15,0 19-16,0 0 17,0 1 30,-39-40-15</inkml:trace>
  </inkml:traceGroup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7T22:51:51.18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1B2C860C-927F-4DCB-9418-5D8577AC89BC}" emma:medium="tactile" emma:mode="ink">
          <msink:context xmlns:msink="http://schemas.microsoft.com/ink/2010/main" type="writingRegion" rotatedBoundingBox="1948,6996 2234,6996 2234,8172 1948,8172"/>
        </emma:interpretation>
      </emma:emma>
    </inkml:annotationXML>
    <inkml:traceGroup>
      <inkml:annotationXML>
        <emma:emma xmlns:emma="http://www.w3.org/2003/04/emma" version="1.0">
          <emma:interpretation id="{C75B7631-851A-4BA2-AB1B-ABD8F4EEEEEF}" emma:medium="tactile" emma:mode="ink">
            <msink:context xmlns:msink="http://schemas.microsoft.com/ink/2010/main" type="paragraph" rotatedBoundingBox="1948,6996 2234,6996 2234,8172 1948,81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4B4F24F-BDE0-4EE2-BAD0-1C1E05041238}" emma:medium="tactile" emma:mode="ink">
              <msink:context xmlns:msink="http://schemas.microsoft.com/ink/2010/main" type="line" rotatedBoundingBox="1948,6996 2234,6996 2234,8172 1948,8172"/>
            </emma:interpretation>
          </emma:emma>
        </inkml:annotationXML>
        <inkml:traceGroup>
          <inkml:annotationXML>
            <emma:emma xmlns:emma="http://www.w3.org/2003/04/emma" version="1.0">
              <emma:interpretation id="{835BB2BB-535A-4765-9C4C-64064626BC5F}" emma:medium="tactile" emma:mode="ink">
                <msink:context xmlns:msink="http://schemas.microsoft.com/ink/2010/main" type="inkWord" rotatedBoundingBox="1948,6996 2234,6996 2234,8172 1948,817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211-1388 0,'24'0'16,"-24"12"31,0 23-32,0-11-15,0-1 16,0 1-16,24 23 16,-24-36-16,0 36 15,0-11-15,0-1 16,0 0-16,0 12 15,0-11-15,0-13 16,0 1-16,0-13 16,0 36-16,0-23 15</inkml:trace>
          <inkml:trace contextRef="#ctx0" brushRef="#br0" timeOffset="-546.2481">23-1353 0,'0'12'47,"0"12"-47,0-1 16,0 1-16,0-1 15,0 1-15,0-1 16,0 1-16,0-1 16,0 13-16,0-1 0,0 0 15,0 0-15,0 12 16,0-23-16,0-12 15,0 11-15,0 1 16,0-1 0,0-46 46</inkml:trace>
          <inkml:trace contextRef="#ctx0" brushRef="#br0" timeOffset="405.4484">47-1023 0,'12'0'63,"11"0"-47,1-24-16,-1 24 15,1 0-15,-13 0 16,13 0-16,-1 0 15,1 0-15,11 0 16,-11 0 15</inkml:trace>
          <inkml:trace contextRef="#ctx0" brushRef="#br0" timeOffset="-1476.0827">188-624 0,'35'24'110,"-35"11"-95,0-11 1,0-1-16,0 13 15,0-13-15,0 12 16,0-11-16,0-1 16,0 1-16,0-1 0,0 24 15,0 0 1,0-23 0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7T07:29:16.212"/>
    </inkml:context>
    <inkml:brush xml:id="br0">
      <inkml:brushProperty name="width" value="0.1" units="cm"/>
      <inkml:brushProperty name="height" value="0.1" units="cm"/>
      <inkml:brushProperty name="color" value="#3165BB"/>
    </inkml:brush>
  </inkml:definitions>
  <inkml:traceGroup>
    <inkml:annotationXML>
      <emma:emma xmlns:emma="http://www.w3.org/2003/04/emma" version="1.0">
        <emma:interpretation id="{4E8609CA-0FDB-4E4F-88AD-56C6EBC1ACD6}" emma:medium="tactile" emma:mode="ink">
          <msink:context xmlns:msink="http://schemas.microsoft.com/ink/2010/main" type="inkDrawing" rotatedBoundingBox="12012,6908 18355,4334 20013,8419 13669,10993" semanticType="enclosure" shapeName="Other">
            <msink:sourceLink direction="with" ref="{89AA9649-43DF-43EA-A5AD-522AEBF0A7E0}"/>
          </msink:context>
        </emma:interpretation>
      </emma:emma>
    </inkml:annotationXML>
    <inkml:trace contextRef="#ctx0" brushRef="#br0">2699 498 625,'0'1'0,"-75"-1"16,25 50-1,0-50 1,50 50 0,-49-50-16,-1 50 15,0-50 1,50 49-16,-50-49 15,50 50 1,-50-50-16,50 50 16,-50-50-1,50 50 1,-49-50-16,-1 50 16,0-1-1,0-49 1,50 50-1,-50-50-15,50 50 16,-49-50-16,49 50 16,-50-50-1,50 50-15,-50-50 16,50 50-16,-25-50 16,25 49-1,-50-49 1,50 50-16,-49-50 15,49 50 1,-50-50 0,50 50-16,-50-50 15,0 50 1,0-1 0,1-49-1,49 50-15,-50-50 0,0 50 16,-25 0-1,50-50 1,25 50 0,-49-50-16,49 49 15,-50-49-15,0 50 16,50 0 0,-50-50-1,50 50 1,-50-50-16,50 50 15,-74-50 1,74 49-16,-50-49 0,-25 50 16,50-50-1,25 50 1,-50-50 0,50 50-16,-49 0 15,-26-1 16,75 1-15,-50-50-16,50 50 16,-50 0-1,50 0 1,-50-50-16,50 49 16,-49-49-16,49 50 15,-50 0 1,50 0-1,-50 0 1,50-1 0,-50-49-16,50 50 15,-50 0 1,50 0 0,-49 0-1,49-1 1,0 1-1,-50 0-15,50 0 16,0 0 0,0-1-1,-50-49 1,50 25-16,0 25 16,0 0-1,-50 0 1,50 0-1,0-1 1,0 1 0,0 25 15,0 25-15,0-51-1,0-24-15,0 25 16,0 0-1,0 0 1,0-1 0,25 1-1,-25 0 17,0 0-17,0 0 1,50-1-1,-50 1 1,0 0 0,50-50-16,-50 50 15,0 0 17,50-50-17,-50 49-15,0 1 16,49-50-1,-49 50 1,50-50-16,-50 50 16,50 0-1,-50-1 1,50-49 0,-50 50-1,50-50 1,-50 25-16,49-25 15,-49 50 1,0 0 0,50-50-1,-50 50 1,50-50 0,-50 49-1,75-49 1,-75 50-16,49-50 15,-49 50-15,50-50 16,0 50 0,0-50 15,-50 50-15,75-50-16,-26 0 31,-49 49-31,50-49 15,25 0 17,-75 50-32,50-50 15,0 0 1,-1 0 0,1 0-16,0 50 31,0-50-16,0 0 1,-26 0 0,26 0-1,0 0 1,0 50 0,0-50-1,-1 0 1,1 0-1,0 0 1,25 0 0,24-25-1,-24 25 1,0 0 0,-25 0-1,-50-50-15,74 50 16,1 0-1,0-50 1,-50 50-16,24 0 16,-49-49-16,100 49 15,-25-50 1,-1 50 0,-74-50-16,50 50 0,0-50 15,0 50 1,-50-50-1,50 50-15,-50-49 16,49 49 0,1-50-1,0 50 17,-50-50-32,75 50 15,-75-50 1,74 50-1,-24 0-15,-50-50 16,50 50 0,0 0-16,-50-50 15,50 50-15,-1 0 16,-49-49 0,75 49-16,25-50 15,-50 50 1,-50-50-1,25 50-15,24 0 16,-49-50 0,50 50-16,0 0 15,-50-50 1,50 50-16,0 0 16,-50-49-1,49 49-15,1 0 31,-50-50-31,75 50 16,-25 0 0,-50-50-1,74 50-15,-24 0 16,0-50-16,25 50 16,24-50-1,-24 50 1,-75-49-16,50 49 15,24 0 1,-74-50-16,75 50 16,25-50-1,-25 50 1,-26-50 0,1 50-1,0 0 1,-50-50-1,50 50 1,0 0 0,-50-49-1,49 49 1,1 0 0,-50-50-1,75 50 1,-25 0-1,-1-50 1,1 50 0,0-50-1,0 50 1,0-50 0,-1 50-1,-49-49-15,50 49 16,0-75-1,0 75-15,-50-25 16,50 25 0,-50-50-1,49 50 1,-49-50 0,50 50-1,0-49 1,0-26 15,0 25-15,0 50 15,-50-50-31,74 0 31,-24 1-15,25-1-1,-75 0 17,0 0-17,25 50 1,-25-50-16,0 1 16,0-1-1,74 0 1,-74 0 15,0 0-15,0 1-1,0-1 17,0 25-17,0-25 1,0 0 15,0 1-15,0-1 31,0 0-16,0 0 0,0 0-15,0 0 31,0 1-16,-49-1 16,49 0-16,-25 50-15,25-50-1,-50 50 32,50-50-31,-50 50 15,0-49 0,0 49-15,1 0 15,49-50-15,-50 50 15,0 0 0,0 0 0,0 0-15,1 0 15,49-50 1,-50 50-17,0 0 16,0 0 1,0 0-1,25 0 0,-24 0 0,-1 0-15,0 0 15,0 0-15,0 0 15,1 0 0,-1 0 16,0 0-15,0 0-1,0 0-16,1 0 17,24 0-1,-25 0 0,0 0 0,0 0-15,50-50 0,-49 50-1,-1 0 17,50-25 46,-50 25-47,50-49-31,0-1 47,0 0-32,0 0 17,0 0-1,-50 50-15,50-49-1,0-1 16,0 0 1,0 0-17,0 0 17,0 1-17,0-1 1,0 25-1,-50 25 1,50-50 0,0 0-1,0 0 17,0 1-17,0-1 16,0 0-15,0 0 15,0 0-15,-50 1 15,50-1-31,0 0 16,0 0-1,-49 50 17,49-50-32,0 1 47,-50 49-32,50-25 1,-50 25-1,50-50-15,-50 50 16,50-50 0,-50 50 15,50-50-31,-49 50 16,49-50-1,-25 50 1,25-49 15,-50 49-15,0 0 15,50-50-31,-50 50 16,1 0 30,49-50-14,-50 50-17,0 0 1,0 0 15,0-50 0,1 50-15,23 0 15</inkml:trace>
  </inkml:traceGroup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7T22:51:53.67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92547C85-ED33-4BDB-A1A1-6238031E0A9D}" emma:medium="tactile" emma:mode="ink">
          <msink:context xmlns:msink="http://schemas.microsoft.com/ink/2010/main" type="writingRegion" rotatedBoundingBox="455,8450 5839,8246 5869,9044 485,9249"/>
        </emma:interpretation>
      </emma:emma>
    </inkml:annotationXML>
    <inkml:traceGroup>
      <inkml:annotationXML>
        <emma:emma xmlns:emma="http://www.w3.org/2003/04/emma" version="1.0">
          <emma:interpretation id="{91D8C98F-1FF4-4325-BCBB-8000404191EB}" emma:medium="tactile" emma:mode="ink">
            <msink:context xmlns:msink="http://schemas.microsoft.com/ink/2010/main" type="paragraph" rotatedBoundingBox="455,8450 5839,8246 5869,9044 485,92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47928A8-36F5-42A3-B5CC-59A941B156EA}" emma:medium="tactile" emma:mode="ink">
              <msink:context xmlns:msink="http://schemas.microsoft.com/ink/2010/main" type="line" rotatedBoundingBox="455,8450 5839,8246 5869,9044 485,9249"/>
            </emma:interpretation>
          </emma:emma>
        </inkml:annotationXML>
        <inkml:traceGroup>
          <inkml:annotationXML>
            <emma:emma xmlns:emma="http://www.w3.org/2003/04/emma" version="1.0">
              <emma:interpretation id="{831FC91A-E29E-4DD7-82CC-D5685849DCBC}" emma:medium="tactile" emma:mode="ink">
                <msink:context xmlns:msink="http://schemas.microsoft.com/ink/2010/main" type="inkWord" rotatedBoundingBox="457,8501 927,8483 951,9099 480,9117"/>
              </emma:interpretation>
            </emma:emma>
          </inkml:annotationXML>
          <inkml:trace contextRef="#ctx0" brushRef="#br0">-1482 117 0,'0'12'62,"24"35"-30,-24-23-32,0-1 0,0 12 15,35 1-15,-35-1 16,0 0-16,23 24 15,-23 0-15,0-12 16,0 12-16,24-24 16,-24 0-16,0-11 15,35 23 1,-35-59 46,0-35-46</inkml:trace>
          <inkml:trace contextRef="#ctx0" brushRef="#br0" timeOffset="1083.946">-1341 470 0,'24'0'94,"-1"0"-94,1 0 15,-1 0-15,-11 0 16,35-24-16,24 24 31,-48 0-31,1 0 0,-1 0 16,-23-23-16,24 23 15,-1 0 1,-23 12 15</inkml:trace>
        </inkml:traceGroup>
        <inkml:traceGroup>
          <inkml:annotationXML>
            <emma:emma xmlns:emma="http://www.w3.org/2003/04/emma" version="1.0">
              <emma:interpretation id="{103D744D-38ED-4B52-9729-DF668BBEE8B7}" emma:medium="tactile" emma:mode="ink">
                <msink:context xmlns:msink="http://schemas.microsoft.com/ink/2010/main" type="inkWord" rotatedBoundingBox="1921,8394 5839,8246 5869,9044 1951,9193"/>
              </emma:interpretation>
            </emma:emma>
          </inkml:annotationXML>
          <inkml:trace contextRef="#ctx0" brushRef="#br0" timeOffset="-17019.8974">411 0 0,'-23'0'250,"-1"0"-235,1 0 16,-1 0-15,1 0 15,-1 0 1,24 11-32,-23-11 15,-1 0 16,24 24-31,-35-24 16,35 23 0,-24-23-16,1 24 31,-1-24-15,24 23-1,-23-23 1,23 24-16,-24-24 15,24 24 1,0-1 0,-23-23-1,23 24-15,0-1 32,-24-23-17,24 24-15,0-1 31,-23-23-15,23 24-16,0-13 31,0 13-15,0-1 15,0 1-15,0-1 15,0 1-15,0-1-1,0 1 17,0 0-17,23-1 16,-23 1-15,12-24 15,-12 23-15,35 1 15,-23-24-15,-12 23-1,24-23 1,-24 24 0,23-24-1,1 0 1,-1 23 0,1-23 15,-1 0-16,-23 24 17,24-24-32,-1 0 31,1 0 0,-1 0 0,1 0-15,-1 0 15,1 0-15,-1 0 0,-11 0 15,12 0-16,11-12 17,-23 12-1,-12-24-15,23 24-1,-23-23-15,24 23 16,-24-24-1,0 1 1,23 23-16,-23-24 16,0 1-1,0-1 17,24 24-17,-24-23 16,0-1-15,0 36 78</inkml:trace>
          <inkml:trace contextRef="#ctx0" brushRef="#br0" timeOffset="-15109.576">717 294 0,'0'-24'32,"12"24"171,11 0-188,1 0 1,-1 0 0,1 0-1,-1 0 1,1 0-1,0 0 1,-1 0 0,1 0-1,-1 0 1,-11 0-16,-12-23 16,23 23-1,1 0-15,-1 0 16,1 0-1,-1 0 1,1 0 0,-1 0-1,1 0 1,-1 0 0,1 0-1,0 0 1,-13 0-1,13 0 17,-1 0-17,1 0 17,-1 0-1,1 0 47,-1 0-31</inkml:trace>
          <inkml:trace contextRef="#ctx0" brushRef="#br0" timeOffset="-12933.1094">2011-59 0,'-12'0'156,"-12"0"-141,1 0 1,-1 0 0,13 0-1,-13 0 1,1 0 0,23 12-16,-24-12 15,0 0 1,1 0-1,23 23 1,-24-23 0,1 0-1,23 24-15,-24-24 16,1 23 15,-1-23-15,24 24-1,-23-24-15,23 23 16,-24 1 0,24-1 15,-23-23-31,23 36 16,0-13-1,-24-23-15,24 24 16,0-1-1,0 1 1,0-1-16,0 1 31,0-1-31,0 12 16,0-11 0,0-1-1,0 1 1,0-1 15,0 1-15,12-24-1,-12 24 1,24-24 0,-24 11-16,23-11 31,-23 24-31,24-24 15,-1 0 17,1 0-17,-1 35 1,1-35 0,-1 0-1,1 0 1,-1 0-1,1 0-15,-12 0 32,35 0-17,-24 0 1,1-23 15,-1 23 0,1-24 1,11 24-1,-35-23-15</inkml:trace>
          <inkml:trace contextRef="#ctx0" brushRef="#br0" timeOffset="-11869.0457">2222 11 0,'24'-35'62,"-1"35"-62,13 0 16,11 0 0,-12 0-1,-12 0-15,1 0 16,23 0-1,-23 0-15,-1 0 16,12 0 0,-11 0-16,11 0 15,0 0 1,-35 12 0,47-12-16,-11 0 15,-1 0 1,0 0-1,-11 0 1,-1 23 31,1-23-31,-24 24 46,-12-24-62</inkml:trace>
          <inkml:trace contextRef="#ctx0" brushRef="#br0" timeOffset="-9744.9737">2199 435 0,'23'0'47,"13"0"-32,-13 0 1,24 0 0,-35 0-1,11 0-15,1 0 16,-1 0-16,1 0 15,-1 0-15,36 0 16,-12 0 0,12 0-1,-47 0 1,11 0-16,1 0 16,-1 0-16,1 0 15,-1 0-15,1 0 0,11 0 16,-11 0-1,-1 0 1,1 0 0,-1 0 15</inkml:trace>
          <inkml:trace contextRef="#ctx0" brushRef="#br0" timeOffset="-10819.9034">2199 211 0,'23'0'109,"1"0"-93,-1 0-16,1 0 16,-1 0-16,1 0 15,-1 0-15,1 0 16,-1 0-16,1 0 16,-1 0-16,1 0 0,-12 0 15,11 0 1,1 0-16,-1 0 0,1 0 15,-1 0-15,1 0 16,11 0 0,-11 0-1,-1 0-15,1 0 16,-1 0 15,1 0 0,-24 12 32</inkml:trace>
          <inkml:trace contextRef="#ctx0" brushRef="#br0" timeOffset="-8658.8284">3092-47 0,'0'23'125,"0"24"-110,0 24-15,0-24 16,0-12-16,0 0 15,0 1-15,0-1 16,0 12-16,0-12 16,0 0-16,0 1 15,0-1-15,-11 0 16,11-11-16,0-12 16,0 11-16,0 24 15,0-12 1,0-11-1,0-1 1,0-34 62</inkml:trace>
          <inkml:trace contextRef="#ctx0" brushRef="#br0" timeOffset="-7826.0037">3104 0 0,'12'0'78,"-12"11"-78,24-11 16,-24 24-16,23-24 16,-23 35-16,35-11 15,-35-1-15,36 1 16,-36-1-16,47 1 16,-47-1-16,35 13 15,-12-13-15,-23 1 0,47-1 16,-47 1-16,48-24 15,-48 35-15,35-35 16,-35 35-16,35-35 16,-35 35-16,47 1 15,-23-13 1,-24 1 0,23-24-16,-23 23 15,0-34 63</inkml:trace>
          <inkml:trace contextRef="#ctx0" brushRef="#br0" timeOffset="-7139.9676">3598-59 0,'24'0'63,"-24"12"-16,0 23-32,0-12-15,0 1 16,-12-1-16,12 13 16,0-1-16,0 24 15,0-24-15,0 0 16,0 12-16,0-11 0,0-1 16,0-12-16,0 1 15,-24-1-15,24 1 16,0 0-16,0 11 15,0-12 1,0 1 15,0-36 47</inkml:trace>
          <inkml:trace contextRef="#ctx0" brushRef="#br0" timeOffset="-5637.2586">3904-12 0,'0'12'187,"0"23"-171,0-12-16,0 1 15,0-1-15,0 1 16,0 0-16,0-1 16,0 1-16,0-1 15,0 12-15,0 1 16,0-13-16,0 1 16,0-1-16,0 12 15,0 1 1,0-13-1,0 1 1,0-1 0</inkml:trace>
        </inkml:traceGroup>
      </inkml:traceGroup>
    </inkml:traceGroup>
  </inkml:traceGroup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7T22:51:54.230"/>
    </inkml:context>
    <inkml:brush xml:id="br0">
      <inkml:brushProperty name="width" value="0.05292" units="cm"/>
      <inkml:brushProperty name="height" value="0.05292" units="cm"/>
      <inkml:brushProperty name="fitToCurve" value="1"/>
    </inkml:brush>
    <inkml:brush xml:id="br1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ED2EA130-9DDA-4074-B970-0022C86B79FD}" emma:medium="tactile" emma:mode="ink">
          <msink:context xmlns:msink="http://schemas.microsoft.com/ink/2010/main" type="writingRegion" rotatedBoundingBox="1249,8080 2982,10074 2286,10679 554,8685"/>
        </emma:interpretation>
      </emma:emma>
    </inkml:annotationXML>
    <inkml:traceGroup>
      <inkml:annotationXML>
        <emma:emma xmlns:emma="http://www.w3.org/2003/04/emma" version="1.0">
          <emma:interpretation id="{E564CD91-3E4F-40C4-89A3-C9FD4CD948C2}" emma:medium="tactile" emma:mode="ink">
            <msink:context xmlns:msink="http://schemas.microsoft.com/ink/2010/main" type="paragraph" rotatedBoundingBox="1249,8080 2982,10074 2286,10679 554,86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8593F42-6E4A-4511-A26C-5C995B820679}" emma:medium="tactile" emma:mode="ink">
              <msink:context xmlns:msink="http://schemas.microsoft.com/ink/2010/main" type="line" rotatedBoundingBox="1249,8080 2982,10074 2286,10679 554,8685"/>
            </emma:interpretation>
          </emma:emma>
        </inkml:annotationXML>
        <inkml:traceGroup>
          <inkml:annotationXML>
            <emma:emma xmlns:emma="http://www.w3.org/2003/04/emma" version="1.0">
              <emma:interpretation id="{999C2947-B57E-4509-BBFC-9FB033AE19E1}" emma:medium="tactile" emma:mode="ink">
                <msink:context xmlns:msink="http://schemas.microsoft.com/ink/2010/main" type="inkWord" rotatedBoundingBox="1149,8167 1705,8807 1109,9324 554,868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-1106 58 0,'0'12'62,"0"12"-46,0-13-16,0 13 15,0 0-15,0 11 0,24 12 16,-24-12 0,0 24-16,0-12 0,0-12 15,23 12-15,-23-11 16,0-1-16,0 0 16,0 0-16,0-11 15,24-24-15,-24 59 16,0-36-1</inkml:trace>
          <inkml:trace contextRef="#ctx0" brushRef="#br0" timeOffset="-1556.7173">-812 423 0,'24'0'109,"-1"0"-93,1 0-16,-1 0 16,13 0-16,-1 0 15,0 0-15,12 0 16,-11 0-16,-1 0 15,0 0-15,0 0 16,-11 0-16,0 0 16,-1 0-16,12 0 15,12 0 1,-35 0 0,12 0-1</inkml:trace>
        </inkml:traceGroup>
        <inkml:traceGroup>
          <inkml:annotationXML>
            <emma:emma xmlns:emma="http://www.w3.org/2003/04/emma" version="1.0">
              <emma:interpretation id="{7AE3C55D-2813-4710-845C-170955226EBB}" emma:medium="tactile" emma:mode="ink">
                <msink:context xmlns:msink="http://schemas.microsoft.com/ink/2010/main" type="inkWord" rotatedBoundingBox="2269,9254 2982,10074 2357,10617 1644,979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151.7731">329 870 0,'0'47'109,"0"12"-109,0-24 16,12 24-16,-12-12 15,0 0-15,0-12 16,0 0-16,0 1 16,0-13-16,0 1 15,0-1-15,35 1 16</inkml:trace>
          <inkml:trace contextRef="#ctx0" brushRef="#br1" timeOffset="19204.0546">235 1540 0,'12'0'63,"-12"12"-48,0 35 1,23-24-16,-23 13 16,0-1-16,0 0 0,0-23 15</inkml:trace>
          <inkml:trace contextRef="#ctx0" brushRef="#br0" timeOffset="28828.1635">282 1716 0,'0'24'469,"0"0"-438,24-24-31,-24 23 16,0 1 15,0-1 16,0 1-16,0-1 16,0 1-31,0-13 30,0 13 17,0-1-16,0 1-32,0-1 17,0 1-17,0 0 17,0-1-1,0 1 0</inkml:trace>
          <inkml:trace contextRef="#ctx0" brushRef="#br0" timeOffset="3578.1551">588 1493 0,'23'12'63,"-23"23"-63,0-11 16,0-1-16,0 12 15,36 1-15,-36 11 16,0-12-16,0 0 15,0 24-15,0-24 16,0 1-16,0-1 16,0-12-16,0 1 15,0-1-15,0 1 16,0-36 62</inkml:trace>
        </inkml:traceGroup>
        <inkml:traceGroup>
          <inkml:annotationXML>
            <emma:emma xmlns:emma="http://www.w3.org/2003/04/emma" version="1.0">
              <emma:interpretation id="{D382927C-694E-4701-8787-2894FAEAC4FF}" emma:medium="tactile" emma:mode="ink">
                <msink:context xmlns:msink="http://schemas.microsoft.com/ink/2010/main" type="inkWord" rotatedBoundingBox="2325,10126 2375,10183 2284,10263 2233,10206"/>
              </emma:interpretation>
              <emma:one-of disjunction-type="recognition" id="oneOf2">
                <emma:interpretation id="interp2" emma:lang="" emma:confidence="0">
                  <emma:literal>.</emma:literal>
                </emma:interpretation>
                <emma:interpretation id="interp3" emma:lang="" emma:confidence="0">
                  <emma:literal>,</emma:literal>
                </emma:interpretation>
                <emma:interpretation id="interp4" emma:lang="" emma:confidence="0">
                  <emma:literal>s</emma:literal>
                </emma:interpretation>
                <emma:interpretation id="interp5" emma:lang="" emma:confidence="0">
                  <emma:literal>)</emma:literal>
                </emma:interpretation>
                <emma:interpretation id="interp6" emma:lang="" emma:confidence="0">
                  <emma:literal>/</emma:literal>
                </emma:interpretation>
              </emma:one-of>
            </emma:emma>
          </inkml:annotationXML>
          <inkml:trace contextRef="#ctx0" brushRef="#br0" timeOffset="30862.3114">294 1822 0,'12'0'391,"11"0"-344,1 0-16,-1 0 16,-23-23-47,24 23 16,-13 0 31,13 0-16,-36 0 141,12 12-157,-12-12 1</inkml:trace>
        </inkml:traceGroup>
        <inkml:traceGroup>
          <inkml:annotationXML>
            <emma:emma xmlns:emma="http://www.w3.org/2003/04/emma" version="1.0">
              <emma:interpretation id="{36E650E4-C10D-4EB1-9074-15E785395BE4}" emma:medium="tactile" emma:mode="ink">
                <msink:context xmlns:msink="http://schemas.microsoft.com/ink/2010/main" type="inkWord" rotatedBoundingBox="2503,9999 2645,10162 2257,10499 2115,10337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4117.6601">353 1799 0,'11'0'31,"13"0"-15,-1 0-16,13 0 15,-13-24 1,1 24-16,-1 0 16,1 0-16,-1 0 15,1-23-15,-1 23 16,1 0-16,-1 0 15,1 0 17</inkml:trace>
          <inkml:trace contextRef="#ctx0" brushRef="#br1" timeOffset="19205.0546">305 1868 125,'1'1'16,"-1"35"-16,0-1 16,0-12-16,0 13 15,0-48 79</inkml:trace>
          <inkml:trace contextRef="#ctx0" brushRef="#br1" timeOffset="19199.0694">305 1928 312,'12'0'16,"-12"24"0,0-1-1,0 1 1,0-1-1,0 1 1,0-1 0,0 1 15,0-1 16,0-34 47</inkml:trace>
        </inkml:traceGroup>
      </inkml:traceGroup>
    </inkml:traceGroup>
  </inkml:traceGroup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7T23:20:51.914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01ABB63E-7758-4EDE-951E-37107182CCE9}" emma:medium="tactile" emma:mode="ink">
          <msink:context xmlns:msink="http://schemas.microsoft.com/ink/2010/main" type="inkDrawing" rotatedBoundingBox="17593,7852 20994,9418 20871,9686 17469,8121" semanticType="callout" shapeName="Other"/>
        </emma:interpretation>
      </emma:emma>
    </inkml:annotationXML>
    <inkml:trace contextRef="#ctx0" brushRef="#br0">20 0 0,'-20'0'94,"20"20"-16,0 19-47,39-39-15,-39 40-16,40-40 15,-40 39-15,39-39 16,-39 20-1,40-20-15,-40 39 16,39-39-16,-39 40 16,39-40-16,-39 39 15,59-39-15,-59 39 16,59-39-16,20 40 16,-39-40-1,-40 39 1,59-39-16,0 59 15,0-59 1,0 59-16,-20-59 16,1 0-16,-1 40 15,0-40-15,1 39 16,-1-39-16,1 39 16,-1-39-16,0 40 15,20-40 1,-59 39-16,59-39 15,-19 0-15,-1 59 16,40-59 0,-79 20-16,20-20 0,58 0 31,-78 39-31,40-39 0,-21 0 16,-19 40-1,40-40-15,-1 0 16,-39 39-1,79-39-15,-20 0 16,-20 39 0,21-39-1,-1 59 1,19-59 0,-19 0-1,-59 40-15,59-40 16,1 0-1,-1 0-15,-59 20 16,39-20-16,0 0 31,1 0-15,-40 39 0,59-39-1,20 0 1,-79 39-16,59-39 15,-20 0 1,-39 40 0,39-40-16,1 0 31,-40 39-31,59-39 31,-59 39-15,39-39-16,1 0 31,-40 40-15,39-40 15,-39 39-15,20-39-1,-20 40 1,39-40-16,-39 39 31,39-39-31,1 39 47,-1-39-16,-39 40-31,40-40 31,-40 39-15,39-39 0,-39 39-1,39-39 1,1 40 0,-1-1 15,-39 1 0,39-40-15,-39 39-1,40-39 1,-40 39 0,39-39 15,-39 40-16,0-60 110</inkml:trace>
  </inkml:traceGroup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7T23:20:54.072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E8450CF6-4CE5-4F40-9C46-29819071E167}" emma:medium="tactile" emma:mode="ink">
          <msink:context xmlns:msink="http://schemas.microsoft.com/ink/2010/main" type="inkDrawing" rotatedBoundingBox="20820,7809 22127,9567 21994,9667 20686,7909" semanticType="callout" shapeName="Other">
            <msink:sourceLink direction="with" ref="{05152B53-F3BC-4740-9439-438D6DF4019F}"/>
          </msink:context>
        </emma:interpretation>
      </emma:emma>
    </inkml:annotationXML>
    <inkml:trace contextRef="#ctx0" brushRef="#br0">0 0 0,'0'20'141,"0"19"-125,0 1-1,20-1 1,-20 0-1,39-39-15,-39 40 16,40-1 0,-1 20-1,0 20 1,20-20 0,-19-20-1,-1 21 1,1 18-1,-1-38-15,0-1 16,20 0 0,-19 40-1,-1-39 1,1-1 15,-1 0-15,0 1-1,1-1 17,19 0-17,-20 21 1,1-21 15,-40 0 0,39-39-15,-39 40-16,39-1 31,-39 0-15,40-39 0,-40 20-1,0 19 1,39-39-16,-39 40 15,39-40 1,-39 39-16,0 1 31,40-40-31,-40 39 16,0 0 15,39-39-31,-39 40 16,0-1 15,0 1-15,0-1-1,0 0 17,40 1-1,-40-1 0,0-59 110</inkml:trace>
  </inkml:traceGroup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7T23:20:56.502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C573F2B9-BF45-4211-87D5-A2CD5BA3A0F9}" emma:medium="tactile" emma:mode="ink">
          <msink:context xmlns:msink="http://schemas.microsoft.com/ink/2010/main" type="inkDrawing" rotatedBoundingBox="22872,9440 23823,7822 24007,7930 23057,9549" semanticType="callout" shapeName="Other">
            <msink:sourceLink direction="with" ref="{05152B53-F3BC-4740-9439-438D6DF4019F}"/>
          </msink:context>
        </emma:interpretation>
      </emma:emma>
    </inkml:annotationXML>
    <inkml:trace contextRef="#ctx0" brushRef="#br0">928 0 0,'-39'0'94,"39"19"-78,-39-19-1,39 59-15,-40-19 16,40-1-1,-59-39 1,59 40-16,-39-40 16,39 39-16,-40-39 15,40 59 1,-39-59-16,39 39 16,-39-39-16,39 40 15,-40-40-15,40 59 16,-39-59-16,39 39 15,-40-39-15,40 40 16,-39-1 0,39 0-16,-39-39 15,39 40-15,-40-1 16,40 0 0,-39-39-1,39 40-15,-40-1 16,40 1-1,-39-40 1,39 39-16,-39 0 16,39 1-1,-40-40-15,40 59 16,-39 20 0,39-20-1,-39-59-15,39 39 16,0 0-1,0 1 1,-40-40-16,40 19 16,0 21 15,0-1-15,0 1 15,0-1 0,0 0 63,0 1 46,-39-40-108,39 39-17,0 1 17,0-1 30</inkml:trace>
  </inkml:traceGroup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7T23:21:03.302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4612FA69-0DCF-4B71-ACD9-FF51A7F334BA}" emma:medium="tactile" emma:mode="ink">
          <msink:context xmlns:msink="http://schemas.microsoft.com/ink/2010/main" type="inkDrawing" rotatedBoundingBox="17265,13183 18237,9985 19001,10218 18028,13415" semanticType="callout" shapeName="Other"/>
        </emma:interpretation>
      </emma:emma>
    </inkml:annotationXML>
    <inkml:trace contextRef="#ctx0" brushRef="#br0">1288 0 0,'-40'0'110,"1"0"-95,39 40 1,-59-40 0,20 39-16,-1-39 15,1 39 1,-1-39 0,40 40-1,-39-40-15,0 39 16,-1 20 15,1-59-15,39 40-1,-40-40 1,1 39 0,-20 0-1,20-39 16,39 40-31,-40-40 16,40 39-16,-39-39 16,39 40-1,-40-40 1,40 39-16,-39 0 16,0 1 15,39-1-16,-59 1 1,59-1-16,-20-39 16,20 39-16,-59 1 15,59-1 1,-39-39 0,39 39-1,0 1 1,-20-40-1,20 39 1,-59 1 0,59-1-1,-40 0 1,40 1-16,-39-1 31,39 0-15,0 1-1,-39-40 1,39 59 0,0-20-1,-40-39 1,40 59-16,0-19 16,0-1-1,-39 0 1,39 1-1,0-1 1,0 1 0,0 19-1,0-20 1,0 0 0,0 1-1,0-1 1,0 1-1,0 19 1,0 0 0,0-20-1,0 0 1,0 1 0,0-1-1,0 1 1,0-21-1,0 21 1,0-1 0,0 0 15,0 21-15,0-21-1,0 0 1,0 20-1,0-19 1,0-1 0,20 0-1,-20 1 1,0-1 15,0 1-15,39-40-1,-39 39 1,0 0 15,39 1-15,-39-1 109,0 1-63,40-40-30,-40 39-17,39 0 17,-39 1 14,39-40 17,-39 39-63,0 0 31,40-39 32</inkml:trace>
  </inkml:traceGroup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7T23:21:06.002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6A7735CC-23E8-4D6E-9F11-1438A2C1F87B}" emma:medium="tactile" emma:mode="ink">
          <msink:context xmlns:msink="http://schemas.microsoft.com/ink/2010/main" type="inkDrawing" rotatedBoundingBox="19562,15947 19604,13840 19643,13841 19601,15948" semanticType="callout" shapeName="Other">
            <msink:sourceLink direction="with" ref="{05152B53-F3BC-4740-9439-438D6DF4019F}"/>
          </msink:context>
        </emma:interpretation>
      </emma:emma>
    </inkml:annotationXML>
    <inkml:trace contextRef="#ctx0" brushRef="#br0">42 0 0,'0'20'78,"0"19"-47,0 1-15,0-1 0,0 1 15,0 19-31,0 0 16,0 19-1,0-19 1,0-19-1,0-1-15,0 1 16,0-21-16,0 21 16,0-1-16,0 0 15,0 1-15,0 19 16,0 20 0,0-60-16,0 21 15,0-1 1,0 0-16,0 1 0,0-1 15,0 1-15,0-1 16,0 20 0,0 0-1,0 0 1,0 20 0,0-20-1,0-20 1,0 20-1,0-19 1,0-1 0,-39-39-16,39 40 0,0-1 31,0 0-15,0 1 15,0-21-16,0 21 17,0-1 233,0 1-233,0-1-1,0 0 31,0 1 1,0-1-1</inkml:trace>
  </inkml:traceGroup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7T23:21:12.72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7AD9ECE-A501-4181-BBA5-6446B3E97271}" emma:medium="tactile" emma:mode="ink">
          <msink:context xmlns:msink="http://schemas.microsoft.com/ink/2010/main" type="inkDrawing" rotatedBoundingBox="20204,12595 21139,15925 20968,15973 20033,12642" semanticType="callout" shapeName="Other">
            <msink:sourceLink direction="with" ref="{05152B53-F3BC-4740-9439-438D6DF4019F}"/>
          </msink:context>
        </emma:interpretation>
      </emma:emma>
    </inkml:annotationXML>
    <inkml:trace contextRef="#ctx0" brushRef="#br0">0 0 0,'0'40'203,"40"-40"-203,-40 78 15,0-38 1,39-40 0,-39 59-1,0-20 1,39 1-1,-39 19-15,40-59 16,-40 59 0,39-20-16,-39 40 15,40-79 1,-40 59-16,39 0 16,-39 0-1,39-59 1,-39 79-16,40-20 15,-40 0 1,39-59 0,-39 59-16,0 0 15,39-59 1,-39 79-16,0-20 16,40 0-1,-40 0 1,0 20-1,39-79-15,-39 59 16,0-20 0,40-39-16,-40 40 15,0-1 1,39-39-16,-39 59 16,0 0-1,39-59-15,-39 59 16,0-19-16,0-1 31,40-39-31,-40 39 0,0 1 16,0-1-1,39-39 1,-39 40-16,0-1 31,0 0-15,0 1-1,0-21 1,0 21 0,39-1-1,-39 0-15,0 1 32,0-1-17,0 1 1,0-1-1,40-39-15,-40 39 16,0 1 0,0-1-1,0 1 1,0-1 0,0 0-1,0 1 1,0-21-1,39 40 1,-39-19 0,0-21-1,0 21 17,40-40-32,-40 39 15,0 1 1,0-1-1,0 0 17,39-39-32,-39 40 15,0-1 1,0 1 0,0-1-1,0 0 1,39 1 15,-39-1-15,0 0 15,0 1 16,0-60 31</inkml:trace>
  </inkml:traceGroup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7T23:21:15.09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E0E702D-AAF4-41D4-B1D8-43C61DAA108E}" emma:medium="tactile" emma:mode="ink">
          <msink:context xmlns:msink="http://schemas.microsoft.com/ink/2010/main" type="inkDrawing" rotatedBoundingBox="21448,12584 22391,15718 22151,15791 21207,12657" semanticType="callout" shapeName="Other">
            <msink:sourceLink direction="with" ref="{05152B53-F3BC-4740-9439-438D6DF4019F}"/>
          </msink:context>
        </emma:interpretation>
      </emma:emma>
    </inkml:annotationXML>
    <inkml:trace contextRef="#ctx0" brushRef="#br0">39 45 0,'0'-40'15,"-39"40"32,39 20 47,20 19-78,-20 20-1,39-59-15,-39 79 16,40-40-16,-40 1 16,39 19-16,-39-39 15,39 39-15,-39-20 16,40-39-16,-40 79 0,39-40 15,-39 1 1,59-1-16,-59 0 0,39 1 16,-39-1-1,40 1-15,-1 38 16,-39-38-16,0-1 16,40 0-16,-40 1 15,0-21-15,39 41 16,-39-21-16,0-19 15,39 39-15,-39-20 16,0-19-16,40-20 16,-40 79-16,0-40 15,0-19-15,59 39 16,-59-20-16,0-19 16,0 19-16,20-39 0,-20 79 15,0-40-15,59 20 16,-59 0-1,0 0 1,39-59 0,-39 40-16,0-1 15,0 20 1,39 20 0,-39-20-1,0 0 1,0-19-1,40-40-15,-40 39 16,0 0 15,0 1-15,39 19 15,-39-20-15,0 1-1,0-1 1,0 0 0,0 1-1,0-1 1,0 0 0,0-19-1,0 19 1,0 1-1,0-1 1,0 1 15,0-1-15,0 0 15,0 20-15,0-19 15,0-1-31,0 1 78,0-60 16</inkml:trace>
  </inkml:traceGroup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7T23:18:00.70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79372020-34AF-46F9-A867-4FC4CD45BB2F}" emma:medium="tactile" emma:mode="ink">
          <msink:context xmlns:msink="http://schemas.microsoft.com/ink/2010/main" type="writingRegion" rotatedBoundingBox="13808,8647 10558,21536 6787,20585 10036,7696"/>
        </emma:interpretation>
      </emma:emma>
    </inkml:annotationXML>
    <inkml:traceGroup>
      <inkml:annotationXML>
        <emma:emma xmlns:emma="http://www.w3.org/2003/04/emma" version="1.0">
          <emma:interpretation id="{5DCF4F9D-F84F-460F-BFB6-59BD929F11C3}" emma:medium="tactile" emma:mode="ink">
            <msink:context xmlns:msink="http://schemas.microsoft.com/ink/2010/main" type="paragraph" rotatedBoundingBox="13808,8647 10558,21536 6787,20585 10036,76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EF21E0B-AFA0-4B18-B52F-958204C58982}" emma:medium="tactile" emma:mode="ink">
              <msink:context xmlns:msink="http://schemas.microsoft.com/ink/2010/main" type="line" rotatedBoundingBox="13808,8647 10558,21536 6787,20585 10036,7696"/>
            </emma:interpretation>
          </emma:emma>
        </inkml:annotationXML>
        <inkml:traceGroup>
          <inkml:annotationXML>
            <emma:emma xmlns:emma="http://www.w3.org/2003/04/emma" version="1.0">
              <emma:interpretation id="{05152B53-F3BC-4740-9439-438D6DF4019F}" emma:medium="tactile" emma:mode="ink">
                <msink:context xmlns:msink="http://schemas.microsoft.com/ink/2010/main" type="inkWord" rotatedBoundingBox="13808,8647 12953,12035 9182,11085 10036,7696">
                  <msink:destinationLink direction="with" ref="{E8450CF6-4CE5-4F40-9C46-29819071E167}"/>
                  <msink:destinationLink direction="with" ref="{C573F2B9-BF45-4211-87D5-A2CD5BA3A0F9}"/>
                  <msink:destinationLink direction="with" ref="{6A7735CC-23E8-4D6E-9F11-1438A2C1F87B}"/>
                  <msink:destinationLink direction="with" ref="{87AD9ECE-A501-4181-BBA5-6446B3E97271}"/>
                  <msink:destinationLink direction="with" ref="{9E0E702D-AAF4-41D4-B1D8-43C61DAA108E}"/>
                  <msink:destinationLink direction="with" ref="{0CD35C18-90EE-4647-A32F-17CA2000713E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4224-6384 0,'-39'0'63,"-1"0"-16,1 0-16,0 0-15,-1 0-1,1 0 1,-1 0-1,1 0 1,0 0 0,-1 0-1,1 0 1,-1 0 0,21 0-1,-21 0 1,1 0-1,0 0 1,-1 0 0,1 39-1,-1-39 1,1 0 0,-20 0-1,20 0 1,-40 40-1,20-40 1,19 0 0,1 0-1,0 0-15,39 39 16,-60-39-16,21 0 16,0 39-16,-20-39 15,0 40 1,19-40-1,1 0 1,39 39 0,-40-39-16,1 0 15,0 0 1,39 40 0,-40-40-16,1 0 15,39 39 1,-59-39-16,19 0 15,40 39-15,-39-39 16,-20 0 0,59 40-1,-39-40-15,-1 39 16,1 0 0,-1-39-1,40 40 1,-39-40-16,39 39 15,-39-39-15,39 40 16,-40-40-16,40 59 16,-39-59-16,39 39 15,-40-39-15,-19 39 16,20-39 0,39 40-16,-59-40 15,59 39-15,-39-39 16,-1 39-1,1-39 1,39 40-16,-40-40 16,40 39-1,-39-39 1,39 40 0,-39-1-1,-1 0 1,1 1-16,-20 38 15,59-38 1,-40-40 0,40 20-1,-39-20-15,39 78 16,-20-78 0,20 40-16,0-21 15,-39-19 1,39 40-16,-59 39 15,59-40 1,-40 0 15,40 1-15,0-1 0,-39-39-1,39 39-15,0 1 16,-39-1-1,39 1 1,0-21 0,0 21-1,-40 19 1,40-40 0,0 21-1,0-1 1,0 0-1,0 1 1,0-1 0,0 20-1,20-19 1,-20-1 0,39 0-1,-39 1 1,40-40-16,-40 39 15,0 1 1,39-40-16,-39 39 16,39-39-1,-39 39 1,40-39-16,-40 40 16,39-40-1,-39 39-15,40-39 16,-40 39-1,39-39 1,-39 40 0,39-40-1,1 39 1,-1-39 15,-39 40-31,40-40 16,-40 39-16,39-39 15,-39 39 1,20-39 0,19 0-1,-39 40 1,79-40-16,-40 0 16,-39 19-1,59-19-15,-19 0 16,-1 0-1,-39 40 1,20-40-16,59 0 16,-20 0-1,-59 39-15,59-39 16,0 0 0,0 0-1,20 0 1,-20 0-1,0 0 1,0 0 0,20 0-1,-20 0 1,-20-20-16,0 20 16,21 0-1,-1-39-15,19 39 31,-58 0-31,-20-39 16,79 39-16,-20 0 16,0-40-1,0 40 1,-19 0 0,-40-39-16,78 39 15,-19 0 1,-59-39-16,40 39 15,-1 0 1,1-40 0,19 40-1,0-39 1,-20 39-16,0 0 0,40-59 16,-20 59-1,0 0 1,-59-40-1,40 40-15,-1 0 16,-39-39 0,40 39-16,-1-39 15,0 39 1,-39-40 0,40 40-16,-1-39 15,0 39 1,-39-40-16,40 40 15,-40-39 1,59 39-16,-59-20 16,39 20-1,-39-39 1,40 39-16,-40-39 16,39 39-1,20-59 1,-19 59-1,-40-40 1,39 40 0,-39-19-16,39 19 15,1-60-15,-1 21 32,-39 0-17,59 39-15,-59-40 16,40 40-1,-40-19 1,39 19-16,-39-40 16,39 40-1,-39-39 1,40 39-16,-40-39 16,39 39-1,-39-40 1,40 40-16,-40-39 15,39 39-15,-39-40 16,39 40 0,-39-39-1,40 0 1,-40-1 0,39 40-16,-39-39 15,0 0 1,39 39-16,-39-40 15,0 1 1,40-1 0,-40 1-1,0-20-15,39 59 16,-39-39-16,0-21 16,0 21-1,0 0 1,0-1-1,0 1 1,0 0 0,0-1-1,0 21 1,0-21 0,0 1-1,0-1 1,0 1-1,-19 39-15,19-39 16,0-1 0,-40 40-16,40-59 15,-39-20 1,39 60 0,-59-40-1,19 0 1,1 19 15,0 1-15,39 0-1,-40 39 1,40-40 0,-39 40-1,39-39 1,-40 39-16,40-40 15,-39 40 1,39-39 0,-39 39-16,-1-39 31,1 39-15,39-40-1,-40 40-15,1 0 31,39-39-31,-39 39 16,19 0 0,-19 0 15,-1 0-15,40-39-1,-39 39 1,-20 0-1,19 0 1,1 0 15,0 0-15,-1 0 15,1 0 0,-1 0-15,1 19 0,0-19-1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7T07:29:26.45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9AA9649-43DF-43EA-A5AD-522AEBF0A7E0}" emma:medium="tactile" emma:mode="ink">
          <msink:context xmlns:msink="http://schemas.microsoft.com/ink/2010/main" type="writingRegion" rotatedBoundingBox="15538,4980 16883,4980 16883,5578 15538,5578">
            <msink:destinationLink direction="with" ref="{4E8609CA-0FDB-4E4F-88AD-56C6EBC1ACD6}"/>
          </msink:context>
        </emma:interpretation>
      </emma:emma>
    </inkml:annotationXML>
    <inkml:traceGroup>
      <inkml:annotationXML>
        <emma:emma xmlns:emma="http://www.w3.org/2003/04/emma" version="1.0">
          <emma:interpretation id="{B0E40885-61C8-4FB7-8CE2-D673445FB9F5}" emma:medium="tactile" emma:mode="ink">
            <msink:context xmlns:msink="http://schemas.microsoft.com/ink/2010/main" type="paragraph" rotatedBoundingBox="15538,4980 16883,4980 16883,5578 15538,55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20DC0A4-466D-44EA-A8A6-DC722166BAD4}" emma:medium="tactile" emma:mode="ink">
              <msink:context xmlns:msink="http://schemas.microsoft.com/ink/2010/main" type="line" rotatedBoundingBox="15538,4980 16883,4980 16883,5578 15538,5578"/>
            </emma:interpretation>
          </emma:emma>
        </inkml:annotationXML>
        <inkml:traceGroup>
          <inkml:annotationXML>
            <emma:emma xmlns:emma="http://www.w3.org/2003/04/emma" version="1.0">
              <emma:interpretation id="{5092810B-213B-48E2-B4E2-A81A6279AFDF}" emma:medium="tactile" emma:mode="ink">
                <msink:context xmlns:msink="http://schemas.microsoft.com/ink/2010/main" type="inkWord" rotatedBoundingBox="15538,4980 16883,4980 16883,5578 15538,5578"/>
              </emma:interpretation>
              <emma:one-of disjunction-type="recognition" id="oneOf0">
                <emma:interpretation id="interp0" emma:lang="" emma:confidence="0">
                  <emma:literal>.</emma:literal>
                </emma:interpretation>
                <emma:interpretation id="interp1" emma:lang="" emma:confidence="0">
                  <emma:literal>-</emma:literal>
                </emma:interpretation>
                <emma:interpretation id="interp2" emma:lang="" emma:confidence="0">
                  <emma:literal>,</emma:literal>
                </emma:interpretation>
                <emma:interpretation id="interp3" emma:lang="" emma:confidence="0">
                  <emma:literal>~</emma:literal>
                </emma:interpretation>
                <emma:interpretation id="interp4" emma:lang="" emma:confidence="0">
                  <emma:literal>&lt;</emma:literal>
                </emma:interpretation>
              </emma:one-of>
            </emma:emma>
          </inkml:annotationXML>
          <inkml:trace contextRef="#ctx0" brushRef="#br0">1345 0 0,'-25'0'531,"0"0"-422,-25 0-30,0 0-1,0 0-31,1 0-1,-1 0 1,0 50-47,0-50 47,0 50 47,1 0-47,-26-1-16,50-49-15,25 50-1,-50-50 32,0 0 16,1 50-32,-1-50 0,50 50-15,-50-50-16,0 0 47,0 0 62,50 50-93,-49-50-1,-1 49 1,0-49 31,50 50 125,-50-50-157,0 0 95,1 0-32,-1 0 78,50 50-31,-50-50-94,50 50-31</inkml:trace>
        </inkml:traceGroup>
      </inkml:traceGroup>
    </inkml:traceGroup>
  </inkml:traceGroup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7T23:21:31.37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CD35C18-90EE-4647-A32F-17CA2000713E}" emma:medium="tactile" emma:mode="ink">
          <msink:context xmlns:msink="http://schemas.microsoft.com/ink/2010/main" type="inkDrawing" rotatedBoundingBox="3154,13684 5572,12530 5866,13147 3448,14300" semanticType="callout" shapeName="Other">
            <msink:sourceLink direction="with" ref="{05152B53-F3BC-4740-9439-438D6DF4019F}"/>
            <msink:sourceLink direction="with" ref="{6C24C5C4-9309-43EB-B5F9-1B084AD90084}"/>
          </msink:context>
        </emma:interpretation>
      </emma:emma>
    </inkml:annotationXML>
    <inkml:trace contextRef="#ctx0" brushRef="#br0">-5011-970 0,'20'0'188,"19"0"-173,40 0 1,-40 0-16,1 0 15,-1 0-15,0 0 16,1 0-16,-1-19 0,1 19 16,-1 0-16,0 0 15,1-40-15,-1 40 16,0 0-16,-19 0 16,20 0-16,19-39 15,-40 39-15,21 0 16,38 0-16,-58 0 15,39-40-15,-19 40 16,-21 0-16,40-39 16,-19 39-16,-1-59 15,0 59-15,1 0 16,-1-39-16,1 39 16,-21 0-16,40-40 0,-19 40 15,-21 0 1,-19-39-16,79 39 0,-39 0 15,-40-39-15,59 39 16,-20 0 0,-39-40-16,39 40 15,1 0 1,-40-39-16,19 39 16,41-40-1,-21 40 1,-39-39-16,20 39 15,-20-39 1,39 39-16,-39-20 16,39 20-16,-39-39 31,40 39-31,-1-60 31,1 60 16,-40-19-47,39 19 31,-39-40-15,39 40 0,-39-39-1,40 39-15,-1 0 31,-39-39-31,39 39 32,1-40-17,-1 40 48,-39-39-16,40 39-32,-40-40 48,39 40-48</inkml:trace>
    <inkml:trace contextRef="#ctx0" brushRef="#br0" timeOffset="1300.9916">-3062-2092 0,'0'20'47,"20"-20"-16,19 0-15,1 0-1,-20 0 1,58 0 0,-19 39-1,-19-39 1,-1 0 0,0 0-1,1 0 1,-1 0 15,1 0 0,-21 0 110,-19 79 31,0 59-157,0-119-15,0 60 16,0-20 0,0-19-1,0-1 1,0-78 187</inkml:trace>
  </inkml:traceGroup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7T23:21:41.23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3932BB3-5972-4375-8ECD-3A1B13D44021}" emma:medium="tactile" emma:mode="ink">
          <msink:context xmlns:msink="http://schemas.microsoft.com/ink/2010/main" type="inkDrawing" rotatedBoundingBox="4649,15871 4952,16386 4571,16609 4269,16095" semanticType="callout" shapeName="Other">
            <msink:sourceLink direction="with" ref="{6C24C5C4-9309-43EB-B5F9-1B084AD90084}"/>
          </msink:context>
        </emma:interpretation>
      </emma:emma>
    </inkml:annotationXML>
    <inkml:trace contextRef="#ctx0" brushRef="#br0">-3892 1284 0,'-40'0'47,"1"0"47,59 0 31,19 0-110,0 0 1,20 0 0,20 0-1,-20 0 1,-19 0-1,-1 0 1,-19 0 0,19 0-1,1 0 17,-1 0 77,-59 0 110,20 20-219,-39 39 15,39 0 1,-40-59 0,40 59-16,0-20 15,0 0 1,0 0-1,-39 1 1,39-1 15,0 0 47,0 1-31,-39-40-31,39-20 46,0-19-46</inkml:trace>
  </inkml:traceGroup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7T23:21:41.23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C24C5C4-9309-43EB-B5F9-1B084AD90084}" emma:medium="tactile" emma:mode="ink">
          <msink:context xmlns:msink="http://schemas.microsoft.com/ink/2010/main" type="inkDrawing" rotatedBoundingBox="2141,17060 4650,16102 4733,16319 2224,17277" shapeName="Other">
            <msink:destinationLink direction="with" ref="{93932BB3-5972-4375-8ECD-3A1B13D44021}"/>
            <msink:destinationLink direction="with" ref="{0CD35C18-90EE-4647-A32F-17CA2000713E}"/>
          </msink:context>
        </emma:interpretation>
      </emma:emma>
    </inkml:annotationXML>
    <inkml:trace contextRef="#ctx0" brushRef="#br0">-6098 2248 0,'79'0'234,"-39"0"-234,-21 0 16,21 0-16,-1 0 15,0 0-15,1 0 16,-1 0-16,1 0 16,-1-20-16,0 20 15,1 0-15,58-39 16,-58 39 0,-1 0-16,0 0 15,1-39-15,-1 39 0,-19 0 16,39-40-1,-20 40-15,-19 0 0,39-39 16,-20 39-16,-19 0 16,-20-40-16,79 40 15,-40 0-15,20 0 16,-59-39 0,40 39-16,-1 0 15,20-59 1,-20 59-1,21-39 1,-21 39-16,20 0 16,-59-40-16,79 40 15,-40 0 1,0-39 0,21 39-1,-60-39-15,59 39 16,-20 0-1,-39-40-15,39 40 16,1 0 0,-40-39-16,39 39 15,1 0 1,-40-39-16,39 39 16,-19 0-16,-20-20 15,39 20 1,20-59-1,-39 59 17,-20-20-32,39 20 15,-39-39 1,39 39 0,-39-39 15,40 39-31,-1-40 15,1-19 17,-1 59-1,-39-39-15,39 39-1,-39-20 1,40 20-1,-60 0 142</inkml:trace>
  </inkml:traceGroup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7T23:24:11.74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2585-2811 0,'0'39'62,"-20"-39"-15,-19 0-16,0 0-15,-1 40-1,1-40 1,0 59 0,-1-59-1,1 39 1,-1-39 0,40 39-1,-39-39-15,39 40 16,-79-1-1,40 1-15,0-1 32,-1 0-17,1 1 17,-40 39-17,40-40 1,-1 0-1,1 1 1,0-1 0,-1 20-1,1-19 17,-20-1-17,19 0 1,1 1-1,0-1 1,-1 40 0,-19-20-1,59 0 1,-20-59 0,20 40-16,0-1 15,-39-39 1,39 59-16,0-19 15,-39-40 1,39 59-16,0 19 16,0-58-16,-40-20 15,40 79-15,0-20 16,-39 0 0,39 0-1,0 20 1,-59-20-1,59 0 1,0 0 0,0-19-1,0-1 1,0 0 0,-40-39-16,40 40 15,0-1 1,0 1-1,0-1 1,0 0 0,20-39-16,-20 40 15,0-1 1,40-39-16,-40 20 16,39 59-1,-39-40 1,39-39-16,-39 40 15,59-1-15,-19 0 32,-1-39-17,-39 40 1,39-40 0,-19 0-1,-20 39 1,79-39-16,-40 0 31,1 40-15,-1-40-1,0 0 17,-19 0-17,20 0 1,-1 0-1,0 0 17,1 0-17,-1 0 1,0 0 0,20 0 15,-19 0-16,-40-20-15,39 20 16,1 0-16,-40-40 16,39 40-16,0-39 15,1 39 1,-40-39 0,39 39-16,0-59 15,1 19 1,-1-19-1,1 20 1,19-1 0,-20 1-1,0-1 1,1 1 15,-40 0-15,39 39-16,-39-40 15,40 1 1,-40-20 0,39 59-1,-39-40 1,39-19 0,-39 40-1,40 19 1,-40-40-16,39 1 15,-39-1 1,39 40 0,-39-39-16,40 0 15,-40-1 1,39 40 0,-39-39-16,0-1 15,40 40 1,-40-39-16,0 0 15,39 39 1,-39-40-16,0 1 16,39 39-1,-39-40-15,0 1 16,0 0 0,40-1-1,-40 1 1,0-1-1,0 1 1,0-20 0,0 0-1,0 19 1,0 1 0,0 0-1,0-1 1,0 1-16,0 19 31,39 20-31,-39-39 0,0-1 16,0 1-1,0 0 1,0-1 0,0 1-1,0-1 1,0 1-1,-20 39 1,20-39-16,0-1 16,-39 1-1,39-1 1,-39 1 0,39 0 15,-40-1-16,40 1 1,-39 39 0,39-40-16,-39 1 31,-21 0 0,41 39-15,19-40-1,-40 40-15,1 0 32,0-39-17,-1 39 1,1 0 0,-20 0-1,-20 39 1,40-39-16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7T07:31:57.49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81E68A1-1118-4A25-B227-E4CD22646693}" emma:medium="tactile" emma:mode="ink">
          <msink:context xmlns:msink="http://schemas.microsoft.com/ink/2010/main" type="writingRegion" rotatedBoundingBox="20375,7692 14045,11537 11646,7587 17977,3743"/>
        </emma:interpretation>
      </emma:emma>
    </inkml:annotationXML>
    <inkml:traceGroup>
      <inkml:annotationXML>
        <emma:emma xmlns:emma="http://www.w3.org/2003/04/emma" version="1.0">
          <emma:interpretation id="{FD56ADD5-7F44-4444-87F6-AE29A0A12829}" emma:medium="tactile" emma:mode="ink">
            <msink:context xmlns:msink="http://schemas.microsoft.com/ink/2010/main" type="paragraph" rotatedBoundingBox="20375,7692 14045,11537 11646,7587 17977,37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8B04524-8828-432E-B102-4D8B1ECE4664}" emma:medium="tactile" emma:mode="ink">
              <msink:context xmlns:msink="http://schemas.microsoft.com/ink/2010/main" type="line" rotatedBoundingBox="20375,7692 14045,11537 11646,7587 17977,3743"/>
            </emma:interpretation>
          </emma:emma>
        </inkml:annotationXML>
        <inkml:traceGroup>
          <inkml:annotationXML>
            <emma:emma xmlns:emma="http://www.w3.org/2003/04/emma" version="1.0">
              <emma:interpretation id="{5F784E29-AD51-4135-82D0-D1BA29A0EBAA}" emma:medium="tactile" emma:mode="ink">
                <msink:context xmlns:msink="http://schemas.microsoft.com/ink/2010/main" type="inkWord" rotatedBoundingBox="20375,7692 14045,11537 11646,7587 17977,3743"/>
              </emma:interpretation>
              <emma:one-of disjunction-type="recognition" id="oneOf0">
                <emma:interpretation id="interp0" emma:lang="" emma:confidence="0">
                  <emma:literal>o</emma:literal>
                </emma:interpretation>
                <emma:interpretation id="interp1" emma:lang="" emma:confidence="0">
                  <emma:literal>°</emma:literal>
                </emma:interpretation>
                <emma:interpretation id="interp2" emma:lang="" emma:confidence="0">
                  <emma:literal>0</emma:literal>
                </emma:interpretation>
                <emma:interpretation id="interp3" emma:lang="" emma:confidence="0">
                  <emma:literal>.</emma:literal>
                </emma:interpretation>
                <emma:interpretation id="interp4" emma:lang="" emma:confidence="0">
                  <emma:literal>O</emma:literal>
                </emma:interpretation>
              </emma:one-of>
            </emma:emma>
          </inkml:annotationXML>
          <inkml:trace contextRef="#ctx0" brushRef="#br0">3496 52 0,'-50'0'16,"0"0"234,0 0-219,25 0 0,-25 0-15,-24 49 15,49-49-15,-50 50 31,50-50-16,25 50-15,-50-50-1,1 0 1,49 50 0,-50-50-16,50 50 31,-50-50-31,0 0 15,50 49 1,-50-49 0,1 0-1,49 50 1,-50-50 0,50 50-1,-50-50 1,0 50-1,0-50 17,50 50-32,-49-50 15,49 49 1,-50-49-16,0 50 31,0-50-15,50 50-1,-50-50-15,1 50 32,-1-50-17,50 50 1,-50-50 0,50 49-16,-50-49 15,50 50-15,-25-50 31,25 50-31,-50-50 16,50 50-16,-49-50 16,49 50-1,-50-1 1,-25 1 0,25 0-1,1 0 1,-1 0-1,0 24 1,0-24 15,0 0-15,-24 25 0,74-25-1,-50-50 1,50 49-16,-25-49 15,25 50-15,-50-50 16,50 50-16,-50-50 16,50 50-16,-49-50 15,49 50-15,-50-50 16,50 49-16,-50-49 16,50 50-1,-50-50-15,50 25 16,-50-25-1,50 50 1,-50-50 0,50 50-16,-49-1 15,-1 26 1,0-25 0,0 0-1,-24 0 1,24-1-1,0 1 1,0 50 15,50-50-15,-50-50-16,50 74 16,-49-74-1,49 75-15,-50 0 16,50-25-1,-50-50-15,50 74 16,-50 26 0,50-25-1,-50-75-15,50 49 16,0 26 0,-49-75-16,49 75 15,-50-25-15,50-1 16,0 1-1,-50-50 1,50 50-16,0 0 16,0 0-1,0-1 1,-50 1 0,50 0-1,0 0 1,-50 0-1,50-1 1,0 1 0,0 0-1,0 25 1,0-25 0,0-1-1,0 1 1,0 0-1,0 0 1,0 0 0,0-26-1,0 26 1,0 0 0,0 0-1,0 0 1,0-1-1,75 1 1,-75 0 0,0 0-1,50 0 17,-50-1-17,0 1 1,50 0-1,-50 0 1,0 0 15,49-50-31,-49 50 16,50-50 0,-50 49-1,50-49-15,-50 50 16,50-50-16,0 50 15,-1-50 1,-49 50 0,50-50-16,-25 0 15,-25 50 1,50-50-16,0 0 16,-50 49-1,50-49-15,-1 0 16,26 0-1,25 50 1,-26-50 0,1 0-1,0 0 1,-25 0-16,24 0 16,26 0-1,-50 0 1,-25 0-1,24 0 1,1 0 0,0 0-1,0 0 1,0 0 0,-1-25-1,1 25 1,0 0-1,25 0 1,-75-50-16,50 50 16,-1 0-1,1 0 1,0-49 0,0 49-1,0 0 1,-50-50-16,49 50 0,1 0 15,0-50 1,0 50 0,0 0 15,-50-50-31,49 50 16,1-50-1,0 50 1,-50-49-1,50 49-15,-50-50 16,50 50 0,-50-50-1,49 50-15,-49-50 16,50 0 0,0 1-1,0-26 1,0 25-1,-1 0 1,1 0 15,25 1 1,-25-1-17,0 0 16,-1 50-31,-49-50 16,50 50-16,0-50 16,0-24 15,0 74-15,-50-25-1,49 25 1,1 0 15,0-75-15,0 75-1,0 0 1,-50-25-16,74 25 16,1 0-1,-25-74 1,0 74-1,-1 0 1,1-50 0,0 50-1,0-50 1,25 50 0,-26 0-1,1-50 1,0 50-1,0 0 1,-50-50 0,50 50-1,-1 0 1,1-49 0,0 49-1,25 0 16,-75-50-31,49 50 16,1 0 15,0 0-15,0 0 0,0-50-1,0 50 16,-1 0-15,1 0 0,-50-50-16,50 50 15,0 0 1,0 0 0,-1 0-1,-49-50-15,75 50 0,-25 0 16,0 0-1,-1 0 17,1 0-17,-25 0 1,25 0 0,-50-50-16,100 50 15,-76 0 1,26 0-1,0 0 1,0 0 0,0 0 15,-50-49-31,49 49 16,1 0-1,0 0 1,0 0-1,-50-50-15,50 50 16,0 0 0,-1 0 15,1-50 16,0 50-16,-50-50-15,50 50-1,-50-50 17,0 1-1,50 49-16,-50-75 1,0 25 0,24 50-1,-24-50-15,0 1 16,0-1 15,50 50 0,-50-25-15,0-25 0,0 0 15,0 0 0,50 50 0,-50-49-31,0-1 32,0 0-1,0 0 0,0 0 0,0 1 1,0-1-1,-25 0 16,25 0 15,-50 50-46,50-50 0,-49 50 30,49-49-46,0 24 47,-50 25-47,50-50 47,-50 50-16,50-50 1,0 0 15,-25 50-32,25-50 16,-50 50-15,50-49 31,-50 49-16,50-50 0,-49 0 1,49 0 61,-50 50-93,50-50 32,-50 50-1,50-49-31,0-1 62,0 0-15,0 0-15,0 0-1,0 26 0,0-26 0,0 0 16,0 0-16,0 0 1,0 1-17,0-1 17,0 0-1,0 0 0,-50 50-31,50-50 31,0 0-15,0 1 0,0 24-1,0-25 1,0 0 15,0 0-15,0 1 15,0-1-15,0 0-1,-50 50 1,50-50-16,0 0 15,0 1 1,-49 49 0,49-50-16,0 0 15,-50 50 1,50-50 0,-50 50-1,50-25 1,-50 25-1,50-50-15,-50-24 32,1 74-17,49-25 1,-50 25 0,50-50-1,-50 50 1,0 0-1,50-50-15,-50 50 16,25 0 0,25-50-1,-49 50 1,-1 0 0,0 0-1,50-49 1,-50 49-1,0 0 1,1 0 0,-1 0 15,0 0-15,0 0-1,0 0 1,1 0-1,24 0 17,-25 0-17,0 0 1,0 0 15,0 0-31,-24 0 31,-26 0-15,75 0 0,-25 0 15,-24-50-15,49 50 15,-25 0 0,0 0 0,0 0 1,1 0-17,-1 0 16,0 0 1,0 0-1,0 0 16,50 25-32,-49-25-15,-1 0 32,0 0 15,0 0 31,25 0-47,-24 0 0,-1 0-15,0 0 62,50 50-47,-50-50 63,0 0-16,0 0 0,1 0 47,-1 0 31,0 0-62</inkml:trace>
        </inkml:traceGroup>
      </inkml:traceGroup>
    </inkml:traceGroup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7T09:19:41.79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32CD7C70-FE2A-4C75-AD74-20343A2B8592}" emma:medium="tactile" emma:mode="ink">
          <msink:context xmlns:msink="http://schemas.microsoft.com/ink/2010/main" type="inkDrawing" rotatedBoundingBox="3049,14125 3102,13378 3119,13379 3066,14126" semanticType="callout" shapeName="Other">
            <msink:sourceLink direction="with" ref="{86C47A48-F200-41BC-A3B7-F80A870E4D88}"/>
          </msink:context>
        </emma:interpretation>
      </emma:emma>
    </inkml:annotationXML>
    <inkml:trace contextRef="#ctx0" brushRef="#br0">145-1691 0,'0'-13'16,"0"40"31,0-7-47,0 14 15,-7 7-15,7 13 16,0 1-16,-20 19 15,20-6-15,0 0 16,0 0-16,-21-7 0,21-20 16,0-14-16,0-6 15,0 6-15,0-7 16,0-6-16,0-1 16,0 1-16,0-21 46,0-20-46,7 7 16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7T09:19:42.72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86C47A48-F200-41BC-A3B7-F80A870E4D88}" emma:medium="tactile" emma:mode="ink">
          <msink:context xmlns:msink="http://schemas.microsoft.com/ink/2010/main" type="inkDrawing" rotatedBoundingBox="3103,13766 3422,13766 3422,13781 3103,13781" shapeName="Other">
            <msink:destinationLink direction="with" ref="{32CD7C70-FE2A-4C75-AD74-20343A2B8592}"/>
          </msink:context>
        </emma:interpretation>
      </emma:emma>
    </inkml:annotationXML>
    <inkml:trace contextRef="#ctx0" brushRef="#br0">138-1317 0,'27'0'47,"-6"0"-31,6 0-16,7 0 16,-7 0-16,7 0 0,-7 0 15,7 0-15,-13 0 16,-1 0-16,0 0 15,-6 0-15,-1 0 32,-19 0 15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7T09:19:42.25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08B82593-B078-41FA-99F9-7BEE384A8018}" emma:medium="tactile" emma:mode="ink">
          <msink:context xmlns:msink="http://schemas.microsoft.com/ink/2010/main" type="inkDrawing" rotatedBoundingBox="3373,14043 3395,13472 3423,13474 3401,14044" shapeName="Other">
            <msink:destinationLink direction="with" ref="{0EBD705A-5233-448B-8ADA-42DAE49790C4}"/>
          </msink:context>
        </emma:interpretation>
      </emma:emma>
    </inkml:annotationXML>
    <inkml:trace contextRef="#ctx0" brushRef="#br0">430-1596 0,'14'0'0,"-14"-13"16,13 13-1,-13 7 17,0-1-17,0 22-15,-6-8 0,6 7 16,0 14-16,-21 6 16,21 8-16,0 6 15,0-20-15,0-1 16,0 15-16,0-15 15,0-6-15,0-13 16,0-1-16,0-6 0,0-1 16,0-26 46,0-1-62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7T09:19:48.14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510A22A5-C111-4691-B0B6-CC670B570671}" emma:medium="tactile" emma:mode="ink">
          <msink:context xmlns:msink="http://schemas.microsoft.com/ink/2010/main" type="inkDrawing" rotatedBoundingBox="5208,16000 5934,15983 5935,15995 5209,16012" shapeName="Other"/>
        </emma:interpretation>
      </emma:emma>
    </inkml:annotationXML>
    <inkml:trace contextRef="#ctx0" brushRef="#br0">11 18 0,'-13'0'16,"26"0"62,1 0-62,6 0-16,14 0 15,7 0-15,13 0 0,14 0 16,7-14-16,-21 14 16,14 0-16,-14 0 0,1 0 15,-15 0 1,1 0-16,-7 0 0,-13 0 15,-8 0-15,1 0 16,-1 0 0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7T09:19:40.68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0EBD705A-5233-448B-8ADA-42DAE49790C4}" emma:medium="tactile" emma:mode="ink">
          <msink:context xmlns:msink="http://schemas.microsoft.com/ink/2010/main" type="inkDrawing" rotatedBoundingBox="3222,14810 3263,14295 3282,14296 3241,14812" semanticType="callout" shapeName="Other">
            <msink:sourceLink direction="with" ref="{08B82593-B078-41FA-99F9-7BEE384A8018}"/>
            <msink:sourceLink direction="with" ref="{D59AC8F6-4929-47A7-873E-94B79925324A}"/>
          </msink:context>
        </emma:interpretation>
      </emma:emma>
    </inkml:annotationXML>
    <inkml:trace contextRef="#ctx0" brushRef="#br0">308-787 0,'0'6'47,"0"8"-31,0 13-1,0-13-15,0-1 16,0 1 0,0-1-16,0 8 15,-14 13-15,14-7 16,0 7-16,0-7 15,0 7 1,-20-7-16,20 7 16,0-13-16,0-1 0,0 7 15,0-7-15,0-6 0,0 0 16,0-8-16,0 8 16,0 0-16,0-1 15,0 1 1,0-21 15,0-7-31,0 1 16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7T09:19:39.56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D59AC8F6-4929-47A7-873E-94B79925324A}" emma:medium="tactile" emma:mode="ink">
          <msink:context xmlns:msink="http://schemas.microsoft.com/ink/2010/main" type="inkDrawing" rotatedBoundingBox="3515,15075 3539,15826 2972,15844 2947,15094" semanticType="verticalRange" shapeName="Other">
            <msink:destinationLink direction="with" ref="{0EBD705A-5233-448B-8ADA-42DAE49790C4}"/>
          </msink:context>
        </emma:interpretation>
      </emma:emma>
    </inkml:annotationXML>
    <inkml:trace contextRef="#ctx0" brushRef="#br0">471 0 0,'-7'0'250,"-6"0"-235,-8 0 1,8 0-16,-8 0 16,8 0-1,-1 0-15,1 0 16,-1 0-16,0 0 15,1 14-15,-1-14 16,1 0-16,13 14 16,-21-14-1,-6 13 1,14-13 0,13 14-16,-21-14 15,21 13-15,-20-13 0,20 14 16,-21-14-1,21 20-15,-20-20 16,20 27-16,-27-27 0,27 21 16,-21-8-16,8 8 15,13-8-15,-14 1 16,14 0-16,-13-1 16,13 1-16,0-1 15,-14-13-15,14 27 16,0-20-1,-20 20 1,20-6 0,0-8-1,-14-13-15,14 21 16,0-1 0,0 7-1,-7-27-15,7 21 0,0-1 16,0-6-1,0-1 1,0 8 0,0-1-16,0 0 15,0-6 1,0-1 0,0 1-1,21 0 1,-21-1-1,13-13-15,-13 14 16,7-14-16,-7 13 16,14-13-1,-14 14-15,13-14 16,-13 14-16,14-14 16,-14 13-16,13-13 15,-13 14 1,21-14-16,-8 0 15,-13 13 1,14-13-16,0 0 16,-14 14-16,20-14 15,0 0 1,8 13 0,-15-13-16,7 0 15,1 0 16,-1 0-15,7 0 0,-13 0-16,-7 0 15,6 0-15,1 0 16,0 0-16,-1 0 16,1 0-16,-1 0 15,1 0-15,6 0 16,-20-6-16,21 6 15,-1 0 1,-20-14-16,27 14 16,-13 0-1,-1 0 1,1-13 15,-14-1 47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6T22:26:11.931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98E596D0-2044-4793-B688-34A2EC20F4E2}" emma:medium="tactile" emma:mode="ink">
          <msink:context xmlns:msink="http://schemas.microsoft.com/ink/2010/main" type="inkDrawing" rotatedBoundingBox="15155,6447 20204,8323 19769,9495 14720,7619" shapeName="None"/>
        </emma:interpretation>
      </emma:emma>
    </inkml:annotationXML>
    <inkml:trace contextRef="#ctx0" brushRef="#br0">0 513 0,'22'0'297,"-22"-22"-281,22 22-16,-22-22 15,22 22-15,-22-22 16,22 22-1,-22-22 1,12 22-16,21-22 16,-11 22-1,-22-22-15,11 22 16,22-23 0,-22 23-1,-11-22-15,44 22 16,-22 0-1,-22-22 1,22 22-16,-11 0 16,-11-22-16,22 22 15,23-22 1,-12 22 0,-33-22-16,33 22 15,11-33-15,-33 33 16,-11-11-1,22 11-15,22 0 16,-44-22 0,11 22-16,11 0 15,-22-22 1,45 22 0,-23 0-16,-11 0 15,22-22-15,-22 22 16,11 0-16,0 0 15,0-34-15,22 34 16,-10-22 0,-1 22-1,-11-22 1,0 22 0,0 0-16,0 0 15,0 0 1,33-22-1,-33 22-15,0 0 16,1 0-16,-1 0 0,-11 0 16,11 0-16,22 0 15,-11 0 1,0 0 0,0-33-1,12 33 16,-12 0-15,-11 0-16,0 0 16,-11 0-16,33 0 15,-11 0 1,-11 0 0,0 0-1,11 0-15,1 0 16,-1 0-1,11 0 1,-11 0 0,-11 0-1,0 0 17,0 0-17,-11 0 1,11 0-1,1 0 17,-23 11-32,22-11 15,33 0-15,-33 0 0,0 0 16,0 22 0,0-22-16,-11 0 0,11 0 15,22 0 1,-21 0-1,10 0 1,0 0-16,-33 22 16,33-22-16,0 0 15,-11 0 1,22 33 15,-11-33-15,1 23-1,-1-23-15,11 0 16,-22 22 0,11-22-1,-11 0-15,-22 22 16,33-22-16,23 22 16,-23-22-1,0 33 1,11-33-1,-11 22-15,0-22 16,11 22 0,-10-22-1,-34 22 1,33-22 0,0 22-1,11-22 1,-22 22-16,11-22 15,-11 33 1,11-33 0,-10 23-16,21-23 15,-44 22-15,11-22 16,22 22 0,-11-22-1,-22 22-15,11-22 16,22 22-1,-11-22-15,-22 22 32,11-22-32,22 22 15,-22-22 1,-11 22-16,23-22 16,10 22-1,0-22 1,-33 33-16,22-33 15,-22 22-15,22-22 0,11 23 16,-11-1 0,0 0-1,0 11 1,0-11 0,12 0-1,-12 0 1,0 0-1,0 0 1,0 0 0,0 12-1,0-12-15,11 0 32,-11 0-17,0 0 1,0 0-1,1 0 1,-1-22 0,-22 22-16,22-22 15,-22 22-15,22-22 0,-22 22 16,22-22-16,-22 22 16,22-22-16,0 22 15,0-22 1,-22 23-1,22-23-15,-22 22 16,22-22 0,-22 22-16,22-22 15,-22 22-15,11-22 16,-11 22-16,23-22 16,-23 22-16,22-22 0,-22 22 15,22-22-15,-22 22 16,33-22-16,-33 11 15,44-11-15,-44 22 0,33-22 16,-33 22-16,33-22 16,-33 22-16,22-22 15,-22 23-15,22-23 16,-22 33-16,23-33 16,-23 22-16,22-22 15,-22 22-15,22-22 0,-22 22 16,22-22-1,-22 22 1,11-22-16,-11 22 16,22-22-1,11 22-15,-11 0 32,0 0-17,0 12 1,0-1-1,23 0 1,-12 11 0,-11-11-1,11 11-15,-11-11 16,11 1 0,0 10-1,-11-11 1,-22-11-1,22-22 1,-22 22 0,23 0-1,-23 0 1,22-22-16,-22 22 16,22-22-1,-22 22-15,22-22 16,-22 22-16,0 1 31,11-23-31,-11 22 31,22-22-31,-22 11 16,22-11 0,-22 22-1,22-22 16,-22 22-31,22-22 47,-22 22 63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7T09:19:49.66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85AFE5E0-8908-45EC-B7F1-A10CAB83D717}" emma:medium="tactile" emma:mode="ink">
          <msink:context xmlns:msink="http://schemas.microsoft.com/ink/2010/main" type="inkDrawing" rotatedBoundingBox="3294,16013 3300,16563 3287,16564 3281,16014" shapeName="Line"/>
        </emma:interpretation>
      </emma:emma>
    </inkml:annotationXML>
    <inkml:trace contextRef="#ctx0" brushRef="#br0">322 931 0,'0'7'125,"0"20"-125,0-20 16,0 20-16,0-14 0,0 8 15,0-1-15,0 7 16,0 7-16,0-7 16,0 7-16,0-13 15,0 13-15,0-7 16,0 7-16,0-7 16,0 7-1,0-14-15,0 1 16,0-1-16,0-6 15,0 13 1,0-14 0,13 1-1,-13-21 48,0-13-48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7T09:19:51.06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DC8A61CF-13A1-4B73-A1EE-69D21342C11F}" emma:medium="tactile" emma:mode="ink">
          <msink:context xmlns:msink="http://schemas.microsoft.com/ink/2010/main" type="inkDrawing" rotatedBoundingBox="3084,17574 3131,16848 3154,16849 3107,17576" semanticType="callout" shapeName="Other">
            <msink:sourceLink direction="with" ref="{CBD0E1AA-7C1F-444C-8688-678DF1C949D2}"/>
          </msink:context>
        </emma:interpretation>
      </emma:emma>
    </inkml:annotationXML>
    <inkml:trace contextRef="#ctx0" brushRef="#br0">179 1766 0,'0'27'78,"0"-6"-78,0 6 0,0 14 15,0 6-15,-20 8 16,20 26-16,0-13 16,-21 7-16,21 6 15,0-27-15,0-13 16,0-7-16,0-7 16,0-13-1,0 0-15,0 6 16,0-27 15,0-6-15,0-1-16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7T09:19:52.07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CBD0E1AA-7C1F-444C-8688-678DF1C949D2}" emma:medium="tactile" emma:mode="ink">
          <msink:context xmlns:msink="http://schemas.microsoft.com/ink/2010/main" type="inkDrawing" rotatedBoundingBox="3137,17352 3497,17352 3497,17367 3137,17367" shapeName="Other">
            <msink:destinationLink direction="with" ref="{DC8A61CF-13A1-4B73-A1EE-69D21342C11F}"/>
            <msink:destinationLink direction="with" ref="{CCC00606-9172-4751-8821-F44CF8A0DD45}"/>
          </msink:context>
        </emma:interpretation>
      </emma:emma>
    </inkml:annotationXML>
    <inkml:trace contextRef="#ctx0" brushRef="#br0">172 2269 0,'14'0'31,"6"0"-31,7 0 16,0 0-16,7 0 15,0 0-15,14 0 16,-7 0-16,-14 0 16,7 0-1,-7 0-15,-13 0 16,-1 0-1</inkml:trace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7T09:19:51.55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CCC00606-9172-4751-8821-F44CF8A0DD45}" emma:medium="tactile" emma:mode="ink">
          <msink:context xmlns:msink="http://schemas.microsoft.com/ink/2010/main" type="inkDrawing" rotatedBoundingBox="3411,17689 3452,16957 3471,16958 3430,17691" semanticType="callout" shapeName="Other">
            <msink:sourceLink direction="with" ref="{CBD0E1AA-7C1F-444C-8688-678DF1C949D2}"/>
          </msink:context>
        </emma:interpretation>
      </emma:emma>
    </inkml:annotationXML>
    <inkml:trace contextRef="#ctx0" brushRef="#br0">498 1875 0,'0'27'62,"0"-7"-62,0 8 16,0 12-16,0 1 0,-13 7 15,13 6-15,0 27 16,-21-6-16,21-7 16,0-14-16,0 1 15,0-21-15,0-7 16,0-7-16,0 7 16,0-13-1,0-7-15,0 6 16,0-47 31,-13 14-47</inkml:trace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7T09:19:43.82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641B7DB7-0A97-447D-8393-627250C6E5A6}" emma:medium="tactile" emma:mode="ink">
          <msink:context xmlns:msink="http://schemas.microsoft.com/ink/2010/main" type="inkDrawing" rotatedBoundingBox="3862,15421 4919,15259 4972,15603 3915,15765" rotationAngle="-1543750752" semanticType="enclosure"/>
        </emma:interpretation>
      </emma:emma>
    </inkml:annotationXML>
    <inkml:trace contextRef="#ctx0" brushRef="#br0">-1304 563 0,'0'-13'16,"-13"13"-16,26 0 63,8-14-63,6 14 15,0 0-15,0 0 0,14 0 16,20 0-1,7 0-15,0 0 0,0 0 32,0 0-32,0 0 15,-14 0-15,7-20 0,-6 20 16,-1 0-16,-7-21 16,-19 21-16,-1 0 15,-14 0-15,-6 0 16</inkml:trace>
    <inkml:trace contextRef="#ctx0" brushRef="#br0" timeOffset="669.2918">-1175 760 0,'14'0'78,"13"0"-78,0 0 16,-6 0-16,20 0 16,-1 0-16,1 0 15,13 0-15,14 0 16,0 0-16,7-13 16,-7 13-16,0 0 15,0 0 1,-7-21-16,-7 21 15,0 0-15,-13 0 16,-7 0-16,-20 0 16,-1 0-1,-13-13 32,14 13-47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7T09:19:47.06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F853202C-F2E8-4DF5-B67E-857C7DB8664A}" emma:medium="tactile" emma:mode="ink">
          <msink:context xmlns:msink="http://schemas.microsoft.com/ink/2010/main" type="inkDrawing" rotatedBoundingBox="5816,14843 5899,15671 5263,15734 5180,14907" hotPoints="5670,14860 5757,15430 5187,15517 5100,14947" semanticType="enclosure" shapeName="Square"/>
        </emma:interpretation>
      </emma:emma>
    </inkml:annotationXML>
    <inkml:trace contextRef="#ctx0" brushRef="#br0">0 27 0,'14'0'16,"6"0"0,8 0-16,-1 0 15,13 0 1,1 0-16,7 0 15,-8 0-15,1 0 16,0 0-16,7-14 16,-8 14-16,-6 0 15,-7 0-15,-6 0 16,-1 0-16,-6 0 16,-1 0-16,8 0 15,-8 0 16,-13-13-15</inkml:trace>
    <inkml:trace contextRef="#ctx0" brushRef="#br0" timeOffset="-1263.0505">326 271 0,'-13'0'16,"-1"0"-16,-6 0 15,20 7 1,-21-7-16,-12 14 16,19-14-16,0 20 15,1-20-15,-1 20 16,14-6-16,-34 0 15,34-1-15,-20 14 16,20-20-16,-14 20 16,14-6-16,0-1 15,0 0-15,0 8 16,0-8 0,0 0-16,0 1 0,0-1 15,7 7-15,-7-13 16,14-1-16,-14 1 15,13 0-15,1 6 16,13 7 0,-7-6-1,-6-21-15,0 27 16,-1-27-16,1 13 16,-1-13-16,8 14 15,-15-14-15,22 0 16,-15 0-16,1 13 15,-1-13-15,1 0 0,-7 0 16,6 0-16,1 0 16,-1 0-16,1-6 15,0 6-15,-1 0 16,1-14-16,-1 14 0,1-14 16,0 14-1,6-27-15,-13 27 16,13-20-1,0-7-15,8 6 16,-15 1 0,-13 6-1,14 1-15,-14-1 16,13-6-16,-13 13 16,14-13-16,-14 13 0,0-7 15,0 1-15,0-1 16,14 1-1,-14-1-15,0-13 0,0 20 16,0-6-16,0-1 16,0 0-16,0 1 15,0-1 1,-7 1-16,7-1 16,-14 14-16,14-34 15,-13 34-15,13-20 16,-21 20-16,21-21 15,-20 21-15,20-20 0,-21 20 16,8-14-16,-14 14 16,27-13-16,-21 13 15,1 0 1,20-14-16,-20 14 16,6 0-16,0 0 15,1 0-15,-21-20 16,-7 20-16,-13 0 15,-1 0-15,15 0 0,-1 0 16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7T08:18:27.72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17432-5341 0,'-27'0'219,"-27"0"-188,-1 0 1,1 0-17,27 0 1,-27 0-1,-1 0 1,1 0 0,54 25-1,-54-25 1,0 50 0,-1-50-1,55 50-15,-54-50 16,0 49-1,0-49 1,54 50-16,-55-50 16,1 50-1,0-50-15,54 50 16,-54-50-16,-1 74 16,-53 1-1,27-25 1,-1 0-1,-26-50 1,108 50 0,-27-50-16,-55 49 15,28 1 1,0 25 0,0 0-1,-1-1 1,-26-24-1,27 25 1,-1-25 0,-26 24-1,27-24 1,-28 50 0,28-26-1,0 1 1,54 25-1,-54-100 1,54 25-16,-55 49 16,55-24-1,-54-50-15,54 25 16,-54 50 0,54-50-1,-54-25-15,54 50 16,0-1-16,-55-49 15,55 125-15,0-75 16,-54-1-16,54 51 16,0-50-1,-54-50 1,54 75-16,0-26 16,0 51-1,0-25 1,0-26-16,0 26 15,0-25 1,27 0 0,-27 0-1,0-1 1,54-49-16,-54 75 16,55-25-1,-55 0 1,54-50-16,-54 50 15,54-1 1,0 1 0,1 0-1,53 25-15,-54-75 16,-54 49 0,55-49-16,-1 0 15,0 50 1,0-50-1,1 0 1,-55 50 0,81-50-16,-27 0 15,0 50 1,1-50 15,-1 0-15,0 0-1,-54 50 1,27-50-16,82 0 16,-28 0-1,-27 49 1,28-49 0,-28 0-1,0 0 1,0 0-1,1 0 1,26 0 0,-27 0-16,1 0 0,-1 0 15,0 0-15,0 0 16,1 0-16,-1 0 16,0-24-16,0 24 15,28 0 1,-82-50-16,81 50 15,-27 0-15,-54-50 16,82 50-16,-28-50 16,0 50-16,0-50 15,1 50-15,-1-74 16,54 24 0,-26 0-16,-28 0 31,55-49-31,-55 99 15,-54-75-15,81 75 16,-81-75-16,82 75 16,-82-75-16,54 75 15,-54-74-15,54 74 16,-54-100-16,54 25 16,-54 26-1,0-1-15,55 0 16,-55 0-16,0 0 15,54 50-15,-54-74 16,0-1 0,54-25-1,-54 26-15,0-1 16,54 75 0,-54-75-16,0 1 15,0-26 1,55 100-1,-55-75-15,0 25 16,0-24 0,0 24-1,0 0 1,0 0 0,0 1-1,0-26 1,0 25-1,0 0 1,0 0 0,0 1-1,0 24 1,0-75 0,0 25-1,-28 75-15,28-74 16,0-1-1,-54 75-15,54-50 16,0 0 0,-54 50-16,54-49 0,-54-1 31,54 0-31,-55 50 16,55-50-16,-54 50 15,54-50-15,-27 50 16,27-49-16,-54 49 15,54-50-15,-109 50 16,109-50-16,-81 50 16,27-50-16,-28 50 15,82-50 1,-54 50-16,0-49 16,-55-1-1,82 50 1,27-50-16,-108 50 15,-1 0 1,28 0-16,-82 0 16,-81 124-16,-109-49 15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7T08:19:20.94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94B2160B-E609-4BCF-AC0A-F76C9F453E9D}" emma:medium="tactile" emma:mode="ink">
          <msink:context xmlns:msink="http://schemas.microsoft.com/ink/2010/main" type="writingRegion" rotatedBoundingBox="4487,6656 8696,6656 8696,8524 4487,8524"/>
        </emma:interpretation>
      </emma:emma>
    </inkml:annotationXML>
    <inkml:traceGroup>
      <inkml:annotationXML>
        <emma:emma xmlns:emma="http://www.w3.org/2003/04/emma" version="1.0">
          <emma:interpretation id="{E9B96DFB-83A3-4E4E-AA94-567A62601B37}" emma:medium="tactile" emma:mode="ink">
            <msink:context xmlns:msink="http://schemas.microsoft.com/ink/2010/main" type="paragraph" rotatedBoundingBox="4487,6656 8696,6656 8696,8524 4487,85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465FC41-0D77-4597-8340-13AEEB03FDD4}" emma:medium="tactile" emma:mode="ink">
              <msink:context xmlns:msink="http://schemas.microsoft.com/ink/2010/main" type="line" rotatedBoundingBox="4487,6656 8696,6656 8696,8524 4487,8524"/>
            </emma:interpretation>
          </emma:emma>
        </inkml:annotationXML>
        <inkml:traceGroup>
          <inkml:annotationXML>
            <emma:emma xmlns:emma="http://www.w3.org/2003/04/emma" version="1.0">
              <emma:interpretation id="{C173615F-2C8B-4065-95C9-D0EC94FBA892}" emma:medium="tactile" emma:mode="ink">
                <msink:context xmlns:msink="http://schemas.microsoft.com/ink/2010/main" type="inkWord" rotatedBoundingBox="4487,6656 8696,6656 8696,8524 4487,8524"/>
              </emma:interpretation>
              <emma:one-of disjunction-type="recognition" id="oneOf0">
                <emma:interpretation id="interp0" emma:lang="" emma:confidence="0">
                  <emma:literal>.</emma:literal>
                </emma:interpretation>
                <emma:interpretation id="interp1" emma:lang="" emma:confidence="0">
                  <emma:literal>-</emma:literal>
                </emma:interpretation>
                <emma:interpretation id="interp2" emma:lang="" emma:confidence="0">
                  <emma:literal>n</emma:literal>
                </emma:interpretation>
                <emma:interpretation id="interp3" emma:lang="" emma:confidence="0">
                  <emma:literal>~</emma:literal>
                </emma:interpretation>
                <emma:interpretation id="interp4" emma:lang="" emma:confidence="0">
                  <emma:literal>u</emma:literal>
                </emma:interpretation>
              </emma:one-of>
            </emma:emma>
          </inkml:annotationXML>
          <inkml:trace contextRef="#ctx0" brushRef="#br0">2695 5150 0,'-50'0'46,"75"0"204,-25-25-234,50 25-16,0 0 16,-50-50-1,50 50 1,-1-74 0,1 74-1,0-50 1,25 50-1,-1-50 1,-24 50 0,-25 0-1,50-50 1,-25 50 0,24 0-1,-74-50-15,75 50 16,0 0-1,-25-49 1,-1 49 0,1 0-16,0 0 15,0 0 1,0-50 0,-1 50-1,26 0 1,-25 0-1,0 0 1,24 0 0,-24-50-1,50 50 1,-75 0 0,74 0-16,-49 0 15,0 0 1,-25 0-1,25 0 1,-1 0 0,1 0-1,0 0 1,0 0 0,0 0-1,-1 0 16,1 0 1,-50 25-32,75-25 15,-25 0 1,0 0 0,-1 0 15,-49 50-31,50-50 15,0 0 17,0 49-17,0-49 1,-1 50 0,1-50-1,0 50 1,0-50-1,-50 50 1,50-50-16,-50 50 16,74-50-1,1 49 1,-25-49 15,-50 50-31,50-50 16,-50 50-1,49-50 1,26 50 0,-25-50-1,-50 50-15,50-50 16,0 49 0,24 1-1,-49-50 1,-25 50-1,50-50-15,0 50 16,24 25 15,-24-26-15,0 1 15,0-50 0,-50 50-31,0 0 32,50-50-32,-50 50 15,50-50 1,-50 49 0,49 1-1,-49 0 16,0-25 1,50-25-32,-50 50 15,0 0 32,50-1-16,-50 1 1,0 0 15,0 0-32,0 0 32,0-1-16,50-49-15,-50 50 15,0 0 0,0 0 1,0 0 108</inkml:trace>
        </inkml:traceGroup>
      </inkml:traceGroup>
    </inkml:traceGroup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7T08:20:19.06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EBCB3924-8B06-4AB3-A53B-C7585E46F260}" emma:medium="tactile" emma:mode="ink">
          <msink:context xmlns:msink="http://schemas.microsoft.com/ink/2010/main" type="writingRegion" rotatedBoundingBox="24270,12418 5824,12706 5798,11084 24245,10796"/>
        </emma:interpretation>
      </emma:emma>
    </inkml:annotationXML>
    <inkml:traceGroup>
      <inkml:annotationXML>
        <emma:emma xmlns:emma="http://www.w3.org/2003/04/emma" version="1.0">
          <emma:interpretation id="{7A75758D-7471-4A18-9320-DB3E7B49DB6B}" emma:medium="tactile" emma:mode="ink">
            <msink:context xmlns:msink="http://schemas.microsoft.com/ink/2010/main" type="paragraph" rotatedBoundingBox="24270,12418 5824,12706 5798,11084 24245,107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81FA70C-E030-449F-A844-E620ABE4BC5F}" emma:medium="tactile" emma:mode="ink">
              <msink:context xmlns:msink="http://schemas.microsoft.com/ink/2010/main" type="line" rotatedBoundingBox="24270,12418 5824,12706 5798,11084 24245,10796"/>
            </emma:interpretation>
          </emma:emma>
        </inkml:annotationXML>
        <inkml:traceGroup>
          <inkml:annotationXML>
            <emma:emma xmlns:emma="http://www.w3.org/2003/04/emma" version="1.0">
              <emma:interpretation id="{B491BFC0-EC82-432E-BBCB-4BB757535FF3}" emma:medium="tactile" emma:mode="ink">
                <msink:context xmlns:msink="http://schemas.microsoft.com/ink/2010/main" type="inkWord" rotatedBoundingBox="24266,12171 18652,12259 18636,11181 24249,11094"/>
              </emma:interpretation>
            </emma:emma>
          </inkml:annotationXML>
          <inkml:trace contextRef="#ctx0" brushRef="#br0">1331 4572 0,'0'-50'16,"0"75"374,0 0-358,0 24-1,0 1-16,0 25 17,0-25-17,25-50 1,-25 49 0,50 1-1,-50 0 16,49-50-31,-49 50 16,50-50 15,-50 50-31,50-1 16,-50 1 15,50-50-31,-50 50 16,50-50-1,-50 50-15,49 0 32,1-1-17,0-49 1,-50 50-16,75-50 16,-1 0-1,-74 50-15,75-50 16,-25 0-16,0 0 15,-50 50-15,99-50 16,-24 0 0,0 0-1,-75 50-15,74-50 16,-24 0-16,0 0 16,0 0-16,0 0 15,0 0-15,-1 0 16,1 0-16,25 0 15,0 0 1,-1 0 0,-24 0-16,75 0 15,-101 0 1,26 0-16,0 0 16,0-25-16,0 25 15,-1 0-15,1 0 16,0 0-16,50-50 15,-26 50 1,1-75 0,-25 75-1,0 0-15,0 0 16,-1-50-16,1 50 16,0 0-16,-50-49 0,75 49 15,-1 0 1,-74-50-16,50 50 15,0 0 1,0-50 0,0 50-1,24-50 1,26 50 0,-25-50-1,-1 50 1,-24-49-1,0 49-15,0 0 32,-50-50-32,49 50 15,1-50 17,0 50-17,0-50 1,50 50-1,-100-50-15,74 50 16,-74-49 0,50 49-16,0 0 15,-50-50 1,50 50-16,-50-50 0,25 50 16,49-50-1,-49 50 1,-25-50-16,50 50 15,0 0 1,-50-49 0,50 49-1,-50-50 1,49 50 0,-49-50-1,50 50 1,-50-50-1,50 50 1,-50-50 0,50 50-1,-50-49 1,50-1 0,-50 0 15,49 50-16,-49-50 1,50 50 0,-50-50-1,50 50 1,-50-49-16,50 49 16,-50-25-1,50 25 16,-50-50-31,0 0 63,49 50-32,-49-50 32,0 75 15,-25-25-63</inkml:trace>
        </inkml:traceGroup>
        <inkml:traceGroup>
          <inkml:annotationXML>
            <emma:emma xmlns:emma="http://www.w3.org/2003/04/emma" version="1.0">
              <emma:interpretation id="{E941D086-02EF-4A2F-8527-1529126F9CC4}" emma:medium="tactile" emma:mode="ink">
                <msink:context xmlns:msink="http://schemas.microsoft.com/ink/2010/main" type="inkWord" rotatedBoundingBox="10792,12629 5824,12706 5798,11084 10767,11007"/>
              </emma:interpretation>
            </emma:emma>
          </inkml:annotationXML>
          <inkml:trace contextRef="#ctx0" brushRef="#br0">1331 4572 0,'0'-50'16,"0"75"374,0 0-358,0 24-1,0 1-16,0 25 17,0-25-17,25-50 1,-25 49 0,50 1-1,-50 0 16,49-50-31,-49 50 16,50-50 15,-50 50-31,50-1 16,-50 1 15,50-50-31,-50 50 16,50-50-1,-50 50-15,49 0 32,1-1-17,0-49 1,-50 50-16,75-50 16,-1 0-1,-74 50-15,75-50 16,-25 0-16,0 0 15,-50 50-15,99-50 16,-24 0 0,0 0-1,-75 50-15,74-50 16,-24 0-16,0 0 16,0 0-16,0 0 15,0 0-15,-1 0 16,1 0-16,25 0 15,0 0 1,-1 0 0,-24 0-16,75 0 15,-101 0 1,26 0-16,0 0 16,0-25-16,0 25 15,-1 0-15,1 0 16,0 0-16,50-50 15,-26 50 1,1-75 0,-25 75-1,0 0-15,0 0 16,-1-50-16,1 50 16,0 0-16,-50-49 0,75 49 15,-1 0 1,-74-50-16,50 50 15,0 0 1,0-50 0,0 50-1,24-50 1,26 50 0,-25-50-1,-1 50 1,-24-49-1,0 49-15,0 0 32,-50-50-32,49 50 15,1-50 17,0 50-17,0-50 1,50 50-1,-100-50-15,74 50 16,-74-49 0,50 49-16,0 0 15,-50-50 1,50 50-16,-50-50 0,25 50 16,49-50-1,-49 50 1,-25-50-16,50 50 15,0 0 1,-50-49 0,50 49-1,-50-50 1,49 50 0,-49-50-1,50 50 1,-50-50-1,50 50 1,-50-50 0,50 50-1,-50-49 1,50-1 0,-50 0 15,49 50-16,-49-50 1,50 50 0,-50-50-1,50 50 1,-50-49-16,50 49 16,-50-25-1,50 25 16,-50-50-31,0 0 63,49 50-32,-49-50 32,0 75 15,-25-25-63</inkml:trace>
        </inkml:traceGroup>
      </inkml:traceGroup>
    </inkml:traceGroup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7T08:12:46.44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9F369A89-A6C3-427E-8E0B-DF4C10D3A169}" emma:medium="tactile" emma:mode="ink">
          <msink:context xmlns:msink="http://schemas.microsoft.com/ink/2010/main" type="writingRegion" rotatedBoundingBox="22897,10734 17260,9981 17603,7416 23240,8169"/>
        </emma:interpretation>
      </emma:emma>
    </inkml:annotationXML>
    <inkml:traceGroup>
      <inkml:annotationXML>
        <emma:emma xmlns:emma="http://www.w3.org/2003/04/emma" version="1.0">
          <emma:interpretation id="{1FC9B18A-1FA4-421F-9971-E748B041942E}" emma:medium="tactile" emma:mode="ink">
            <msink:context xmlns:msink="http://schemas.microsoft.com/ink/2010/main" type="paragraph" rotatedBoundingBox="18517,8765 22645,8015 22682,8223 18554,897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3A160A7-BF4A-4B9B-946E-D15376196237}" emma:medium="tactile" emma:mode="ink">
              <msink:context xmlns:msink="http://schemas.microsoft.com/ink/2010/main" type="line" rotatedBoundingBox="18517,8765 22645,8015 22682,8223 18554,8973"/>
            </emma:interpretation>
          </emma:emma>
        </inkml:annotationXML>
        <inkml:traceGroup>
          <inkml:annotationXML>
            <emma:emma xmlns:emma="http://www.w3.org/2003/04/emma" version="1.0">
              <emma:interpretation id="{A5499CF3-2FDF-4428-9F2D-0E0F208F5C2E}" emma:medium="tactile" emma:mode="ink">
                <msink:context xmlns:msink="http://schemas.microsoft.com/ink/2010/main" type="inkWord" rotatedBoundingBox="18517,8765 22645,8015 22682,8223 18554,8973"/>
              </emma:interpretation>
            </emma:emma>
          </inkml:annotationXML>
          <inkml:trace contextRef="#ctx0" brushRef="#br0">18178 959 0,'-49'0'141,"-1"0"-63,0 0-47,0 0 0,0 50 1,1-50-17,-1 0 17,0 0-17,50 50 1,-50-50-1,0 0 1,1 0-16,49 24 16,-50-24-16,0 0 15,0 0 1,25 0 0,25 50-1,-50-50-15,1 0 16,-1 0-1,0 0 1,50 50 0,-50-50-16,-24 0 15,-26 75 1,25-75 0,1 0-1,74 25-15,-75-25 16,25 0-1,0 0 1,0 0 0,1 0-1,49 49-15,-75-49 16,0 0 0,-24 75-1,24-75 1,25 0-1,0 0-15,50 50 16,-50-50-16,1 0 16,-26 0-1,25 0 1,50 25-16,-75-25 16,1 0-1,-1 0 1,75 50-16,-100-50 15,26 0 1,-1 0 0,25 0-1,50 50-15,-50-50 16,1 0 0,-1 0 15,0 0 0,-25 0-15,1 0-1,-1 0 1,25 0-16,0 0 16,0 0 15,50 49-16,-49-49 1,-1 0 0,0 0-1,0 0 17,0 0 30,26 0-31,-26 0 1,0 0-1,0 0-16,0 0 17,1 0 15,-1 0 15,0 0-15,0 0 0,0 0 0,1 0 15,-1 0 1,50 50 62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6T22:27:15.998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FE071422-A8EA-4268-A197-1C2492AC6D3D}" emma:medium="tactile" emma:mode="ink">
          <msink:context xmlns:msink="http://schemas.microsoft.com/ink/2010/main" type="inkDrawing" rotatedBoundingBox="14722,7238 21040,7289 21026,9165 14707,9114" shapeName="None"/>
        </emma:interpretation>
      </emma:emma>
    </inkml:annotationXML>
    <inkml:trace contextRef="#ctx0" brushRef="#br0">0 1784 0,'0'-11'203,"0"0"-172,0-12 16,0 1-15,11 22-32,-11-22 15,22 22 1,-22-22-1,22 0 1,-22 0 15,22 22-31,-22-22 16,22 22 0,-22-22-1,0 0 1,23 22-1,-23-22 1,22 22-16,-22-22 16,22 22-1,-22-22-15,22 22 16,-22-23 0,22 23-1,-22-22-15,11 22 31,-11-11-31,22 11 16,-22-22-16,22 22 16,-22-22-16,22 22 15,-22-22-15,33 22 16,-33-22-16,45 22 0,-45-22 16,33 22-16,-33-33 15,33 33-15,-33-33 0,44 33 16,-44-45-16,55 45 15,-33-33-15,22 11 16,-10-22 0,-12 44-1,0-33-15,0 11 16,33-22-16,-33 22 16,11-1-16,-11 1 15,0 0-15,1-11 16,-1 33-16,0-33 15,0 33-15,0-55 16,0 55-16,11-33 16,-22 33-1,22-44-15,-11 44 16,0-34-16,12 1 16,10 0-1,-11 11 1,-11 22-16,0-22 15,22 0 1,-11 0-16,0-11 16,12 11-1,-12-1 1,0 1 0,11-11-1,-22 33 16,-22-22-31,22 22 16,-11 0 0,-11-11-16,22 11 31,23 0 16,-12-33-32,11 33 1,-11-22-16,-22 22 16,33-22-16,-11 22 0,0-22 15,12 22-15,-23 0 16,0-22-16,0 22 0,0 0 16,0-33-16,0 33 15,-11 0-15,22-23 16,-11 23-16,-11 0 15,12 0-15,-1 0 16,0-22-16,0 22 16,0 0-1,0 0-15,0-22 16,0 22-16,0 0 16,0-22-16,0 22 15,1 0-15,-1 0 16,0-22-16,0 22 15,0 0-15,0 0 16,0-22-16,11 22 0,11 0 16,-11-33-16,1 33 15,-12 0-15,11-22 16,-11 22-16,0 0 16,0 0-16,0 0 0,-22-22 15,33 22-15,-11 0 31,0 0-15,1 0 0,-1 0-1,0 0 1,11 0 0,0 0-1,-11 0-15,0 0 0,11 0 16,11 0-16,-10 0 15,-1 0-15,0 0 16,0 0-16,-11 0 16,0 0-16,0 0 15,0 0-15,0 0 16,1 0-16,-1 11 0,0-11 16,0 0-16,0 0 15,11 0-15,0 0 16,-11 22-1,33-22 1,-10 0 0,-23 33-1,0-33-15,0 0 16,0 0-16,0 22 16,0-22-16,0 0 15,0 22-15,0-22 16,0 0-16,1 22 15,-1-22-15,0 0 16,0 22-16,0-22 0,0 0 16,0 0-16,0 22 15,33-22 1,-33 0-16,-22 22 16,45-22-16,-12 0 15,-33 23 1,33-23-1,11 0 1,-44 22-16,33-22 16,-11 0-16,0 0 0,0 22 15,1-22-15,-1 0 16,0 0-16,-11 0 16,22 22-16,-11-22 15,-11 0-15,11 0 0,0 22 16,0-22-16,22 0 15,-44 22 1,34-22-16,-1 0 16,-33 22-1,33-22-15,0 0 16,-33 22-16,22-22 16,0 22-1,22-22 1,-44 22-16,33-22 15,-10 0-15,-23 22 0,33-22 16,-11 0-16,-22 23 31,33-23-31,-33 22 0,33-22 16,-11 22-16,22 0 16,-11-22-1,-33 22 1,23-22-16,10 33 15,-11-33 1,-22 11-16,22-11 16,0 33-1,0-33 1,-22 11-16,22-11 16,-22 22-16,22-22 15,-22 22-15,22-22 16,0 22-1,0 12 17,1-12-17,10 0 1,-11 0 15,0 0-15,-22 0-1,22-22 1,-22 33 0,22-33-16,-22 22 15,22 0 1,0 0 15,0 12-15,0-12-1,0 0 1,1-22 0,-23 22-16,22-22 15,-22 22-15,22-22 16,-22 22-16,22-22 31,-22 22-31,22-22 0,-22 11 16,22-11-1,-22 22 1,22-22-16,-22 22 16,22-22-1,-22 22-15,22 0 32,-22 1-17,22-23-15,-22 22 16,22 0-1,0 0 1,1 11 0,-1-33-1,-22 22-15,22-22 32,-22 11-32,22 22 15,-22-11 16,22-22-15,-22 11 0,0 11 15,22-22-15,-22 23-1,22-1 16,-22 0-15,22-22-16,-22 22 16,0 0-1,22-22-15,-22 22 16,22-22 15,-22 22-31,22 0 31,-22 0 1,23 0-17,-23 0 32,22-22-16,-22 22 1,22 1-1,-22-1-15,22-22-16,-22 22 31,22-22-16,-22 22-15,0 0 32,0 0-17,22-22 1,-22 22 0,0 0 15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7T08:13:14.78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478330D-502D-4893-9A83-61F094246711}" emma:medium="tactile" emma:mode="ink">
          <msink:context xmlns:msink="http://schemas.microsoft.com/ink/2010/main" type="writingRegion" rotatedBoundingBox="12126,6424 18625,6424 18625,7519 12126,7519"/>
        </emma:interpretation>
      </emma:emma>
    </inkml:annotationXML>
    <inkml:traceGroup>
      <inkml:annotationXML>
        <emma:emma xmlns:emma="http://www.w3.org/2003/04/emma" version="1.0">
          <emma:interpretation id="{484E7F74-D1F1-4E11-A1B4-F0369F85AC6F}" emma:medium="tactile" emma:mode="ink">
            <msink:context xmlns:msink="http://schemas.microsoft.com/ink/2010/main" type="paragraph" rotatedBoundingBox="12126,6424 18625,6424 18625,7519 12126,75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E9813BF-DE48-4917-8779-10DAFB4FA9FE}" emma:medium="tactile" emma:mode="ink">
              <msink:context xmlns:msink="http://schemas.microsoft.com/ink/2010/main" type="line" rotatedBoundingBox="12126,6424 18625,6424 18625,7519 12126,7519"/>
            </emma:interpretation>
          </emma:emma>
        </inkml:annotationXML>
        <inkml:traceGroup>
          <inkml:annotationXML>
            <emma:emma xmlns:emma="http://www.w3.org/2003/04/emma" version="1.0">
              <emma:interpretation id="{FEA3A23E-399D-4A9F-A7C0-4F90D3CF4954}" emma:medium="tactile" emma:mode="ink">
                <msink:context xmlns:msink="http://schemas.microsoft.com/ink/2010/main" type="inkWord" rotatedBoundingBox="12126,6424 18625,6424 18625,7519 12126,7519"/>
              </emma:interpretation>
            </emma:emma>
          </inkml:annotationXML>
          <inkml:trace contextRef="#ctx0" brushRef="#br0">7645 212 0,'0'-50'578,"50"50"-578,0 0 31,-50-50-15,24 50 0,26 0 15,-50-50-16,50 50 17,0 0-17,-50-49 1,50 49 0,-1 0 15,-49-50-16,50 50 17,0 0-1,-50-25-31,50 25 16,0-75-1,-1 75 32,1 0 0,-50-50-31,50 50-16,0 0 31,0 0 0,-50-24-31,25 24 16,24 0-1,-49-50 1,50 50 0,0 0 15,0 0-16,-50-50 1,50 50 0,-1 0-1,1 0 1,-50-50 0,50 50-16,0 0 15,25 0 16,-75-50-31,49 50 16,1 0 0,0 0-1,-50-49 1,50 49 0,0 0-1,-1-50 1,1 50-1,0 0 1,-25 0 0,25 0-1,-1 0 1,-49-50 0,50 50-16,0 0 15,0 0 1,0 0-1,-1 0 17,1 0-17,-50-50 1,50 50 0,25 0-1,-25 0 1,-1 0-1,1 0 1,0 0 0,0 0-1,-25 0 17,25 0-17,-1 0 1,1 0-1,0 0 1,25 0 0,-26 0-1,1 0 1,0 0 31,0-50-16,0 50-15,-1 0-1,1 0 1,0 0 0,0 0-1,0 0 16,24 0 1,1 0-17,25-49 1,-26 49 0,1 0-1,0 0 1,-25 0-1,-1 0 1,1 0 47,0 0-48,25 0 1,49 0-1,-49 0 1,0 0 0,-26 0-1,1 0 17,-50 24-32,50-24 31,0 0 0,25 0 0,-26 50-15,1-50 0,0 0-1,0 0 16,0 0 1,-50 50-32,49-50 15,-24 0-15,100 0 16,-75 50 0,-1-50-16,1 0 15,25 0 1,-25 50-1,0-50 17,-1 0 15,-49 49-47,50-49 46,-50 50-30,50-50-16,0 0 16,-50 50-1,50-50-15,-1 0 16,-49 50 0,50-50-1,0 50 16,0-50 1,-50 49-32,50-49 15,-1 50 17,1-50 30,-50 50-31,50-50-15,-50 50 15,25-50-31,-25 25 16,50-25-1,24 74 1,-74-24 15,25-50-31,-25 25 63,50-25-32,-50 50 0,75 25 1,-75-50-1,25-25-16,-25 49 1,50-49 0,-50 50 15,49-50-15,-74 0 155</inkml:trace>
        </inkml:traceGroup>
      </inkml:traceGroup>
    </inkml:traceGroup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7T08:20:50.84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8229 4024 0,'0'49'313,"0"1"-298,0 0 1,0 0-1,0 0 1,50-50-16,-50 74 16,0-24-1,50-50 1,-50 50-16,50-50 16,-50 50-16,50-50 15,-50 50 1,24-50-1,-24 49-15,50-49 16,25 50 0,-50-50-1,-25 75-15,99-75 16,-49 0-16,0 50 16,25-50-1,-75 50-15,74-50 16,-24 0-16,25 0 15,-75 49-15,75-49 16,24 0 0,-49 0-16,-50 50 15,100-50-15,-51 0 16,1 0-16,0 0 16,25 50-16,-1-50 15,26 0-15,-75 0 16,25 0-16,-1 0 15,1 0-15,0 0 16,0 0-16,0 0 16,-1 0-16,1 0 15,0 0-15,0 0 0,0 0 16,-1 0-16,26 0 16,-25 0-16,0 0 15,-25 0-15,49-25 16,-24 25-16,-25 0 15,75 0 1,-51-50 0,1 50-1,0 0 1,-50-50-16,50 50 16,24-49-1,-24 49 1,0-75-1,0 75 1,-50-25-16,50 25 0,-1-75 16,1 75-1,-50-49 1,50 49-16,0-50 16,0 50-1,-50-50 1,49 50-16,-49-50 15,50 50 1,-50-25 0,50 25-16,-50-50 15,50 50 1,-50-99-16,0 74 31,25 25-31,-25-50 16,0 0 15,74 0 0,-74 1-15,0-1 62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7T08:21:31.44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18477 3150 0,'-50'0'172,"1"0"-63,-1 25-93,0-25 0,50 50-1,-50-50-15,0 50 16,1-50 15,-1 50-15,0-50 15,0 0-15,-24 0 15,24 0-15,-25 0-1,0 0 1,25 0-1,1 0 1,-1 0 0,0 0-1,-25 0 1,1 0-16,24 0 16,0 0-1,-25 0-15,-24 0 16,49 0-1,0 0 1,0-25 0,1 25-1,-1 0 1,25 0 15,-25 0-15,0 0-1,50-50 1,-50 50-16,1 0 16,-1 0-1,0 0 1,0 0 0,0 0-1,1 0 1,49-50-1,-50 50-15,0 0 16,25 0 0,-25 0-1,0 0 1,-49 0 0,74 0 15,-75 0-31,51 0 15,-26-50 1,25 50 0,-25 0-1,1 0 1,-1 0 0,-25 0-1,51 0 1,24 0-1,-25 0-15,-50 0 32,25 0-32,75-49 15,-74 49-15,-51 0 16,100 0 0,-74 0-1,49 0-15,25 0 16,-25 0-1,-24-50 1,49 50 0,-25 0-1,-50 0 1,26 0 0,24-50-1,-25 50-15,0 0 16,-24 0-1,24 0 1,75-50 0,-75 50-16,1 0 15,-1 0 1,-25 0 0,100-50-1,-74 50-15,24 0 16,0 0-1,50-49 1,-50 49 0,25 0-1,-49-50 17,49 50-1,-50-50-16,25 50 32,50-50-31,-25 50 0,25-50-1,-50 50 1,50-50-1,-49 50 1,49-49 15,-50 49 16,50-50-16,0 0 1,-50 50-32,50-50 47,-50 50 31,50-50-63,0 26 95,-50 24-95,75 0 79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7T08:30:12.38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C89CEBA-3C49-4483-9C66-1FC3062945C2}" emma:medium="tactile" emma:mode="ink">
          <msink:context xmlns:msink="http://schemas.microsoft.com/ink/2010/main" type="inkDrawing" rotatedBoundingBox="11880,6334 16612,6209 16635,7071 11903,7196" shapeName="None"/>
        </emma:interpretation>
      </emma:emma>
    </inkml:annotationXML>
    <inkml:trace contextRef="#ctx0" brushRef="#br0">0 901 0,'50'-50'547,"0"50"-500,-50-50-31,50 50-1,-1-75 32,1 75 47,-50-25-78,50 25-1,-50-49 16,50 49-31,0 0 47,-50-50-31,49 50 15,-49-50-31,50 50 16,0-50 15,0 50 0,-50-50-15,50 50 0,-1-49-1,1 49 16,-50-50-31,50 50 16,-25 0 15,-25-50-15,50 50 0,-1 0-1,-49-50 1,50 50-1,0-50 1,0 50 15,0 0 1,-50-49-32,49 49 31,1 0-16,0 0 1,0 0 0,0 0 15,0 0-15,-50-50-1,49 50 1,1 0-1,-25 0 32,25 0-15,0 0-17,49 0 1,-49-50-1,0 50 1,0 0 0,-25 0-1,24 0 17,1 0 30,0 0-46,0 0-1,0 0 1,-1 0 15,-49-50-15,50 50-1,0 0 1,0 0 0,0 0-1,-1 0 1,-24 0 0,25 0-1,0 0 16,0 0-15,0 0 0,-1 0-1,1 0 17,0 0-17,0 0 16,0 0-15,-1 0 0,26 0-1,-75 25-15,50-25 16,0 0 0,-1 0-1,1 0 16,-25 0 1,75 0-17,-26 0 1,-24 50 0,0-50-16,0 0 46,0 0-14,-50 50-17,49-50-15,1 0 16,0 0 0,-50 49-1,25-49-15,25 0 16,0 0-1,-50 50 1,49-50 0,1 0 15,-50 50-15,50-50-1,0 0 1,0 50-1,-1-50 1,1 0 0,-50 50-1,50-50-15,0 0 16,-50 25 31,50-25-32,-1 74 17,1-24-1,0-50 0,-50 50-31,0 0 63,50-50-63,-50 49 31,0-24 0,50-25-31,-50 50 63,49-50-32,-49 50 0,0-75 110</inkml:trace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7T08:30:18.34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98064AC-E9AB-4C60-AA64-E2F675198C28}" emma:medium="tactile" emma:mode="ink">
          <msink:context xmlns:msink="http://schemas.microsoft.com/ink/2010/main" type="inkDrawing" rotatedBoundingBox="10496,5286 18836,5116 18876,7022 10535,7192" shapeName="None"/>
        </emma:interpretation>
      </emma:emma>
    </inkml:annotationXML>
    <inkml:trace contextRef="#ctx0" brushRef="#br0">0 1878 0,'0'-25'344,"50"-25"-313,-50 0 1,50 50-17,-50-49 17,50 49-32,-50-50 15,50 50 1,-50-50-1,50 50 1,-50-50 0,49 50-1,-49-50 1,50 50 0,-50-49-1,50 49 1,-50-50 15,25 50-15,50-50-1,-26 0 17,1 0-1,0 1-16,0 49 17,-50-50-32,50 50 15,-1-50 1,1 50 15,-50-50-31,50 50 16,0-50-1,0 50 17,-50-49-17,49 49-15,1 0 16,0 0 0,-50-50-1,50 50-15,-25 0 16,49-50-1,-49 50 1,-25-50 0,100 50-16,-25-75 15,-26 75-15,-49-49 16,75 49-16,25-50 16,-75 50-1,49-50 16,-24 50 1,25-50-17,0 50 1,-1-50 0,-24 50-1,0 0 1,0-74 15,-1 74-15,51 0-1,-100-25 1,75 25-16,-25 0 16,-1 0-1,-49-50 1,50 50-16,-25 0 15,25 0 1,50 0 0,-100-50-1,74 50-15,1 0 16,-75-50-16,75 50 16,-1 0-1,-24 0 1,0-49-1,0 49 1,0 0 0,24 0-1,-24 0 1,25-50 0,-50 50-1,24 0-15,1 0 31,0 0-31,0 0 16,-50-50 0,50 50-16,-1 0 15,1 0 1,0 0 31,0 0-32,0-75 1,0 75 0,-1 0-1,1 0 1,0 0-16,-25 0 31,25 0-15,-1 0-1,1 0 1,0 0 0,0 0-1,0 0 1,-1 0 0,1 0-16,0 0 31,-50 25-31,50-25 0,25 0 15,-26 0 1,1 0 0,0 0-1,-50 50 1,50-50-16,-25 0 16,24 0-1,1 0 1,-50 50-1,50-50-15,0 0 16,25 0 0,-75 50-1,49-50-15,1 0 16,0 0 0,-50 49-16,50-49 15,0 0 1,-1 50-1,26-50 1,0 0 0,24 50-1,-24-50 1,-25 0 0,0 75-1,0-75-15,-1 0 31,1 0-31,0 0 16,-50 25 0,50-25-16,0 0 15,-1 0 1,26 74 0,0-74-1,0 0 1,24 50-1,-49-50 1,0 0 0,0 50-1,-1-50 1,1 0 0,-50 50-1,75-50 1,0 50-1,-1-50 17,-74 49-32,75-49 15,-25 0 1,-50 50 0,50-50-16,-1 0 15,-49 50 1,50-50-16,0 50 15,50 0 17,-51-50-17,-49 49-15,50-49 16,-50 50 0,25-50-1,-25 50 1,50-50-1,25 100 1,-26-51 15,1 1-15,0-50 0,-50 50-16,50-50 15,0 50 1,-1-50-1,-49 50-15,50-50 16,-50 49 0,50-49-1,-50 50 1,0 0 15,50 0 0,-50 0 1,0-1-1,0-24 0,0 25 16,50-50 125</inkml:trace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7T08:30:26.94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B70FBAE8-3032-4BBB-9D5E-9156A258A8AD}" emma:medium="tactile" emma:mode="ink">
          <msink:context xmlns:msink="http://schemas.microsoft.com/ink/2010/main" type="writingRegion" rotatedBoundingBox="4656,8704 22636,8616 22643,10039 4663,10128"/>
        </emma:interpretation>
      </emma:emma>
    </inkml:annotationXML>
    <inkml:traceGroup>
      <inkml:annotationXML>
        <emma:emma xmlns:emma="http://www.w3.org/2003/04/emma" version="1.0">
          <emma:interpretation id="{18A1B958-75B1-402D-A7EC-040087AFE7C0}" emma:medium="tactile" emma:mode="ink">
            <msink:context xmlns:msink="http://schemas.microsoft.com/ink/2010/main" type="paragraph" rotatedBoundingBox="4656,8704 22636,8616 22643,10039 4663,101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8F809C0-9CC0-424B-B908-33C9DEE72E2D}" emma:medium="tactile" emma:mode="ink">
              <msink:context xmlns:msink="http://schemas.microsoft.com/ink/2010/main" type="line" rotatedBoundingBox="4656,8704 22636,8616 22643,10039 4663,10128"/>
            </emma:interpretation>
          </emma:emma>
        </inkml:annotationXML>
        <inkml:traceGroup>
          <inkml:annotationXML>
            <emma:emma xmlns:emma="http://www.w3.org/2003/04/emma" version="1.0">
              <emma:interpretation id="{9E831AF9-51DB-4765-878B-58921E4B4AB6}" emma:medium="tactile" emma:mode="ink">
                <msink:context xmlns:msink="http://schemas.microsoft.com/ink/2010/main" type="inkWord" rotatedBoundingBox="4656,8815 8639,8795 8644,9878 4662,9898"/>
              </emma:interpretation>
            </emma:emma>
          </inkml:annotationXML>
          <inkml:trace contextRef="#ctx0" brushRef="#br0">0 0 0,'0'50'297,"25"-50"-281,-25 50-16,0-25 15,49-25 1,-49 49 0,50-49-1,-50 50-15,50 0 31,-50 0-15,50-50 0,-50 50-1,50-50 1,-1 49 15,1-49 0,-50 50-31,50-50 16,-50 50 0,50-50-1,-50 50 17,25-50-17,-25 50 1,49-50-1,-49 49 1,50-49 0,0 50-1,0-50 1,-50 50 0,50-50-1,-50 50 1,49-50-16,1 50 31,0-50-15,-50 49-1,50-49 1,0 0 0,-50 50-16,50-50 15,-1 0 1,1 50-1,0-50 1,0 0 0,0 0 15,-1 50-15,1-50-1,0 0 1,0 0-1,0 0 17,-1 0-32,1 0 15,-25 0 17,25 0 14,0 0-30,-1 0 0,1 0-16,0 0 15,0 0-15,0 0 16,24 0 0,-24 0-16,0 0 31,0 0 16,25 0-32,-1 0 1,1 0 0,-25 0-1,-50-25 1,50 25-1,-1 0 1,1 0 15,-50-50-31,50 50 16,0 0 15,0-50-15,-1 50 15,1 0-15,-50-49-16,50 49 15,0 0 1,0 0-16,-50-50 16,49 50 15,1 0 0,-50-25-31,25 25 16,25 0 15,25-75-15,-51 75 15,26 0-16,-50-50 17,50 50-32,0 0 31,0-49-15,0 49-1,-50-50 1,49 50-1,1 0 17,-50-50-17,50 50 32,-50-25-16,50 25-15,-50-50 31,50 50-47,-1 0 47,-49-50-32,50 50 17,-50-49-1,50 49 47</inkml:trace>
        </inkml:traceGroup>
        <inkml:traceGroup>
          <inkml:annotationXML>
            <emma:emma xmlns:emma="http://www.w3.org/2003/04/emma" version="1.0">
              <emma:interpretation id="{D0AF8D42-B05B-46E4-8D8E-4587588D3782}" emma:medium="tactile" emma:mode="ink">
                <msink:context xmlns:msink="http://schemas.microsoft.com/ink/2010/main" type="inkWord" rotatedBoundingBox="11004,8936 15538,8914 15544,10074 11010,10096"/>
              </emma:interpretation>
            </emma:emma>
          </inkml:annotationXML>
          <inkml:trace contextRef="#ctx0" brushRef="#br0" timeOffset="11772.3622">6350 548 0,'49'25'328,"1"-25"-297,-50 50-31,50-50 16,-50 49 0,50-49-1,-50 50-15,50 0 16,-1 0 15,1-50 0,-50 50-31,50-50 16,-50 49 0,50-49-1,-50 50-15,50-50 16,-50 50-1,25-50 1,-25 50-16,49-50 16,1 0 15,-50 25-31,50-25 16,0 0-1,0 75 1,-1-75-1,1 0 1,25 49 0,25-49-1,-26 0 1,26 0 0,-50 0-16,24 0 15,-24 0 1,25 50-1,-50-50 1,25 0 0,-1 0-1,1 0 1,0 0 0,0 0-1,0 0 1,24 0-1,1 0 1,25 0 0,-26 0-1,1 0 1,0 0 0,-1 0-1,26 0 1,-50-25-1,0 25 1,-1 0-16,-24 0 16,50-50-1,-25 50 1,-25 0 0,25 0-1,-50-49 1,49 49-16,1 0 31,0-50-15,0 50-1,0 0 1,-1-50-16,1 50 31,0-75 0,0 75-15,0 0 15,-50-50-31,49 50 16,1 0 0,-50-24-16,50 24 15,0 0 1,-50-50-16,50 50 15,-1 0 17,-49-50-17,50 50-15,0 0 32,0-50-17,0 50 1,-1-75-1,1 75 17,-50-24-17,50 24-15,0 0 32,-50-50-32,25 50 15,-25-50 1,50 50-16,-1 0 31,-49-50-15,50 50-1,-50-50 1,50 50 0,-50-49-1,50 49 1,-50-50-1,50 50 1,-50-50 0,49 50-1,-49-50 17,50 50-17,-50-50 1,50 50-1,-50-49 1,50 49 15,-50-50-15,-25 50 93,-25 0-93</inkml:trace>
        </inkml:traceGroup>
        <inkml:traceGroup>
          <inkml:annotationXML>
            <emma:emma xmlns:emma="http://www.w3.org/2003/04/emma" version="1.0">
              <emma:interpretation id="{DA478855-8C68-4332-9DF7-DEB74306DB10}" emma:medium="tactile" emma:mode="ink">
                <msink:context xmlns:msink="http://schemas.microsoft.com/ink/2010/main" type="inkWord" rotatedBoundingBox="17676,8640 22636,8616 22642,9902 17682,9926"/>
              </emma:interpretation>
            </emma:emma>
          </inkml:annotationXML>
          <inkml:trace contextRef="#ctx0" brushRef="#br0" timeOffset="16721.5474">13023 473 0,'0'50'234,"25"-50"-218,25 50 0,0 0-1,0-1 1,24 26 0,26-25-1,-25 0 1,-1 0-1,-24-50-15,50 74 16,-25-74 0,-75 25-16,99-25 15,-49 0-15,-50 50 16,124-50-16,-74 0 16,0 0-16,25 0 15,-1 0-15,1 0 16,25 0-16,-26 0 15,-24 0-15,0 0 16,0 50-16,0-50 16,-1 0-16,-24 0 15,25 0-15,0 0 16,0 0-16,74 0 16,-74 0-16,0 0 15,-25 0-15,25 0 16,-1 0-16,1 0 15,0 0-15,0 0 16,0 0-16,-1 0 16,1 0-16,0 0 15,0 0-15,0 0 16,-1 0-16,-24 0 16,75 0-1,-25 0 1,-26 0-1,1 0-15,0 0 32,25 0-1,-25 0-15,-50-50-16,49 50 15,1 0 1,0-50 15,0 50-15,0-75-1,-1 75 17,-49-49-17,50 49-15,-25 0 16,-25-25-1,50 25-15,0 0 16,-50-50 0,50 50-1,-1-75 1,1 75 0,0-50-1,0 50 16,-50-49-15,50 49-16,-1 0 16,-49-25-1,50 25 1,0-75 0,0 75-1,0 0 1,-50-50-1,49 50 1,1-50 0,0 50 15,-50-49 0,50 49-31,0-50 31,-1 0 1,1 50-1,-50-50-31,50 50 31,-50-50-15,50 1 15,-50-1 0,50 50-15,-50-50 0,0 0 15,49 50-16,-49-50 32,50 50-31,-50-24 0,50 24-1,-50-50 95,50 50-95,-50-50 32</inkml:trace>
        </inkml:traceGroup>
      </inkml:traceGroup>
    </inkml:traceGroup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7T22:02:04.62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1BFC39B8-E322-41FF-B994-822D10D9308A}" emma:medium="tactile" emma:mode="ink">
          <msink:context xmlns:msink="http://schemas.microsoft.com/ink/2010/main" type="writingRegion" rotatedBoundingBox="2873,3704 8173,3447 8227,4562 2927,4819"/>
        </emma:interpretation>
      </emma:emma>
    </inkml:annotationXML>
    <inkml:traceGroup>
      <inkml:annotationXML>
        <emma:emma xmlns:emma="http://www.w3.org/2003/04/emma" version="1.0">
          <emma:interpretation id="{10C46423-8D5E-41EC-B975-EFF149C58F19}" emma:medium="tactile" emma:mode="ink">
            <msink:context xmlns:msink="http://schemas.microsoft.com/ink/2010/main" type="paragraph" rotatedBoundingBox="2873,3704 8173,3447 8227,4562 2927,48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4A23DBA-FE2F-43EC-A203-8848BAAE4E92}" emma:medium="tactile" emma:mode="ink">
              <msink:context xmlns:msink="http://schemas.microsoft.com/ink/2010/main" type="line" rotatedBoundingBox="2873,3704 8173,3447 8227,4562 2927,4819"/>
            </emma:interpretation>
          </emma:emma>
        </inkml:annotationXML>
        <inkml:traceGroup>
          <inkml:annotationXML>
            <emma:emma xmlns:emma="http://www.w3.org/2003/04/emma" version="1.0">
              <emma:interpretation id="{6ACFA103-1358-48D9-A8AF-A004FB87CA1D}" emma:medium="tactile" emma:mode="ink">
                <msink:context xmlns:msink="http://schemas.microsoft.com/ink/2010/main" type="inkWord" rotatedBoundingBox="2873,3704 5730,3565 5781,4604 2923,474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353 199 0,'0'22'62,"0"11"-46,0-11 0,0 0-16,0 0 0,0 11 15,0 0 1,0 22-16,0-10 16,0 10-16,0 11 0,0 0 15,0-21-15,0 10 16,0-22-16,0 0 15,0-11-15,0 0 16,0 0 0,0-33 46</inkml:trace>
          <inkml:trace contextRef="#ctx0" brushRef="#br0" timeOffset="500.1306">44 629 0,'0'-22'32,"11"22"-17,11 0-15,0 0 16,0 0-16,11 0 0,0 0 15,12 0 1,-12-22-16,0 22 0,0 0 16,-11 0-16,-22-22 15,22 22-15</inkml:trace>
          <inkml:trace contextRef="#ctx0" brushRef="#br0" timeOffset="-682.8615">0 0 0,'22'0'31,"-22"11"125,0 11-156,0 11 16,0-11 0,0 0-16,0 22 15,0-11-15,0 1 16,0 10-16,0 0 16,0-11-16,0 11 0,0 11 15,22 12-15,-22-1 16,0-11-16,0-22 15,0 12-15,0 10 16,0-22-16,0 0 16,0 11-16,0-22 15,0-11-15,0 11 16,0 23 0,0-34-1,0 11 16</inkml:trace>
          <inkml:trace contextRef="#ctx0" brushRef="#br0" timeOffset="1334.0795">629 497 0,'0'11'15,"-22"-11"1,44 0 78,0 0-94,0 0 15,11 0 1,1 0-16,-1 0 0,22 0 16,-11 0-16,11 0 15,-11 0-15,1 0 16,-12 0-16,0 0 16,0 0-16,0 0 15,-11 0-15,0 0 16,0 0-1,-22 11 1,0 11 15</inkml:trace>
          <inkml:trace contextRef="#ctx0" brushRef="#br0" timeOffset="2824.954">1568 243 0,'-22'0'15,"22"11"16,-22-11-31,22 33 16,0-11-16,0 0 0,-22 0 16,22 0-16,0 0 15,0 0-15,-23 0 16,23 1-16,0 21 16,0-22-1,0 0-15,0 11 16,0 0-1,12 0 1,21 0 0,-11-10-16,11-1 15,0 11 1,11-33 0,-44 11-1,33-11-15,0 0 16,1 0-1,-1 0 1,-11 0 0,0 0-16,11 0 15,-11 0 1,22 0 0,-11 0-1,1-33 1,-12 33-1,-22-22-15,22 22 16,-22-23-16,22 23 16,-22-11-1,22-22-15,-22 22 16,22 11 0,-22-22-16,22-11 15,-22 22 1,0-11-1,22 22 1,-22-44-16,0 11 16,0-1-1,0 1 1,0 11 0,-11 0-1,11 0 1,-22 22-16,22-22 15,-22 0 1,0 22 0,22-22-16,-22 22 15,22-22 1,-22 22 0,22-22-1,-22 22 1,22-22-16,-23 22 15,1 0 17,22-23-32,-22 23 15,0 0 1,11 0 0,-33 0-1,11 0 1,-11 0-1,22 0 1,-12 0-16,-10 12 16,11-12-16,0 33 15</inkml:trace>
          <inkml:trace contextRef="#ctx0" brushRef="#br0" timeOffset="3898.9359">1502-33 0,'22'0'94,"11"0"-79,-11 0-15,11 0 16,11 0-16,-11 0 16,0 0-16,1 0 15,-1 0-15,11 0 16,-11 0-16,0 0 15,-11 0-15,0 0 16,-22 22 15,0 0 32</inkml:trace>
          <inkml:trace contextRef="#ctx0" brushRef="#br0" timeOffset="5008.9805">1535 938 0,'11'0'125,"44"0"-110,-33 0 1,11 0-16,0 0 16,23 0-16,-12 0 15,11 0-15,-22 0 16,0 0-16,0 0 16,-11 0-16,0 0 15,1 0-15,10 0 16,-11 0-1,0 0 1</inkml:trace>
          <inkml:trace contextRef="#ctx0" brushRef="#br0" timeOffset="6162.9502">2363 453 0,'11'0'31,"11"0"-15,11 0-1,0 0 1,-11 0 0,1 0-16,-1 0 15,0 0-15,0 0 16,11 0-16,11 11 15,-11-11-15,-11 0 0,0 0 16,0 0-16,1 0 16,10 0-16,-11 0 15,11 0 1,-11 0 0</inkml:trace>
        </inkml:traceGroup>
        <inkml:traceGroup>
          <inkml:annotationXML>
            <emma:emma xmlns:emma="http://www.w3.org/2003/04/emma" version="1.0">
              <emma:interpretation id="{321224D2-C905-4642-8E49-B476D41ABD5F}" emma:medium="tactile" emma:mode="ink">
                <msink:context xmlns:msink="http://schemas.microsoft.com/ink/2010/main" type="inkWord" rotatedBoundingBox="5913,3631 6422,3606 6424,3639 5915,3664"/>
              </emma:interpretation>
              <emma:one-of disjunction-type="recognition" id="oneOf1">
                <emma:interpretation id="interp1" emma:lang="" emma:confidence="0">
                  <emma:literal>-</emma:literal>
                </emma:interpretation>
                <emma:interpretation id="interp2" emma:lang="" emma:confidence="0">
                  <emma:literal>_</emma:literal>
                </emma:interpretation>
                <emma:interpretation id="interp3" emma:lang="" emma:confidence="0">
                  <emma:literal>.</emma:literal>
                </emma:interpretation>
                <emma:interpretation id="interp4" emma:lang="" emma:confidence="0">
                  <emma:literal>è</emma:literal>
                </emma:interpretation>
                <emma:interpretation id="interp5" emma:lang="" emma:confidence="0">
                  <emma:literal>e</emma:literal>
                </emma:interpretation>
              </emma:one-of>
            </emma:emma>
          </inkml:annotationXML>
          <inkml:trace contextRef="#ctx0" brushRef="#br0" timeOffset="31558.7924">3037-44 0,'11'0'125,"11"0"-93,0 0-1,11 0-31,-33-11 15,44 11 1,-11 0-16,0 0 16,1 0-1,-1 0 1,11 0 0,-11-34-1,0 34 1,-11 0-1,0 0 1,0 0 0,0 0 15,1 0-15,-1 0 15</inkml:trace>
        </inkml:traceGroup>
        <inkml:traceGroup>
          <inkml:annotationXML>
            <emma:emma xmlns:emma="http://www.w3.org/2003/04/emma" version="1.0">
              <emma:interpretation id="{F6A18044-61C5-4F9C-8CF9-4A670B85C53E}" emma:medium="tactile" emma:mode="ink">
                <msink:context xmlns:msink="http://schemas.microsoft.com/ink/2010/main" type="inkWord" rotatedBoundingBox="5960,3652 8178,3544 8227,4562 6009,4670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3347.1209">4759 121 0,'-22'0'0,"0"0"31,22 11-15,-22-11-16,22 22 15,-22-22 1,22 22-16,-22 12 16,22 10-1,0-33 1,-22-11-16,22 55 15,0-33-15,0 0 16,0 0-16,0 11 16,0-11-16,0 12 15,11-34 1,-11 33-16,22-11 16,0 11-1,22-11 16,-11-22-15,-33 22-16,34-22 16,-1 0-1,-33 22-15,55-22 16,-22 0 0,0 0-1,0 0-15,11 0 16,-10 0-1,-1-22 1,-11 22 0,0-22-1,0 22 1,-22-22 0,22 22-16,0-22 15,0 0 16,-22 0-15,22 22-16,-22-22 0,0 0 31,22 22-31,-22-23 0,0 1 16,22 0 0,-22 0-1,0 0 1,0 11-1,0-11 1,0 0 0,0 0-1,0 0 17,0 0-32,0 0 31,-11 22-16,11-23-15,-11 23 16,11-22-16,-22 22 16,22-22-1,-22 22 1,22-22 0,-22 22-1,0 0 1,22-22-1,-22 22 1,0 0 0,0-22-1,0 22 17,0 0-17,22-22 16,-22 22-15,-1 0 15,1 0 1,0 0-1,0 0 0,11 0 0,-11 0 16,0 0-16,22 11-15,-22-11-16,0 0 31,22 22-31,-22-22 16</inkml:trace>
          <inkml:trace contextRef="#ctx0" brushRef="#br0" timeOffset="17898.0748">4671 861 0,'22'0'62,"11"0"-46,-11 0-16,0 0 15,1 0-15,-1 0 16,0 0-16,0 0 16,-11 0-16,11 0 15,0 0-15,0 0 16,0 0-16,11 0 16,11 0-16,-10 0 15,-1 0-15,-11 0 16,11 0-16,-11 0 15,0 0-15,0 0 16,11 0-16,-11 0 31,1 0 32</inkml:trace>
          <inkml:trace contextRef="#ctx0" brushRef="#br0" timeOffset="8209.095">3114 154 0,'0'22'110,"0"1"-95,0-1-15,0 0 16,0 0-16,0 0 16,0 0-16,0 11 15,0 0-15,0 22 16,0-10-16,0 10 15,0-22-15,0 0 16,33 11-16,-33-11 0,0 1 16,0 10-16,0-22 15,0 0-15,0 0 16,0 0 0,0-33 62,0-11-63</inkml:trace>
          <inkml:trace contextRef="#ctx0" brushRef="#br0" timeOffset="9049.2621">3136 199 0,'0'11'109,"11"22"-93,-11-11-16,22 0 16,-22 0-16,44 0 0,-44 0 15,33 11-15,-33-22 16,34 22-16,-34-10 16,44-1-16,-44 0 15,33 0-15,-33 0 16,22-22-16,-22 33 15,22-33-15,-22 33 16,22-33-16,-22 22 16,22-22-16,-22 22 15,22-22 1</inkml:trace>
          <inkml:trace contextRef="#ctx0" brushRef="#br0" timeOffset="9768.7316">3456 44 0,'0'22'63,"0"11"-32,0 0-15,0-11-16,0 0 15,0 1-15,0-1 16,0 0-16,0 11 15,0 0-15,0 11 16,0-11-16,0 0 16,0 1-16,0-1 0,0 11 15,0-22-15,11 0 16,-11 0-16,0 0 16,0-11-16,0 11 15,0 0-15,0 23 16,0-34-1,22-11 1</inkml:trace>
          <inkml:trace contextRef="#ctx0" brushRef="#br0" timeOffset="11457.1148">3644 541 0,'22'0'32,"11"0"-17,11 0 1,-10 0 0,10 0-1,-22-11 1,0 11-16,0 0 15,0 0-15,0 0 0,0 0 16,11 0-16,-11 0 16,23-33-16,-12 33 15,-11 0-15,11 0 16,0 0-16,0 0 16,11-22-16,-22 22 15,-10 0-15,10 0 16</inkml:trace>
          <inkml:trace contextRef="#ctx0" brushRef="#br0" timeOffset="10737.0432">3677 364 0,'11'0'31,"44"0"-16,-33 0 1,1 0-16,-1 0 16,11 0-16,0 0 15,0-11-15,11 11 16,-11 0-16,0 0 16,1 0-16,-12-22 15,22 22-15,-33 0 16,11 0-16,0 0 15,0 0 17</inkml:trace>
          <inkml:trace contextRef="#ctx0" brushRef="#br0" timeOffset="28952.8808">4693-122 0,'11'0'297,"11"0"-266,0 0-16,-11 0 1,11 0 15,1 0-15,-1 0 0,0 0 15,0 0-16,0 0 17,0 0-17,0 0 17,0 0-17,0-22 1,0 22-1,0 0 1,1 0 0,-1 0-1,-11 0 1,11 0 15,0 0 0,0 0 1,0 0-17,0 0 1,0 0-16,0 0 16,0 0 15,0 0-16,1 0 1,-35 0 125</inkml:trace>
          <inkml:trace contextRef="#ctx0" brushRef="#br0" timeOffset="14457.388">4793 88 0,'0'-22'16,"22"22"0,11 0-1,-11 0 16,0 0 1</inkml:trace>
        </inkml:traceGroup>
      </inkml:traceGroup>
    </inkml:traceGroup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7T22:07:17.225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6F4900BF-5E8F-43A0-A86C-0C27875903A3}" emma:medium="tactile" emma:mode="ink">
          <msink:context xmlns:msink="http://schemas.microsoft.com/ink/2010/main" type="inkDrawing" rotatedBoundingBox="15480,7600 20237,4904 20800,5896 16042,8592" semanticType="callout" shapeName="Other">
            <msink:sourceLink direction="with" ref="{D9DC8C1E-B065-49A8-8161-14B6FFD2B0D9}"/>
          </msink:context>
        </emma:interpretation>
      </emma:emma>
    </inkml:annotationXML>
    <inkml:trace contextRef="#ctx0" brushRef="#br0">4637 0 0,'-29'0'16,"29"29"218,0 1-171,0-1-32,0-14 0,0 15 0,0-1-15,0 1 15,0-1 1,0 1 14,0-1-30,-30-29 0,30 30-1,0-1 1,0 1 15,-29-30-15,29 29-1,0 1 17,0-1-17,-30-29 1,30 15 0,0 15 15,0-1-16,-15-29 1,15 30-16,0-1 31,-44 1-15,44-1 0,0 1-1,-30 0 16,30 14-15,0-15 0,-29 1 15,29-1 0,0 1-15,-30-30-1,30 29 1,0 1 0,-29 0 15,29-1-15,-30-29-1,30 30-15,-29-1 31,29 1-15,-30-1 0,30 1 15,-29-30-15,29 29-16,-30 1 31,30-1-16,-29-29 1,29 30-16,-30-30 16,30 29-16,-29 1 15,29 0 1,-30-30 0,30 29-16,-29 1 15,29-1 1,-30-29-1,30 30-15,-30-30 16,30 44 0,-29-44-1,29 29-15,-30-29 16,30 30 0,-29-30-1,29 30-15,-30-30 16,30 29-16,-29 1 15,-1-30 1,30 29 0,-29-29-16,29 30 15,-30-30-15,1 44 16,-1-44 0,30 44-1,-44-44-15,44 30 16,-44-30-16,44 29 15,-45-29-15,45 30 16,-59-30-16,30 29 16,-1-29-16,30 30 15,-44-30 1,44 30-16,-45-30 0,45 29 16,-44-29-16,15 30 15,-1-30-15,1 29 16,-1-29-16,-14 59 15,14-59-15,30 30 16,-59-30-16,30 29 16,-1-29-16,1 30 15,-1-30-15,0 29 16,1-29-16,-1 30 16,1-30-16,-1 29 15,1-29-15,-1 30 16,1-30-16,-30 44 15,14-44 1,1 30 0,-15-30-1,44 0 1,15 29-16,-29-29 16,-30 0-1,44 0 1,15 30-16,-30-30 15,1 0 1,-1 0-16,-14 0 16,44 29-1,-59-29-15,15 0 16,14 0 0,0 30-16,1-30 15,-1 0-15,1 0 16,-1 29-16,1-29 15,-1 0-15,1 30 16,-1-30-16,1 0 16,-1 30-16,1-30 15,-1 0-15,1 0 16,-1 29-16,0-29 16,-14 0-1,44 30-15,-44-30 16,0 0-16,-16 44 15,16-44 1,0 0 0,0 0-1,44 15 1,-30-15-16,0 0 16,1 0-1,-15 0 1,-1 0-1,45 29 1,-59-29-16,15 0 16,0 0-1,-1 44 1,16-44 0,-1 0-1,1 0 1,-1 30-1,-14-30 1,14 0 0,1 0-1,-1 0 1,1 0 0,-1 0 30,1 0 1,-1 0 0,1 0-31,-1 0 15,1 0-15,-1 0-1,15 0 17,-14 0-17,-1 0 16,1 0-15,-1 0 15,1 0 16,-1 0-16,1 0 1,-1 0-1,0 0-15,1 0 15,-1 0 16,30 30-16,-14-30-31,-16 0 31,1 0 0,-16 44 157</inkml:trace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7T22:07:4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9DC8C1E-B065-49A8-8161-14B6FFD2B0D9}" emma:medium="tactile" emma:mode="ink">
          <msink:context xmlns:msink="http://schemas.microsoft.com/ink/2010/main" type="inkDrawing" rotatedBoundingBox="15775,4496 20860,2646 21491,4381 16406,6231" shapeName="Other">
            <msink:destinationLink direction="with" ref="{6F4900BF-5E8F-43A0-A86C-0C27875903A3}"/>
          </msink:context>
        </emma:interpretation>
      </emma:emma>
    </inkml:annotationXML>
    <inkml:trace contextRef="#ctx0" brushRef="#br0">5066 847 0,'-15'0'110,"15"-29"171,-29 29-266,29-30 1,0 0 15,0 1 1,-30 29-17,30-30 1,0 1 31,-29 29-16,29-30-31,0 1 31,0-1-15,-30 30-1,30-29 1,0-1 15,-30 30-15,30-15 0,-29-29 15,-1 15 0,1-1-15,-1 30-1,30-29 1,-29 29 0,-1-30-1,1 30 16,29-30-15,-30 30-16,1 0 31,29-29-31,-30 29 16,-14-30 0,14 30-1,1 0 1,29-29-1,-45 29 1,16 0 0,-1 0 15,1-30-15,-1 30-1,1 0 1,-1 0-1,1-29 1,-1 29 0,1 0-1,-16 0 1,45-30-16,-44 30 16,0 0-1,-15 0 1,29 0-1,1-29 1,-1 29 0,1 0-1,14 0 1,-15 0 0,-14-30-1,0 30-15,-1 0 31,1 0-31,0 0 16,-15 0 0,14-44-1,16 44 1,-1 0-16,-29 0 16,30 0-1,-1 0-15,1 0 16,-1 0-16,1 0 15,-16 0 1,1 0-16,0 0 31,-1-30-31,1 30 16,-15 0 0,15 0-1,-15 0 1,29 0-16,-14 0 15,-1 0 1,1 0 0,0 0-1,-15 0 1,14 0 0,1 0-1,0 0 1,14 0-1,-14 0 1,44 15-16,-59-15 16,15 0-1,14 0-15,-14 0 16,0 0 0,-1 0-1,45 30 1,-29-30-16,-1 0 15,1 0 1,-1 29 0,1-29-1,-1 0 1,30 30-16,-30-30 16,1 0-1,-1 29 1,1-29-1,29 30-15,-44-30 16,-1 29 0,-14-29-1,59 30-15,-44-30 16,0 44 0,-1-44-1,45 30-15,-59-30 0,30 0 16,29 14-1,-15-14-15,-15 0 16,30 30 0,-29-30-16,-1 30 15,1-30 1,29 29 0,-59-29-16,59 30 15,-30-30-15,1 29 16,-1-29-16,1 44 15,-16-14 1,1 0-16,-15-1 16,29 1-1,1 14 1,-1-15 0,1-29-1,29 30 1,-30-30-16,30 29 15,-29-29-15,29 15 16,-30 30 0,30-16-1,-29-29-15,29 15 16,-30-15 0,30 59-16,-44-30 15,44 1 1,-30-30-16,30 30 15,-59-1 1,30 1 0,-1 14-1,1 15 1,29-29 0,-30-30-16,30 29 15,0 1 1,-30-30-16,30 29 15,0-14 1,-29-15-16,29 59 16,0-30-16,-30-29 15,30 30-15,0 14 16,-29-44 0,29 45-1,0-16 1,0 1-1,0-1 1,-30-29 0,30 30-16,0-1 15,-29 1 1,29-1 0,0-14-1,-30 29 1,30-14-1,0-15 1,0 14 0,-29-29-1,29 30-15,0 29 32,-30-30-17,30 1 16,0-15 1,-29-15-17,29 29-15,0 1 16,0-1 0,-30-29-1,30 30-15,0-1 31,-29-29-31,29 30 16,0-1 15,-30-29-15,30 30-16,0 0 16,-29-30-1,29 29 1,0 1-1,0-1 17,-30-29-17,30 15 1,0 14 0,0 1-1,-30-30 1,30 44-16,0-14 15,0-1 32,0 1-15,0-1-1,-14-29-16,14 30 1,0-1 15,0 1 1,0 0-1,0-1 16</inkml:trace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7T22:12:10.212"/>
    </inkml:context>
    <inkml:brush xml:id="br0">
      <inkml:brushProperty name="width" value="0.1" units="cm"/>
      <inkml:brushProperty name="height" value="0.1" units="cm"/>
    </inkml:brush>
  </inkml:definitions>
  <inkml:traceGroup>
    <inkml:annotationXML>
      <emma:emma xmlns:emma="http://www.w3.org/2003/04/emma" version="1.0">
        <emma:interpretation id="{A9B42A55-75CB-4B72-8A38-27AB0A267CFC}" emma:medium="tactile" emma:mode="ink">
          <msink:context xmlns:msink="http://schemas.microsoft.com/ink/2010/main" type="writingRegion" rotatedBoundingBox="7157,6792 4383,9607 2529,7779 5303,4964"/>
        </emma:interpretation>
      </emma:emma>
    </inkml:annotationXML>
    <inkml:traceGroup>
      <inkml:annotationXML>
        <emma:emma xmlns:emma="http://www.w3.org/2003/04/emma" version="1.0">
          <emma:interpretation id="{357730F0-A8EE-44AC-BD97-5B4079DFA943}" emma:medium="tactile" emma:mode="ink">
            <msink:context xmlns:msink="http://schemas.microsoft.com/ink/2010/main" type="paragraph" rotatedBoundingBox="7157,6792 4383,9607 2529,7779 5303,49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AACCC10-DD59-45E6-8C66-6490DD88B41E}" emma:medium="tactile" emma:mode="ink">
              <msink:context xmlns:msink="http://schemas.microsoft.com/ink/2010/main" type="line" rotatedBoundingBox="7157,6792 4383,9607 2529,7779 5303,4964"/>
            </emma:interpretation>
          </emma:emma>
        </inkml:annotationXML>
        <inkml:traceGroup>
          <inkml:annotationXML>
            <emma:emma xmlns:emma="http://www.w3.org/2003/04/emma" version="1.0">
              <emma:interpretation id="{9CDE07C0-7E03-4AEB-93C6-5243E15D9C76}" emma:medium="tactile" emma:mode="ink">
                <msink:context xmlns:msink="http://schemas.microsoft.com/ink/2010/main" type="inkWord" rotatedBoundingBox="7157,6792 4383,9607 2529,7779 5303,4964"/>
              </emma:interpretation>
              <emma:one-of disjunction-type="recognition" id="oneOf0">
                <emma:interpretation id="interp0" emma:lang="" emma:confidence="0">
                  <emma:literal>o</emma:literal>
                </emma:interpretation>
                <emma:interpretation id="interp1" emma:lang="" emma:confidence="0">
                  <emma:literal>°</emma:literal>
                </emma:interpretation>
                <emma:interpretation id="interp2" emma:lang="" emma:confidence="0">
                  <emma:literal>0</emma:literal>
                </emma:interpretation>
                <emma:interpretation id="interp3" emma:lang="" emma:confidence="0">
                  <emma:literal>x</emma:literal>
                </emma:interpretation>
                <emma:interpretation id="interp4" emma:lang="" emma:confidence="0">
                  <emma:literal>,</emma:literal>
                </emma:interpretation>
              </emma:one-of>
            </emma:emma>
          </inkml:annotationXML>
          <inkml:trace contextRef="#ctx0" brushRef="#br0">3139 227 422,'-51'0'31,"51"-1"-31</inkml:trace>
          <inkml:trace contextRef="#ctx0" brushRef="#br0" timeOffset="-1">2986 176 485,'-25'0'31,"-26"0"-16,51-51 1,-51 51 0,0 0 15,1-51-15,-1 51 15,0 0 0,0 0-15,51-51-1,-51 51 1,1 0 0,-1 0-1,0 0 1,0 0-1,0 0 17,1 0-17,24 0 17,-25 0-17,1 0 1,-1 0-1,0 0 1,0 0 0,0 0-1,1 0 1,-1 26 0,0-26 15,0 51-16,0-51 1,1 0 0,50 50-16,-51-50 15,-25 0 1,76 51 0,-51-51-1,0 0 1,51 51-16,-51-51 15,0 0 1,1 51 15,-1-51-15,51 51 0,-51-51-16,0 0 15,51 50 1,-51-50-16,1 51 31,-1-51 0,51 51-31,-51 0 32,0 0-17,0-1 16,1 1-15,50 0 0,-51-51-1,51 51 1,-51-51 0,51 51-16,-51-51 15,51 50 1,-51-50-1,51 51-15,-50 0 16,-1 0 15,51 0 1,-51-51-17,51 50-15,-51 1 31,51 0-15,-51-51-16,51 51 16,-101 50-1,101-75-15,-26-26 16,26 51 0,-76-1-16,76 1 15,-51 51 16,51-51-15,0-1 0,0 1-1,0-25 1,0 24 15,0 1-15,0 0 15,0 0-31,0 0 16,0-1-1,26 1 1,-26 25 15,51-25-15,-51 51 15,50-102-31,-50 51 16,51-1-1,-51 1 1,76 0-16,-76 0 31,0 0-15,51-51-1,-51 50 17,0-24-17,26-26 1,-26 51 0,0-1 15,76 1-16,-76 0 17,51-51-17,-51 51 1,50 0 0,1 25 15,0-76-16,-51 25-15,51-25 16,0 0 0,-1 76-1,27-76-15,-27 0 16,1 0 0,0 0-1,0 0 1,25 0 15,-25 0-15,0 0-1,-1-50 1,1 50 0,0 0-1,-51-26 1,25 26-16,26 0 15,-51-51 1,51 51-16,51-76 16,-52 76-1,-50-51 1,51 51-16,0-50 16,0 50-1,0-51 1,-1 51-1,-50-51 1,51 51 0,-25 0-1,-26-51-15,50 51 16,27-51-16,-52 51 16,-25-50-1,51 50-15,-51-51 16,51 51-1,-1-51 1,27 0 15,-52 51-15,-25-51-16,51 51 16,-51-50-16,51 50 15,-51-51-15,50 51 16,1-76-1,25 25-15,-25 51 16,-51-51 0,51 0-1,0 0 1,0-50 0,-1 50-1,-50 0 1,51 51-1,-51-51 1,51 51 0,-51-50-16,0-1 15,51 51-15,-51-26 16,51-50 0,-51 25-1,50 1 1,-50-1-1,51-25 17,-51 25-17,0 0 1,0 0 0,76 0-1,-76 1 1,0-1-16,0 0 31,51 0-15,-51 0-1,0 1 17,0 24-17,0-25 1,0 1 15,0-1-15,0 0-1,0 0 1,0 0 0,0 1-1,0-1 16,0 0 1,-25 51-1,25-51-15,0 0 15,-51 51-16,51-26 1</inkml:trace>
          <inkml:trace contextRef="#ctx0" brushRef="#br0" timeOffset="-3">3266 354 3797,'-26'0'16,"26"-26"15,-51 26 0,51-51-15,-50 51 15,50-1-15</inkml:trace>
          <inkml:trace contextRef="#ctx0" brushRef="#br0" timeOffset="-5">3139 227 3938,'-51'0'31,"0"0"0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6T22:27:21.673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1586D215-B211-49DE-9F0C-E08B0A66C99E}" emma:medium="tactile" emma:mode="ink">
          <msink:context xmlns:msink="http://schemas.microsoft.com/ink/2010/main" type="inkDrawing" rotatedBoundingBox="14259,8687 21736,6981 22239,9184 14762,10890" shapeName="None"/>
        </emma:interpretation>
      </emma:emma>
    </inkml:annotationXML>
    <inkml:trace contextRef="#ctx0" brushRef="#br0">0 2976 0,'0'-11'94,"0"-11"-47,11 22-47,22-33 31,0 11-15,-33 0-1,22 22-15,-22-22 16,22 22 0,-22-22-1,23 22-15,-23-22 0,22 22 16,-22-33-16,33 33 16,-33-33-16,33 33 15,-33-45-15,33 45 16,-33-33-16,33 33 15,-33-22-15,22 22 0,-22-33 16,44 33-16,-44-22 16,34 22-16,-34-33 15,33 33-15,-33-22 16,33 22-16,-11-22 16,22 0-1,-11-12 1,0 12-1,11 0 1,-21 22 0,-1-44-16,0 44 0,0-33 15,0 33-15,0-33 16,0 33-16,0-44 16,0 44-16,-22-34 0,33 34 15,1-33-15,-1-11 16,11 11-1,-22 11 1,0 0-16,0 22 16,0-44-16,-22 22 15,33 22-15,-33-34 0,33 34 16,-33-22-16,23 22 16,-23-22-16,22 22 15,-22-22-15,22 22 16,-22-22-16,22 22 15,-22-11-15,22 11 32,-22-22-32,22 22 31,-22-22-15,22 22-1,-22-22 1,22 22-16,0-44 15,22 11 1,-33 33-16,23-34 16,-12 34-16,0-44 15,0 44-15,0-33 16,11 11-16,11-11 16,-22 33-16,0-44 15,0 11 1,1 10-16,-1 1 15,11 0-15,-11 0 16,0 0-16,0 22 16,-22-33-16,44 33 15,-44-44-15,44 22 16,-10-11 0,10-12-16,-11 12 15,-11 33-15,-22-33 16,33 33-16,-33-44 15,33 44-15,-33-22 16,44 22-16,-44-22 16,33 22-16,-33-11 15,34 11-15,-34-22 0,33 22 16,-33-22-16,22 22 16,-22-22-16,33 22 15,-33-23-15,44 23 16,-44-22-16,33 22 15,-11-22-15,0 22 16,1-22 0,-1 22-16,0-22 15,0 22-15,0-33 16,0 33-16,0-22 16,0 22-16,0-22 15,0 22-15,0-33 0,0 33 16,1-22-1,-1 22-15,11-45 0,-22 45 16,33-22-16,-22 22 0,0-22 16,0 22-16,0-22 15,0 22-15,1-22 16,-1 22-16,0-33 16,0 33-16,0-22 15,0 22 1,0-22-16,0 22 15,0-22-15,0 22 16,0 0-16,0-22 16,1 22-16,-1 0 15,0-23-15,0 23 16,0 0-16,0-22 16,0 22-16,0-22 0,0 22 15,0-33-15,0 33 16,1 0-16,-1-22 15,0 22-15,0-22 16,0 22-16,0-22 16,0 22-16,0-22 15,0 22-15,0 0 0,0-22 16,0 22-16,1 0 0,-1-22 16,0 22-16,0 0 15,0-33-15,0 33 16,0 0-16,0 0 15,0-23-15,0 23 16,0 0 0,1 0-16,-1 0 15,-22-22-15,33 22 16,-11 0-16,0 0 16,0 0-16,0 0 15,0-22-15,0 22 16,0 0-16,11-22 15,1 22-15,10 0 0,-11-22 16,0 22-16,0 0 16,11-22-16,-11 22 15,1 0-15,-1-33 16,11 33-16,-22 0 0,-11 0 16,11 0-1,11-22-15,0 22 31,1 0-31,-1 0 16,0 0 0,22 0-1,-33 0 1,0 0-16,0 0 16,0 0-16,-11 0 0,11 0 15,1 0-15,-1 0 16,11 0-16,-11 0 15,0 0-15,11 0 16,11 0-16,-11 11 16,-11-11-16,12 0 15,-12 0-15,0 0 0,11 0 16,-11 0-16,11 0 16,-11 0-16,0 0 15,0 0-15,0 0 16,1 0-16,-1 0 0,0 0 15,0 0 1,0 0-16,0 33 16,11-33-1,-11 0-15,0 0 16,11 0 0,-33 11-16,34-11 15,-1 0 1,-11 0-16,22 33 15,-11-33 1,0 0 0,-33 22-16,22-22 15,0 0 1,12 22 0,-1-22-1,-11 0 1,11 22-16,-22-22 15,33 0 1,-22 22-16,0-22 16,11 23-1,-11-23-15,1 0 0,-1 22 16,11-22 0,-33 22-16,33-22 0,11 33 15,-11-11 1,-11-22-1,-22 22 1,22-22-16,0 0 16,-22 22 15,23-22-31,-1 0 31,-22 22-31,22-22 16,-22 22-1,33-22 1,-33 11-16,33-11 16,-33 22-16,22-22 0,0 34 15,0-34 1,-22 33 0,22-33-16,-22 22 15,22-22-15,-22 22 0,34-22 16,-34 22-16,22-22 15,-22 11-15,22-11 0,-22 22 16,22-22-16,-22 22 16,22-22-16,-22 22 15,22-22-15,-22 22 16,22-22-16,-22 22 16,22-22-16,-22 23 15,11-23 1,-11 33-1,22-33-15,-22 22 16,22-22 0,-22 22-1,22-22-15,-22 22 16,23-22 0,-23 22-16,22-22 15,-22 22 1,22 11-1,-22-11 1,22-22-16,-22 22 16,22 0-1,-22 1 1,22-23 0,-22 22-16,22 0 15,-22 0 1,44-22-1,-44 33-15,22-33 16,-22 22-16,11-22 16,-11 22-16,34 0 15,-34 0 1,22-22-16,-22 22 16,11-22-1,-11 22-15,0 1 31,22-23-31,-22 22 16,22-22 0,-22 22-16,0 0 31,22-22-31,-22 22 16,22-22 15,-22 11-31,22 22 31,-22-11-15,22-22-16,-22 11 15,22 22 1,-22-22 0,22-11-16,-22 22 0,22 12 15,-22-23 16,23-11-15,-23 22-16,0 0 31,22 0 1,-22 0-17,0 0 16,22-22-31,-22 22 32,0 0 15</inkml:trace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7T22:19:32.434"/>
    </inkml:context>
    <inkml:brush xml:id="br0">
      <inkml:brushProperty name="width" value="0.7" units="cm"/>
      <inkml:brushProperty name="height" value="0.7" units="cm"/>
      <inkml:brushProperty name="color" value="#808080"/>
      <inkml:brushProperty name="transparency" value="130"/>
      <inkml:brushProperty name="fitToCurve" value="1"/>
    </inkml:brush>
  </inkml:definitions>
  <inkml:trace contextRef="#ctx0" brushRef="#br0">0 0 0,'8'0'109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7T22:20:24.284"/>
    </inkml:context>
    <inkml:brush xml:id="br0">
      <inkml:brushProperty name="width" value="0.7" units="cm"/>
      <inkml:brushProperty name="height" value="0.7" units="cm"/>
      <inkml:brushProperty name="color" value="#808080"/>
      <inkml:brushProperty name="transparency" value="130"/>
      <inkml:brushProperty name="fitToCurve" value="1"/>
    </inkml:brush>
  </inkml:definitions>
  <inkml:trace contextRef="#ctx0" brushRef="#br0">0 0 0,'8'0'109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7T23:13:09.37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2CBACAE2-2105-4FCD-B4A2-349A6F91DB6C}" emma:medium="tactile" emma:mode="ink">
          <msink:context xmlns:msink="http://schemas.microsoft.com/ink/2010/main" type="inkDrawing" rotatedBoundingBox="6402,10243 6402,10826 6387,10826 6387,10243" semanticType="callout" shapeName="Other">
            <msink:sourceLink direction="with" ref="{81D77CCC-9878-4ECE-9808-BCA5C0396B3A}"/>
          </msink:context>
        </emma:interpretation>
      </emma:emma>
    </inkml:annotationXML>
    <inkml:trace contextRef="#ctx0" brushRef="#br0">0 0 0,'0'21'250,"0"0"-235,0 10 1,0 0 0,0 21-1,0-31 1,0-10-16,0 9 16,0 1-16,0 0 15,0 0-15,0 0 16,0-1-16,0 1 15,0 0-15,0 0 0,0 0 16,0 0 0,0-1-16,0 12 15,0-1 1,0-10 0,0-1-1,0 1 1,0 0 31</inkml:trace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7T23:13:56.058"/>
    </inkml:context>
    <inkml:brush xml:id="br0">
      <inkml:brushProperty name="width" value="0.05292" units="cm"/>
      <inkml:brushProperty name="height" value="0.05292" units="cm"/>
      <inkml:brushProperty name="color" value="#3165BB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50A49F10-A2A4-4F8A-9C3F-7B51B2D56821}" emma:medium="tactile" emma:mode="ink">
          <msink:context xmlns:msink="http://schemas.microsoft.com/ink/2010/main" type="writingRegion" rotatedBoundingBox="6167,12215 4889,13407 3375,11784 4653,10592"/>
        </emma:interpretation>
      </emma:emma>
    </inkml:annotationXML>
    <inkml:traceGroup>
      <inkml:annotationXML>
        <emma:emma xmlns:emma="http://www.w3.org/2003/04/emma" version="1.0">
          <emma:interpretation id="{16C5F2B7-01CC-46D2-8075-7490C5BDED9C}" emma:medium="tactile" emma:mode="ink">
            <msink:context xmlns:msink="http://schemas.microsoft.com/ink/2010/main" type="paragraph" rotatedBoundingBox="6167,12215 4889,13407 3963,12415 5241,112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6708C01-D08D-4C77-AB2C-5134FA015CA0}" emma:medium="tactile" emma:mode="ink">
              <msink:context xmlns:msink="http://schemas.microsoft.com/ink/2010/main" type="line" rotatedBoundingBox="6167,12215 4889,13407 3963,12415 5241,11223"/>
            </emma:interpretation>
          </emma:emma>
        </inkml:annotationXML>
        <inkml:traceGroup>
          <inkml:annotationXML>
            <emma:emma xmlns:emma="http://www.w3.org/2003/04/emma" version="1.0">
              <emma:interpretation id="{E09A1A1A-31E0-4BDF-B226-FC87447231DE}" emma:medium="tactile" emma:mode="ink">
                <msink:context xmlns:msink="http://schemas.microsoft.com/ink/2010/main" type="inkWord" rotatedBoundingBox="6167,12215 4889,13407 3963,12415 5241,11223">
                  <msink:destinationLink direction="to" ref="{87FE0876-0C67-48C8-AE7F-977F857164A1}"/>
                  <msink:destinationLink direction="with" ref="{3D57107C-D5FA-49FE-A1FE-97E35F67501D}"/>
                  <msink:destinationLink direction="with" ref="{46CEBF11-D2DE-4F87-9207-17F7C57B0D86}"/>
                  <msink:destinationLink direction="with" ref="{AD66354D-5506-4978-845A-2AC90AD6FCF6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-1113-437 0,'-10'0'93,"-11"0"-77,21 11 0,-10-11-1,-22 20 1,12-20 15,20 21-31,-11-21 16,-20 21 15,0 10-15,10-31-1,21 21-15,-21-21 31,0 21 1,0 0-32,1-21 31,20 20-15,-21-20-1,21 21 1,-21-21-1,0 21 1,0-21 0,21 21-1,-21-21 1,1 0 0,20 21-1,-11-21 1,-10 0 46,21 10-46,-20-10 0,-1 0 15,21 21-16,-21-21 32,21 21 141,0 0-157,10-21-31,-10 31 16,21 0 15,-21-20-15,0-32 155,0 0-155,0 0 0,21 21-1,0 10 48,0 11-32,-21-31 32,20 10-63,-20-21 15,0 0 1,-10 32 31,10 9-32,10-30 48,-10-11-48,21 21 1,-21-21-16</inkml:trace>
          <inkml:trace contextRef="#ctx0" brushRef="#br0" timeOffset="3337.3947">-1425-166 0,'-10'0'16,"10"10"-16,10-10 78,11-10-62,0 10-1,-21-21 1,20 21-16,-20-21 15,21 21-15,-21-21 16,0 32 31,-10-11-47,-11 21 16,0 10-1,32-31 48,-11-11-48,20 11-15,-20-41 16,32 41-16,-32-32 16,20 32-16,-20-20 0,21 20 15,-21-21 1,21 21-16,-31 0 94,10 10-79,0 11 1,10-31 46,11-11-30,0 0-32,0 0 15,-1 21 1,-20-21-1,-10 21 79,-11 11-63,32-22 63,20-20-78,-10 10-1,-1 21 17,-20-20-32,0 30 47,-10-10-32,10 21-15,-21-21 16,21 21-1,-21-21 1,21 20-16,-20 1 16,-1-21-1,21 21 1,-21-21 0,21 21-16,-21-21 0,0 21 31,0-21-16,21 20-15,-20-20 16,-1 21 0,0-21-1,21 32-15,-21-32 16,21 20 0,-21-20-1,1 0 32,20 21-31,-21-21-16,0 0 31,21 21-15,-21-21 15,21 21 47,-21-21-78,11 0 31,10 21-31,-21-21 78,31-11 32,-10-10-95,-10 21 48,-11 11-16,21 10-16,0-1 16,11-20-32,-11 21 110,-11-21-109,11 21 0,11-21 31,9 0-16,-20-10-16,11 10 1,-11 10 62,31-20 32,-10-22-95,0 12 1,0-1-1,-1 0 1,-20 0-16,21 21 16,-31 0 77,20 0-30,-10-21-63,21 21 16,-21-20-1,21 20-15,0-21 16,-32 31 46,-10 11-30,32-21 30,20 0-46,-31-21-16,21 21 15,0-31 1,-32 52 31,11 0-32,-21-21 1,21 10 0,-20-10 109,20 21-110,-21-21 1</inkml:trace>
          <inkml:trace contextRef="#ctx0" brushRef="#br0" timeOffset="5940.5512">-1550-20 0,'10'0'16,"-10"10"218,-10-10-46,10-10-172,0 20 77,10-10 48,-10-10-125</inkml:trace>
          <inkml:trace contextRef="#ctx0" brushRef="#br0" timeOffset="-2236.13">-1071-458 0,'-11'11'125,"-9"30"-110,20-20 1,-42-21-1,42 31-15,-21-31 16,21 32-16,-10-32 0,10 31 16,-42 0-16,42-21 15,-31 22-15,-11-1 16,21 11 0,-10-22-1,-10 1 1,20 0-1,0 0 1,0-21 0,21 21-1,-21-21 1,21 21-16,-21-21 16,21 20-1,-20-20 1,20 21-1,-11-21 1,11 21 0,11-31 109</inkml:trace>
          <inkml:trace contextRef="#ctx0" brushRef="#br0" timeOffset="6981.9536">-1456-83 0,'21'0'0,"-21"-21"31,20 21-16,1 0 17,-21-21-17,21 21 1,0-20 187,-32 20-140,-9 0-48,20 10 1,-21-10-1,21 21 1,-21-21 15,21 10 1,-10-10-32,-11 0 31,21 21-31,-21-21 15,0 0 32,21 21-15,0 0-1,-21 0 63</inkml:trace>
          <inkml:trace contextRef="#ctx0" brushRef="#br0" timeOffset="149.694">-1467-125 0,'0'11'15,"21"-11"32,-21-11-31,21-9-1</inkml:trace>
          <inkml:trace contextRef="#ctx0" brushRef="#br0" timeOffset="8384.3635">-1737 156 0,'0'11'15,"0"-1"1,0 11 15,10-21 32,-10-10-48,0-1 1,0-10-1,-10 21 1,-11 0 0,0 0-1,21 11 1,0-1 0,0 11-1,0 0 1,10-21-1,11 0 1,0 0 15,-21-10-31,0-11 16,0 10 0,-10 11 15,-11 0-16,21 21 17,0 0-1,10-21 0,11-10-15,-21-11-1,0 0 1,0 0 0,-10 21 31,10 10-16,10-10 16</inkml:trace>
          <inkml:trace contextRef="#ctx0" brushRef="#br1" timeOffset="-33351.687">-821-1218 0,'-21'11'47,"0"-11"0,0 0-31,21 21-1,-21-21 1,1 0-1,20 20 1,-21-20-16,0 21 31,0-21 1,21 21-32,-21-21 15,21 21 1,-20-21-1,20 21 1,-21-21 0,21 21-16,-21-1 31,21 1-15,-21 0-1,21 0 1,-21-21-1,21 21 1,0-1 0,0 1-1,-21 0 1,21 0 0,0 0-1,0 0 16,0-1-15,11-20 0,-11 21-16,0-10 15,21-11 1,-21 20-16,20 1 16,1 10 15,-21-10-16,21-21 1,-21 11 15,21-11-15,-21 21-16,21 10 16,0-10 15,-1-21-16,-20 20 1,21-20 15,0 21 1,0-21-17,0 0 16,-21 21-31,20-21 16,1 0 0,0 0-1,0 0 1,-11 0 0,11 0 15,0 0-16,0 0 17,0 0-17,-1-21 17,1 21-17,-21-10-15,21 10 16,-21-21-1,21 21 1,-21-21 0,21 0 15,-21 1-15,21-1 15,-21 0-16,0 0 1,0 0 15,20 21-15,-20-21-16,0 1 31,0-1 0,0 0 1,0 0-17,0 0 17,0 0-1,0 1 0,0-1 0,0 10 1,0-9-17,0-1 16,-10 21-15,10-21 0,0 0 15,-21 21-15,21-21 15,-21 1 0,21-1 0,-21 21-15,21-21 15,-20 21-15,-1 0 31,21-21-32,-11 21 32,-9 0-16,20-21-15,-21 21 31,21-21-31,-21 21 15,0 0 31,21-20-15,-21 20-31,1 0 62,-1 0-31,0 0-16,21-21-15,-21 21 15,0 0 16,0 0-16,1 0-15,20 10-1,-11-10-15</inkml:trace>
          <inkml:trace contextRef="#ctx0" brushRef="#br1" timeOffset="-31216.5798">-582-458 0,'0'21'172,"0"0"-156,42 0 0,-21 10-1,-1 0 1,1 0-1,21-10 1,-11 0 0,11 10-1,-21-10 1,-1 0 0,1 0-1,0-21 1,-21 31-16,21-31 15,-21 21-15,21-21 16,-21 21-16,20-1 16,1 1 15,-21 0 16,0-31 15</inkml:trace>
          <inkml:trace contextRef="#ctx0" brushRef="#br0" timeOffset="4642.7204">-1925 0 0,'21'32'63,"0"-32"-48,0-21 1,-21 10-1,21 11 1,-21-20-16,0-1 31,-11 21-31,-10 0 32,21 10-17,-21-10 1,21 21-16,0-11 15,11 22 17,10-32-17,0-32 32,-21 12-31,-11-1-1,-10 21 17,21 10-17,0 11 1,0-11 15,11-10 16,-11-20-31,0-1 15,-11 21 0,11 10 16,11 11-16</inkml:trace>
        </inkml:traceGroup>
      </inkml:traceGroup>
    </inkml:traceGroup>
    <inkml:traceGroup>
      <inkml:annotationXML>
        <emma:emma xmlns:emma="http://www.w3.org/2003/04/emma" version="1.0">
          <emma:interpretation id="{AD8F1B41-60EA-476B-9641-CB71892948C9}" emma:medium="tactile" emma:mode="ink">
            <msink:context xmlns:msink="http://schemas.microsoft.com/ink/2010/main" type="paragraph" rotatedBoundingBox="4722,11655 3798,11691 3786,11379 4710,1134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C91BEE1-BE31-40AF-B48C-B874A6A32856}" emma:medium="tactile" emma:mode="ink">
              <msink:context xmlns:msink="http://schemas.microsoft.com/ink/2010/main" type="inkBullet" rotatedBoundingBox="4720,11606 4702,11607 4697,11461 4715,11461"/>
            </emma:interpretation>
            <emma:one-of disjunction-type="recognition" id="oneOf1">
              <emma:interpretation id="interp1" emma:lang="" emma:confidence="0">
                <emma:literal>•</emma:literal>
              </emma:interpretation>
            </emma:one-of>
          </emma:emma>
        </inkml:annotationXML>
        <inkml:trace contextRef="#ctx0" brushRef="#br0" timeOffset="14182.9359">-1342-1072 0,'0'11'47,"0"9"-31,0 1 15,0 10-31,0-10 16,0 0-1,0 0 1</inkml:trace>
      </inkml:traceGroup>
      <inkml:traceGroup>
        <inkml:annotationXML>
          <emma:emma xmlns:emma="http://www.w3.org/2003/04/emma" version="1.0">
            <emma:interpretation id="{93925159-975E-4617-8E2E-DD8DEB61BEE9}" emma:medium="tactile" emma:mode="ink">
              <msink:context xmlns:msink="http://schemas.microsoft.com/ink/2010/main" type="line" rotatedBoundingBox="4572,11661 3798,11691 3786,11379 4560,11348"/>
            </emma:interpretation>
          </emma:emma>
        </inkml:annotationXML>
        <inkml:traceGroup>
          <inkml:annotationXML>
            <emma:emma xmlns:emma="http://www.w3.org/2003/04/emma" version="1.0">
              <emma:interpretation id="{8EEF6DA7-0ED2-4C12-9064-15845529F702}" emma:medium="tactile" emma:mode="ink">
                <msink:context xmlns:msink="http://schemas.microsoft.com/ink/2010/main" type="inkWord" rotatedBoundingBox="4569,11580 4028,11601 4021,11425 4562,11403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1648.8002">-1883-1114 0,'0'11'93,"0"10"-77,0 10 0,0-10 15,0 0-31,0-1 16,0 1-1,0-31 63</inkml:trace>
          <inkml:trace contextRef="#ctx0" brushRef="#br0" timeOffset="12240.5808">-1737-1082 0,'0'10'78,"0"11"-62,0 0 0,0 10-1,0-10 1,0 0 0</inkml:trace>
          <inkml:trace contextRef="#ctx0" brushRef="#br0" timeOffset="12734.3547">-1644-1093 0,'0'11'16,"0"10"-1,0-1 1,21-20-1,-21 21-15,0 0 16,0 0 0,0 0-1,0-11 17</inkml:trace>
          <inkml:trace contextRef="#ctx0" brushRef="#br0" timeOffset="11069.4434">-2029-1103 0,'0'10'156,"0"11"-124,0 0-32,0 0 15,0-11 1,0 32 0,0-21-1,0-11 16,21-10 48</inkml:trace>
          <inkml:trace contextRef="#ctx0" brushRef="#br0" timeOffset="13183.3064">-1508-1051 0,'0'21'62,"0"20"-46,0-20-1,0-10 1,20-11 31</inkml:trace>
        </inkml:traceGroup>
        <inkml:traceGroup>
          <inkml:annotationXML>
            <emma:emma xmlns:emma="http://www.w3.org/2003/04/emma" version="1.0">
              <emma:interpretation id="{6895EFCA-0442-4DD7-BE5F-42D9F6A035DD}" emma:medium="tactile" emma:mode="ink">
                <msink:context xmlns:msink="http://schemas.microsoft.com/ink/2010/main" type="inkWord" rotatedBoundingBox="3863,11668 3810,11670 3807,11617 3861,11615"/>
              </emma:interpretation>
              <emma:one-of disjunction-type="recognition" id="oneOf3">
                <emma:interpretation id="interp3" emma:lang="" emma:confidence="0">
                  <emma:literal>@</emma:literal>
                </emma:interpretation>
                <emma:interpretation id="interp4" emma:lang="" emma:confidence="0">
                  <emma:literal>.</emma:literal>
                </emma:interpretation>
                <emma:interpretation id="interp5" emma:lang="" emma:confidence="0">
                  <emma:literal>o</emma:literal>
                </emma:interpretation>
                <emma:interpretation id="interp6" emma:lang="" emma:confidence="0">
                  <emma:literal>8</emma:literal>
                </emma:interpretation>
                <emma:interpretation id="interp7" emma:lang="" emma:confidence="0">
                  <emma:literal>9</emma:literal>
                </emma:interpretation>
              </emma:one-of>
            </emma:emma>
          </inkml:annotationXML>
          <inkml:trace contextRef="#ctx0" brushRef="#br0" timeOffset="20139.3497">-2237-895 0,'0'10'156,"21"-10"-156,0 0 63,-21-10-16,-11 10-32,11-21 17,-21 21-32,21 11 46,-20-11-30,20 20 15,10-20 1,-10 21-32,21-21 31,-21-10 0,0-11-15,-11 21 31,-9 0 15,20 10 16,10-10-15,-10-10-48,-10 10 32,10 10 16,0 11-32,10-21-15,-10-10 15,0-11 0,-10 21 32,10 10-32,10-10 0,11 0-15</inkml:trace>
        </inkml:traceGroup>
        <inkml:traceGroup>
          <inkml:annotationXML>
            <emma:emma xmlns:emma="http://www.w3.org/2003/04/emma" version="1.0">
              <emma:interpretation id="{B43FA805-AD96-4279-A7C8-13C558E6C2E6}" emma:medium="tactile" emma:mode="ink">
                <msink:context xmlns:msink="http://schemas.microsoft.com/ink/2010/main" type="inkWord" rotatedBoundingBox="3863,11689 3798,11691 3786,11379 3850,11376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17317.4004">-2227-916 0,'0'11'46,"11"-11"-30,-11 20 0,10-20-1,-10-10 1,0-11 15,-21 21 0,1 0-15,20 11 0,0 9 15,0 1-15,10-21-1,-10 21-15,21-21 16,-21-10 15,0-11-31,0 0 16,-11 21 31,-9 0-16,20 10 0,10-10 0,11 0 1,-21-31-1,-11 10 0,11 32 32,0 10-32,11-21 0,-11-11-15,0-10-1</inkml:trace>
          <inkml:trace contextRef="#ctx0" brushRef="#br0" timeOffset="16110.5263">-2227-1124 0,'-20'10'15,"20"11"17,31-31 30,-31-11-46,-21 0 15,11 21-15,10 11 15,0 9-15,0 1 15,20-21 16,-20-10-32,0-11 1,0 0 0,-10 21-16,0 0 31,10 11-16,-21-11 1,21 20-16,0 1 31,10-21-15,1 0 0,9 0-1,-20-10 1,0-11-1,0 0 17,-10 21-32,10 11 47,0 9-32,0 1 1,10-21 15,-10-10-15,21 10-1,-21-31-15,0 10 16,-10 21 15,-11 0 0,21 10-31,0 11 32,0 0-1,10-21 0,-10-11-15,0-9 15</inkml:trace>
        </inkml:traceGroup>
      </inkml:traceGroup>
    </inkml:traceGroup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7T23:13:50.312"/>
    </inkml:context>
    <inkml:brush xml:id="br0">
      <inkml:brushProperty name="width" value="0.05292" units="cm"/>
      <inkml:brushProperty name="height" value="0.05292" units="cm"/>
      <inkml:brushProperty name="color" value="#3165BB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01897C12-6691-472E-AEC5-C7FEC45A8373}" emma:medium="tactile" emma:mode="ink">
          <msink:context xmlns:msink="http://schemas.microsoft.com/ink/2010/main" type="writingRegion" rotatedBoundingBox="6722,8823 8616,11649 7826,12179 5931,9354"/>
        </emma:interpretation>
      </emma:emma>
    </inkml:annotationXML>
    <inkml:traceGroup>
      <inkml:annotationXML>
        <emma:emma xmlns:emma="http://www.w3.org/2003/04/emma" version="1.0">
          <emma:interpretation id="{207C1E30-D550-4323-B561-4D86A2BB3105}" emma:medium="tactile" emma:mode="ink">
            <msink:context xmlns:msink="http://schemas.microsoft.com/ink/2010/main" type="paragraph" rotatedBoundingBox="6722,8823 8616,11649 7826,12179 5931,93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1567D8C-F5FC-4955-85C7-E49C91A9ADC4}" emma:medium="tactile" emma:mode="ink">
              <msink:context xmlns:msink="http://schemas.microsoft.com/ink/2010/main" type="line" rotatedBoundingBox="6722,8823 8616,11649 7826,12179 5931,9354"/>
            </emma:interpretation>
          </emma:emma>
        </inkml:annotationXML>
        <inkml:traceGroup>
          <inkml:annotationXML>
            <emma:emma xmlns:emma="http://www.w3.org/2003/04/emma" version="1.0">
              <emma:interpretation id="{81D77CCC-9878-4ECE-9808-BCA5C0396B3A}" emma:medium="tactile" emma:mode="ink">
                <msink:context xmlns:msink="http://schemas.microsoft.com/ink/2010/main" type="inkWord" rotatedBoundingBox="6654,8869 7582,10253 6860,10738 5931,9354">
                  <msink:destinationLink direction="with" ref="{2CBACAE2-2105-4FCD-B4A2-349A6F91DB6C}"/>
                  <msink:destinationLink direction="with" ref="{B3247E43-22F2-47F7-A557-C9DE74EB23C2}"/>
                </msink:context>
              </emma:interpretation>
              <emma:one-of disjunction-type="recognition" id="oneOf0">
                <emma:interpretation id="interp0" emma:lang="" emma:confidence="0">
                  <emma:literal>.</emma:literal>
                </emma:interpretation>
                <emma:interpretation id="interp1" emma:lang="" emma:confidence="0">
                  <emma:literal>a</emma:literal>
                </emma:interpretation>
                <emma:interpretation id="interp2" emma:lang="" emma:confidence="0">
                  <emma:literal>€</emma:literal>
                </emma:interpretation>
                <emma:interpretation id="interp3" emma:lang="" emma:confidence="0">
                  <emma:literal>m</emma:literal>
                </emma:interpretation>
                <emma:interpretation id="interp4" emma:lang="" emma:confidence="0">
                  <emma:literal>A</emma:literal>
                </emma:interpretation>
              </emma:one-of>
            </emma:emma>
          </inkml:annotationXML>
          <inkml:trace contextRef="#ctx0" brushRef="#br0">-166-229 0,'-21'0'0,"21"10"78,10-10-47,-10-10 1,0-11-17,-10 0 1,-11 21 0,21 10 46,0 11-46,0 0-16,11-21 31,9 0 0,-20-10-15,0 20 78,0 11-63,21-21-16,0-11 1,-21-9 0,0-1-1,0 0 1,-10 21 0,-11 0 15,21 10-31,0 11 15,0 0 1,10 0 15,11-21-15,-21-11 0,21-9-1,-21-1 1,-11 21 15,-9 0-15,-1 0 15,21 10-31,0 11 31,10-21 16</inkml:trace>
          <inkml:trace contextRef="#ctx0" brushRef="#br0" timeOffset="-1467.2938">32 0 0,'0'10'109,"0"11"-78,0 0-15,0 10 15,0-10-15,0 0-1,0-1 1,0 12 0,0-1-1,0 0 1,0-10-16,0 0 15,0 0 1,0-1 0,0 1-1,0 0 1,0 0 0,0 0-1,-11-21 1,11 20-16,0 1 15,0-10 1,0 10 0,0-1-1,0 1 1,0 0 0,0 0-1,0 0 16,-21-21-31,21 20 32,0 1-1,0 0 0,0-31 47,0-22-62</inkml:trace>
          <inkml:trace contextRef="#ctx0" brushRef="#br0" timeOffset="1187.2976">177-229 0,'-20'0'0,"20"10"62,10-10-46,11 0 31,-21-10-32,0-11 1,-11 21 0,-9 0-1,-1 10 1,21 11-1,0 0 1,0 0 0,10-21 15,11 0 0,-21-11-15,0-10-1,0 1 1,-10 20 0,-11 10 31,21 11-32,0 0 1,10-21-1,11 0 32,-21-11-47,0-10 16,0 1 0,-10 20 30,10 10-30,0 11 15,10-21 1,11 0-17</inkml:trace>
          <inkml:trace contextRef="#ctx0" brushRef="#br1" timeOffset="-39200.9841">281 853 0,'0'11'94,"0"10"-78,0 31-1,0-32 1,0 1-16,0 0 0,0-11 16,0 11-16,0 0 15,0 0-15,0 10 16,0-10-16,-10 21 15,10-22-15,0 1 16,0-10-16,0 9 16,0 1-16,0 0 15,0 31 1,0-21 0,0 1-1,0-12 1,0-30 62,-21 10-62</inkml:trace>
        </inkml:traceGroup>
        <inkml:traceGroup>
          <inkml:annotationXML>
            <emma:emma xmlns:emma="http://www.w3.org/2003/04/emma" version="1.0">
              <emma:interpretation id="{E9F0F44B-D67D-4B74-856E-D2C59AEDCAD8}" emma:medium="tactile" emma:mode="ink">
                <msink:context xmlns:msink="http://schemas.microsoft.com/ink/2010/main" type="inkWord" rotatedBoundingBox="8238,11084 8616,11649 8007,12057 7629,11493">
                  <msink:destinationLink direction="from" ref="{87FE0876-0C67-48C8-AE7F-977F857164A1}"/>
                </msink:context>
              </emma:interpretation>
            </emma:emma>
          </inkml:annotationXML>
          <inkml:trace contextRef="#ctx0" brushRef="#br1" timeOffset="-33975.8817">1468 1936 0,'-10'0'32,"-11"0"15,0 0-16,0 0-16,21 10 1,-21-10 0,1 21-1,20 0 1,-21-21 0,21 21-16,-21 0 15,21-1 1,-21 1-1,21 0 1,-21-21 0,21 31-1,0-10 1,-20-21-16,20 21 16,0 0-1,0 0 1,0-1-1,-21-20-15,21 21 0,0 0 16,0 0 0,0 0-1,0-1 17,0-9-17,0 10 1,0 0-1,0-1 1,0 1 0,0 0-1,10 0 1,-10 0 0,21-21-1,-21 20 1,21-20-16,-21 21 15,21-21 1,-1 21 0,1-21 15,-21 21-15,21-21-16,0 0 31,0 21-16,0-21 1,-1 0 15,1 0-15,0 0 15,0 0-15,0 0 15,-1 0-15,-9 0-1,10 0 17,0 0-17,-21-11 1,20 11-1,1 0 17,-21-20-17,21 20 1,-21-21 0,21 21-16,0 0 31,-21-21-16,20 21 1,-20-11-16,21 11 16,-21-20-1,0-1 1,21 21 0,-21-21-1,21 0 1,-21 0-1,0 1 17,21 20-17,-21-21-15,0 0 16,0 0 15,0 0-15,0 0 15,21 21-31,-21-20 16,0-1-1,0 0 17,0 11-17,0-11 1,0 0 15,0 0-15,0 0 15,0 0-15,0 1 15,0-1-16,-11 21 1,11-21 0,-21 21-1,21-21 1,-21 0 15,1 21 0,20-20-15,-21 20 0,21-21 15,-21 21-15,0-21 30,0 21-14,21-21-1,-20 21-15,-1 0 30,21-21 1,-21 21-47,0 0 47,0 0-16,0 0 1,1 0-1,9 0 0,-10 0 16,1 0-16</inkml:trace>
        </inkml:traceGroup>
      </inkml:traceGroup>
    </inkml:traceGroup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7T23:13:10.35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B3247E43-22F2-47F7-A557-C9DE74EB23C2}" emma:medium="tactile" emma:mode="ink">
          <msink:context xmlns:msink="http://schemas.microsoft.com/ink/2010/main" type="inkDrawing" rotatedBoundingBox="6397,10247 6828,10680 6796,10711 6366,10278" semanticType="callout" shapeName="Other">
            <msink:sourceLink direction="with" ref="{81D77CCC-9878-4ECE-9808-BCA5C0396B3A}"/>
          </msink:context>
        </emma:interpretation>
      </emma:emma>
    </inkml:annotationXML>
    <inkml:trace contextRef="#ctx0" brushRef="#br0">-11 31 0,'0'-20'0,"11"30"156,9 11-140,1 0 0,10 10-1,11 31 1,-42-41-16,42 0 16,-42 0-16,31 0 15,-10-1-15,0 1 16,-21 0-16,41-21 15,-20 42-15,0-42 16,-21 31-16,31-31 16,-31 21-16,31-21 15,-31 21-15,21-21 16,-21 20-16,21-20 16,-21 11-1,0-32 79</inkml:trace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7T23:13:18.65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87FE0876-0C67-48C8-AE7F-977F857164A1}" emma:medium="tactile" emma:mode="ink">
          <msink:context xmlns:msink="http://schemas.microsoft.com/ink/2010/main" type="inkDrawing" rotatedBoundingBox="5545,10689 7659,10647 7672,11263 5558,11305" semanticType="callout" shapeName="Other">
            <msink:sourceLink direction="from" ref="{E9F0F44B-D67D-4B74-856E-D2C59AEDCAD8}"/>
            <msink:sourceLink direction="to" ref="{E09A1A1A-31E0-4BDF-B226-FC87447231DE}"/>
          </msink:context>
        </emma:interpretation>
      </emma:emma>
    </inkml:annotationXML>
    <inkml:trace contextRef="#ctx0" brushRef="#br0">-136 531 0,'-21'0'31,"1"0"16,20 21-31,-32-21-1,12 0-15,20 21 16,-21-21 0,21 21-16,-31-21 15,31 31 1,-21-31-16,21 21 15,-21-21-15,21 20 16,-21-20-16,21 21 16,-31-21-16,31 21 15,-42-21-15,42 21 16,-31-21-16,31 21 16,-31-21-16,31 31 15,-31-31-15,10 21 0,0-21 16,21 31-16,-31-31 15,31 21-15,-42-21 16,42 21-16,-21-21 16,0 20-1,-10 12 1,10-32 0,21 20-1,-20-20-15,20 21 16,-21-21-1,21 11-15,-21-11 32,21 21-17,-21-21 1,21 20-16,-21 1 31,21 0 0,-21-21-15,21-10 78</inkml:trace>
    <inkml:trace contextRef="#ctx0" brushRef="#br0" timeOffset="-5650.3168">645 417 0,'10'10'140,"11"11"-124,10 10 15,-10 0-15,0-10-1,0 0 1,0 0 0,0 0-1,-1-1 1,12 1-1,-1 10-15,-10-10 16,-1 0 0,1 0-1,11 0 1,-12-1 0,1 12-1,0-32 1,-21 10-1,21-10-15,-21 21 16,21-21-16,-21 21 16,10-21-16,-10 21 15,21-21-15,-21 20 16,21-20 0,-21 21-16,21-21 15,-21 21 1,20-21-16,-20 21 15,21-21 1,-21 21 0,21-21-1,-21 21 17,21-21-32,0 20 46</inkml:trace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7T23:13:40.20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3D57107C-D5FA-49FE-A1FE-97E35F67501D}" emma:medium="tactile" emma:mode="ink">
          <msink:context xmlns:msink="http://schemas.microsoft.com/ink/2010/main" type="inkDrawing" rotatedBoundingBox="6059,12521 6393,12554 6390,12579 6056,12545" semanticType="callout" shapeName="Other">
            <msink:sourceLink direction="with" ref="{E09A1A1A-31E0-4BDF-B226-FC87447231DE}"/>
          </msink:context>
        </emma:interpretation>
      </emma:emma>
    </inkml:annotationXML>
    <inkml:trace contextRef="#ctx0" brushRef="#br0">22 0 0,'-21'0'0,"21"11"172,10-11-157,22 0 1,-11 0-1,-1 0 1,1 0 0,10 0-1,-10 0 1,0 0 0,10 0-1,-10 0 1,42 31 31,-43-31-32,1 0 32</inkml:trace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7T23:13:39.07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46CEBF11-D2DE-4F87-9207-17F7C57B0D86}" emma:medium="tactile" emma:mode="ink">
          <msink:context xmlns:msink="http://schemas.microsoft.com/ink/2010/main" type="inkDrawing" rotatedBoundingBox="6352,12241 6377,12886 6359,12887 6333,12242" semanticType="callout" shapeName="Other">
            <msink:sourceLink direction="with" ref="{E09A1A1A-31E0-4BDF-B226-FC87447231DE}"/>
          </msink:context>
        </emma:interpretation>
      </emma:emma>
    </inkml:annotationXML>
    <inkml:trace contextRef="#ctx0" brushRef="#br0">293-291 0,'0'21'141,"0"-1"-110,0 1-15,0 0-1,0 0 1,0 10 0,0 0-1,0 1 1,0 9-16,0-9 16,0-1-1,0 21 1,0-21-1,0 0 1,20 0 0,-20 1-1,0-11 1,0-1 0,0 1-1,0 0 1,0 0-1,0 0 1,0-1 15,0 1 32,0-31-16,0-21-32</inkml:trace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7T23:13:25.87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AD66354D-5506-4978-845A-2AC90AD6FCF6}" emma:medium="tactile" emma:mode="ink">
          <msink:context xmlns:msink="http://schemas.microsoft.com/ink/2010/main" type="inkDrawing" rotatedBoundingBox="5974,12834 5996,12251 6021,12252 5999,12835" semanticType="callout" shapeName="Other">
            <msink:sourceLink direction="with" ref="{E09A1A1A-31E0-4BDF-B226-FC87447231DE}"/>
          </msink:context>
        </emma:interpretation>
      </emma:emma>
    </inkml:annotationXML>
    <inkml:trace contextRef="#ctx0" brushRef="#br0">-51-281 0,'0'11'140,"0"30"-124,0-20-16,0-10 16,0 9-16,0 1 15,0 0-15,0 10 0,0 11 16,0-11-1,0 0-15,0 1 0,0-1 16,0-10-16,0-1 16,0 1-16,-10 0 15,10 0-15,0 0 16,0 0-16,0 10 16,0-10-1,-21-1 1,21 1 15,0-31 47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6T22:27:36.104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657BE2A6-5FAB-4C5B-8BAC-BC045EE13302}" emma:medium="tactile" emma:mode="ink">
          <msink:context xmlns:msink="http://schemas.microsoft.com/ink/2010/main" type="inkDrawing" rotatedBoundingBox="14731,12335 18457,10833 18683,11396 14957,12897" shapeName="None"/>
        </emma:interpretation>
      </emma:emma>
    </inkml:annotationXML>
    <inkml:trace contextRef="#ctx0" brushRef="#br0">0 1403 0,'22'0'297,"0"0"-250,0 22-16,1-22 0,-23 22-31,22-22 16,0 22 0,0-22-1,0 0 1,-22 22 0,22-22-1,0 0 16,0 33-15,11-33 0,-11 0-1,0 0 1,-22 11 0,23-11-1,-1 0 1,0 0-1,0 0 1,-22 22 0,33-22-16,0 0 15,11 0 1,-22 0-16,0 0 0,12 0 16,10 0-1,-22 0 1,11 0-1,0 0 1,-11 0 0,0 0-1,0 0-15,0 0 16,0 0-16,1-11 16,-1 11-16,0 0 15,-11 0-15,11 0 16,11-22-16,-22 22 15,11 0-15,11-22 16,-22 22-16,11 0 0,0-22 16,1 22-16,-1 0 15,0-22-15,0 22 16,0 0-16,0-22 16,0 22-16,0 0 15,0 0-15,11 0 31,-33-22-31,45 22 0,-23 0 16,-11 0 0,22-33-1,-22 33 1,11 0 0,22-23-1,-11 23 1,0-22-1,23 22 1,-34 0-16,0-22 16,0 22-16,0 0 15,0-22-15,0 22 16,0 0-16,0-22 0,0 22 16,0 0-16,1-33 15,10 33 1,0-22-16,11 22 31,-22 0-31,0-22 0,22 22 31,-22 0-31,1-22 16,-1 22-16,33 0 16,-55-22-1,33 22-15,-11 0 16,-22-22-1,22 22-15,0 0 16,-22-23-16,11 23 16,11 0-1,-22-22-15,22 22 16,1 0 0,-1-22-1,0 22 1,-22-22-1,22 22-15,22-22 16,-11 22 0,-33-22-1,33 22-15,0-22 16,12 0 0,-1-11-1,0 11 1,-11 22-16,-33-22 15,33 22-15,-11-23 16,0 23 0,0-22-1,0 22 17,-22-22-17,23 22-15,-1-22 16,0 22-1,-22-22 1,22 22-16,0-22 16,11-11-1,0 11 1,-11 0 0,11 0-1,12 22-15,-45-22 16,33 22-16,-11-23 15,0 23 17,-22-22-17,22 22 1,-22-22 0,22 22-1,-22-22 1,22 22-1,-22-22 1,22 22-16,-22-22 16,11 22-1,22-22 1,-11 0 0,1 0 15,-1 0-16,0 0 1,0-12 15,0 34 1,-22-22-32,22 22 31,-22-11-31,22 11 31,-22-22-31,0 0 31,22 22-31,-22-22 16,22 22 15,-22-22-31,22 0 31,-22 0-15,22 22 0,-22-22-1,23 22 1,-23-22 0,22 22-1,-22-22 1,22 22 15,-22-23-15,22 23-1,-22-22 17,22 22-17,-22-22 1,0 0 15,11 22-15,-11-22-1,22 22 32,-33 0 63</inkml:trace>
  </inkml:traceGroup>
</inkml:ink>
</file>

<file path=ppt/ink/ink50.xml><?xml version="1.0" encoding="utf-8"?>
<inkml:ink xmlns:inkml="http://www.w3.org/2003/InkML">
  <inkml:definitions/>
  <inkml:traceGroup>
    <inkml:annotationXML>
      <emma:emma xmlns:emma="http://www.w3.org/2003/04/emma" version="1.0">
        <emma:interpretation id="{D2E94C5A-B4E8-469E-B639-6B3BA680EAC1}" emma:medium="tactile" emma:mode="ink">
          <msink:context xmlns:msink="http://schemas.microsoft.com/ink/2010/main" type="inkDrawing" rotatedBoundingBox="6163,11735 6163,12188 6148,12188 6148,11735" shapeName="Other"/>
        </emma:interpretation>
      </emma:emma>
    </inkml:annotationXML>
  </inkml:traceGroup>
</inkml:ink>
</file>

<file path=ppt/ink/ink51.xml><?xml version="1.0" encoding="utf-8"?>
<inkml:ink xmlns:inkml="http://www.w3.org/2003/InkML">
  <inkml:definitions/>
  <inkml:traceGroup>
    <inkml:annotationXML>
      <emma:emma xmlns:emma="http://www.w3.org/2003/04/emma" version="1.0">
        <emma:interpretation id="{E647AACB-AFB9-4FDC-89D4-55A6F9AA8EBE}" emma:medium="tactile" emma:mode="ink">
          <msink:context xmlns:msink="http://schemas.microsoft.com/ink/2010/main" type="writingRegion" rotatedBoundingBox="5847,11400 5966,11400 5966,12286 5847,12286"/>
        </emma:interpretation>
      </emma:emma>
    </inkml:annotationXML>
    <inkml:traceGroup>
      <inkml:annotationXML>
        <emma:emma xmlns:emma="http://www.w3.org/2003/04/emma" version="1.0">
          <emma:interpretation id="{50DED425-F354-4FA8-8451-4BF002864574}" emma:medium="tactile" emma:mode="ink">
            <msink:context xmlns:msink="http://schemas.microsoft.com/ink/2010/main" type="paragraph" rotatedBoundingBox="5847,11400 5966,11400 5966,12286 5847,122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AC33C24-A263-49C8-9464-6A1D7496EA68}" emma:medium="tactile" emma:mode="ink">
              <msink:context xmlns:msink="http://schemas.microsoft.com/ink/2010/main" type="line" rotatedBoundingBox="5847,11400 5966,11400 5966,12286 5847,12286"/>
            </emma:interpretation>
          </emma:emma>
        </inkml:annotationXML>
        <inkml:traceGroup>
          <inkml:annotationXML>
            <emma:emma xmlns:emma="http://www.w3.org/2003/04/emma" version="1.0">
              <emma:interpretation id="{3F9B408D-4041-4C2D-AFBC-3261B171BDFE}" emma:medium="tactile" emma:mode="ink">
                <msink:context xmlns:msink="http://schemas.microsoft.com/ink/2010/main" type="inkWord" rotatedBoundingBox="5847,11400 5966,11400 5966,12286 5847,12286"/>
              </emma:interpretation>
            </emma:emma>
          </inkml:annotationXML>
        </inkml:traceGroup>
      </inkml:traceGroup>
    </inkml:traceGroup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8T14:17:57.010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1E1C4BC5-9E6B-454F-9CC3-7A09450547C3}" emma:medium="tactile" emma:mode="ink">
          <msink:context xmlns:msink="http://schemas.microsoft.com/ink/2010/main" type="writingRegion" rotatedBoundingBox="14568,6026 23079,10118 22427,11474 13916,7382"/>
        </emma:interpretation>
      </emma:emma>
    </inkml:annotationXML>
    <inkml:traceGroup>
      <inkml:annotationXML>
        <emma:emma xmlns:emma="http://www.w3.org/2003/04/emma" version="1.0">
          <emma:interpretation id="{5D2AAC67-5CB3-4160-AB9D-D70B8A0FB626}" emma:medium="tactile" emma:mode="ink">
            <msink:context xmlns:msink="http://schemas.microsoft.com/ink/2010/main" type="paragraph" rotatedBoundingBox="14568,6026 23079,10118 22427,11474 13916,73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F388C81-9120-4997-BB24-AA2551E30E11}" emma:medium="tactile" emma:mode="ink">
              <msink:context xmlns:msink="http://schemas.microsoft.com/ink/2010/main" type="line" rotatedBoundingBox="14568,6026 23079,10118 22427,11474 13916,7382"/>
            </emma:interpretation>
          </emma:emma>
        </inkml:annotationXML>
        <inkml:traceGroup>
          <inkml:annotationXML>
            <emma:emma xmlns:emma="http://www.w3.org/2003/04/emma" version="1.0">
              <emma:interpretation id="{FDA4EE06-FA1D-4A2D-842E-8401A264487B}" emma:medium="tactile" emma:mode="ink">
                <msink:context xmlns:msink="http://schemas.microsoft.com/ink/2010/main" type="inkWord" rotatedBoundingBox="14568,6026 19413,8356 18884,9457 14038,712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0 0,'0'25'563,"0"24"-517,0 1 17,0 0-1,0 0-15,0-25 0,0 24 0,0 1 0,25-50-16,-25 50-15,0 0 15,0 0 0,49-50 16,-49 49-31,50 1 31,-50 0 0,50-50-47,0 0 46,-50 50-14,50-50-17,0 0 17,-1 0-17,1 50 16,0-50 16,0 0-15,-25 0-1,24 0-16,1 0 17,0 0-17,0 0 17,0 0-17,-1 0 16,1 0 1,0 0-1,0 0 0,0 0-15,-1 0 15,1 0-15,-25 0 15,25 0 0,0 0 0,0 0-15,-1 0 0,1 0-1,-50-25-15,50 25 16,0 0 15,0 0-15,-1 0-1,1 0 1,0 0 0,-25 0 15,25 0-15,0 0-16,-1 0 15,1 0 1,0 0-1,0 0 1,0 0 0,-1 0 15,1 0-15,0 0 15,0 0-16,0 0-15,-26 0 32,51 25-32,-25-25 15,-25 0 1,25 0 0,-1 0-1,1 0 1,0 0-1,0 0 17,0 0-17,0 0 1,-50 50 0,49-50-1,1 0 1,0 0-1,0 0 1,-25 0 15,24 49-15,1-49 0,-25 0-1,25 0 1,25 50-1,-50-50 1,24 0 0,-49 50-1,50-50 1,0 0 31,0 0-16,-50 50-15,50-50 15,-1 50 0,1-50 0,0 0 1,-50 49-17,50-49 32,0 75 0,-1-75-16,-49 25-15,50-25 0,0 75 15,0-75 0,-50 25 16,50-25-31,-50 49-1,49-49 16,1 75-15,0-75 31,-50 25-31,50-25 15,-50 50-16,50-50 17,-50 50-32,49-50 31,-49 49-15,0 1 30,50-50-46,-50 50 47,25-50-31,-25 50-16,0 0 31,75-1 16,-75 1-16,0 0 1,50-50-17,-50 50 1,0 0 15,0-1 0,25-49-15,-25 50 0,0-25-1,0 25 16,0 0 1,74 0-1,-74-1 0,0 1 16,0 0 0,0 0 109,50-50-125,-50-25 48,0-25-79</inkml:trace>
        </inkml:traceGroup>
        <inkml:traceGroup>
          <inkml:annotationXML>
            <emma:emma xmlns:emma="http://www.w3.org/2003/04/emma" version="1.0">
              <emma:interpretation id="{1018DFE5-CADF-4F1F-A04C-058F76094A29}" emma:medium="tactile" emma:mode="ink">
                <msink:context xmlns:msink="http://schemas.microsoft.com/ink/2010/main" type="inkWord" rotatedBoundingBox="20241,9011 22978,10327 22427,11474 19690,10158"/>
              </emma:interpretation>
              <emma:one-of disjunction-type="recognition" id="oneOf1">
                <emma:interpretation id="interp1" emma:lang="" emma:confidence="0">
                  <emma:literal>.</emma:literal>
                </emma:interpretation>
                <emma:interpretation id="interp2" emma:lang="" emma:confidence="0">
                  <emma:literal>-</emma:literal>
                </emma:interpretation>
                <emma:interpretation id="interp3" emma:lang="" emma:confidence="0">
                  <emma:literal>n</emma:literal>
                </emma:interpretation>
                <emma:interpretation id="interp4" emma:lang="" emma:confidence="0">
                  <emma:literal>~</emma:literal>
                </emma:interpretation>
                <emma:interpretation id="interp5" emma:lang="" emma:confidence="0">
                  <emma:literal>s</emma:literal>
                </emma:interpretation>
              </emma:one-of>
            </emma:emma>
          </inkml:annotationXML>
          <inkml:trace contextRef="#ctx0" brushRef="#br0" timeOffset="31771.5253">5852 2614 0,'25'0'688,"24"0"-657,1 0 0,0 0-31,0 0 32,0 0-17,-1 0 1,-24 0 15,-25 50-31,50-50 16,0 0-1,0 0 1,0 0 0,-1 0-1,1 0 1,0 0 0,0 0 15,0 50-16,-1-50 17,-49 50-17,75-50-15,-25 50 16,0-50 0,-50 49-1,50-49 1,-50 50-16,49-50 15,-49 50 1,50-50-16,0 50 16,0 0 15,0-1-15,-1-49 15,-49 50-31,50-50 31,-50 50-31,50-50 16,-50 50-1,50-50 1,-50 50-16,50-50 16,-50 49-16,49-49 31,-49 50-31,0-25 31,50-25-31,-50 100 16,50-50-1,-50-1 1,50-49 0,-50 50-1,0 0 1,50-50-1,-50 25-15,0 25 32,49-50-17,-49 49-15,0 1 32,50-50-17,-50 50 1,50 0-1,-50 0 1,50-1 15,-50 1 1,50-50-32,-50 50 15,49 0 16,-49 0-15,0-1 0,50 1-1,-50 0 1,50 0 0,-50 0 30,0 0-30,0-1 15,50-49-15,-50 50 0,0 0 15,0 0 78,50-50-78,-75 0 219</inkml:trace>
        </inkml:traceGroup>
      </inkml:traceGroup>
    </inkml:traceGroup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8T14:20:41.90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292B567C-DCB8-4DB7-A9E7-768971BDE873}" emma:medium="tactile" emma:mode="ink">
          <msink:context xmlns:msink="http://schemas.microsoft.com/ink/2010/main" type="inkDrawing" rotatedBoundingBox="6571,8851 11023,6646 12143,8906 7690,11111" hotPoints="11422,7867 9769,10155 6950,10035 8603,7748" semanticType="enclosure" shapeName="Ellipse"/>
        </emma:interpretation>
      </emma:emma>
    </inkml:annotationXML>
    <inkml:trace contextRef="#ctx0" brushRef="#br0">4293 234 0,'-25'0'313,"-24"0"-251,24 0-15,-25 0 0,0 0-16,50-50-31,-50 50 32,0 0-1,1 0-16,-1-50 17,0 50-17,0 0 17,0 0-1,1 0-16,-1 0 1,50-50-16,-50 50 16,0 0 15,0 0-15,26 0 15,-26 0-16,50-49-15,-50 49 16,0 0 0,0 0 15,1 0-31,-1 0 31,-25 0-15,25 0-1,0 0 1,1 0 15,-1 0-15,-25 0 0,0 0-1,26 0 1,-1 0-1,0 0 1,0 0 0,0 0-1,1 0 1,-26 24 15,25-24-15,0 0-1,50 50 1,-50-50 0,1 0-1,49 50-15,-50-50 0,0 0 16,0 50 0,0-50-1,1 50 16,-1-50-15,0 74 0,-25-74-1,25 50 1,1-50 15,-1 50-15,0-50 15,50 50-31,-50-50 0,0 50 16,1-50 15,49 49-31,-50-49 31,0 50-15,0-50 15,50 50-31,-74-50 16,74 50-1,-50-50 1,0 0-16,50 50 16,-50-50-16,0 49 15,1-49 1,49 50-1,-75-50 1,75 50 0,-50-50-16,0 50 31,-24 0-15,74-1-1,-50-49 1,50 50-1,-25-50-15,25 50 16,-75 0 0,75 0 15,-50-50-15,50 49-1,-50 1 16,50 0-15,-49-50 0,49 50-1,-25-50-15,25 50 16,-75-1 15,75 1-15,-50-50-16,50 25 15,-50 50 1,50-25 15,-49-50-31,49 25 16,-50-25 0,50 49-16,0 1 31,-25-50-31,25 50 15,0 0 1,0 0 0,-50-50-1,50 49-15,0 1 16,0 25 0,0-25-1,0-1 1,0 1-1,0 0 1,25 25 0,-25-25 15,50-50-31,-50 49 16,50 1-1,-50 0 16,49-50-15,-49 50-16,0 0 31,50-1-15,-50 1 15,50 0-15,-50 0-1,50 0 17,-50-1-1,50-49-15,-50 50-1,49-50 1,-49 50-1,50-50 1,0 50 15,0-50-15,0 0 0,0 0-1,-1 0 1,1 0-1,0 0 1,0 0 0,0 0 15,-26 0-15,26 0-1,-50-25 1,50 25-16,0 0 15,0 0 1,-1 0 15,1-50-15,0 50 15,25 0-15,-75-50-1,50 50 1,24 0 0,-74-49-1,50 49 1,0 0-16,0 0 16,-1-50-1,51 50 16,-75 0-15,50-50 0,-50 50-1,49-50 17,-24 50-17,-25 0 1,-25-50-1,100 50-15,-51 0 16,1 0 0,-50-49-1,25 49-15,25 0 16,0-50 0,0 50 15,-50-50-16,49 50 1,1-50 15,25 0-15,-25-24 15,-1 74 16,-49-25-47,50 25 31,-50-50-31,25 50 16,-25-50 0,50 50-1,-50-50 1,50 50-1,-50-50 1,50 50 0,-50-49-1,49 49 1,-49-50 0,50 50-1,0 0 16,-50-50-31,50 50 32,-50-50-17,50 50-15,-1 0 16,-49-50 0,50 50-1,0 0 16,0 0-15,-50-49 0,25 49-16,25 0 15,-1 0 17,-49-50-32,50 50 31,0 0 0,-50-50 0,50 50-31,0 0 16,-50-25 0,74 25-16,26-75 15,-25 75 1,-75-49-1,49 49-15,1 0 16,-50-50 0,50 50-1,-25 0 17,-25-25-17,50 25 16,-50-50-15,49 50 15,-49-50-31,50 50 32,-50-49-32,50-1 31,0 0-16,25-25 1,-75 25 0,49 1-1,-49-1 1,50 50 0,-50-50-16,0 25 31,0-25-16,50 50 1,-50-50-16,0 1 16,0-1-1,0 0 1,0 0 15,0 0-15,0 1 15,0-1-15,0 0 15,0 0-15,-50 0-1,50 1 16,-50-1-15,50 0 15,-49 50-15,49-50 0,-50 50-1,50-25 1,-25 25-16,-50-74 31,25 74-15,50-50-1,-25 50 1,25-25-16,-49 25 16,-1 0-1,-25 0-15,-49 0 16,-26 0-16</inkml:trace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7T22:25:28.87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60158A49-7EAB-45F2-B909-A40D7785795C}" emma:medium="tactile" emma:mode="ink">
          <msink:context xmlns:msink="http://schemas.microsoft.com/ink/2010/main" type="writingRegion" rotatedBoundingBox="2487,3613 8515,3183 8691,5651 2663,6081"/>
        </emma:interpretation>
      </emma:emma>
    </inkml:annotationXML>
    <inkml:traceGroup>
      <inkml:annotationXML>
        <emma:emma xmlns:emma="http://www.w3.org/2003/04/emma" version="1.0">
          <emma:interpretation id="{D0DDBC5F-BDAC-4C53-A81F-83F4912A8702}" emma:medium="tactile" emma:mode="ink">
            <msink:context xmlns:msink="http://schemas.microsoft.com/ink/2010/main" type="paragraph" rotatedBoundingBox="4552,3466 8498,3100 8619,4404 4673,477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0E29ED8-B299-4264-94C7-73A7023B2077}" emma:medium="tactile" emma:mode="ink">
              <msink:context xmlns:msink="http://schemas.microsoft.com/ink/2010/main" type="line" rotatedBoundingBox="4552,3466 8498,3100 8619,4404 4673,4771"/>
            </emma:interpretation>
          </emma:emma>
        </inkml:annotationXML>
        <inkml:traceGroup>
          <inkml:annotationXML>
            <emma:emma xmlns:emma="http://www.w3.org/2003/04/emma" version="1.0">
              <emma:interpretation id="{71AF7A13-B1DA-4A5D-81D4-C00B86190F16}" emma:medium="tactile" emma:mode="ink">
                <msink:context xmlns:msink="http://schemas.microsoft.com/ink/2010/main" type="inkWord" rotatedBoundingBox="4552,3466 5377,3390 5498,4694 4673,477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-173 471 0,'8'0'125,"-8"7"0,0 16-94,16-1-15,-16 0 0,0 38 15,0-45-31,0 0 15,0 0-15,0 0 16,16 0-16,-16 14 16,0-14-1,0 0-15,0 0 16,0 0-16,16-15 16,-16 22-16,0 8 15,0-7 1,16-23-1,-16 14-15,0 1 16,0-37 62</inkml:trace>
          <inkml:trace contextRef="#ctx0" brushRef="#br0" timeOffset="-1225.0669">-276 515 0,'0'15'187,"0"8"-171,16-8-16,-16 0 15,0-1-15,0 1 16,0 0-16,0 15 31,0-15-31,16 0 0,-16 0 16,0 0-16,0 15 16,0-8-1,0 8 1,0-8-1,16-22-15,-16 15 16,0 0 0,0-30 62</inkml:trace>
          <inkml:trace contextRef="#ctx0" brushRef="#br0" timeOffset="2549.7479">-379 8 0,'-16'0'31,"0"0"16,1 0-16,-1 0 0,16 8-31,-16-8 16,0 15 0,0 0 15,16 0 0,-16-15-15,16 15-1,0 7 1,0-7 0,0 0-1,0 0 1,0 7 0,0-7-1,0 15 16,8-15-15,-8 0 0,16-15-1,-16 15 1,16-15 0,-16 14-16,16-14 31,-16 15-31,16-15 15,-16 15 1,15-15 0,1 15-1,8-15 17,-24 15-17,16-15-15,0 0 16,0 0 15,0 15-15,-1-15 15,1 0-31,0 0 31,0 0-15,0 0 15,0-7-15,0 7 15,-16-15-15,16 15-16,-1-15 15,1-8 16,0 8-15,-16 1 15,16 14-31,-16-15 16,16 0 15,-16 0-15,0 0-1,0 7 1,0-7 0,0 1-1,0-1 1,0 0 0,0 0-1,-8 0 16,8 0-15,-16 15 0,16-15-1,-16 0 1,0 0 15,0 0 0,1 15 1,15-15-32,-16 15 31,16-14-15,-16 14-1,0-15 16,0 15 1,16-15-1,-16 15-15,0 0 15,1 0-16,-1 0 17,0 0-17,0 0 1,0 0 0,0 7-1,-16 8 1,17-15-1,15 22-15,-16-22 0,16 15 16</inkml:trace>
          <inkml:trace contextRef="#ctx0" brushRef="#br0" timeOffset="27220.8258">-649-6 0,'0'-15'31,"0"30"32,0 22-47,16-22-16,-16 0 15,0 7-15,0 0 16,0 1-16,16 7 15,-16-8-15,0 0 16,0 1-16,0-1 16,24 8-16,-24-15 15,0 0-15,0 0 0,0-8 16,0 8 0,16-15-1,-16-7 79</inkml:trace>
          <inkml:trace contextRef="#ctx0" brushRef="#br0" timeOffset="28480.9812">-46-36 0,'0'-15'47,"0"22"31,0 8-46,8 0-32,-8 7 15,16-7 1,-16 0-16,0 0 15,0 0-15,0 7 16,0 1-16,0 7 16,0-8-16,16-7 15,-16 0-15,0 0 16,0 0-16,0 0 16,0 0-16,16 7 15,-16-7 16</inkml:trace>
        </inkml:traceGroup>
        <inkml:traceGroup>
          <inkml:annotationXML>
            <emma:emma xmlns:emma="http://www.w3.org/2003/04/emma" version="1.0">
              <emma:interpretation id="{2DE27176-0318-4591-BD5C-79F75AC45C2B}" emma:medium="tactile" emma:mode="ink">
                <msink:context xmlns:msink="http://schemas.microsoft.com/ink/2010/main" type="inkWord" rotatedBoundingBox="7285,3330 7698,3292 7757,3930 7344,396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2509.8549">1430-111 0,'16'0'47,"0"0"-31,0 0-16,-1 0 15,9-15-15,8 15 16,-8 0-16,0 0 16,-1 0-16,1 0 15,-8 0-15,0 0 16,8 0 0,-8 0-1,-1 0 16,-15 8 1,16-8-17,-16 15 1,0 0 0,0-1-16,0 16 15,0-15 1,0 0-16,0 0 15,0 7-15,0 1 16,0 7-16,0-8 16,0 0-16,0 1 15,0-1-15,0 8 0,0-8 16,0-7-16,0 0 16,0 0-16,0-8 15,0 23 1,0-15-1,16-15 1,-16-7 47,0-8-48,-8 15 1</inkml:trace>
        </inkml:traceGroup>
        <inkml:traceGroup>
          <inkml:annotationXML>
            <emma:emma xmlns:emma="http://www.w3.org/2003/04/emma" version="1.0">
              <emma:interpretation id="{E866FB21-801D-424B-B2F1-45635AE4FAD4}" emma:medium="tactile" emma:mode="ink">
                <msink:context xmlns:msink="http://schemas.microsoft.com/ink/2010/main" type="inkWord" rotatedBoundingBox="7826,3400 8520,3336 8569,3860 7874,3924"/>
              </emma:interpretation>
              <emma:one-of disjunction-type="recognition" id="oneOf2">
                <emma:interpretation id="interp2" emma:lang="" emma:confidence="0">
                  <emma:literal>z</emma:literal>
                </emma:interpretation>
                <emma:interpretation id="interp3" emma:lang="" emma:confidence="0">
                  <emma:literal>a</emma:literal>
                </emma:interpretation>
                <emma:interpretation id="interp4" emma:lang="" emma:confidence="0">
                  <emma:literal>8</emma:literal>
                </emma:interpretation>
                <emma:interpretation id="interp5" emma:lang="" emma:confidence="0">
                  <emma:literal>"</emma:literal>
                </emma:interpretation>
                <emma:interpretation id="interp6" emma:lang="" emma:confidence="0">
                  <emma:literal>r</emma:literal>
                </emma:interpretation>
              </emma:one-of>
            </emma:emma>
          </inkml:annotationXML>
          <inkml:trace contextRef="#ctx0" brushRef="#br0" timeOffset="33628.1602">1866-29 0,'0'-15'31,"8"15"-15,-8-15-16,16 15 0,0-15 16,0 15-1,8 0 1,0 0-1,-1 0 1,1 8 0,-8 22-1,-16-15 1,0-8-16,0 8 16,0 0-16,0 7 15,0 8-15,0-8 16,0 1-16,-24 7 0,24-8 15,-24 0-15,9-7 16,-1 0-16,16 0 16,-40-15-16,40 30 15,-24-30-15,8 0 16,24 0 125,8 0-141,0 0 15,8 0 1,-8 15-16,0-15 15,-1 0-15,1 0 16,0 15-16,8-15 16,-8 0 15,0-8 0</inkml:trace>
          <inkml:trace contextRef="#ctx0" brushRef="#br0" timeOffset="34368.9072">2192 83 0,'8'0'47,"15"0"-32,-7 0-15,0 0 0,0 0 16,0 0-16,0 0 16,0 0-16,-1 0 15,1 0-15,8 0 16,-8 0 15</inkml:trace>
        </inkml:traceGroup>
      </inkml:traceGroup>
    </inkml:traceGroup>
    <inkml:traceGroup>
      <inkml:annotationXML>
        <emma:emma xmlns:emma="http://www.w3.org/2003/04/emma" version="1.0">
          <emma:interpretation id="{2ADF1432-ED60-4736-9AEA-7F5181661D9F}" emma:medium="tactile" emma:mode="ink">
            <msink:context xmlns:msink="http://schemas.microsoft.com/ink/2010/main" type="paragraph" rotatedBoundingBox="2577,4867 7426,4521 7513,5735 2663,60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97CAF56-026C-4C2C-A34C-AF3C2FE3D537}" emma:medium="tactile" emma:mode="ink">
              <msink:context xmlns:msink="http://schemas.microsoft.com/ink/2010/main" type="line" rotatedBoundingBox="2577,4867 7426,4521 7513,5735 2663,6081"/>
            </emma:interpretation>
          </emma:emma>
        </inkml:annotationXML>
        <inkml:traceGroup>
          <inkml:annotationXML>
            <emma:emma xmlns:emma="http://www.w3.org/2003/04/emma" version="1.0">
              <emma:interpretation id="{0D8BA839-98E2-4CA1-AC9D-944A65189D5A}" emma:medium="tactile" emma:mode="ink">
                <msink:context xmlns:msink="http://schemas.microsoft.com/ink/2010/main" type="inkWord" rotatedBoundingBox="2579,4904 4419,4773 4503,5950 2663,6081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29586.066">-2101 1060 0,'16'0'110,"0"0"-95,8 0-15,0-8 16,16 8-16,-1-15 15,-7 15-15,8-22 16,-9 22-16,9-15 16,0 15-16,31-22 31,-47 22-31,-8 0 0,0 0 16</inkml:trace>
          <inkml:trace contextRef="#ctx0" brushRef="#br0" timeOffset="-2904.9303">-1934 1142 0,'-16'0'156,"0"0"-125,1 7 1,-1-7-17,16 15-15,-16-15 16,16 15-1,-16 0 1,0 0 0,16 0-1,-16-15 1,16 15-16,-16 0 16,16 0-1,-24-1 1,24 1-1,-7-15 1,7 15 0,0 0-1,-16-15 1,16 15-16,0 0 16,0-8-1,0 8 1,0 0-1,0 8 1,0-8 0,8 7-1,-8-15 1,15-7 0,-15 15-16,16 8 15,-16-16 1,16-7-16,-16 15 15,16-15 1,-16 30 0,16-30-16,-16 7 15,8-7 1,8 0 0,-16 15-1,16-15 1,0 0-1,-16 15 1,15-15-16,1 0 31,0 0-15,-16 15 0,16-15-1,0 0 1,0 0 15,0 0-15,-1 0-1,1 0 1,-8 0 0,16-7-1,-8 7 1,-16-15-1,8 15 1,8 0 0,-16-15-1,16 15 1,-16-15 15,15 15-15,-15-15-1,16 15 1,-16-15-16,16 0 31,-16 0 1,16 15-17,-16-7 1,0-8-1,16 15 1,-16-15 0,0 0-1,16 15 1,-16-15 0,0 0-1,0 0 16,0 0-15,0 0 15,0 1-15,0-1 15,0 0-15,0 0-1,0 7 17,-8-14-17,8 15 17,-16 7-17,16-15-15,0 0 31,-16 15-31,16-15 16,-16 0 15,16 0 1,-16 15-32,16-15 15,-15 15 16,15-15-15,-16 15 0,16-15-1,-16 15-15,0 0 32,16-15-17,-16 15 1,0 0 15,8 0-15,-16-15-1,9 15 17,7 0-1,-8 0-16,0 0 17,16 8-32,-16-8 15,16 15 1</inkml:trace>
          <inkml:trace contextRef="#ctx0" brushRef="#br0" timeOffset="30632.8286">-1981 1843 0,'-16'0'0,"24"0"46,15 0-30,-7 0 0,0-8-16,16 8 15,-8 0-15,15-22 0,-15 22 16,16-15-16,-16 15 16,-1 0-16,1-22 15,16 22-15,-16 0 16,-1 0-16,-7-15 15,0 15-15,0 0 16,0 0 15</inkml:trace>
          <inkml:trace contextRef="#ctx0" brushRef="#br0" timeOffset="-7130.3691">-1402 1477 0,'16'0'31,"-16"-7"-31,23 7 16,-7 0-16,0-15 15,0 15-15,0 0 16,0-15-16,0 15 16,-1 0-16,1-15 15,0 15-15,0 0 16,0 0-16,8 0 16,-1-22-16,9 22 15,-8 0-15,0 0 16,0 0-16,-9 0 15,9 0-15,8 0 0,-16-15 16,0 15 0,8 0-16,-1 0 15,1 0 17,0 0-32,-8 0 15,16 0 1,-9-15-1,-7 15 1,0 0 0,0 0 15,-24 0-15</inkml:trace>
          <inkml:trace contextRef="#ctx0" brushRef="#br0" timeOffset="-8235.1414">-1347 1291 0,'8'0'110,"8"0"-79,0 0-16,8 0 1,-8 0-16,-1-8 16,1 8-16,0 0 15,8 0-15,0-14 16,7 14-16,-7 0 16,0 0-16,0 0 15,8-15-15,-9 15 16,-7 0-16,0 0 15,-8 0-15,24 0 16,-8 0 0,-1 0-1,-7 0 1,0 0 0,0 0-1,0-15 1,0 15 15,0 0 0,-1 0-15,1 0 15</inkml:trace>
        </inkml:traceGroup>
        <inkml:traceGroup>
          <inkml:annotationXML>
            <emma:emma xmlns:emma="http://www.w3.org/2003/04/emma" version="1.0">
              <emma:interpretation id="{037AD97D-D019-4AA0-B8E9-1FD9B077C94D}" emma:medium="tactile" emma:mode="ink">
                <msink:context xmlns:msink="http://schemas.microsoft.com/ink/2010/main" type="inkWord" rotatedBoundingBox="4900,4702 7426,4521 7508,5671 4982,5851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4115.6574">224 1306 0,'24'0'63,"-8"0"-63,-8 0 0,8 0 15,15 0-15,-7-15 16,0 15-16,0 0 15,7 0-15,-7 0 16,0 0-16,0 0 16,0 0-16,-9 0 15,9 0-15,-8 0 16,0 0-16,0 0 16,0 0-1,0 0 1,0 0 62,-16-15-62</inkml:trace>
          <inkml:trace contextRef="#ctx0" brushRef="#br0" timeOffset="14729.9384">1152 940 0,'-8'0'125,"-7"0"-94,-1 0 0,0 0-15,0 0 15,16 15-15,-16-15-16,0 15 15,0 0 17,0-15-17,16 15 1,-15-15 0,15 15-1,-16-15 1,16 15-16,-16 0 15,16 0 1,-16-15 0,16 22-1,-16-7 1,16 7 0,-16-7-1,16 15 1,0-15-1,0 0 1,-16 0 0,16 0-1,0-8 1,0 23 0,0-15-1,0 0 1,8-15-1,-8 7-15,0 8 16,8-15-16,-8 15 16,24 0 15,-24 0-15,16-15-1,-16 15 1,8-15-1,16 15 1,-16-15 15,-8 15-15,15-15-16,1 0 16,0 15-1,0-15 1,0 0-1,0 0 1,0 0 0,0 0-1,-1 0 1,9 0 15,-8 0-15,0 0-1,0 0 1,0 0 0,0 0-1,-1-8 17,1 8-17,-16-15 1,16 15-1,0-15 1,0 0 15,-16 1-31,16 14 16,-16-15-16,16 0 16,-16 0-1,15 15 1,-15-15-16,0 0 15,16 15 1,-16-15-16,0 8 16,16 7-1,-16-30 1,0 15 0,0 7 15,16 8-31,-16-14 15,0-1-15,0-15 32,0 22-17,0-7 1,0 1 0,0-1-1,0 0 1,0 0 15,0 0-15,0 0 15,-8 0-31,8 0 16,0 0-1,-16 15 1,16-15-1,-16 15 1,16-15-16,-15 15 31,15-15-31,-16 15 16,0-14 15,0 14-15,0 0-1,0 0 17,16-15-17,-16 15-15,0 0 32,1 0-1,-1 0-16,0 0 17,8 0-17,-16 7 17</inkml:trace>
          <inkml:trace contextRef="#ctx0" brushRef="#br0" timeOffset="-10592.9157">-46 1008 0,'16'0'79,"-24"0"92,-8 0-139,-15-8-17,23 8 1,-8 0 0,0 0-1,0 0 1,0 0-1,0 0 1,1 0 0,15 8-16,-16-8 15,0 0 1,0 0 0,16 14-1,-16-14 1,0 0-1,16 8 1,-16-8 0,16 15-1,-8-15-15,8 15 16,-15-15 0,15 15-1,-16-15-15,16 15 16,-16 0-1,16-1 1,-24 1 15,24 0 1,0 0-1,0 0-16,0 0 17,8-15-17,-8 15 1,16-15 0,0 15 15,0-15-16,-1 0 1,1 0 0,-16 15-16,16-15 15,8 0 17,-8 0-17,0 0 1,0 0-1,-1 0-15,1 0 16,0 0 0,0 0 15,0 0-15,0 0-1,0 0 1,-8 0-1,15 15 1,-15-15 0,8 0-1,-16 15 1,16-15-16,0 14 16,8 1-1,-24 0 1,16-15-16,-16 15 15,0 0 1,15 0 0,-15 0-1,0 0 17,0 0-17,0 0 1,-8 0 15,8-1-15,-15-14-1,15 15 1,-16-15-16,16 15 16,-16-15-1,0 15 1,0-15-1,0 15 1,0-15 0,-15 0-1,7 15 1,8-15 0,0 0-1,0 0 1,0 0-1,16 15-15,-15-15 16,7 0 0,-8 0-1,0 0 17,0 0-17,0 0 16,16-8-31,-16 8 16,16-14 140</inkml:trace>
          <inkml:trace contextRef="#ctx0" brushRef="#br0" timeOffset="23680.997">994 1574 0,'0'15'0,"8"-15"109,7 0-93,1 0-16,0 0 15,8 0-15,16-7 16,-17 7-16,9 0 16,-8 0-16,8 0 15,-8 0-15,15-23 16,-7 23-16,8 0 15,-17 0-15,1-15 0,-8 15 16,0 0-16,8 0 16,-8 0-1,-1 0 1,1 0 15,0 0 0</inkml:trace>
          <inkml:trace contextRef="#ctx0" brushRef="#br0" timeOffset="24778.8802">1533 911 0,'0'22'109,"0"-7"-93,8 7-16,-8 8 15,0-8-15,0 8 16,16 8-16,-16-1 16,0-7-16,0 7 15,0-15-15,0 8 16,0-7-16,0 6 16,0-6-16,0-1 15,0-7-15,16 0 16,-16 0-16,0 7 15,0-7 1,16 0 0,-16-22 77,0-16-93</inkml:trace>
          <inkml:trace contextRef="#ctx0" brushRef="#br0" timeOffset="25870.9257">891 814 0,'7'0'110,"25"0"-95,-16-15 1,8 15-16,-8 0 15,8-15-15,-1 15 16,9 0-16,0 0 16,7-15-16,-7 15 15,0 0-15,-8 0 16,0-15-16,-1 15 16,9 0-16,-16 0 15,-8 0-15,24 0 16,-17 0-1,-7 0 1,8 0 15</inkml:trace>
        </inkml:traceGroup>
      </inkml:traceGroup>
    </inkml:traceGroup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7T22:25:45.44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1CDF6E37-B43D-41E8-80F7-FC1B08CC92C2}" emma:medium="tactile" emma:mode="ink">
          <msink:context xmlns:msink="http://schemas.microsoft.com/ink/2010/main" type="writingRegion" rotatedBoundingBox="5798,5683 6325,7424 5185,7770 4657,6028"/>
        </emma:interpretation>
      </emma:emma>
    </inkml:annotationXML>
    <inkml:traceGroup>
      <inkml:annotationXML>
        <emma:emma xmlns:emma="http://www.w3.org/2003/04/emma" version="1.0">
          <emma:interpretation id="{4B1E7F2C-A21B-47EE-AD09-C5F3EA03E2F2}" emma:medium="tactile" emma:mode="ink">
            <msink:context xmlns:msink="http://schemas.microsoft.com/ink/2010/main" type="paragraph" rotatedBoundingBox="5798,5683 6325,7424 5185,7770 4657,60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6B26E9F-182F-48B1-A372-6CD84F54D0C2}" emma:medium="tactile" emma:mode="ink">
              <msink:context xmlns:msink="http://schemas.microsoft.com/ink/2010/main" type="line" rotatedBoundingBox="5798,5683 6325,7424 5185,7770 4657,6028"/>
            </emma:interpretation>
          </emma:emma>
        </inkml:annotationXML>
        <inkml:traceGroup>
          <inkml:annotationXML>
            <emma:emma xmlns:emma="http://www.w3.org/2003/04/emma" version="1.0">
              <emma:interpretation id="{2DC1AE4F-E076-4D21-B547-8C7C2D1DC0B5}" emma:medium="tactile" emma:mode="ink">
                <msink:context xmlns:msink="http://schemas.microsoft.com/ink/2010/main" type="inkWord" rotatedBoundingBox="5798,5683 6325,7424 5185,7770 4657,602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523 2390 0,'0'-15'31,"16"15"0,-16 22 94,0 8-109,0-15 0,0 15-1,0-8-15,0-7 16,16 0-16,-16 0 16,0 0-16,0 0 0,0 0 15,0 7 1,0-7-16,0 7 15,0-7 1,0 8 0,0-1-1,0 8 1,0-8 0,15-22-16,-15 15 15,0 0 1,0 0-16,0 0 15,0-8 1,0 8 0,0 0 15,0-22 63</inkml:trace>
          <inkml:trace contextRef="#ctx0" brushRef="#br0" timeOffset="2716.0625">602 3054 0,'-8'0'62,"-8"0"-31,0 0-15,1 0 0,-1 0 15,8 0-15,-8 0 15,16 7-16,-16 8 17,-16 15-1,32-15-31,0 0 16,-15-15-1,15 7-15,0 8 16,0 0-1,0 0 1,0 8 0,0 6-1,0-6 1,0-1 0,0-7-1,0 0 1,0 0-1,0 0 1,0 0 0,7-15-1,-7 15-15,0 0 32,16-15-32,-16 7 15,8-7 1,-8 15-16,16-15 15,8 15 1,-16-15 15,-8 15-31,16-15 16,-16 15 0,16-15-1,-16 15 1,15-15-16,1 0 31,0 0-15,-16 15-16,16-15 15,0 0 1,0 0 0,0 0-1,-1 0 1,1 0-1,0-8 1,8 8 0,-8-15-1,0 15 1,-16-15-16,15 15 16,1 0-1,-16-15-15,16 15 16,0-15-1,0 1-15,0-1 16,0 15 0,-16-30-1,15 30-15,-15-8 16,16-14 0,-16 7-1,16 15-15,-16-7 16,0-8-1,16 15-15,-16-15 16,0 0 0,16 15-16,-16-23 15,0-6-15,0 14 16,16 15 0,-16-8-16,0-7 15,0 0 16,0 0-15,-8 15 0,8-15-16,0 1 31,-16 14-31,16-15 16,-16 15-1,16-15 1,-16 15-1,16-15-15,-16 15 16,16-15 0,-16 15-1,1-15 1,-1 15 15,16-15-15,-16 15-1,0 0 17,0 0-1,8 0-15,8-15-16,-16 15 15,1 0 16,-1 0 1,0 0-1,0 0-15,0 0 15,0 0 0,0 0 0,1 0 1,-1 0-1,0 0 16,8 0-16,8 7-15,-16-7-1,16 23 1,-16-23-16,16 30 15,0-15-15</inkml:trace>
          <inkml:trace contextRef="#ctx0" brushRef="#br0" timeOffset="4133.8995">261 3076 0,'0'-15'16,"0"38"77,0-1-77,0-7-16,0 0 16,0 0-16,0 7 15,0-7-15,0 0 16,0-7-16,0 6 16,0 1-16,0 15 15,24-7-15,-24-1 16,0-7-16,0 0 15,0 0-15,0 0 0,16 0 16,-16 0-16,0 14 16,0 1-1,0-22 17,16-8 61</inkml:trace>
          <inkml:trace contextRef="#ctx0" brushRef="#br0" timeOffset="5857.9711">1109 3039 0,'0'15'63,"0"0"-48,0 0-15,0 0 16,0 0-16,0-1 16,0 1-16,0 8 15,0-1-15,0 8 0,0-8 16,0 1 0,16 29-16,-16-30 15,0 1-15,0-8 16,16 0-16,-16 0 15,0-1-15,0 1 16,0 8 0,0-8-1,16-15 1</inkml:trace>
          <inkml:trace contextRef="#ctx0" brushRef="#br0" timeOffset="4987.7414">491 3658 0,'8'0'31,"8"0"-16,0 0 1,8 0 0,7 0-1,-15 0 1,0 0-16,8-7 16,7 7-16,-7 0 15,0-23-15,0 23 16,7 0-16,-7-14 15,0 14-15,-8 0 16,8 0-16,-8 0 16,-1 0-16,1 0 15,0 0-15,0 0 0,0 0 16,8-15 0,-9 15-1,1-15 1,-16 0 15</inkml:trace>
        </inkml:traceGroup>
      </inkml:traceGroup>
    </inkml:traceGroup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7T22:33:33.82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DBD1BED-49BE-4797-B3BB-B7C8834D241D}" emma:medium="tactile" emma:mode="ink">
          <msink:context xmlns:msink="http://schemas.microsoft.com/ink/2010/main" type="writingRegion" rotatedBoundingBox="7273,4433 4883,7859 2835,6430 5224,3005"/>
        </emma:interpretation>
      </emma:emma>
    </inkml:annotationXML>
    <inkml:traceGroup>
      <inkml:annotationXML>
        <emma:emma xmlns:emma="http://www.w3.org/2003/04/emma" version="1.0">
          <emma:interpretation id="{0AD912A7-5D35-4419-A20B-575DA89B03DE}" emma:medium="tactile" emma:mode="ink">
            <msink:context xmlns:msink="http://schemas.microsoft.com/ink/2010/main" type="paragraph" rotatedBoundingBox="7273,4433 4883,7859 2835,6430 5224,30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0E8C89E-E753-436B-8F83-E7E9F419308C}" emma:medium="tactile" emma:mode="ink">
              <msink:context xmlns:msink="http://schemas.microsoft.com/ink/2010/main" type="line" rotatedBoundingBox="7273,4433 4883,7859 2835,6430 5224,3005"/>
            </emma:interpretation>
          </emma:emma>
        </inkml:annotationXML>
        <inkml:traceGroup>
          <inkml:annotationXML>
            <emma:emma xmlns:emma="http://www.w3.org/2003/04/emma" version="1.0">
              <emma:interpretation id="{1497639D-70DD-494A-BEBE-85363598DD74}" emma:medium="tactile" emma:mode="ink">
                <msink:context xmlns:msink="http://schemas.microsoft.com/ink/2010/main" type="inkWord" rotatedBoundingBox="7273,4433 4883,7859 2835,6430 5224,300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663-44 0,'0'-44'78,"0"66"157,0 22-204,0 0-15,0 0 15,0 1-15,0-1-1,0-22 1,0 22 15,0 0 0,0 0 1,0 0-17,0 1 1,0-1-1,-44-66 142</inkml:trace>
          <inkml:trace contextRef="#ctx0" brushRef="#br0" timeOffset="-3956.5544">0 884 0,'0'-23'312,"23"23"-312,-23-44 16,44 44 0,-44-22-16,44-44 15,0 22 17,-44 0-17,44 44-15,-44-45 16,44 45-1,-44-22-15,0-22 16,45 44-16,-45-44 16,44-44-1,22 21-15,-66 23 16,44 44 0,-44-44-16,44 0 15,-44-22 16,45 66-31,-45-45 16,44 45 0,-44-44-16,44 0 15,0 44 17</inkml:trace>
          <inkml:trace contextRef="#ctx0" brushRef="#br0" timeOffset="1054.6887">619-88 0,'-44'0'156,"0"22"-140,-1-22 15,1 0-15,0 44-1,-22-44 17,22 0-17,44 44 1,-45-44-16,1 0 31,0 44-15,0-44-1</inkml:trace>
          <inkml:trace contextRef="#ctx0" brushRef="#br0" timeOffset="3906.2087">-750 2695 0,'22'0'156,"22"22"-140,0-22 0,22 44-1,0-44 1,23 0 0,-89 44-1,66-44-15,0 0 16,1 44-1,-23-44 1,0 0-16,0 0 0,22 0 16,-21 0-1,-1 0-15,0 0 16,0 0-16,44 0 16,-43 0-1,-1 0-15,44 0 16,-66 0-1,44-22-15,-43 22 16,21 0-16,0 0 16,0-44-16,0 44 15,0 0-15,67-44 16,-45 44 0,-66-44-16,111 44 15,-45-44 1,-22 44-16,44-89 15,23 1 1,-45 44 0,22-23-1,-21-21 1,-1 22 0,22-23-1,-44 23 1,-44 22-1,45 0-15,-45 0 0,44-1 16,-44 1 0,66 0-16,-66 0 0,44 0 15,-44 0-15,44-1 16,-44 1-16,0 0 16,45 0-16,-45 0 15,0 0-15,44-1 16,-44 1-16,0 0 15,44 0-15,-44 0 16,0 0-16,0-1 16,44 1-16,-44 0 15,0 0-15,0 0 16,0-23-16,66-21 0,-66 44 16,0 22-1,0-22-15,0-1 0,45 1 16,-45 0-16,0-44 15,0 66 1,0-23 0,0-43-1,0 22 1,0 0 0,0-1-1,0 1 1,0-22-1,0 44 1,0 21 0,0-21 15,-23 44-15,23-44 30,0 0 33,0 66 30</inkml:trace>
          <inkml:trace contextRef="#ctx0" brushRef="#br0" timeOffset="5921.0427">2231-221 0,'44'0'140,"-44"22"-124,45-22-16,-1 44 16,0 1-1,44 21 1,-44-22-1,1-44 1,-45 44-16,22-44 16,22 0 15,-44 44 0</inkml:trace>
          <inkml:trace contextRef="#ctx0" brushRef="#br0" timeOffset="5129.0104">2165-287 0,'22'0'203,"-44"155"47,-22-155-250,44 88 0,-44-88 16,44 88-16,-45-21 15,45-1 1,-44-66-1,44 44-15,0 0 16,0-66 109,0-22-109</inkml:trace>
        </inkml:traceGroup>
      </inkml:traceGroup>
    </inkml:traceGroup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7T22:35:27.924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3F57D5F0-B779-4183-B144-5D8AEBB980B7}" emma:medium="tactile" emma:mode="ink">
          <msink:context xmlns:msink="http://schemas.microsoft.com/ink/2010/main" type="inkDrawing" rotatedBoundingBox="4944,12998 9659,10948 9729,11108 5014,13159" shapeName="Other"/>
        </emma:interpretation>
      </emma:emma>
    </inkml:annotationXML>
    <inkml:trace contextRef="#ctx0" brushRef="#br0">0 2076 0,'0'-22'563,"44"22"-548,22-66 17,-44 66-1,-22-22-16,44 22 17,-44-44-17,44 44-15,1 0 32,-45-44-17,44 44 1,0-45 15,0 45-15,-44-44-16,66 44 15,23-66 1,-23 66 0,-66-44-16,44 44 15,0 0-15,-44-22 16,45 22-16,-1-67 15,0 67 1,-44-22 0,66 22-16,0-66 15,-21 66 1,-45-44 0,44 44-1,0 0 16,-44-44-31,44 44 16,22-44-16,23 44 31,-89-45-31,66 45 0,0-44 16,-22 44 0,1-44-1,-1 44 16,0-44-15,0 44 0,44-66-1,1 66 1,-45 0-16,0-45 16,22 45-16,-66-44 15,45 44 1,-1 0-16,0-44 15,0 44 1,0-44 0,0 44-1,45-44 1,-45 44-16,-22 0 16,44-44-16,-21 44 15,-23 0-15,-22-45 16,88 45-16,-22 0 15,-66-44 1,66 44-16,-21 0 16,-45-44-16,44 44 15,22 0 1,-66-44-16,44 44 16,0 0-1,-44-44-15,67 44 16,-1-44-1,-22 44 1,22-45 0,-44 45-1,23 0 17,-45-44-17,44 44-15,0 0 31,0-44-31,0 44 16,1-44 15,-1 44-15,44-66 15,-44 66-15,0-45-1,1 45 1,-1 0-16,-44-44 16,44 44-1,-22 0-15,22 0 16,-44-44 0,44 44-16,1 0 15,-1-44 16,0 44-15,0 0 0,-44-44-1,44 44-15,0 0 16,1-44 0,-1 44 15,0 0-16,0-45 17,0 45-17,0 0 17,1 0 14,-45-44-46,44 44 32,0 0 15,0 0-16</inkml:trace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7T22:38:32.362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B97571DE-E1F5-4307-8173-968498B95336}" emma:medium="tactile" emma:mode="ink">
          <msink:context xmlns:msink="http://schemas.microsoft.com/ink/2010/main" type="writingRegion" rotatedBoundingBox="11299,10524 21631,11644 21339,14344 11006,13224"/>
        </emma:interpretation>
      </emma:emma>
    </inkml:annotationXML>
    <inkml:traceGroup>
      <inkml:annotationXML>
        <emma:emma xmlns:emma="http://www.w3.org/2003/04/emma" version="1.0">
          <emma:interpretation id="{BDE1B28C-BD25-42AD-A538-420F1CB652E3}" emma:medium="tactile" emma:mode="ink">
            <msink:context xmlns:msink="http://schemas.microsoft.com/ink/2010/main" type="paragraph" rotatedBoundingBox="11299,10524 21631,11644 21339,14344 11006,132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E20E61A-831D-4E3F-8F87-A0C7636D620B}" emma:medium="tactile" emma:mode="ink">
              <msink:context xmlns:msink="http://schemas.microsoft.com/ink/2010/main" type="line" rotatedBoundingBox="11299,10524 21631,11644 21339,14344 11006,13224"/>
            </emma:interpretation>
          </emma:emma>
        </inkml:annotationXML>
        <inkml:traceGroup>
          <inkml:annotationXML>
            <emma:emma xmlns:emma="http://www.w3.org/2003/04/emma" version="1.0">
              <emma:interpretation id="{22BE0839-CBFF-435E-8234-E9D84B19A8FA}" emma:medium="tactile" emma:mode="ink">
                <msink:context xmlns:msink="http://schemas.microsoft.com/ink/2010/main" type="inkWord" rotatedBoundingBox="11263,10855 11529,10884 11272,13253 11006,1322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512 0 0,'-22'23'312,"22"21"-280,0 0-17,-44-44-15,44 44 16,0 0-1,0 0 17,0 1-17,-44-45-15,44 22 0,0 22 16,0 0 0,-44 44 15,44-43-16,0-1 17,-45-44-17,45 22-15,0 22 16,0 0 0,-44 0-1,44 0 1,0 1-1,0-1 1,-44-44-16,44 44 16,0 0-1,0 0 1,-44-44-16,44 67 16,0-1-1,0-22 1,0 0-1,0 0 1,-44 1 15,44 21-15,0 22 0,0-44 15,0-22-16,0 23 17,0-1-17,-44-44 1,44 44 0,0 0-1,0 0 16,0 0-15,0 1 15,0-1-15,0 0 15,0 0-15,-45-44-1,45 44 1,0 1 0,0-23-1,0 22 17,0 0-1,0 0 16,-44-44-32,44 44 32,0 0 16,0 1-32</inkml:trace>
        </inkml:traceGroup>
        <inkml:traceGroup>
          <inkml:annotationXML>
            <emma:emma xmlns:emma="http://www.w3.org/2003/04/emma" version="1.0">
              <emma:interpretation id="{58AAC4B4-88A9-4AC6-8FC5-5F22236A6E4F}" emma:medium="tactile" emma:mode="ink">
                <msink:context xmlns:msink="http://schemas.microsoft.com/ink/2010/main" type="inkWord" rotatedBoundingBox="12626,10668 21631,11644 21386,13905 12381,12928"/>
              </emma:interpretation>
            </emma:emma>
          </inkml:annotationXML>
          <inkml:trace contextRef="#ctx0" brushRef="#br0" timeOffset="3712.9327">1617-22 0,'0'45'219,"-23"-45"-204,23 44-15,0 0 32,0 0-17,0 0 1,0 0 0,0 1-1,-44-1 1,44 0-1,0 0 17,0 0-17,0 0 1,0 1 0,0-1 15,22-44-31,-22 22 15,0 22 17,45-44-17,-45 44-15,44 0 32,-44 1-17,44-45 1,-44 44-1,44-44-15,-44 44 16,44-44-16,-44 44 16,44-44-1,-44 44 1,45-44-16,-45 44 31,44-44-31,0 0 16,-44 45-1,44-45-15,0 0 16,-44 44 0,22-44-16,67 44 15,-23-44 1,0 44 0,-22-44-1,1 0 1,-1 44-1,0-44 1,0 0 0,-44 44-16,44-44 15,0 0 1,1 45 0,21-45-1,22 0 1,-22 0-1,1 66-15,-23-66 16,22 0 0,0 0-1,23 44 1,-23-44 0,0 0-1,-22 0 1,1 0-1,21 0 1,-66 44-16,110-44 16,-65 0-16,-1 0 15,0 0-15,-22 0 0,22 0 16,0 0-16,45 0 16,-23 0-1,-22 44 1,0-44-1,23 0 1,-23 0 0,22 45-1,0-45 1,23 0 0,-23 66-1,-22-66 1,0 0-1,0 0 1,-44 22-16,45-22 16,-1 0 15,0 66 0,0-66 0,0 44-15,0-44 0,-44 45-1,45-45 1,-1 44 0,0-44 15,-44 44-16,44-44 32,-44 44-47,44 0 47,0 0 0,-44 1-16,45-45-15,-45 44 0,44-44-1,-44 44 1,44-44-1,-44 44 1,44-44 0,-44 22-1,44 44 1,-44-21 15,44-45-31,-44 22 31,45-22-31,-45 44 32,22-44-17,-22 44 1,44-44 31,-44 44-47,44-44 62,-44-44 48</inkml:trace>
          <inkml:trace contextRef="#ctx0" brushRef="#br0" timeOffset="7588.8309">2787-88 0,'0'44'156,"0"0"-140,0 1-1,0-1 1,0 0 15,0-22-15,22 44 0,-22-22-1,44-44 1,-44 23-16,45 43 15,-45-22 1,44-44 0,-44 22-16,88 44 15,-44-21 1,0-1 0,1 0-1,-1 0 1,0 0-1,22-44 1,-66 44-16,89-44 16,-45 0-16,0 45 15,0-45-15,0 66 16,45-66 0,-45 44-16,0-44 0,0 0 15,0 44-15,0-44 16,1 0-16,-1 44 15,0-44-15,0 0 16,0 45-16,1-45 16,-1 0-16,0 44 15,0-44-15,0 0 16,0 0-16,1 44 16,-1-44-16,0 0 15,0 0-15,0 44 16,0-44-16,1 0 15,-1 0-15,0 66 0,0-66 16,0 0 0,0 0-16,1 44 0,-1-44 15,0 0-15,0 0 16,0 0-16,1 0 16,21 45-16,-22-45 15,22 0-15,-22 0 16,1 0-16,-1 0 15,0 0-15,0 44 16,22-44-16,1 0 16,-1 0-16,22 0 15,-44 0-15,23 44 16,-1-44-16,-22 0 0,0 0 16,0 0-1,1 0-15,-1 0 0,0 66 16,0-66-16,0 0 15,0 0-15,1 0 16,-23 0-16,22 0 16,0 0-16,0 0 15,0 0-15,23 0 16,21 0-16,-22 0 16,-22 0-16,1 0 15,-23 0-15,22 0 16,0 0-16,0 0 0,0 0 15,1 0 1,-1 0-16,0 0 0,0-44 16,0 44-16,0 0 15,23 0 1,-1 0 0,22 0-1,-66 0 1,23 0-1,-1 0 1,0 0 15,22 0 1,-22 0-1,45 0-31,-67 0 15,22 0-15,0 0 16,0 0-16,1 0 16,-1 0-16,0 0 15,0 0-15,0 44 16,22-44 0,23 44-1,-23-44 1,-22 0-16,23 45 15,-1-45 1,0 0 0,-66 44-16,88-44 15,-21 0 1,-1 0 0,-66 44-16,66-44 15,23 0 1,-23 0-1,-66 44-15,44-44 16,0 0 0,-22 0-1,-22 44-15,44-44 32,23 44-17,-1-44 1,-22 45-16,0-45 15,0 0-15,1 44 16,-1-44-16,0 0 16,0 44-16,22-44 15,-21 0 1,-45 44 0,44-44-1,0 0 32,-44 44-47,44-44 16,0 45 15,0-45 16,-44 44-32,0 0 17,45-44-32,-45 44 15,44-44 1,-44 44 0,0 0-1,44-44-15,-44 45 16,0-1 15,22-44-31,-22 44 31,0-22 1,44-22-17,-44 44 16</inkml:trace>
        </inkml:traceGroup>
      </inkml:traceGroup>
    </inkml:traceGroup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7T22:38:55.69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3188C0B-2C25-404C-8088-E14C249D0D94}" emma:medium="tactile" emma:mode="ink">
          <msink:context xmlns:msink="http://schemas.microsoft.com/ink/2010/main" type="inkDrawing" rotatedBoundingBox="13652,6768 23514,11693 22380,13963 12518,9037" shapeName="Other"/>
        </emma:interpretation>
      </emma:emma>
    </inkml:annotationXML>
    <inkml:trace contextRef="#ctx0" brushRef="#br0">0 894 0,'0'-22'234,"22"-44"-187,-22 44-31,44 22-1,-44-44 17,45 44-17,-1 0 1,-44-45 0,22 45-1,-22-44 1,44 44-1,-44-44 1,44 44 0,-44-44-1,44 44 1,-44-44 15,45 44-15,-1-44 15,0 44-15,-44-45-1,44 45 17,-44-44-32,44 44 15,0-44 1,1 44-1,-45-44 1,44 44-16,0 0 16,-44-44-1,66 44-15,0 0 16,-66-44 0,89 44-16,-23 0 15,0-45 1,1 45-1,-23 0-15,0-44 16,0 44-16,0 0 16,0 0-16,1 0 15,-1-44-15,0 44 16,0 0-16,0 0 16,1 0-16,-1 0 15,0-44-15,0 44 16,0 0-16,22 0 15,-21 0 1,-1 0-16,0 0 16,0 0-16,45 0 15,-23 0 1,22 0 0,-22 0-1,1 0 1,-23 0-16,0 0 15,44 0 1,-21 0 0,-23 0-16,44 0 15,-22 0 1,1 0 0,-23 0-1,22 0 1,0 0-16,23 0 31,-23 0-31,0 0 16,-22 0-1,1 0 1,-1 0 0,0 0-1,22 0 1,45 66-1,-67-66 1,-22 0-16,66 0 16,-22 44-1,1-44 1,-23 0 0,0 44-1,0-44 1,0 0-1,-44 45-15,67-45 16,21 0 0,-88 44-16,22-44 15,66 0 1,-88 44-16,67-44 16,-1 0-1,-66 44-15,44-44 16,0 44-1,1-44-15,-45 44 16,44-44-16,22 45 16,22-45-1,-88 44 1,67-44-16,-1 44 16,-22-44-1,-44 44 1,66-44-16,-22 44 15,45-44 1,-89 45 0,66-45-16,-66 44 15,66-44-15,-66 44 0,44-44 16,-44 44-16,45-44 16,-45 66-16,44-66 15,-44 44-15,44-44 16,0 89-1,0-89 1,-44 66-16,45-66 16,-1 44-1,0-44 1,-44 44-16,44-44 16,0 45-1,0-1 1,1-44-16,-45 44 15,44-44-15,-44 44 16,44-44-16,-44 44 16,44-44-16,-44 44 15,66-44-15,-66 45 16,67-45-16,-67 44 16,44-44-16,-44 44 15,66-44-15,-66 22 16,66-22-16,-66 44 15,89-44-15,-89 44 16,66-44-16,-66 45 16,44-45-16,-44 44 0,66-44 15,-66 44 1,67-44-16,-67 44 16,66-44-16,-22 44 0,44 0 15,-21 23 1,21-23-1,-44 0 1,0 0 0,1 0-1,-1 1 1,0 21 0,0-22-1,22 0 1,-44-44-1,-22 44-15,45-44 16,-1 45 0,22-1-1,-22 0 1,0-44 0,-44 44-16,45-44 15,-45 66 1,66-66-16,-66 45 15,44-45-15,-44 44 16,44-44-16,-44 44 16,44-44-16,-44 44 15,22-44-15,-22 44 0,45-44 16,-45 44-16,44-44 16,-44 45-16,44-45 15,-44 44-15,44 0 16,-44 0-1,44-44 1,-44 44-16,44-44 16,-44 44-16,45-44 15,-45 23 1,44-23-16,-44 44 16,44-44-1,0 44 1,0 22-1,0-22 1,23 0 15,-23 1-15,0-1 15,0 0-15,0 0 15,1 22-15,-1-21 15,22 21-15,-22-22-1,0 0 16,1 0-15,-1 23 15,0-67-15,-44 44 0,44-44-1,-44 22-15,44-22 31,-44 44-15,44-44-16,-44 44 16,45-44-1,-45 44 1,44-44-16,-44 45 16,44-45-1,-44 44 1,22-44-16,-22 44 15,44-44 1,-44 44 0,44-44-16,-44 44 15,45-44 1,-45 44-16,44-44 16,-44 45-1,44-45 1,-44 44-1,44 0 17,-44 0-1,44-44-31,-44 44 31,44-44-15,-44 22-1,45-22 1,-45 45 0,44-45-1,-44 44-15,44-44 32,-44 44-32,44 0 46,0 22-14,0-21-1,1-1-15,-1 0 15,-44 0 0,44-44-15,-44-22 234,44 22-250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6T23:11:03.316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AF7766E9-060E-494B-A858-B23E25336490}" emma:medium="tactile" emma:mode="ink">
          <msink:context xmlns:msink="http://schemas.microsoft.com/ink/2010/main" type="inkDrawing" rotatedBoundingBox="16279,4471 19831,5580 19624,6246 16071,5136" shapeName="None"/>
        </emma:interpretation>
      </emma:emma>
    </inkml:annotationXML>
    <inkml:trace contextRef="#ctx0" brushRef="#br0">0 0 0,'0'20'219,"20"-20"-203,-20 20-16,0 9 31,0-9-15,0-1-16,0 1 15,0-10 1,0 9 0,0 1 15,0-1 0,0 1-15,20 0-1,-20-1 1,0 1 0,0 0-16,19-20 15,-19 19 1,0 1-1,20-20-15,-20 19 16,19-19 0,-19 20-1,20 0 1,-20-1 15,20-19-15,-20 20-1,19-20 1,-19 19 0,20-19-16,-20 10 15,19-10 1,-19 20-16,20-20 16,-20 19-16,20-19 15,-1 20 1,1-20-1,0 30 1,-1-30 0,-19 19-1,20-19-15,-1 20 16,11-20 0,-30 19-1,29-19-15,10 0 16,1 0-1,-21 20 1,1-20-16,9 0 16,-9 0-16,29 0 15,-29 0 1,-1 0-16,1 20 16,-1-20-16,1 0 0,0 0 15,19 0 1,-10 0-1,-9 0 1,0 0-16,-1 0 16,1 19-1,-1-19 1,1 0 15,0 0-15,-1 20-1,1-20 1,9 0 0,1 0-1,9 19 1,-10-19-16,11 0 16,9 0-1,-30 0 1,1 0-16,19 0 15,-19 30-15,-1-30 16,1 0 0,-1 0-1,1 0-15,0 0 16,-1 0-16,1 0 0,0 0 16,-1 0-16,1 0 15,-10 0-15,9 0 16,1 0-16,-1 0 15,1 0-15,0 0 16,-1 0-16,1 19 0,0-19 16,-1 0-16,1 0 15,-1 0-15,1 0 16,9 0 0,1 0-1,-1 0 1,10 20-16,-9-20 15,-1 0 1,1 0 0,-11 20-1,1-20 1,0 0 15,19 19-31,-10-19 16,10 0-1,1 30 1,-21-30 0,1 0-16,9 0 15,1 19 1,-1-19 0,10 0-1,-39 20-15,30-20 16,-1 0-1,1 0 1,9 20 0,-29-20-1,9 0 1,1 19 0,0-19-1,-1 0 1,1 20-1,-1-20 1,1 0-16,0 19 31,-1-19-15,1 0 0,-20 20-1,19-20 1,1 0-16,0 0 31,-20 20-15,19-20-16,1 0 15,0 19-15,9-19 32,0 0-17,1 20-15,-20-20 16,19 29-1,-9-29 1,-11 0 0,-9 10-1,20-10 1,9 30 15,-19-30-15,-10 19-1,20-19-15,-1 0 32,-19 10-32,30-10 15,-1 29 1,-9-29 0,-20 20-1,10-20-15,19 20 31,-9-1-15,-1-19 0,-19 20-1,20-20 1,-20 19 15,0 1 16,10-20-47,-10 10 31,19-10-15,-19 19 0,0 1-1,30 0 1,-30-1 15,0 1-15,0 0 15,10-20-31,-10 19 0,0 1 16,0-1 15,29 1-16,-29 0 1,0-1 15,0 1 1,20-20-17,-20 19-15,0 1 31,0 0-15,0-1 0,10-19 15,-10 10-31,0 10 31,0-1 16,0 1-16,0 0 1,0-1-17,0 1 16,0-1 32</inkml:trace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7T22:41:18.52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FA88206-8932-48A5-B84E-0D8D9B95690F}" emma:medium="tactile" emma:mode="ink">
          <msink:context xmlns:msink="http://schemas.microsoft.com/ink/2010/main" type="inkDrawing" rotatedBoundingBox="-3073,13306 3601,8751 4818,10534 -1857,15088" shapeName="Other"/>
        </emma:interpretation>
      </emma:emma>
    </inkml:annotationXML>
    <inkml:trace contextRef="#ctx0" brushRef="#br0">6516 4815 0,'0'-44'218,"-44"44"-171,0 0-15,44-44-17,-44 44 1,-23 0-1,23-44 1,0 44 0,-22 0-1,66-45 1,-44 45-16,-1 0 16,1-44-1,0 44 1,0 0-1,44-44 1,-44 44-16,0 0 16,44-44-1,-45 44-15,1 0 16,44-44-16,-44 44 16,0 0-1,44-45-15,-44 45 16,-1 0-1,23 0 1,22-44-16,-44 44 16,0 0-1,-22 0 1,66-22-16,-44 22 0,-1 0 31,1 0-31,-22 0 16,-22 0-1,-1 0 1,45 0 0,0 0-16,0 0 15,0 0-15,-1 0 16,1 0-16,-22 0 16,22 0-16,0 0 15,-1 0-15,1 22 16,0-22-16,0 0 15,0 0-15,22 0 16,-45 44-16,45-44 0,-22 0 16,0 0-16,0 0 15,0 0-15,-1 45 16,1-45-16,0 0 16,0 0-16,0 0 15,0 0-15,-1 44 16,1-44-16,0 0 15,0 0-15,0 0 16,0 44-16,-1-44 16,1 0-16,0 0 15,0 44-15,0-44 16,-23 0-16,1 66 16,0-66-16,22 0 0,-23 67 15,1-67-15,0 66 16,0-66-16,-1 66 15,23-66-15,0 44 16,0-44-16,-22 45 16,21-45-16,1 44 15,0-44-15,0 44 16,-22 0 0,21-44-16,-21 88 15,0-21 1,-44 21-1,21 0-15,23-21 16,-22 21 0,21-22-1,67-22 1,-66-44-16,0 67 16,0 21-1,-23-22 1,45-22-1,0 23 1,0-1 0,-1-22-1,1 0 1,0 1-16,-22-1 16,22 44-1,-23-22 1,23 23-1,-44-23 1,44 0 0,44-22-1,-44-44 1,44 89-16,-45-45 16,45 0-1,-44 0 1,44 0-1,-66 1 1,66-1 0,-44 0-1,44 0 1,-44-44-16,44 44 16,-45 0-1,45 1 1,-44-1-1,44 22 1,-44-66 0,44 44-1,-44-44 1,44 44-16,0 1 31,-44-45-15,44 44-16,-44 0 15,-1 22 17,45-22 15,-44 1-16,44-1-16,-44 0 17,44 0-17,-44-44 1,44 44 0,0 0 15,0 1-16,-44-45 1,44 44 0,-44 0 15,44 0 0,-45 0 0,45 0-15,0 1 15,-44-45-15,44 44 0,0 0-1,-44-44 1,44 44-16,-44 22 31,44-21-15,-44-45 15,44 44-15,0 0 30,0 0-30,-45-44 0,45 44-1,0 0 1,0 1 0,-44-45-1,44 44 1,0-22 15,0 22-15,-44-44-1,44 44 1,0 0 31,0 1 0,-44-45-47,66 0 140</inkml:trace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7T22:42:51.531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53C18DFB-4D7C-4598-AF0D-8014E0A73D46}" emma:medium="tactile" emma:mode="ink">
          <msink:context xmlns:msink="http://schemas.microsoft.com/ink/2010/main" type="writingRegion" rotatedBoundingBox="16495,6569 10819,7804 10204,4979 15881,3744"/>
        </emma:interpretation>
      </emma:emma>
    </inkml:annotationXML>
    <inkml:traceGroup>
      <inkml:annotationXML>
        <emma:emma xmlns:emma="http://www.w3.org/2003/04/emma" version="1.0">
          <emma:interpretation id="{60C4EA08-2C91-4768-BE86-9909D6B6C2DC}" emma:medium="tactile" emma:mode="ink">
            <msink:context xmlns:msink="http://schemas.microsoft.com/ink/2010/main" type="paragraph" rotatedBoundingBox="16495,6569 10819,7804 10204,4979 15881,37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F353A18-A3B1-41A8-8FDC-2CAA4134A156}" emma:medium="tactile" emma:mode="ink">
              <msink:context xmlns:msink="http://schemas.microsoft.com/ink/2010/main" type="line" rotatedBoundingBox="16495,6569 10819,7804 10204,4979 15881,3744"/>
            </emma:interpretation>
          </emma:emma>
        </inkml:annotationXML>
        <inkml:traceGroup>
          <inkml:annotationXML>
            <emma:emma xmlns:emma="http://www.w3.org/2003/04/emma" version="1.0">
              <emma:interpretation id="{5B5E4E52-EBCC-4E7F-A681-195A31C232CC}" emma:medium="tactile" emma:mode="ink">
                <msink:context xmlns:msink="http://schemas.microsoft.com/ink/2010/main" type="inkWord" rotatedBoundingBox="16495,6569 10819,7804 10204,4979 15881,374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4865 269 0,'-26'0'265,"-25"0"-218,1-26 0,-1 26-16,0 0-15,0 0 15,0 0-15,51-51-1,-50 51-15,-1 0 32,25 0-17,-24 0 1,-1 0-1,0 0 1,0 0 0,0-50-1,-25 50 17,25 0-17,1 0 1,-1 0-16,0 0 15,0-77 1,-25 77 15,25 0-15,0 0 0,1 0-1,-1 0 1,0 0-1,0 0 1,0 0 0,1 0-16,-1 0 15,0 0 1,0 0 0,0 0-1,-25 0 1,0 0-1,0 0 1,0 0 0,25 0 15,0 0-15,0 0 15,-25-50-16,-26 50 1,52 0-16,-27 0 16,1 0-1,0 0 1,25 0 0,0 0-1,1 0 16,-1 0-15,-25 0 0,-1 0-1,1 0 1,-25 0 0,24 0-1,1 0 1,76 25-1,-51-25-15,1 0 32,-1 0-17,0 51 17,0-51-17,0 51 1,-25-51-16,25 76 15,1-76 1,50 25 15,-51-25-31,0 76 32,-51-25-1,52 0-16,-1-51 1,51 51-16,-51-51 16,51 51-16,-51-51 15,0 50 1,1-50 15,50 51-31,-51-51 16,51 51-1,-51-51 1,0 51 15,0 0-15,-25-1 15,25-50-15,51 51-1,-50 0 1,50 0 0,-51-51-1,51 51-15,-51 50 32,51-75-17,-51 50 16,51-25-15,0-26 0,0 26-1,0 0 1,0-1 0,0 1-1,0 0 16,0 0-15,0 0 15,0-1-15,0 1 0,0 0 15,0 0-16,0 0 17,0-26-17,0 26 1,0 0 15,0-1 0,0 1 1,0 0-17,51-51 1,-51 51-16,0 0 31,51-51 0,-51 50-15,51-50 0,-51 51-16,50-51 15,-50 51-15,51-51 16,0 51 0,51 0-1,-77-51 16,-25 50-31,51-50 16,-51 51 0,51-51-16,-1 0 15,-50 51 1,51-51-16,25 0 16,-25 51-1,0-51 1,0 0-1,0 0 1,-1 0 0,-50 51-1,51-51-15,0 0 16,0 0 0,0 0-1,-1 0 1,1 0 15,0 0-15,0 0-1,-26 0 17,26 0-17,0 0 1,0 0-1,-1 0 1,1 0 0,0 0-1,0 0 1,0 0 0,25 0 15,0 0-16,0 0 1,-25 0 0,0 0-16,0 0 31,-1-26-15,27 26-1,-27 0-15,27-51 16,-52 51-16,26 0 15,25-76-15,-51 76 16,26 0 0,0-51-1,0 51 17,50-50-17,-50 50-15,0 0 0,0-51 16,25 51-1,-25-51 1,0 51 15,-1-51-15,27 51 0,-27-76-1,1 76 1,25-51-1,-50 51 1,25 0 0,25-51-1,-51 51-15,26 0 16,51-50 0,-26 50-1,-25 0 1,-51-51-1,76 51-15,0 0 16,26-51 0,-52 51-1,27 0 1,-77-51 0,50 51-16,1 0 15,0 0 1,-51-51-16,25 51 15,26 0 1,0 0 0,-51-50-1,51 50 1,0 0 0,-1-51-1,1 51 1,0 0-1,-51-51 1,51 51 0,-51-51-1,51 51 1,-1 0-16,-50-51 16,51 51-1,-51-50 1,51 50-16,0-51 31,-51 0-15,51 51-1,-51-51 1,50 51-16,-50-51 31,51 51-31,-51-50 31,26 50-31,-26-26 16,50 26 0,-50-51-1,51 51-15,-51-50 16,51-1 0,-51 0-1,0 0 16,51 51-31,-51-51 16,0 1 15,0-1-15,0 0 0,51 51-1,-51-51 1,0 0-1,0 1 17,0-1-1,0 0 0,-26 51-15,26-51-1,-51 51 1,51-25 0,-25 25-1,25-51 1,-51 51 15,51-51-31,-51 51 16,51-51-1,-50 51 1,-1-50 0,0 50 15,51-51-15,-51 51-1,51-51 16,-51 51-15,1-51 15,-1 51 16,51-51-16,-51 51-15,0 0 15,0 0 1,51-50-17,-50 50 16,-1 0 1,0 0-17,0 0 17</inkml:trace>
        </inkml:traceGroup>
        <inkml:traceGroup>
          <inkml:annotationXML>
            <emma:emma xmlns:emma="http://www.w3.org/2003/04/emma" version="1.0">
              <emma:interpretation id="{FCFE460B-4A9B-4362-BDFE-0B528E6A8D35}" emma:medium="tactile" emma:mode="ink">
                <msink:context xmlns:msink="http://schemas.microsoft.com/ink/2010/main" type="inkWord" rotatedBoundingBox="15448,4722 14933,4834 14908,4724 15424,4611"/>
              </emma:interpretation>
              <emma:one-of disjunction-type="recognition" id="oneOf1">
                <emma:interpretation id="interp1" emma:lang="" emma:confidence="0">
                  <emma:literal>-</emma:literal>
                </emma:interpretation>
                <emma:interpretation id="interp2" emma:lang="" emma:confidence="0">
                  <emma:literal>_</emma:literal>
                </emma:interpretation>
                <emma:interpretation id="interp3" emma:lang="" emma:confidence="0">
                  <emma:literal>.</emma:literal>
                </emma:interpretation>
                <emma:interpretation id="interp4" emma:lang="" emma:confidence="0">
                  <emma:literal>è</emma:literal>
                </emma:interpretation>
                <emma:interpretation id="interp5" emma:lang="" emma:confidence="0">
                  <emma:literal>(</emma:literal>
                </emma:interpretation>
              </emma:one-of>
            </emma:emma>
          </inkml:annotationXML>
          <inkml:trace contextRef="#ctx0" brushRef="#br0" timeOffset="3018.6924">4865 142 0,'0'25'156,"-51"-25"-62,25 0 0,-24 0-16,-1 0-16,0 0 1,0 0-16,0 0 0,1 0 15,-1 0 1,0 0-1,0 0 47,77 0 157</inkml:trace>
        </inkml:traceGroup>
      </inkml:traceGroup>
    </inkml:traceGroup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7T20:44:04.38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B4AE207F-B13C-44F1-8F4D-444A3BEF0311}" emma:medium="tactile" emma:mode="ink">
          <msink:context xmlns:msink="http://schemas.microsoft.com/ink/2010/main" type="inkDrawing" rotatedBoundingBox="4353,4730 4912,4703 4913,4721 4354,4748" semanticType="callout" shapeName="Other"/>
        </emma:interpretation>
      </emma:emma>
    </inkml:annotationXML>
    <inkml:trace contextRef="#ctx0" brushRef="#br0">-3097-53 0,'18'0'172,"-5"0"-172,-7 0 15,6 0 1,0 0-16,1 0 0,-1 0 16,6 0-1,7 0-15,-7 0 0,-5 0 16,5-14-16,-6 14 0,1 0 16,-1 0-1,0 0-15,1 0 0,-1 0 16,-6 0-1,6 0-15,13 0 16,-7 0 0,-5 0-1,-1 0 1,0 0 0</inkml:trace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7T20:44:18.29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EB5D22F5-3BB7-46C3-BBC1-06A6647546AD}" emma:medium="tactile" emma:mode="ink">
          <msink:context xmlns:msink="http://schemas.microsoft.com/ink/2010/main" type="inkDrawing" rotatedBoundingBox="10394,5704 10741,4319 11977,4629 11629,6014" hotPoints="11010,4602 11664,4581 11785,5478 11440,5843 10842,5843 10556,5509" semanticType="enclosure" shapeName="Hexagon"/>
        </emma:interpretation>
      </emma:emma>
    </inkml:annotationXML>
    <inkml:trace contextRef="#ctx0" brushRef="#br0">49-180 0,'6'0'187,"6"0"-171,1 0-16,-1 0 16,6 0-16,13 0 15,-6-14-15,6 14 0,-7 0 16,7 0 0,-7 0-16,7 0 0,-6 0 15,5 0 1,-5 0-16,6 0 0,-7 0 15,1 0 1,-7 0-16,1 0 0,-7 0 16,7 0-1,-7 0-15,0 0 0,0 0 16,7 0-16,-1 0 31,1 0-31,-7 0 31,0 0-15,1 0 15,-13 7 47</inkml:trace>
    <inkml:trace contextRef="#ctx0" brushRef="#br0" timeOffset="-3519.807">233 9 0,'-6'0'141,"-6"0"-125,0 0 15,-1 0-31,1 13 15,0-13 1,12 7 0,-13-7-16,1 20 15,0-6 1,0-1 0,-7 1-1,7-1 1,0 1-1,-1 13 1,13-7 0,-12-20-16,12 20 15,-12 0 1,12-6-16,-13 13 16,13-14-16,0 1 15,0 6 1,-18-6-16,18-1 15,0 1 1,0-1-16,0 1 16,0-8-16,0 8 15,0 13-15,0-7 16,0 0 0,0 1-1,12 6 1,-12-21-1,0 8-15,13-14 16,-13 27-16,12-7 16,-12-6-1,12-14-15,-12 13 16,12-13 0,-12 14-16,13-14 0,-13 13 15,6-13 1,-6 14-16,12-14 0,-12 6 15,12-6 1,1 21 0,-1-21-1,0 13-15,1-13 16,-1 0 0,-12 14-1,12-14-15,7 0 16,5 0-1,-24 13-15,19-13 16,-1 0 0,1 0-1,-1 0 1,7 0 0,-7 0-1,-6 0-15,1 0 16,-1 0-16,0 0 15,-6 0-15,7 0 16,-1 0-16,-12-7 16,25 7-16,-7 0 15,-6-13 1,1 13-16,-1 0 0,-12-14 16,18 14-1,1-20-15,-1 20 31,-18-13-31,25 13 16,-25-7-16,12 7 16,-12-14-16,19 14 0,-19-13 15,12 13 1,-12-14-16,12 14 0,0-13 16,1-1 15,-13 1-31,12 13 15,-12-14 1,12 1 0,-12-1-1,13 14-15,-13-13 0,0-1 16,12 14 0,-12-13-16,0-1 15,12 14 1,-12-13-16,0-1 15,0 1 1,12 13 0,-12-14-16,0-6 15,0 0 1,0 0 0,0-7-1,0 6 1,0 8-1,0-1 1,0 1 0,0 6-1,0-6 1,0-1 0,0 1-1,0-1-15,0 1 31,-6 13-31,6-14 0,0 1 32,-12 13-32,12-14 15,-12 14 1,12-13-16,-13-1 16,13 1-1,-12 13 1,12-20-1,-12 6 1,0 1 0,12-1-1,-13 14-15,13-13 16,-12 13-16,12-14 16,-12 14-1,12-13-15,-13 13 16,1-14-1,-6 14 17,18-13-32,-25 13 0,13 0 15,12-14-15,-6 14 16,-7 0 0,1 0 15,12-13-31,-25 13 31,19 0-31,-6 0 31,0 0-31,-1 0 32,1 0-1,0 0 0,0 0-31,-1 0 16,1 0-1,0 0 1,-1 0 0,13 6-1,-12-6 1,6 0 15,-13 14 0,7-14-15,6 0 0,6 13-1,-12-13-15,-1 0 31,13 14-31,-12-14 32,12 13-1,-12-13-31,12 14 16,-19-14-16,19 20 15,-24-6-15,24 13 16,-19-14-16</inkml:trace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7T20:44:22.35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2DA4F249-1C28-4612-904E-3376B381F76E}" emma:medium="tactile" emma:mode="ink">
          <msink:context xmlns:msink="http://schemas.microsoft.com/ink/2010/main" type="inkDrawing" rotatedBoundingBox="10756,6190 11923,6113 11925,6142 10758,6220" shapeName="Other"/>
        </emma:interpretation>
      </emma:emma>
    </inkml:annotationXML>
    <inkml:trace contextRef="#ctx0" brushRef="#br0">0 63 0,'12'0'250,"-12"-7"-250,12 7 0,13 0 31,-13 0-31,1 0 15,-1-13-15,6 13 16,1 0-16,5 0 0,-5 0 16,-1 0-1,-6 0-15,1 0 0,-1 0 16,0 0-16,1 0 0,11-14 31,-12 14-31,1 0 0,-1 0 16,0 0-1,1 0-15,-1 0 0,0 0 16,1 0 0,-1 0-16,0 0 0,0-14 15,1 14 1,5 0-16,-6 0 16,1 0-16,-1 0 15,0 0-15,7 0 31,-1 0-31,-6 0 16,7 0 0,-1 0-1,7 0 1,-7 0 0,-5 0-1,-1 0 1,0 0-1,-6 0 1,7 0 0,-1 0-1,-12-13-15,12 13 32,1 0-17,-1 0 1,0 0 46</inkml:trace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7T20:44:05.85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56331769-3849-4DB6-9211-5F96B96ACD7E}" emma:medium="tactile" emma:mode="ink">
          <msink:context xmlns:msink="http://schemas.microsoft.com/ink/2010/main" type="inkDrawing" rotatedBoundingBox="3993,5069 4011,5745 3988,5746 3970,5070" semanticType="callout" shapeName="Other"/>
        </emma:interpretation>
      </emma:emma>
    </inkml:annotationXML>
    <inkml:trace contextRef="#ctx0" brushRef="#br0">-3480 289 0,'0'7'125,"12"20"-110,-12-14-15,0 1 16,0-8 0,0 8-16,0-1 15,0 14-15,0-7 16,0 1-16,0-1 0,0 0 15,0 7 1,0-7-16,0 1 0,0 6 16,0 0-1,0-7-15,0 0 16,0-6-16,0-1 0,0 1 0,0-1 16,11-13-1,-11 20-15,0-6 16,0-1 31</inkml:trace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7T20:45:03.114"/>
    </inkml:context>
    <inkml:brush xml:id="br0">
      <inkml:brushProperty name="width" value="0.05292" units="cm"/>
      <inkml:brushProperty name="height" value="0.05292" units="cm"/>
      <inkml:brushProperty name="color" value="#177D36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6954EB86-7826-4569-9855-493D986AC14E}" emma:medium="tactile" emma:mode="ink">
          <msink:context xmlns:msink="http://schemas.microsoft.com/ink/2010/main" type="writingRegion" rotatedBoundingBox="7135,3598 9488,3408 9681,5802 7328,5992"/>
        </emma:interpretation>
      </emma:emma>
    </inkml:annotationXML>
    <inkml:traceGroup>
      <inkml:annotationXML>
        <emma:emma xmlns:emma="http://www.w3.org/2003/04/emma" version="1.0">
          <emma:interpretation id="{2A85DE41-1835-486D-BAD0-48DB2F813902}" emma:medium="tactile" emma:mode="ink">
            <msink:context xmlns:msink="http://schemas.microsoft.com/ink/2010/main" type="paragraph" rotatedBoundingBox="7135,3598 9488,3408 9537,4018 7184,42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30436BF-0A5F-4635-A2B4-43C03C7D7F6C}" emma:medium="tactile" emma:mode="ink">
              <msink:context xmlns:msink="http://schemas.microsoft.com/ink/2010/main" type="line" rotatedBoundingBox="7135,3598 9488,3408 9537,4018 7184,4208"/>
            </emma:interpretation>
          </emma:emma>
        </inkml:annotationXML>
        <inkml:traceGroup>
          <inkml:annotationXML>
            <emma:emma xmlns:emma="http://www.w3.org/2003/04/emma" version="1.0">
              <emma:interpretation id="{8192EB4A-8C3E-4F55-BB36-72DC2AA9B185}" emma:medium="tactile" emma:mode="ink">
                <msink:context xmlns:msink="http://schemas.microsoft.com/ink/2010/main" type="inkWord" rotatedBoundingBox="7135,3598 9249,3427 9292,3960 7178,413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3887-2682 0</inkml:trace>
          <inkml:trace contextRef="#ctx0" brushRef="#br0" timeOffset="-2880.0299">3598-2696 0</inkml:trace>
          <inkml:trace contextRef="#ctx0" brushRef="#br0" timeOffset="-3389.8663">3334-2905 0,'-13'0'281,"1"0"-265,0 0 15,0 0 0,12 14-31,-13-14 0,13 13 16,-12-13 0,0 14 15,-1-1-16,1 1 17,12-1 15,-12-13-47,12 14 31,-13-1-16,13 1 17,0-1-17,0 1 1,0-1 15,0 1-31,0-1 31,0-6 1,0 6-1,19 1-15,-19-1 15,12-13-16,0 21 17,1-21-1,-13 6 0,6-6-31,6 0 31,1 0 1,-1 21-1,0-21-15,0 0-1,1 0 1,5 0 15,-6 0-15,1 0-1,-1-14 1,0 14 0,1 0 15,-1 0-16,0 0 17,-12-7-32,13 7 15,-1 0 17,-12-13-1,12 13-31,0 0 31,-12-14-15</inkml:trace>
          <inkml:trace contextRef="#ctx0" brushRef="#br0" timeOffset="-2070.2081">3660-3006 0,'0'7'141,"6"13"-110,-6-6-31,0-1 0,0 1 16,0-1-1,0 7-15,0 1 0,0-8 16,0 14 0,12-13-16,-12-1 0,0 1 15,0-1 1,0-6-16,0 6 0,12 1 15,-12 13 1,0-14 0,13-13-16,-13 14 15,0-21 48,0-7-48</inkml:trace>
          <inkml:trace contextRef="#ctx0" brushRef="#br0" timeOffset="1080.177">4004-2830 0,'6'0'62,"6"0"-46,1 13-1,-1-13 1,7 0-16,5 0 31,-12 0-31</inkml:trace>
          <inkml:trace contextRef="#ctx0" brushRef="#br0" timeOffset="-659.9059">3703-2864 0,'6'0'110,"6"0"-110,0 0 15,7 0 1,-1 0-1,7 0 1,-19 0-16,19 0 31,-25-7-31,18 7 0,-6 0 16,1 0 15,-1 0-15</inkml:trace>
          <inkml:trace contextRef="#ctx0" brushRef="#br0" timeOffset="-1390.1496">3672-3006 0,'6'0'62,"6"0"-46,7 0 0,-19-13-1,12 13 1,0 0-1,7 0 1,5 0-16,-17 0 16,17 0-1,-5 0 1,-7 0 0,0 0-1,7 0 1,-7 0-1</inkml:trace>
          <inkml:trace contextRef="#ctx0" brushRef="#br0" timeOffset="3277.8893">4047-2824 0,'-18'14'156,"24"-14"-15,18 0-110,-11 0-31,5 0 16,-6 0-16,7 0 15,-1 0 1,1 0-1,-7 0 1,0 0 0,1 0-1,-1 0 1,0 0 0,1 0 15,-1 0 0</inkml:trace>
          <inkml:trace contextRef="#ctx0" brushRef="#br0" timeOffset="2219.7591">4022-2918 0,'7'0'78,"5"0"-47,0 0-15,7-14 0,-1 14-1,-6 0 1,7 0-16,-7 0 31,0 0-31,1 0 31,-1 0-31,0 0 32,1 0-1,-1 0 16</inkml:trace>
          <inkml:trace contextRef="#ctx0" brushRef="#br0" timeOffset="1739.7961">4022-2918 0</inkml:trace>
          <inkml:trace contextRef="#ctx0" brushRef="#br0" timeOffset="629.9148">4035-2918 0,'12'0'94,"13"0"-79,-19 0 1,6 0 15</inkml:trace>
          <inkml:trace contextRef="#ctx0" brushRef="#br0" timeOffset="4793.876">4305-2837 0,'7'0'47,"23"0"-16,1 0-15,-19-20 0,1 20-16,-1 0 0,0 0 15,1 0 1,-1 0-16,-6 0 0,6 0 15,13 0 1,-7 0 0,-5 0 15</inkml:trace>
          <inkml:trace contextRef="#ctx0" brushRef="#br0" timeOffset="4209.7542">4385-2952 0,'0'14'94,"0"-1"-78,0 1-1,0 6-15,0 7 0,0-7 16,0 0 0,0 1-16,0-8 0,0 7 15,0-6 17,0-21 46</inkml:trace>
        </inkml:traceGroup>
        <inkml:traceGroup>
          <inkml:annotationXML>
            <emma:emma xmlns:emma="http://www.w3.org/2003/04/emma" version="1.0">
              <emma:interpretation id="{56313AF5-A4AA-4B66-93C7-F0C352EE4C18}" emma:medium="tactile" emma:mode="ink">
                <msink:context xmlns:msink="http://schemas.microsoft.com/ink/2010/main" type="inkWord" rotatedBoundingBox="9210,3492 9493,3470 9537,4018 9255,4041"/>
              </emma:interpretation>
              <emma:one-of disjunction-type="recognition" id="oneOf1">
                <emma:interpretation id="interp1" emma:lang="" emma:confidence="0">
                  <emma:literal>1</emma:literal>
                </emma:interpretation>
                <emma:interpretation id="interp2" emma:lang="" emma:confidence="0">
                  <emma:literal>.</emma:literal>
                </emma:interpretation>
                <emma:interpretation id="interp3" emma:lang="" emma:confidence="0">
                  <emma:literal>^</emma:literal>
                </emma:interpretation>
                <emma:interpretation id="interp4" emma:lang="" emma:confidence="0">
                  <emma:literal>s</emma:literal>
                </emma:interpretation>
                <emma:interpretation id="interp5" emma:lang="" emma:confidence="0">
                  <emma:literal>i</emma:literal>
                </emma:interpretation>
              </emma:one-of>
            </emma:emma>
          </inkml:annotationXML>
          <inkml:trace contextRef="#ctx0" brushRef="#br0" timeOffset="6545.1144">4502-2736 0,'6'-7'78,"7"-6"-62,5-8-16,-18 8 16,25 13-16,-25-34 15,18 21-15,-18-1 16,12 1-16,-12-1 15,13-6-15,-13 7 16,12-1-16,-12-6 16,0 6-16,18-6 15,-18 13-15,0-20 16,0 7 0,13 7-1,-13-1 48,0 21 93,0 13-140,0-6-1,0-1-15,12 7 16,-12 7-16,0-6 15,0-1-15,0 0 16,0-6-16,0 40 31,0-41-31,0 1 16,0-1 0,0-6-16,0 20 15,0-7 1,0-7-1,0 1 1,0-1 0,0 1-1,12-14 79</inkml:trace>
        </inkml:traceGroup>
      </inkml:traceGroup>
    </inkml:traceGroup>
    <inkml:traceGroup>
      <inkml:annotationXML>
        <emma:emma xmlns:emma="http://www.w3.org/2003/04/emma" version="1.0">
          <emma:interpretation id="{648DBE44-949D-4393-A244-378EACEC0741}" emma:medium="tactile" emma:mode="ink">
            <msink:context xmlns:msink="http://schemas.microsoft.com/ink/2010/main" type="paragraph" rotatedBoundingBox="7449,5923 7477,4482 8435,4501 8406,594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709298F-CCF4-4CAF-B00A-360E9B0827F9}" emma:medium="tactile" emma:mode="ink">
              <msink:context xmlns:msink="http://schemas.microsoft.com/ink/2010/main" type="line" rotatedBoundingBox="7449,5923 7477,4482 8435,4501 8406,5942"/>
            </emma:interpretation>
          </emma:emma>
        </inkml:annotationXML>
        <inkml:traceGroup>
          <inkml:annotationXML>
            <emma:emma xmlns:emma="http://www.w3.org/2003/04/emma" version="1.0">
              <emma:interpretation id="{465D917A-592B-4A18-A758-C7D26A3D2CF2}" emma:medium="tactile" emma:mode="ink">
                <msink:context xmlns:msink="http://schemas.microsoft.com/ink/2010/main" type="inkWord" rotatedBoundingBox="7449,5923 7477,4482 8435,4501 8406,5942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1" timeOffset="-70669.7852">3567-2115 0,'-6'0'359,"-6"0"-281,0 0-31,12 13-15,-6-13 14,6 14-14,-13-14-32,1 0 31,12 13-31,-12-13 47,12 14-47,-13-14 31,13 13-31,-12-13 31,12 7-31,-12 13 32,12-6 14,-13-14-30,13 6 15,-12-6-31,12 14 16,0-1 0,-12-13-1,12 14 1,0-1-1,0 1 1,-12-14-16,12 13 31,0 1-15,0-1 0,0 1-1,-13-14-15,13 13 16,0 1-1,0-7 17,0 6-1,-12 7-15,12-13-1,0 7 1,0-1 15,0 1-15,0-1 15,0 1-15,0-1-1,0 1 16,0-1-15,0 1 0,0-1-1,0 1 1,0-1 0,0-6-16,0 6 31,6 1-31,-6-1 31,12-13-31,-12 27 0,13-13 31,-13-1-31,12-13 16,-12 14-16,12-1 31,-12 1-31,13-14 16,-13 13-1,12-13-15,-12 7 16,12-7-16,0 20 16,1-20-1,-13 14-15,12-14 16,0 13 0,1-13-1,-13 14 1,12-14-16,6 13 31,-5-13-31,-13 14 31,24-14-31,-18 0 16,13 13-16,-13-13 31,6 0-15,7 14-1,-13-14 1,6 0 0,1 0-1,-1 0 1,0 0 0,0 0-1,1 0 1,-1 0-1,0-7 1,1 7 0,-1-14-1,0 14 1,-12-13 0,13 13-1,-1-14 16,0 14-15,-12-13 0,12 13-1,-12-14 1,13 14 0,-1-13 15,0 13 0,-12-14-31,13 14 31,-13-13-31,12 13 16,-12-14 0,12 14 15,-12-13-31,0-1 15,13 14 1,-13-13 0,12-1-1,-12 1 17,0 0-17,12 13 1,-12-14-16,0 1 31,0-1 0,0 7-15,12 7-16,-12-13 16,0-1-1,0 1 16,0-1 1,0 1-17,0-1 1,0 1 0,0-1 15,0 1 0,0-1-15,0 1-1,0 6 1,0-6 15,0-1 0,0 1-15,0-1 15,0 1-15,-6 13-16,6-14 16,0 1-16,0-1 31,0 1-31,-12 13 31,12-14-31,0 1 16,0-1-1,0 7 17,-12-13-17,12 13 1,0-6 15,-13 13-15,13-14-16,0 1 15,-12 13 1,12-14 0,-12 1-1,-7-1 1,7-6 15,0 20 0,12-13-31,-13 13 16,13-7 0,-6 7-1,-6 0 16,12-14-31,-12 14 32,-1 0-1,13-13-15,-12 13-1,0 0 32,-1 0-16,1 0 1,0-14-1,0 14 16,-1 0-16,1 0 16,0 0 0,-1 0 0,1-20-16,0 20-16,0 0 17,-1 0 15,7 0 15,-6 0 1,-1 14-48,-11-14 1,12 0-1,-1 13-15,1-13 16,0 0-16,-1 14 16,1-14-16</inkml:trace>
          <inkml:trace contextRef="#ctx0" brushRef="#br1" timeOffset="-38567.9854">3420-2297 0,'6'0'172,"6"0"-157,1 0 1,-1 0-16,0-7 0,7 7 15,5 0 1,-5-20-16,-1 20 0,13 0 16,0-14-1,-13 14-15,1 0 0,-1 0 16,0 0-16,7 0 0,-19 0 16,6 0-1,1 0-15,-1 0 0,0 0 16,1 0-1,-1 0-15,0 0 0,1 0 16,-1 0 0,0 0-16,0 0 0,1 0 15,-7 0-15,18 0 32,-11 0-32,-13-13 15,18 13 1,-5 0-1,-1 0 17,0 0 15,-6 0-1,7 0 17</inkml:trace>
        </inkml:traceGroup>
      </inkml:traceGroup>
    </inkml:traceGroup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7T20:43:56.80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704626E1-C419-476D-BBF0-2A4A0A86A525}" emma:medium="tactile" emma:mode="ink">
          <msink:context xmlns:msink="http://schemas.microsoft.com/ink/2010/main" type="inkDrawing" rotatedBoundingBox="5412,5391 6931,5339 6933,5374 5413,5425" semanticType="underline" shapeName="Other"/>
        </emma:interpretation>
      </emma:emma>
    </inkml:annotationXML>
    <inkml:trace contextRef="#ctx0" brushRef="#br0">1456-1134 0,'-12'0'62,"18"0"188,6 0-234,1 0 15,-1 0 0,0 0-15,1 0-16,-7 0 31,6 0 0,-12-6-15,12 6 0,1 0-1,-1 0 1,0 0 0,1 0-16,-1 0 31,0 0-31,0 0 31,1 0-31,-1 0 31,0 0-31,-6 0 16,7 0 0,-13-14-1,24 14 1,-17 0-1,5 0 1,0 0 0,0 0-1,1 0 1,-1 0 0,0 0-1,1 0 1,-1 0-1,0 0 1,1 0 0,-1 0-1,0 0 1,-6 0-16,19 0 31,-13 0-31,-6 0 31,7 0-15,-1 0 0,0 0-16,-12-13 15,13 13 1,5 0-16,7 0 16,-7 0-1,-6 0 1,1 0-1,-1 0 1,-6 0 15,6 0-31,1 0 16,-1 0 0,0 0-1,1 0 1,-1 0-1,0 0 1,1 0 0,-1 0-1,0 0 1,0 0 0,-5 0 15,5 0 0,0 0-31,1 0 31,-1 0-15,0 0 0,0 0 15,1 0-16,-13 6 1,18-6-16,-5 0 31,-1 0-15,0 0 15,0 0 16,1 0-16,-1 0 16,0 0 63</inkml:trace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7T20:44:43.524"/>
    </inkml:context>
    <inkml:brush xml:id="br0">
      <inkml:brushProperty name="width" value="0.05292" units="cm"/>
      <inkml:brushProperty name="height" value="0.05292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01F6EBEF-E48B-4EED-AA22-8223DA04B065}" emma:medium="tactile" emma:mode="ink">
          <msink:context xmlns:msink="http://schemas.microsoft.com/ink/2010/main" type="writingRegion" rotatedBoundingBox="3984,6505 6203,6605 6176,7182 3958,7081"/>
        </emma:interpretation>
      </emma:emma>
    </inkml:annotationXML>
    <inkml:traceGroup>
      <inkml:annotationXML>
        <emma:emma xmlns:emma="http://www.w3.org/2003/04/emma" version="1.0">
          <emma:interpretation id="{CFADBFB6-1098-48AA-80B3-C07106F7A2B4}" emma:medium="tactile" emma:mode="ink">
            <msink:context xmlns:msink="http://schemas.microsoft.com/ink/2010/main" type="paragraph" rotatedBoundingBox="3984,6505 6203,6605 6176,7182 3958,70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9052E78-8DD1-411B-BA13-89B24EF3E4B3}" emma:medium="tactile" emma:mode="ink">
              <msink:context xmlns:msink="http://schemas.microsoft.com/ink/2010/main" type="line" rotatedBoundingBox="3984,6505 6203,6605 6176,7182 3958,7081"/>
            </emma:interpretation>
          </emma:emma>
        </inkml:annotationXML>
        <inkml:traceGroup>
          <inkml:annotationXML>
            <emma:emma xmlns:emma="http://www.w3.org/2003/04/emma" version="1.0">
              <emma:interpretation id="{693868DB-ADAA-485B-8F61-114FA7895498}" emma:medium="tactile" emma:mode="ink">
                <msink:context xmlns:msink="http://schemas.microsoft.com/ink/2010/main" type="inkWord" rotatedBoundingBox="3984,6505 6203,6605 6176,7182 3958,708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205 0 0,'-13'0'93,"1"0"157,0 0-234,-1 0 0,1 0-1,0 0 16,12 7-31,-6-7 16,-13 13 0,7-13 15,12 14-15,-6-14-1,6 13 1,-13-13-16,13 7 15,-12-7 1,12 13 0,-12-13-1,12 14 17,-12-14-32,12 13 15,-13 1 16,13-1 1,0 1-17,-12-14 1,12 13-16,0 0 31,0 1-15,0-1 15,-12-13-31,12 14 16,0-1-1,0 1 1,0-1 15,0 1-15,0-8 15,0 8 0,0-1 1,6-13-32,-6 14 31,12-1 0,-12 1 0,12-14-15,-12 13 0,13-13 15,-1 0 0,-12 14-31,12-14 16,1 13 15,-1-13-15,0 0-1,-12 14 1,13-14 15,-7 0-15,6 0 15,0 0 0,1 0 0,-1 0 1,0 0-17,1 0 1,-1 0 15,-12-7-15,12 7-1,0-14 32,1 14 16</inkml:trace>
          <inkml:trace contextRef="#ctx0" brushRef="#br0" timeOffset="709.8633">328 370 0</inkml:trace>
          <inkml:trace contextRef="#ctx0" brushRef="#br0" timeOffset="2062.7734">402 7 0,'0'13'125,"0"7"-110,0 1 1,0-8 0,0 0-16,0 1 15,0-1-15,0 1 16,0-1-16,0 1 0,0 6 16,0-7-1,0 21 1,0-27-16,0 6 15,0 1-15,0-1 16,0 1-16,0 6 16,0-7-1,0 1 1,0-1 0,0 1-1,0-1 110,0-20-47</inkml:trace>
          <inkml:trace contextRef="#ctx0" brushRef="#br0" timeOffset="3289.8028">389 40 0,'0'-13'31,"7"13"79,5 0-95,0 0 1,0 0 0,1 0-1,5-14 1,7 14-1,-7 0 1,1 0 0,-1 0-1,1 0 1,5 0 0,-11 0-1,-7 0-15,6 0 31,0 0-31,1 0 32</inkml:trace>
          <inkml:trace contextRef="#ctx0" brushRef="#br0" timeOffset="4269.5736">408 195 0,'6'0'141,"6"0"-126,7 0 1,-1 0 0,1 0-1,5 0 1,-5 0-16,-1 0 31,-5 0-31,-1 0 31,0 0-15,0 0 15,-12-7 47</inkml:trace>
          <inkml:trace contextRef="#ctx0" brushRef="#br0" timeOffset="5059.8432">586 377 0,'0'13'47,"-12"-13"31</inkml:trace>
          <inkml:trace contextRef="#ctx0" brushRef="#br0" timeOffset="7549.5864">740 135 0,'6'0'125,"0"0"-109,7 0 0,11 0-1,-5 0 1,6 0-1,-13 0-15,0 0 16,0 0 0,1 0-16,5 0 15,-5 0 1,-1 0 0,0 0 30</inkml:trace>
          <inkml:trace contextRef="#ctx0" brushRef="#br0" timeOffset="8329.9797">728 269 0,'6'0'47,"6"0"-31,1 0-1,-1 0 16,0 0-31,7 0 32,-1 0-32,-5 0 15,-1 0-15,6 0 16,-5 0 0,-1 0 15,0 0 31</inkml:trace>
          <inkml:trace contextRef="#ctx0" brushRef="#br0" timeOffset="9199.8262">1042 236 0,'12'0'110,"13"0"-110,-19 0 15,6 0 1,0 0-16,1 0 0,-1 0 16,7 0-1,5 0 1,-18 0-16,7 0 31</inkml:trace>
          <inkml:trace contextRef="#ctx0" brushRef="#br0" timeOffset="10819.9125">1202 384 0,'12'0'0,"-12"-7"16,6 7-16,-6-14 16,25 14-16,-25-13 15,18 13-15,-18-13 16,13 13-16,-13-14 15,12 14-15,-12-7 16,12 7-16,-12-27 16,13 14-16,-13-1 15,12 1-15,-12 0 16,12-1-16,-12 1 16,13-8-16,-13 8 31,12-1-16,-12 1 32,0 0 94,0-1-125,12 14 15,-12-13-31,0-1 62,0 1-46,0-1 0,0 21 218,0 6-234,0 8 16,0 6-1,0-1 1,0-12-1,0 13 1,0-14-16,0 1 16,0-1-16,0 1 15,0 6-15,0-7 0,0 1 16,0-1 0,0 1-16,0-1 0,0 1 15,0 6 1,0-7-1,0 1 1,0-1 15,12 1 110,-12-21-32,0-6-109</inkml:trace>
        </inkml:traceGroup>
      </inkml:traceGroup>
    </inkml:traceGroup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7T20:44:02.40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A852995D-8400-48DD-960B-30601434E922}" emma:medium="tactile" emma:mode="ink">
          <msink:context xmlns:msink="http://schemas.microsoft.com/ink/2010/main" type="inkDrawing" rotatedBoundingBox="4097,5835 4453,4811 5292,5102 4935,6126" hotPoints="5220,5442 4727,5934 4234,5442 4727,4949" semanticType="enclosure" shapeName="Circle"/>
        </emma:interpretation>
      </emma:emma>
    </inkml:annotationXML>
    <inkml:trace contextRef="#ctx0" brushRef="#br0">-3008 228 0,'-12'0'125,"-1"0"-78,1 0-16,6 0 0,6 7-15,-12-7 0,-7 13 15,13-13 0,6 14-15,-12-14-16,12 13 15,-12-13 1,12 14 0,-12-1 15,12 1 0,-13-14-31,13 20 16,0-7 15,-12-13-31,12 14 0,0-1 47,-12 1-32,12-1 1,0 1 0,-19-1-1,19 1 1,0-1 0,0 1-1,0-1 1,0-6-1,0 7 1,0-1 0,0 1-1,0-1 1,0 1-16,0-1 31,0 1-15,0-1-1,0 1 1,0 6 0,0-6-16,0-1 31,13 1-31,-13-1 31,0 1-15,6-14-1,-6 13 1,0 1-16,18-1 31,-18 1-15,12-14 0,-12 20-16,0-7 31,7-13-31,-7 14 15,18-1 17,-18 1-17,12-14 1,0 13 15,1-13 0,-13 14-15,12-14 0,0 13-1,0-13-15,-5 0 16,-7 14 0,12-14-1,0 0 1,0 0-1,1 0 17,-1 0-17,0 0 1,0 0 0,1 0-1,-1-7 16,0 7 1,0 0-17,-12-13 1,13 13-16,-1 0 16,0 0-1,-12-14 1,6 14-1,13-13 17,-7-1-17,0 14 1,-12-13 0,13 13-16,-13-14 31,12 14-31,0-13 31,0 13-15,-12-14-1,6 14-15,-6-13 32,13 13-32,5-14 31,-6-6-16,-12 13 17,13 7-17,-13-13 1,12 13 0,-12-14-16,12-13 31,-12 14-31,0 6 31,12 7-31,-12-14 0,0 1 31,0-1-15,13 14-16,-13-13 0,0-1 31,0 1-15,0-1 15,0 1-15,12 13-16,-12-14 0,0 1 31,0-1 0,0 1-31,0 6 31,0-7-15,0 1 15,0-1-15,0 1 15,0-1-15,0 1-1,0-1 17,0 1-1,-6 13-15,6-14-1,0 1 1,-13 13-16,13-14 31,-12 1 0,12-1-15,-12 14 0,12-13-1,-12 13 16,12-7-15,-13-13 15,13 6 1,-12 14-32,12-6 31,-12 6 0,12-14-15,-12 14-1,12-13 1,-13 13 0,1 0 15,12-14-16,-12 14 17,0 0-1,-1 0 16,13-13-47,-12 13 15,0 0 32,0 0 0,5 0 16,-5 0-32,0 0 16,0 0 0,-1 0 15,1 0-31,0 0 48,0 0-33,12 6-30,-13-6 31,1 0-16,12 14-31,-12-14 63,12 13-16,-12-13-47,-1 14 62,1-1-15,0 1-16,0-1 0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6T23:11:08.190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A4223517-E529-4680-B8B5-10B46E82245A}" emma:medium="tactile" emma:mode="ink">
          <msink:context xmlns:msink="http://schemas.microsoft.com/ink/2010/main" type="inkDrawing" rotatedBoundingBox="20822,6295 21124,4441 21180,4451 20879,6305" shapeName="None"/>
        </emma:interpretation>
      </emma:emma>
    </inkml:annotationXML>
    <inkml:trace contextRef="#ctx0" brushRef="#br0">258 0 0,'0'10'156,"0"9"-140,0 11-1,0-11 1,0 1 0,0-10-1,0 9 1,0 1-1,0 0 17,0-1-17,0 1 1,0-1 0,0 1-1,0 0-15,-10-20 16,10 19-16,0 11 15,0-1 1,0-9 0,0-1-1,-19-19-15,19 20 16,0 0 0,0-1-1,0 1-15,-20-1 16,20 11-1,0-11 1,-20 1 0,20 0-1,0-1 17,0 11-17,-19-30-15,19 29 16,0 10-16,0-9 31,-30-1-31,30 1 16,0 9-1,0-10 1,-19 1 0,19-1-1,0-9 1,0-1-1,0 11 1,-20 9 0,20-10-1,0 1 1,0-1 0,-20-29-1,20 20-15,0 0 16,0-1-1,0 11 1,0-1-16,0 10 16,0-9 15,0-1-31,-19-29 16,19 29-16,0-9 15,0 0 1,-20-1-1,20 1 1,0 0 0,-19-1-1,19 11 1,0 9 0,0-20-1,0-9 1,-20 20-1,20-11 1,0-9 15,0 10-31,0-1 32,0 21-17,0-31 1,0 11-1,0 0 17,0-1-17,0 1 17,10-20-17,-10 19 1,0 1-1,0 0 1,0-1 15,0-29 94</inkml:trace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7T20:44:09.33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88466578-4CC0-4058-BAC1-FBA1020F8FFE}" emma:medium="tactile" emma:mode="ink">
          <msink:context xmlns:msink="http://schemas.microsoft.com/ink/2010/main" type="inkDrawing" rotatedBoundingBox="8845,5213 10101,5217 10100,5236 8844,5232" shapeName="Other"/>
        </emma:interpretation>
      </emma:emma>
    </inkml:annotationXML>
    <inkml:trace contextRef="#ctx0" brushRef="#br0">4876-1336 0,'6'0'47,"7"0"-16,-1 0 0,6 0-31,-5 0 16,-1 0 0,0 0-16,7 0 0,-1 0 15,1 0-15,5 0 0,1 0 16,5 0 0,-5 0-16,6 0 0,-7 0 15,7 0 1,-6 0-16,12 0 0,0 0 15,-7 0 1,-5 0-16,6 0 0,-7 0 16,7 0-1,-6 0-15,-7 0 0,0 0 16,7 0 0,-13 0-16,1 0 0,5 0 15,-6 0-15,1 0 16,-7 0-16,18 0 15,-11 0 1,-1 0 0,-12 10-1,6-10 1</inkml:trace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7T20:44:07.43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53A459F8-5B7F-476A-8304-926416C51B54}" emma:medium="tactile" emma:mode="ink">
          <msink:context xmlns:msink="http://schemas.microsoft.com/ink/2010/main" type="inkDrawing" rotatedBoundingBox="4137,6191 5119,6178 5119,6210 4138,6224" shapeName="Other"/>
        </emma:interpretation>
      </emma:emma>
    </inkml:annotationXML>
    <inkml:trace contextRef="#ctx0" brushRef="#br0">169-339 0,'12'0'93,"7"0"-93,-7 0 16,0 0 0,7 0-16,5 13 15,-5-13-15,-1 0 16,13 0-16,-6 0 0,5 0 15,-5 0 1,6 0-16,-13 0 0,1 0 16,-1-13-1,7 13-15,-7 0 0,1 0 16,-7 0-16,0 0 0,1 0 16,5 0-1,-6 0-15,7 0 0,-1 0 16,-5 0-1,-1 0-15,0 0 0,0 0 16,7 0 0,-7 0-1,1 0 1,-1 0 15,0 0 0,-12-14 94</inkml:trace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7T20:45:16.144"/>
    </inkml:context>
    <inkml:brush xml:id="br0">
      <inkml:brushProperty name="width" value="0.05292" units="cm"/>
      <inkml:brushProperty name="height" value="0.05292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9C917B3D-99BD-46F5-8A9A-B9BA5BC99E97}" emma:medium="tactile" emma:mode="ink">
          <msink:context xmlns:msink="http://schemas.microsoft.com/ink/2010/main" type="writingRegion" rotatedBoundingBox="10249,6507 12313,6347 12353,6859 10289,7020"/>
        </emma:interpretation>
      </emma:emma>
    </inkml:annotationXML>
    <inkml:traceGroup>
      <inkml:annotationXML>
        <emma:emma xmlns:emma="http://www.w3.org/2003/04/emma" version="1.0">
          <emma:interpretation id="{00B8AB1D-3180-4788-9243-E53303415D06}" emma:medium="tactile" emma:mode="ink">
            <msink:context xmlns:msink="http://schemas.microsoft.com/ink/2010/main" type="paragraph" rotatedBoundingBox="10249,6507 12313,6347 12353,6859 10289,70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2F3D480-A49C-4E0F-B254-BAEC87630D80}" emma:medium="tactile" emma:mode="ink">
              <msink:context xmlns:msink="http://schemas.microsoft.com/ink/2010/main" type="line" rotatedBoundingBox="10249,6507 12313,6347 12353,6859 10289,7020"/>
            </emma:interpretation>
          </emma:emma>
        </inkml:annotationXML>
        <inkml:traceGroup>
          <inkml:annotationXML>
            <emma:emma xmlns:emma="http://www.w3.org/2003/04/emma" version="1.0">
              <emma:interpretation id="{DD7FCE69-E759-4E23-81E4-AD9886B58A08}" emma:medium="tactile" emma:mode="ink">
                <msink:context xmlns:msink="http://schemas.microsoft.com/ink/2010/main" type="inkWord" rotatedBoundingBox="10249,6507 11665,6397 11705,6910 10289,702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344 269 0</inkml:trace>
          <inkml:trace contextRef="#ctx0" brushRef="#br0" timeOffset="809.5791">424 7 0,'0'-14'0,"0"1"62,0 19 17,0 28-79,0-20 15,0 6 1,0 0-16,12 14 15,-12-7-15,0 6 16,0-6-16,0 0 0,0-7 16,0-6-1,0-1-15,0 1 0,0-7 16,0-21 78,0-6-79</inkml:trace>
          <inkml:trace contextRef="#ctx0" brushRef="#br0" timeOffset="-489.9782">209-14 0,'-6'0'172,"-6"0"-141,12-13-15,-19 13 0,7 0-1,0 0 1,-1 0-1,1 0 17,0 0-17,-1 7 1,1-7 0,0 13 15,0-13-16,12 14 1,-13-14 0,13 13-1,-12 1 1,12-1 0,-12 1-1,12-1-15,0 0 31,0 1-31,-13-14 16,13 13 0,0 1-16,0-1 31,0 1 0,-12-1 0,12 8 1,0-8-1,0 1-15,0-1-1,6-13 1,-6 13-1,12-13 1,-12 7 0,13-7-1,-13 14-15,12-14 32,0 0-17,-12 13 1,13-13-1,5 0 1,-6 0 0,1 0-1,-1 0 1,0 0 0,1 14 15,-1-14-16,0 0 17,-6 0-1,7 0-15,-1 0 15,0 0 0,-12-14-31,0 1 63,12 13-63</inkml:trace>
          <inkml:trace contextRef="#ctx0" brushRef="#br0" timeOffset="1849.9562">424 162 0,'6'0'31,"7"0"-15,5 0 0,0 0-1,7 0 1,-25-7-1,12 7-15,1 0 16,-7 0 0,6 0-1</inkml:trace>
          <inkml:trace contextRef="#ctx0" brushRef="#br0" timeOffset="1362.6933">430 27 0,'0'-14'16,"6"14"46,-6-13-46,13 13-16,5 0 15,-6 0 1,7 0 0,5 0-1,-11 0-15,-7 0 0,6 0 16,0-14-1,1 14-15,11 0 16,-11 0 0</inkml:trace>
          <inkml:trace contextRef="#ctx0" brushRef="#br0" timeOffset="2264.5982">633 283 0,'0'-7'109</inkml:trace>
          <inkml:trace contextRef="#ctx0" brushRef="#br0" timeOffset="3254.6405">701 162 0,'6'0'32,"6"0"-17,7 0 1,-7 0-16,0 0 15,7 0 1,-1 0 0,7-14-1,-7 14 1,-6 0 0,1 0 15</inkml:trace>
          <inkml:trace contextRef="#ctx0" brushRef="#br0" timeOffset="2839.9146">738 54 0,'12'0'47,"0"0"-47,0 0 16,1 0-16,-1 0 15,-6 0-15,13-14 0,-7 14 16,-6 0-1,19-13-15,-13 13 32</inkml:trace>
        </inkml:traceGroup>
        <inkml:traceGroup>
          <inkml:annotationXML>
            <emma:emma xmlns:emma="http://www.w3.org/2003/04/emma" version="1.0">
              <emma:interpretation id="{7FBEECFD-CF62-4B9F-AC89-1AC722DB3538}" emma:medium="tactile" emma:mode="ink">
                <msink:context xmlns:msink="http://schemas.microsoft.com/ink/2010/main" type="inkWord" rotatedBoundingBox="11840,6421 12316,6383 12352,6847 11876,6884"/>
              </emma:interpretation>
              <emma:one-of disjunction-type="recognition" id="oneOf1">
                <emma:interpretation id="interp1" emma:lang="" emma:confidence="0">
                  <emma:literal>o</emma:literal>
                </emma:interpretation>
                <emma:interpretation id="interp2" emma:lang="" emma:confidence="0">
                  <emma:literal>O</emma:literal>
                </emma:interpretation>
                <emma:interpretation id="interp3" emma:lang="" emma:confidence="0">
                  <emma:literal>0</emma:literal>
                </emma:interpretation>
                <emma:interpretation id="interp4" emma:lang="" emma:confidence="0">
                  <emma:literal>°</emma:literal>
                </emma:interpretation>
                <emma:interpretation id="interp5" emma:lang="" emma:confidence="0">
                  <emma:literal>.</emma:literal>
                </emma:interpretation>
              </emma:one-of>
            </emma:emma>
          </inkml:annotationXML>
          <inkml:trace contextRef="#ctx0" brushRef="#br0" timeOffset="5239.8188">1051-14 0,'0'-13'31,"-12"13"32,12 7-47,-19 6-1,19 1 1,-6-14-1,6 20-15,-18-7 16,18 1 0,0-1-1,0 7 1,0-6-16,0 6 16,0-6 15,0-1-31,12 1 15,-12-1 1,6-13 0,-6 14-16,19-1 15,-7 1 17,0-14-17,-12 13-15,12-13 31,1 0-31,5 0 32,-6 0-32,1 0 15,-7 0 1,6 0 0,1 0-1,-1 0 1,0-7-1,0 7 17,-12-13-32,13 13 15,-1-14 1,0 1 0,7-1 15,-7 1-16,-12-1 1,12 1 0,-12-1-1,0 1 1,13-1 0,-13 1-1,0 0 1,0-1 15,0 1-31,0-1 31,0 1-31,0-1 32,-7 14-32,7-13 15,-12-1 16,12 1 1,-12 13-32,0-14 31,-1 14-15,1 0 15,0-13-16,-1 13 17,1 0-1,12-14-31,-12 14 31,0 0 0,-1 0 1,1 0-17,6 0 17,6 7-17,-13-7-15,1 0 31,12 14-15,-12-14 0,12 13-1,-12-13 1,12 20 0,-13-20-16,13 14 15</inkml:trace>
        </inkml:traceGroup>
      </inkml:traceGroup>
    </inkml:traceGroup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7T20:44:11.01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EDD40758-DC35-45B1-A3A3-13E8E14BE440}" emma:medium="tactile" emma:mode="ink">
          <msink:context xmlns:msink="http://schemas.microsoft.com/ink/2010/main" type="inkDrawing" rotatedBoundingBox="8834,5600 10168,5598 10169,5608 8835,5610" shapeName="Other"/>
        </emma:interpretation>
      </emma:emma>
    </inkml:annotationXML>
    <inkml:trace contextRef="#ctx0" brushRef="#br0">4866-890 0,'6'0'94,"7"0"-78,-1 0 15,6 0-31,7 0 31,12 0-15,-25 0-16,0 0 15,7 0-15,-1 0 16,7 0-16,-7 0 0,1 0 16,-1 0-1,1 0-15,5 0 0,-5 0 16,-1 0-1,0 0-15,1 0 0,5 0 16,-5 0 0,-1 0-16,1 0 0,-1 0 15,7 0-15,-7 0 0,1 0 16,-1 0 0,1 0-16,5 0 15,-5 0-15,-7 0 16,0 0-16,0 0 0,1 0 15,-7 0 1,6 0-16,0 0 0,13 0 31,-7 0-31,-5 0 16,-1 0 0,-6 0 15,6 0 16,1 0-16,-1 0-15,0 0 30,1 0 1,-1 0-15,-12-41 77,-6 41-78</inkml:trace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7T20:54:16.753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382E072-6DB4-4D4B-B81C-018C55E9C9C4}" emma:medium="tactile" emma:mode="ink">
          <msink:context xmlns:msink="http://schemas.microsoft.com/ink/2010/main" type="writingRegion" rotatedBoundingBox="4404,8424 20947,6562 22086,16684 5543,18546"/>
        </emma:interpretation>
      </emma:emma>
    </inkml:annotationXML>
    <inkml:traceGroup>
      <inkml:annotationXML>
        <emma:emma xmlns:emma="http://www.w3.org/2003/04/emma" version="1.0">
          <emma:interpretation id="{75D60B42-CEA6-49FF-A878-E5E101F5CA70}" emma:medium="tactile" emma:mode="ink">
            <msink:context xmlns:msink="http://schemas.microsoft.com/ink/2010/main" type="paragraph" rotatedBoundingBox="4404,8424 20947,6562 21546,11879 5003,137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AF08992-C42A-433F-B68A-7A94F3CD4E81}" emma:medium="tactile" emma:mode="ink">
              <msink:context xmlns:msink="http://schemas.microsoft.com/ink/2010/main" type="inkBullet" rotatedBoundingBox="4611,10259 11751,9455 12143,12937 5003,13741"/>
            </emma:interpretation>
            <emma:one-of disjunction-type="recognition" id="oneOf0">
              <emma:interpretation id="interp0" emma:lang="" emma:confidence="0">
                <emma:literal>↳</emma:literal>
              </emma:interpretation>
            </emma:one-of>
          </emma:emma>
        </inkml:annotationXML>
        <inkml:trace contextRef="#ctx0" brushRef="#br0">-8663 6344 0,'0'25'218,"0"-50"48,0-26-235,0 0-15,0 0 31,0 0-16,0 1-15,0-1 15,0 0-16,0 0 17,0 26-32,0-26 15,0 0 17,51 51-17,-51-51 1,0 1-1,0-1 1,0 0 15,0 0-15,0 0 15,0 1-15,0-1-1,0 0-15,0 26 32,0-26-32,0 0 15,0 0 17,0 0-17,0 1 1,51-27-1,-51 27 1,0-1 0,0 0-1,51 51-15,-51-51 16,0 0 0,0 1-1,50-1 16,-50 0-15,51 51 0,-51-51-16,0 0 15,51 51-15,-51-50 16,51-1 0,-51-25 15,51 76-31,-51-51 15,50 0 1,-50 0-16,77 51 16,-77-51-16,50 1 31,27-27-15,-77 27-1,50 50-15,-50-51 16,51 0-1,-51 0 1,51 51-16,-51-51 16,51 1-1,-51-1-15,51 51 16,-51-51 0,50 51-1,-50-51 1,51 51-16,-51-51 15,26 51 1,-26-50-16,101-1 31,-50 0-15,0 51 0,-51-51-1,51 51-15,-51-51 16,50 51-1,-50-50-15,77 50 16,-77-51 0,76 51-16,-76-51 0,76 51 15,-25-51-15,0 51 16,25-51-16,-51 51 16,51-50-16,-50 50 15,75-102 1,-24 102-1,-77-51 1,50 51 0,1 0 15,25-51-31,26 51 31,-77 0-31,52-50 0,-27 50 16,-24 0-1,25 0-15,-1-51 0,1 51 16,0 0 0,0 0-16,50-76 15,-50 76-15,-25 0 32,24 0-32,52 0 31,-77 0-31,52-51 0,-27 51 15,-24 0 1,25 0-16,-1 0 16,52 0-16,-77 0 15,26 0 17,0 0-32,0 0 15,0-51 16,50 51-15,-25 0 0,-25 0-16,0 0 15,-26 0-15,77 0 16,-51 0 0,0 0-1,-26 0 1,77 0-1,-26 0 1,-76 25 0,76-25-16,0 0 0,0 0 31,-25 0-31,0 0 31,0 0-31,0 0 31,-51 51-31,50-51 0,1 0 32,0 0-17,0 0 1,0 0 15,-51 51 0,50-51-31,1 0 16,0 0 0,-51 51-16,25-51 0,26 0 31,0 0-15,-51 51-16,51-51 15,0 50 16,50-50-15,-101 51 0,26-51-16,50 51 31,-25-51 16,-51 51-47,25-51 31,-25 51-15,51-51-1,0 0 1,-51 50-16,50-50 16,1 51-1,0-51 1,-51 51-1,51-51-15,0 51 32,-1 0-1,1-51-15,-51 50-1,51-50 1,-51 51-1,51-51 1,0 51 0,-1-51 31,-50 51-47,51-51 46,-51 51-46,51-1 32,-51 1-1,51-51-15,-51 51-1,51-51 1,-51 51-1,0 0 17,50-51-32,-50 50 0,51 1 31,-51 0-15,51-51-1,-51 51-15,51 0 47,-51-1-16,0 1-15,51-51 0,-51 26-16,0 24 31,50-50-31,-50 51 31,0 0 16,51-51 0,-51-25 62</inkml:trace>
      </inkml:traceGroup>
    </inkml:traceGroup>
    <inkml:traceGroup>
      <inkml:annotationXML>
        <emma:emma xmlns:emma="http://www.w3.org/2003/04/emma" version="1.0">
          <emma:interpretation id="{B43CCC8F-794F-4F0A-8C41-052326A0A001}" emma:medium="tactile" emma:mode="ink">
            <msink:context xmlns:msink="http://schemas.microsoft.com/ink/2010/main" type="paragraph" rotatedBoundingBox="7716,12833 13823,11590 14181,13351 8074,1459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B49F9FF-ECE4-4785-8F08-E9F91006D46B}" emma:medium="tactile" emma:mode="ink">
              <msink:context xmlns:msink="http://schemas.microsoft.com/ink/2010/main" type="line" rotatedBoundingBox="7716,12833 13823,11590 14181,13351 8074,14594"/>
            </emma:interpretation>
          </emma:emma>
        </inkml:annotationXML>
        <inkml:traceGroup>
          <inkml:annotationXML>
            <emma:emma xmlns:emma="http://www.w3.org/2003/04/emma" version="1.0">
              <emma:interpretation id="{785048BE-1801-4D53-8765-9D0A35567F1F}" emma:medium="tactile" emma:mode="ink">
                <msink:context xmlns:msink="http://schemas.microsoft.com/ink/2010/main" type="inkWord" rotatedBoundingBox="7716,12833 13823,11590 14181,13351 8074,14594"/>
              </emma:interpretation>
            </emma:emma>
          </inkml:annotationXML>
          <inkml:trace contextRef="#ctx0" brushRef="#br1" timeOffset="-35790.0499">-5920 5455 0,'0'25'140,"0"26"-93,0 0-31,26-1-1,-26 1 1,0 0 0,51 0-1,-51 0 17,0-1-17,50-50 1,-50 51-1,51 25 1,-51-25 0,51-51-16,-51 51 15,51 0 1,0-51 15,-51 51-15,50-51-1,-50 50-15,51-50 0,0 51 32,0-51-32,-51 51 15,51-51-15,-1 51 16,27-51 0,24 51-1,-25-51 1,1 0-1,24 76 1,-75-76 0,75 0-16,-25 51 31,1-51-31,-27 0 16,27 0-1,-77 50 1,101-50-16,1 0 31,-26 0-31,-25 0 16,0 51-1,-1-51 1,1 0 0,25 0-1,-25 0 1,0 0-16,0 0 0,0 0 15,-1 0 1,1 0-16,0 0 0,25 0 16,0 0-1,1 0 1,-27 0-16,1 0 16,0 0-1,0-25-15,0 25 16,-1 0-16,1 0 15,0 0-15,0-51 0,76 51 32,-102 0-32,-25-51 0,102 51 15,-51 0-15,-1 0 16,1-51-16,0 51 16,-26 0-16,26 0 15,25-76-15,-50 76 16,101 0-1,-127-25-15,101 25 16,-50 0-16,0 0 16,0-76-16,0 76 0,-1 0 15,1-51 1,0 51-16,0 0 0,0-51 16,-1 51-1,1 0-15,-51-51 0,76 51 16,-25 0-1,0-51-15,0 51 0,-51-50 16,101 50 0,-101-51-16,51 51 0,0-51 15,0 51 1,-51-51 0,76 51-16,0-76 15,0 76 1,-76-76-16,102 76 15,-102-51 1,76 51-16,-76-51 0,76 51 16,-76-51-16,77 51 15,-77-76-15,50 76 16,-50-101-16,51 101 16,-51-51-16,51 51 15,-51-26-15,51-50 16,-51 0 15,51 76-31,-51-51 16,0 0-1,50 51-15,-50-50 0,0 24 32,51-50-32,-51 25 31,0 26-31,51 25 15,-51-51 1,0 0-16,51 51 16,-51-51-1,0 1 1,51 50-16,-51-51 16,0 0 15,0 0 16,0 0-16,0 1-15,0-1 15,50 51-16,-50-51 1,0 26 62</inkml:trace>
        </inkml:traceGroup>
      </inkml:traceGroup>
    </inkml:traceGroup>
    <inkml:traceGroup>
      <inkml:annotationXML>
        <emma:emma xmlns:emma="http://www.w3.org/2003/04/emma" version="1.0">
          <emma:interpretation id="{4E9DC9E5-3BAC-4DAA-95D6-A3698DA24A3A}" emma:medium="tactile" emma:mode="ink">
            <msink:context xmlns:msink="http://schemas.microsoft.com/ink/2010/main" type="paragraph" rotatedBoundingBox="6832,14249 13233,14249 13233,17932 6832,179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B3ACE38-F674-4AF5-9704-FB99816BEAC2}" emma:medium="tactile" emma:mode="ink">
              <msink:context xmlns:msink="http://schemas.microsoft.com/ink/2010/main" type="inkBullet" rotatedBoundingBox="6857,14145 13286,15735 12565,18651 6136,17062"/>
            </emma:interpretation>
            <emma:one-of disjunction-type="recognition" id="oneOf1">
              <emma:interpretation id="interp1" emma:lang="" emma:confidence="0">
                <emma:literal>↳</emma:literal>
              </emma:interpretation>
            </emma:one-of>
          </emma:emma>
        </inkml:annotationXML>
        <inkml:trace contextRef="#ctx0" brushRef="#br0" timeOffset="5809.951">-6809 6877 0,'-25'0'141,"25"25"-32,0 26-77,0 0-17,0-26 1,0 26-16,0 0 31,0 0-31,0 0 31,0-1-31,0 1 32,0 0-32,25 0 15,-25 0 1,0-1 0,0 1-1,51-51 1,-51 51-16,0 0 15,0 0 1,0-1 0,51-50-16,-51 26 15,0 25 1,0-1-16,51-50 16,-51 51-1,0 0 1,0 0-1,51-51 1,-51 51 0,0-1-1,50-50-15,-50 77 32,51-27-17,-51 1 1,51 0 15,-51 0-15,51 0-1,-51-1 1,51-50-16,-51 51 16,0 0-1,50-51-15,-50 51 16,0 0-1,51-51-15,-51 50 16,51 27 0,-51-27-1,51-50 1,-51 51-16,51 0 31,-51 0-15,50-51-16,-50 51 15,51-51 1,-51 50 0,51-50-16,-51 51 0,51-51 31,-51 51-15,51-51-16,-51 76 15,50-76-15,1 51 31,25 0-15,-25-51 0,-51 51-16,51-51 15,-51 50-15,51-50 32,-51 51-32,51-51 15,-51 51 1,50-51-16,-50 51 31,51-51-31,0 0 16,-51 51-16,51-51 0,0 50 31,-1 1-15,1 0 15,0 0-16,-51 0 17,51-51-17,0 50 17,-1-50-17,-50 51 1,51-51-1,-51 51 1,51-51-16,0 51 16,0-51-16,-1 76 31,1-76-15,-51 51-16,51-51 15,0 0-15,-51 25 16,51-25-1,25 76 17,-25-76-17,-1 0-15,1 0 16,-51 51 0,51-51-16,0 0 15,0 0 1,25 51-1,0-51 1,26 0 0,-26 0-1,0 0 1,51 0 0,-102 0-1,26 0-15,0 0 0,0 0 16,0 0-1,-1 0-15,1 0 0,0 0 16,0 0-16,0 0 16,-1 0-16,1 0 15,0 0-15,25 0 16,0 0 0,1 0-1,-1-25 1,25 25-1,-50 0 1,0-77-16,0 77 0,25 0 31,-76-25-31,76 25 0,-25 0 16,-51-51-16,51 51 16,0 0-1,-1-76 1,1 76 15,-51-25-15,51 25-16,0 0 15,-51-51 1,51 51 0,-1 0-1,-50-51-15,26 51 16,25 0-1,-51-51-15,50 51 32,-50-51-32,51 51 0,0 0 31,-51-50-31,76 50 16,-76-51-1,51 51-15,-51-51 16,76 51-1,-76-51-15,51 51 32,-51-51-32,51 51 0,0-50 31,25-1-15,-25 0 15,-51 0-16,50 51 1,-50-51-16,51 51 16,-51-50-1,26 50 1,-26-51-16,50 51 16,-50-51-1,0 0 1,51 51-1,-51-51-15,0 26 16,51 25 0,-51-51-16,51-25 15,-51 51 17,51 25-32,-51-51 15,0 0 1,50 51-1,-50-51 1,0 0 0,51 51-16,-51-50 31,0-1-15,0 0-1,51 51 1,-51-51-1,0 0 17,0 1-1,0-1-15,51 51-1,-51-26 1,0-24 15,0-1-15,0 0 15,0 0 31</inkml:trace>
      </inkml:traceGroup>
    </inkml:traceGroup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7T20:59:42.00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108 0 0,'-20'0'32,"20"20"389,-39 19-389,39 1-17,0-1 17,-40 0 14,40 1-30,0-1 15,0 0 1,0 1-1,0-20 16,0 19-47,0 0 15,0 1 17,0-1-1,0 0-16,0 1 17,0-1-17,0 1 1,0-1 15,0 0-15,20 1-1,-20-1 17,0 0-17,39 1 1,-39-1 0,0 1-1,40-1 1,-40 0-1,0 1 1,39-1 0,-39 0 15,0 21-15,40-60-1,-40 39-15,0 0 16,0 1-1,39-40-15,-39 19 16,0 21 0,39 19-1,-39-39-15,40 39 32,-40-20-32,39 0 31,-39 1-16,40-40-15,-40 59 16,59 0-16,-59-20 31,39-39-31,-39 40 0,39-1 16,-39 0 0,40-39-1,-40 40-15,39-40 16,-39 39-16,59 1 15,-19-40 1,-40 39 0,39-39-16,-39 39 15,39-39 1,-39 40 0,40-40-16,-40 39 15,39-39 1,1 39-16,-1-39 31,-39 40-31,20-40 0,-20 39 31,39-39-31,-39 40 16,39-40-16,1 39 16,-1-39-1,-39 39-15,40-39 31,-40 40-31,78-40 16,-78 39 0,20-39-16,39 39 15,-39-39 1,-20 40-16,39-40 16,-39 39-1,79-39-15,-40 59 16,1-59-1,-40 40 1,39-40-16,0 39 16,1-39-1,-40 39 1,59-39-16,-20 40 16,20-40-1,-59 39-15,59-39 16,20 0-1,-79 40-15,40-40 16,19 0 0,-59 39-16,59-39 15,0 0 1,-59 39-16,59-39 16,20 0-1,-79 40-15,59-40 16,0 39-16,0-39 31,20 39-31,-20-39 31,-20 0-31,-39 40 16,79-40-16,-40 0 0,60 39 16,-40-39-1,39 0 1,-58 59-1,19-59 1,-20 0-16,60 0 16,-80 0-1,-19 20-15,99-20 0,-60 0 16,1 0 0,-1 0-16,0 0 0,1 0 15,-21 0 1,-19 39-16,79-39 0,-39 0 15,19 0 1,0 59 0,-20-59-1,1 0-15,19 0 16,-20 0-16,0 40 31,1-40-15,-1 0-1,1 0-15,-1 0 32,0 0-32,1 39 15,-1-39 1,0 0 0,21 0-1,-1 0 16,-20 0-31,0 0 0,1 0 16,-1 0-16,1 0 16,-1 0-16,0 0 15,1 0-15,-1 0 16,-19 0-16,19 0 0,1 0 16,-1 0-1,0 0-15,1 0 0,-1 0 16,0 0-1,1 0-15,-1 0 0,-39-19 16,59 19 0,-19 0-16,-1 0 15,0 0 1,1 0 0,-1-40 15,1 40 0,-1 0 0,-19 0-31,-20-39 16,78 39-16,-18 0 31,-1 0-31,-20-40 16,0 40-16,1 0 15,-1 0-15,1 0 16,-1-39-16,0 39 16,1 0-16,19 0 15,-59-39-15,59 39 16,-20 0 0,-39-40-16,40 40 31,-40-39-31,39 39 15,-39-40 1,39 40-16,-39-39 31,40 39-31,-1-39 16,1 39-16,-40-40 16,39 40-1,0-39-15,1 39 31,-40-39-31,39 39 0,0-40 32,1 1-32,-1-1 15,1-19 1,19 20 0,-20-20-1,0 20 1,1-1-1,-1-39 1,1 40 0,-40 0-1,39 39 1,-39-40-16,0 1 16,39 39-1,-39-40-15,0 21 16,40 19-1,-40-40-15,0 1 16,39 39 0,-39-39-16,0-1 15,0 1-15,40 0 32,-40-1-32,0 1 31,0-1-31,0 1 31,0 0-15,0-1-1,0 1 17,39 39-32,-39-40 15,0 21 1,0-21 15,0 1-15,0 0-1,0-1 17,0 1 14,0 0 1,0-1 0,-20 40-47,20-39 31,0-1 16,0 1-15,-39 39-1,39-39-16,0 19 17</inkml:trace>
  <inkml:trace contextRef="#ctx0" brushRef="#br0" timeOffset="1">7158 1280 0,'0'39'282,"0"1"-267,-20 38 1,20-38 0,-39-40-16,39 20 15,-40 39-15,40-20 31,-39-39-31,39 20 16,-39 39 0,39-20-1,-40-39-15,40 20 0,-39 39 32,39-39-32,-40 39 31,40-20-16,-39-39 1,39 20 15,20-99 79</inkml:trace>
  <inkml:trace contextRef="#ctx0" brushRef="#br0" timeOffset="2">7256 1339 0,'0'-39'15,"0"58"157,0 21-156,20-1-1,-20 40 1,0-40 0,39-39-1,-39 20-15,0 19 16,40-39 0,-40 40-16,0-1 15,39-39 1,-39 39-16,39 1 31,-39-1 0,40-39-31,-40 40 16,39-40 0,-39 39-1,0 0 1,40-39-1,-40 40 17,39-40-17,-39 39 32,0-59 47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7T21:41:57.469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4E94C9BB-205D-413D-B897-9DC452E25EEF}" emma:medium="tactile" emma:mode="ink">
          <msink:context xmlns:msink="http://schemas.microsoft.com/ink/2010/main" type="writingRegion" rotatedBoundingBox="7246,5631 5102,9009 2331,7249 4475,3872"/>
        </emma:interpretation>
      </emma:emma>
    </inkml:annotationXML>
    <inkml:traceGroup>
      <inkml:annotationXML>
        <emma:emma xmlns:emma="http://www.w3.org/2003/04/emma" version="1.0">
          <emma:interpretation id="{6DE136E0-038E-4123-8DB3-D86BE9ECF00B}" emma:medium="tactile" emma:mode="ink">
            <msink:context xmlns:msink="http://schemas.microsoft.com/ink/2010/main" type="paragraph" rotatedBoundingBox="7246,5631 5102,9009 2331,7249 4475,38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DB4FC21-2972-4D06-BBB5-DA519C4BE34A}" emma:medium="tactile" emma:mode="ink">
              <msink:context xmlns:msink="http://schemas.microsoft.com/ink/2010/main" type="line" rotatedBoundingBox="7246,5631 5102,9009 2331,7249 4475,3872"/>
            </emma:interpretation>
          </emma:emma>
        </inkml:annotationXML>
        <inkml:traceGroup>
          <inkml:annotationXML>
            <emma:emma xmlns:emma="http://www.w3.org/2003/04/emma" version="1.0">
              <emma:interpretation id="{DB779FA1-9C3D-440C-9A64-E588A03AE34F}" emma:medium="tactile" emma:mode="ink">
                <msink:context xmlns:msink="http://schemas.microsoft.com/ink/2010/main" type="inkWord" rotatedBoundingBox="7246,5631 5102,9009 2331,7249 4475,3872"/>
              </emma:interpretation>
              <emma:one-of disjunction-type="recognition" id="oneOf0">
                <emma:interpretation id="interp0" emma:lang="" emma:confidence="0">
                  <emma:literal>o</emma:literal>
                </emma:interpretation>
                <emma:interpretation id="interp1" emma:lang="" emma:confidence="0">
                  <emma:literal>O</emma:literal>
                </emma:interpretation>
                <emma:interpretation id="interp2" emma:lang="" emma:confidence="0">
                  <emma:literal>0</emma:literal>
                </emma:interpretation>
                <emma:interpretation id="interp3" emma:lang="" emma:confidence="0">
                  <emma:literal>°</emma:literal>
                </emma:interpretation>
                <emma:interpretation id="interp4" emma:lang="" emma:confidence="0">
                  <emma:literal>.</emma:literal>
                </emma:interpretation>
              </emma:one-of>
            </emma:emma>
          </inkml:annotationXML>
          <inkml:trace contextRef="#ctx0" brushRef="#br0">2319 35 0,'-29'0'234,"-30"0"-202,-1 0-1,60-30-16,-59 30-15,0 0 32,0 0-17,0 0 1,0 0 15,0 0-15,0 0-1,0 0 17,29 0-17,-29 0 1,59 30 0,-59-30-16,0 0 15,0 0 1,59 59-16,-59-59 15,59 59 1,-59-59 0,-30 0 15,89 59-31,-59-59 16,0 59 15,0-59-16,59 59-15,-59-59 32,59 59-32,-59-59 15,59 60-15,-59-60 16,59 29 0,-59 60-1,0-30 16,59 0-15,-59-59-16,59 59 31,-59-59-31,59 29 16,-59-29 15,59 59-31,-60 30 16,60-59 15,-59-30-31,59 59 16,-59 29 15,59-58 0,-59-30-31,59 59 16,-59 0-1,59 0 17,-59 30-17,59-60 17,-59 60-1,59-30-16,-89 0 1,89 30 15,0-30-31,-59-59 16,59 59 0,0 0-16,0 0 15,0-30 1,0 30 15,0 0-15,0 1-1,0-1 17,0 29-17,0-29 1,0 0-1,0 0 1,0 0 0,0 1-1,59-1 1,-59 29 0,60-88-1,-60 59 1,29-59-1,-29 59-15,89 0 32,-89 1-17,59-60 1,-59 59 0,29-59-1,-29 59-15,89 0 16,-89 0-1,59-59 1,-59 59 15,29-59-31,60 59 32,-59-59-1,-30 59-16,59-59-15,29 59 16,-58-59 0,-30 59-1,59-59 1,0 0 15,-59 59-31,59-59 31,0 0-15,0 0 15,0 0-15,-59 59 0,59-59-16,0 0 31,0 0-16,1 0 1,-1 0 0,-30 0-1,30 0 1,30-29 0,-60 29 15,89 0-16,-58 0 1,-60-59-16,59 59 16,29 0-1,1 0 1,-89-59-16,59 59 16,0 0-1,0 0 1,-59-59-16,59 59 15,0-60 17,0 1-1,0 59-15,-59-59-16,59 59 15,0-59 1,1 59 15,-60-59-31,59 59 16,-59-59-1,59 59 1,0-59 0,0 0 15,0 59-16,-59-59 1,59 59-16,-59-59 31,59 59-31,-59-59 16,59 59 0,-59-59-1,30 59 1,-30-59-16,88 0 31,-88-1-15,59 60-1,-59-59-15,59 0 32,-59 0-17,59 59 1,-59-59-1,0 0 1,60 59 0,-60-59-16,0 0 31,0 0-15,0 0-1,0 29 16,59-58-15,-59-1 0,0 30 15,0 0-15,0-30-1,0 30 16,0 0-15,0 0 15,0 0-15,0 30 15,0-31-15,0 1-1,0 0 17,-30 59-17,30-59 1,0 0 15,-59 0 0,59 0-15,-89 0 15,89 0 1,-59 0-17,59 0 16,-59 59-15,59-59 0,0 0 15,-59 59-31,59-59 16,-29 59-1,29-59 1,-89-1 15,89 1-15,-59 59-1,59-59 1,-30 59 0,30-59 15,-59 59-31,59-59 31,-59 59-15,59-59-1,-59 59 1,0-59 15,0 59 16,0 0-16,0 0-15,0 0 0,0 0-1,0 0 1,0 0-1,0 0 1,-30 0 0,30 0-1,0 89-15,0-89 16</inkml:trace>
        </inkml:traceGroup>
      </inkml:traceGroup>
    </inkml:traceGroup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7T21:05:42.41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9C40D8D2-EB5A-48EC-9DC4-902822383852}" emma:medium="tactile" emma:mode="ink">
          <msink:context xmlns:msink="http://schemas.microsoft.com/ink/2010/main" type="inkDrawing" rotatedBoundingBox="15633,5041 16391,5315 16149,5987 15390,5713" shapeName="Other">
            <msink:destinationLink direction="with" ref="{57219E8C-ACD8-4497-83E0-C84B92661A0E}"/>
            <msink:destinationLink direction="with" ref="{2F0E0147-1933-4F2D-9652-7A2DCB31FFC2}"/>
          </msink:context>
        </emma:interpretation>
      </emma:emma>
    </inkml:annotationXML>
    <inkml:trace contextRef="#ctx0" brushRef="#br0">228 0 0,'-10'0'187,"-10"0"-171,1 0 15,-1 0-15,20 10-1,-19-10-15,-1 0 31,20 20-31,-20-20 16,20 19 0,-19-19-1,19 20-15,-20 0 16,20-1 0,-20-19-1,20 30-15,-19-1 16,19-9-1,0 9 1,-20-29 0,20 39-16,0-29 15,0 29 1,0-9 0,0-1-1,0-9-15,0-1 16,0 1-16,0 0 15,0-1-15,0 1 16,0-1-16,0 11 16,0-11-1,10-19 1,-10 20-16,0-10 16,20-10-16,-20 20 15,19-20 1,-19 19-16,20-19 15,-20 20 1,19-20-16,1 19 16,0-19-1,-1 30 1,1-30 0,0 0-1,-11 0 1,11 0-1,0 0 1,-1 0 0,11 0-1,9 0 1,-10-20 0,1 1-1,9-1 1,-10 0-1,-9-9 1,0 9 0,9 1-1,-9-11 1,-1-9-16,1 10 16,-20 9-1,19 20-15,-19-29 16,0 9-16,20 0 15,-20 1-15,29-11 16,-29-9 0,0 19-1,10 20 1,-10-9-16,0-11 16,0 0-1,0 1 1,0-11-1,-10 1 1,10 19 15,-19 10-15,-1 0 15,10 0-15,-9 0 15,-1 0-15,20 20-1,-19-20 1,19 19-16,-20 1 16,20 0-1,-29 19 1,29-10-1,-20 1 1,20-11 0,0 11-1,0 9 1,-20-39-16,20 29 16,0 1-1,0-11 1,0 1-1,0 0 1,0-1-16,0 1 16,0-1-1,0-9 1,0 10 0,0 0-1,0-1 1,10-19-1,-10 20-15,20-1 16,-1 1 15,1-20-15,0 0 0,-1 0-1,11 0 1,-30-10-1,39 10-15,-39-10 16,29 10-16,-9-29 16,0 29 15,-20-20-31,19 20 47</inkml:trace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7T21:06:00.06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57219E8C-ACD8-4497-83E0-C84B92661A0E}" emma:medium="tactile" emma:mode="ink">
          <msink:context xmlns:msink="http://schemas.microsoft.com/ink/2010/main" type="inkDrawing" rotatedBoundingBox="16384,5599 16972,6041 16948,6073 16359,5631" semanticType="callout" shapeName="Other">
            <msink:sourceLink direction="with" ref="{9C40D8D2-EB5A-48EC-9DC4-902822383852}"/>
          </msink:context>
        </emma:interpretation>
      </emma:emma>
    </inkml:annotationXML>
    <inkml:trace contextRef="#ctx0" brushRef="#br0">0 0 0,'20'0'500,"-20"19"-485,20-19 1,-20 20-1,29-20 1,-29 20 0,20-20-1,-20 19-15,19-19 16,1 20 0,0 0 15,-1-20-16,-19 39 1,20-39 0,-20 19-1,19-19-15,-19 10 16,20-10 0,0 30-1,-1-30 16,-19 19-31,20-19 16,-20 10 0,19-10-16,1 0 31,-20 20-31,20-20 31,-20 19-15,19-19-16,1 20 31,9-20-15,-29 19-1,20-19 1,0 20 0,-1-20 15,-19 20-16,20-20 1,-20 19 0,19-19-1,1 20 17,0-20-1,-20 20-16,19-20 17,-19 19 15,20-19-32</inkml:trace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7T21:05:04.25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FA7AD401-9EFE-4A29-B0B0-175BD6C8FA27}" emma:medium="tactile" emma:mode="ink">
          <msink:context xmlns:msink="http://schemas.microsoft.com/ink/2010/main" type="inkDrawing" rotatedBoundingBox="17491,6066 17566,6778 17026,6835 16951,6123" semanticType="callout" shapeName="Other">
            <msink:sourceLink direction="from" ref="{2FB9AF6C-1F07-419F-9943-FA613576A715}"/>
          </msink:context>
        </emma:interpretation>
      </emma:emma>
    </inkml:annotationXML>
    <inkml:trace contextRef="#ctx0" brushRef="#br0">425 10 0,'-20'0'328,"1"0"-250,19-10-46,-20 10-17,0 0 48,1 0-16,9 0-16,-10 0 0,1 0 16,19 10-47,-20-10 47,0 30-16,1-30 0,19 9-15,-20-9 0,20 20 15,-19-20-31,19 20 16,-20-20-1,0 19 16,20 1 1,-19-20-17,19 19 1,-20-19 0,20 20 15,-19-20-16,19 20 1,-20-1 15,20 1 1,-20-20-17,20 20 1,0 9 15,-19-29-15,19 20-1,0-1 1,0 1 0,-20-20-1,20 19 1,0 1 15,0 0-15,0-1 15,0 1 0,0-1 0,0-9-15,0 10 15,0 0 1,0-1-1,0 1 0,10-20-15,-10 19-16,0 1 31,19-20-31,-19 20 31,20-20 0,-20 19-15,20-19 15,-20 20-15,19-20 15,-19 19-15,20-19 15,-20 20 0,20-20-15,-1 20 15,1-20 16,-1 0-16,-19 19-31,20-19 32,-10 0-1,9 0 0,1 0 0,0 0 1,-1 0-1,1 0-16,0-19 1,-1 19 15,1 0-15,-20-10 0,19 10-1,1 0 32,-20-20-31,20 20-16,-1 0 47,-19-19-32,20 19 16,-1-20 1,1 20-1,-20-20-31,20 20 31,-20-19-15,19 19 31,-19-20 0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6T23:24:17.204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B9D4DEB8-660A-40F4-9B61-0A9C13BB5662}" emma:medium="tactile" emma:mode="ink">
          <msink:context xmlns:msink="http://schemas.microsoft.com/ink/2010/main" type="inkDrawing" rotatedBoundingBox="19680,6359 19737,4571 19775,4572 19717,6361" shapeName="None"/>
        </emma:interpretation>
      </emma:emma>
    </inkml:annotationXML>
    <inkml:trace contextRef="#ctx0" brushRef="#br0">45 0 0,'0'11'140,"0"11"-124,0 0 15,0 0-15,0 11-1,0 0 1,0 11-16,0-11 16,0 1-1,0-1 1,0 0-1,0-11-15,0 22 16,0-33 0,0 11-16,0 33 15,0-32-15,0-1 16,0 0-16,0 0 16,0-11-16,-23 22 15,23 0 1,0 0-1,0 0 1,0-11 0,0 12-1,0 10 1,-22-44-16,22 11 16,0 33-1,0-11 1,0-11-16,0 0 0,0 11 15,0 1 1,0-1 0,0-11-1,0 11 1,0 11 0,0-11-1,0 0 1,0 0-1,0 1 1,0-12 0,0 22-1,0-11 1,0 0-16,0-11 16,0 11-1,0-11 1,0 12-1,0-1 1,0-11 0,0 0-1,0 0 17,0 0-17,0 0 16,0 0-15,0 0-16,0 0 16,0 0-1,0 1 1,0-1 31,0-33 0,0-11-32,0-1-15,0 1 0</inkml:trace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7T21:05:38.37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DE54F7F0-03E9-4B66-88B5-350DB9BBA6EE}" emma:medium="tactile" emma:mode="ink">
          <msink:context xmlns:msink="http://schemas.microsoft.com/ink/2010/main" type="inkDrawing" rotatedBoundingBox="16104,7100 16481,7807 15865,8136 15488,7429" semanticType="verticalRange" shapeName="Other">
            <msink:destinationLink direction="with" ref="{706459E4-34DF-42C0-BE12-8A9840E111D3}"/>
            <msink:destinationLink direction="with" ref="{6AD3B967-1379-494B-ADAA-46E066CD8551}"/>
          </msink:context>
        </emma:interpretation>
      </emma:emma>
    </inkml:annotationXML>
    <inkml:trace contextRef="#ctx0" brushRef="#br0">-1135 1138 0,'0'10'235,"-9"-10"-220,-11 19 1,0 1 15,1 0 1,-1-1-17,-9 1 16,29-1 1,-20-19-32,20 20 15,-19 0 1,19-1 0,-20 1-1,20 0 1,0-1-1,-20-19 1,20 30-16,0-11 16,0 1-1,0-1 1,0 11 0,0-11-1,0 1 1,0 9-1,0-9 1,0 0 0,10-1-1,-10 21 1,0-21 0,30 1-1,-30-1 1,0 1-1,9-20 1,-9 10-16,0 9 31,30 1-15,-30 0 15,19-20-15,-19 19-1,10-19 1,-10 20 0,20-20-1,9 20 17,-19-20-17,10 0 16,-20 19-15,19-19-16,1 0 31,-1 0-15,1 0 0,0-10-1,-1 10 1,1 0-1,-20-19-15,20 19 16,-1-20 0,1 20-1,-20-20-15,19 20 16,1-29 0,0 9-1,-20 1 1,19 19-16,-19-20 15,20 1 1,-20-1-16,19 20 31,-19-20-31,0 1 16,20 19-16,-20-20 16,0 1-1,20-1 1,-20 0-1,0 1 1,19 19-16,-19-20 16,0 0-1,0-9 1,0 9-16,0 1 31,0-1-31,20 20 16,-20-19-16,0 9 15,0-10 1,0 1 0,0-1-1,0 0 1,0 1 0,-10 19-1,10-20 1,0 0-1,-19 20-15,19-19 32,-20 19-32,0 0 62,10 0-15,10 10-16,-19-10-31,-1 19 32,-9 1-1,29 0 0,-20-20-15,20 19-1,0 11 1,-19-1 15,19-19-15,0 9-1,0 1 1,0 0-16,-20 19 16,20-29-1,0 9 1,0 1 0,0-1-1,0 1 1,0 0-1,0-1 1,0 1 0,10-20-1,-10 20-15,0-1 16,0 1 0,0-1-1,19-19 1,-19 20-1,0-10 1,20-10 0,-20 19-1,20-19 1,-20 20-16,19-20 16,1 20 15,-1-20-16,1 0 17,10 0-17,-11 0 1,1 0 15,-1 0-15,1-10-1,0 10 1,-20-20 0,19 20-16,-19-19 31,20 19-31,-20-10 31,10 10-31,-10-20 47,19 20-47</inkml:trace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7T21:05:23.20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706459E4-34DF-42C0-BE12-8A9840E111D3}" emma:medium="tactile" emma:mode="ink">
          <msink:context xmlns:msink="http://schemas.microsoft.com/ink/2010/main" type="inkDrawing" rotatedBoundingBox="16510,7369 17018,6858 17038,6878 16530,7389" semanticType="callout" shapeName="Other">
            <msink:sourceLink direction="with" ref="{DE54F7F0-03E9-4B66-88B5-350DB9BBA6EE}"/>
          </msink:context>
        </emma:interpretation>
      </emma:emma>
    </inkml:annotationXML>
    <inkml:trace contextRef="#ctx0" brushRef="#br0">32 785 0,'-9'0'188,"-21"20"-173,20-20 1,-19 49-16,9-30 16,1 1-16,-1 9 15,1-9-15,-11-1 16,11 1-16,-1 0 16,0-1-16,1 1 15,-1 9-15,0-9 16,1 0-16,-11-1 15,11 1-15,-1-1 0,1-19 16,19 30-16,-30-30 16,30 39-16,-19-39 15,19 20-15,-20-20 16,20 9-16,-20-9 16,20 20-1,-19-20 16</inkml:trace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7T21:05:05.91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2FB9AF6C-1F07-419F-9943-FA613576A715}" emma:medium="tactile" emma:mode="ink">
          <msink:context xmlns:msink="http://schemas.microsoft.com/ink/2010/main" type="inkDrawing" rotatedBoundingBox="17730,6286 18533,6213 18536,6238 17732,6311" shapeName="Other">
            <msink:destinationLink direction="from" ref="{FA7AD401-9EFE-4A29-B0B0-175BD6C8FA27}"/>
          </msink:context>
        </emma:interpretation>
      </emma:emma>
    </inkml:annotationXML>
    <inkml:trace contextRef="#ctx0" brushRef="#br0">729 206 0,'19'0'172,"1"0"-141,0 0-15,-1 0-1,1 0 1,-1-19 0,11 19-1,-10 0 1,-1 0-16,11 0 16,-11 0-16,1 0 15,-1 0-15,1 0 16,0 0-16,9 0 15,0 0 1,-9 0-16,29-30 16,-29 30-1,-1 0-15,1 0 16,0 0-16,-1 0 16,1 0-16,-1 0 15,1 0-15,9 0 16,1 0-1,-1-19 1,10 19 0,-9 0-1,-10 0 1,-1 0 0,-9 0 15</inkml:trace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7T21:05:07.67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82AD573B-AEE8-41FF-BF8C-62092449B337}" emma:medium="tactile" emma:mode="ink">
          <msink:context xmlns:msink="http://schemas.microsoft.com/ink/2010/main" type="inkDrawing" rotatedBoundingBox="17739,6490 18573,6442 18576,6486 17742,6534" shapeName="Other">
            <msink:destinationLink direction="to" ref="{CECDED85-80B6-4A67-860F-A6D924100258}"/>
          </msink:context>
        </emma:interpretation>
      </emma:emma>
    </inkml:annotationXML>
    <inkml:trace contextRef="#ctx0" brushRef="#br0">739 422 0,'9'0'31,"11"0"0,0 0 0,-11 0 1,11 0-17,19 0 1,-29 0-1,10 0 1,-20-10-16,19 10 16,21 0-1,-31 0 1,31 0 0,-11 0-1,0 0 1,1 0-1,-11 0 1,11 0 0,9 0-1,-19 0-15,9 0 16,1 0 0,-11 0-1,11 0 1,-1 0-1,-9-19 1,-1 19 0,1 0-1,-1 0 1,1 0 0,9 0 15,-9 0-31,0-20 15,-1 20 1,1 0 0,0 0 15,-1 0-15,-19-20 171</inkml:trace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7T21:06:25.90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AAC9D98B-0E58-4C39-A14C-4413B81FA86D}" emma:medium="tactile" emma:mode="ink">
          <msink:context xmlns:msink="http://schemas.microsoft.com/ink/2010/main" type="inkDrawing" rotatedBoundingBox="19431,6082 19954,5671 19976,5699 19453,6110" semanticType="callout" shapeName="Other">
            <msink:sourceLink direction="with" ref="{796FCAA6-263A-4C99-989F-5AB42D8F828F}"/>
          </msink:context>
        </emma:interpretation>
      </emma:emma>
    </inkml:annotationXML>
    <inkml:trace contextRef="#ctx0" brushRef="#br0">2435 0 0,'10'0'297,"-10"-9"-281,20 9 0,-1-20-1,1 20 16,-20-20-31,19 20 16,-19-19 0,20 19-16,0 0 31,-20-20-15,19 20-1,-19-20-15,20 20 16,-20-19-1,20 19 1,-1-20 0,1 20 15,-20-19-31,19 19 16,-19-20-1,20 20 1,0-20-1,-1 1 1,1 19 15,-20-20-31,19 20 16,-19-19 0,20 19-1,-20-20 1,10 20-1,-10-20 1,19 20-16,11-19 31,-20 19-15,-10-20-16,19 20 16,1-19-1,0 19 16,-20-20 16,19 20 16,1 0-16,-20-20 0</inkml:trace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7T21:05:16.83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796FCAA6-263A-4C99-989F-5AB42D8F828F}" emma:medium="tactile" emma:mode="ink">
          <msink:context xmlns:msink="http://schemas.microsoft.com/ink/2010/main" type="inkDrawing" rotatedBoundingBox="20206,5051 21074,5273 20907,5927 20039,5705" shapeName="Other">
            <msink:destinationLink direction="with" ref="{AAC9D98B-0E58-4C39-A14C-4413B81FA86D}"/>
          </msink:context>
        </emma:interpretation>
      </emma:emma>
    </inkml:annotationXML>
    <inkml:trace contextRef="#ctx0" brushRef="#br0">3377-876 0,'0'-20'78,"-10"20"31,-10 0-78,1 0-15,-1 0 15,0 0-15,20 10-1,-9-10-15,-11 0 16,20 20 0,-20-20-16,1 19 15,-1-19 1,20 20 0,-20-20-16,20 20 15,-19-1 1,19 1 15,-30-1-15,30 1-1,0 9 1,-19 11 0,19-11-1,0 1 1,0-11-1,0 1-15,0-1 16,0 1 0,0 0-1,0-1 1,0-9 0,0 10-1,0-1 1,10-19-1,-10 20 1,19-20 0,-19 19-16,20-19 15,-20 20-15,19-20 16,-19 20 0,20-20-16,0 0 15,-20 19 1,19-19-16,1 0 15,-10 0 1,9 0 0,1 0-1,0 0 1,-1 0 0,1 0-1,-1 0 1,11 0-1,-30-9-15,29 9 16,10 0 0,-39-20-16,30 20 15,-1-20 1,11 1 0,-31 19-1,-9-40-15,20 40 16,-20-19-16,20 19 15,-20-10-15,19 10 16,-19-20-16,20 20 16,-20-19-16,19 19 0,-19-20 15,20 20-15,-20-29 16,20-1 0,-20 1-1,19 29-15,-19-29 16,0 9-1,0-10 1,20 30-16,-20-29 16,0 9-1,0 1 1,0-1 0,0 1-1,0-1 1,0 0-1,0-9 1,-10 29 0,10-20-1,-20 20 1,1 0 31,-1 0 0,1 0-32,-1 0 17,20 10-32,-10-10 15,-19 20 16,29-1 1,-20-19-32,20 20 31,-10-20-31,10 20 16,0-1-1,-19-19-15,19 20 16,0-1-16,0 1 31,-20-20-31,20 10 0,0 9 16,0 1-1,0 19 1,0-29 0,-19-10-1,19 20-15,0 19 16,0-29-1,0 9 1,0 1 0,0 0-1,0-1 1,0 1 0,0-1-1,0 1 1,0 0-1,0-1 1,9 1 0,-9 0-1,20-20-15,-20 19 16,20-19-16,-20 20 16,19-20-16,1 19 15,-1-19 1,1 20-1,0-20 1,-1 0 0,11 0-1,-11 0-15,11-10 16,-11 10 0,1-19-16,0 19 15,-1-30-15,1 30 16,-20-19-16,29 19 15,-29-10-15,20 10 16,-20-20 0,19 20-16,-19-20 31,20 20-15</inkml:trace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7T21:05:10.77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CECDED85-80B6-4A67-860F-A6D924100258}" emma:medium="tactile" emma:mode="ink">
          <msink:context xmlns:msink="http://schemas.microsoft.com/ink/2010/main" type="inkDrawing" rotatedBoundingBox="19232,5987 19353,6613 18876,6704 18755,6079" semanticType="callout" shapeName="Other">
            <msink:sourceLink direction="to" ref="{82AD573B-AEE8-41FF-BF8C-62092449B337}"/>
          </msink:context>
        </emma:interpretation>
      </emma:emma>
    </inkml:annotationXML>
    <inkml:trace contextRef="#ctx0" brushRef="#br0">2239-58 0,'-10'0'219,"-9"0"-204,-1 0 17,0 0-17,1 0 17,-1 0-17,-9 0 16,9 0-15,1 0 15,-1 0-15,0 0 0,1 0 15,19 9-31,-20-9 15,0 0 17,20 20-17,-19-20-15,-1 20 32,20-1-1,-19-19-31,19 20 15,-10-20 1,10 19-16,0 1 31,-20-20-31,20 20 16,0-1 15,-19-19-15,19 20-16,0-10 31,0 9 0,0 1-15,-20-20 0,20 20-1,0-1 16,0 1 1,0-1-17,0 1 17,0 0-17,0-1 1,0 1 15,0-1-15,0 11 15,0-11-15,0 1 15,10 0-16,-10-1 17,19 1-1,-19 0 0,20-20-31,0 19 47,-1-19 0,1 20-31,-1-20 15,1 0-16,0 0 1,-20 19 0,19-19-1,1 0 1,0 0 15,-1 0 0,-9 0 1,10 0-17,-1 0 32,1 0-16,-1 0 1,-19-9-17,20 9 1,0 0 15,-20-20-15,19 20-16,1 0 47,-20-20-32,19 20 1,1-19 31,0 19 15,-20-20-46,0 0 31,19 20-47</inkml:trace>
  </inkml:traceGroup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7T21:06:46.54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966115DA-489A-4743-8F79-5B8EBA8E8F25}" emma:medium="tactile" emma:mode="ink">
          <msink:context xmlns:msink="http://schemas.microsoft.com/ink/2010/main" type="inkDrawing" rotatedBoundingBox="19490,6613 20016,7070 19991,7098 19465,6642" semanticType="callout" shapeName="Other">
            <msink:sourceLink direction="with" ref="{5752CECD-CC58-4859-B970-F378660AD2BF}"/>
          </msink:context>
        </emma:interpretation>
      </emma:emma>
    </inkml:annotationXML>
    <inkml:trace contextRef="#ctx0" brushRef="#br0">0 0 0,'0'10'265,"10"-10"-249,10 19-1,9 1 1,-9 9 0,-1-9-1,1-20 1,-20 29-16,20-29 16,-20 20-16,19-20 15,-19 20-15,10-20 16,-10 19-16,20-19 15,9 20 1,-9 0 0,-1-20-1,-19 19-15,20-19 16,-20 20 0,10-20-16,19 19 15,-19-19 1,-10 20-1,19-20 1,11 20 0,-10-1 15,-1 1 0,1-1-15,-1 11-1,1-11 17,0-19-1,-20 20-15,19-20-16,1 0 31</inkml:trace>
  </inkml:traceGroup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7T21:06:34.86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5752CECD-CC58-4859-B970-F378660AD2BF}" emma:medium="tactile" emma:mode="ink">
          <msink:context xmlns:msink="http://schemas.microsoft.com/ink/2010/main" type="inkDrawing" rotatedBoundingBox="20388,6748 21013,7351 20537,7844 19913,7241" shapeName="Other">
            <msink:destinationLink direction="with" ref="{966115DA-489A-4743-8F79-5B8EBA8E8F25}"/>
          </msink:context>
        </emma:interpretation>
      </emma:emma>
    </inkml:annotationXML>
    <inkml:trace contextRef="#ctx0" brushRef="#br0">3455 903 0,'0'-20'203,"0"0"-156,-19 20-47,-11-19 62,20 19-15,-9 0-15,-1 0-17,0 0 16,1 0 1,-1 0-1,1 0 0,-1 0 16,0 0-16,1 0 16,19 10-31,-20-10 15,20 19-15,-19-19 15,19 20-31,0-1 31,-20 1-15,20 0-1,0-1 17,-20-19-17,20 20-15,0-1 32,0 1-1,0 0-16,-19-1 17,19 1-17,0 0 1,0-1 15,-20 1-15,20-1-1,0 1 1,0-10 0,0 9-1,0 1 1,0 0 0,0-1-1,10 1 1,-10 0-1,19-20 1,-19 29-16,0-9 31,20-20-31,-20 19 16,20-19 0,-20 20-1,19-20 1,1 19 15,0-19-15,-20 20-1,19-20 1,1 0 0,-1 20-1,1-20 16,0 0-15,9 0 15,-9 0-15,-1-10 0,1 10-16,0 0 31,-20-20-31,19 20 0,1-19 31,-1 19-15,-19-20-1,30 20 1,-30-20-16,19 20 16,-19-19-16,20 19 15,-20-10-15,20 10 16,-20-20-1,19 20-15,-19-19 0,20 19 16,-20-20 0,19 20-16,-19-20 15,20 20-15,-20-19 16,20-1 0,-20 1-1,19-1 1,-19 0-1,20-19 1,-20 29 0,0-9-1,0-1 1,0 1 0,0-1-1,0 0 1,0 1-1,0-1 17,-10 20 46,-10 0-47,1 0 0,-1 0-15,1 10 0,-1-10 15,20 19-16,-20-19 1,20 20 0,-19-20-1,19 20 1,-10-20 0,10 19-16,0 1 15,-20-20 1,20 20-16,0-1 15,-19-19 1,19 20-16,0-10 16,0 9-1,0 1 1,0 19 0,-20-39-1,20 29-15,0 1 16,0-10-1,0-1 1,10 1 0,-10-1-1,0 1 1,20-20 0,-20 20-1,0-1 1,19-19-1,-19 20 1,20-1 0,-20 1 15,19-20-31,-19 10 16,20-10-1,0 29 1,-1-29 15,11 0-15,-11 0-1,1-19 1,0 19 0,-20-10-1,19 10-15,1-30 16,-1 30-1,-19-9 1,20 9-16,-20-20 16,20 20-16,-20-20 31</inkml:trace>
  </inkml:traceGroup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7T21:06:30.84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26303032-D52F-4780-841D-D36D058DC789}" emma:medium="tactile" emma:mode="ink">
          <msink:context xmlns:msink="http://schemas.microsoft.com/ink/2010/main" type="inkDrawing" rotatedBoundingBox="20408,6943 20423,6943 20423,6958 20408,6958" shapeName="Other"/>
        </emma:interpretation>
      </emma:emma>
    </inkml:annotationXML>
    <inkml:trace contextRef="#ctx0" brushRef="#br0">3406 854 0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6T23:24:29.780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42C00528-34CF-4532-B665-2E74AB989C95}" emma:medium="tactile" emma:mode="ink">
          <msink:context xmlns:msink="http://schemas.microsoft.com/ink/2010/main" type="inkDrawing" rotatedBoundingBox="20650,5990 22684,4508 22938,4856 20905,6339" shapeName="None"/>
        </emma:interpretation>
      </emma:emma>
    </inkml:annotationXML>
    <inkml:trace contextRef="#ctx0" brushRef="#br0">0 1701 0,'0'-11'203,"0"-12"-172,0 1-15,0 0-1,0 0 1,11 0-16,-11 0 15,0 0 1,0 0 0,0 0-1,22 22 1,-22-22 0,0 11-1,0-11 16,0-1-15,0 1 15,0 0-15,22 22-16,-22-22 16,0 0-1,22 0 1,-22 0-16,0 0 15,22 22 1,-22-22-16,0 0 16,23 0-1,-23-1 1,22 23-16,-22-22 16,22 0 15,-22 0-31,22 22 15,-22-22-15,22 22 16,-22-22-16,22 22 16,-22-22-16,22 0 15,0 0 1,11 0 15,-11 0-15,0 0-1,1 22 1,-23-34-16,22 34 16,0-33-16,11 11 15,-11 22 1,0-22-16,0 22 16,0-22-16,0 22 0,0-22 15,0 22-15,1-22 16,21-11-1,-22 33 17,-22-22-32,22 22 0,0-22 15,0 22 1,11-23 0,-11 23-1,0 0-15,0-33 16,1 33-16,10-33 15,-11 33 1,11-22 0,-22 22-1,11 0 1,-22-22 0,22 22-1,0 0 1,-22-22-16,22 22 0,0 0 15,-22-11 1,33 11-16,12-33 16,-12 33-1,-11-22 1,0 22 0,0-22-1,0 22 1,-22-23-16,22 23 15,0-22 1,11 22 0,-33-22-16,34 22 0,10-22 15,-11 22 1,-33-22 0,22 22-16,0 0 15,-22-22 1,22 22-16,0-22 31,0 22-15,-22-22 15,22 22-31,0 0 31,-22-22-15,23 22-16,-1-22 31,0 22-15,-22-22-1,11 22 1,-11-22 0,22 22-1,11-23 1,-22 23 15,-11-22-31,22 22 16,-22-22-1,33 0 1,-33 0 0,11 22-1,-11-22 1,0 0 15,22 22-31,-22-22 16,0 33 202</inkml:trace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7T21:07:02.91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DFE627DE-EDFD-40EB-8823-8A4242A323E2}" emma:medium="tactile" emma:mode="ink">
          <msink:context xmlns:msink="http://schemas.microsoft.com/ink/2010/main" type="inkDrawing" rotatedBoundingBox="15595,4928 16194,4987 16190,5020 15591,4962" shapeName="Other"/>
        </emma:interpretation>
      </emma:emma>
    </inkml:annotationXML>
    <inkml:trace contextRef="#ctx0" brushRef="#br0">0 0 0,'19'0'172,"11"0"-157,9 0 1,0 0 0,-19 0-16,0 10 15,-1-10-15,1 0 16,-1 0-16,1 0 16,0 0-16,9 0 15,-9 19-15,-1-19 16,1 0-16,0 0 0,-1 0 15,1 0 1,-1 0-16,11 0 16,-1 0-1,1 0 1,-11 0 0,-19 20-16,20-20 15,-1 0 1,1 0 15,-20 19 63,-10-19-79</inkml:trace>
  </inkml:traceGroup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7T21:07:12.22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2F0E0147-1933-4F2D-9652-7A2DCB31FFC2}" emma:medium="tactile" emma:mode="ink">
          <msink:context xmlns:msink="http://schemas.microsoft.com/ink/2010/main" type="inkDrawing" rotatedBoundingBox="15348,5667 15364,5127 15387,5128 15371,5668" semanticType="callout" shapeName="Other">
            <msink:sourceLink direction="with" ref="{9C40D8D2-EB5A-48EC-9DC4-902822383852}"/>
          </msink:context>
        </emma:interpretation>
      </emma:emma>
    </inkml:annotationXML>
    <inkml:trace contextRef="#ctx0" brushRef="#br0">29 0 0,'0'10'375,"0"10"-360,0-1 1,0 1 15,0 0-15,0-1-1,0 1 1,0-1 0,0 1-1,0 0 1,0-11-1,0 11 1,0 0 0,0-1-1,0 1 1,0 0 0,0-1-1,0 11 1,-10 9-1,10-10 1,0-9 0,0-1-1,0-9 1,0 10 0,0-1-1,0 1 16,0 0-15,-19-20 140</inkml:trace>
  </inkml:traceGroup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7T21:07:13.83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B61D21F0-198F-48E8-9E92-D2B593150381}" emma:medium="tactile" emma:mode="ink">
          <msink:context xmlns:msink="http://schemas.microsoft.com/ink/2010/main" type="inkDrawing" rotatedBoundingBox="15505,5951 16152,5958 16151,5968 15504,5961" shapeName="Other"/>
        </emma:interpretation>
      </emma:emma>
    </inkml:annotationXML>
    <inkml:trace contextRef="#ctx0" brushRef="#br0">0 0 0,'19'0'156,"1"0"-140,-1 0-1,1 0 1,-20 10 0,20-10-16,-1 0 15,1 0 1,9 0-1,-9 0 1,9 0 0,1 0-1,9 0 1,-19 0 0,9 0-1,0 0 1,1 0-1,-1 0 1,-9 0 0,0 0-1,-1 0 1,1 0 0,-1 0-1,1 0 1,0 0-1,-1 0 1,1 0-16,-1 0 31,-9 0-31,10 0 32</inkml:trace>
  </inkml:traceGroup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7T21:07:15.77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CCE4B654-8F84-448D-BCFE-126DEE323D15}" emma:medium="tactile" emma:mode="ink">
          <msink:context xmlns:msink="http://schemas.microsoft.com/ink/2010/main" type="inkDrawing" rotatedBoundingBox="15661,7096 16210,7076 16211,7098 15662,7119" shapeName="Other"/>
        </emma:interpretation>
      </emma:emma>
    </inkml:annotationXML>
    <inkml:trace contextRef="#ctx0" brushRef="#br0">0 31 0,'9'0'94,"11"0"-63,0 0-15,9 0 0,-9 0-16,9 0 15,-9 0 1,9-19-16,-9 19 15,-1 0-15,1 0 16,-1 0-16,1 0 16,0 0-16,9 0 15,1 0 1,-11 0 0,1 0-1,-1 0 1,1 0-1,0 0 1,-1 0 0,1 0 15,-1 0-15,1 0 15,0 0 0,-20 9 63</inkml:trace>
  </inkml:traceGroup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7T21:07:17.00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6AD3B967-1379-494B-ADAA-46E066CD8551}" emma:medium="tactile" emma:mode="ink">
          <msink:context xmlns:msink="http://schemas.microsoft.com/ink/2010/main" type="inkDrawing" rotatedBoundingBox="15518,7370 15608,7901 15585,7905 15495,7374" semanticType="callout" shapeName="Other">
            <msink:sourceLink direction="with" ref="{DE54F7F0-03E9-4B66-88B5-350DB9BBA6EE}"/>
          </msink:context>
        </emma:interpretation>
      </emma:emma>
    </inkml:annotationXML>
    <inkml:trace contextRef="#ctx0" brushRef="#br0">0 0 0,'19'10'141,"-19"29"-125,0-19-1,20-1-15,-20 1 16,0 0-16,0-11 15,0 11-15,0 0 16,0-1-16,20 1 0,-20-1 16,0 1-1,0 0-15,0-1 0,0 1 16,19 0 0,-19 9-16,0 0 15,0 11 1,20-21-1,-20 1 1,0-1 15,0 1-15,0 0 46</inkml:trace>
  </inkml:traceGroup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7T21:07:18.45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66AFB80E-6378-47ED-A8A4-D1D2FE287CDA}" emma:medium="tactile" emma:mode="ink">
          <msink:context xmlns:msink="http://schemas.microsoft.com/ink/2010/main" type="inkDrawing" rotatedBoundingBox="15749,8158 16364,8060 16370,8094 15755,8192" shapeName="Other"/>
        </emma:interpretation>
      </emma:emma>
    </inkml:annotationXML>
    <inkml:trace contextRef="#ctx0" brushRef="#br0">19 80 0,'-19'0'16,"29"0"140,9 0-140,11 0 0,-11 0-16,1 0 15,-1 0-15,11 0 0,-1 0 16,-9 0-1,0 0-15,-1-20 0,1 20 16,-1 0-16,21 0 16,-11-20-1,0 20 1,1 0 0,-30-19-1,29 19-15,11 0 16,-21 0-1,-19-20 1,20 20-16,-10 0 16,9 0-1,1 0 17,-1 0-17,1 0 1,0 0 15</inkml:trace>
  </inkml:traceGroup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7T21:07:20.27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319764AC-69B3-47E1-A444-FEC05ECAC791}" emma:medium="tactile" emma:mode="ink">
          <msink:context xmlns:msink="http://schemas.microsoft.com/ink/2010/main" type="inkDrawing" rotatedBoundingBox="20408,6797 20928,6823 20926,6864 20406,6838" shapeName="Other"/>
        </emma:interpretation>
      </emma:emma>
    </inkml:annotationXML>
    <inkml:trace contextRef="#ctx0" brushRef="#br0">0 0 0,'-10'0'16,"49"0"187,1 0-188,-21 0 1,1 0-16,-1 0 16,1 0-16,0 0 15,-1 0-15,1 0 16,-10 0-16,9 0 16,1 0-16,-1 0 15,11 0 1,9 0-1,-39 10-15,30-10 16,-1 0 0,0 0-16,-9 0 15,-20 10 1,20-10-16,-1 0 16,1 0 15,-40 29 94</inkml:trace>
  </inkml:traceGroup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7T21:07:21.24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756C8590-F35A-4938-82F4-6A34C5EF0175}" emma:medium="tactile" emma:mode="ink">
          <msink:context xmlns:msink="http://schemas.microsoft.com/ink/2010/main" type="inkDrawing" rotatedBoundingBox="21055,7090 21055,7482 21040,7482 21040,7090" shapeName="Other"/>
        </emma:interpretation>
      </emma:emma>
    </inkml:annotationXML>
    <inkml:trace contextRef="#ctx0" brushRef="#br0">0 59 0,'0'-20'16,"0"0"15,0 1-15,0 28 93,0 21-93,0-10-1,0-1-15,0 1 16,0-1-16,0 1 16,0 0-16,0-1 15,0 1-15,0-1 16,0 1-16,0 0 16,0-11-16,0 11 15,0 19 1,0-29-1,0 10-15,0-1 16,0 1 15</inkml:trace>
  </inkml:traceGroup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7T21:07:22.46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599B48BD-D1DC-4415-A3B9-EA320CBFAF75}" emma:medium="tactile" emma:mode="ink">
          <msink:context xmlns:msink="http://schemas.microsoft.com/ink/2010/main" type="inkDrawing" rotatedBoundingBox="20124,7779 20712,7810 20711,7829 20123,7799" shapeName="Other"/>
        </emma:interpretation>
      </emma:emma>
    </inkml:annotationXML>
    <inkml:trace contextRef="#ctx0" brushRef="#br0">0 0 0,'9'0'78,"11"0"-62,10 0-1,-1 0 1,-9 0 0,-1 20-16,1-20 15,19 0 1,-29 0-16,29 0 16,-10 0-1,-9 0-15,10 0 16,-1 0-1,0 0 1,20 0 0,-29 0-1,0 0-15,-1 0 16,1 0-16,-10 0 16,29 19-1,-20-19 1,1 0 15</inkml:trace>
  </inkml:traceGroup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7T21:07:24.93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C24C31F1-DD0F-4BDD-95A9-D5F08691788C}" emma:medium="tactile" emma:mode="ink">
          <msink:context xmlns:msink="http://schemas.microsoft.com/ink/2010/main" type="inkDrawing" rotatedBoundingBox="21131,5833 21134,5265 21153,5266 21150,5834" shapeName="Other"/>
        </emma:interpretation>
      </emma:emma>
    </inkml:annotationXML>
    <inkml:trace contextRef="#ctx0" brushRef="#br0">19 19 0,'-19'-19'15,"19"38"126,0 1-126,0-1-15,0 1 16,0 0-16,0-1 16,0 1-16,0 0 0,0-1 15,0-9-15,0 10 16,0-1-16,0 1 16,0 9-16,0 10 15,0-9-15,0-1 16,0-9-16,0-1 15,0 1-15,0 10 16,0-1 0,0-9-1,0-1 17,0 1-17,0-1 16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150EA-099E-4F45-85DA-AE878E6300FC}" type="datetimeFigureOut">
              <a:rPr lang="it-IT" smtClean="0"/>
              <a:t>21/10/2021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9F7288-CA09-4A47-BF65-47CFF6CF98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4634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F7288-CA09-4A47-BF65-47CFF6CF983D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2813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F7288-CA09-4A47-BF65-47CFF6CF983D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0892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21/10/2021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5162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21/10/2021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663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21/10/2021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7889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21/10/2021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6989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21/10/2021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6100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21/10/2021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4005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21/10/2021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9250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21/10/2021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799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21/10/2021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4980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21/10/2021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5115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21/10/2021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6218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E14E7-45E7-4458-B8DC-C5882FCE8892}" type="datetimeFigureOut">
              <a:rPr lang="it-IT" smtClean="0"/>
              <a:t>21/10/2021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2790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customXml" Target="../ink/ink5.xml"/><Relationship Id="rId3" Type="http://schemas.openxmlformats.org/officeDocument/2006/relationships/image" Target="../media/image13.jpeg"/><Relationship Id="rId7" Type="http://schemas.openxmlformats.org/officeDocument/2006/relationships/customXml" Target="../ink/ink2.xml"/><Relationship Id="rId12" Type="http://schemas.openxmlformats.org/officeDocument/2006/relationships/image" Target="../media/image10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11" Type="http://schemas.openxmlformats.org/officeDocument/2006/relationships/customXml" Target="../ink/ink4.xml"/><Relationship Id="rId5" Type="http://schemas.openxmlformats.org/officeDocument/2006/relationships/image" Target="../media/image15.jpeg"/><Relationship Id="rId10" Type="http://schemas.openxmlformats.org/officeDocument/2006/relationships/image" Target="../media/image9.emf"/><Relationship Id="rId4" Type="http://schemas.openxmlformats.org/officeDocument/2006/relationships/image" Target="../media/image14.png"/><Relationship Id="rId9" Type="http://schemas.openxmlformats.org/officeDocument/2006/relationships/customXml" Target="../ink/ink3.xml"/><Relationship Id="rId1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9.png"/><Relationship Id="rId7" Type="http://schemas.openxmlformats.org/officeDocument/2006/relationships/customXml" Target="../ink/ink7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customXml" Target="../ink/ink6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15.jpeg"/><Relationship Id="rId7" Type="http://schemas.openxmlformats.org/officeDocument/2006/relationships/customXml" Target="../ink/ink9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11" Type="http://schemas.openxmlformats.org/officeDocument/2006/relationships/image" Target="../media/image23.jpeg"/><Relationship Id="rId5" Type="http://schemas.openxmlformats.org/officeDocument/2006/relationships/customXml" Target="../ink/ink8.xml"/><Relationship Id="rId10" Type="http://schemas.openxmlformats.org/officeDocument/2006/relationships/image" Target="../media/image23.emf"/><Relationship Id="rId4" Type="http://schemas.openxmlformats.org/officeDocument/2006/relationships/image" Target="../media/image22.jpeg"/><Relationship Id="rId9" Type="http://schemas.openxmlformats.org/officeDocument/2006/relationships/customXml" Target="../ink/ink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5" Type="http://schemas.openxmlformats.org/officeDocument/2006/relationships/customXml" Target="../ink/ink12.xml"/><Relationship Id="rId4" Type="http://schemas.openxmlformats.org/officeDocument/2006/relationships/image" Target="../media/image3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13" Type="http://schemas.openxmlformats.org/officeDocument/2006/relationships/customXml" Target="../ink/ink19.xml"/><Relationship Id="rId18" Type="http://schemas.openxmlformats.org/officeDocument/2006/relationships/image" Target="../media/image40.emf"/><Relationship Id="rId26" Type="http://schemas.openxmlformats.org/officeDocument/2006/relationships/image" Target="../media/image44.emf"/><Relationship Id="rId3" Type="http://schemas.openxmlformats.org/officeDocument/2006/relationships/customXml" Target="../ink/ink14.xml"/><Relationship Id="rId21" Type="http://schemas.openxmlformats.org/officeDocument/2006/relationships/customXml" Target="../ink/ink23.xml"/><Relationship Id="rId7" Type="http://schemas.openxmlformats.org/officeDocument/2006/relationships/customXml" Target="../ink/ink16.xml"/><Relationship Id="rId12" Type="http://schemas.openxmlformats.org/officeDocument/2006/relationships/image" Target="../media/image37.emf"/><Relationship Id="rId17" Type="http://schemas.openxmlformats.org/officeDocument/2006/relationships/customXml" Target="../ink/ink21.xml"/><Relationship Id="rId25" Type="http://schemas.openxmlformats.org/officeDocument/2006/relationships/customXml" Target="../ink/ink25.xml"/><Relationship Id="rId2" Type="http://schemas.openxmlformats.org/officeDocument/2006/relationships/image" Target="../media/image36.png"/><Relationship Id="rId16" Type="http://schemas.openxmlformats.org/officeDocument/2006/relationships/image" Target="../media/image39.emf"/><Relationship Id="rId20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11" Type="http://schemas.openxmlformats.org/officeDocument/2006/relationships/customXml" Target="../ink/ink18.xml"/><Relationship Id="rId24" Type="http://schemas.openxmlformats.org/officeDocument/2006/relationships/image" Target="../media/image43.emf"/><Relationship Id="rId5" Type="http://schemas.openxmlformats.org/officeDocument/2006/relationships/customXml" Target="../ink/ink15.xml"/><Relationship Id="rId15" Type="http://schemas.openxmlformats.org/officeDocument/2006/relationships/customXml" Target="../ink/ink20.xml"/><Relationship Id="rId23" Type="http://schemas.openxmlformats.org/officeDocument/2006/relationships/customXml" Target="../ink/ink24.xml"/><Relationship Id="rId10" Type="http://schemas.openxmlformats.org/officeDocument/2006/relationships/image" Target="../media/image36.emf"/><Relationship Id="rId19" Type="http://schemas.openxmlformats.org/officeDocument/2006/relationships/customXml" Target="../ink/ink22.xml"/><Relationship Id="rId4" Type="http://schemas.openxmlformats.org/officeDocument/2006/relationships/image" Target="../media/image32.emf"/><Relationship Id="rId9" Type="http://schemas.openxmlformats.org/officeDocument/2006/relationships/customXml" Target="../ink/ink17.xml"/><Relationship Id="rId14" Type="http://schemas.openxmlformats.org/officeDocument/2006/relationships/image" Target="../media/image38.emf"/><Relationship Id="rId22" Type="http://schemas.openxmlformats.org/officeDocument/2006/relationships/image" Target="../media/image42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0.emf"/><Relationship Id="rId13" Type="http://schemas.openxmlformats.org/officeDocument/2006/relationships/customXml" Target="../ink/ink29.xml"/><Relationship Id="rId18" Type="http://schemas.openxmlformats.org/officeDocument/2006/relationships/image" Target="../media/image430.emf"/><Relationship Id="rId3" Type="http://schemas.openxmlformats.org/officeDocument/2006/relationships/customXml" Target="../ink/ink26.xml"/><Relationship Id="rId12" Type="http://schemas.openxmlformats.org/officeDocument/2006/relationships/image" Target="../media/image400.emf"/><Relationship Id="rId17" Type="http://schemas.openxmlformats.org/officeDocument/2006/relationships/customXml" Target="../ink/ink31.xml"/><Relationship Id="rId2" Type="http://schemas.openxmlformats.org/officeDocument/2006/relationships/image" Target="../media/image37.jpeg"/><Relationship Id="rId16" Type="http://schemas.openxmlformats.org/officeDocument/2006/relationships/image" Target="../media/image420.emf"/><Relationship Id="rId20" Type="http://schemas.openxmlformats.org/officeDocument/2006/relationships/image" Target="../media/image440.emf"/><Relationship Id="rId1" Type="http://schemas.openxmlformats.org/officeDocument/2006/relationships/slideLayout" Target="../slideLayouts/slideLayout2.xml"/><Relationship Id="rId11" Type="http://schemas.openxmlformats.org/officeDocument/2006/relationships/customXml" Target="../ink/ink28.xml"/><Relationship Id="rId15" Type="http://schemas.openxmlformats.org/officeDocument/2006/relationships/customXml" Target="../ink/ink30.xml"/><Relationship Id="rId10" Type="http://schemas.openxmlformats.org/officeDocument/2006/relationships/image" Target="../media/image390.emf"/><Relationship Id="rId19" Type="http://schemas.openxmlformats.org/officeDocument/2006/relationships/customXml" Target="../ink/ink32.xml"/><Relationship Id="rId9" Type="http://schemas.openxmlformats.org/officeDocument/2006/relationships/customXml" Target="../ink/ink27.xml"/><Relationship Id="rId14" Type="http://schemas.openxmlformats.org/officeDocument/2006/relationships/image" Target="../media/image410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image" Target="../media/image45.emf"/><Relationship Id="rId7" Type="http://schemas.openxmlformats.org/officeDocument/2006/relationships/image" Target="../media/image47.emf"/><Relationship Id="rId2" Type="http://schemas.openxmlformats.org/officeDocument/2006/relationships/customXml" Target="../ink/ink3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5.xml"/><Relationship Id="rId5" Type="http://schemas.openxmlformats.org/officeDocument/2006/relationships/image" Target="../media/image46.emf"/><Relationship Id="rId4" Type="http://schemas.openxmlformats.org/officeDocument/2006/relationships/customXml" Target="../ink/ink34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3.emf"/><Relationship Id="rId26" Type="http://schemas.openxmlformats.org/officeDocument/2006/relationships/image" Target="../media/image531.emf"/><Relationship Id="rId39" Type="http://schemas.openxmlformats.org/officeDocument/2006/relationships/customXml" Target="../ink/ink53.xml"/><Relationship Id="rId3" Type="http://schemas.openxmlformats.org/officeDocument/2006/relationships/image" Target="../media/image48.emf"/><Relationship Id="rId21" Type="http://schemas.openxmlformats.org/officeDocument/2006/relationships/customXml" Target="../ink/ink43.xml"/><Relationship Id="rId34" Type="http://schemas.openxmlformats.org/officeDocument/2006/relationships/image" Target="../media/image57.emf"/><Relationship Id="rId7" Type="http://schemas.openxmlformats.org/officeDocument/2006/relationships/image" Target="../media/image50.emf"/><Relationship Id="rId12" Type="http://schemas.openxmlformats.org/officeDocument/2006/relationships/customXml" Target="../ink/ink41.xml"/><Relationship Id="rId25" Type="http://schemas.openxmlformats.org/officeDocument/2006/relationships/customXml" Target="../ink/ink45.xml"/><Relationship Id="rId33" Type="http://schemas.openxmlformats.org/officeDocument/2006/relationships/customXml" Target="../ink/ink49.xml"/><Relationship Id="rId38" Type="http://schemas.openxmlformats.org/officeDocument/2006/relationships/image" Target="../media/image58.emf"/><Relationship Id="rId2" Type="http://schemas.openxmlformats.org/officeDocument/2006/relationships/customXml" Target="../ink/ink36.xml"/><Relationship Id="rId20" Type="http://schemas.openxmlformats.org/officeDocument/2006/relationships/image" Target="../media/image501.emf"/><Relationship Id="rId29" Type="http://schemas.openxmlformats.org/officeDocument/2006/relationships/customXml" Target="../ink/ink4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8.xml"/><Relationship Id="rId11" Type="http://schemas.openxmlformats.org/officeDocument/2006/relationships/image" Target="../media/image52.emf"/><Relationship Id="rId24" Type="http://schemas.openxmlformats.org/officeDocument/2006/relationships/image" Target="../media/image521.emf"/><Relationship Id="rId32" Type="http://schemas.openxmlformats.org/officeDocument/2006/relationships/image" Target="../media/image56.emf"/><Relationship Id="rId37" Type="http://schemas.openxmlformats.org/officeDocument/2006/relationships/customXml" Target="../ink/ink52.xml"/><Relationship Id="rId40" Type="http://schemas.openxmlformats.org/officeDocument/2006/relationships/image" Target="../media/image59.emf"/><Relationship Id="rId5" Type="http://schemas.openxmlformats.org/officeDocument/2006/relationships/image" Target="../media/image49.emf"/><Relationship Id="rId23" Type="http://schemas.openxmlformats.org/officeDocument/2006/relationships/customXml" Target="../ink/ink44.xml"/><Relationship Id="rId28" Type="http://schemas.openxmlformats.org/officeDocument/2006/relationships/image" Target="../media/image54.emf"/><Relationship Id="rId36" Type="http://schemas.openxmlformats.org/officeDocument/2006/relationships/customXml" Target="../ink/ink51.xml"/><Relationship Id="rId10" Type="http://schemas.openxmlformats.org/officeDocument/2006/relationships/customXml" Target="../ink/ink40.xml"/><Relationship Id="rId31" Type="http://schemas.openxmlformats.org/officeDocument/2006/relationships/customXml" Target="../ink/ink48.xml"/><Relationship Id="rId4" Type="http://schemas.openxmlformats.org/officeDocument/2006/relationships/customXml" Target="../ink/ink37.xml"/><Relationship Id="rId9" Type="http://schemas.openxmlformats.org/officeDocument/2006/relationships/image" Target="../media/image51.emf"/><Relationship Id="rId14" Type="http://schemas.openxmlformats.org/officeDocument/2006/relationships/customXml" Target="../ink/ink42.xml"/><Relationship Id="rId22" Type="http://schemas.openxmlformats.org/officeDocument/2006/relationships/image" Target="../media/image511.emf"/><Relationship Id="rId27" Type="http://schemas.openxmlformats.org/officeDocument/2006/relationships/customXml" Target="../ink/ink46.xml"/><Relationship Id="rId30" Type="http://schemas.openxmlformats.org/officeDocument/2006/relationships/image" Target="../media/image55.emf"/><Relationship Id="rId35" Type="http://schemas.openxmlformats.org/officeDocument/2006/relationships/customXml" Target="../ink/ink50.xml"/><Relationship Id="rId8" Type="http://schemas.openxmlformats.org/officeDocument/2006/relationships/customXml" Target="../ink/ink3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ustomXml" Target="../ink/ink55.xml"/><Relationship Id="rId13" Type="http://schemas.openxmlformats.org/officeDocument/2006/relationships/image" Target="../media/image125.emf"/><Relationship Id="rId26" Type="http://schemas.openxmlformats.org/officeDocument/2006/relationships/image" Target="../media/image131.emf"/><Relationship Id="rId21" Type="http://schemas.openxmlformats.org/officeDocument/2006/relationships/image" Target="../media/image130.emf"/><Relationship Id="rId7" Type="http://schemas.openxmlformats.org/officeDocument/2006/relationships/image" Target="../media/image122.emf"/><Relationship Id="rId17" Type="http://schemas.openxmlformats.org/officeDocument/2006/relationships/image" Target="../media/image127.emf"/><Relationship Id="rId25" Type="http://schemas.openxmlformats.org/officeDocument/2006/relationships/customXml" Target="../ink/ink60.xml"/><Relationship Id="rId2" Type="http://schemas.openxmlformats.org/officeDocument/2006/relationships/customXml" Target="../ink/ink54.xml"/><Relationship Id="rId1" Type="http://schemas.openxmlformats.org/officeDocument/2006/relationships/slideLayout" Target="../slideLayouts/slideLayout2.xml"/><Relationship Id="rId24" Type="http://schemas.openxmlformats.org/officeDocument/2006/relationships/customXml" Target="../ink/ink59.xml"/><Relationship Id="rId23" Type="http://schemas.openxmlformats.org/officeDocument/2006/relationships/customXml" Target="../ink/ink58.xml"/><Relationship Id="rId15" Type="http://schemas.openxmlformats.org/officeDocument/2006/relationships/image" Target="../media/image126.emf"/><Relationship Id="rId28" Type="http://schemas.openxmlformats.org/officeDocument/2006/relationships/image" Target="../media/image132.emf"/><Relationship Id="rId10" Type="http://schemas.openxmlformats.org/officeDocument/2006/relationships/customXml" Target="../ink/ink56.xml"/><Relationship Id="rId9" Type="http://schemas.openxmlformats.org/officeDocument/2006/relationships/image" Target="../media/image123.emf"/><Relationship Id="rId22" Type="http://schemas.openxmlformats.org/officeDocument/2006/relationships/customXml" Target="../ink/ink57.xml"/><Relationship Id="rId27" Type="http://schemas.openxmlformats.org/officeDocument/2006/relationships/customXml" Target="../ink/ink6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ustomXml" Target="../ink/ink65.xml"/><Relationship Id="rId13" Type="http://schemas.openxmlformats.org/officeDocument/2006/relationships/image" Target="../media/image530.emf"/><Relationship Id="rId39" Type="http://schemas.openxmlformats.org/officeDocument/2006/relationships/customXml" Target="../ink/ink71.xml"/><Relationship Id="rId3" Type="http://schemas.openxmlformats.org/officeDocument/2006/relationships/image" Target="../media/image480.emf"/><Relationship Id="rId21" Type="http://schemas.openxmlformats.org/officeDocument/2006/relationships/image" Target="../media/image570.emf"/><Relationship Id="rId63" Type="http://schemas.openxmlformats.org/officeDocument/2006/relationships/image" Target="../media/image67.emf"/><Relationship Id="rId7" Type="http://schemas.openxmlformats.org/officeDocument/2006/relationships/image" Target="../media/image500.emf"/><Relationship Id="rId12" Type="http://schemas.openxmlformats.org/officeDocument/2006/relationships/customXml" Target="../ink/ink67.xml"/><Relationship Id="rId38" Type="http://schemas.openxmlformats.org/officeDocument/2006/relationships/customXml" Target="../ink/ink70.xml"/><Relationship Id="rId59" Type="http://schemas.openxmlformats.org/officeDocument/2006/relationships/image" Target="../media/image66.emf"/><Relationship Id="rId46" Type="http://schemas.openxmlformats.org/officeDocument/2006/relationships/image" Target="../media/image65.emf"/><Relationship Id="rId2" Type="http://schemas.openxmlformats.org/officeDocument/2006/relationships/customXml" Target="../ink/ink62.xml"/><Relationship Id="rId41" Type="http://schemas.openxmlformats.org/officeDocument/2006/relationships/customXml" Target="../ink/ink73.xml"/><Relationship Id="rId62" Type="http://schemas.openxmlformats.org/officeDocument/2006/relationships/customXml" Target="../ink/ink7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4.xml"/><Relationship Id="rId11" Type="http://schemas.openxmlformats.org/officeDocument/2006/relationships/image" Target="../media/image520.emf"/><Relationship Id="rId37" Type="http://schemas.openxmlformats.org/officeDocument/2006/relationships/image" Target="../media/image62.emf"/><Relationship Id="rId40" Type="http://schemas.openxmlformats.org/officeDocument/2006/relationships/customXml" Target="../ink/ink72.xml"/><Relationship Id="rId5" Type="http://schemas.openxmlformats.org/officeDocument/2006/relationships/image" Target="../media/image490.emf"/><Relationship Id="rId36" Type="http://schemas.openxmlformats.org/officeDocument/2006/relationships/customXml" Target="../ink/ink69.xml"/><Relationship Id="rId23" Type="http://schemas.openxmlformats.org/officeDocument/2006/relationships/image" Target="../media/image580.emf"/><Relationship Id="rId61" Type="http://schemas.openxmlformats.org/officeDocument/2006/relationships/customXml" Target="../ink/ink75.xml"/><Relationship Id="rId10" Type="http://schemas.openxmlformats.org/officeDocument/2006/relationships/customXml" Target="../ink/ink66.xml"/><Relationship Id="rId19" Type="http://schemas.openxmlformats.org/officeDocument/2006/relationships/image" Target="../media/image560.emf"/><Relationship Id="rId60" Type="http://schemas.openxmlformats.org/officeDocument/2006/relationships/customXml" Target="../ink/ink74.xml"/><Relationship Id="rId44" Type="http://schemas.openxmlformats.org/officeDocument/2006/relationships/image" Target="../media/image64.emf"/><Relationship Id="rId4" Type="http://schemas.openxmlformats.org/officeDocument/2006/relationships/customXml" Target="../ink/ink63.xml"/><Relationship Id="rId9" Type="http://schemas.openxmlformats.org/officeDocument/2006/relationships/image" Target="../media/image510.emf"/><Relationship Id="rId14" Type="http://schemas.openxmlformats.org/officeDocument/2006/relationships/customXml" Target="../ink/ink68.xml"/><Relationship Id="rId35" Type="http://schemas.openxmlformats.org/officeDocument/2006/relationships/image" Target="../media/image61.emf"/></Relationships>
</file>

<file path=ppt/slides/_rels/slide2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89.xml"/><Relationship Id="rId21" Type="http://schemas.openxmlformats.org/officeDocument/2006/relationships/image" Target="../media/image77.emf"/><Relationship Id="rId34" Type="http://schemas.openxmlformats.org/officeDocument/2006/relationships/customXml" Target="../ink/ink93.xml"/><Relationship Id="rId42" Type="http://schemas.openxmlformats.org/officeDocument/2006/relationships/customXml" Target="../ink/ink97.xml"/><Relationship Id="rId47" Type="http://schemas.openxmlformats.org/officeDocument/2006/relationships/image" Target="../media/image90.emf"/><Relationship Id="rId50" Type="http://schemas.openxmlformats.org/officeDocument/2006/relationships/customXml" Target="../ink/ink101.xml"/><Relationship Id="rId55" Type="http://schemas.openxmlformats.org/officeDocument/2006/relationships/image" Target="../media/image94.emf"/><Relationship Id="rId89" Type="http://schemas.openxmlformats.org/officeDocument/2006/relationships/image" Target="../media/image97.emf"/><Relationship Id="rId7" Type="http://schemas.openxmlformats.org/officeDocument/2006/relationships/image" Target="../media/image70.emf"/><Relationship Id="rId92" Type="http://schemas.openxmlformats.org/officeDocument/2006/relationships/customXml" Target="../ink/ink108.xml"/><Relationship Id="rId2" Type="http://schemas.openxmlformats.org/officeDocument/2006/relationships/customXml" Target="../ink/ink77.xml"/><Relationship Id="rId16" Type="http://schemas.openxmlformats.org/officeDocument/2006/relationships/customXml" Target="../ink/ink84.xml"/><Relationship Id="rId29" Type="http://schemas.openxmlformats.org/officeDocument/2006/relationships/image" Target="../media/image81.emf"/><Relationship Id="rId11" Type="http://schemas.openxmlformats.org/officeDocument/2006/relationships/image" Target="../media/image72.emf"/><Relationship Id="rId24" Type="http://schemas.openxmlformats.org/officeDocument/2006/relationships/customXml" Target="../ink/ink88.xml"/><Relationship Id="rId32" Type="http://schemas.openxmlformats.org/officeDocument/2006/relationships/customXml" Target="../ink/ink92.xml"/><Relationship Id="rId37" Type="http://schemas.openxmlformats.org/officeDocument/2006/relationships/image" Target="../media/image85.emf"/><Relationship Id="rId40" Type="http://schemas.openxmlformats.org/officeDocument/2006/relationships/customXml" Target="../ink/ink96.xml"/><Relationship Id="rId45" Type="http://schemas.openxmlformats.org/officeDocument/2006/relationships/image" Target="../media/image89.emf"/><Relationship Id="rId53" Type="http://schemas.openxmlformats.org/officeDocument/2006/relationships/image" Target="../media/image93.emf"/><Relationship Id="rId58" Type="http://schemas.openxmlformats.org/officeDocument/2006/relationships/customXml" Target="../ink/ink105.xml"/><Relationship Id="rId87" Type="http://schemas.openxmlformats.org/officeDocument/2006/relationships/image" Target="../media/image96.emf"/><Relationship Id="rId5" Type="http://schemas.openxmlformats.org/officeDocument/2006/relationships/image" Target="../media/image69.emf"/><Relationship Id="rId90" Type="http://schemas.openxmlformats.org/officeDocument/2006/relationships/customXml" Target="../ink/ink107.xml"/><Relationship Id="rId19" Type="http://schemas.openxmlformats.org/officeDocument/2006/relationships/image" Target="../media/image76.emf"/><Relationship Id="rId14" Type="http://schemas.openxmlformats.org/officeDocument/2006/relationships/customXml" Target="../ink/ink83.xml"/><Relationship Id="rId22" Type="http://schemas.openxmlformats.org/officeDocument/2006/relationships/customXml" Target="../ink/ink87.xml"/><Relationship Id="rId27" Type="http://schemas.openxmlformats.org/officeDocument/2006/relationships/image" Target="../media/image80.emf"/><Relationship Id="rId30" Type="http://schemas.openxmlformats.org/officeDocument/2006/relationships/customXml" Target="../ink/ink91.xml"/><Relationship Id="rId35" Type="http://schemas.openxmlformats.org/officeDocument/2006/relationships/image" Target="../media/image84.emf"/><Relationship Id="rId43" Type="http://schemas.openxmlformats.org/officeDocument/2006/relationships/image" Target="../media/image88.emf"/><Relationship Id="rId48" Type="http://schemas.openxmlformats.org/officeDocument/2006/relationships/customXml" Target="../ink/ink100.xml"/><Relationship Id="rId56" Type="http://schemas.openxmlformats.org/officeDocument/2006/relationships/customXml" Target="../ink/ink104.xml"/><Relationship Id="rId8" Type="http://schemas.openxmlformats.org/officeDocument/2006/relationships/customXml" Target="../ink/ink80.xml"/><Relationship Id="rId51" Type="http://schemas.openxmlformats.org/officeDocument/2006/relationships/image" Target="../media/image92.emf"/><Relationship Id="rId93" Type="http://schemas.openxmlformats.org/officeDocument/2006/relationships/image" Target="../media/image99.emf"/><Relationship Id="rId3" Type="http://schemas.openxmlformats.org/officeDocument/2006/relationships/image" Target="../media/image68.emf"/><Relationship Id="rId12" Type="http://schemas.openxmlformats.org/officeDocument/2006/relationships/customXml" Target="../ink/ink82.xml"/><Relationship Id="rId17" Type="http://schemas.openxmlformats.org/officeDocument/2006/relationships/image" Target="../media/image75.emf"/><Relationship Id="rId25" Type="http://schemas.openxmlformats.org/officeDocument/2006/relationships/image" Target="../media/image79.emf"/><Relationship Id="rId33" Type="http://schemas.openxmlformats.org/officeDocument/2006/relationships/image" Target="../media/image83.emf"/><Relationship Id="rId38" Type="http://schemas.openxmlformats.org/officeDocument/2006/relationships/customXml" Target="../ink/ink95.xml"/><Relationship Id="rId46" Type="http://schemas.openxmlformats.org/officeDocument/2006/relationships/customXml" Target="../ink/ink99.xml"/><Relationship Id="rId20" Type="http://schemas.openxmlformats.org/officeDocument/2006/relationships/customXml" Target="../ink/ink86.xml"/><Relationship Id="rId41" Type="http://schemas.openxmlformats.org/officeDocument/2006/relationships/image" Target="../media/image87.emf"/><Relationship Id="rId54" Type="http://schemas.openxmlformats.org/officeDocument/2006/relationships/customXml" Target="../ink/ink103.xml"/><Relationship Id="rId88" Type="http://schemas.openxmlformats.org/officeDocument/2006/relationships/customXml" Target="../ink/ink106.xml"/><Relationship Id="rId91" Type="http://schemas.openxmlformats.org/officeDocument/2006/relationships/image" Target="../media/image98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9.xml"/><Relationship Id="rId15" Type="http://schemas.openxmlformats.org/officeDocument/2006/relationships/image" Target="../media/image74.emf"/><Relationship Id="rId23" Type="http://schemas.openxmlformats.org/officeDocument/2006/relationships/image" Target="../media/image78.emf"/><Relationship Id="rId28" Type="http://schemas.openxmlformats.org/officeDocument/2006/relationships/customXml" Target="../ink/ink90.xml"/><Relationship Id="rId36" Type="http://schemas.openxmlformats.org/officeDocument/2006/relationships/customXml" Target="../ink/ink94.xml"/><Relationship Id="rId49" Type="http://schemas.openxmlformats.org/officeDocument/2006/relationships/image" Target="../media/image91.emf"/><Relationship Id="rId57" Type="http://schemas.openxmlformats.org/officeDocument/2006/relationships/image" Target="../media/image95.emf"/><Relationship Id="rId10" Type="http://schemas.openxmlformats.org/officeDocument/2006/relationships/customXml" Target="../ink/ink81.xml"/><Relationship Id="rId31" Type="http://schemas.openxmlformats.org/officeDocument/2006/relationships/image" Target="../media/image82.emf"/><Relationship Id="rId44" Type="http://schemas.openxmlformats.org/officeDocument/2006/relationships/customXml" Target="../ink/ink98.xml"/><Relationship Id="rId52" Type="http://schemas.openxmlformats.org/officeDocument/2006/relationships/customXml" Target="../ink/ink102.xml"/><Relationship Id="rId4" Type="http://schemas.openxmlformats.org/officeDocument/2006/relationships/customXml" Target="../ink/ink78.xml"/><Relationship Id="rId9" Type="http://schemas.openxmlformats.org/officeDocument/2006/relationships/image" Target="../media/image71.emf"/><Relationship Id="rId13" Type="http://schemas.openxmlformats.org/officeDocument/2006/relationships/image" Target="../media/image73.emf"/><Relationship Id="rId18" Type="http://schemas.openxmlformats.org/officeDocument/2006/relationships/customXml" Target="../ink/ink85.xml"/><Relationship Id="rId39" Type="http://schemas.openxmlformats.org/officeDocument/2006/relationships/image" Target="../media/image86.emf"/></Relationships>
</file>

<file path=ppt/slides/_rels/slide27.xml.rels><?xml version="1.0" encoding="UTF-8" standalone="yes"?>
<Relationships xmlns="http://schemas.openxmlformats.org/package/2006/relationships"><Relationship Id="rId18" Type="http://schemas.openxmlformats.org/officeDocument/2006/relationships/customXml" Target="../ink/ink110.xml"/><Relationship Id="rId26" Type="http://schemas.openxmlformats.org/officeDocument/2006/relationships/customXml" Target="../ink/ink114.xml"/><Relationship Id="rId39" Type="http://schemas.openxmlformats.org/officeDocument/2006/relationships/image" Target="../media/image111.emf"/><Relationship Id="rId21" Type="http://schemas.openxmlformats.org/officeDocument/2006/relationships/image" Target="../media/image135.emf"/><Relationship Id="rId34" Type="http://schemas.openxmlformats.org/officeDocument/2006/relationships/customXml" Target="../ink/ink118.xml"/><Relationship Id="rId42" Type="http://schemas.openxmlformats.org/officeDocument/2006/relationships/customXml" Target="../ink/ink122.xml"/><Relationship Id="rId17" Type="http://schemas.openxmlformats.org/officeDocument/2006/relationships/image" Target="../media/image133.emf"/><Relationship Id="rId25" Type="http://schemas.openxmlformats.org/officeDocument/2006/relationships/image" Target="../media/image60.emf"/><Relationship Id="rId33" Type="http://schemas.openxmlformats.org/officeDocument/2006/relationships/image" Target="../media/image108.emf"/><Relationship Id="rId38" Type="http://schemas.openxmlformats.org/officeDocument/2006/relationships/customXml" Target="../ink/ink120.xml"/><Relationship Id="rId2" Type="http://schemas.openxmlformats.org/officeDocument/2006/relationships/customXml" Target="../ink/ink109.xml"/><Relationship Id="rId20" Type="http://schemas.openxmlformats.org/officeDocument/2006/relationships/customXml" Target="../ink/ink111.xml"/><Relationship Id="rId29" Type="http://schemas.openxmlformats.org/officeDocument/2006/relationships/image" Target="../media/image106.emf"/><Relationship Id="rId41" Type="http://schemas.openxmlformats.org/officeDocument/2006/relationships/image" Target="../media/image112.emf"/><Relationship Id="rId1" Type="http://schemas.openxmlformats.org/officeDocument/2006/relationships/slideLayout" Target="../slideLayouts/slideLayout2.xml"/><Relationship Id="rId24" Type="http://schemas.openxmlformats.org/officeDocument/2006/relationships/customXml" Target="../ink/ink113.xml"/><Relationship Id="rId32" Type="http://schemas.openxmlformats.org/officeDocument/2006/relationships/customXml" Target="../ink/ink117.xml"/><Relationship Id="rId37" Type="http://schemas.openxmlformats.org/officeDocument/2006/relationships/image" Target="../media/image110.emf"/><Relationship Id="rId40" Type="http://schemas.openxmlformats.org/officeDocument/2006/relationships/customXml" Target="../ink/ink121.xml"/><Relationship Id="rId45" Type="http://schemas.openxmlformats.org/officeDocument/2006/relationships/image" Target="../media/image114.emf"/><Relationship Id="rId23" Type="http://schemas.openxmlformats.org/officeDocument/2006/relationships/image" Target="../media/image590.emf"/><Relationship Id="rId28" Type="http://schemas.openxmlformats.org/officeDocument/2006/relationships/customXml" Target="../ink/ink115.xml"/><Relationship Id="rId36" Type="http://schemas.openxmlformats.org/officeDocument/2006/relationships/customXml" Target="../ink/ink119.xml"/><Relationship Id="rId19" Type="http://schemas.openxmlformats.org/officeDocument/2006/relationships/image" Target="../media/image134.emf"/><Relationship Id="rId31" Type="http://schemas.openxmlformats.org/officeDocument/2006/relationships/image" Target="../media/image107.emf"/><Relationship Id="rId44" Type="http://schemas.openxmlformats.org/officeDocument/2006/relationships/customXml" Target="../ink/ink123.xml"/><Relationship Id="rId22" Type="http://schemas.openxmlformats.org/officeDocument/2006/relationships/customXml" Target="../ink/ink112.xml"/><Relationship Id="rId27" Type="http://schemas.openxmlformats.org/officeDocument/2006/relationships/image" Target="../media/image63.emf"/><Relationship Id="rId30" Type="http://schemas.openxmlformats.org/officeDocument/2006/relationships/customXml" Target="../ink/ink116.xml"/><Relationship Id="rId35" Type="http://schemas.openxmlformats.org/officeDocument/2006/relationships/image" Target="../media/image109.emf"/><Relationship Id="rId43" Type="http://schemas.openxmlformats.org/officeDocument/2006/relationships/image" Target="../media/image11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99" y="171022"/>
            <a:ext cx="7996518" cy="809251"/>
          </a:xfrm>
        </p:spPr>
        <p:txBody>
          <a:bodyPr>
            <a:normAutofit/>
          </a:bodyPr>
          <a:lstStyle/>
          <a:p>
            <a:r>
              <a:rPr lang="it-IT" sz="3200" dirty="0" smtClean="0">
                <a:solidFill>
                  <a:srgbClr val="0070C0"/>
                </a:solidFill>
              </a:rPr>
              <a:t>Limiti della teoria VSEPR</a:t>
            </a:r>
            <a:endParaRPr lang="it-IT" sz="3200" dirty="0">
              <a:solidFill>
                <a:srgbClr val="0070C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71499" y="891654"/>
            <a:ext cx="7996518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2000" dirty="0" smtClean="0"/>
              <a:t>La teoria VSEPR è utile per descrivere la geometria della molecola, ma incompleta nel descrivere i legami.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2000" dirty="0" smtClean="0"/>
              <a:t>Come si giustificano le diverse distanze di legame?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2000" dirty="0" smtClean="0"/>
              <a:t>Che differenza c’è tra legami singoli e multipli e perchè gli elettroni coinvolti in questi ultimi non vengono considerati nel conto delle coppie strutturali?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2000" dirty="0" smtClean="0"/>
              <a:t>Qual è la relazione tra i legami previsti da Lewis e gli orbitali atomici degli atomi singoli?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2000" dirty="0" smtClean="0"/>
              <a:t>Come variano i livelli energetici degli orbitali quando si forma un legame?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it-IT" sz="20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2000" dirty="0" smtClean="0"/>
              <a:t>Per dare risposte a queste domande, a partire dalla teoria VSEPR e dalla geometria predetta da questa teoria, è stata sviluppata le </a:t>
            </a:r>
            <a:r>
              <a:rPr lang="it-IT" sz="2000" b="1" dirty="0" smtClean="0"/>
              <a:t>teoria del legame di valenza</a:t>
            </a:r>
            <a:r>
              <a:rPr lang="it-IT" sz="2000" dirty="0" smtClean="0"/>
              <a:t>, che si basa su una descrizione quantomeccanica del legame.</a:t>
            </a:r>
          </a:p>
        </p:txBody>
      </p:sp>
    </p:spTree>
    <p:extLst>
      <p:ext uri="{BB962C8B-B14F-4D97-AF65-F5344CB8AC3E}">
        <p14:creationId xmlns:p14="http://schemas.microsoft.com/office/powerpoint/2010/main" val="322979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578222" y="312618"/>
            <a:ext cx="7929284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it-IT" sz="1800" dirty="0" smtClean="0"/>
              <a:t>Consideriamo la molecola di metano, CH</a:t>
            </a:r>
            <a:r>
              <a:rPr lang="it-IT" sz="1800" baseline="-25000" dirty="0" smtClean="0"/>
              <a:t>4</a:t>
            </a:r>
            <a:r>
              <a:rPr lang="it-IT" sz="1800" dirty="0" smtClean="0"/>
              <a:t>. Per capire come gli orbitali atomici si sovrappongono è necessario analizzare prima di tutto che orbitali atomici sono presenti. Consideriamo solo il livello di valenza.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578222" y="2583275"/>
            <a:ext cx="7929284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it-IT" sz="1800" dirty="0" smtClean="0"/>
              <a:t>In base al numero di orbitali semi-pieni, potremmo prevedere che si formino 2 legami con altrettanti atomi di idrogeno, ma </a:t>
            </a:r>
            <a:r>
              <a:rPr lang="it-IT" sz="1800" dirty="0" smtClean="0">
                <a:solidFill>
                  <a:srgbClr val="FF0000"/>
                </a:solidFill>
              </a:rPr>
              <a:t>questo non corrisponde a quello che si osserva nella molecola di metano.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it-IT" sz="1800" dirty="0" smtClean="0"/>
              <a:t>Per giustificare la formazione di 4 legami, si considera uno stato eccitato del carbonio, in cui gli elettroni non occupano gli orbitali ad energia minima secondo il principio di aufbau: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None/>
            </a:pPr>
            <a:endParaRPr lang="it-IT" sz="1800" dirty="0" smtClean="0"/>
          </a:p>
        </p:txBody>
      </p:sp>
      <p:pic>
        <p:nvPicPr>
          <p:cNvPr id="1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8" b="31611"/>
          <a:stretch/>
        </p:blipFill>
        <p:spPr bwMode="auto">
          <a:xfrm>
            <a:off x="1390650" y="1403506"/>
            <a:ext cx="3054909" cy="117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6296" y="1518522"/>
            <a:ext cx="7065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 smtClean="0"/>
              <a:t>C</a:t>
            </a:r>
            <a:endParaRPr lang="it-IT" sz="3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729248" y="1503346"/>
            <a:ext cx="17727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000" b="1" dirty="0" smtClean="0"/>
              <a:t>4x   H</a:t>
            </a:r>
            <a:endParaRPr lang="it-IT" sz="3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772" y="1480716"/>
            <a:ext cx="1704300" cy="799796"/>
          </a:xfrm>
          <a:prstGeom prst="rect">
            <a:avLst/>
          </a:prstGeom>
        </p:spPr>
      </p:pic>
      <p:pic>
        <p:nvPicPr>
          <p:cNvPr id="20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4743" y="4944565"/>
            <a:ext cx="3046723" cy="117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766296" y="5059581"/>
            <a:ext cx="7065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 smtClean="0"/>
              <a:t>C*</a:t>
            </a:r>
            <a:endParaRPr lang="it-IT" sz="3000" b="1" dirty="0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4698318" y="4848455"/>
            <a:ext cx="3706908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it-IT" sz="1800" dirty="0" smtClean="0"/>
              <a:t>A questo punto, la formazione di 4 legami attraverso sovrapposizione degli orbitali atomici è giustificata perchè sono presenti 4 orbitali semi-pieni. </a:t>
            </a:r>
          </a:p>
        </p:txBody>
      </p:sp>
    </p:spTree>
    <p:extLst>
      <p:ext uri="{BB962C8B-B14F-4D97-AF65-F5344CB8AC3E}">
        <p14:creationId xmlns:p14="http://schemas.microsoft.com/office/powerpoint/2010/main" val="174265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2" grpId="0"/>
      <p:bldP spid="19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578222" y="312618"/>
            <a:ext cx="4016281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it-IT" sz="1800" dirty="0" smtClean="0"/>
              <a:t>Consideriamo ora la geometria della molecola di metano, a partire dalla geometria degli orbitali atomici. 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578222" y="1468962"/>
            <a:ext cx="3348319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800" dirty="0" smtClean="0"/>
              <a:t>In base alla geometria degli orbitali atomici, ci si aspetta che 3 degli atomi di idrogeno formino legami con gli orbitali p del carbonio, a 90° uno dall’altro.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it-IT" sz="1800" dirty="0" smtClean="0"/>
              <a:t>L’ultimo atomo di idrogeno forma invece un legame sovrapponendo il proprio orbitale 1s con l’orbitale 2s del carbonio. In questo caso non c’è una direzione preferenziale.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it-IT" sz="1800" dirty="0" smtClean="0"/>
              <a:t>La molecola di metano dovrebbe quindi presentare angoli di legame di 90°.</a:t>
            </a: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5750526" y="3152942"/>
            <a:ext cx="2733649" cy="877531"/>
            <a:chOff x="766296" y="4944565"/>
            <a:chExt cx="3675170" cy="1179769"/>
          </a:xfrm>
        </p:grpSpPr>
        <p:pic>
          <p:nvPicPr>
            <p:cNvPr id="20" name="Immagin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394743" y="4944565"/>
              <a:ext cx="3046723" cy="1179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766296" y="5059581"/>
              <a:ext cx="706531" cy="620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b="1" dirty="0" smtClean="0"/>
                <a:t>C*</a:t>
              </a:r>
              <a:endParaRPr lang="it-IT" sz="2400" b="1" dirty="0"/>
            </a:p>
          </p:txBody>
        </p:sp>
      </p:grpSp>
      <p:pic>
        <p:nvPicPr>
          <p:cNvPr id="11" name="Immagin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115"/>
          <a:stretch/>
        </p:blipFill>
        <p:spPr bwMode="auto">
          <a:xfrm>
            <a:off x="6490658" y="304942"/>
            <a:ext cx="2158718" cy="2054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4554" y="510724"/>
            <a:ext cx="958238" cy="958238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4594503" y="1504732"/>
            <a:ext cx="1358339" cy="4167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it-IT" sz="1800" dirty="0" smtClean="0"/>
              <a:t>Orbitale 2s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011538" y="1504732"/>
            <a:ext cx="1358339" cy="4167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it-IT" sz="1800" dirty="0" smtClean="0"/>
              <a:t>Orbitali 2p</a:t>
            </a: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4115963" y="2562808"/>
            <a:ext cx="1425388" cy="492897"/>
            <a:chOff x="6194612" y="3342152"/>
            <a:chExt cx="2312894" cy="799796"/>
          </a:xfrm>
        </p:grpSpPr>
        <p:sp>
          <p:nvSpPr>
            <p:cNvPr id="18" name="TextBox 17"/>
            <p:cNvSpPr txBox="1"/>
            <p:nvPr/>
          </p:nvSpPr>
          <p:spPr>
            <a:xfrm>
              <a:off x="6194612" y="3364781"/>
              <a:ext cx="558844" cy="749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2400" b="1" dirty="0" smtClean="0"/>
                <a:t>H</a:t>
              </a:r>
              <a:endParaRPr lang="it-IT" sz="2400" b="1" dirty="0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3206" y="3342152"/>
              <a:ext cx="1704300" cy="799796"/>
            </a:xfrm>
            <a:prstGeom prst="rect">
              <a:avLst/>
            </a:prstGeom>
          </p:spPr>
        </p:pic>
      </p:grpSp>
      <p:grpSp>
        <p:nvGrpSpPr>
          <p:cNvPr id="24" name="Group 23"/>
          <p:cNvGrpSpPr>
            <a:grpSpLocks noChangeAspect="1"/>
          </p:cNvGrpSpPr>
          <p:nvPr/>
        </p:nvGrpSpPr>
        <p:grpSpPr>
          <a:xfrm>
            <a:off x="4115963" y="3081061"/>
            <a:ext cx="1425388" cy="492897"/>
            <a:chOff x="6194612" y="3342152"/>
            <a:chExt cx="2312894" cy="799796"/>
          </a:xfrm>
        </p:grpSpPr>
        <p:sp>
          <p:nvSpPr>
            <p:cNvPr id="25" name="TextBox 24"/>
            <p:cNvSpPr txBox="1"/>
            <p:nvPr/>
          </p:nvSpPr>
          <p:spPr>
            <a:xfrm>
              <a:off x="6194612" y="3364781"/>
              <a:ext cx="558844" cy="749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2400" b="1" dirty="0" smtClean="0"/>
                <a:t>H</a:t>
              </a:r>
              <a:endParaRPr lang="it-IT" sz="2400" b="1" dirty="0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3206" y="3342152"/>
              <a:ext cx="1704300" cy="799796"/>
            </a:xfrm>
            <a:prstGeom prst="rect">
              <a:avLst/>
            </a:prstGeom>
          </p:spPr>
        </p:pic>
      </p:grpSp>
      <p:grpSp>
        <p:nvGrpSpPr>
          <p:cNvPr id="27" name="Group 26"/>
          <p:cNvGrpSpPr>
            <a:grpSpLocks noChangeAspect="1"/>
          </p:cNvGrpSpPr>
          <p:nvPr/>
        </p:nvGrpSpPr>
        <p:grpSpPr>
          <a:xfrm>
            <a:off x="4115963" y="3599314"/>
            <a:ext cx="1425388" cy="492897"/>
            <a:chOff x="6194612" y="3342152"/>
            <a:chExt cx="2312894" cy="799796"/>
          </a:xfrm>
        </p:grpSpPr>
        <p:sp>
          <p:nvSpPr>
            <p:cNvPr id="28" name="TextBox 27"/>
            <p:cNvSpPr txBox="1"/>
            <p:nvPr/>
          </p:nvSpPr>
          <p:spPr>
            <a:xfrm>
              <a:off x="6194612" y="3364781"/>
              <a:ext cx="558844" cy="749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2400" b="1" dirty="0" smtClean="0"/>
                <a:t>H</a:t>
              </a:r>
              <a:endParaRPr lang="it-IT" sz="2400" b="1" dirty="0"/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3206" y="3342152"/>
              <a:ext cx="1704300" cy="799796"/>
            </a:xfrm>
            <a:prstGeom prst="rect">
              <a:avLst/>
            </a:prstGeom>
          </p:spPr>
        </p:pic>
      </p:grpSp>
      <p:grpSp>
        <p:nvGrpSpPr>
          <p:cNvPr id="30" name="Group 29"/>
          <p:cNvGrpSpPr>
            <a:grpSpLocks noChangeAspect="1"/>
          </p:cNvGrpSpPr>
          <p:nvPr/>
        </p:nvGrpSpPr>
        <p:grpSpPr>
          <a:xfrm>
            <a:off x="4115963" y="4117568"/>
            <a:ext cx="1425388" cy="492897"/>
            <a:chOff x="6194612" y="3342152"/>
            <a:chExt cx="2312894" cy="799796"/>
          </a:xfrm>
        </p:grpSpPr>
        <p:sp>
          <p:nvSpPr>
            <p:cNvPr id="31" name="TextBox 30"/>
            <p:cNvSpPr txBox="1"/>
            <p:nvPr/>
          </p:nvSpPr>
          <p:spPr>
            <a:xfrm>
              <a:off x="6194612" y="3364781"/>
              <a:ext cx="558844" cy="749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2400" b="1" dirty="0" smtClean="0"/>
                <a:t>H</a:t>
              </a:r>
              <a:endParaRPr lang="it-IT" sz="2400" b="1" dirty="0"/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3206" y="3342152"/>
              <a:ext cx="1704300" cy="799796"/>
            </a:xfrm>
            <a:prstGeom prst="rect">
              <a:avLst/>
            </a:prstGeom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4" name="Ink 43"/>
              <p14:cNvContentPartPr/>
              <p14:nvPr/>
            </p14:nvContentPartPr>
            <p14:xfrm>
              <a:off x="6103548" y="2442771"/>
              <a:ext cx="0" cy="0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0" y="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0" name="Ink 49"/>
              <p14:cNvContentPartPr/>
              <p14:nvPr/>
            </p14:nvContentPartPr>
            <p14:xfrm>
              <a:off x="5299497" y="2558489"/>
              <a:ext cx="1837080" cy="80928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286897" y="2545889"/>
                <a:ext cx="1862280" cy="83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0" name="Ink 59"/>
              <p14:cNvContentPartPr/>
              <p14:nvPr/>
            </p14:nvContentPartPr>
            <p14:xfrm>
              <a:off x="5295537" y="2609969"/>
              <a:ext cx="2274480" cy="690120"/>
            </p14:xfrm>
          </p:contentPart>
        </mc:Choice>
        <mc:Fallback xmlns="">
          <p:pic>
            <p:nvPicPr>
              <p:cNvPr id="60" name="Ink 59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282937" y="2597369"/>
                <a:ext cx="2299680" cy="71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2" name="Ink 61"/>
              <p14:cNvContentPartPr/>
              <p14:nvPr/>
            </p14:nvContentPartPr>
            <p14:xfrm>
              <a:off x="5283657" y="2713289"/>
              <a:ext cx="2719800" cy="1071720"/>
            </p14:xfrm>
          </p:contentPart>
        </mc:Choice>
        <mc:Fallback xmlns="">
          <p:pic>
            <p:nvPicPr>
              <p:cNvPr id="62" name="Ink 6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271057" y="2700689"/>
                <a:ext cx="2745000" cy="10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6" name="Ink 65"/>
              <p14:cNvContentPartPr/>
              <p14:nvPr/>
            </p14:nvContentPartPr>
            <p14:xfrm>
              <a:off x="5303457" y="3935849"/>
              <a:ext cx="1352160" cy="561960"/>
            </p14:xfrm>
          </p:contentPart>
        </mc:Choice>
        <mc:Fallback xmlns="">
          <p:pic>
            <p:nvPicPr>
              <p:cNvPr id="66" name="Ink 65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290857" y="3923249"/>
                <a:ext cx="1377360" cy="587160"/>
              </a:xfrm>
              <a:prstGeom prst="rect">
                <a:avLst/>
              </a:prstGeom>
            </p:spPr>
          </p:pic>
        </mc:Fallback>
      </mc:AlternateContent>
      <p:sp>
        <p:nvSpPr>
          <p:cNvPr id="67" name="Content Placeholder 2"/>
          <p:cNvSpPr txBox="1">
            <a:spLocks/>
          </p:cNvSpPr>
          <p:nvPr/>
        </p:nvSpPr>
        <p:spPr>
          <a:xfrm>
            <a:off x="4067734" y="4874246"/>
            <a:ext cx="4416441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it-IT" sz="1800" dirty="0" smtClean="0">
                <a:solidFill>
                  <a:srgbClr val="FF0000"/>
                </a:solidFill>
              </a:rPr>
              <a:t>La geometria della molecola ottenuta sperimentalmente (tetraedrica, come nella previsione della teoria VSEPR) non è in accordo con questa descrizione.</a:t>
            </a:r>
          </a:p>
        </p:txBody>
      </p:sp>
    </p:spTree>
    <p:extLst>
      <p:ext uri="{BB962C8B-B14F-4D97-AF65-F5344CB8AC3E}">
        <p14:creationId xmlns:p14="http://schemas.microsoft.com/office/powerpoint/2010/main" val="12055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/>
      <p:bldP spid="6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99" y="171022"/>
            <a:ext cx="7996518" cy="809251"/>
          </a:xfrm>
        </p:spPr>
        <p:txBody>
          <a:bodyPr>
            <a:normAutofit/>
          </a:bodyPr>
          <a:lstStyle/>
          <a:p>
            <a:r>
              <a:rPr lang="it-IT" sz="3200" dirty="0" smtClean="0">
                <a:solidFill>
                  <a:srgbClr val="0070C0"/>
                </a:solidFill>
              </a:rPr>
              <a:t>Ibridizzazione degli orbitali atomici</a:t>
            </a:r>
            <a:endParaRPr lang="it-IT" sz="3200" dirty="0">
              <a:solidFill>
                <a:srgbClr val="0070C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71500" y="857135"/>
            <a:ext cx="7938988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 smtClean="0"/>
              <a:t>Per dare conto della geometria della molecola osservata sperimentalmente, la teoria del legame di valenza prevede che si formino </a:t>
            </a:r>
            <a:r>
              <a:rPr lang="it-IT" sz="1800" b="1" dirty="0" smtClean="0"/>
              <a:t>orbitali ibridi</a:t>
            </a:r>
            <a:r>
              <a:rPr lang="it-IT" sz="1800" dirty="0" smtClean="0"/>
              <a:t>, che sono </a:t>
            </a:r>
            <a:r>
              <a:rPr lang="it-IT" sz="1800" b="1" dirty="0" smtClean="0"/>
              <a:t>una combinazione lineare delle funzioni d’onda degli orbitali atomici originali</a:t>
            </a:r>
            <a:r>
              <a:rPr lang="it-IT" sz="1800" dirty="0" smtClean="0"/>
              <a:t>. </a:t>
            </a:r>
          </a:p>
        </p:txBody>
      </p:sp>
      <p:pic>
        <p:nvPicPr>
          <p:cNvPr id="11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1" b="41796"/>
          <a:stretch/>
        </p:blipFill>
        <p:spPr bwMode="auto">
          <a:xfrm>
            <a:off x="3456432" y="2453738"/>
            <a:ext cx="2414016" cy="532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657318" y="2281047"/>
            <a:ext cx="2733649" cy="877531"/>
            <a:chOff x="766296" y="4944565"/>
            <a:chExt cx="3675170" cy="1179769"/>
          </a:xfrm>
        </p:grpSpPr>
        <p:pic>
          <p:nvPicPr>
            <p:cNvPr id="13" name="Immagin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394743" y="4944565"/>
              <a:ext cx="3046723" cy="1179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766296" y="5059581"/>
              <a:ext cx="706531" cy="620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b="1" dirty="0" smtClean="0"/>
                <a:t>C*</a:t>
              </a:r>
              <a:endParaRPr lang="it-IT" sz="2400" b="1" dirty="0"/>
            </a:p>
          </p:txBody>
        </p:sp>
      </p:grpSp>
      <p:sp>
        <p:nvSpPr>
          <p:cNvPr id="15" name="Content Placeholder 2"/>
          <p:cNvSpPr txBox="1">
            <a:spLocks/>
          </p:cNvSpPr>
          <p:nvPr/>
        </p:nvSpPr>
        <p:spPr>
          <a:xfrm>
            <a:off x="6043135" y="1882058"/>
            <a:ext cx="2779776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 smtClean="0"/>
              <a:t>Al posto di 3 orbitali p e 1 orbitale s, il carbonio ha 4 </a:t>
            </a:r>
            <a:r>
              <a:rPr lang="it-IT" sz="1800" b="1" dirty="0" smtClean="0"/>
              <a:t>orbitali ibridi degeneri </a:t>
            </a:r>
            <a:r>
              <a:rPr lang="it-IT" sz="1800" dirty="0" smtClean="0"/>
              <a:t>che vengono chiamati con la sigla sp</a:t>
            </a:r>
            <a:r>
              <a:rPr lang="it-IT" sz="1800" baseline="30000" dirty="0" smtClean="0"/>
              <a:t>3</a:t>
            </a:r>
            <a:r>
              <a:rPr lang="it-IT" sz="1800" dirty="0" smtClean="0"/>
              <a:t>.</a:t>
            </a:r>
          </a:p>
        </p:txBody>
      </p:sp>
      <p:pic>
        <p:nvPicPr>
          <p:cNvPr id="18" name="Immagin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8" t="1441" r="6677" b="47991"/>
          <a:stretch/>
        </p:blipFill>
        <p:spPr bwMode="auto">
          <a:xfrm>
            <a:off x="6408370" y="4503861"/>
            <a:ext cx="2049306" cy="2035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553211" y="3583186"/>
            <a:ext cx="6213349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 smtClean="0"/>
              <a:t>I</a:t>
            </a:r>
            <a:r>
              <a:rPr lang="it-IT" sz="1800" b="1" dirty="0" smtClean="0"/>
              <a:t>l numero di orbitali ibridi che si forma è pari al numero totale di orbitali atomici che si combinano</a:t>
            </a:r>
            <a:r>
              <a:rPr lang="it-IT" sz="1800" dirty="0" smtClean="0"/>
              <a:t>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 smtClean="0"/>
              <a:t>I nuovi orbitali formati sono a loro volta soluzioni dell’equazione di Schrödinger. Gli orbitali ibridi hanno un carattere intermedio tra quello degli orbitali originali e un’energia intermedia.</a:t>
            </a:r>
            <a:r>
              <a:rPr lang="it-IT" sz="1800" b="1" dirty="0" smtClean="0"/>
              <a:t>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b="1" dirty="0" smtClean="0"/>
              <a:t>Gli orbitali ibridi sp</a:t>
            </a:r>
            <a:r>
              <a:rPr lang="it-IT" sz="1800" b="1" baseline="30000" dirty="0" smtClean="0"/>
              <a:t>3</a:t>
            </a:r>
            <a:r>
              <a:rPr lang="it-IT" sz="1800" b="1" dirty="0" smtClean="0"/>
              <a:t> si dispongono nello spazio lungo le direzioni di un tetraedro, giustificando la geometria della molecola di metano. </a:t>
            </a:r>
            <a:r>
              <a:rPr lang="it-IT" sz="1800" dirty="0" smtClean="0">
                <a:solidFill>
                  <a:srgbClr val="FF0000"/>
                </a:solidFill>
              </a:rPr>
              <a:t>L’energia degli orbitali ibridi è </a:t>
            </a:r>
            <a:r>
              <a:rPr lang="it-IT" altLang="it-IT" sz="1800" dirty="0">
                <a:solidFill>
                  <a:srgbClr val="FA2906"/>
                </a:solidFill>
              </a:rPr>
              <a:t>una media </a:t>
            </a:r>
            <a:r>
              <a:rPr lang="it-IT" altLang="it-IT" sz="1800" dirty="0" smtClean="0">
                <a:solidFill>
                  <a:srgbClr val="FA2906"/>
                </a:solidFill>
              </a:rPr>
              <a:t>(pesata) dell'energia </a:t>
            </a:r>
            <a:r>
              <a:rPr lang="it-IT" altLang="it-IT" sz="1800" dirty="0">
                <a:solidFill>
                  <a:srgbClr val="FA2906"/>
                </a:solidFill>
              </a:rPr>
              <a:t>degli orbitali atomici componenti</a:t>
            </a:r>
            <a:endParaRPr lang="it-IT" sz="18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560" y="3705710"/>
            <a:ext cx="1923156" cy="8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39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7374" y="376397"/>
            <a:ext cx="7867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it-IT" sz="2000" i="1" dirty="0" smtClean="0"/>
              <a:t>Esempio: H</a:t>
            </a:r>
            <a:r>
              <a:rPr lang="it-IT" sz="2000" i="1" baseline="-25000" dirty="0"/>
              <a:t>2</a:t>
            </a:r>
            <a:r>
              <a:rPr lang="it-IT" sz="2000" i="1" dirty="0" smtClean="0"/>
              <a:t>O</a:t>
            </a:r>
            <a:endParaRPr lang="it-IT" sz="2000" i="1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583056" y="761482"/>
            <a:ext cx="4274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1. Consideriamo gli orbitali atomici</a:t>
            </a:r>
            <a:endParaRPr lang="it-IT" u="sng" dirty="0"/>
          </a:p>
        </p:txBody>
      </p:sp>
      <p:sp>
        <p:nvSpPr>
          <p:cNvPr id="18" name="TextBox 17"/>
          <p:cNvSpPr txBox="1"/>
          <p:nvPr/>
        </p:nvSpPr>
        <p:spPr>
          <a:xfrm>
            <a:off x="474494" y="3062979"/>
            <a:ext cx="39685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2</a:t>
            </a:r>
            <a:r>
              <a:rPr lang="it-IT" dirty="0" smtClean="0"/>
              <a:t>. Consideriamo la geometria prevista dalla teoria VSEPR.</a:t>
            </a:r>
            <a:endParaRPr lang="it-IT" u="sng" dirty="0" smtClean="0"/>
          </a:p>
          <a:p>
            <a:r>
              <a:rPr lang="it-IT" dirty="0" smtClean="0"/>
              <a:t>La molecola d’acqua ha una geometria angolata, con un angolo di poco minore a 109.5°.</a:t>
            </a:r>
          </a:p>
          <a:p>
            <a:r>
              <a:rPr lang="it-IT" dirty="0" smtClean="0"/>
              <a:t>La geometria della molecola suggerisce di considerare </a:t>
            </a:r>
            <a:r>
              <a:rPr lang="it-IT" b="1" dirty="0" smtClean="0"/>
              <a:t>un’ibridazione di tipo sp</a:t>
            </a:r>
            <a:r>
              <a:rPr lang="it-IT" b="1" baseline="30000" dirty="0" smtClean="0"/>
              <a:t>3</a:t>
            </a:r>
            <a:r>
              <a:rPr lang="it-IT" b="1" dirty="0" smtClean="0"/>
              <a:t> </a:t>
            </a:r>
            <a:r>
              <a:rPr lang="it-IT" dirty="0" smtClean="0"/>
              <a:t>per gli orbitali dell’ossigeno.  </a:t>
            </a:r>
            <a:endParaRPr lang="it-IT" dirty="0"/>
          </a:p>
        </p:txBody>
      </p:sp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2458780" y="1263849"/>
            <a:ext cx="1425388" cy="492897"/>
            <a:chOff x="6194612" y="3342152"/>
            <a:chExt cx="2312894" cy="799796"/>
          </a:xfrm>
        </p:grpSpPr>
        <p:sp>
          <p:nvSpPr>
            <p:cNvPr id="20" name="TextBox 19"/>
            <p:cNvSpPr txBox="1"/>
            <p:nvPr/>
          </p:nvSpPr>
          <p:spPr>
            <a:xfrm>
              <a:off x="6194612" y="3364781"/>
              <a:ext cx="558844" cy="749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2400" b="1" dirty="0" smtClean="0"/>
                <a:t>H</a:t>
              </a:r>
              <a:endParaRPr lang="it-IT" sz="2400" b="1" dirty="0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3206" y="3342152"/>
              <a:ext cx="1704300" cy="799796"/>
            </a:xfrm>
            <a:prstGeom prst="rect">
              <a:avLst/>
            </a:prstGeom>
          </p:spPr>
        </p:pic>
      </p:grpSp>
      <p:grpSp>
        <p:nvGrpSpPr>
          <p:cNvPr id="22" name="Group 21"/>
          <p:cNvGrpSpPr>
            <a:grpSpLocks noChangeAspect="1"/>
          </p:cNvGrpSpPr>
          <p:nvPr/>
        </p:nvGrpSpPr>
        <p:grpSpPr>
          <a:xfrm>
            <a:off x="501964" y="1265520"/>
            <a:ext cx="1425388" cy="492897"/>
            <a:chOff x="6194612" y="3342152"/>
            <a:chExt cx="2312894" cy="799796"/>
          </a:xfrm>
        </p:grpSpPr>
        <p:sp>
          <p:nvSpPr>
            <p:cNvPr id="23" name="TextBox 22"/>
            <p:cNvSpPr txBox="1"/>
            <p:nvPr/>
          </p:nvSpPr>
          <p:spPr>
            <a:xfrm>
              <a:off x="6194612" y="3364781"/>
              <a:ext cx="558844" cy="749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2400" b="1" dirty="0" smtClean="0"/>
                <a:t>H</a:t>
              </a:r>
              <a:endParaRPr lang="it-IT" sz="2400" b="1" dirty="0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3206" y="3342152"/>
              <a:ext cx="1704300" cy="799796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689964" y="1913873"/>
            <a:ext cx="3068450" cy="993650"/>
            <a:chOff x="583056" y="2776727"/>
            <a:chExt cx="3068450" cy="99365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797" y="2776727"/>
              <a:ext cx="2584709" cy="99365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583056" y="2969567"/>
              <a:ext cx="3444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2400" b="1" dirty="0" smtClean="0"/>
                <a:t>O</a:t>
              </a:r>
              <a:endParaRPr lang="it-IT" sz="2400" b="1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4781516" y="750636"/>
            <a:ext cx="4274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3</a:t>
            </a:r>
            <a:r>
              <a:rPr lang="it-IT" dirty="0" smtClean="0"/>
              <a:t>. Formazione del legame di valenza</a:t>
            </a:r>
            <a:endParaRPr lang="it-IT" u="sng" dirty="0"/>
          </a:p>
        </p:txBody>
      </p:sp>
      <p:grpSp>
        <p:nvGrpSpPr>
          <p:cNvPr id="27" name="Group 26"/>
          <p:cNvGrpSpPr>
            <a:grpSpLocks noChangeAspect="1"/>
          </p:cNvGrpSpPr>
          <p:nvPr/>
        </p:nvGrpSpPr>
        <p:grpSpPr>
          <a:xfrm>
            <a:off x="6657240" y="1253003"/>
            <a:ext cx="1425388" cy="492897"/>
            <a:chOff x="6194612" y="3342152"/>
            <a:chExt cx="2312894" cy="799796"/>
          </a:xfrm>
        </p:grpSpPr>
        <p:sp>
          <p:nvSpPr>
            <p:cNvPr id="28" name="TextBox 27"/>
            <p:cNvSpPr txBox="1"/>
            <p:nvPr/>
          </p:nvSpPr>
          <p:spPr>
            <a:xfrm>
              <a:off x="6194612" y="3364781"/>
              <a:ext cx="558844" cy="749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2400" b="1" dirty="0" smtClean="0"/>
                <a:t>H</a:t>
              </a:r>
              <a:endParaRPr lang="it-IT" sz="2400" b="1" dirty="0"/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3206" y="3342152"/>
              <a:ext cx="1704300" cy="799796"/>
            </a:xfrm>
            <a:prstGeom prst="rect">
              <a:avLst/>
            </a:prstGeom>
          </p:spPr>
        </p:pic>
      </p:grpSp>
      <p:grpSp>
        <p:nvGrpSpPr>
          <p:cNvPr id="30" name="Group 29"/>
          <p:cNvGrpSpPr>
            <a:grpSpLocks noChangeAspect="1"/>
          </p:cNvGrpSpPr>
          <p:nvPr/>
        </p:nvGrpSpPr>
        <p:grpSpPr>
          <a:xfrm>
            <a:off x="4700424" y="1254674"/>
            <a:ext cx="1425388" cy="492897"/>
            <a:chOff x="6194612" y="3342152"/>
            <a:chExt cx="2312894" cy="799796"/>
          </a:xfrm>
        </p:grpSpPr>
        <p:sp>
          <p:nvSpPr>
            <p:cNvPr id="31" name="TextBox 30"/>
            <p:cNvSpPr txBox="1"/>
            <p:nvPr/>
          </p:nvSpPr>
          <p:spPr>
            <a:xfrm>
              <a:off x="6194612" y="3364781"/>
              <a:ext cx="558844" cy="749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2400" b="1" dirty="0" smtClean="0"/>
                <a:t>H</a:t>
              </a:r>
              <a:endParaRPr lang="it-IT" sz="2400" b="1" dirty="0"/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3206" y="3342152"/>
              <a:ext cx="1704300" cy="799796"/>
            </a:xfrm>
            <a:prstGeom prst="rect">
              <a:avLst/>
            </a:prstGeom>
          </p:spPr>
        </p:pic>
      </p:grpSp>
      <p:sp>
        <p:nvSpPr>
          <p:cNvPr id="35" name="TextBox 34"/>
          <p:cNvSpPr txBox="1"/>
          <p:nvPr/>
        </p:nvSpPr>
        <p:spPr>
          <a:xfrm>
            <a:off x="4888424" y="2095867"/>
            <a:ext cx="344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b="1" dirty="0" smtClean="0"/>
              <a:t>O</a:t>
            </a:r>
            <a:endParaRPr lang="it-IT" sz="2400" b="1" dirty="0"/>
          </a:p>
        </p:txBody>
      </p:sp>
      <p:pic>
        <p:nvPicPr>
          <p:cNvPr id="36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72165" y="2109269"/>
            <a:ext cx="2414016" cy="530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4700424" y="3219833"/>
            <a:ext cx="3968572" cy="2739211"/>
          </a:xfrm>
          <a:prstGeom prst="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it-IT" b="1" dirty="0" smtClean="0"/>
              <a:t>Ricorda:</a:t>
            </a:r>
            <a:r>
              <a:rPr lang="it-IT" dirty="0" smtClean="0"/>
              <a:t> La formazione del legame deve rispettare il principio di esclusione: quando descriviamo gli orbitali che si sovrappongono, questi contengono elettroni a spin opposto.</a:t>
            </a:r>
          </a:p>
          <a:p>
            <a:pPr>
              <a:spcAft>
                <a:spcPts val="1200"/>
              </a:spcAft>
            </a:pPr>
            <a:r>
              <a:rPr lang="it-IT" dirty="0" smtClean="0"/>
              <a:t>Questa descrizione della molecola è fatta </a:t>
            </a:r>
            <a:r>
              <a:rPr lang="it-IT" i="1" dirty="0" smtClean="0"/>
              <a:t>a posteriori</a:t>
            </a:r>
            <a:r>
              <a:rPr lang="it-IT" dirty="0" smtClean="0"/>
              <a:t>, ovvero conoscendo già sperimentalmente la geometria che la molecola ha.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8" name="Ink 47"/>
              <p14:cNvContentPartPr/>
              <p14:nvPr/>
            </p14:nvContentPartPr>
            <p14:xfrm>
              <a:off x="5888248" y="1599262"/>
              <a:ext cx="1204920" cy="63936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75648" y="1586662"/>
                <a:ext cx="1230120" cy="66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0" name="Ink 49"/>
              <p14:cNvContentPartPr/>
              <p14:nvPr/>
            </p14:nvContentPartPr>
            <p14:xfrm>
              <a:off x="7511834" y="1599354"/>
              <a:ext cx="93240" cy="66744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499234" y="1586754"/>
                <a:ext cx="118440" cy="692640"/>
              </a:xfrm>
              <a:prstGeom prst="rect">
                <a:avLst/>
              </a:prstGeom>
            </p:spPr>
          </p:pic>
        </mc:Fallback>
      </mc:AlternateContent>
      <p:sp>
        <p:nvSpPr>
          <p:cNvPr id="51" name="TextBox 50"/>
          <p:cNvSpPr txBox="1"/>
          <p:nvPr/>
        </p:nvSpPr>
        <p:spPr>
          <a:xfrm>
            <a:off x="814429" y="5505417"/>
            <a:ext cx="344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b="1" dirty="0" smtClean="0"/>
              <a:t>O</a:t>
            </a:r>
            <a:endParaRPr lang="it-IT" sz="2400" b="1" dirty="0"/>
          </a:p>
        </p:txBody>
      </p:sp>
      <p:pic>
        <p:nvPicPr>
          <p:cNvPr id="5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8170" y="5518819"/>
            <a:ext cx="2414016" cy="530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61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 uiExpand="1" build="p"/>
      <p:bldP spid="26" grpId="0"/>
      <p:bldP spid="35" grpId="0"/>
      <p:bldP spid="37" grpId="0" uiExpand="1" build="p" animBg="1"/>
      <p:bldP spid="5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7374" y="376397"/>
            <a:ext cx="7867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it-IT" sz="2000" i="1" dirty="0" smtClean="0"/>
              <a:t>Esempio: NH</a:t>
            </a:r>
            <a:r>
              <a:rPr lang="it-IT" sz="2000" i="1" baseline="-25000" dirty="0" smtClean="0"/>
              <a:t>3</a:t>
            </a:r>
            <a:endParaRPr lang="it-IT" sz="2000" i="1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583056" y="761482"/>
            <a:ext cx="4274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1. Consideriamo gli orbitali atomici</a:t>
            </a:r>
            <a:endParaRPr lang="it-IT" u="sng" dirty="0"/>
          </a:p>
        </p:txBody>
      </p:sp>
      <p:sp>
        <p:nvSpPr>
          <p:cNvPr id="18" name="TextBox 17"/>
          <p:cNvSpPr txBox="1"/>
          <p:nvPr/>
        </p:nvSpPr>
        <p:spPr>
          <a:xfrm>
            <a:off x="474494" y="3062979"/>
            <a:ext cx="39685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2</a:t>
            </a:r>
            <a:r>
              <a:rPr lang="it-IT" dirty="0" smtClean="0"/>
              <a:t>. Consideriamo la geometria prevista dalla teoria VSEPR.</a:t>
            </a:r>
            <a:endParaRPr lang="it-IT" u="sng" dirty="0" smtClean="0"/>
          </a:p>
          <a:p>
            <a:r>
              <a:rPr lang="it-IT" dirty="0" smtClean="0"/>
              <a:t>La molecola di ammoniaca ha una geometria piramidale trigonale, con un angolo di poco minore a 109.5°.</a:t>
            </a:r>
          </a:p>
          <a:p>
            <a:r>
              <a:rPr lang="it-IT" dirty="0" smtClean="0"/>
              <a:t>La geometria della molecola suggerisce di considerare </a:t>
            </a:r>
            <a:r>
              <a:rPr lang="it-IT" b="1" dirty="0" smtClean="0"/>
              <a:t>un’ibridazione di tipo sp</a:t>
            </a:r>
            <a:r>
              <a:rPr lang="it-IT" b="1" baseline="30000" dirty="0" smtClean="0"/>
              <a:t>3</a:t>
            </a:r>
            <a:r>
              <a:rPr lang="it-IT" b="1" dirty="0" smtClean="0"/>
              <a:t> </a:t>
            </a:r>
            <a:r>
              <a:rPr lang="it-IT" dirty="0" smtClean="0"/>
              <a:t>per gli orbitali dell’azoto.  </a:t>
            </a:r>
            <a:endParaRPr lang="it-IT" dirty="0"/>
          </a:p>
        </p:txBody>
      </p:sp>
      <p:sp>
        <p:nvSpPr>
          <p:cNvPr id="26" name="TextBox 25"/>
          <p:cNvSpPr txBox="1"/>
          <p:nvPr/>
        </p:nvSpPr>
        <p:spPr>
          <a:xfrm>
            <a:off x="4781516" y="622620"/>
            <a:ext cx="4274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3</a:t>
            </a:r>
            <a:r>
              <a:rPr lang="it-IT" dirty="0" smtClean="0"/>
              <a:t>. Formazione del legame di valenza</a:t>
            </a:r>
            <a:endParaRPr lang="it-IT" u="sng" dirty="0"/>
          </a:p>
        </p:txBody>
      </p:sp>
      <p:sp>
        <p:nvSpPr>
          <p:cNvPr id="35" name="TextBox 34"/>
          <p:cNvSpPr txBox="1"/>
          <p:nvPr/>
        </p:nvSpPr>
        <p:spPr>
          <a:xfrm>
            <a:off x="4888424" y="1967851"/>
            <a:ext cx="344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b="1" dirty="0" smtClean="0"/>
              <a:t>N</a:t>
            </a:r>
            <a:endParaRPr lang="it-IT" sz="2400" b="1" dirty="0"/>
          </a:p>
        </p:txBody>
      </p:sp>
      <p:pic>
        <p:nvPicPr>
          <p:cNvPr id="36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72165" y="1981253"/>
            <a:ext cx="2414015" cy="530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4672992" y="2628079"/>
            <a:ext cx="3968572" cy="4031873"/>
          </a:xfrm>
          <a:prstGeom prst="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it-IT" dirty="0" smtClean="0"/>
              <a:t>Come vediamo in questi esempi, gli orbitali ibridi possono essere occupati sia da coppie di legame che da coppie solitarie.</a:t>
            </a:r>
          </a:p>
          <a:p>
            <a:pPr>
              <a:spcAft>
                <a:spcPts val="1200"/>
              </a:spcAft>
            </a:pPr>
            <a:r>
              <a:rPr lang="it-IT" dirty="0" smtClean="0"/>
              <a:t>Il legame che si forma in questo modo (</a:t>
            </a:r>
            <a:r>
              <a:rPr lang="it-IT" b="1" dirty="0" smtClean="0"/>
              <a:t>legame </a:t>
            </a:r>
            <a:r>
              <a:rPr lang="it-IT" b="1" dirty="0" smtClean="0">
                <a:latin typeface="Symbol" panose="05050102010706020507" pitchFamily="18" charset="2"/>
              </a:rPr>
              <a:t>s)</a:t>
            </a:r>
            <a:r>
              <a:rPr lang="it-IT" dirty="0" smtClean="0"/>
              <a:t> è caratterizzato da un massimo di densità elettronica sulla linea che congiunge i nuclei degli atomi coinvolti. </a:t>
            </a:r>
          </a:p>
          <a:p>
            <a:pPr>
              <a:spcAft>
                <a:spcPts val="1200"/>
              </a:spcAft>
            </a:pPr>
            <a:endParaRPr lang="it-IT" dirty="0" smtClean="0"/>
          </a:p>
          <a:p>
            <a:pPr>
              <a:spcAft>
                <a:spcPts val="1200"/>
              </a:spcAft>
            </a:pPr>
            <a:endParaRPr lang="it-IT" dirty="0"/>
          </a:p>
          <a:p>
            <a:pPr>
              <a:spcAft>
                <a:spcPts val="1200"/>
              </a:spcAft>
            </a:pPr>
            <a:endParaRPr lang="it-IT" dirty="0" smtClean="0"/>
          </a:p>
        </p:txBody>
      </p:sp>
      <p:sp>
        <p:nvSpPr>
          <p:cNvPr id="51" name="TextBox 50"/>
          <p:cNvSpPr txBox="1"/>
          <p:nvPr/>
        </p:nvSpPr>
        <p:spPr>
          <a:xfrm>
            <a:off x="814429" y="5505417"/>
            <a:ext cx="344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b="1" dirty="0"/>
              <a:t>N</a:t>
            </a:r>
          </a:p>
        </p:txBody>
      </p:sp>
      <p:pic>
        <p:nvPicPr>
          <p:cNvPr id="5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8170" y="5518819"/>
            <a:ext cx="2414015" cy="530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28016" y="1265520"/>
            <a:ext cx="4108132" cy="492897"/>
            <a:chOff x="0" y="1265520"/>
            <a:chExt cx="4108132" cy="492897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7418" y="1265520"/>
              <a:ext cx="1050324" cy="492897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0" y="1279466"/>
              <a:ext cx="846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2400" b="1" dirty="0" smtClean="0"/>
                <a:t>3xH</a:t>
              </a:r>
              <a:endParaRPr lang="it-IT" sz="2400" b="1" dirty="0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028" y="1265520"/>
              <a:ext cx="1050324" cy="492897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7808" y="1265520"/>
              <a:ext cx="1050324" cy="492897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232840" y="1994904"/>
            <a:ext cx="3479346" cy="994317"/>
            <a:chOff x="232840" y="1994904"/>
            <a:chExt cx="3479346" cy="994317"/>
          </a:xfrm>
        </p:grpSpPr>
        <p:pic>
          <p:nvPicPr>
            <p:cNvPr id="33" name="Immagine 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06" b="32953"/>
            <a:stretch/>
          </p:blipFill>
          <p:spPr bwMode="auto">
            <a:xfrm>
              <a:off x="1133578" y="1994904"/>
              <a:ext cx="2578608" cy="994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232840" y="2171222"/>
              <a:ext cx="846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2400" b="1" dirty="0" smtClean="0"/>
                <a:t>N</a:t>
              </a:r>
              <a:endParaRPr lang="it-IT" sz="2400" b="1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358512" y="1208138"/>
            <a:ext cx="4108132" cy="492897"/>
            <a:chOff x="0" y="1265520"/>
            <a:chExt cx="4108132" cy="492897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7418" y="1265520"/>
              <a:ext cx="1050324" cy="492897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0" y="1279466"/>
              <a:ext cx="846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2400" b="1" dirty="0" smtClean="0"/>
                <a:t>3xH</a:t>
              </a:r>
              <a:endParaRPr lang="it-IT" sz="2400" b="1" dirty="0"/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028" y="1265520"/>
              <a:ext cx="1050324" cy="492897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7808" y="1265520"/>
              <a:ext cx="1050324" cy="492897"/>
            </a:xfrm>
            <a:prstGeom prst="rect">
              <a:avLst/>
            </a:prstGeom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/>
              <p14:cNvContentPartPr/>
              <p14:nvPr/>
            </p14:nvContentPartPr>
            <p14:xfrm>
              <a:off x="7096414" y="1518045"/>
              <a:ext cx="18360" cy="64440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83814" y="1505445"/>
                <a:ext cx="43560" cy="66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5" name="Ink 44"/>
              <p14:cNvContentPartPr/>
              <p14:nvPr/>
            </p14:nvContentPartPr>
            <p14:xfrm>
              <a:off x="7525894" y="1541805"/>
              <a:ext cx="672120" cy="61272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513294" y="1529205"/>
                <a:ext cx="697320" cy="63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7" name="Ink 56"/>
              <p14:cNvContentPartPr/>
              <p14:nvPr/>
            </p14:nvContentPartPr>
            <p14:xfrm>
              <a:off x="6031174" y="1529925"/>
              <a:ext cx="608400" cy="596520"/>
            </p14:xfrm>
          </p:contentPart>
        </mc:Choice>
        <mc:Fallback xmlns="">
          <p:pic>
            <p:nvPicPr>
              <p:cNvPr id="57" name="Ink 5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018574" y="1517325"/>
                <a:ext cx="633600" cy="621720"/>
              </a:xfrm>
              <a:prstGeom prst="rect">
                <a:avLst/>
              </a:prstGeom>
            </p:spPr>
          </p:pic>
        </mc:Fallback>
      </mc:AlternateContent>
      <p:pic>
        <p:nvPicPr>
          <p:cNvPr id="58" name="Immagine 1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4" t="29685" r="20629" b="40589"/>
          <a:stretch/>
        </p:blipFill>
        <p:spPr bwMode="auto">
          <a:xfrm>
            <a:off x="5516670" y="5379626"/>
            <a:ext cx="2245808" cy="1258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143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 uiExpand="1" build="p"/>
      <p:bldP spid="26" grpId="0"/>
      <p:bldP spid="35" grpId="0"/>
      <p:bldP spid="37" grpId="0" uiExpand="1" build="p" animBg="1"/>
      <p:bldP spid="5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553211" y="374573"/>
            <a:ext cx="7938988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b="1" dirty="0" smtClean="0"/>
              <a:t>Orbitali ibridi sp</a:t>
            </a:r>
            <a:r>
              <a:rPr lang="it-IT" sz="1800" b="1" baseline="30000" dirty="0" smtClean="0"/>
              <a:t>2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 smtClean="0"/>
              <a:t>Nel caso di una molecola con una geometria trigonale planare, come ad esempio BF</a:t>
            </a:r>
            <a:r>
              <a:rPr lang="it-IT" sz="1800" baseline="-25000" dirty="0" smtClean="0"/>
              <a:t>3</a:t>
            </a:r>
            <a:r>
              <a:rPr lang="it-IT" sz="1800" dirty="0" smtClean="0"/>
              <a:t>, la teoria del legame di valenza considera la formazione di un altro tipo di orbitali ibridi,  che sono combinazione di 1 orbitale di tipo s e 2 orbitali di tipo p.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553211" y="3583186"/>
            <a:ext cx="8114588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b="1" dirty="0" smtClean="0"/>
              <a:t>3 orbitali degeneri sp</a:t>
            </a:r>
            <a:r>
              <a:rPr lang="it-IT" sz="1800" b="1" baseline="30000" dirty="0" smtClean="0"/>
              <a:t>2</a:t>
            </a:r>
            <a:r>
              <a:rPr lang="it-IT" sz="1800" dirty="0" smtClean="0"/>
              <a:t> si formano dalla combinazione di </a:t>
            </a:r>
            <a:r>
              <a:rPr lang="it-IT" sz="1800" b="1" dirty="0" smtClean="0"/>
              <a:t>3</a:t>
            </a:r>
            <a:r>
              <a:rPr lang="it-IT" sz="1800" dirty="0" smtClean="0"/>
              <a:t> orbitali atomici (1 s + 2 p). </a:t>
            </a:r>
            <a:r>
              <a:rPr lang="it-IT" sz="1800" dirty="0" smtClean="0">
                <a:solidFill>
                  <a:srgbClr val="FF0000"/>
                </a:solidFill>
              </a:rPr>
              <a:t>L’energia di questi orbitali è intermedia tra s e p.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it-IT" sz="1800" dirty="0" smtClean="0"/>
          </a:p>
        </p:txBody>
      </p:sp>
      <p:pic>
        <p:nvPicPr>
          <p:cNvPr id="16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08" t="5315" r="40530" b="47991"/>
          <a:stretch/>
        </p:blipFill>
        <p:spPr bwMode="auto">
          <a:xfrm>
            <a:off x="2854159" y="4509187"/>
            <a:ext cx="2275183" cy="2014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9725" y="2269702"/>
            <a:ext cx="3161863" cy="874867"/>
            <a:chOff x="359350" y="2206947"/>
            <a:chExt cx="3161863" cy="87486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5718" y="2206947"/>
              <a:ext cx="2315495" cy="874867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359350" y="2413547"/>
              <a:ext cx="846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2400" b="1" dirty="0"/>
                <a:t>B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939509" y="2320282"/>
            <a:ext cx="3109751" cy="824287"/>
            <a:chOff x="3103834" y="2116342"/>
            <a:chExt cx="3109751" cy="82428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4188" y="2116342"/>
              <a:ext cx="2139397" cy="824287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3103834" y="2285786"/>
              <a:ext cx="846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2400" b="1" dirty="0" smtClean="0"/>
                <a:t>B*</a:t>
              </a:r>
              <a:endParaRPr lang="it-IT" sz="2400" b="1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896069" y="1924525"/>
            <a:ext cx="2771730" cy="1048477"/>
            <a:chOff x="5896069" y="1870735"/>
            <a:chExt cx="2771730" cy="104847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6560" y="1870735"/>
              <a:ext cx="1901239" cy="1048477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5896069" y="2422511"/>
              <a:ext cx="846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2400" b="1" dirty="0" smtClean="0"/>
                <a:t>B*</a:t>
              </a:r>
              <a:endParaRPr lang="it-IT" sz="2400" b="1" dirty="0"/>
            </a:p>
          </p:txBody>
        </p:sp>
      </p:grpSp>
      <p:sp>
        <p:nvSpPr>
          <p:cNvPr id="21" name="Content Placeholder 2"/>
          <p:cNvSpPr txBox="1">
            <a:spLocks/>
          </p:cNvSpPr>
          <p:nvPr/>
        </p:nvSpPr>
        <p:spPr>
          <a:xfrm>
            <a:off x="553211" y="4509187"/>
            <a:ext cx="2645609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b="1" dirty="0" smtClean="0"/>
              <a:t>Gli orbitali ibridi sp</a:t>
            </a:r>
            <a:r>
              <a:rPr lang="it-IT" sz="1800" b="1" baseline="30000" dirty="0" smtClean="0"/>
              <a:t>2</a:t>
            </a:r>
            <a:r>
              <a:rPr lang="it-IT" sz="1800" b="1" dirty="0" smtClean="0"/>
              <a:t> si dispongono nello spazio lungo le direzioni di un triangolo planare.</a:t>
            </a:r>
            <a:endParaRPr lang="it-IT" sz="18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295" y="4275667"/>
            <a:ext cx="3566329" cy="2205493"/>
          </a:xfrm>
          <a:prstGeom prst="rect">
            <a:avLst/>
          </a:prstGeom>
        </p:spPr>
      </p:pic>
      <p:sp>
        <p:nvSpPr>
          <p:cNvPr id="22" name="Content Placeholder 2"/>
          <p:cNvSpPr txBox="1">
            <a:spLocks/>
          </p:cNvSpPr>
          <p:nvPr/>
        </p:nvSpPr>
        <p:spPr>
          <a:xfrm>
            <a:off x="7062817" y="4091666"/>
            <a:ext cx="715087" cy="6148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3000" b="1" dirty="0" smtClean="0"/>
              <a:t>BF</a:t>
            </a:r>
            <a:r>
              <a:rPr lang="it-IT" sz="3000" b="1" baseline="-25000" dirty="0" smtClean="0"/>
              <a:t>3</a:t>
            </a:r>
            <a:endParaRPr lang="it-IT" sz="3000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415627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21" grpId="0" build="p"/>
      <p:bldP spid="2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299" y="5185236"/>
            <a:ext cx="5778500" cy="110490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553211" y="374573"/>
            <a:ext cx="7938988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b="1" dirty="0" smtClean="0"/>
              <a:t>Orbitali ibridi sp</a:t>
            </a:r>
            <a:endParaRPr lang="it-IT" sz="1800" b="1" baseline="300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 smtClean="0"/>
              <a:t>Nel caso di una molecola con una geometria lineare, come ad esempio BeCl</a:t>
            </a:r>
            <a:r>
              <a:rPr lang="it-IT" sz="1800" baseline="-25000" dirty="0"/>
              <a:t>2</a:t>
            </a:r>
            <a:r>
              <a:rPr lang="it-IT" sz="1800" dirty="0" smtClean="0"/>
              <a:t>, la teoria del legame di valenza considera la formazione di orbitali ibridi che sono la combinazione di 1 orbitale di tipo s e 1 orbitale di tipo p.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553211" y="3583186"/>
            <a:ext cx="8114588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b="1" dirty="0"/>
              <a:t>2</a:t>
            </a:r>
            <a:r>
              <a:rPr lang="it-IT" sz="1800" b="1" dirty="0" smtClean="0"/>
              <a:t> orbitali degeneri sp</a:t>
            </a:r>
            <a:r>
              <a:rPr lang="it-IT" sz="1800" dirty="0" smtClean="0"/>
              <a:t> si formano dalla combinazione di 2 orbitali atomici (1 s </a:t>
            </a:r>
            <a:r>
              <a:rPr lang="it-IT" sz="1800" dirty="0"/>
              <a:t>+</a:t>
            </a:r>
            <a:r>
              <a:rPr lang="it-IT" sz="1800" dirty="0" smtClean="0"/>
              <a:t> 1 p).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9725" y="2269702"/>
            <a:ext cx="3161862" cy="874867"/>
            <a:chOff x="359350" y="2206947"/>
            <a:chExt cx="3161862" cy="87486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5719" y="2206947"/>
              <a:ext cx="2315493" cy="874867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359350" y="2413547"/>
              <a:ext cx="846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2400" b="1" dirty="0" smtClean="0"/>
                <a:t>Be</a:t>
              </a:r>
              <a:endParaRPr lang="it-IT" sz="2400" b="1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091914" y="2320282"/>
            <a:ext cx="2957346" cy="824286"/>
            <a:chOff x="3256239" y="2116342"/>
            <a:chExt cx="2957346" cy="82428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4188" y="2116342"/>
              <a:ext cx="2139397" cy="824286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3256239" y="2285786"/>
              <a:ext cx="846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2400" b="1" dirty="0" smtClean="0"/>
                <a:t>Be*</a:t>
              </a:r>
              <a:endParaRPr lang="it-IT" sz="2400" b="1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030544" y="1931659"/>
            <a:ext cx="2637255" cy="1034208"/>
            <a:chOff x="6030544" y="1877869"/>
            <a:chExt cx="2637255" cy="103420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6560" y="1877869"/>
              <a:ext cx="1901239" cy="1034208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6030544" y="2422511"/>
              <a:ext cx="846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2400" b="1" dirty="0" smtClean="0"/>
                <a:t>Be*</a:t>
              </a:r>
              <a:endParaRPr lang="it-IT" sz="2400" b="1" dirty="0"/>
            </a:p>
          </p:txBody>
        </p:sp>
      </p:grpSp>
      <p:sp>
        <p:nvSpPr>
          <p:cNvPr id="21" name="Content Placeholder 2"/>
          <p:cNvSpPr txBox="1">
            <a:spLocks/>
          </p:cNvSpPr>
          <p:nvPr/>
        </p:nvSpPr>
        <p:spPr>
          <a:xfrm>
            <a:off x="2485210" y="4210468"/>
            <a:ext cx="6182589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b="1" dirty="0" smtClean="0"/>
              <a:t>Gli orbitali ibridi sp si dispongono nello spazio in direzione lineare, con verso opposto l’uno rispetto all’altro.</a:t>
            </a:r>
            <a:endParaRPr lang="it-IT" sz="1800" dirty="0" smtClean="0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7003800" y="4892309"/>
            <a:ext cx="1050242" cy="6148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3000" b="1" dirty="0" smtClean="0"/>
              <a:t>BeCl</a:t>
            </a:r>
            <a:r>
              <a:rPr lang="it-IT" sz="3000" b="1" baseline="-25000" dirty="0"/>
              <a:t>2</a:t>
            </a:r>
            <a:endParaRPr lang="it-IT" sz="3000" baseline="-25000" dirty="0" smtClean="0"/>
          </a:p>
        </p:txBody>
      </p:sp>
      <p:pic>
        <p:nvPicPr>
          <p:cNvPr id="23" name="Immagin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" t="5315" r="79361" b="47991"/>
          <a:stretch/>
        </p:blipFill>
        <p:spPr bwMode="auto">
          <a:xfrm>
            <a:off x="553211" y="4253551"/>
            <a:ext cx="1621572" cy="22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606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21" grpId="0" build="p"/>
      <p:bldP spid="2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957431" y="2237976"/>
            <a:ext cx="3603359" cy="11308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800" u="sng" dirty="0" smtClean="0"/>
              <a:t>Geometria bipiramidale trigonale</a:t>
            </a:r>
            <a:r>
              <a:rPr lang="it-IT" sz="1800" dirty="0" smtClean="0"/>
              <a:t>: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800" dirty="0" smtClean="0"/>
              <a:t>5 orbitali ibridi sp</a:t>
            </a:r>
            <a:r>
              <a:rPr lang="it-IT" sz="1800" baseline="30000" dirty="0" smtClean="0"/>
              <a:t>3</a:t>
            </a:r>
            <a:r>
              <a:rPr lang="it-IT" sz="1800" dirty="0" smtClean="0"/>
              <a:t>d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800" dirty="0" smtClean="0"/>
              <a:t>1 s + 3 p + 1 d = 5 sp</a:t>
            </a:r>
            <a:r>
              <a:rPr lang="it-IT" sz="1800" baseline="30000" dirty="0" smtClean="0"/>
              <a:t>3</a:t>
            </a:r>
            <a:r>
              <a:rPr lang="it-IT" sz="1800" dirty="0" smtClean="0"/>
              <a:t>d</a:t>
            </a:r>
          </a:p>
        </p:txBody>
      </p:sp>
      <p:pic>
        <p:nvPicPr>
          <p:cNvPr id="18" name="Immagin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04"/>
          <a:stretch/>
        </p:blipFill>
        <p:spPr bwMode="auto">
          <a:xfrm>
            <a:off x="690430" y="3368864"/>
            <a:ext cx="4056075" cy="2152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magin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925"/>
          <a:stretch/>
        </p:blipFill>
        <p:spPr bwMode="auto">
          <a:xfrm>
            <a:off x="5938415" y="3601198"/>
            <a:ext cx="1838311" cy="209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2017919" y="5930441"/>
            <a:ext cx="1401095" cy="4681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 smtClean="0"/>
              <a:t>Orbitali sp</a:t>
            </a:r>
            <a:r>
              <a:rPr lang="it-IT" sz="1800" baseline="30000" dirty="0" smtClean="0"/>
              <a:t>3</a:t>
            </a:r>
            <a:r>
              <a:rPr lang="it-IT" sz="1800" dirty="0" smtClean="0"/>
              <a:t>d</a:t>
            </a:r>
          </a:p>
        </p:txBody>
      </p:sp>
      <p:sp>
        <p:nvSpPr>
          <p:cNvPr id="2" name="Right Brace 1"/>
          <p:cNvSpPr/>
          <p:nvPr/>
        </p:nvSpPr>
        <p:spPr>
          <a:xfrm rot="5400000">
            <a:off x="2615289" y="3979706"/>
            <a:ext cx="287642" cy="3424518"/>
          </a:xfrm>
          <a:prstGeom prst="rightBrace">
            <a:avLst>
              <a:gd name="adj1" fmla="val 86894"/>
              <a:gd name="adj2" fmla="val 50567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6213548" y="5691965"/>
            <a:ext cx="1563178" cy="4681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 smtClean="0"/>
              <a:t>Orbitali sp</a:t>
            </a:r>
            <a:r>
              <a:rPr lang="it-IT" sz="1800" baseline="30000" dirty="0" smtClean="0"/>
              <a:t>3</a:t>
            </a:r>
            <a:r>
              <a:rPr lang="it-IT" sz="1800" dirty="0" smtClean="0"/>
              <a:t>d</a:t>
            </a:r>
            <a:r>
              <a:rPr lang="it-IT" sz="1800" baseline="30000" dirty="0" smtClean="0"/>
              <a:t>2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705611" y="401464"/>
            <a:ext cx="8061871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b="1" dirty="0" smtClean="0"/>
              <a:t>Orbitali ibridi sp</a:t>
            </a:r>
            <a:r>
              <a:rPr lang="it-IT" sz="1800" b="1" baseline="30000" dirty="0" smtClean="0"/>
              <a:t>3</a:t>
            </a:r>
            <a:r>
              <a:rPr lang="it-IT" sz="1800" b="1" dirty="0" smtClean="0"/>
              <a:t>d ed sp</a:t>
            </a:r>
            <a:r>
              <a:rPr lang="it-IT" sz="1800" b="1" baseline="30000" dirty="0" smtClean="0"/>
              <a:t>3</a:t>
            </a:r>
            <a:r>
              <a:rPr lang="it-IT" sz="1800" b="1" dirty="0" smtClean="0"/>
              <a:t>d</a:t>
            </a:r>
            <a:r>
              <a:rPr lang="it-IT" sz="1800" b="1" baseline="30000" dirty="0" smtClean="0"/>
              <a:t>2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 smtClean="0"/>
              <a:t>Nel caso delle geometrie bipiramidale trigonale e ottaedrica, la teoria VSEPR prevede </a:t>
            </a:r>
            <a:r>
              <a:rPr lang="it-IT" sz="1800" b="1" dirty="0" smtClean="0"/>
              <a:t>un’espansione dell’ottetto utilizzando gli orbitali di tipo d a energia vicina a quelli già occupati </a:t>
            </a:r>
            <a:r>
              <a:rPr lang="it-IT" sz="1800" dirty="0" smtClean="0"/>
              <a:t>(quando questi sono presenti). La teoria del legame di valenza, in questo caso, descrive la formazione di: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5013506" y="2403210"/>
            <a:ext cx="3603359" cy="11308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800" u="sng" dirty="0" smtClean="0"/>
              <a:t>Geometria ottaedrica</a:t>
            </a:r>
            <a:r>
              <a:rPr lang="it-IT" sz="1800" dirty="0" smtClean="0"/>
              <a:t>: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800" dirty="0" smtClean="0"/>
              <a:t>6 orbitali ibridi sp</a:t>
            </a:r>
            <a:r>
              <a:rPr lang="it-IT" sz="1800" baseline="30000" dirty="0" smtClean="0"/>
              <a:t>3</a:t>
            </a:r>
            <a:r>
              <a:rPr lang="it-IT" sz="1800" dirty="0" smtClean="0"/>
              <a:t>d</a:t>
            </a:r>
            <a:r>
              <a:rPr lang="it-IT" sz="1800" baseline="30000" dirty="0" smtClean="0"/>
              <a:t>2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800" dirty="0" smtClean="0"/>
              <a:t>1 s + 3 p + 2 d = </a:t>
            </a:r>
            <a:r>
              <a:rPr lang="it-IT" sz="1800" dirty="0"/>
              <a:t>6 sp</a:t>
            </a:r>
            <a:r>
              <a:rPr lang="it-IT" sz="1800" baseline="30000" dirty="0"/>
              <a:t>3</a:t>
            </a:r>
            <a:r>
              <a:rPr lang="it-IT" sz="1800" dirty="0"/>
              <a:t>d</a:t>
            </a:r>
            <a:r>
              <a:rPr lang="it-IT" sz="1800" baseline="30000" dirty="0"/>
              <a:t>2</a:t>
            </a:r>
            <a:endParaRPr lang="it-IT" sz="1800" dirty="0" smtClean="0"/>
          </a:p>
        </p:txBody>
      </p:sp>
    </p:spTree>
    <p:extLst>
      <p:ext uri="{BB962C8B-B14F-4D97-AF65-F5344CB8AC3E}">
        <p14:creationId xmlns:p14="http://schemas.microsoft.com/office/powerpoint/2010/main" val="27590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2" grpId="0" animBg="1"/>
      <p:bldP spid="20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/>
          <p:cNvSpPr txBox="1">
            <a:spLocks/>
          </p:cNvSpPr>
          <p:nvPr/>
        </p:nvSpPr>
        <p:spPr>
          <a:xfrm>
            <a:off x="705611" y="401464"/>
            <a:ext cx="8061871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i="1" dirty="0" smtClean="0"/>
              <a:t>Esempio: PF</a:t>
            </a:r>
            <a:r>
              <a:rPr lang="it-IT" sz="1800" i="1" baseline="-25000" dirty="0" smtClean="0"/>
              <a:t>5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i="1" dirty="0" smtClean="0"/>
              <a:t>La teoria VSEPR prevede che questa molecola abbia una geometria bipiramidale trigonale. Nell’applicazione della teoria di valenza si prevede quindi la formazione di orbitali sp</a:t>
            </a:r>
            <a:r>
              <a:rPr lang="it-IT" sz="1800" i="1" baseline="30000" dirty="0" smtClean="0"/>
              <a:t>3</a:t>
            </a:r>
            <a:r>
              <a:rPr lang="it-IT" sz="1800" i="1" dirty="0" smtClean="0"/>
              <a:t>d.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86747" y="1909109"/>
            <a:ext cx="4110529" cy="1624492"/>
            <a:chOff x="-64264" y="1933716"/>
            <a:chExt cx="4110529" cy="1624492"/>
          </a:xfrm>
        </p:grpSpPr>
        <p:grpSp>
          <p:nvGrpSpPr>
            <p:cNvPr id="9" name="Group 8"/>
            <p:cNvGrpSpPr/>
            <p:nvPr/>
          </p:nvGrpSpPr>
          <p:grpSpPr>
            <a:xfrm>
              <a:off x="801875" y="1982931"/>
              <a:ext cx="3244390" cy="1575277"/>
              <a:chOff x="2056959" y="938205"/>
              <a:chExt cx="3244390" cy="1575277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2056959" y="2039021"/>
                <a:ext cx="484094" cy="474461"/>
              </a:xfrm>
              <a:prstGeom prst="rect">
                <a:avLst/>
              </a:prstGeom>
              <a:solidFill>
                <a:schemeClr val="accent1">
                  <a:alpha val="35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grpSp>
            <p:nvGrpSpPr>
              <p:cNvPr id="4" name="Group 3"/>
              <p:cNvGrpSpPr/>
              <p:nvPr/>
            </p:nvGrpSpPr>
            <p:grpSpPr>
              <a:xfrm>
                <a:off x="2379689" y="1479465"/>
                <a:ext cx="1469355" cy="474461"/>
                <a:chOff x="2442718" y="1935788"/>
                <a:chExt cx="1469355" cy="474461"/>
              </a:xfrm>
            </p:grpSpPr>
            <p:sp>
              <p:nvSpPr>
                <p:cNvPr id="11" name="Rectangle 10"/>
                <p:cNvSpPr/>
                <p:nvPr/>
              </p:nvSpPr>
              <p:spPr>
                <a:xfrm>
                  <a:off x="2442718" y="1935788"/>
                  <a:ext cx="484094" cy="474461"/>
                </a:xfrm>
                <a:prstGeom prst="rect">
                  <a:avLst/>
                </a:prstGeom>
                <a:solidFill>
                  <a:srgbClr val="FFC000">
                    <a:alpha val="35000"/>
                  </a:srgb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2935349" y="1935788"/>
                  <a:ext cx="484094" cy="474461"/>
                </a:xfrm>
                <a:prstGeom prst="rect">
                  <a:avLst/>
                </a:prstGeom>
                <a:solidFill>
                  <a:srgbClr val="FFC000">
                    <a:alpha val="35000"/>
                  </a:srgb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>
                  <a:off x="3427979" y="1935788"/>
                  <a:ext cx="484094" cy="474461"/>
                </a:xfrm>
                <a:prstGeom prst="rect">
                  <a:avLst/>
                </a:prstGeom>
                <a:solidFill>
                  <a:srgbClr val="FFC000">
                    <a:alpha val="35000"/>
                  </a:srgb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5" name="Group 4"/>
              <p:cNvGrpSpPr/>
              <p:nvPr/>
            </p:nvGrpSpPr>
            <p:grpSpPr>
              <a:xfrm>
                <a:off x="2872320" y="938205"/>
                <a:ext cx="2429029" cy="438027"/>
                <a:chOff x="3050791" y="1308454"/>
                <a:chExt cx="2429029" cy="438027"/>
              </a:xfrm>
            </p:grpSpPr>
            <p:sp>
              <p:nvSpPr>
                <p:cNvPr id="17" name="Rectangle 16"/>
                <p:cNvSpPr/>
                <p:nvPr/>
              </p:nvSpPr>
              <p:spPr>
                <a:xfrm>
                  <a:off x="3050791" y="1308454"/>
                  <a:ext cx="490268" cy="438027"/>
                </a:xfrm>
                <a:prstGeom prst="rect">
                  <a:avLst/>
                </a:prstGeom>
                <a:solidFill>
                  <a:srgbClr val="FF0000">
                    <a:alpha val="35000"/>
                  </a:srgb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3535481" y="1308454"/>
                  <a:ext cx="490268" cy="438027"/>
                </a:xfrm>
                <a:prstGeom prst="rect">
                  <a:avLst/>
                </a:prstGeom>
                <a:solidFill>
                  <a:srgbClr val="FF0000">
                    <a:alpha val="35000"/>
                  </a:srgb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4504861" y="1308454"/>
                  <a:ext cx="490268" cy="438027"/>
                </a:xfrm>
                <a:prstGeom prst="rect">
                  <a:avLst/>
                </a:prstGeom>
                <a:solidFill>
                  <a:srgbClr val="FF0000">
                    <a:alpha val="35000"/>
                  </a:srgb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4020171" y="1308454"/>
                  <a:ext cx="490268" cy="438027"/>
                </a:xfrm>
                <a:prstGeom prst="rect">
                  <a:avLst/>
                </a:prstGeom>
                <a:solidFill>
                  <a:srgbClr val="FF0000">
                    <a:alpha val="35000"/>
                  </a:srgb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4989552" y="1308454"/>
                  <a:ext cx="490268" cy="438027"/>
                </a:xfrm>
                <a:prstGeom prst="rect">
                  <a:avLst/>
                </a:prstGeom>
                <a:solidFill>
                  <a:srgbClr val="FF0000">
                    <a:alpha val="35000"/>
                  </a:srgb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cxnSp>
            <p:nvCxnSpPr>
              <p:cNvPr id="7" name="Straight Arrow Connector 6"/>
              <p:cNvCxnSpPr/>
              <p:nvPr/>
            </p:nvCxnSpPr>
            <p:spPr>
              <a:xfrm flipH="1">
                <a:off x="2379689" y="2106081"/>
                <a:ext cx="0" cy="324000"/>
              </a:xfrm>
              <a:prstGeom prst="straightConnector1">
                <a:avLst/>
              </a:prstGeom>
              <a:ln w="34925">
                <a:solidFill>
                  <a:schemeClr val="tx1"/>
                </a:solidFill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 rot="10800000" flipH="1">
                <a:off x="2227289" y="2106081"/>
                <a:ext cx="0" cy="324000"/>
              </a:xfrm>
              <a:prstGeom prst="straightConnector1">
                <a:avLst/>
              </a:prstGeom>
              <a:ln w="34925">
                <a:solidFill>
                  <a:schemeClr val="tx1"/>
                </a:solidFill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 rot="10800000" flipH="1">
                <a:off x="2607849" y="1559233"/>
                <a:ext cx="0" cy="324000"/>
              </a:xfrm>
              <a:prstGeom prst="straightConnector1">
                <a:avLst/>
              </a:prstGeom>
              <a:ln w="34925">
                <a:solidFill>
                  <a:schemeClr val="tx1"/>
                </a:solidFill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 rot="10800000" flipH="1">
                <a:off x="3100908" y="1559234"/>
                <a:ext cx="0" cy="324000"/>
              </a:xfrm>
              <a:prstGeom prst="straightConnector1">
                <a:avLst/>
              </a:prstGeom>
              <a:ln w="34925">
                <a:solidFill>
                  <a:schemeClr val="tx1"/>
                </a:solidFill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 rot="10800000" flipH="1">
                <a:off x="3602931" y="1549633"/>
                <a:ext cx="0" cy="324000"/>
              </a:xfrm>
              <a:prstGeom prst="straightConnector1">
                <a:avLst/>
              </a:prstGeom>
              <a:ln w="34925">
                <a:solidFill>
                  <a:schemeClr val="tx1"/>
                </a:solidFill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32"/>
            <p:cNvSpPr txBox="1"/>
            <p:nvPr/>
          </p:nvSpPr>
          <p:spPr>
            <a:xfrm>
              <a:off x="-33354" y="1933716"/>
              <a:ext cx="846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2400" b="1" dirty="0" smtClean="0"/>
                <a:t>P</a:t>
              </a:r>
              <a:endParaRPr lang="it-IT" sz="2400" b="1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-64264" y="3079891"/>
              <a:ext cx="846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2400" dirty="0" smtClean="0"/>
                <a:t>3s</a:t>
              </a:r>
              <a:endParaRPr lang="it-IT" sz="24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78237" y="2518988"/>
              <a:ext cx="846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2400" dirty="0" smtClean="0"/>
                <a:t>3p</a:t>
              </a:r>
              <a:endParaRPr lang="it-IT" sz="24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70867" y="1982931"/>
              <a:ext cx="846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2400" dirty="0" smtClean="0"/>
                <a:t>3d</a:t>
              </a:r>
              <a:endParaRPr lang="it-IT" sz="2400" dirty="0"/>
            </a:p>
          </p:txBody>
        </p:sp>
      </p:grpSp>
      <p:pic>
        <p:nvPicPr>
          <p:cNvPr id="88" name="Picture 8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609" y="3224476"/>
            <a:ext cx="3365571" cy="3510223"/>
          </a:xfrm>
          <a:prstGeom prst="rect">
            <a:avLst/>
          </a:prstGeom>
        </p:spPr>
      </p:pic>
      <p:grpSp>
        <p:nvGrpSpPr>
          <p:cNvPr id="61" name="Group 60"/>
          <p:cNvGrpSpPr/>
          <p:nvPr/>
        </p:nvGrpSpPr>
        <p:grpSpPr>
          <a:xfrm>
            <a:off x="4203118" y="1902910"/>
            <a:ext cx="4110529" cy="1624492"/>
            <a:chOff x="4203118" y="1902910"/>
            <a:chExt cx="4110529" cy="1624492"/>
          </a:xfrm>
        </p:grpSpPr>
        <p:grpSp>
          <p:nvGrpSpPr>
            <p:cNvPr id="37" name="Group 36"/>
            <p:cNvGrpSpPr/>
            <p:nvPr/>
          </p:nvGrpSpPr>
          <p:grpSpPr>
            <a:xfrm>
              <a:off x="4203118" y="1902910"/>
              <a:ext cx="4110529" cy="1624492"/>
              <a:chOff x="-64264" y="1933716"/>
              <a:chExt cx="4110529" cy="1624492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801875" y="1982931"/>
                <a:ext cx="3244390" cy="1575277"/>
                <a:chOff x="2056959" y="938205"/>
                <a:chExt cx="3244390" cy="1575277"/>
              </a:xfrm>
            </p:grpSpPr>
            <p:sp>
              <p:nvSpPr>
                <p:cNvPr id="43" name="Rectangle 42"/>
                <p:cNvSpPr/>
                <p:nvPr/>
              </p:nvSpPr>
              <p:spPr>
                <a:xfrm>
                  <a:off x="2056959" y="2039021"/>
                  <a:ext cx="484094" cy="474461"/>
                </a:xfrm>
                <a:prstGeom prst="rect">
                  <a:avLst/>
                </a:prstGeom>
                <a:solidFill>
                  <a:schemeClr val="accent1">
                    <a:alpha val="35000"/>
                  </a:scheme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grpSp>
              <p:nvGrpSpPr>
                <p:cNvPr id="44" name="Group 43"/>
                <p:cNvGrpSpPr/>
                <p:nvPr/>
              </p:nvGrpSpPr>
              <p:grpSpPr>
                <a:xfrm>
                  <a:off x="2379689" y="1479465"/>
                  <a:ext cx="1469355" cy="474461"/>
                  <a:chOff x="2442718" y="1935788"/>
                  <a:chExt cx="1469355" cy="474461"/>
                </a:xfrm>
              </p:grpSpPr>
              <p:sp>
                <p:nvSpPr>
                  <p:cNvPr id="56" name="Rectangle 55"/>
                  <p:cNvSpPr/>
                  <p:nvPr/>
                </p:nvSpPr>
                <p:spPr>
                  <a:xfrm>
                    <a:off x="2442718" y="1935788"/>
                    <a:ext cx="484094" cy="474461"/>
                  </a:xfrm>
                  <a:prstGeom prst="rect">
                    <a:avLst/>
                  </a:prstGeom>
                  <a:solidFill>
                    <a:srgbClr val="FFC00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57" name="Rectangle 56"/>
                  <p:cNvSpPr/>
                  <p:nvPr/>
                </p:nvSpPr>
                <p:spPr>
                  <a:xfrm>
                    <a:off x="2935349" y="1935788"/>
                    <a:ext cx="484094" cy="474461"/>
                  </a:xfrm>
                  <a:prstGeom prst="rect">
                    <a:avLst/>
                  </a:prstGeom>
                  <a:solidFill>
                    <a:srgbClr val="FFC00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58" name="Rectangle 57"/>
                  <p:cNvSpPr/>
                  <p:nvPr/>
                </p:nvSpPr>
                <p:spPr>
                  <a:xfrm>
                    <a:off x="3427979" y="1935788"/>
                    <a:ext cx="484094" cy="474461"/>
                  </a:xfrm>
                  <a:prstGeom prst="rect">
                    <a:avLst/>
                  </a:prstGeom>
                  <a:solidFill>
                    <a:srgbClr val="FFC00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</p:grpSp>
            <p:grpSp>
              <p:nvGrpSpPr>
                <p:cNvPr id="45" name="Group 44"/>
                <p:cNvGrpSpPr/>
                <p:nvPr/>
              </p:nvGrpSpPr>
              <p:grpSpPr>
                <a:xfrm>
                  <a:off x="2872320" y="938205"/>
                  <a:ext cx="2429029" cy="438027"/>
                  <a:chOff x="3050791" y="1308454"/>
                  <a:chExt cx="2429029" cy="438027"/>
                </a:xfrm>
              </p:grpSpPr>
              <p:sp>
                <p:nvSpPr>
                  <p:cNvPr id="51" name="Rectangle 50"/>
                  <p:cNvSpPr/>
                  <p:nvPr/>
                </p:nvSpPr>
                <p:spPr>
                  <a:xfrm>
                    <a:off x="3050791" y="1308454"/>
                    <a:ext cx="490268" cy="438027"/>
                  </a:xfrm>
                  <a:prstGeom prst="rect">
                    <a:avLst/>
                  </a:prstGeom>
                  <a:solidFill>
                    <a:srgbClr val="FF000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52" name="Rectangle 51"/>
                  <p:cNvSpPr/>
                  <p:nvPr/>
                </p:nvSpPr>
                <p:spPr>
                  <a:xfrm>
                    <a:off x="3535481" y="1308454"/>
                    <a:ext cx="490268" cy="438027"/>
                  </a:xfrm>
                  <a:prstGeom prst="rect">
                    <a:avLst/>
                  </a:prstGeom>
                  <a:solidFill>
                    <a:srgbClr val="FF000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53" name="Rectangle 52"/>
                  <p:cNvSpPr/>
                  <p:nvPr/>
                </p:nvSpPr>
                <p:spPr>
                  <a:xfrm>
                    <a:off x="4504861" y="1308454"/>
                    <a:ext cx="490268" cy="438027"/>
                  </a:xfrm>
                  <a:prstGeom prst="rect">
                    <a:avLst/>
                  </a:prstGeom>
                  <a:solidFill>
                    <a:srgbClr val="FF000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54" name="Rectangle 53"/>
                  <p:cNvSpPr/>
                  <p:nvPr/>
                </p:nvSpPr>
                <p:spPr>
                  <a:xfrm>
                    <a:off x="4020171" y="1308454"/>
                    <a:ext cx="490268" cy="438027"/>
                  </a:xfrm>
                  <a:prstGeom prst="rect">
                    <a:avLst/>
                  </a:prstGeom>
                  <a:solidFill>
                    <a:srgbClr val="FF000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55" name="Rectangle 54"/>
                  <p:cNvSpPr/>
                  <p:nvPr/>
                </p:nvSpPr>
                <p:spPr>
                  <a:xfrm>
                    <a:off x="4989552" y="1308454"/>
                    <a:ext cx="490268" cy="438027"/>
                  </a:xfrm>
                  <a:prstGeom prst="rect">
                    <a:avLst/>
                  </a:prstGeom>
                  <a:solidFill>
                    <a:srgbClr val="FF000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</p:grpSp>
            <p:cxnSp>
              <p:nvCxnSpPr>
                <p:cNvPr id="47" name="Straight Arrow Connector 46"/>
                <p:cNvCxnSpPr/>
                <p:nvPr/>
              </p:nvCxnSpPr>
              <p:spPr>
                <a:xfrm rot="10800000" flipH="1">
                  <a:off x="2290044" y="2106081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Arrow Connector 47"/>
                <p:cNvCxnSpPr/>
                <p:nvPr/>
              </p:nvCxnSpPr>
              <p:spPr>
                <a:xfrm rot="10800000" flipH="1">
                  <a:off x="2607849" y="1559233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Arrow Connector 48"/>
                <p:cNvCxnSpPr/>
                <p:nvPr/>
              </p:nvCxnSpPr>
              <p:spPr>
                <a:xfrm rot="10800000" flipH="1">
                  <a:off x="3100908" y="1559234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Arrow Connector 49"/>
                <p:cNvCxnSpPr/>
                <p:nvPr/>
              </p:nvCxnSpPr>
              <p:spPr>
                <a:xfrm rot="10800000" flipH="1">
                  <a:off x="3602931" y="1549633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9" name="TextBox 38"/>
              <p:cNvSpPr txBox="1"/>
              <p:nvPr/>
            </p:nvSpPr>
            <p:spPr>
              <a:xfrm>
                <a:off x="145942" y="1933716"/>
                <a:ext cx="8463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b="1" dirty="0" smtClean="0"/>
                  <a:t>P*</a:t>
                </a:r>
                <a:endParaRPr lang="it-IT" sz="2400" b="1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-64264" y="3079891"/>
                <a:ext cx="8463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dirty="0" smtClean="0"/>
                  <a:t>3s</a:t>
                </a:r>
                <a:endParaRPr lang="it-IT" sz="2400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278237" y="2518988"/>
                <a:ext cx="8463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dirty="0" smtClean="0"/>
                  <a:t>3p</a:t>
                </a:r>
                <a:endParaRPr lang="it-IT" sz="2400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770867" y="1982931"/>
                <a:ext cx="8463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dirty="0" smtClean="0"/>
                  <a:t>3d</a:t>
                </a:r>
                <a:endParaRPr lang="it-IT" sz="2400" dirty="0"/>
              </a:p>
            </p:txBody>
          </p:sp>
        </p:grpSp>
        <p:cxnSp>
          <p:nvCxnSpPr>
            <p:cNvPr id="59" name="Straight Arrow Connector 58"/>
            <p:cNvCxnSpPr/>
            <p:nvPr/>
          </p:nvCxnSpPr>
          <p:spPr>
            <a:xfrm rot="10800000" flipH="1">
              <a:off x="6118132" y="2017340"/>
              <a:ext cx="0" cy="3240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85"/>
          <p:cNvGrpSpPr/>
          <p:nvPr/>
        </p:nvGrpSpPr>
        <p:grpSpPr>
          <a:xfrm>
            <a:off x="513001" y="4163484"/>
            <a:ext cx="3900323" cy="1064936"/>
            <a:chOff x="851047" y="4281710"/>
            <a:chExt cx="3900323" cy="1064936"/>
          </a:xfrm>
        </p:grpSpPr>
        <p:grpSp>
          <p:nvGrpSpPr>
            <p:cNvPr id="63" name="Group 62"/>
            <p:cNvGrpSpPr/>
            <p:nvPr/>
          </p:nvGrpSpPr>
          <p:grpSpPr>
            <a:xfrm>
              <a:off x="851047" y="4281710"/>
              <a:ext cx="3900323" cy="1064936"/>
              <a:chOff x="145942" y="1933716"/>
              <a:chExt cx="3900323" cy="1064936"/>
            </a:xfrm>
          </p:grpSpPr>
          <p:grpSp>
            <p:nvGrpSpPr>
              <p:cNvPr id="65" name="Group 64"/>
              <p:cNvGrpSpPr/>
              <p:nvPr/>
            </p:nvGrpSpPr>
            <p:grpSpPr>
              <a:xfrm>
                <a:off x="1124605" y="1982931"/>
                <a:ext cx="2921660" cy="1015721"/>
                <a:chOff x="2379689" y="938205"/>
                <a:chExt cx="2921660" cy="1015721"/>
              </a:xfrm>
            </p:grpSpPr>
            <p:sp>
              <p:nvSpPr>
                <p:cNvPr id="70" name="Rectangle 69"/>
                <p:cNvSpPr/>
                <p:nvPr/>
              </p:nvSpPr>
              <p:spPr>
                <a:xfrm>
                  <a:off x="3845401" y="1474262"/>
                  <a:ext cx="484094" cy="474461"/>
                </a:xfrm>
                <a:prstGeom prst="rect">
                  <a:avLst/>
                </a:prstGeom>
                <a:solidFill>
                  <a:srgbClr val="00B050">
                    <a:alpha val="35000"/>
                  </a:srgb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2379689" y="1479465"/>
                  <a:ext cx="1469355" cy="474461"/>
                  <a:chOff x="2442718" y="1935788"/>
                  <a:chExt cx="1469355" cy="474461"/>
                </a:xfrm>
              </p:grpSpPr>
              <p:sp>
                <p:nvSpPr>
                  <p:cNvPr id="82" name="Rectangle 81"/>
                  <p:cNvSpPr/>
                  <p:nvPr/>
                </p:nvSpPr>
                <p:spPr>
                  <a:xfrm>
                    <a:off x="2442718" y="1935788"/>
                    <a:ext cx="484094" cy="474461"/>
                  </a:xfrm>
                  <a:prstGeom prst="rect">
                    <a:avLst/>
                  </a:prstGeom>
                  <a:solidFill>
                    <a:srgbClr val="00B05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83" name="Rectangle 82"/>
                  <p:cNvSpPr/>
                  <p:nvPr/>
                </p:nvSpPr>
                <p:spPr>
                  <a:xfrm>
                    <a:off x="2935349" y="1935788"/>
                    <a:ext cx="484094" cy="474461"/>
                  </a:xfrm>
                  <a:prstGeom prst="rect">
                    <a:avLst/>
                  </a:prstGeom>
                  <a:solidFill>
                    <a:srgbClr val="00B05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84" name="Rectangle 83"/>
                  <p:cNvSpPr/>
                  <p:nvPr/>
                </p:nvSpPr>
                <p:spPr>
                  <a:xfrm>
                    <a:off x="3427979" y="1935788"/>
                    <a:ext cx="484094" cy="474461"/>
                  </a:xfrm>
                  <a:prstGeom prst="rect">
                    <a:avLst/>
                  </a:prstGeom>
                  <a:solidFill>
                    <a:srgbClr val="00B05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</p:grpSp>
            <p:grpSp>
              <p:nvGrpSpPr>
                <p:cNvPr id="72" name="Group 71"/>
                <p:cNvGrpSpPr/>
                <p:nvPr/>
              </p:nvGrpSpPr>
              <p:grpSpPr>
                <a:xfrm>
                  <a:off x="3357010" y="938205"/>
                  <a:ext cx="1944339" cy="438027"/>
                  <a:chOff x="3535481" y="1308454"/>
                  <a:chExt cx="1944339" cy="438027"/>
                </a:xfrm>
              </p:grpSpPr>
              <p:sp>
                <p:nvSpPr>
                  <p:cNvPr id="78" name="Rectangle 77"/>
                  <p:cNvSpPr/>
                  <p:nvPr/>
                </p:nvSpPr>
                <p:spPr>
                  <a:xfrm>
                    <a:off x="3535481" y="1308454"/>
                    <a:ext cx="490268" cy="438027"/>
                  </a:xfrm>
                  <a:prstGeom prst="rect">
                    <a:avLst/>
                  </a:prstGeom>
                  <a:solidFill>
                    <a:srgbClr val="FF000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79" name="Rectangle 78"/>
                  <p:cNvSpPr/>
                  <p:nvPr/>
                </p:nvSpPr>
                <p:spPr>
                  <a:xfrm>
                    <a:off x="4504861" y="1308454"/>
                    <a:ext cx="490268" cy="438027"/>
                  </a:xfrm>
                  <a:prstGeom prst="rect">
                    <a:avLst/>
                  </a:prstGeom>
                  <a:solidFill>
                    <a:srgbClr val="FF000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80" name="Rectangle 79"/>
                  <p:cNvSpPr/>
                  <p:nvPr/>
                </p:nvSpPr>
                <p:spPr>
                  <a:xfrm>
                    <a:off x="4020171" y="1308454"/>
                    <a:ext cx="490268" cy="438027"/>
                  </a:xfrm>
                  <a:prstGeom prst="rect">
                    <a:avLst/>
                  </a:prstGeom>
                  <a:solidFill>
                    <a:srgbClr val="FF000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81" name="Rectangle 80"/>
                  <p:cNvSpPr/>
                  <p:nvPr/>
                </p:nvSpPr>
                <p:spPr>
                  <a:xfrm>
                    <a:off x="4989552" y="1308454"/>
                    <a:ext cx="490268" cy="438027"/>
                  </a:xfrm>
                  <a:prstGeom prst="rect">
                    <a:avLst/>
                  </a:prstGeom>
                  <a:solidFill>
                    <a:srgbClr val="FF000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</p:grpSp>
            <p:cxnSp>
              <p:nvCxnSpPr>
                <p:cNvPr id="73" name="Straight Arrow Connector 72"/>
                <p:cNvCxnSpPr/>
                <p:nvPr/>
              </p:nvCxnSpPr>
              <p:spPr>
                <a:xfrm rot="10800000" flipH="1">
                  <a:off x="4571524" y="1549487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Arrow Connector 73"/>
                <p:cNvCxnSpPr/>
                <p:nvPr/>
              </p:nvCxnSpPr>
              <p:spPr>
                <a:xfrm rot="10800000" flipH="1">
                  <a:off x="2607849" y="1559233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Arrow Connector 74"/>
                <p:cNvCxnSpPr/>
                <p:nvPr/>
              </p:nvCxnSpPr>
              <p:spPr>
                <a:xfrm rot="10800000" flipH="1">
                  <a:off x="3100908" y="1559234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Arrow Connector 75"/>
                <p:cNvCxnSpPr/>
                <p:nvPr/>
              </p:nvCxnSpPr>
              <p:spPr>
                <a:xfrm rot="10800000" flipH="1">
                  <a:off x="3602931" y="1549633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6" name="TextBox 65"/>
              <p:cNvSpPr txBox="1"/>
              <p:nvPr/>
            </p:nvSpPr>
            <p:spPr>
              <a:xfrm>
                <a:off x="145942" y="1933716"/>
                <a:ext cx="8463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b="1" dirty="0" smtClean="0"/>
                  <a:t>P*</a:t>
                </a:r>
                <a:endParaRPr lang="it-IT" sz="2400" b="1" dirty="0"/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145942" y="2518988"/>
                <a:ext cx="9786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dirty="0" smtClean="0"/>
                  <a:t>3sp</a:t>
                </a:r>
                <a:r>
                  <a:rPr lang="it-IT" sz="2400" baseline="30000" dirty="0" smtClean="0"/>
                  <a:t>3</a:t>
                </a:r>
                <a:r>
                  <a:rPr lang="it-IT" sz="2400" dirty="0" smtClean="0"/>
                  <a:t>d</a:t>
                </a:r>
                <a:endParaRPr lang="it-IT" sz="2400" dirty="0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1220337" y="1972694"/>
                <a:ext cx="8463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dirty="0" smtClean="0"/>
                  <a:t>3d</a:t>
                </a:r>
                <a:endParaRPr lang="it-IT" sz="2400" dirty="0"/>
              </a:p>
            </p:txBody>
          </p:sp>
        </p:grpSp>
        <p:cxnSp>
          <p:nvCxnSpPr>
            <p:cNvPr id="64" name="Straight Arrow Connector 63"/>
            <p:cNvCxnSpPr/>
            <p:nvPr/>
          </p:nvCxnSpPr>
          <p:spPr>
            <a:xfrm rot="10800000" flipH="1">
              <a:off x="3525396" y="4941961"/>
              <a:ext cx="0" cy="3240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Rectangle 84"/>
            <p:cNvSpPr/>
            <p:nvPr/>
          </p:nvSpPr>
          <p:spPr>
            <a:xfrm>
              <a:off x="3779518" y="4866977"/>
              <a:ext cx="484094" cy="474461"/>
            </a:xfrm>
            <a:prstGeom prst="rect">
              <a:avLst/>
            </a:prstGeom>
            <a:solidFill>
              <a:srgbClr val="00B050">
                <a:alpha val="35000"/>
              </a:srgb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4652605" y="1792864"/>
            <a:ext cx="2367000" cy="1954800"/>
            <a:chOff x="4652605" y="1792864"/>
            <a:chExt cx="2367000" cy="195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93" name="Ink 92"/>
                <p14:cNvContentPartPr/>
                <p14:nvPr/>
              </p14:nvContentPartPr>
              <p14:xfrm>
                <a:off x="4652605" y="1792864"/>
                <a:ext cx="2367000" cy="1954800"/>
              </p14:xfrm>
            </p:contentPart>
          </mc:Choice>
          <mc:Fallback xmlns="">
            <p:pic>
              <p:nvPicPr>
                <p:cNvPr id="93" name="Ink 92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634605" y="1774864"/>
                  <a:ext cx="2403000" cy="19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95" name="Ink 94"/>
                <p14:cNvContentPartPr/>
                <p14:nvPr/>
              </p14:nvContentPartPr>
              <p14:xfrm>
                <a:off x="5594005" y="1792864"/>
                <a:ext cx="484560" cy="215640"/>
              </p14:xfrm>
            </p:contentPart>
          </mc:Choice>
          <mc:Fallback xmlns="">
            <p:pic>
              <p:nvPicPr>
                <p:cNvPr id="95" name="Ink 94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576005" y="1774864"/>
                  <a:ext cx="520560" cy="251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66308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/>
          <p:cNvSpPr txBox="1">
            <a:spLocks/>
          </p:cNvSpPr>
          <p:nvPr/>
        </p:nvSpPr>
        <p:spPr>
          <a:xfrm>
            <a:off x="705611" y="401464"/>
            <a:ext cx="8061871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i="1" dirty="0" smtClean="0"/>
              <a:t>Esempio: SF</a:t>
            </a:r>
            <a:r>
              <a:rPr lang="it-IT" sz="1800" i="1" baseline="-25000" dirty="0"/>
              <a:t>6</a:t>
            </a:r>
            <a:endParaRPr lang="it-IT" sz="1800" i="1" baseline="-250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i="1" dirty="0" smtClean="0"/>
              <a:t>La teoria VSEPR prevede che questa molecola abbia una geometria ottaedrica. Nell’applicazione della teoria di valenza si prevede quindi la formazione di orbitali sp</a:t>
            </a:r>
            <a:r>
              <a:rPr lang="it-IT" sz="1800" i="1" baseline="30000" dirty="0" smtClean="0"/>
              <a:t>3</a:t>
            </a:r>
            <a:r>
              <a:rPr lang="it-IT" sz="1800" i="1" dirty="0" smtClean="0"/>
              <a:t>d</a:t>
            </a:r>
            <a:r>
              <a:rPr lang="it-IT" sz="1800" i="1" baseline="30000" dirty="0" smtClean="0"/>
              <a:t>2</a:t>
            </a:r>
            <a:r>
              <a:rPr lang="it-IT" sz="1800" i="1" dirty="0" smtClean="0"/>
              <a:t>.</a:t>
            </a:r>
          </a:p>
        </p:txBody>
      </p:sp>
      <p:pic>
        <p:nvPicPr>
          <p:cNvPr id="88" name="Picture 8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694" y="3224476"/>
            <a:ext cx="3279401" cy="351022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30307" y="4163484"/>
            <a:ext cx="3983017" cy="1064936"/>
            <a:chOff x="430307" y="4163484"/>
            <a:chExt cx="3983017" cy="1064936"/>
          </a:xfrm>
        </p:grpSpPr>
        <p:grpSp>
          <p:nvGrpSpPr>
            <p:cNvPr id="63" name="Group 62"/>
            <p:cNvGrpSpPr/>
            <p:nvPr/>
          </p:nvGrpSpPr>
          <p:grpSpPr>
            <a:xfrm>
              <a:off x="430307" y="4163484"/>
              <a:ext cx="3983017" cy="1064936"/>
              <a:chOff x="63248" y="1933716"/>
              <a:chExt cx="3983017" cy="1064936"/>
            </a:xfrm>
          </p:grpSpPr>
          <p:grpSp>
            <p:nvGrpSpPr>
              <p:cNvPr id="65" name="Group 64"/>
              <p:cNvGrpSpPr/>
              <p:nvPr/>
            </p:nvGrpSpPr>
            <p:grpSpPr>
              <a:xfrm>
                <a:off x="1124605" y="1982931"/>
                <a:ext cx="2921660" cy="1015721"/>
                <a:chOff x="2379689" y="938205"/>
                <a:chExt cx="2921660" cy="1015721"/>
              </a:xfrm>
            </p:grpSpPr>
            <p:sp>
              <p:nvSpPr>
                <p:cNvPr id="70" name="Rectangle 69"/>
                <p:cNvSpPr/>
                <p:nvPr/>
              </p:nvSpPr>
              <p:spPr>
                <a:xfrm>
                  <a:off x="3845401" y="1474262"/>
                  <a:ext cx="484094" cy="474461"/>
                </a:xfrm>
                <a:prstGeom prst="rect">
                  <a:avLst/>
                </a:prstGeom>
                <a:solidFill>
                  <a:srgbClr val="00B050">
                    <a:alpha val="35000"/>
                  </a:srgb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2379689" y="1479465"/>
                  <a:ext cx="1469355" cy="474461"/>
                  <a:chOff x="2442718" y="1935788"/>
                  <a:chExt cx="1469355" cy="474461"/>
                </a:xfrm>
              </p:grpSpPr>
              <p:sp>
                <p:nvSpPr>
                  <p:cNvPr id="82" name="Rectangle 81"/>
                  <p:cNvSpPr/>
                  <p:nvPr/>
                </p:nvSpPr>
                <p:spPr>
                  <a:xfrm>
                    <a:off x="2442718" y="1935788"/>
                    <a:ext cx="484094" cy="474461"/>
                  </a:xfrm>
                  <a:prstGeom prst="rect">
                    <a:avLst/>
                  </a:prstGeom>
                  <a:solidFill>
                    <a:srgbClr val="00B05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83" name="Rectangle 82"/>
                  <p:cNvSpPr/>
                  <p:nvPr/>
                </p:nvSpPr>
                <p:spPr>
                  <a:xfrm>
                    <a:off x="2935349" y="1935788"/>
                    <a:ext cx="484094" cy="474461"/>
                  </a:xfrm>
                  <a:prstGeom prst="rect">
                    <a:avLst/>
                  </a:prstGeom>
                  <a:solidFill>
                    <a:srgbClr val="00B05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84" name="Rectangle 83"/>
                  <p:cNvSpPr/>
                  <p:nvPr/>
                </p:nvSpPr>
                <p:spPr>
                  <a:xfrm>
                    <a:off x="3427979" y="1935788"/>
                    <a:ext cx="484094" cy="474461"/>
                  </a:xfrm>
                  <a:prstGeom prst="rect">
                    <a:avLst/>
                  </a:prstGeom>
                  <a:solidFill>
                    <a:srgbClr val="00B05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</p:grpSp>
            <p:grpSp>
              <p:nvGrpSpPr>
                <p:cNvPr id="72" name="Group 71"/>
                <p:cNvGrpSpPr/>
                <p:nvPr/>
              </p:nvGrpSpPr>
              <p:grpSpPr>
                <a:xfrm>
                  <a:off x="3841700" y="938205"/>
                  <a:ext cx="1459649" cy="438027"/>
                  <a:chOff x="4020171" y="1308454"/>
                  <a:chExt cx="1459649" cy="438027"/>
                </a:xfrm>
              </p:grpSpPr>
              <p:sp>
                <p:nvSpPr>
                  <p:cNvPr id="79" name="Rectangle 78"/>
                  <p:cNvSpPr/>
                  <p:nvPr/>
                </p:nvSpPr>
                <p:spPr>
                  <a:xfrm>
                    <a:off x="4504861" y="1308454"/>
                    <a:ext cx="490268" cy="438027"/>
                  </a:xfrm>
                  <a:prstGeom prst="rect">
                    <a:avLst/>
                  </a:prstGeom>
                  <a:solidFill>
                    <a:srgbClr val="FF000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80" name="Rectangle 79"/>
                  <p:cNvSpPr/>
                  <p:nvPr/>
                </p:nvSpPr>
                <p:spPr>
                  <a:xfrm>
                    <a:off x="4020171" y="1308454"/>
                    <a:ext cx="490268" cy="438027"/>
                  </a:xfrm>
                  <a:prstGeom prst="rect">
                    <a:avLst/>
                  </a:prstGeom>
                  <a:solidFill>
                    <a:srgbClr val="FF000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81" name="Rectangle 80"/>
                  <p:cNvSpPr/>
                  <p:nvPr/>
                </p:nvSpPr>
                <p:spPr>
                  <a:xfrm>
                    <a:off x="4989552" y="1308454"/>
                    <a:ext cx="490268" cy="438027"/>
                  </a:xfrm>
                  <a:prstGeom prst="rect">
                    <a:avLst/>
                  </a:prstGeom>
                  <a:solidFill>
                    <a:srgbClr val="FF000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</p:grpSp>
            <p:cxnSp>
              <p:nvCxnSpPr>
                <p:cNvPr id="73" name="Straight Arrow Connector 72"/>
                <p:cNvCxnSpPr/>
                <p:nvPr/>
              </p:nvCxnSpPr>
              <p:spPr>
                <a:xfrm rot="10800000" flipH="1">
                  <a:off x="4571524" y="1549487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Arrow Connector 73"/>
                <p:cNvCxnSpPr/>
                <p:nvPr/>
              </p:nvCxnSpPr>
              <p:spPr>
                <a:xfrm rot="10800000" flipH="1">
                  <a:off x="2607849" y="1559233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Arrow Connector 74"/>
                <p:cNvCxnSpPr/>
                <p:nvPr/>
              </p:nvCxnSpPr>
              <p:spPr>
                <a:xfrm rot="10800000" flipH="1">
                  <a:off x="3100908" y="1559234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Arrow Connector 75"/>
                <p:cNvCxnSpPr/>
                <p:nvPr/>
              </p:nvCxnSpPr>
              <p:spPr>
                <a:xfrm rot="10800000" flipH="1">
                  <a:off x="3602931" y="1549633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6" name="TextBox 65"/>
              <p:cNvSpPr txBox="1"/>
              <p:nvPr/>
            </p:nvSpPr>
            <p:spPr>
              <a:xfrm>
                <a:off x="145942" y="1933716"/>
                <a:ext cx="8463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b="1" dirty="0"/>
                  <a:t>S</a:t>
                </a:r>
                <a:r>
                  <a:rPr lang="it-IT" sz="2400" b="1" dirty="0" smtClean="0"/>
                  <a:t>*</a:t>
                </a:r>
                <a:endParaRPr lang="it-IT" sz="2400" b="1" dirty="0"/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63248" y="2518988"/>
                <a:ext cx="106135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dirty="0" smtClean="0"/>
                  <a:t>3sp</a:t>
                </a:r>
                <a:r>
                  <a:rPr lang="it-IT" sz="2400" baseline="30000" dirty="0" smtClean="0"/>
                  <a:t>3</a:t>
                </a:r>
                <a:r>
                  <a:rPr lang="it-IT" sz="2400" dirty="0" smtClean="0"/>
                  <a:t>d</a:t>
                </a:r>
                <a:r>
                  <a:rPr lang="it-IT" sz="2400" baseline="30000" dirty="0" smtClean="0"/>
                  <a:t>2</a:t>
                </a:r>
                <a:endParaRPr lang="it-IT" sz="2400" baseline="30000" dirty="0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1623752" y="1972694"/>
                <a:ext cx="8463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dirty="0" smtClean="0"/>
                  <a:t>3d</a:t>
                </a:r>
                <a:endParaRPr lang="it-IT" sz="2400" dirty="0"/>
              </a:p>
            </p:txBody>
          </p:sp>
        </p:grpSp>
        <p:cxnSp>
          <p:nvCxnSpPr>
            <p:cNvPr id="64" name="Straight Arrow Connector 63"/>
            <p:cNvCxnSpPr/>
            <p:nvPr/>
          </p:nvCxnSpPr>
          <p:spPr>
            <a:xfrm rot="10800000" flipH="1">
              <a:off x="3187350" y="4823735"/>
              <a:ext cx="0" cy="3240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Rectangle 84"/>
            <p:cNvSpPr/>
            <p:nvPr/>
          </p:nvSpPr>
          <p:spPr>
            <a:xfrm>
              <a:off x="3441472" y="4748751"/>
              <a:ext cx="484094" cy="474461"/>
            </a:xfrm>
            <a:prstGeom prst="rect">
              <a:avLst/>
            </a:prstGeom>
            <a:solidFill>
              <a:srgbClr val="00B050">
                <a:alpha val="35000"/>
              </a:srgb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77" name="Straight Arrow Connector 76"/>
            <p:cNvCxnSpPr/>
            <p:nvPr/>
          </p:nvCxnSpPr>
          <p:spPr>
            <a:xfrm rot="10800000" flipH="1">
              <a:off x="4155542" y="4823730"/>
              <a:ext cx="0" cy="3240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Rectangle 86"/>
            <p:cNvSpPr/>
            <p:nvPr/>
          </p:nvSpPr>
          <p:spPr>
            <a:xfrm>
              <a:off x="3925567" y="4748746"/>
              <a:ext cx="484094" cy="474461"/>
            </a:xfrm>
            <a:prstGeom prst="rect">
              <a:avLst/>
            </a:prstGeom>
            <a:solidFill>
              <a:srgbClr val="00B050">
                <a:alpha val="35000"/>
              </a:srgb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203118" y="1902910"/>
            <a:ext cx="4110529" cy="1624492"/>
            <a:chOff x="4203118" y="1902910"/>
            <a:chExt cx="4110529" cy="1624492"/>
          </a:xfrm>
        </p:grpSpPr>
        <p:grpSp>
          <p:nvGrpSpPr>
            <p:cNvPr id="61" name="Group 60"/>
            <p:cNvGrpSpPr/>
            <p:nvPr/>
          </p:nvGrpSpPr>
          <p:grpSpPr>
            <a:xfrm>
              <a:off x="4203118" y="1902910"/>
              <a:ext cx="4110529" cy="1624492"/>
              <a:chOff x="4203118" y="1902910"/>
              <a:chExt cx="4110529" cy="1624492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4203118" y="1902910"/>
                <a:ext cx="4110529" cy="1624492"/>
                <a:chOff x="-64264" y="1933716"/>
                <a:chExt cx="4110529" cy="1624492"/>
              </a:xfrm>
            </p:grpSpPr>
            <p:grpSp>
              <p:nvGrpSpPr>
                <p:cNvPr id="38" name="Group 37"/>
                <p:cNvGrpSpPr/>
                <p:nvPr/>
              </p:nvGrpSpPr>
              <p:grpSpPr>
                <a:xfrm>
                  <a:off x="801875" y="1982931"/>
                  <a:ext cx="3244390" cy="1575277"/>
                  <a:chOff x="2056959" y="938205"/>
                  <a:chExt cx="3244390" cy="1575277"/>
                </a:xfrm>
              </p:grpSpPr>
              <p:sp>
                <p:nvSpPr>
                  <p:cNvPr id="43" name="Rectangle 42"/>
                  <p:cNvSpPr/>
                  <p:nvPr/>
                </p:nvSpPr>
                <p:spPr>
                  <a:xfrm>
                    <a:off x="2056959" y="2039021"/>
                    <a:ext cx="484094" cy="474461"/>
                  </a:xfrm>
                  <a:prstGeom prst="rect">
                    <a:avLst/>
                  </a:prstGeom>
                  <a:solidFill>
                    <a:schemeClr val="accent1">
                      <a:alpha val="35000"/>
                    </a:scheme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grpSp>
                <p:nvGrpSpPr>
                  <p:cNvPr id="44" name="Group 43"/>
                  <p:cNvGrpSpPr/>
                  <p:nvPr/>
                </p:nvGrpSpPr>
                <p:grpSpPr>
                  <a:xfrm>
                    <a:off x="2379689" y="1479465"/>
                    <a:ext cx="1469355" cy="474461"/>
                    <a:chOff x="2442718" y="1935788"/>
                    <a:chExt cx="1469355" cy="474461"/>
                  </a:xfrm>
                </p:grpSpPr>
                <p:sp>
                  <p:nvSpPr>
                    <p:cNvPr id="56" name="Rectangle 55"/>
                    <p:cNvSpPr/>
                    <p:nvPr/>
                  </p:nvSpPr>
                  <p:spPr>
                    <a:xfrm>
                      <a:off x="2442718" y="1935788"/>
                      <a:ext cx="484094" cy="474461"/>
                    </a:xfrm>
                    <a:prstGeom prst="rect">
                      <a:avLst/>
                    </a:prstGeom>
                    <a:solidFill>
                      <a:srgbClr val="FFC000">
                        <a:alpha val="35000"/>
                      </a:srgbClr>
                    </a:solidFill>
                    <a:ln w="158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57" name="Rectangle 56"/>
                    <p:cNvSpPr/>
                    <p:nvPr/>
                  </p:nvSpPr>
                  <p:spPr>
                    <a:xfrm>
                      <a:off x="2935349" y="1935788"/>
                      <a:ext cx="484094" cy="474461"/>
                    </a:xfrm>
                    <a:prstGeom prst="rect">
                      <a:avLst/>
                    </a:prstGeom>
                    <a:solidFill>
                      <a:srgbClr val="FFC000">
                        <a:alpha val="35000"/>
                      </a:srgbClr>
                    </a:solidFill>
                    <a:ln w="158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58" name="Rectangle 57"/>
                    <p:cNvSpPr/>
                    <p:nvPr/>
                  </p:nvSpPr>
                  <p:spPr>
                    <a:xfrm>
                      <a:off x="3427979" y="1935788"/>
                      <a:ext cx="484094" cy="474461"/>
                    </a:xfrm>
                    <a:prstGeom prst="rect">
                      <a:avLst/>
                    </a:prstGeom>
                    <a:solidFill>
                      <a:srgbClr val="FFC000">
                        <a:alpha val="35000"/>
                      </a:srgbClr>
                    </a:solidFill>
                    <a:ln w="158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</p:grpSp>
              <p:grpSp>
                <p:nvGrpSpPr>
                  <p:cNvPr id="45" name="Group 44"/>
                  <p:cNvGrpSpPr/>
                  <p:nvPr/>
                </p:nvGrpSpPr>
                <p:grpSpPr>
                  <a:xfrm>
                    <a:off x="2872320" y="938205"/>
                    <a:ext cx="2429029" cy="438027"/>
                    <a:chOff x="3050791" y="1308454"/>
                    <a:chExt cx="2429029" cy="438027"/>
                  </a:xfrm>
                </p:grpSpPr>
                <p:sp>
                  <p:nvSpPr>
                    <p:cNvPr id="51" name="Rectangle 50"/>
                    <p:cNvSpPr/>
                    <p:nvPr/>
                  </p:nvSpPr>
                  <p:spPr>
                    <a:xfrm>
                      <a:off x="3050791" y="1308454"/>
                      <a:ext cx="490268" cy="438027"/>
                    </a:xfrm>
                    <a:prstGeom prst="rect">
                      <a:avLst/>
                    </a:prstGeom>
                    <a:solidFill>
                      <a:srgbClr val="FF0000">
                        <a:alpha val="35000"/>
                      </a:srgbClr>
                    </a:solidFill>
                    <a:ln w="158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52" name="Rectangle 51"/>
                    <p:cNvSpPr/>
                    <p:nvPr/>
                  </p:nvSpPr>
                  <p:spPr>
                    <a:xfrm>
                      <a:off x="3535481" y="1308454"/>
                      <a:ext cx="490268" cy="438027"/>
                    </a:xfrm>
                    <a:prstGeom prst="rect">
                      <a:avLst/>
                    </a:prstGeom>
                    <a:solidFill>
                      <a:srgbClr val="FF0000">
                        <a:alpha val="35000"/>
                      </a:srgbClr>
                    </a:solidFill>
                    <a:ln w="158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53" name="Rectangle 52"/>
                    <p:cNvSpPr/>
                    <p:nvPr/>
                  </p:nvSpPr>
                  <p:spPr>
                    <a:xfrm>
                      <a:off x="4504861" y="1308454"/>
                      <a:ext cx="490268" cy="438027"/>
                    </a:xfrm>
                    <a:prstGeom prst="rect">
                      <a:avLst/>
                    </a:prstGeom>
                    <a:solidFill>
                      <a:srgbClr val="FF0000">
                        <a:alpha val="35000"/>
                      </a:srgbClr>
                    </a:solidFill>
                    <a:ln w="158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54" name="Rectangle 53"/>
                    <p:cNvSpPr/>
                    <p:nvPr/>
                  </p:nvSpPr>
                  <p:spPr>
                    <a:xfrm>
                      <a:off x="4020171" y="1308454"/>
                      <a:ext cx="490268" cy="438027"/>
                    </a:xfrm>
                    <a:prstGeom prst="rect">
                      <a:avLst/>
                    </a:prstGeom>
                    <a:solidFill>
                      <a:srgbClr val="FF0000">
                        <a:alpha val="35000"/>
                      </a:srgbClr>
                    </a:solidFill>
                    <a:ln w="158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55" name="Rectangle 54"/>
                    <p:cNvSpPr/>
                    <p:nvPr/>
                  </p:nvSpPr>
                  <p:spPr>
                    <a:xfrm>
                      <a:off x="4989552" y="1308454"/>
                      <a:ext cx="490268" cy="438027"/>
                    </a:xfrm>
                    <a:prstGeom prst="rect">
                      <a:avLst/>
                    </a:prstGeom>
                    <a:solidFill>
                      <a:srgbClr val="FF0000">
                        <a:alpha val="35000"/>
                      </a:srgbClr>
                    </a:solidFill>
                    <a:ln w="158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</p:grpSp>
              <p:cxnSp>
                <p:nvCxnSpPr>
                  <p:cNvPr id="47" name="Straight Arrow Connector 46"/>
                  <p:cNvCxnSpPr/>
                  <p:nvPr/>
                </p:nvCxnSpPr>
                <p:spPr>
                  <a:xfrm rot="10800000" flipH="1">
                    <a:off x="2290044" y="2106081"/>
                    <a:ext cx="0" cy="324000"/>
                  </a:xfrm>
                  <a:prstGeom prst="straightConnector1">
                    <a:avLst/>
                  </a:prstGeom>
                  <a:ln w="34925">
                    <a:solidFill>
                      <a:schemeClr val="tx1"/>
                    </a:solidFill>
                    <a:tailEnd type="stealth" w="lg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Straight Arrow Connector 47"/>
                  <p:cNvCxnSpPr/>
                  <p:nvPr/>
                </p:nvCxnSpPr>
                <p:spPr>
                  <a:xfrm rot="10800000" flipH="1">
                    <a:off x="2607849" y="1559233"/>
                    <a:ext cx="0" cy="324000"/>
                  </a:xfrm>
                  <a:prstGeom prst="straightConnector1">
                    <a:avLst/>
                  </a:prstGeom>
                  <a:ln w="34925">
                    <a:solidFill>
                      <a:schemeClr val="tx1"/>
                    </a:solidFill>
                    <a:tailEnd type="stealth" w="lg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Straight Arrow Connector 48"/>
                  <p:cNvCxnSpPr/>
                  <p:nvPr/>
                </p:nvCxnSpPr>
                <p:spPr>
                  <a:xfrm rot="10800000" flipH="1">
                    <a:off x="3100908" y="1559234"/>
                    <a:ext cx="0" cy="324000"/>
                  </a:xfrm>
                  <a:prstGeom prst="straightConnector1">
                    <a:avLst/>
                  </a:prstGeom>
                  <a:ln w="34925">
                    <a:solidFill>
                      <a:schemeClr val="tx1"/>
                    </a:solidFill>
                    <a:tailEnd type="stealth" w="lg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Straight Arrow Connector 49"/>
                  <p:cNvCxnSpPr/>
                  <p:nvPr/>
                </p:nvCxnSpPr>
                <p:spPr>
                  <a:xfrm rot="10800000" flipH="1">
                    <a:off x="3602931" y="1549633"/>
                    <a:ext cx="0" cy="324000"/>
                  </a:xfrm>
                  <a:prstGeom prst="straightConnector1">
                    <a:avLst/>
                  </a:prstGeom>
                  <a:ln w="34925">
                    <a:solidFill>
                      <a:schemeClr val="tx1"/>
                    </a:solidFill>
                    <a:tailEnd type="stealth" w="lg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9" name="TextBox 38"/>
                <p:cNvSpPr txBox="1"/>
                <p:nvPr/>
              </p:nvSpPr>
              <p:spPr>
                <a:xfrm>
                  <a:off x="145942" y="1933716"/>
                  <a:ext cx="84636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it-IT" sz="2400" b="1" dirty="0"/>
                    <a:t>S</a:t>
                  </a:r>
                  <a:r>
                    <a:rPr lang="it-IT" sz="2400" b="1" dirty="0" smtClean="0"/>
                    <a:t>*</a:t>
                  </a:r>
                  <a:endParaRPr lang="it-IT" sz="2400" b="1" dirty="0"/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-64264" y="3079891"/>
                  <a:ext cx="84636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it-IT" sz="2400" dirty="0" smtClean="0"/>
                    <a:t>3s</a:t>
                  </a:r>
                  <a:endParaRPr lang="it-IT" sz="2400" dirty="0"/>
                </a:p>
              </p:txBody>
            </p:sp>
            <p:sp>
              <p:nvSpPr>
                <p:cNvPr id="41" name="TextBox 40"/>
                <p:cNvSpPr txBox="1"/>
                <p:nvPr/>
              </p:nvSpPr>
              <p:spPr>
                <a:xfrm>
                  <a:off x="278237" y="2518988"/>
                  <a:ext cx="84636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it-IT" sz="2400" dirty="0" smtClean="0"/>
                    <a:t>3p</a:t>
                  </a:r>
                  <a:endParaRPr lang="it-IT" sz="2400" dirty="0"/>
                </a:p>
              </p:txBody>
            </p:sp>
            <p:sp>
              <p:nvSpPr>
                <p:cNvPr id="42" name="TextBox 41"/>
                <p:cNvSpPr txBox="1"/>
                <p:nvPr/>
              </p:nvSpPr>
              <p:spPr>
                <a:xfrm>
                  <a:off x="770867" y="1982931"/>
                  <a:ext cx="84636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it-IT" sz="2400" dirty="0" smtClean="0"/>
                    <a:t>3d</a:t>
                  </a:r>
                  <a:endParaRPr lang="it-IT" sz="2400" dirty="0"/>
                </a:p>
              </p:txBody>
            </p:sp>
          </p:grpSp>
          <p:cxnSp>
            <p:nvCxnSpPr>
              <p:cNvPr id="59" name="Straight Arrow Connector 58"/>
              <p:cNvCxnSpPr/>
              <p:nvPr/>
            </p:nvCxnSpPr>
            <p:spPr>
              <a:xfrm rot="10800000" flipH="1">
                <a:off x="6118132" y="2017340"/>
                <a:ext cx="0" cy="324000"/>
              </a:xfrm>
              <a:prstGeom prst="straightConnector1">
                <a:avLst/>
              </a:prstGeom>
              <a:ln w="34925">
                <a:solidFill>
                  <a:schemeClr val="tx1"/>
                </a:solidFill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9" name="Straight Arrow Connector 88"/>
            <p:cNvCxnSpPr/>
            <p:nvPr/>
          </p:nvCxnSpPr>
          <p:spPr>
            <a:xfrm rot="10800000" flipH="1">
              <a:off x="6615229" y="2017340"/>
              <a:ext cx="0" cy="3240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186747" y="1909109"/>
            <a:ext cx="4110529" cy="1624492"/>
            <a:chOff x="186747" y="1909109"/>
            <a:chExt cx="4110529" cy="1624492"/>
          </a:xfrm>
        </p:grpSpPr>
        <p:grpSp>
          <p:nvGrpSpPr>
            <p:cNvPr id="14" name="Group 13"/>
            <p:cNvGrpSpPr/>
            <p:nvPr/>
          </p:nvGrpSpPr>
          <p:grpSpPr>
            <a:xfrm>
              <a:off x="186747" y="1909109"/>
              <a:ext cx="4110529" cy="1624492"/>
              <a:chOff x="-64264" y="1933716"/>
              <a:chExt cx="4110529" cy="1624492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801875" y="1982931"/>
                <a:ext cx="3244390" cy="1575277"/>
                <a:chOff x="2056959" y="938205"/>
                <a:chExt cx="3244390" cy="1575277"/>
              </a:xfrm>
            </p:grpSpPr>
            <p:sp>
              <p:nvSpPr>
                <p:cNvPr id="3" name="Rectangle 2"/>
                <p:cNvSpPr/>
                <p:nvPr/>
              </p:nvSpPr>
              <p:spPr>
                <a:xfrm>
                  <a:off x="2056959" y="2039021"/>
                  <a:ext cx="484094" cy="474461"/>
                </a:xfrm>
                <a:prstGeom prst="rect">
                  <a:avLst/>
                </a:prstGeom>
                <a:solidFill>
                  <a:schemeClr val="accent1">
                    <a:alpha val="35000"/>
                  </a:scheme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grpSp>
              <p:nvGrpSpPr>
                <p:cNvPr id="4" name="Group 3"/>
                <p:cNvGrpSpPr/>
                <p:nvPr/>
              </p:nvGrpSpPr>
              <p:grpSpPr>
                <a:xfrm>
                  <a:off x="2379689" y="1479465"/>
                  <a:ext cx="1469355" cy="474461"/>
                  <a:chOff x="2442718" y="1935788"/>
                  <a:chExt cx="1469355" cy="474461"/>
                </a:xfrm>
              </p:grpSpPr>
              <p:sp>
                <p:nvSpPr>
                  <p:cNvPr id="11" name="Rectangle 10"/>
                  <p:cNvSpPr/>
                  <p:nvPr/>
                </p:nvSpPr>
                <p:spPr>
                  <a:xfrm>
                    <a:off x="2442718" y="1935788"/>
                    <a:ext cx="484094" cy="474461"/>
                  </a:xfrm>
                  <a:prstGeom prst="rect">
                    <a:avLst/>
                  </a:prstGeom>
                  <a:solidFill>
                    <a:srgbClr val="FFC00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12" name="Rectangle 11"/>
                  <p:cNvSpPr/>
                  <p:nvPr/>
                </p:nvSpPr>
                <p:spPr>
                  <a:xfrm>
                    <a:off x="2935349" y="1935788"/>
                    <a:ext cx="484094" cy="474461"/>
                  </a:xfrm>
                  <a:prstGeom prst="rect">
                    <a:avLst/>
                  </a:prstGeom>
                  <a:solidFill>
                    <a:srgbClr val="FFC00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13" name="Rectangle 12"/>
                  <p:cNvSpPr/>
                  <p:nvPr/>
                </p:nvSpPr>
                <p:spPr>
                  <a:xfrm>
                    <a:off x="3427979" y="1935788"/>
                    <a:ext cx="484094" cy="474461"/>
                  </a:xfrm>
                  <a:prstGeom prst="rect">
                    <a:avLst/>
                  </a:prstGeom>
                  <a:solidFill>
                    <a:srgbClr val="FFC00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</p:grpSp>
            <p:grpSp>
              <p:nvGrpSpPr>
                <p:cNvPr id="5" name="Group 4"/>
                <p:cNvGrpSpPr/>
                <p:nvPr/>
              </p:nvGrpSpPr>
              <p:grpSpPr>
                <a:xfrm>
                  <a:off x="2872320" y="938205"/>
                  <a:ext cx="2429029" cy="438027"/>
                  <a:chOff x="3050791" y="1308454"/>
                  <a:chExt cx="2429029" cy="438027"/>
                </a:xfrm>
              </p:grpSpPr>
              <p:sp>
                <p:nvSpPr>
                  <p:cNvPr id="17" name="Rectangle 16"/>
                  <p:cNvSpPr/>
                  <p:nvPr/>
                </p:nvSpPr>
                <p:spPr>
                  <a:xfrm>
                    <a:off x="3050791" y="1308454"/>
                    <a:ext cx="490268" cy="438027"/>
                  </a:xfrm>
                  <a:prstGeom prst="rect">
                    <a:avLst/>
                  </a:prstGeom>
                  <a:solidFill>
                    <a:srgbClr val="FF000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25" name="Rectangle 24"/>
                  <p:cNvSpPr/>
                  <p:nvPr/>
                </p:nvSpPr>
                <p:spPr>
                  <a:xfrm>
                    <a:off x="3535481" y="1308454"/>
                    <a:ext cx="490268" cy="438027"/>
                  </a:xfrm>
                  <a:prstGeom prst="rect">
                    <a:avLst/>
                  </a:prstGeom>
                  <a:solidFill>
                    <a:srgbClr val="FF000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26" name="Rectangle 25"/>
                  <p:cNvSpPr/>
                  <p:nvPr/>
                </p:nvSpPr>
                <p:spPr>
                  <a:xfrm>
                    <a:off x="4504861" y="1308454"/>
                    <a:ext cx="490268" cy="438027"/>
                  </a:xfrm>
                  <a:prstGeom prst="rect">
                    <a:avLst/>
                  </a:prstGeom>
                  <a:solidFill>
                    <a:srgbClr val="FF000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27" name="Rectangle 26"/>
                  <p:cNvSpPr/>
                  <p:nvPr/>
                </p:nvSpPr>
                <p:spPr>
                  <a:xfrm>
                    <a:off x="4020171" y="1308454"/>
                    <a:ext cx="490268" cy="438027"/>
                  </a:xfrm>
                  <a:prstGeom prst="rect">
                    <a:avLst/>
                  </a:prstGeom>
                  <a:solidFill>
                    <a:srgbClr val="FF000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28" name="Rectangle 27"/>
                  <p:cNvSpPr/>
                  <p:nvPr/>
                </p:nvSpPr>
                <p:spPr>
                  <a:xfrm>
                    <a:off x="4989552" y="1308454"/>
                    <a:ext cx="490268" cy="438027"/>
                  </a:xfrm>
                  <a:prstGeom prst="rect">
                    <a:avLst/>
                  </a:prstGeom>
                  <a:solidFill>
                    <a:srgbClr val="FF000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</p:grpSp>
            <p:cxnSp>
              <p:nvCxnSpPr>
                <p:cNvPr id="7" name="Straight Arrow Connector 6"/>
                <p:cNvCxnSpPr/>
                <p:nvPr/>
              </p:nvCxnSpPr>
              <p:spPr>
                <a:xfrm flipH="1">
                  <a:off x="2379689" y="2106081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Arrow Connector 28"/>
                <p:cNvCxnSpPr/>
                <p:nvPr/>
              </p:nvCxnSpPr>
              <p:spPr>
                <a:xfrm rot="10800000" flipH="1">
                  <a:off x="2227289" y="2106081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Arrow Connector 30"/>
                <p:cNvCxnSpPr/>
                <p:nvPr/>
              </p:nvCxnSpPr>
              <p:spPr>
                <a:xfrm rot="10800000" flipH="1">
                  <a:off x="3100908" y="1559234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Arrow Connector 31"/>
                <p:cNvCxnSpPr/>
                <p:nvPr/>
              </p:nvCxnSpPr>
              <p:spPr>
                <a:xfrm rot="10800000" flipH="1">
                  <a:off x="3602931" y="1549633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3" name="TextBox 32"/>
              <p:cNvSpPr txBox="1"/>
              <p:nvPr/>
            </p:nvSpPr>
            <p:spPr>
              <a:xfrm>
                <a:off x="-33354" y="1933716"/>
                <a:ext cx="8463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b="1" dirty="0"/>
                  <a:t>S</a:t>
                </a: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-64264" y="3079891"/>
                <a:ext cx="8463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dirty="0" smtClean="0"/>
                  <a:t>3s</a:t>
                </a:r>
                <a:endParaRPr lang="it-IT" sz="2400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278237" y="2518988"/>
                <a:ext cx="8463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dirty="0" smtClean="0"/>
                  <a:t>3p</a:t>
                </a:r>
                <a:endParaRPr lang="it-IT" sz="2400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770867" y="1982931"/>
                <a:ext cx="8463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dirty="0" smtClean="0"/>
                  <a:t>3d</a:t>
                </a:r>
                <a:endParaRPr lang="it-IT" sz="2400" dirty="0"/>
              </a:p>
            </p:txBody>
          </p:sp>
        </p:grpSp>
        <p:cxnSp>
          <p:nvCxnSpPr>
            <p:cNvPr id="90" name="Straight Arrow Connector 89"/>
            <p:cNvCxnSpPr/>
            <p:nvPr/>
          </p:nvCxnSpPr>
          <p:spPr>
            <a:xfrm flipH="1">
              <a:off x="1680415" y="2570387"/>
              <a:ext cx="0" cy="3240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rot="10800000" flipH="1">
              <a:off x="1528015" y="2570387"/>
              <a:ext cx="0" cy="3240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/>
              <p14:cNvContentPartPr/>
              <p14:nvPr/>
            </p14:nvContentPartPr>
            <p14:xfrm>
              <a:off x="4640365" y="1738504"/>
              <a:ext cx="2408040" cy="19875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22365" y="1720504"/>
                <a:ext cx="2444040" cy="202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8899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038" y="27472"/>
            <a:ext cx="7996518" cy="809251"/>
          </a:xfrm>
        </p:spPr>
        <p:txBody>
          <a:bodyPr>
            <a:normAutofit/>
          </a:bodyPr>
          <a:lstStyle/>
          <a:p>
            <a:r>
              <a:rPr lang="it-IT" sz="3200" dirty="0" smtClean="0">
                <a:solidFill>
                  <a:srgbClr val="0070C0"/>
                </a:solidFill>
              </a:rPr>
              <a:t>Legame covalente</a:t>
            </a:r>
            <a:endParaRPr lang="it-IT" sz="3200" dirty="0">
              <a:solidFill>
                <a:srgbClr val="0070C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12435" y="661232"/>
            <a:ext cx="8857673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/>
              <a:t>Quando gli atomi si avvicinano, si creano </a:t>
            </a:r>
            <a:r>
              <a:rPr lang="it-IT" sz="1800" u="sng" dirty="0"/>
              <a:t>forze attrattive</a:t>
            </a:r>
            <a:r>
              <a:rPr lang="it-IT" sz="1800" dirty="0"/>
              <a:t> (elettroni-nuclei) e </a:t>
            </a:r>
            <a:r>
              <a:rPr lang="it-IT" sz="1800" u="sng" dirty="0"/>
              <a:t>forze repulsive</a:t>
            </a:r>
            <a:r>
              <a:rPr lang="it-IT" sz="1800" dirty="0"/>
              <a:t> (nucleo-nucleo ed elettrone-elettrone</a:t>
            </a:r>
            <a:r>
              <a:rPr lang="it-IT" sz="1800" dirty="0" smtClean="0"/>
              <a:t>). L’energia </a:t>
            </a:r>
            <a:r>
              <a:rPr lang="it-IT" sz="1800" dirty="0" smtClean="0"/>
              <a:t>del sistema è minima quando le forze attrattive e le forze repulsive si bilanciano. Per H</a:t>
            </a:r>
            <a:r>
              <a:rPr lang="it-IT" sz="1800" baseline="-25000" dirty="0" smtClean="0"/>
              <a:t>2</a:t>
            </a:r>
            <a:r>
              <a:rPr lang="it-IT" sz="1800" dirty="0" smtClean="0"/>
              <a:t>: distanza di legame = 0.74 Å. L’energia a questo punto è pari all’energia di </a:t>
            </a:r>
            <a:r>
              <a:rPr lang="it-IT" sz="1800" dirty="0" smtClean="0"/>
              <a:t>legame.</a:t>
            </a:r>
            <a:r>
              <a:rPr lang="it-IT" sz="1800" dirty="0"/>
              <a:t> </a:t>
            </a:r>
            <a:r>
              <a:rPr lang="it-IT" sz="1800" i="1" dirty="0" smtClean="0"/>
              <a:t>Le </a:t>
            </a:r>
            <a:r>
              <a:rPr lang="it-IT" sz="1800" i="1" dirty="0" smtClean="0"/>
              <a:t>forze elettrostatiche non bastano per descrivere il legame. E’ necessario introdurre anche l’aspetto quantomeccanico.</a:t>
            </a:r>
          </a:p>
        </p:txBody>
      </p:sp>
      <p:pic>
        <p:nvPicPr>
          <p:cNvPr id="7" name="Picture 7" descr="fig08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6" y="2620742"/>
            <a:ext cx="8750300" cy="406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408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99" y="171022"/>
            <a:ext cx="7996518" cy="809251"/>
          </a:xfrm>
        </p:spPr>
        <p:txBody>
          <a:bodyPr>
            <a:normAutofit/>
          </a:bodyPr>
          <a:lstStyle/>
          <a:p>
            <a:r>
              <a:rPr lang="it-IT" sz="3200" dirty="0" smtClean="0">
                <a:solidFill>
                  <a:srgbClr val="0070C0"/>
                </a:solidFill>
              </a:rPr>
              <a:t>Legami multipli</a:t>
            </a:r>
            <a:endParaRPr lang="it-IT" sz="3200" dirty="0">
              <a:solidFill>
                <a:srgbClr val="0070C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37884" y="792014"/>
            <a:ext cx="8074958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 smtClean="0"/>
              <a:t>Nella teoria del legame di valenza per </a:t>
            </a:r>
            <a:r>
              <a:rPr lang="it-IT" sz="1800" dirty="0"/>
              <a:t>la formazione di un legame deve esserci la sovrapposizione di orbitali atomici. </a:t>
            </a:r>
            <a:r>
              <a:rPr lang="it-IT" sz="1800" dirty="0" smtClean="0"/>
              <a:t>Nel </a:t>
            </a:r>
            <a:r>
              <a:rPr lang="it-IT" sz="1800" u="sng" dirty="0" smtClean="0"/>
              <a:t>legame </a:t>
            </a:r>
            <a:r>
              <a:rPr lang="it-IT" sz="1800" u="sng" dirty="0" smtClean="0">
                <a:latin typeface="Symbol" panose="05050102010706020507" pitchFamily="18" charset="2"/>
              </a:rPr>
              <a:t>s</a:t>
            </a:r>
            <a:r>
              <a:rPr lang="it-IT" sz="1800" dirty="0" smtClean="0"/>
              <a:t>, tale </a:t>
            </a:r>
            <a:r>
              <a:rPr lang="it-IT" sz="1800" dirty="0"/>
              <a:t>sovrapposizione </a:t>
            </a:r>
            <a:r>
              <a:rPr lang="it-IT" sz="1800" dirty="0" smtClean="0"/>
              <a:t>è </a:t>
            </a:r>
            <a:r>
              <a:rPr lang="it-IT" sz="1800" dirty="0"/>
              <a:t>lungo l’asse che congiunge i due </a:t>
            </a:r>
            <a:r>
              <a:rPr lang="it-IT" sz="1800" dirty="0" smtClean="0"/>
              <a:t>nuclei, ma </a:t>
            </a:r>
            <a:r>
              <a:rPr lang="it-IT" sz="1800" dirty="0"/>
              <a:t>tra 2 atomi non è possibile avere più di un legame </a:t>
            </a:r>
            <a:r>
              <a:rPr lang="it-IT" sz="1800" dirty="0">
                <a:latin typeface="Symbol" panose="05050102010706020507" pitchFamily="18" charset="2"/>
              </a:rPr>
              <a:t>s</a:t>
            </a:r>
            <a:r>
              <a:rPr lang="it-IT" sz="1800" dirty="0"/>
              <a:t>, perché in questo caso gli orbitali dovrebbero occupare esattamente lo stesso spazio. </a:t>
            </a:r>
            <a:endParaRPr lang="it-IT" sz="18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 smtClean="0"/>
              <a:t>Nei </a:t>
            </a:r>
            <a:r>
              <a:rPr lang="it-IT" sz="1800" dirty="0"/>
              <a:t>legami </a:t>
            </a:r>
            <a:r>
              <a:rPr lang="it-IT" sz="1800" dirty="0" smtClean="0"/>
              <a:t>doppi, il secondo legame è dato dalla sovrapposizione laterale di due orbitali di tipo p tra loro paralleli: il </a:t>
            </a:r>
            <a:r>
              <a:rPr lang="it-IT" sz="1800" u="sng" dirty="0" smtClean="0"/>
              <a:t>legame </a:t>
            </a:r>
            <a:r>
              <a:rPr lang="it-IT" sz="1800" u="sng" dirty="0" smtClean="0">
                <a:latin typeface="Symbol" panose="05050102010706020507" pitchFamily="18" charset="2"/>
              </a:rPr>
              <a:t>p</a:t>
            </a:r>
            <a:r>
              <a:rPr lang="it-IT" sz="1800" dirty="0" smtClean="0">
                <a:latin typeface="+mj-lt"/>
              </a:rPr>
              <a:t>. </a:t>
            </a:r>
            <a:r>
              <a:rPr lang="it-IT" sz="1800" dirty="0" smtClean="0"/>
              <a:t>La </a:t>
            </a:r>
            <a:r>
              <a:rPr lang="it-IT" sz="1800" dirty="0"/>
              <a:t>sovrapposizione </a:t>
            </a:r>
            <a:r>
              <a:rPr lang="it-IT" sz="1800" dirty="0" smtClean="0"/>
              <a:t>laterale è meno efficace </a:t>
            </a:r>
            <a:r>
              <a:rPr lang="it-IT" sz="1800" dirty="0"/>
              <a:t>rispetto </a:t>
            </a:r>
            <a:r>
              <a:rPr lang="it-IT" sz="1800" dirty="0" smtClean="0"/>
              <a:t>a quella del legame </a:t>
            </a:r>
            <a:r>
              <a:rPr lang="it-IT" sz="1800" dirty="0" smtClean="0">
                <a:latin typeface="Symbol" panose="05050102010706020507" pitchFamily="18" charset="2"/>
              </a:rPr>
              <a:t>s</a:t>
            </a:r>
            <a:r>
              <a:rPr lang="it-IT" sz="1800" dirty="0" smtClean="0"/>
              <a:t>, quindi i legami di tipo </a:t>
            </a:r>
            <a:r>
              <a:rPr lang="it-IT" sz="1800" dirty="0" smtClean="0">
                <a:latin typeface="Symbol" panose="05050102010706020507" pitchFamily="18" charset="2"/>
              </a:rPr>
              <a:t>p</a:t>
            </a:r>
            <a:r>
              <a:rPr lang="it-IT" sz="1800" dirty="0" smtClean="0"/>
              <a:t> sono meno forti dei legami </a:t>
            </a:r>
            <a:r>
              <a:rPr lang="it-IT" sz="1800" dirty="0" smtClean="0">
                <a:latin typeface="Symbol" panose="05050102010706020507" pitchFamily="18" charset="2"/>
              </a:rPr>
              <a:t>s</a:t>
            </a:r>
            <a:r>
              <a:rPr lang="it-IT" sz="1800" dirty="0" smtClean="0"/>
              <a:t>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 smtClean="0"/>
              <a:t>Nei legami tripli, sono presenti due coppie </a:t>
            </a:r>
            <a:r>
              <a:rPr lang="it-IT" sz="1800" dirty="0"/>
              <a:t>di orbitali di </a:t>
            </a:r>
            <a:r>
              <a:rPr lang="it-IT" sz="1800" dirty="0" smtClean="0"/>
              <a:t>tipo p paralleli si formano due legami </a:t>
            </a:r>
            <a:r>
              <a:rPr lang="it-IT" sz="1800" dirty="0" smtClean="0">
                <a:latin typeface="Symbol" panose="05050102010706020507" pitchFamily="18" charset="2"/>
              </a:rPr>
              <a:t>p</a:t>
            </a:r>
            <a:r>
              <a:rPr lang="it-IT" sz="1800" dirty="0" smtClean="0"/>
              <a:t>, tra loro perpendicolari.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600" i="1" dirty="0" smtClean="0"/>
              <a:t>Ad esempio: CH</a:t>
            </a:r>
            <a:r>
              <a:rPr lang="it-IT" sz="1600" i="1" baseline="-25000" dirty="0" smtClean="0"/>
              <a:t>2</a:t>
            </a:r>
            <a:r>
              <a:rPr lang="it-IT" sz="1600" i="1" dirty="0" smtClean="0"/>
              <a:t>O (formaldeide)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8424" t="40082" r="19287" b="3996"/>
          <a:stretch/>
        </p:blipFill>
        <p:spPr>
          <a:xfrm>
            <a:off x="5035465" y="4112202"/>
            <a:ext cx="3825400" cy="2575809"/>
          </a:xfrm>
          <a:prstGeom prst="rect">
            <a:avLst/>
          </a:prstGeom>
        </p:spPr>
      </p:pic>
      <p:grpSp>
        <p:nvGrpSpPr>
          <p:cNvPr id="94" name="Group 93"/>
          <p:cNvGrpSpPr/>
          <p:nvPr/>
        </p:nvGrpSpPr>
        <p:grpSpPr>
          <a:xfrm>
            <a:off x="952251" y="4867113"/>
            <a:ext cx="1069560" cy="1542240"/>
            <a:chOff x="1067567" y="4818011"/>
            <a:chExt cx="1069560" cy="154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6" name="Ink 15"/>
                <p14:cNvContentPartPr/>
                <p14:nvPr/>
              </p14:nvContentPartPr>
              <p14:xfrm>
                <a:off x="1102127" y="4818011"/>
                <a:ext cx="18000" cy="268920"/>
              </p14:xfrm>
            </p:contentPart>
          </mc:Choice>
          <mc:Fallback xmlns="">
            <p:pic>
              <p:nvPicPr>
                <p:cNvPr id="16" name="Ink 15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092767" y="4808651"/>
                  <a:ext cx="3672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7" name="Ink 16"/>
                <p14:cNvContentPartPr/>
                <p14:nvPr/>
              </p14:nvContentPartPr>
              <p14:xfrm>
                <a:off x="1117247" y="4955891"/>
                <a:ext cx="120960" cy="360"/>
              </p14:xfrm>
            </p:contentPart>
          </mc:Choice>
          <mc:Fallback xmlns="">
            <p:pic>
              <p:nvPicPr>
                <p:cNvPr id="17" name="Ink 16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07887" y="4946531"/>
                  <a:ext cx="13968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8" name="Ink 17"/>
                <p14:cNvContentPartPr/>
                <p14:nvPr/>
              </p14:nvContentPartPr>
              <p14:xfrm>
                <a:off x="1221647" y="4850771"/>
                <a:ext cx="10800" cy="209880"/>
              </p14:xfrm>
            </p:contentPart>
          </mc:Choice>
          <mc:Fallback xmlns="">
            <p:pic>
              <p:nvPicPr>
                <p:cNvPr id="18" name="Ink 17"/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212287" y="4841411"/>
                  <a:ext cx="2952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6" name="Ink 25"/>
                <p14:cNvContentPartPr/>
                <p14:nvPr/>
              </p14:nvContentPartPr>
              <p14:xfrm>
                <a:off x="1876127" y="5756171"/>
                <a:ext cx="261000" cy="6840"/>
              </p14:xfrm>
            </p:contentPart>
          </mc:Choice>
          <mc:Fallback xmlns="">
            <p:pic>
              <p:nvPicPr>
                <p:cNvPr id="26" name="Ink 25"/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866767" y="5746811"/>
                  <a:ext cx="2797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36" name="Ink 35"/>
                <p14:cNvContentPartPr/>
                <p14:nvPr/>
              </p14:nvContentPartPr>
              <p14:xfrm>
                <a:off x="1163687" y="5146691"/>
                <a:ext cx="15120" cy="189000"/>
              </p14:xfrm>
            </p:contentPart>
          </mc:Choice>
          <mc:Fallback xmlns="">
            <p:pic>
              <p:nvPicPr>
                <p:cNvPr id="36" name="Ink 35"/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154327" y="5137331"/>
                  <a:ext cx="338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37" name="Ink 36"/>
                <p14:cNvContentPartPr/>
                <p14:nvPr/>
              </p14:nvContentPartPr>
              <p14:xfrm>
                <a:off x="1067567" y="5430011"/>
                <a:ext cx="206640" cy="270000"/>
              </p14:xfrm>
            </p:contentPart>
          </mc:Choice>
          <mc:Fallback xmlns="">
            <p:pic>
              <p:nvPicPr>
                <p:cNvPr id="37" name="Ink 36"/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58207" y="5420651"/>
                  <a:ext cx="22536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38" name="Ink 37"/>
                <p14:cNvContentPartPr/>
                <p14:nvPr/>
              </p14:nvContentPartPr>
              <p14:xfrm>
                <a:off x="1173767" y="5765171"/>
                <a:ext cx="14760" cy="209880"/>
              </p14:xfrm>
            </p:contentPart>
          </mc:Choice>
          <mc:Fallback xmlns="">
            <p:pic>
              <p:nvPicPr>
                <p:cNvPr id="38" name="Ink 37"/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164407" y="5755811"/>
                  <a:ext cx="3348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39" name="Ink 38"/>
                <p14:cNvContentPartPr/>
                <p14:nvPr/>
              </p14:nvContentPartPr>
              <p14:xfrm>
                <a:off x="1116887" y="6065771"/>
                <a:ext cx="15480" cy="264960"/>
              </p14:xfrm>
            </p:contentPart>
          </mc:Choice>
          <mc:Fallback xmlns="">
            <p:pic>
              <p:nvPicPr>
                <p:cNvPr id="39" name="Ink 38"/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107527" y="6056411"/>
                  <a:ext cx="3420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40" name="Ink 39"/>
                <p14:cNvContentPartPr/>
                <p14:nvPr/>
              </p14:nvContentPartPr>
              <p14:xfrm>
                <a:off x="1129487" y="6246851"/>
                <a:ext cx="129960" cy="360"/>
              </p14:xfrm>
            </p:contentPart>
          </mc:Choice>
          <mc:Fallback xmlns="">
            <p:pic>
              <p:nvPicPr>
                <p:cNvPr id="40" name="Ink 39"/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120127" y="6237491"/>
                  <a:ext cx="14868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41" name="Ink 40"/>
                <p14:cNvContentPartPr/>
                <p14:nvPr/>
              </p14:nvContentPartPr>
              <p14:xfrm>
                <a:off x="1229927" y="6105011"/>
                <a:ext cx="17280" cy="255240"/>
              </p14:xfrm>
            </p:contentPart>
          </mc:Choice>
          <mc:Fallback xmlns="">
            <p:pic>
              <p:nvPicPr>
                <p:cNvPr id="41" name="Ink 40"/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220567" y="6095651"/>
                  <a:ext cx="3600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56" name="Ink 55"/>
                <p14:cNvContentPartPr/>
                <p14:nvPr/>
              </p14:nvContentPartPr>
              <p14:xfrm>
                <a:off x="1391162" y="5556731"/>
                <a:ext cx="396360" cy="96120"/>
              </p14:xfrm>
            </p:contentPart>
          </mc:Choice>
          <mc:Fallback xmlns="">
            <p:pic>
              <p:nvPicPr>
                <p:cNvPr id="56" name="Ink 55"/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381802" y="5547371"/>
                  <a:ext cx="4150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90" name="Ink 89"/>
                <p14:cNvContentPartPr/>
                <p14:nvPr/>
              </p14:nvContentPartPr>
              <p14:xfrm>
                <a:off x="1865327" y="5356931"/>
                <a:ext cx="246600" cy="295920"/>
              </p14:xfrm>
            </p:contentPart>
          </mc:Choice>
          <mc:Fallback xmlns="">
            <p:pic>
              <p:nvPicPr>
                <p:cNvPr id="90" name="Ink 89"/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855967" y="5347571"/>
                  <a:ext cx="265320" cy="3146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93" name="TextBox 92"/>
          <p:cNvSpPr txBox="1"/>
          <p:nvPr/>
        </p:nvSpPr>
        <p:spPr>
          <a:xfrm>
            <a:off x="2331731" y="4628573"/>
            <a:ext cx="340175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smtClean="0"/>
              <a:t>Geometria: trigonale planare.</a:t>
            </a:r>
          </a:p>
          <a:p>
            <a:r>
              <a:rPr lang="it-IT" sz="1600" i="1" dirty="0" smtClean="0"/>
              <a:t>Ibridazione: sp</a:t>
            </a:r>
            <a:r>
              <a:rPr lang="it-IT" sz="1600" i="1" baseline="30000" dirty="0" smtClean="0"/>
              <a:t>2</a:t>
            </a:r>
          </a:p>
          <a:p>
            <a:endParaRPr lang="it-IT" sz="1600" i="1" baseline="30000" dirty="0"/>
          </a:p>
          <a:p>
            <a:endParaRPr lang="it-IT" sz="1600" i="1" baseline="30000" dirty="0" smtClean="0"/>
          </a:p>
          <a:p>
            <a:endParaRPr lang="it-IT" sz="1600" i="1" baseline="30000" dirty="0"/>
          </a:p>
          <a:p>
            <a:endParaRPr lang="it-IT" sz="1600" i="1" baseline="30000" dirty="0" smtClean="0"/>
          </a:p>
          <a:p>
            <a:endParaRPr lang="it-IT" sz="1600" i="1" baseline="30000" dirty="0"/>
          </a:p>
          <a:p>
            <a:endParaRPr lang="it-IT" sz="1600" i="1" baseline="30000" dirty="0" smtClean="0"/>
          </a:p>
          <a:p>
            <a:r>
              <a:rPr lang="it-IT" sz="1600" i="1" dirty="0" smtClean="0"/>
              <a:t>Rimangono due orbitali p perpendicolari agli orbitali sp</a:t>
            </a:r>
            <a:r>
              <a:rPr lang="it-IT" sz="1600" i="1" baseline="30000" dirty="0" smtClean="0"/>
              <a:t>2</a:t>
            </a:r>
            <a:r>
              <a:rPr lang="it-IT" sz="1600" i="1" dirty="0" smtClean="0"/>
              <a:t>.</a:t>
            </a:r>
          </a:p>
        </p:txBody>
      </p:sp>
      <p:grpSp>
        <p:nvGrpSpPr>
          <p:cNvPr id="95" name="Group 94"/>
          <p:cNvGrpSpPr/>
          <p:nvPr/>
        </p:nvGrpSpPr>
        <p:grpSpPr>
          <a:xfrm>
            <a:off x="2494955" y="5153531"/>
            <a:ext cx="2189478" cy="904603"/>
            <a:chOff x="3040107" y="1959861"/>
            <a:chExt cx="2731710" cy="1145520"/>
          </a:xfrm>
        </p:grpSpPr>
        <p:grpSp>
          <p:nvGrpSpPr>
            <p:cNvPr id="96" name="Group 95"/>
            <p:cNvGrpSpPr/>
            <p:nvPr/>
          </p:nvGrpSpPr>
          <p:grpSpPr>
            <a:xfrm>
              <a:off x="3040107" y="1959861"/>
              <a:ext cx="2731710" cy="1145520"/>
              <a:chOff x="-235509" y="2518988"/>
              <a:chExt cx="2731710" cy="1145520"/>
            </a:xfrm>
          </p:grpSpPr>
          <p:sp>
            <p:nvSpPr>
              <p:cNvPr id="98" name="TextBox 97"/>
              <p:cNvSpPr txBox="1"/>
              <p:nvPr/>
            </p:nvSpPr>
            <p:spPr>
              <a:xfrm>
                <a:off x="1165739" y="2518988"/>
                <a:ext cx="8463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dirty="0"/>
                  <a:t>2</a:t>
                </a:r>
                <a:r>
                  <a:rPr lang="it-IT" sz="2400" dirty="0" smtClean="0"/>
                  <a:t>p</a:t>
                </a:r>
                <a:endParaRPr lang="it-IT" sz="2400" dirty="0"/>
              </a:p>
            </p:txBody>
          </p:sp>
          <p:grpSp>
            <p:nvGrpSpPr>
              <p:cNvPr id="99" name="Group 98"/>
              <p:cNvGrpSpPr/>
              <p:nvPr/>
            </p:nvGrpSpPr>
            <p:grpSpPr>
              <a:xfrm>
                <a:off x="801875" y="2524191"/>
                <a:ext cx="1694326" cy="1039924"/>
                <a:chOff x="2056959" y="1479465"/>
                <a:chExt cx="1694326" cy="1039924"/>
              </a:xfrm>
            </p:grpSpPr>
            <p:sp>
              <p:nvSpPr>
                <p:cNvPr id="102" name="Rectangle 101"/>
                <p:cNvSpPr/>
                <p:nvPr/>
              </p:nvSpPr>
              <p:spPr>
                <a:xfrm>
                  <a:off x="2056959" y="2039021"/>
                  <a:ext cx="484094" cy="474461"/>
                </a:xfrm>
                <a:prstGeom prst="rect">
                  <a:avLst/>
                </a:prstGeom>
                <a:solidFill>
                  <a:srgbClr val="00B050">
                    <a:alpha val="35000"/>
                  </a:srgb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grpSp>
              <p:nvGrpSpPr>
                <p:cNvPr id="103" name="Group 102"/>
                <p:cNvGrpSpPr/>
                <p:nvPr/>
              </p:nvGrpSpPr>
              <p:grpSpPr>
                <a:xfrm>
                  <a:off x="2541053" y="1479465"/>
                  <a:ext cx="1210232" cy="1039924"/>
                  <a:chOff x="2604082" y="1935788"/>
                  <a:chExt cx="1210232" cy="1039924"/>
                </a:xfrm>
              </p:grpSpPr>
              <p:sp>
                <p:nvSpPr>
                  <p:cNvPr id="107" name="Rectangle 106"/>
                  <p:cNvSpPr/>
                  <p:nvPr/>
                </p:nvSpPr>
                <p:spPr>
                  <a:xfrm>
                    <a:off x="3330220" y="1935788"/>
                    <a:ext cx="484094" cy="474461"/>
                  </a:xfrm>
                  <a:prstGeom prst="rect">
                    <a:avLst/>
                  </a:prstGeom>
                  <a:solidFill>
                    <a:srgbClr val="FFC00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108" name="Rectangle 107"/>
                  <p:cNvSpPr/>
                  <p:nvPr/>
                </p:nvSpPr>
                <p:spPr>
                  <a:xfrm>
                    <a:off x="3088176" y="2501251"/>
                    <a:ext cx="484094" cy="474461"/>
                  </a:xfrm>
                  <a:prstGeom prst="rect">
                    <a:avLst/>
                  </a:prstGeom>
                  <a:solidFill>
                    <a:srgbClr val="00B05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109" name="Rectangle 108"/>
                  <p:cNvSpPr/>
                  <p:nvPr/>
                </p:nvSpPr>
                <p:spPr>
                  <a:xfrm>
                    <a:off x="2604082" y="2501251"/>
                    <a:ext cx="484094" cy="474461"/>
                  </a:xfrm>
                  <a:prstGeom prst="rect">
                    <a:avLst/>
                  </a:prstGeom>
                  <a:solidFill>
                    <a:srgbClr val="00B05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</p:grpSp>
            <p:cxnSp>
              <p:nvCxnSpPr>
                <p:cNvPr id="104" name="Straight Arrow Connector 103"/>
                <p:cNvCxnSpPr/>
                <p:nvPr/>
              </p:nvCxnSpPr>
              <p:spPr>
                <a:xfrm rot="10800000" flipH="1">
                  <a:off x="2290043" y="2106081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Arrow Connector 104"/>
                <p:cNvCxnSpPr/>
                <p:nvPr/>
              </p:nvCxnSpPr>
              <p:spPr>
                <a:xfrm rot="10800000" flipH="1">
                  <a:off x="3500273" y="1545673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Arrow Connector 105"/>
                <p:cNvCxnSpPr/>
                <p:nvPr/>
              </p:nvCxnSpPr>
              <p:spPr>
                <a:xfrm rot="10800000" flipH="1">
                  <a:off x="3253735" y="2124697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0" name="TextBox 99"/>
              <p:cNvSpPr txBox="1"/>
              <p:nvPr/>
            </p:nvSpPr>
            <p:spPr>
              <a:xfrm>
                <a:off x="-235509" y="2568607"/>
                <a:ext cx="8463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b="1" dirty="0" smtClean="0"/>
                  <a:t>C*</a:t>
                </a:r>
                <a:endParaRPr lang="it-IT" sz="2400" b="1" dirty="0"/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-235509" y="3079891"/>
                <a:ext cx="1017614" cy="5846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dirty="0" smtClean="0"/>
                  <a:t>2sp</a:t>
                </a:r>
                <a:r>
                  <a:rPr lang="it-IT" sz="2400" baseline="30000" dirty="0" smtClean="0"/>
                  <a:t>2</a:t>
                </a:r>
                <a:endParaRPr lang="it-IT" sz="2400" baseline="30000" dirty="0"/>
              </a:p>
            </p:txBody>
          </p:sp>
        </p:grpSp>
        <p:cxnSp>
          <p:nvCxnSpPr>
            <p:cNvPr id="97" name="Straight Arrow Connector 96"/>
            <p:cNvCxnSpPr/>
            <p:nvPr/>
          </p:nvCxnSpPr>
          <p:spPr>
            <a:xfrm rot="10800000" flipH="1">
              <a:off x="4808533" y="2601327"/>
              <a:ext cx="0" cy="3240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2841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9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/>
          <p:cNvSpPr txBox="1">
            <a:spLocks/>
          </p:cNvSpPr>
          <p:nvPr/>
        </p:nvSpPr>
        <p:spPr>
          <a:xfrm>
            <a:off x="705611" y="401464"/>
            <a:ext cx="2958908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it-IT" sz="1800" i="1" dirty="0" smtClean="0"/>
              <a:t>Esempio: C</a:t>
            </a:r>
            <a:r>
              <a:rPr lang="it-IT" sz="1800" i="1" baseline="-25000" dirty="0" smtClean="0"/>
              <a:t>2</a:t>
            </a:r>
            <a:r>
              <a:rPr lang="it-IT" sz="1800" i="1" dirty="0" smtClean="0"/>
              <a:t>H</a:t>
            </a:r>
            <a:r>
              <a:rPr lang="it-IT" sz="1800" i="1" baseline="-25000" dirty="0"/>
              <a:t>4</a:t>
            </a:r>
            <a:endParaRPr lang="it-IT" sz="1800" i="1" baseline="-250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800" i="1" dirty="0" smtClean="0"/>
              <a:t>Geometria prevista: planare trigonale.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800" i="1" dirty="0" smtClean="0"/>
              <a:t>Ibridazione prevista: sp</a:t>
            </a:r>
            <a:r>
              <a:rPr lang="it-IT" sz="1800" i="1" baseline="30000" dirty="0" smtClean="0"/>
              <a:t>2</a:t>
            </a:r>
            <a:r>
              <a:rPr lang="it-IT" sz="1800" i="1" dirty="0" smtClean="0"/>
              <a:t>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215364" y="858913"/>
            <a:ext cx="2937049" cy="1039220"/>
            <a:chOff x="-343089" y="2518988"/>
            <a:chExt cx="2937049" cy="1039220"/>
          </a:xfrm>
        </p:grpSpPr>
        <p:grpSp>
          <p:nvGrpSpPr>
            <p:cNvPr id="9" name="Group 8"/>
            <p:cNvGrpSpPr/>
            <p:nvPr/>
          </p:nvGrpSpPr>
          <p:grpSpPr>
            <a:xfrm>
              <a:off x="801875" y="2524191"/>
              <a:ext cx="1792085" cy="1034017"/>
              <a:chOff x="2056959" y="1479465"/>
              <a:chExt cx="1792085" cy="1034017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2056959" y="2039021"/>
                <a:ext cx="484094" cy="474461"/>
              </a:xfrm>
              <a:prstGeom prst="rect">
                <a:avLst/>
              </a:prstGeom>
              <a:solidFill>
                <a:schemeClr val="accent1">
                  <a:alpha val="35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grpSp>
            <p:nvGrpSpPr>
              <p:cNvPr id="4" name="Group 3"/>
              <p:cNvGrpSpPr/>
              <p:nvPr/>
            </p:nvGrpSpPr>
            <p:grpSpPr>
              <a:xfrm>
                <a:off x="2379689" y="1479465"/>
                <a:ext cx="1469355" cy="474461"/>
                <a:chOff x="2442718" y="1935788"/>
                <a:chExt cx="1469355" cy="474461"/>
              </a:xfrm>
            </p:grpSpPr>
            <p:sp>
              <p:nvSpPr>
                <p:cNvPr id="11" name="Rectangle 10"/>
                <p:cNvSpPr/>
                <p:nvPr/>
              </p:nvSpPr>
              <p:spPr>
                <a:xfrm>
                  <a:off x="2442718" y="1935788"/>
                  <a:ext cx="484094" cy="474461"/>
                </a:xfrm>
                <a:prstGeom prst="rect">
                  <a:avLst/>
                </a:prstGeom>
                <a:solidFill>
                  <a:srgbClr val="FFC000">
                    <a:alpha val="35000"/>
                  </a:srgb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2935349" y="1935788"/>
                  <a:ext cx="484094" cy="474461"/>
                </a:xfrm>
                <a:prstGeom prst="rect">
                  <a:avLst/>
                </a:prstGeom>
                <a:solidFill>
                  <a:srgbClr val="FFC000">
                    <a:alpha val="35000"/>
                  </a:srgb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>
                  <a:off x="3427979" y="1935788"/>
                  <a:ext cx="484094" cy="474461"/>
                </a:xfrm>
                <a:prstGeom prst="rect">
                  <a:avLst/>
                </a:prstGeom>
                <a:solidFill>
                  <a:srgbClr val="FFC000">
                    <a:alpha val="35000"/>
                  </a:srgb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cxnSp>
            <p:nvCxnSpPr>
              <p:cNvPr id="7" name="Straight Arrow Connector 6"/>
              <p:cNvCxnSpPr/>
              <p:nvPr/>
            </p:nvCxnSpPr>
            <p:spPr>
              <a:xfrm flipH="1">
                <a:off x="2379689" y="2106081"/>
                <a:ext cx="0" cy="324000"/>
              </a:xfrm>
              <a:prstGeom prst="straightConnector1">
                <a:avLst/>
              </a:prstGeom>
              <a:ln w="34925">
                <a:solidFill>
                  <a:schemeClr val="tx1"/>
                </a:solidFill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 rot="10800000" flipH="1">
                <a:off x="2227289" y="2106081"/>
                <a:ext cx="0" cy="324000"/>
              </a:xfrm>
              <a:prstGeom prst="straightConnector1">
                <a:avLst/>
              </a:prstGeom>
              <a:ln w="34925">
                <a:solidFill>
                  <a:schemeClr val="tx1"/>
                </a:solidFill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 rot="10800000" flipH="1">
                <a:off x="2607849" y="1559233"/>
                <a:ext cx="0" cy="324000"/>
              </a:xfrm>
              <a:prstGeom prst="straightConnector1">
                <a:avLst/>
              </a:prstGeom>
              <a:ln w="34925">
                <a:solidFill>
                  <a:schemeClr val="tx1"/>
                </a:solidFill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 rot="10800000" flipH="1">
                <a:off x="3100908" y="1559234"/>
                <a:ext cx="0" cy="324000"/>
              </a:xfrm>
              <a:prstGeom prst="straightConnector1">
                <a:avLst/>
              </a:prstGeom>
              <a:ln w="34925">
                <a:solidFill>
                  <a:schemeClr val="tx1"/>
                </a:solidFill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32"/>
            <p:cNvSpPr txBox="1"/>
            <p:nvPr/>
          </p:nvSpPr>
          <p:spPr>
            <a:xfrm>
              <a:off x="-343089" y="2568607"/>
              <a:ext cx="846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2400" b="1" dirty="0"/>
                <a:t>C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-64264" y="3079891"/>
              <a:ext cx="846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2400" dirty="0"/>
                <a:t>2</a:t>
              </a:r>
              <a:r>
                <a:rPr lang="it-IT" sz="2400" dirty="0" smtClean="0"/>
                <a:t>s</a:t>
              </a:r>
              <a:endParaRPr lang="it-IT" sz="24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78237" y="2518988"/>
              <a:ext cx="846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2400" dirty="0"/>
                <a:t>2</a:t>
              </a:r>
              <a:r>
                <a:rPr lang="it-IT" sz="2400" dirty="0" smtClean="0"/>
                <a:t>p</a:t>
              </a:r>
              <a:endParaRPr lang="it-IT" sz="2400" dirty="0"/>
            </a:p>
          </p:txBody>
        </p:sp>
      </p:grpSp>
      <p:pic>
        <p:nvPicPr>
          <p:cNvPr id="77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366"/>
          <a:stretch/>
        </p:blipFill>
        <p:spPr bwMode="auto">
          <a:xfrm>
            <a:off x="5413455" y="4065903"/>
            <a:ext cx="3021001" cy="2542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5979408" y="842261"/>
            <a:ext cx="2829469" cy="1039220"/>
            <a:chOff x="3040107" y="1959861"/>
            <a:chExt cx="2829469" cy="1039220"/>
          </a:xfrm>
        </p:grpSpPr>
        <p:grpSp>
          <p:nvGrpSpPr>
            <p:cNvPr id="87" name="Group 86"/>
            <p:cNvGrpSpPr/>
            <p:nvPr/>
          </p:nvGrpSpPr>
          <p:grpSpPr>
            <a:xfrm>
              <a:off x="3040107" y="1959861"/>
              <a:ext cx="2829469" cy="1039220"/>
              <a:chOff x="-235509" y="2518988"/>
              <a:chExt cx="2829469" cy="1039220"/>
            </a:xfrm>
          </p:grpSpPr>
          <p:grpSp>
            <p:nvGrpSpPr>
              <p:cNvPr id="89" name="Group 88"/>
              <p:cNvGrpSpPr/>
              <p:nvPr/>
            </p:nvGrpSpPr>
            <p:grpSpPr>
              <a:xfrm>
                <a:off x="801875" y="2524191"/>
                <a:ext cx="1792085" cy="1034017"/>
                <a:chOff x="2056959" y="1479465"/>
                <a:chExt cx="1792085" cy="1034017"/>
              </a:xfrm>
            </p:grpSpPr>
            <p:sp>
              <p:nvSpPr>
                <p:cNvPr id="94" name="Rectangle 93"/>
                <p:cNvSpPr/>
                <p:nvPr/>
              </p:nvSpPr>
              <p:spPr>
                <a:xfrm>
                  <a:off x="2056959" y="2039021"/>
                  <a:ext cx="484094" cy="474461"/>
                </a:xfrm>
                <a:prstGeom prst="rect">
                  <a:avLst/>
                </a:prstGeom>
                <a:solidFill>
                  <a:schemeClr val="accent1">
                    <a:alpha val="35000"/>
                  </a:scheme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grpSp>
              <p:nvGrpSpPr>
                <p:cNvPr id="97" name="Group 96"/>
                <p:cNvGrpSpPr/>
                <p:nvPr/>
              </p:nvGrpSpPr>
              <p:grpSpPr>
                <a:xfrm>
                  <a:off x="2379689" y="1479465"/>
                  <a:ext cx="1469355" cy="474461"/>
                  <a:chOff x="2442718" y="1935788"/>
                  <a:chExt cx="1469355" cy="474461"/>
                </a:xfrm>
              </p:grpSpPr>
              <p:sp>
                <p:nvSpPr>
                  <p:cNvPr id="102" name="Rectangle 101"/>
                  <p:cNvSpPr/>
                  <p:nvPr/>
                </p:nvSpPr>
                <p:spPr>
                  <a:xfrm>
                    <a:off x="2442718" y="1935788"/>
                    <a:ext cx="484094" cy="474461"/>
                  </a:xfrm>
                  <a:prstGeom prst="rect">
                    <a:avLst/>
                  </a:prstGeom>
                  <a:solidFill>
                    <a:srgbClr val="FFC00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103" name="Rectangle 102"/>
                  <p:cNvSpPr/>
                  <p:nvPr/>
                </p:nvSpPr>
                <p:spPr>
                  <a:xfrm>
                    <a:off x="2935349" y="1935788"/>
                    <a:ext cx="484094" cy="474461"/>
                  </a:xfrm>
                  <a:prstGeom prst="rect">
                    <a:avLst/>
                  </a:prstGeom>
                  <a:solidFill>
                    <a:srgbClr val="FFC00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104" name="Rectangle 103"/>
                  <p:cNvSpPr/>
                  <p:nvPr/>
                </p:nvSpPr>
                <p:spPr>
                  <a:xfrm>
                    <a:off x="3427979" y="1935788"/>
                    <a:ext cx="484094" cy="474461"/>
                  </a:xfrm>
                  <a:prstGeom prst="rect">
                    <a:avLst/>
                  </a:prstGeom>
                  <a:solidFill>
                    <a:srgbClr val="FFC00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</p:grpSp>
            <p:cxnSp>
              <p:nvCxnSpPr>
                <p:cNvPr id="99" name="Straight Arrow Connector 98"/>
                <p:cNvCxnSpPr/>
                <p:nvPr/>
              </p:nvCxnSpPr>
              <p:spPr>
                <a:xfrm rot="10800000" flipH="1">
                  <a:off x="2290043" y="2106081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Arrow Connector 99"/>
                <p:cNvCxnSpPr/>
                <p:nvPr/>
              </p:nvCxnSpPr>
              <p:spPr>
                <a:xfrm rot="10800000" flipH="1">
                  <a:off x="2607849" y="1559233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Arrow Connector 100"/>
                <p:cNvCxnSpPr/>
                <p:nvPr/>
              </p:nvCxnSpPr>
              <p:spPr>
                <a:xfrm rot="10800000" flipH="1">
                  <a:off x="3100908" y="1559234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0" name="TextBox 89"/>
              <p:cNvSpPr txBox="1"/>
              <p:nvPr/>
            </p:nvSpPr>
            <p:spPr>
              <a:xfrm>
                <a:off x="-235509" y="2568607"/>
                <a:ext cx="8463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b="1" dirty="0" smtClean="0"/>
                  <a:t>C*</a:t>
                </a:r>
                <a:endParaRPr lang="it-IT" sz="2400" b="1" dirty="0"/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-64264" y="3079891"/>
                <a:ext cx="8463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dirty="0"/>
                  <a:t>2</a:t>
                </a:r>
                <a:r>
                  <a:rPr lang="it-IT" sz="2400" dirty="0" smtClean="0"/>
                  <a:t>s</a:t>
                </a:r>
                <a:endParaRPr lang="it-IT" sz="2400" dirty="0"/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278237" y="2518988"/>
                <a:ext cx="8463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dirty="0"/>
                  <a:t>2</a:t>
                </a:r>
                <a:r>
                  <a:rPr lang="it-IT" sz="2400" dirty="0" smtClean="0"/>
                  <a:t>p</a:t>
                </a:r>
                <a:endParaRPr lang="it-IT" sz="2400" dirty="0"/>
              </a:p>
            </p:txBody>
          </p:sp>
        </p:grpSp>
        <p:cxnSp>
          <p:nvCxnSpPr>
            <p:cNvPr id="105" name="Straight Arrow Connector 104"/>
            <p:cNvCxnSpPr/>
            <p:nvPr/>
          </p:nvCxnSpPr>
          <p:spPr>
            <a:xfrm rot="10800000" flipH="1">
              <a:off x="5632430" y="2035864"/>
              <a:ext cx="0" cy="3240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" name="Group 105"/>
          <p:cNvGrpSpPr/>
          <p:nvPr/>
        </p:nvGrpSpPr>
        <p:grpSpPr>
          <a:xfrm>
            <a:off x="1705968" y="2434502"/>
            <a:ext cx="2731710" cy="1045127"/>
            <a:chOff x="3040107" y="1959861"/>
            <a:chExt cx="2731710" cy="1045127"/>
          </a:xfrm>
        </p:grpSpPr>
        <p:grpSp>
          <p:nvGrpSpPr>
            <p:cNvPr id="107" name="Group 106"/>
            <p:cNvGrpSpPr/>
            <p:nvPr/>
          </p:nvGrpSpPr>
          <p:grpSpPr>
            <a:xfrm>
              <a:off x="3040107" y="1959861"/>
              <a:ext cx="2731710" cy="1045127"/>
              <a:chOff x="-235509" y="2518988"/>
              <a:chExt cx="2731710" cy="1045127"/>
            </a:xfrm>
          </p:grpSpPr>
          <p:sp>
            <p:nvSpPr>
              <p:cNvPr id="112" name="TextBox 111"/>
              <p:cNvSpPr txBox="1"/>
              <p:nvPr/>
            </p:nvSpPr>
            <p:spPr>
              <a:xfrm>
                <a:off x="1165739" y="2518988"/>
                <a:ext cx="8463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dirty="0"/>
                  <a:t>2</a:t>
                </a:r>
                <a:r>
                  <a:rPr lang="it-IT" sz="2400" dirty="0" smtClean="0"/>
                  <a:t>p</a:t>
                </a:r>
                <a:endParaRPr lang="it-IT" sz="2400" dirty="0"/>
              </a:p>
            </p:txBody>
          </p:sp>
          <p:grpSp>
            <p:nvGrpSpPr>
              <p:cNvPr id="109" name="Group 108"/>
              <p:cNvGrpSpPr/>
              <p:nvPr/>
            </p:nvGrpSpPr>
            <p:grpSpPr>
              <a:xfrm>
                <a:off x="801875" y="2524191"/>
                <a:ext cx="1694326" cy="1039924"/>
                <a:chOff x="2056959" y="1479465"/>
                <a:chExt cx="1694326" cy="1039924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2056959" y="2039021"/>
                  <a:ext cx="484094" cy="474461"/>
                </a:xfrm>
                <a:prstGeom prst="rect">
                  <a:avLst/>
                </a:prstGeom>
                <a:solidFill>
                  <a:srgbClr val="00B050">
                    <a:alpha val="35000"/>
                  </a:srgb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grpSp>
              <p:nvGrpSpPr>
                <p:cNvPr id="114" name="Group 113"/>
                <p:cNvGrpSpPr/>
                <p:nvPr/>
              </p:nvGrpSpPr>
              <p:grpSpPr>
                <a:xfrm>
                  <a:off x="2541053" y="1479465"/>
                  <a:ext cx="1210232" cy="1039924"/>
                  <a:chOff x="2604082" y="1935788"/>
                  <a:chExt cx="1210232" cy="1039924"/>
                </a:xfrm>
              </p:grpSpPr>
              <p:sp>
                <p:nvSpPr>
                  <p:cNvPr id="118" name="Rectangle 117"/>
                  <p:cNvSpPr/>
                  <p:nvPr/>
                </p:nvSpPr>
                <p:spPr>
                  <a:xfrm>
                    <a:off x="3330220" y="1935788"/>
                    <a:ext cx="484094" cy="474461"/>
                  </a:xfrm>
                  <a:prstGeom prst="rect">
                    <a:avLst/>
                  </a:prstGeom>
                  <a:solidFill>
                    <a:srgbClr val="FFC00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119" name="Rectangle 118"/>
                  <p:cNvSpPr/>
                  <p:nvPr/>
                </p:nvSpPr>
                <p:spPr>
                  <a:xfrm>
                    <a:off x="3088176" y="2501251"/>
                    <a:ext cx="484094" cy="474461"/>
                  </a:xfrm>
                  <a:prstGeom prst="rect">
                    <a:avLst/>
                  </a:prstGeom>
                  <a:solidFill>
                    <a:srgbClr val="00B05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120" name="Rectangle 119"/>
                  <p:cNvSpPr/>
                  <p:nvPr/>
                </p:nvSpPr>
                <p:spPr>
                  <a:xfrm>
                    <a:off x="2604082" y="2501251"/>
                    <a:ext cx="484094" cy="474461"/>
                  </a:xfrm>
                  <a:prstGeom prst="rect">
                    <a:avLst/>
                  </a:prstGeom>
                  <a:solidFill>
                    <a:srgbClr val="00B05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</p:grpSp>
            <p:cxnSp>
              <p:nvCxnSpPr>
                <p:cNvPr id="115" name="Straight Arrow Connector 114"/>
                <p:cNvCxnSpPr/>
                <p:nvPr/>
              </p:nvCxnSpPr>
              <p:spPr>
                <a:xfrm rot="10800000" flipH="1">
                  <a:off x="2290043" y="2106081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Arrow Connector 115"/>
                <p:cNvCxnSpPr/>
                <p:nvPr/>
              </p:nvCxnSpPr>
              <p:spPr>
                <a:xfrm rot="10800000" flipH="1">
                  <a:off x="3500273" y="1545673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Arrow Connector 116"/>
                <p:cNvCxnSpPr/>
                <p:nvPr/>
              </p:nvCxnSpPr>
              <p:spPr>
                <a:xfrm rot="10800000" flipH="1">
                  <a:off x="3253735" y="2124697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0" name="TextBox 109"/>
              <p:cNvSpPr txBox="1"/>
              <p:nvPr/>
            </p:nvSpPr>
            <p:spPr>
              <a:xfrm>
                <a:off x="-235509" y="2568607"/>
                <a:ext cx="8463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b="1" dirty="0" smtClean="0"/>
                  <a:t>C</a:t>
                </a:r>
                <a:endParaRPr lang="it-IT" sz="2400" b="1" dirty="0"/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-64264" y="3079891"/>
                <a:ext cx="8463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dirty="0" smtClean="0"/>
                  <a:t>2sp</a:t>
                </a:r>
                <a:r>
                  <a:rPr lang="it-IT" sz="2400" baseline="30000" dirty="0" smtClean="0"/>
                  <a:t>2</a:t>
                </a:r>
                <a:endParaRPr lang="it-IT" sz="2400" baseline="30000" dirty="0"/>
              </a:p>
            </p:txBody>
          </p:sp>
        </p:grpSp>
        <p:cxnSp>
          <p:nvCxnSpPr>
            <p:cNvPr id="108" name="Straight Arrow Connector 107"/>
            <p:cNvCxnSpPr/>
            <p:nvPr/>
          </p:nvCxnSpPr>
          <p:spPr>
            <a:xfrm rot="10800000" flipH="1">
              <a:off x="4808533" y="2601327"/>
              <a:ext cx="0" cy="3240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8" name="Group 137"/>
          <p:cNvGrpSpPr/>
          <p:nvPr/>
        </p:nvGrpSpPr>
        <p:grpSpPr>
          <a:xfrm>
            <a:off x="354808" y="2124577"/>
            <a:ext cx="1370004" cy="788242"/>
            <a:chOff x="-84035" y="2769966"/>
            <a:chExt cx="1370004" cy="788242"/>
          </a:xfrm>
        </p:grpSpPr>
        <p:grpSp>
          <p:nvGrpSpPr>
            <p:cNvPr id="139" name="Group 138"/>
            <p:cNvGrpSpPr/>
            <p:nvPr/>
          </p:nvGrpSpPr>
          <p:grpSpPr>
            <a:xfrm>
              <a:off x="801875" y="3083747"/>
              <a:ext cx="484094" cy="474461"/>
              <a:chOff x="2056959" y="2039021"/>
              <a:chExt cx="484094" cy="474461"/>
            </a:xfrm>
          </p:grpSpPr>
          <p:sp>
            <p:nvSpPr>
              <p:cNvPr id="143" name="Rectangle 142"/>
              <p:cNvSpPr/>
              <p:nvPr/>
            </p:nvSpPr>
            <p:spPr>
              <a:xfrm>
                <a:off x="2056959" y="2039021"/>
                <a:ext cx="484094" cy="474461"/>
              </a:xfrm>
              <a:prstGeom prst="rect">
                <a:avLst/>
              </a:prstGeom>
              <a:solidFill>
                <a:schemeClr val="accent1">
                  <a:alpha val="35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145" name="Straight Arrow Connector 144"/>
              <p:cNvCxnSpPr/>
              <p:nvPr/>
            </p:nvCxnSpPr>
            <p:spPr>
              <a:xfrm flipH="1">
                <a:off x="2299005" y="2106081"/>
                <a:ext cx="0" cy="324000"/>
              </a:xfrm>
              <a:prstGeom prst="straightConnector1">
                <a:avLst/>
              </a:prstGeom>
              <a:ln w="34925">
                <a:solidFill>
                  <a:schemeClr val="tx1"/>
                </a:solidFill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0" name="TextBox 139"/>
            <p:cNvSpPr txBox="1"/>
            <p:nvPr/>
          </p:nvSpPr>
          <p:spPr>
            <a:xfrm>
              <a:off x="-84035" y="2769966"/>
              <a:ext cx="846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2400" b="1" dirty="0" smtClean="0"/>
                <a:t>H</a:t>
              </a:r>
              <a:endParaRPr lang="it-IT" sz="2400" b="1" dirty="0"/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-64264" y="3079891"/>
              <a:ext cx="846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2400" dirty="0" smtClean="0"/>
                <a:t>1s</a:t>
              </a:r>
              <a:endParaRPr lang="it-IT" sz="2400" dirty="0"/>
            </a:p>
          </p:txBody>
        </p:sp>
      </p:grpSp>
      <p:grpSp>
        <p:nvGrpSpPr>
          <p:cNvPr id="152" name="Group 151"/>
          <p:cNvGrpSpPr/>
          <p:nvPr/>
        </p:nvGrpSpPr>
        <p:grpSpPr>
          <a:xfrm>
            <a:off x="354808" y="2883891"/>
            <a:ext cx="1370004" cy="788242"/>
            <a:chOff x="-84035" y="2769966"/>
            <a:chExt cx="1370004" cy="788242"/>
          </a:xfrm>
        </p:grpSpPr>
        <p:grpSp>
          <p:nvGrpSpPr>
            <p:cNvPr id="153" name="Group 152"/>
            <p:cNvGrpSpPr/>
            <p:nvPr/>
          </p:nvGrpSpPr>
          <p:grpSpPr>
            <a:xfrm>
              <a:off x="801875" y="3083747"/>
              <a:ext cx="484094" cy="474461"/>
              <a:chOff x="2056959" y="2039021"/>
              <a:chExt cx="484094" cy="474461"/>
            </a:xfrm>
          </p:grpSpPr>
          <p:sp>
            <p:nvSpPr>
              <p:cNvPr id="156" name="Rectangle 155"/>
              <p:cNvSpPr/>
              <p:nvPr/>
            </p:nvSpPr>
            <p:spPr>
              <a:xfrm>
                <a:off x="2056959" y="2039021"/>
                <a:ext cx="484094" cy="474461"/>
              </a:xfrm>
              <a:prstGeom prst="rect">
                <a:avLst/>
              </a:prstGeom>
              <a:solidFill>
                <a:schemeClr val="accent1">
                  <a:alpha val="35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157" name="Straight Arrow Connector 156"/>
              <p:cNvCxnSpPr/>
              <p:nvPr/>
            </p:nvCxnSpPr>
            <p:spPr>
              <a:xfrm flipH="1">
                <a:off x="2299005" y="2106081"/>
                <a:ext cx="0" cy="324000"/>
              </a:xfrm>
              <a:prstGeom prst="straightConnector1">
                <a:avLst/>
              </a:prstGeom>
              <a:ln w="34925">
                <a:solidFill>
                  <a:schemeClr val="tx1"/>
                </a:solidFill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4" name="TextBox 153"/>
            <p:cNvSpPr txBox="1"/>
            <p:nvPr/>
          </p:nvSpPr>
          <p:spPr>
            <a:xfrm>
              <a:off x="-84035" y="2769966"/>
              <a:ext cx="846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2400" b="1" dirty="0" smtClean="0"/>
                <a:t>H</a:t>
              </a:r>
              <a:endParaRPr lang="it-IT" sz="2400" b="1" dirty="0"/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-64264" y="3079891"/>
              <a:ext cx="846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2400" dirty="0" smtClean="0"/>
                <a:t>1s</a:t>
              </a:r>
              <a:endParaRPr lang="it-IT" sz="2400" dirty="0"/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7170315" y="2216594"/>
            <a:ext cx="1370004" cy="788242"/>
            <a:chOff x="-84035" y="2769966"/>
            <a:chExt cx="1370004" cy="788242"/>
          </a:xfrm>
        </p:grpSpPr>
        <p:grpSp>
          <p:nvGrpSpPr>
            <p:cNvPr id="159" name="Group 158"/>
            <p:cNvGrpSpPr/>
            <p:nvPr/>
          </p:nvGrpSpPr>
          <p:grpSpPr>
            <a:xfrm>
              <a:off x="801875" y="3083747"/>
              <a:ext cx="484094" cy="474461"/>
              <a:chOff x="2056959" y="2039021"/>
              <a:chExt cx="484094" cy="474461"/>
            </a:xfrm>
          </p:grpSpPr>
          <p:sp>
            <p:nvSpPr>
              <p:cNvPr id="162" name="Rectangle 161"/>
              <p:cNvSpPr/>
              <p:nvPr/>
            </p:nvSpPr>
            <p:spPr>
              <a:xfrm>
                <a:off x="2056959" y="2039021"/>
                <a:ext cx="484094" cy="474461"/>
              </a:xfrm>
              <a:prstGeom prst="rect">
                <a:avLst/>
              </a:prstGeom>
              <a:solidFill>
                <a:schemeClr val="accent1">
                  <a:alpha val="35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163" name="Straight Arrow Connector 162"/>
              <p:cNvCxnSpPr/>
              <p:nvPr/>
            </p:nvCxnSpPr>
            <p:spPr>
              <a:xfrm rot="10800000" flipH="1">
                <a:off x="2299005" y="2106081"/>
                <a:ext cx="0" cy="324000"/>
              </a:xfrm>
              <a:prstGeom prst="straightConnector1">
                <a:avLst/>
              </a:prstGeom>
              <a:ln w="34925">
                <a:solidFill>
                  <a:schemeClr val="tx1"/>
                </a:solidFill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0" name="TextBox 159"/>
            <p:cNvSpPr txBox="1"/>
            <p:nvPr/>
          </p:nvSpPr>
          <p:spPr>
            <a:xfrm>
              <a:off x="-84035" y="2769966"/>
              <a:ext cx="846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2400" b="1" dirty="0" smtClean="0"/>
                <a:t>H</a:t>
              </a:r>
              <a:endParaRPr lang="it-IT" sz="2400" b="1" dirty="0"/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-64264" y="3079891"/>
              <a:ext cx="846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2400" dirty="0" smtClean="0"/>
                <a:t>1s</a:t>
              </a:r>
              <a:endParaRPr lang="it-IT" sz="2400" dirty="0"/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7170315" y="2975908"/>
            <a:ext cx="1370004" cy="788242"/>
            <a:chOff x="-84035" y="2769966"/>
            <a:chExt cx="1370004" cy="788242"/>
          </a:xfrm>
        </p:grpSpPr>
        <p:grpSp>
          <p:nvGrpSpPr>
            <p:cNvPr id="165" name="Group 164"/>
            <p:cNvGrpSpPr/>
            <p:nvPr/>
          </p:nvGrpSpPr>
          <p:grpSpPr>
            <a:xfrm>
              <a:off x="801875" y="3083747"/>
              <a:ext cx="484094" cy="474461"/>
              <a:chOff x="2056959" y="2039021"/>
              <a:chExt cx="484094" cy="474461"/>
            </a:xfrm>
          </p:grpSpPr>
          <p:sp>
            <p:nvSpPr>
              <p:cNvPr id="168" name="Rectangle 167"/>
              <p:cNvSpPr/>
              <p:nvPr/>
            </p:nvSpPr>
            <p:spPr>
              <a:xfrm>
                <a:off x="2056959" y="2039021"/>
                <a:ext cx="484094" cy="474461"/>
              </a:xfrm>
              <a:prstGeom prst="rect">
                <a:avLst/>
              </a:prstGeom>
              <a:solidFill>
                <a:schemeClr val="accent1">
                  <a:alpha val="35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169" name="Straight Arrow Connector 168"/>
              <p:cNvCxnSpPr/>
              <p:nvPr/>
            </p:nvCxnSpPr>
            <p:spPr>
              <a:xfrm rot="10800000" flipH="1">
                <a:off x="2299005" y="2106081"/>
                <a:ext cx="0" cy="324000"/>
              </a:xfrm>
              <a:prstGeom prst="straightConnector1">
                <a:avLst/>
              </a:prstGeom>
              <a:ln w="34925">
                <a:solidFill>
                  <a:schemeClr val="tx1"/>
                </a:solidFill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6" name="TextBox 165"/>
            <p:cNvSpPr txBox="1"/>
            <p:nvPr/>
          </p:nvSpPr>
          <p:spPr>
            <a:xfrm>
              <a:off x="-84035" y="2769966"/>
              <a:ext cx="846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2400" b="1" dirty="0" smtClean="0"/>
                <a:t>H</a:t>
              </a:r>
              <a:endParaRPr lang="it-IT" sz="2400" b="1" dirty="0"/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-64264" y="3079891"/>
              <a:ext cx="846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2400" dirty="0" smtClean="0"/>
                <a:t>1s</a:t>
              </a:r>
              <a:endParaRPr lang="it-IT" sz="2400" dirty="0"/>
            </a:p>
          </p:txBody>
        </p:sp>
      </p:grpSp>
      <p:grpSp>
        <p:nvGrpSpPr>
          <p:cNvPr id="170" name="Group 169"/>
          <p:cNvGrpSpPr/>
          <p:nvPr/>
        </p:nvGrpSpPr>
        <p:grpSpPr>
          <a:xfrm>
            <a:off x="4321731" y="2463098"/>
            <a:ext cx="2731710" cy="1045127"/>
            <a:chOff x="3040107" y="1959861"/>
            <a:chExt cx="2731710" cy="1045127"/>
          </a:xfrm>
        </p:grpSpPr>
        <p:grpSp>
          <p:nvGrpSpPr>
            <p:cNvPr id="171" name="Group 170"/>
            <p:cNvGrpSpPr/>
            <p:nvPr/>
          </p:nvGrpSpPr>
          <p:grpSpPr>
            <a:xfrm>
              <a:off x="3040107" y="1959861"/>
              <a:ext cx="2731710" cy="1045127"/>
              <a:chOff x="-235509" y="2518988"/>
              <a:chExt cx="2731710" cy="1045127"/>
            </a:xfrm>
          </p:grpSpPr>
          <p:sp>
            <p:nvSpPr>
              <p:cNvPr id="173" name="TextBox 172"/>
              <p:cNvSpPr txBox="1"/>
              <p:nvPr/>
            </p:nvSpPr>
            <p:spPr>
              <a:xfrm>
                <a:off x="1165739" y="2518988"/>
                <a:ext cx="8463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dirty="0"/>
                  <a:t>2</a:t>
                </a:r>
                <a:r>
                  <a:rPr lang="it-IT" sz="2400" dirty="0" smtClean="0"/>
                  <a:t>p</a:t>
                </a:r>
                <a:endParaRPr lang="it-IT" sz="2400" dirty="0"/>
              </a:p>
            </p:txBody>
          </p:sp>
          <p:grpSp>
            <p:nvGrpSpPr>
              <p:cNvPr id="174" name="Group 173"/>
              <p:cNvGrpSpPr/>
              <p:nvPr/>
            </p:nvGrpSpPr>
            <p:grpSpPr>
              <a:xfrm>
                <a:off x="801875" y="2524191"/>
                <a:ext cx="1694326" cy="1039924"/>
                <a:chOff x="2056959" y="1479465"/>
                <a:chExt cx="1694326" cy="1039924"/>
              </a:xfrm>
            </p:grpSpPr>
            <p:sp>
              <p:nvSpPr>
                <p:cNvPr id="177" name="Rectangle 176"/>
                <p:cNvSpPr/>
                <p:nvPr/>
              </p:nvSpPr>
              <p:spPr>
                <a:xfrm>
                  <a:off x="2056959" y="2039021"/>
                  <a:ext cx="484094" cy="474461"/>
                </a:xfrm>
                <a:prstGeom prst="rect">
                  <a:avLst/>
                </a:prstGeom>
                <a:solidFill>
                  <a:srgbClr val="00B050">
                    <a:alpha val="35000"/>
                  </a:srgb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grpSp>
              <p:nvGrpSpPr>
                <p:cNvPr id="178" name="Group 177"/>
                <p:cNvGrpSpPr/>
                <p:nvPr/>
              </p:nvGrpSpPr>
              <p:grpSpPr>
                <a:xfrm>
                  <a:off x="2541053" y="1479465"/>
                  <a:ext cx="1210232" cy="1039924"/>
                  <a:chOff x="2604082" y="1935788"/>
                  <a:chExt cx="1210232" cy="1039924"/>
                </a:xfrm>
              </p:grpSpPr>
              <p:sp>
                <p:nvSpPr>
                  <p:cNvPr id="182" name="Rectangle 181"/>
                  <p:cNvSpPr/>
                  <p:nvPr/>
                </p:nvSpPr>
                <p:spPr>
                  <a:xfrm>
                    <a:off x="3330220" y="1935788"/>
                    <a:ext cx="484094" cy="474461"/>
                  </a:xfrm>
                  <a:prstGeom prst="rect">
                    <a:avLst/>
                  </a:prstGeom>
                  <a:solidFill>
                    <a:srgbClr val="FFC00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183" name="Rectangle 182"/>
                  <p:cNvSpPr/>
                  <p:nvPr/>
                </p:nvSpPr>
                <p:spPr>
                  <a:xfrm>
                    <a:off x="3088176" y="2501251"/>
                    <a:ext cx="484094" cy="474461"/>
                  </a:xfrm>
                  <a:prstGeom prst="rect">
                    <a:avLst/>
                  </a:prstGeom>
                  <a:solidFill>
                    <a:srgbClr val="00B05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184" name="Rectangle 183"/>
                  <p:cNvSpPr/>
                  <p:nvPr/>
                </p:nvSpPr>
                <p:spPr>
                  <a:xfrm>
                    <a:off x="2604082" y="2501251"/>
                    <a:ext cx="484094" cy="474461"/>
                  </a:xfrm>
                  <a:prstGeom prst="rect">
                    <a:avLst/>
                  </a:prstGeom>
                  <a:solidFill>
                    <a:srgbClr val="00B05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</p:grpSp>
            <p:cxnSp>
              <p:nvCxnSpPr>
                <p:cNvPr id="179" name="Straight Arrow Connector 178"/>
                <p:cNvCxnSpPr/>
                <p:nvPr/>
              </p:nvCxnSpPr>
              <p:spPr>
                <a:xfrm flipH="1">
                  <a:off x="2290043" y="2106081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Straight Arrow Connector 179"/>
                <p:cNvCxnSpPr/>
                <p:nvPr/>
              </p:nvCxnSpPr>
              <p:spPr>
                <a:xfrm flipH="1">
                  <a:off x="3500273" y="1545673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Straight Arrow Connector 180"/>
                <p:cNvCxnSpPr/>
                <p:nvPr/>
              </p:nvCxnSpPr>
              <p:spPr>
                <a:xfrm flipH="1">
                  <a:off x="3253735" y="2124697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5" name="TextBox 174"/>
              <p:cNvSpPr txBox="1"/>
              <p:nvPr/>
            </p:nvSpPr>
            <p:spPr>
              <a:xfrm>
                <a:off x="-235509" y="2568607"/>
                <a:ext cx="8463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b="1" dirty="0" smtClean="0"/>
                  <a:t>C*</a:t>
                </a:r>
                <a:endParaRPr lang="it-IT" sz="2400" b="1" dirty="0"/>
              </a:p>
            </p:txBody>
          </p:sp>
          <p:sp>
            <p:nvSpPr>
              <p:cNvPr id="176" name="TextBox 175"/>
              <p:cNvSpPr txBox="1"/>
              <p:nvPr/>
            </p:nvSpPr>
            <p:spPr>
              <a:xfrm>
                <a:off x="-64264" y="3079891"/>
                <a:ext cx="8463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dirty="0" smtClean="0"/>
                  <a:t>2sp</a:t>
                </a:r>
                <a:r>
                  <a:rPr lang="it-IT" sz="2400" baseline="30000" dirty="0" smtClean="0"/>
                  <a:t>2</a:t>
                </a:r>
                <a:endParaRPr lang="it-IT" sz="2400" baseline="30000" dirty="0"/>
              </a:p>
            </p:txBody>
          </p:sp>
        </p:grpSp>
        <p:cxnSp>
          <p:nvCxnSpPr>
            <p:cNvPr id="172" name="Straight Arrow Connector 171"/>
            <p:cNvCxnSpPr/>
            <p:nvPr/>
          </p:nvCxnSpPr>
          <p:spPr>
            <a:xfrm flipH="1">
              <a:off x="4808533" y="2601327"/>
              <a:ext cx="0" cy="3240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0" name="TextBox 189"/>
          <p:cNvSpPr txBox="1"/>
          <p:nvPr/>
        </p:nvSpPr>
        <p:spPr>
          <a:xfrm>
            <a:off x="5449660" y="2214266"/>
            <a:ext cx="620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p</a:t>
            </a:r>
            <a:endParaRPr lang="it-IT" sz="2400" b="1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sp>
        <p:nvSpPr>
          <p:cNvPr id="196" name="TextBox 195"/>
          <p:cNvSpPr txBox="1"/>
          <p:nvPr/>
        </p:nvSpPr>
        <p:spPr>
          <a:xfrm>
            <a:off x="2561365" y="2007770"/>
            <a:ext cx="548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latin typeface="Symbol" panose="05050102010706020507" pitchFamily="18" charset="2"/>
              </a:rPr>
              <a:t>s</a:t>
            </a:r>
            <a:endParaRPr lang="it-IT" sz="2400" b="1" dirty="0">
              <a:latin typeface="Symbol" panose="05050102010706020507" pitchFamily="18" charset="2"/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7178537" y="2660467"/>
            <a:ext cx="548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latin typeface="Symbol" panose="05050102010706020507" pitchFamily="18" charset="2"/>
              </a:rPr>
              <a:t>s</a:t>
            </a:r>
            <a:endParaRPr lang="it-IT" sz="2400" b="1" dirty="0">
              <a:latin typeface="Symbol" panose="05050102010706020507" pitchFamily="18" charset="2"/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7104514" y="3289593"/>
            <a:ext cx="548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latin typeface="Symbol" panose="05050102010706020507" pitchFamily="18" charset="2"/>
              </a:rPr>
              <a:t>s</a:t>
            </a:r>
            <a:endParaRPr lang="it-IT" sz="2400" b="1" dirty="0">
              <a:latin typeface="Symbol" panose="05050102010706020507" pitchFamily="18" charset="2"/>
            </a:endParaRPr>
          </a:p>
        </p:txBody>
      </p:sp>
      <p:sp>
        <p:nvSpPr>
          <p:cNvPr id="199" name="TextBox 198"/>
          <p:cNvSpPr txBox="1"/>
          <p:nvPr/>
        </p:nvSpPr>
        <p:spPr>
          <a:xfrm>
            <a:off x="4580586" y="3330608"/>
            <a:ext cx="548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latin typeface="Symbol" panose="05050102010706020507" pitchFamily="18" charset="2"/>
              </a:rPr>
              <a:t>s</a:t>
            </a:r>
            <a:endParaRPr lang="it-IT" sz="2400" b="1" dirty="0">
              <a:latin typeface="Symbol" panose="05050102010706020507" pitchFamily="18" charset="2"/>
            </a:endParaRPr>
          </a:p>
        </p:txBody>
      </p:sp>
      <p:sp>
        <p:nvSpPr>
          <p:cNvPr id="200" name="TextBox 199"/>
          <p:cNvSpPr txBox="1"/>
          <p:nvPr/>
        </p:nvSpPr>
        <p:spPr>
          <a:xfrm>
            <a:off x="2056435" y="3512673"/>
            <a:ext cx="548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latin typeface="Symbol" panose="05050102010706020507" pitchFamily="18" charset="2"/>
              </a:rPr>
              <a:t>s</a:t>
            </a:r>
            <a:endParaRPr lang="it-IT" sz="2400" b="1" dirty="0">
              <a:latin typeface="Symbol" panose="05050102010706020507" pitchFamily="18" charset="2"/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663316" y="4572841"/>
            <a:ext cx="39172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Nella molecola di etilene sono presenti 4 legami di tipo </a:t>
            </a:r>
            <a:r>
              <a:rPr lang="it-IT" i="1" dirty="0" smtClean="0">
                <a:latin typeface="Symbol" panose="05050102010706020507" pitchFamily="18" charset="2"/>
              </a:rPr>
              <a:t>s</a:t>
            </a:r>
            <a:r>
              <a:rPr lang="it-IT" i="1" dirty="0" smtClean="0"/>
              <a:t> tra gli atomi di carbonio e gli atomi di idrogeno. Inoltre, gli atomi di carbonio sono tra loro legati da un legame doppio, costituito da un legame di tipo </a:t>
            </a:r>
            <a:r>
              <a:rPr lang="it-IT" i="1" dirty="0" smtClean="0">
                <a:latin typeface="Symbol" panose="05050102010706020507" pitchFamily="18" charset="2"/>
              </a:rPr>
              <a:t>s</a:t>
            </a:r>
            <a:r>
              <a:rPr lang="it-IT" i="1" dirty="0" smtClean="0"/>
              <a:t> e uno di tipo </a:t>
            </a:r>
            <a:r>
              <a:rPr lang="it-IT" i="1" dirty="0" smtClean="0">
                <a:latin typeface="Symbol" panose="05050102010706020507" pitchFamily="18" charset="2"/>
              </a:rPr>
              <a:t>p</a:t>
            </a:r>
            <a:r>
              <a:rPr lang="it-IT" i="1" dirty="0" smtClean="0"/>
              <a:t>.</a:t>
            </a:r>
            <a:endParaRPr lang="it-IT" i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2" name="Ink 201"/>
              <p14:cNvContentPartPr/>
              <p14:nvPr/>
            </p14:nvContentPartPr>
            <p14:xfrm>
              <a:off x="6916338" y="645605"/>
              <a:ext cx="1396538" cy="1336786"/>
            </p14:xfrm>
          </p:contentPart>
        </mc:Choice>
        <mc:Fallback xmlns="">
          <p:pic>
            <p:nvPicPr>
              <p:cNvPr id="202" name="Ink 20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898337" y="627604"/>
                <a:ext cx="1432541" cy="13727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7" name="Ink 206"/>
              <p14:cNvContentPartPr/>
              <p14:nvPr/>
            </p14:nvContentPartPr>
            <p14:xfrm>
              <a:off x="1616996" y="2391744"/>
              <a:ext cx="1514258" cy="677496"/>
            </p14:xfrm>
          </p:contentPart>
        </mc:Choice>
        <mc:Fallback xmlns="">
          <p:pic>
            <p:nvPicPr>
              <p:cNvPr id="207" name="Ink 20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98995" y="2373745"/>
                <a:ext cx="1550260" cy="7134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9" name="Ink 208"/>
              <p14:cNvContentPartPr/>
              <p14:nvPr/>
            </p14:nvContentPartPr>
            <p14:xfrm>
              <a:off x="1618132" y="3389319"/>
              <a:ext cx="1784258" cy="603024"/>
            </p14:xfrm>
          </p:contentPart>
        </mc:Choice>
        <mc:Fallback xmlns="">
          <p:pic>
            <p:nvPicPr>
              <p:cNvPr id="209" name="Ink 208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600131" y="3371318"/>
                <a:ext cx="1820260" cy="6390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11" name="Ink 210"/>
              <p14:cNvContentPartPr/>
              <p14:nvPr/>
            </p14:nvContentPartPr>
            <p14:xfrm>
              <a:off x="6669700" y="2913438"/>
              <a:ext cx="1488338" cy="260304"/>
            </p14:xfrm>
          </p:contentPart>
        </mc:Choice>
        <mc:Fallback xmlns="">
          <p:pic>
            <p:nvPicPr>
              <p:cNvPr id="211" name="Ink 210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651699" y="2895436"/>
                <a:ext cx="1524340" cy="2963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12" name="Ink 211"/>
              <p14:cNvContentPartPr/>
              <p14:nvPr/>
            </p14:nvContentPartPr>
            <p14:xfrm>
              <a:off x="4365700" y="2309358"/>
              <a:ext cx="2331098" cy="398184"/>
            </p14:xfrm>
          </p:contentPart>
        </mc:Choice>
        <mc:Fallback xmlns="">
          <p:pic>
            <p:nvPicPr>
              <p:cNvPr id="212" name="Ink 211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347699" y="2291357"/>
                <a:ext cx="2367100" cy="4341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13" name="Ink 212"/>
              <p14:cNvContentPartPr/>
              <p14:nvPr/>
            </p14:nvContentPartPr>
            <p14:xfrm>
              <a:off x="4095397" y="3390322"/>
              <a:ext cx="1318058" cy="359304"/>
            </p14:xfrm>
          </p:contentPart>
        </mc:Choice>
        <mc:Fallback xmlns="">
          <p:pic>
            <p:nvPicPr>
              <p:cNvPr id="213" name="Ink 212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077396" y="3372321"/>
                <a:ext cx="1354061" cy="3953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14" name="Ink 213"/>
              <p14:cNvContentPartPr/>
              <p14:nvPr/>
            </p14:nvContentPartPr>
            <p14:xfrm>
              <a:off x="6181317" y="3398570"/>
              <a:ext cx="2017538" cy="360744"/>
            </p14:xfrm>
          </p:contentPart>
        </mc:Choice>
        <mc:Fallback xmlns="">
          <p:pic>
            <p:nvPicPr>
              <p:cNvPr id="214" name="Ink 213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163316" y="3380569"/>
                <a:ext cx="2053540" cy="39674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5745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  <p:bldP spid="190" grpId="0"/>
      <p:bldP spid="196" grpId="0"/>
      <p:bldP spid="197" grpId="0"/>
      <p:bldP spid="198" grpId="0"/>
      <p:bldP spid="199" grpId="0"/>
      <p:bldP spid="200" grpId="0"/>
      <p:bldP spid="20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/>
          <p:cNvSpPr txBox="1">
            <a:spLocks/>
          </p:cNvSpPr>
          <p:nvPr/>
        </p:nvSpPr>
        <p:spPr>
          <a:xfrm>
            <a:off x="705611" y="401464"/>
            <a:ext cx="2958908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it-IT" sz="1800" i="1" dirty="0" smtClean="0"/>
              <a:t>Esempio: C</a:t>
            </a:r>
            <a:r>
              <a:rPr lang="it-IT" sz="1800" i="1" baseline="-25000" dirty="0" smtClean="0"/>
              <a:t>2</a:t>
            </a:r>
            <a:r>
              <a:rPr lang="it-IT" sz="1800" i="1" dirty="0" smtClean="0"/>
              <a:t>H</a:t>
            </a:r>
            <a:r>
              <a:rPr lang="it-IT" sz="1800" i="1" baseline="-25000" dirty="0" smtClean="0"/>
              <a:t>2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800" i="1" dirty="0" smtClean="0"/>
              <a:t>Geometria prevista: lineare.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800" i="1" dirty="0" smtClean="0"/>
              <a:t>Ibridazione prevista: sp.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215364" y="858913"/>
            <a:ext cx="2937049" cy="1039220"/>
            <a:chOff x="-343089" y="2518988"/>
            <a:chExt cx="2937049" cy="1039220"/>
          </a:xfrm>
        </p:grpSpPr>
        <p:grpSp>
          <p:nvGrpSpPr>
            <p:cNvPr id="9" name="Group 8"/>
            <p:cNvGrpSpPr/>
            <p:nvPr/>
          </p:nvGrpSpPr>
          <p:grpSpPr>
            <a:xfrm>
              <a:off x="801875" y="2524191"/>
              <a:ext cx="1792085" cy="1034017"/>
              <a:chOff x="2056959" y="1479465"/>
              <a:chExt cx="1792085" cy="1034017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2056959" y="2039021"/>
                <a:ext cx="484094" cy="474461"/>
              </a:xfrm>
              <a:prstGeom prst="rect">
                <a:avLst/>
              </a:prstGeom>
              <a:solidFill>
                <a:schemeClr val="accent1">
                  <a:alpha val="35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grpSp>
            <p:nvGrpSpPr>
              <p:cNvPr id="4" name="Group 3"/>
              <p:cNvGrpSpPr/>
              <p:nvPr/>
            </p:nvGrpSpPr>
            <p:grpSpPr>
              <a:xfrm>
                <a:off x="2379689" y="1479465"/>
                <a:ext cx="1469355" cy="474461"/>
                <a:chOff x="2442718" y="1935788"/>
                <a:chExt cx="1469355" cy="474461"/>
              </a:xfrm>
            </p:grpSpPr>
            <p:sp>
              <p:nvSpPr>
                <p:cNvPr id="11" name="Rectangle 10"/>
                <p:cNvSpPr/>
                <p:nvPr/>
              </p:nvSpPr>
              <p:spPr>
                <a:xfrm>
                  <a:off x="2442718" y="1935788"/>
                  <a:ext cx="484094" cy="474461"/>
                </a:xfrm>
                <a:prstGeom prst="rect">
                  <a:avLst/>
                </a:prstGeom>
                <a:solidFill>
                  <a:srgbClr val="FFC000">
                    <a:alpha val="35000"/>
                  </a:srgb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2935349" y="1935788"/>
                  <a:ext cx="484094" cy="474461"/>
                </a:xfrm>
                <a:prstGeom prst="rect">
                  <a:avLst/>
                </a:prstGeom>
                <a:solidFill>
                  <a:srgbClr val="FFC000">
                    <a:alpha val="35000"/>
                  </a:srgb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>
                  <a:off x="3427979" y="1935788"/>
                  <a:ext cx="484094" cy="474461"/>
                </a:xfrm>
                <a:prstGeom prst="rect">
                  <a:avLst/>
                </a:prstGeom>
                <a:solidFill>
                  <a:srgbClr val="FFC000">
                    <a:alpha val="35000"/>
                  </a:srgb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cxnSp>
            <p:nvCxnSpPr>
              <p:cNvPr id="7" name="Straight Arrow Connector 6"/>
              <p:cNvCxnSpPr/>
              <p:nvPr/>
            </p:nvCxnSpPr>
            <p:spPr>
              <a:xfrm flipH="1">
                <a:off x="2379689" y="2106081"/>
                <a:ext cx="0" cy="324000"/>
              </a:xfrm>
              <a:prstGeom prst="straightConnector1">
                <a:avLst/>
              </a:prstGeom>
              <a:ln w="34925">
                <a:solidFill>
                  <a:schemeClr val="tx1"/>
                </a:solidFill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 rot="10800000" flipH="1">
                <a:off x="2227289" y="2106081"/>
                <a:ext cx="0" cy="324000"/>
              </a:xfrm>
              <a:prstGeom prst="straightConnector1">
                <a:avLst/>
              </a:prstGeom>
              <a:ln w="34925">
                <a:solidFill>
                  <a:schemeClr val="tx1"/>
                </a:solidFill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 rot="10800000" flipH="1">
                <a:off x="2607849" y="1559233"/>
                <a:ext cx="0" cy="324000"/>
              </a:xfrm>
              <a:prstGeom prst="straightConnector1">
                <a:avLst/>
              </a:prstGeom>
              <a:ln w="34925">
                <a:solidFill>
                  <a:schemeClr val="tx1"/>
                </a:solidFill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 rot="10800000" flipH="1">
                <a:off x="3100908" y="1559234"/>
                <a:ext cx="0" cy="324000"/>
              </a:xfrm>
              <a:prstGeom prst="straightConnector1">
                <a:avLst/>
              </a:prstGeom>
              <a:ln w="34925">
                <a:solidFill>
                  <a:schemeClr val="tx1"/>
                </a:solidFill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32"/>
            <p:cNvSpPr txBox="1"/>
            <p:nvPr/>
          </p:nvSpPr>
          <p:spPr>
            <a:xfrm>
              <a:off x="-343089" y="2568607"/>
              <a:ext cx="846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2400" b="1" dirty="0"/>
                <a:t>C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-64264" y="3079891"/>
              <a:ext cx="846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2400" dirty="0"/>
                <a:t>2</a:t>
              </a:r>
              <a:r>
                <a:rPr lang="it-IT" sz="2400" dirty="0" smtClean="0"/>
                <a:t>s</a:t>
              </a:r>
              <a:endParaRPr lang="it-IT" sz="24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78237" y="2518988"/>
              <a:ext cx="846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2400" dirty="0"/>
                <a:t>2</a:t>
              </a:r>
              <a:r>
                <a:rPr lang="it-IT" sz="2400" dirty="0" smtClean="0"/>
                <a:t>p</a:t>
              </a:r>
              <a:endParaRPr lang="it-IT" sz="2400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979408" y="842261"/>
            <a:ext cx="2829469" cy="1039220"/>
            <a:chOff x="3040107" y="1959861"/>
            <a:chExt cx="2829469" cy="1039220"/>
          </a:xfrm>
        </p:grpSpPr>
        <p:grpSp>
          <p:nvGrpSpPr>
            <p:cNvPr id="87" name="Group 86"/>
            <p:cNvGrpSpPr/>
            <p:nvPr/>
          </p:nvGrpSpPr>
          <p:grpSpPr>
            <a:xfrm>
              <a:off x="3040107" y="1959861"/>
              <a:ext cx="2829469" cy="1039220"/>
              <a:chOff x="-235509" y="2518988"/>
              <a:chExt cx="2829469" cy="1039220"/>
            </a:xfrm>
          </p:grpSpPr>
          <p:grpSp>
            <p:nvGrpSpPr>
              <p:cNvPr id="89" name="Group 88"/>
              <p:cNvGrpSpPr/>
              <p:nvPr/>
            </p:nvGrpSpPr>
            <p:grpSpPr>
              <a:xfrm>
                <a:off x="801875" y="2524191"/>
                <a:ext cx="1792085" cy="1034017"/>
                <a:chOff x="2056959" y="1479465"/>
                <a:chExt cx="1792085" cy="1034017"/>
              </a:xfrm>
            </p:grpSpPr>
            <p:sp>
              <p:nvSpPr>
                <p:cNvPr id="94" name="Rectangle 93"/>
                <p:cNvSpPr/>
                <p:nvPr/>
              </p:nvSpPr>
              <p:spPr>
                <a:xfrm>
                  <a:off x="2056959" y="2039021"/>
                  <a:ext cx="484094" cy="474461"/>
                </a:xfrm>
                <a:prstGeom prst="rect">
                  <a:avLst/>
                </a:prstGeom>
                <a:solidFill>
                  <a:schemeClr val="accent1">
                    <a:alpha val="35000"/>
                  </a:scheme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grpSp>
              <p:nvGrpSpPr>
                <p:cNvPr id="97" name="Group 96"/>
                <p:cNvGrpSpPr/>
                <p:nvPr/>
              </p:nvGrpSpPr>
              <p:grpSpPr>
                <a:xfrm>
                  <a:off x="2379689" y="1479465"/>
                  <a:ext cx="1469355" cy="474461"/>
                  <a:chOff x="2442718" y="1935788"/>
                  <a:chExt cx="1469355" cy="474461"/>
                </a:xfrm>
              </p:grpSpPr>
              <p:sp>
                <p:nvSpPr>
                  <p:cNvPr id="102" name="Rectangle 101"/>
                  <p:cNvSpPr/>
                  <p:nvPr/>
                </p:nvSpPr>
                <p:spPr>
                  <a:xfrm>
                    <a:off x="2442718" y="1935788"/>
                    <a:ext cx="484094" cy="474461"/>
                  </a:xfrm>
                  <a:prstGeom prst="rect">
                    <a:avLst/>
                  </a:prstGeom>
                  <a:solidFill>
                    <a:srgbClr val="FFC00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103" name="Rectangle 102"/>
                  <p:cNvSpPr/>
                  <p:nvPr/>
                </p:nvSpPr>
                <p:spPr>
                  <a:xfrm>
                    <a:off x="2935349" y="1935788"/>
                    <a:ext cx="484094" cy="474461"/>
                  </a:xfrm>
                  <a:prstGeom prst="rect">
                    <a:avLst/>
                  </a:prstGeom>
                  <a:solidFill>
                    <a:srgbClr val="FFC00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104" name="Rectangle 103"/>
                  <p:cNvSpPr/>
                  <p:nvPr/>
                </p:nvSpPr>
                <p:spPr>
                  <a:xfrm>
                    <a:off x="3427979" y="1935788"/>
                    <a:ext cx="484094" cy="474461"/>
                  </a:xfrm>
                  <a:prstGeom prst="rect">
                    <a:avLst/>
                  </a:prstGeom>
                  <a:solidFill>
                    <a:srgbClr val="FFC00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</p:grpSp>
            <p:cxnSp>
              <p:nvCxnSpPr>
                <p:cNvPr id="99" name="Straight Arrow Connector 98"/>
                <p:cNvCxnSpPr/>
                <p:nvPr/>
              </p:nvCxnSpPr>
              <p:spPr>
                <a:xfrm rot="10800000" flipH="1">
                  <a:off x="2290043" y="2106081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Arrow Connector 99"/>
                <p:cNvCxnSpPr/>
                <p:nvPr/>
              </p:nvCxnSpPr>
              <p:spPr>
                <a:xfrm rot="10800000" flipH="1">
                  <a:off x="2607849" y="1559233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Arrow Connector 100"/>
                <p:cNvCxnSpPr/>
                <p:nvPr/>
              </p:nvCxnSpPr>
              <p:spPr>
                <a:xfrm rot="10800000" flipH="1">
                  <a:off x="3100908" y="1559234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0" name="TextBox 89"/>
              <p:cNvSpPr txBox="1"/>
              <p:nvPr/>
            </p:nvSpPr>
            <p:spPr>
              <a:xfrm>
                <a:off x="-235509" y="2568607"/>
                <a:ext cx="8463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b="1" dirty="0" smtClean="0"/>
                  <a:t>C*</a:t>
                </a:r>
                <a:endParaRPr lang="it-IT" sz="2400" b="1" dirty="0"/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-64264" y="3079891"/>
                <a:ext cx="8463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dirty="0"/>
                  <a:t>2</a:t>
                </a:r>
                <a:r>
                  <a:rPr lang="it-IT" sz="2400" dirty="0" smtClean="0"/>
                  <a:t>s</a:t>
                </a:r>
                <a:endParaRPr lang="it-IT" sz="2400" dirty="0"/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278237" y="2518988"/>
                <a:ext cx="8463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dirty="0"/>
                  <a:t>2</a:t>
                </a:r>
                <a:r>
                  <a:rPr lang="it-IT" sz="2400" dirty="0" smtClean="0"/>
                  <a:t>p</a:t>
                </a:r>
                <a:endParaRPr lang="it-IT" sz="2400" dirty="0"/>
              </a:p>
            </p:txBody>
          </p:sp>
        </p:grpSp>
        <p:cxnSp>
          <p:nvCxnSpPr>
            <p:cNvPr id="105" name="Straight Arrow Connector 104"/>
            <p:cNvCxnSpPr/>
            <p:nvPr/>
          </p:nvCxnSpPr>
          <p:spPr>
            <a:xfrm rot="10800000" flipH="1">
              <a:off x="5632430" y="2035864"/>
              <a:ext cx="0" cy="3240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8" name="Group 137"/>
          <p:cNvGrpSpPr/>
          <p:nvPr/>
        </p:nvGrpSpPr>
        <p:grpSpPr>
          <a:xfrm>
            <a:off x="408973" y="2890605"/>
            <a:ext cx="1370004" cy="788242"/>
            <a:chOff x="-84035" y="2769966"/>
            <a:chExt cx="1370004" cy="788242"/>
          </a:xfrm>
        </p:grpSpPr>
        <p:grpSp>
          <p:nvGrpSpPr>
            <p:cNvPr id="139" name="Group 138"/>
            <p:cNvGrpSpPr/>
            <p:nvPr/>
          </p:nvGrpSpPr>
          <p:grpSpPr>
            <a:xfrm>
              <a:off x="801875" y="3083747"/>
              <a:ext cx="484094" cy="474461"/>
              <a:chOff x="2056959" y="2039021"/>
              <a:chExt cx="484094" cy="474461"/>
            </a:xfrm>
          </p:grpSpPr>
          <p:sp>
            <p:nvSpPr>
              <p:cNvPr id="143" name="Rectangle 142"/>
              <p:cNvSpPr/>
              <p:nvPr/>
            </p:nvSpPr>
            <p:spPr>
              <a:xfrm>
                <a:off x="2056959" y="2039021"/>
                <a:ext cx="484094" cy="474461"/>
              </a:xfrm>
              <a:prstGeom prst="rect">
                <a:avLst/>
              </a:prstGeom>
              <a:solidFill>
                <a:schemeClr val="accent1">
                  <a:alpha val="35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145" name="Straight Arrow Connector 144"/>
              <p:cNvCxnSpPr/>
              <p:nvPr/>
            </p:nvCxnSpPr>
            <p:spPr>
              <a:xfrm flipH="1">
                <a:off x="2299005" y="2106081"/>
                <a:ext cx="0" cy="324000"/>
              </a:xfrm>
              <a:prstGeom prst="straightConnector1">
                <a:avLst/>
              </a:prstGeom>
              <a:ln w="34925">
                <a:solidFill>
                  <a:schemeClr val="tx1"/>
                </a:solidFill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0" name="TextBox 139"/>
            <p:cNvSpPr txBox="1"/>
            <p:nvPr/>
          </p:nvSpPr>
          <p:spPr>
            <a:xfrm>
              <a:off x="-84035" y="2769966"/>
              <a:ext cx="846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2400" b="1" dirty="0" smtClean="0"/>
                <a:t>H</a:t>
              </a:r>
              <a:endParaRPr lang="it-IT" sz="2400" b="1" dirty="0"/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-64264" y="3079891"/>
              <a:ext cx="846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2400" dirty="0" smtClean="0"/>
                <a:t>1s</a:t>
              </a:r>
              <a:endParaRPr lang="it-IT" sz="2400" dirty="0"/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7132060" y="2896145"/>
            <a:ext cx="1370004" cy="788242"/>
            <a:chOff x="-84035" y="2769966"/>
            <a:chExt cx="1370004" cy="788242"/>
          </a:xfrm>
        </p:grpSpPr>
        <p:grpSp>
          <p:nvGrpSpPr>
            <p:cNvPr id="159" name="Group 158"/>
            <p:cNvGrpSpPr/>
            <p:nvPr/>
          </p:nvGrpSpPr>
          <p:grpSpPr>
            <a:xfrm>
              <a:off x="801875" y="3083747"/>
              <a:ext cx="484094" cy="474461"/>
              <a:chOff x="2056959" y="2039021"/>
              <a:chExt cx="484094" cy="474461"/>
            </a:xfrm>
          </p:grpSpPr>
          <p:sp>
            <p:nvSpPr>
              <p:cNvPr id="162" name="Rectangle 161"/>
              <p:cNvSpPr/>
              <p:nvPr/>
            </p:nvSpPr>
            <p:spPr>
              <a:xfrm>
                <a:off x="2056959" y="2039021"/>
                <a:ext cx="484094" cy="474461"/>
              </a:xfrm>
              <a:prstGeom prst="rect">
                <a:avLst/>
              </a:prstGeom>
              <a:solidFill>
                <a:schemeClr val="accent1">
                  <a:alpha val="35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163" name="Straight Arrow Connector 162"/>
              <p:cNvCxnSpPr/>
              <p:nvPr/>
            </p:nvCxnSpPr>
            <p:spPr>
              <a:xfrm rot="10800000" flipH="1">
                <a:off x="2299005" y="2106081"/>
                <a:ext cx="0" cy="324000"/>
              </a:xfrm>
              <a:prstGeom prst="straightConnector1">
                <a:avLst/>
              </a:prstGeom>
              <a:ln w="34925">
                <a:solidFill>
                  <a:schemeClr val="tx1"/>
                </a:solidFill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0" name="TextBox 159"/>
            <p:cNvSpPr txBox="1"/>
            <p:nvPr/>
          </p:nvSpPr>
          <p:spPr>
            <a:xfrm>
              <a:off x="-84035" y="2769966"/>
              <a:ext cx="846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2400" b="1" dirty="0" smtClean="0"/>
                <a:t>H</a:t>
              </a:r>
              <a:endParaRPr lang="it-IT" sz="2400" b="1" dirty="0"/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-64264" y="3079891"/>
              <a:ext cx="846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2400" dirty="0" smtClean="0"/>
                <a:t>1s</a:t>
              </a:r>
              <a:endParaRPr lang="it-IT" sz="2400" dirty="0"/>
            </a:p>
          </p:txBody>
        </p:sp>
      </p:grpSp>
      <p:sp>
        <p:nvSpPr>
          <p:cNvPr id="190" name="TextBox 189"/>
          <p:cNvSpPr txBox="1"/>
          <p:nvPr/>
        </p:nvSpPr>
        <p:spPr>
          <a:xfrm>
            <a:off x="5328135" y="2228254"/>
            <a:ext cx="620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p</a:t>
            </a:r>
            <a:endParaRPr lang="it-IT" sz="2400" b="1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sp>
        <p:nvSpPr>
          <p:cNvPr id="196" name="TextBox 195"/>
          <p:cNvSpPr txBox="1"/>
          <p:nvPr/>
        </p:nvSpPr>
        <p:spPr>
          <a:xfrm>
            <a:off x="2039506" y="3466327"/>
            <a:ext cx="548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latin typeface="Symbol" panose="05050102010706020507" pitchFamily="18" charset="2"/>
              </a:rPr>
              <a:t>s</a:t>
            </a:r>
            <a:endParaRPr lang="it-IT" sz="2400" b="1" dirty="0">
              <a:latin typeface="Symbol" panose="05050102010706020507" pitchFamily="18" charset="2"/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777992" y="4304987"/>
            <a:ext cx="39172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Nella molecola di acetilene sono presenti 2 legami di tipo </a:t>
            </a:r>
            <a:r>
              <a:rPr lang="it-IT" i="1" dirty="0" smtClean="0">
                <a:latin typeface="Symbol" panose="05050102010706020507" pitchFamily="18" charset="2"/>
              </a:rPr>
              <a:t>s</a:t>
            </a:r>
            <a:r>
              <a:rPr lang="it-IT" i="1" dirty="0" smtClean="0"/>
              <a:t> tra gli atomi di carbonio e gli atomi di idrogeno. Inoltre, gli atomi di carbonio sono tra loro legati da un legame triplo, costituito da un legame di tipo </a:t>
            </a:r>
            <a:r>
              <a:rPr lang="it-IT" i="1" dirty="0" smtClean="0">
                <a:latin typeface="Symbol" panose="05050102010706020507" pitchFamily="18" charset="2"/>
              </a:rPr>
              <a:t>s</a:t>
            </a:r>
            <a:r>
              <a:rPr lang="it-IT" i="1" dirty="0" smtClean="0"/>
              <a:t> e due di tipo </a:t>
            </a:r>
            <a:r>
              <a:rPr lang="it-IT" i="1" dirty="0" smtClean="0">
                <a:latin typeface="Symbol" panose="05050102010706020507" pitchFamily="18" charset="2"/>
              </a:rPr>
              <a:t>p</a:t>
            </a:r>
            <a:r>
              <a:rPr lang="it-IT" i="1" dirty="0" smtClean="0"/>
              <a:t>.</a:t>
            </a:r>
            <a:endParaRPr lang="it-IT" i="1" dirty="0"/>
          </a:p>
        </p:txBody>
      </p:sp>
      <p:sp>
        <p:nvSpPr>
          <p:cNvPr id="15" name="Oval 14"/>
          <p:cNvSpPr/>
          <p:nvPr/>
        </p:nvSpPr>
        <p:spPr>
          <a:xfrm rot="1159800">
            <a:off x="7001206" y="652978"/>
            <a:ext cx="824549" cy="1425364"/>
          </a:xfrm>
          <a:prstGeom prst="ellipse">
            <a:avLst/>
          </a:prstGeom>
          <a:noFill/>
          <a:ln w="36000">
            <a:solidFill>
              <a:srgbClr val="3165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3165BB"/>
              </a:solidFill>
            </a:endParaRPr>
          </a:p>
        </p:txBody>
      </p:sp>
      <p:grpSp>
        <p:nvGrpSpPr>
          <p:cNvPr id="121" name="Group 120"/>
          <p:cNvGrpSpPr/>
          <p:nvPr/>
        </p:nvGrpSpPr>
        <p:grpSpPr>
          <a:xfrm>
            <a:off x="2017153" y="2834508"/>
            <a:ext cx="2336839" cy="1045127"/>
            <a:chOff x="3040107" y="1959861"/>
            <a:chExt cx="2336839" cy="1045127"/>
          </a:xfrm>
        </p:grpSpPr>
        <p:grpSp>
          <p:nvGrpSpPr>
            <p:cNvPr id="122" name="Group 121"/>
            <p:cNvGrpSpPr/>
            <p:nvPr/>
          </p:nvGrpSpPr>
          <p:grpSpPr>
            <a:xfrm>
              <a:off x="3040107" y="1959861"/>
              <a:ext cx="2336839" cy="1045127"/>
              <a:chOff x="-235509" y="2518988"/>
              <a:chExt cx="2336839" cy="1045127"/>
            </a:xfrm>
          </p:grpSpPr>
          <p:grpSp>
            <p:nvGrpSpPr>
              <p:cNvPr id="124" name="Group 123"/>
              <p:cNvGrpSpPr/>
              <p:nvPr/>
            </p:nvGrpSpPr>
            <p:grpSpPr>
              <a:xfrm>
                <a:off x="801875" y="2524191"/>
                <a:ext cx="1299455" cy="1039924"/>
                <a:chOff x="2056959" y="1479465"/>
                <a:chExt cx="1299455" cy="1039924"/>
              </a:xfrm>
            </p:grpSpPr>
            <p:sp>
              <p:nvSpPr>
                <p:cNvPr id="128" name="Rectangle 127"/>
                <p:cNvSpPr/>
                <p:nvPr/>
              </p:nvSpPr>
              <p:spPr>
                <a:xfrm>
                  <a:off x="2056959" y="2039021"/>
                  <a:ext cx="484094" cy="474461"/>
                </a:xfrm>
                <a:prstGeom prst="rect">
                  <a:avLst/>
                </a:prstGeom>
                <a:solidFill>
                  <a:srgbClr val="00B050">
                    <a:alpha val="35000"/>
                  </a:srgb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grpSp>
              <p:nvGrpSpPr>
                <p:cNvPr id="129" name="Group 128"/>
                <p:cNvGrpSpPr/>
                <p:nvPr/>
              </p:nvGrpSpPr>
              <p:grpSpPr>
                <a:xfrm>
                  <a:off x="2379689" y="1479465"/>
                  <a:ext cx="976725" cy="1039924"/>
                  <a:chOff x="2442718" y="1935788"/>
                  <a:chExt cx="976725" cy="1039924"/>
                </a:xfrm>
              </p:grpSpPr>
              <p:sp>
                <p:nvSpPr>
                  <p:cNvPr id="133" name="Rectangle 132"/>
                  <p:cNvSpPr/>
                  <p:nvPr/>
                </p:nvSpPr>
                <p:spPr>
                  <a:xfrm>
                    <a:off x="2442718" y="1935788"/>
                    <a:ext cx="484094" cy="474461"/>
                  </a:xfrm>
                  <a:prstGeom prst="rect">
                    <a:avLst/>
                  </a:prstGeom>
                  <a:solidFill>
                    <a:srgbClr val="FFC00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134" name="Rectangle 133"/>
                  <p:cNvSpPr/>
                  <p:nvPr/>
                </p:nvSpPr>
                <p:spPr>
                  <a:xfrm>
                    <a:off x="2935349" y="1935788"/>
                    <a:ext cx="484094" cy="474461"/>
                  </a:xfrm>
                  <a:prstGeom prst="rect">
                    <a:avLst/>
                  </a:prstGeom>
                  <a:solidFill>
                    <a:srgbClr val="FFC00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135" name="Rectangle 134"/>
                  <p:cNvSpPr/>
                  <p:nvPr/>
                </p:nvSpPr>
                <p:spPr>
                  <a:xfrm>
                    <a:off x="2604082" y="2501251"/>
                    <a:ext cx="484094" cy="474461"/>
                  </a:xfrm>
                  <a:prstGeom prst="rect">
                    <a:avLst/>
                  </a:prstGeom>
                  <a:solidFill>
                    <a:srgbClr val="00B05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</p:grpSp>
            <p:cxnSp>
              <p:nvCxnSpPr>
                <p:cNvPr id="130" name="Straight Arrow Connector 129"/>
                <p:cNvCxnSpPr/>
                <p:nvPr/>
              </p:nvCxnSpPr>
              <p:spPr>
                <a:xfrm rot="10800000" flipH="1">
                  <a:off x="2290043" y="2106081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Arrow Connector 130"/>
                <p:cNvCxnSpPr/>
                <p:nvPr/>
              </p:nvCxnSpPr>
              <p:spPr>
                <a:xfrm rot="10800000" flipH="1">
                  <a:off x="2607849" y="1559233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Arrow Connector 131"/>
                <p:cNvCxnSpPr/>
                <p:nvPr/>
              </p:nvCxnSpPr>
              <p:spPr>
                <a:xfrm rot="10800000" flipH="1">
                  <a:off x="3100908" y="1559234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5" name="TextBox 124"/>
              <p:cNvSpPr txBox="1"/>
              <p:nvPr/>
            </p:nvSpPr>
            <p:spPr>
              <a:xfrm>
                <a:off x="-235509" y="2568607"/>
                <a:ext cx="8463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b="1" dirty="0" smtClean="0"/>
                  <a:t>C*</a:t>
                </a:r>
                <a:endParaRPr lang="it-IT" sz="2400" b="1" dirty="0"/>
              </a:p>
            </p:txBody>
          </p:sp>
          <p:sp>
            <p:nvSpPr>
              <p:cNvPr id="126" name="TextBox 125"/>
              <p:cNvSpPr txBox="1"/>
              <p:nvPr/>
            </p:nvSpPr>
            <p:spPr>
              <a:xfrm>
                <a:off x="-64264" y="3079891"/>
                <a:ext cx="8463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dirty="0" smtClean="0"/>
                  <a:t>2sp</a:t>
                </a:r>
                <a:endParaRPr lang="it-IT" sz="2400" dirty="0"/>
              </a:p>
            </p:txBody>
          </p:sp>
          <p:sp>
            <p:nvSpPr>
              <p:cNvPr id="127" name="TextBox 126"/>
              <p:cNvSpPr txBox="1"/>
              <p:nvPr/>
            </p:nvSpPr>
            <p:spPr>
              <a:xfrm>
                <a:off x="278237" y="2518988"/>
                <a:ext cx="8463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dirty="0"/>
                  <a:t>2</a:t>
                </a:r>
                <a:r>
                  <a:rPr lang="it-IT" sz="2400" dirty="0" smtClean="0"/>
                  <a:t>p</a:t>
                </a:r>
                <a:endParaRPr lang="it-IT" sz="2400" dirty="0"/>
              </a:p>
            </p:txBody>
          </p:sp>
        </p:grpSp>
        <p:cxnSp>
          <p:nvCxnSpPr>
            <p:cNvPr id="123" name="Straight Arrow Connector 122"/>
            <p:cNvCxnSpPr/>
            <p:nvPr/>
          </p:nvCxnSpPr>
          <p:spPr>
            <a:xfrm rot="10800000" flipH="1">
              <a:off x="4808533" y="2601327"/>
              <a:ext cx="0" cy="3240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6" name="Group 135"/>
          <p:cNvGrpSpPr/>
          <p:nvPr/>
        </p:nvGrpSpPr>
        <p:grpSpPr>
          <a:xfrm>
            <a:off x="4481767" y="2828601"/>
            <a:ext cx="2336839" cy="1045127"/>
            <a:chOff x="3040107" y="1959861"/>
            <a:chExt cx="2336839" cy="1045127"/>
          </a:xfrm>
        </p:grpSpPr>
        <p:grpSp>
          <p:nvGrpSpPr>
            <p:cNvPr id="137" name="Group 136"/>
            <p:cNvGrpSpPr/>
            <p:nvPr/>
          </p:nvGrpSpPr>
          <p:grpSpPr>
            <a:xfrm>
              <a:off x="3040107" y="1959861"/>
              <a:ext cx="2336839" cy="1045127"/>
              <a:chOff x="-235509" y="2518988"/>
              <a:chExt cx="2336839" cy="1045127"/>
            </a:xfrm>
          </p:grpSpPr>
          <p:grpSp>
            <p:nvGrpSpPr>
              <p:cNvPr id="144" name="Group 143"/>
              <p:cNvGrpSpPr/>
              <p:nvPr/>
            </p:nvGrpSpPr>
            <p:grpSpPr>
              <a:xfrm>
                <a:off x="801875" y="2524191"/>
                <a:ext cx="1299455" cy="1039924"/>
                <a:chOff x="2056959" y="1479465"/>
                <a:chExt cx="1299455" cy="1039924"/>
              </a:xfrm>
            </p:grpSpPr>
            <p:sp>
              <p:nvSpPr>
                <p:cNvPr id="149" name="Rectangle 148"/>
                <p:cNvSpPr/>
                <p:nvPr/>
              </p:nvSpPr>
              <p:spPr>
                <a:xfrm>
                  <a:off x="2056959" y="2039021"/>
                  <a:ext cx="484094" cy="474461"/>
                </a:xfrm>
                <a:prstGeom prst="rect">
                  <a:avLst/>
                </a:prstGeom>
                <a:solidFill>
                  <a:srgbClr val="00B050">
                    <a:alpha val="35000"/>
                  </a:srgb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grpSp>
              <p:nvGrpSpPr>
                <p:cNvPr id="150" name="Group 149"/>
                <p:cNvGrpSpPr/>
                <p:nvPr/>
              </p:nvGrpSpPr>
              <p:grpSpPr>
                <a:xfrm>
                  <a:off x="2379689" y="1479465"/>
                  <a:ext cx="976725" cy="1039924"/>
                  <a:chOff x="2442718" y="1935788"/>
                  <a:chExt cx="976725" cy="1039924"/>
                </a:xfrm>
              </p:grpSpPr>
              <p:sp>
                <p:nvSpPr>
                  <p:cNvPr id="187" name="Rectangle 186"/>
                  <p:cNvSpPr/>
                  <p:nvPr/>
                </p:nvSpPr>
                <p:spPr>
                  <a:xfrm>
                    <a:off x="2442718" y="1935788"/>
                    <a:ext cx="484094" cy="474461"/>
                  </a:xfrm>
                  <a:prstGeom prst="rect">
                    <a:avLst/>
                  </a:prstGeom>
                  <a:solidFill>
                    <a:srgbClr val="FFC00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188" name="Rectangle 187"/>
                  <p:cNvSpPr/>
                  <p:nvPr/>
                </p:nvSpPr>
                <p:spPr>
                  <a:xfrm>
                    <a:off x="2935349" y="1935788"/>
                    <a:ext cx="484094" cy="474461"/>
                  </a:xfrm>
                  <a:prstGeom prst="rect">
                    <a:avLst/>
                  </a:prstGeom>
                  <a:solidFill>
                    <a:srgbClr val="FFC00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189" name="Rectangle 188"/>
                  <p:cNvSpPr/>
                  <p:nvPr/>
                </p:nvSpPr>
                <p:spPr>
                  <a:xfrm>
                    <a:off x="2604082" y="2501251"/>
                    <a:ext cx="484094" cy="474461"/>
                  </a:xfrm>
                  <a:prstGeom prst="rect">
                    <a:avLst/>
                  </a:prstGeom>
                  <a:solidFill>
                    <a:srgbClr val="00B05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</p:grpSp>
            <p:cxnSp>
              <p:nvCxnSpPr>
                <p:cNvPr id="151" name="Straight Arrow Connector 150"/>
                <p:cNvCxnSpPr/>
                <p:nvPr/>
              </p:nvCxnSpPr>
              <p:spPr>
                <a:xfrm flipH="1">
                  <a:off x="2290043" y="2106081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Straight Arrow Connector 184"/>
                <p:cNvCxnSpPr/>
                <p:nvPr/>
              </p:nvCxnSpPr>
              <p:spPr>
                <a:xfrm flipH="1">
                  <a:off x="2607849" y="1559233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Straight Arrow Connector 185"/>
                <p:cNvCxnSpPr/>
                <p:nvPr/>
              </p:nvCxnSpPr>
              <p:spPr>
                <a:xfrm flipH="1">
                  <a:off x="3100908" y="1559234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6" name="TextBox 145"/>
              <p:cNvSpPr txBox="1"/>
              <p:nvPr/>
            </p:nvSpPr>
            <p:spPr>
              <a:xfrm>
                <a:off x="-235509" y="2568607"/>
                <a:ext cx="8463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b="1" dirty="0" smtClean="0"/>
                  <a:t>C*</a:t>
                </a:r>
                <a:endParaRPr lang="it-IT" sz="2400" b="1" dirty="0"/>
              </a:p>
            </p:txBody>
          </p:sp>
          <p:sp>
            <p:nvSpPr>
              <p:cNvPr id="147" name="TextBox 146"/>
              <p:cNvSpPr txBox="1"/>
              <p:nvPr/>
            </p:nvSpPr>
            <p:spPr>
              <a:xfrm>
                <a:off x="-64264" y="3079891"/>
                <a:ext cx="8463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dirty="0" smtClean="0"/>
                  <a:t>2sp</a:t>
                </a:r>
                <a:endParaRPr lang="it-IT" sz="2400" dirty="0"/>
              </a:p>
            </p:txBody>
          </p:sp>
          <p:sp>
            <p:nvSpPr>
              <p:cNvPr id="148" name="TextBox 147"/>
              <p:cNvSpPr txBox="1"/>
              <p:nvPr/>
            </p:nvSpPr>
            <p:spPr>
              <a:xfrm>
                <a:off x="278237" y="2518988"/>
                <a:ext cx="8463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dirty="0"/>
                  <a:t>2</a:t>
                </a:r>
                <a:r>
                  <a:rPr lang="it-IT" sz="2400" dirty="0" smtClean="0"/>
                  <a:t>p</a:t>
                </a:r>
                <a:endParaRPr lang="it-IT" sz="2400" dirty="0"/>
              </a:p>
            </p:txBody>
          </p:sp>
        </p:grpSp>
        <p:cxnSp>
          <p:nvCxnSpPr>
            <p:cNvPr id="142" name="Straight Arrow Connector 141"/>
            <p:cNvCxnSpPr/>
            <p:nvPr/>
          </p:nvCxnSpPr>
          <p:spPr>
            <a:xfrm flipH="1">
              <a:off x="4808533" y="2601327"/>
              <a:ext cx="0" cy="3240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0" name="Ink 19"/>
              <p14:cNvContentPartPr/>
              <p14:nvPr/>
            </p14:nvContentPartPr>
            <p14:xfrm>
              <a:off x="4285094" y="2661035"/>
              <a:ext cx="1703520" cy="32472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67094" y="2643035"/>
                <a:ext cx="1739520" cy="36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3" name="Ink 22"/>
              <p14:cNvContentPartPr/>
              <p14:nvPr/>
            </p14:nvContentPartPr>
            <p14:xfrm>
              <a:off x="3791894" y="2273315"/>
              <a:ext cx="3003840" cy="67644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73894" y="2255315"/>
                <a:ext cx="3039840" cy="71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2" name="Ink 31"/>
              <p14:cNvContentPartPr/>
              <p14:nvPr/>
            </p14:nvContentPartPr>
            <p14:xfrm>
              <a:off x="1676534" y="3505235"/>
              <a:ext cx="6472800" cy="54180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58534" y="3487235"/>
                <a:ext cx="6508800" cy="577800"/>
              </a:xfrm>
              <a:prstGeom prst="rect">
                <a:avLst/>
              </a:prstGeom>
            </p:spPr>
          </p:pic>
        </mc:Fallback>
      </mc:AlternateContent>
      <p:sp>
        <p:nvSpPr>
          <p:cNvPr id="191" name="TextBox 190"/>
          <p:cNvSpPr txBox="1"/>
          <p:nvPr/>
        </p:nvSpPr>
        <p:spPr>
          <a:xfrm>
            <a:off x="6052908" y="2023029"/>
            <a:ext cx="620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p</a:t>
            </a:r>
            <a:endParaRPr lang="it-IT" sz="2400" b="1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sp>
        <p:nvSpPr>
          <p:cNvPr id="192" name="TextBox 191"/>
          <p:cNvSpPr txBox="1"/>
          <p:nvPr/>
        </p:nvSpPr>
        <p:spPr>
          <a:xfrm>
            <a:off x="4520669" y="3557070"/>
            <a:ext cx="548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latin typeface="Symbol" panose="05050102010706020507" pitchFamily="18" charset="2"/>
              </a:rPr>
              <a:t>s</a:t>
            </a:r>
            <a:endParaRPr lang="it-IT" sz="2400" b="1" dirty="0">
              <a:latin typeface="Symbol" panose="05050102010706020507" pitchFamily="18" charset="2"/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6931720" y="3475810"/>
            <a:ext cx="548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latin typeface="Symbol" panose="05050102010706020507" pitchFamily="18" charset="2"/>
              </a:rPr>
              <a:t>s</a:t>
            </a:r>
            <a:endParaRPr lang="it-IT" sz="2400" b="1" dirty="0">
              <a:latin typeface="Symbol" panose="05050102010706020507" pitchFamily="18" charset="2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291" y="4251373"/>
            <a:ext cx="3302492" cy="237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80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  <p:bldP spid="190" grpId="0"/>
      <p:bldP spid="196" grpId="0"/>
      <p:bldP spid="201" grpId="0"/>
      <p:bldP spid="15" grpId="0" animBg="1"/>
      <p:bldP spid="191" grpId="0"/>
      <p:bldP spid="192" grpId="0"/>
      <p:bldP spid="19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3059" y="338002"/>
            <a:ext cx="27611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Esempio: HNO</a:t>
            </a:r>
            <a:r>
              <a:rPr lang="it-IT" i="1" baseline="-25000" dirty="0"/>
              <a:t>2</a:t>
            </a:r>
            <a:endParaRPr lang="it-IT" i="1" dirty="0" smtClean="0"/>
          </a:p>
          <a:p>
            <a:r>
              <a:rPr lang="it-IT" i="1" dirty="0" smtClean="0"/>
              <a:t>In base alla teoria VSEPR, la molecola è angolata, con un angolo di circa 120°.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380119" y="1656104"/>
            <a:ext cx="2493751" cy="907357"/>
            <a:chOff x="29852" y="2494381"/>
            <a:chExt cx="2815119" cy="1039220"/>
          </a:xfrm>
        </p:grpSpPr>
        <p:grpSp>
          <p:nvGrpSpPr>
            <p:cNvPr id="63" name="Group 62"/>
            <p:cNvGrpSpPr/>
            <p:nvPr/>
          </p:nvGrpSpPr>
          <p:grpSpPr>
            <a:xfrm>
              <a:off x="29852" y="2494381"/>
              <a:ext cx="2815119" cy="1039220"/>
              <a:chOff x="-221159" y="2518988"/>
              <a:chExt cx="2815119" cy="1039220"/>
            </a:xfrm>
          </p:grpSpPr>
          <p:sp>
            <p:nvSpPr>
              <p:cNvPr id="69" name="TextBox 68"/>
              <p:cNvSpPr txBox="1"/>
              <p:nvPr/>
            </p:nvSpPr>
            <p:spPr>
              <a:xfrm>
                <a:off x="278237" y="2518988"/>
                <a:ext cx="8463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dirty="0"/>
                  <a:t>2</a:t>
                </a:r>
                <a:r>
                  <a:rPr lang="it-IT" sz="2400" dirty="0" smtClean="0"/>
                  <a:t>p</a:t>
                </a:r>
                <a:endParaRPr lang="it-IT" sz="2400" dirty="0"/>
              </a:p>
            </p:txBody>
          </p:sp>
          <p:grpSp>
            <p:nvGrpSpPr>
              <p:cNvPr id="66" name="Group 65"/>
              <p:cNvGrpSpPr/>
              <p:nvPr/>
            </p:nvGrpSpPr>
            <p:grpSpPr>
              <a:xfrm>
                <a:off x="801875" y="2524191"/>
                <a:ext cx="1792085" cy="1034017"/>
                <a:chOff x="2056959" y="1479465"/>
                <a:chExt cx="1792085" cy="1034017"/>
              </a:xfrm>
            </p:grpSpPr>
            <p:sp>
              <p:nvSpPr>
                <p:cNvPr id="70" name="Rectangle 69"/>
                <p:cNvSpPr/>
                <p:nvPr/>
              </p:nvSpPr>
              <p:spPr>
                <a:xfrm>
                  <a:off x="2056959" y="2039021"/>
                  <a:ext cx="484094" cy="474461"/>
                </a:xfrm>
                <a:prstGeom prst="rect">
                  <a:avLst/>
                </a:prstGeom>
                <a:solidFill>
                  <a:schemeClr val="accent1">
                    <a:alpha val="35000"/>
                  </a:scheme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2379689" y="1479465"/>
                  <a:ext cx="1469355" cy="474461"/>
                  <a:chOff x="2442718" y="1935788"/>
                  <a:chExt cx="1469355" cy="474461"/>
                </a:xfrm>
              </p:grpSpPr>
              <p:sp>
                <p:nvSpPr>
                  <p:cNvPr id="76" name="Rectangle 75"/>
                  <p:cNvSpPr/>
                  <p:nvPr/>
                </p:nvSpPr>
                <p:spPr>
                  <a:xfrm>
                    <a:off x="2442718" y="1935788"/>
                    <a:ext cx="484094" cy="474461"/>
                  </a:xfrm>
                  <a:prstGeom prst="rect">
                    <a:avLst/>
                  </a:prstGeom>
                  <a:solidFill>
                    <a:srgbClr val="FFC00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77" name="Rectangle 76"/>
                  <p:cNvSpPr/>
                  <p:nvPr/>
                </p:nvSpPr>
                <p:spPr>
                  <a:xfrm>
                    <a:off x="2935349" y="1935788"/>
                    <a:ext cx="484094" cy="474461"/>
                  </a:xfrm>
                  <a:prstGeom prst="rect">
                    <a:avLst/>
                  </a:prstGeom>
                  <a:solidFill>
                    <a:srgbClr val="FFC00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78" name="Rectangle 77"/>
                  <p:cNvSpPr/>
                  <p:nvPr/>
                </p:nvSpPr>
                <p:spPr>
                  <a:xfrm>
                    <a:off x="3427979" y="1935788"/>
                    <a:ext cx="484094" cy="474461"/>
                  </a:xfrm>
                  <a:prstGeom prst="rect">
                    <a:avLst/>
                  </a:prstGeom>
                  <a:solidFill>
                    <a:srgbClr val="FFC00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</p:grpSp>
            <p:cxnSp>
              <p:nvCxnSpPr>
                <p:cNvPr id="72" name="Straight Arrow Connector 71"/>
                <p:cNvCxnSpPr/>
                <p:nvPr/>
              </p:nvCxnSpPr>
              <p:spPr>
                <a:xfrm flipH="1">
                  <a:off x="2379689" y="2106081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Arrow Connector 72"/>
                <p:cNvCxnSpPr/>
                <p:nvPr/>
              </p:nvCxnSpPr>
              <p:spPr>
                <a:xfrm rot="10800000" flipH="1">
                  <a:off x="2227289" y="2106081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Arrow Connector 73"/>
                <p:cNvCxnSpPr/>
                <p:nvPr/>
              </p:nvCxnSpPr>
              <p:spPr>
                <a:xfrm rot="10800000" flipH="1">
                  <a:off x="3100908" y="1559234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Arrow Connector 74"/>
                <p:cNvCxnSpPr/>
                <p:nvPr/>
              </p:nvCxnSpPr>
              <p:spPr>
                <a:xfrm rot="10800000" flipH="1">
                  <a:off x="3602931" y="1549633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7" name="TextBox 66"/>
              <p:cNvSpPr txBox="1"/>
              <p:nvPr/>
            </p:nvSpPr>
            <p:spPr>
              <a:xfrm>
                <a:off x="-221159" y="2543348"/>
                <a:ext cx="846368" cy="5287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b="1" dirty="0"/>
                  <a:t>N</a:t>
                </a: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-64264" y="3079891"/>
                <a:ext cx="8463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dirty="0"/>
                  <a:t>2</a:t>
                </a:r>
                <a:r>
                  <a:rPr lang="it-IT" sz="2400" dirty="0" smtClean="0"/>
                  <a:t>s</a:t>
                </a:r>
                <a:endParaRPr lang="it-IT" sz="2400" dirty="0"/>
              </a:p>
            </p:txBody>
          </p:sp>
        </p:grpSp>
        <p:cxnSp>
          <p:nvCxnSpPr>
            <p:cNvPr id="65" name="Straight Arrow Connector 64"/>
            <p:cNvCxnSpPr/>
            <p:nvPr/>
          </p:nvCxnSpPr>
          <p:spPr>
            <a:xfrm rot="10800000" flipH="1">
              <a:off x="1610594" y="2570387"/>
              <a:ext cx="0" cy="3240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/>
          <p:cNvGrpSpPr/>
          <p:nvPr/>
        </p:nvGrpSpPr>
        <p:grpSpPr>
          <a:xfrm>
            <a:off x="6222001" y="876030"/>
            <a:ext cx="2103354" cy="971721"/>
            <a:chOff x="1052886" y="2420663"/>
            <a:chExt cx="2374412" cy="1112938"/>
          </a:xfrm>
        </p:grpSpPr>
        <p:grpSp>
          <p:nvGrpSpPr>
            <p:cNvPr id="80" name="Group 79"/>
            <p:cNvGrpSpPr/>
            <p:nvPr/>
          </p:nvGrpSpPr>
          <p:grpSpPr>
            <a:xfrm>
              <a:off x="1052886" y="2420663"/>
              <a:ext cx="2374412" cy="1112938"/>
              <a:chOff x="801875" y="2445270"/>
              <a:chExt cx="2374412" cy="1112938"/>
            </a:xfrm>
          </p:grpSpPr>
          <p:sp>
            <p:nvSpPr>
              <p:cNvPr id="86" name="TextBox 85"/>
              <p:cNvSpPr txBox="1"/>
              <p:nvPr/>
            </p:nvSpPr>
            <p:spPr>
              <a:xfrm>
                <a:off x="2329919" y="2445270"/>
                <a:ext cx="8463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dirty="0"/>
                  <a:t>2</a:t>
                </a:r>
                <a:r>
                  <a:rPr lang="it-IT" sz="2400" dirty="0" smtClean="0"/>
                  <a:t>p</a:t>
                </a:r>
                <a:endParaRPr lang="it-IT" sz="2400" dirty="0"/>
              </a:p>
            </p:txBody>
          </p:sp>
          <p:grpSp>
            <p:nvGrpSpPr>
              <p:cNvPr id="83" name="Group 82"/>
              <p:cNvGrpSpPr/>
              <p:nvPr/>
            </p:nvGrpSpPr>
            <p:grpSpPr>
              <a:xfrm>
                <a:off x="801875" y="2524191"/>
                <a:ext cx="1792085" cy="1034017"/>
                <a:chOff x="2056959" y="1479465"/>
                <a:chExt cx="1792085" cy="1034017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2056959" y="2039021"/>
                  <a:ext cx="484094" cy="474461"/>
                </a:xfrm>
                <a:prstGeom prst="rect">
                  <a:avLst/>
                </a:prstGeom>
                <a:solidFill>
                  <a:schemeClr val="accent1">
                    <a:alpha val="35000"/>
                  </a:scheme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grpSp>
              <p:nvGrpSpPr>
                <p:cNvPr id="88" name="Group 87"/>
                <p:cNvGrpSpPr/>
                <p:nvPr/>
              </p:nvGrpSpPr>
              <p:grpSpPr>
                <a:xfrm>
                  <a:off x="2379689" y="1479465"/>
                  <a:ext cx="1469355" cy="474461"/>
                  <a:chOff x="2442718" y="1935788"/>
                  <a:chExt cx="1469355" cy="474461"/>
                </a:xfrm>
              </p:grpSpPr>
              <p:sp>
                <p:nvSpPr>
                  <p:cNvPr id="93" name="Rectangle 92"/>
                  <p:cNvSpPr/>
                  <p:nvPr/>
                </p:nvSpPr>
                <p:spPr>
                  <a:xfrm>
                    <a:off x="2442718" y="1935788"/>
                    <a:ext cx="484094" cy="474461"/>
                  </a:xfrm>
                  <a:prstGeom prst="rect">
                    <a:avLst/>
                  </a:prstGeom>
                  <a:solidFill>
                    <a:srgbClr val="FFC00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94" name="Rectangle 93"/>
                  <p:cNvSpPr/>
                  <p:nvPr/>
                </p:nvSpPr>
                <p:spPr>
                  <a:xfrm>
                    <a:off x="2935349" y="1935788"/>
                    <a:ext cx="484094" cy="474461"/>
                  </a:xfrm>
                  <a:prstGeom prst="rect">
                    <a:avLst/>
                  </a:prstGeom>
                  <a:solidFill>
                    <a:srgbClr val="FFC00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95" name="Rectangle 94"/>
                  <p:cNvSpPr/>
                  <p:nvPr/>
                </p:nvSpPr>
                <p:spPr>
                  <a:xfrm>
                    <a:off x="3427979" y="1935788"/>
                    <a:ext cx="484094" cy="474461"/>
                  </a:xfrm>
                  <a:prstGeom prst="rect">
                    <a:avLst/>
                  </a:prstGeom>
                  <a:solidFill>
                    <a:srgbClr val="FFC00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</p:grpSp>
            <p:cxnSp>
              <p:nvCxnSpPr>
                <p:cNvPr id="89" name="Straight Arrow Connector 88"/>
                <p:cNvCxnSpPr/>
                <p:nvPr/>
              </p:nvCxnSpPr>
              <p:spPr>
                <a:xfrm flipH="1">
                  <a:off x="2379689" y="2106081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Arrow Connector 89"/>
                <p:cNvCxnSpPr/>
                <p:nvPr/>
              </p:nvCxnSpPr>
              <p:spPr>
                <a:xfrm rot="10800000" flipH="1">
                  <a:off x="2227289" y="2106081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Arrow Connector 90"/>
                <p:cNvCxnSpPr/>
                <p:nvPr/>
              </p:nvCxnSpPr>
              <p:spPr>
                <a:xfrm flipH="1">
                  <a:off x="3100908" y="1559234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Arrow Connector 91"/>
                <p:cNvCxnSpPr/>
                <p:nvPr/>
              </p:nvCxnSpPr>
              <p:spPr>
                <a:xfrm flipH="1">
                  <a:off x="3602931" y="1549633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4" name="TextBox 83"/>
              <p:cNvSpPr txBox="1"/>
              <p:nvPr/>
            </p:nvSpPr>
            <p:spPr>
              <a:xfrm>
                <a:off x="2227703" y="2994758"/>
                <a:ext cx="8463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b="1" dirty="0"/>
                  <a:t>O</a:t>
                </a: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972205" y="3052230"/>
                <a:ext cx="8463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dirty="0"/>
                  <a:t>2</a:t>
                </a:r>
                <a:r>
                  <a:rPr lang="it-IT" sz="2400" dirty="0" smtClean="0"/>
                  <a:t>s</a:t>
                </a:r>
                <a:endParaRPr lang="it-IT" sz="2400" dirty="0"/>
              </a:p>
            </p:txBody>
          </p:sp>
        </p:grpSp>
        <p:cxnSp>
          <p:nvCxnSpPr>
            <p:cNvPr id="81" name="Straight Arrow Connector 80"/>
            <p:cNvCxnSpPr/>
            <p:nvPr/>
          </p:nvCxnSpPr>
          <p:spPr>
            <a:xfrm flipH="1">
              <a:off x="1680415" y="2570387"/>
              <a:ext cx="0" cy="3240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 rot="10800000" flipH="1">
              <a:off x="1528015" y="2570387"/>
              <a:ext cx="0" cy="3240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/>
          <p:cNvGrpSpPr/>
          <p:nvPr/>
        </p:nvGrpSpPr>
        <p:grpSpPr>
          <a:xfrm>
            <a:off x="3484569" y="1621694"/>
            <a:ext cx="2493751" cy="952784"/>
            <a:chOff x="29852" y="2492792"/>
            <a:chExt cx="2815119" cy="1091249"/>
          </a:xfrm>
        </p:grpSpPr>
        <p:grpSp>
          <p:nvGrpSpPr>
            <p:cNvPr id="97" name="Group 96"/>
            <p:cNvGrpSpPr/>
            <p:nvPr/>
          </p:nvGrpSpPr>
          <p:grpSpPr>
            <a:xfrm>
              <a:off x="29852" y="2492792"/>
              <a:ext cx="2815119" cy="1091249"/>
              <a:chOff x="-221159" y="2517399"/>
              <a:chExt cx="2815119" cy="1091249"/>
            </a:xfrm>
          </p:grpSpPr>
          <p:grpSp>
            <p:nvGrpSpPr>
              <p:cNvPr id="100" name="Group 99"/>
              <p:cNvGrpSpPr/>
              <p:nvPr/>
            </p:nvGrpSpPr>
            <p:grpSpPr>
              <a:xfrm>
                <a:off x="801875" y="2524191"/>
                <a:ext cx="1792085" cy="1034651"/>
                <a:chOff x="2056959" y="1479465"/>
                <a:chExt cx="1792085" cy="1034651"/>
              </a:xfrm>
            </p:grpSpPr>
            <p:sp>
              <p:nvSpPr>
                <p:cNvPr id="104" name="Rectangle 103"/>
                <p:cNvSpPr/>
                <p:nvPr/>
              </p:nvSpPr>
              <p:spPr>
                <a:xfrm>
                  <a:off x="2056959" y="2039021"/>
                  <a:ext cx="484094" cy="474461"/>
                </a:xfrm>
                <a:prstGeom prst="rect">
                  <a:avLst/>
                </a:prstGeom>
                <a:solidFill>
                  <a:srgbClr val="00B050">
                    <a:alpha val="35000"/>
                  </a:srgb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grpSp>
              <p:nvGrpSpPr>
                <p:cNvPr id="105" name="Group 104"/>
                <p:cNvGrpSpPr/>
                <p:nvPr/>
              </p:nvGrpSpPr>
              <p:grpSpPr>
                <a:xfrm>
                  <a:off x="2549429" y="1479465"/>
                  <a:ext cx="1299615" cy="1034651"/>
                  <a:chOff x="2612458" y="1935788"/>
                  <a:chExt cx="1299615" cy="1034651"/>
                </a:xfrm>
              </p:grpSpPr>
              <p:sp>
                <p:nvSpPr>
                  <p:cNvPr id="110" name="Rectangle 109"/>
                  <p:cNvSpPr/>
                  <p:nvPr/>
                </p:nvSpPr>
                <p:spPr>
                  <a:xfrm>
                    <a:off x="2612458" y="2495977"/>
                    <a:ext cx="484094" cy="474461"/>
                  </a:xfrm>
                  <a:prstGeom prst="rect">
                    <a:avLst/>
                  </a:prstGeom>
                  <a:solidFill>
                    <a:srgbClr val="00B05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111" name="Rectangle 110"/>
                  <p:cNvSpPr/>
                  <p:nvPr/>
                </p:nvSpPr>
                <p:spPr>
                  <a:xfrm>
                    <a:off x="3105089" y="2495978"/>
                    <a:ext cx="484094" cy="474461"/>
                  </a:xfrm>
                  <a:prstGeom prst="rect">
                    <a:avLst/>
                  </a:prstGeom>
                  <a:solidFill>
                    <a:srgbClr val="00B05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112" name="Rectangle 111"/>
                  <p:cNvSpPr/>
                  <p:nvPr/>
                </p:nvSpPr>
                <p:spPr>
                  <a:xfrm>
                    <a:off x="3427979" y="1935788"/>
                    <a:ext cx="484094" cy="474461"/>
                  </a:xfrm>
                  <a:prstGeom prst="rect">
                    <a:avLst/>
                  </a:prstGeom>
                  <a:solidFill>
                    <a:srgbClr val="FFC00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</p:grpSp>
            <p:cxnSp>
              <p:nvCxnSpPr>
                <p:cNvPr id="106" name="Straight Arrow Connector 105"/>
                <p:cNvCxnSpPr/>
                <p:nvPr/>
              </p:nvCxnSpPr>
              <p:spPr>
                <a:xfrm flipH="1">
                  <a:off x="2379689" y="2106081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Arrow Connector 106"/>
                <p:cNvCxnSpPr/>
                <p:nvPr/>
              </p:nvCxnSpPr>
              <p:spPr>
                <a:xfrm rot="10800000" flipH="1">
                  <a:off x="2227289" y="2106081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Arrow Connector 107"/>
                <p:cNvCxnSpPr/>
                <p:nvPr/>
              </p:nvCxnSpPr>
              <p:spPr>
                <a:xfrm rot="10800000" flipH="1">
                  <a:off x="3270648" y="2119423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Arrow Connector 108"/>
                <p:cNvCxnSpPr/>
                <p:nvPr/>
              </p:nvCxnSpPr>
              <p:spPr>
                <a:xfrm rot="10800000" flipH="1">
                  <a:off x="3602931" y="1549633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1" name="TextBox 100"/>
              <p:cNvSpPr txBox="1"/>
              <p:nvPr/>
            </p:nvSpPr>
            <p:spPr>
              <a:xfrm>
                <a:off x="-221159" y="2543348"/>
                <a:ext cx="846368" cy="5287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b="1" dirty="0"/>
                  <a:t>N</a:t>
                </a:r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-64264" y="3079891"/>
                <a:ext cx="846368" cy="5287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dirty="0" smtClean="0"/>
                  <a:t>2sp</a:t>
                </a:r>
                <a:r>
                  <a:rPr lang="it-IT" sz="2400" baseline="30000" dirty="0" smtClean="0"/>
                  <a:t>2</a:t>
                </a:r>
                <a:endParaRPr lang="it-IT" sz="2400" baseline="30000" dirty="0"/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1175960" y="2517399"/>
                <a:ext cx="8463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dirty="0"/>
                  <a:t>2</a:t>
                </a:r>
                <a:r>
                  <a:rPr lang="it-IT" sz="2400" dirty="0" smtClean="0"/>
                  <a:t>p</a:t>
                </a:r>
                <a:endParaRPr lang="it-IT" sz="2400" dirty="0"/>
              </a:p>
            </p:txBody>
          </p:sp>
        </p:grpSp>
        <p:cxnSp>
          <p:nvCxnSpPr>
            <p:cNvPr id="99" name="Straight Arrow Connector 98"/>
            <p:cNvCxnSpPr/>
            <p:nvPr/>
          </p:nvCxnSpPr>
          <p:spPr>
            <a:xfrm rot="10800000" flipH="1">
              <a:off x="1776148" y="3130576"/>
              <a:ext cx="0" cy="3240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Group 113"/>
          <p:cNvGrpSpPr/>
          <p:nvPr/>
        </p:nvGrpSpPr>
        <p:grpSpPr>
          <a:xfrm>
            <a:off x="1623285" y="2719538"/>
            <a:ext cx="2602023" cy="974135"/>
            <a:chOff x="-92374" y="2417898"/>
            <a:chExt cx="2937345" cy="1115703"/>
          </a:xfrm>
        </p:grpSpPr>
        <p:grpSp>
          <p:nvGrpSpPr>
            <p:cNvPr id="115" name="Group 114"/>
            <p:cNvGrpSpPr/>
            <p:nvPr/>
          </p:nvGrpSpPr>
          <p:grpSpPr>
            <a:xfrm>
              <a:off x="-92374" y="2417898"/>
              <a:ext cx="2937345" cy="1115703"/>
              <a:chOff x="-343385" y="2442505"/>
              <a:chExt cx="2937345" cy="1115703"/>
            </a:xfrm>
          </p:grpSpPr>
          <p:sp>
            <p:nvSpPr>
              <p:cNvPr id="121" name="TextBox 120"/>
              <p:cNvSpPr txBox="1"/>
              <p:nvPr/>
            </p:nvSpPr>
            <p:spPr>
              <a:xfrm>
                <a:off x="275653" y="2476874"/>
                <a:ext cx="8463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dirty="0"/>
                  <a:t>2</a:t>
                </a:r>
                <a:r>
                  <a:rPr lang="it-IT" sz="2400" dirty="0" smtClean="0"/>
                  <a:t>p</a:t>
                </a:r>
                <a:endParaRPr lang="it-IT" sz="2400" dirty="0"/>
              </a:p>
            </p:txBody>
          </p:sp>
          <p:grpSp>
            <p:nvGrpSpPr>
              <p:cNvPr id="118" name="Group 117"/>
              <p:cNvGrpSpPr/>
              <p:nvPr/>
            </p:nvGrpSpPr>
            <p:grpSpPr>
              <a:xfrm>
                <a:off x="801875" y="2524191"/>
                <a:ext cx="1792085" cy="1034017"/>
                <a:chOff x="2056959" y="1479465"/>
                <a:chExt cx="1792085" cy="1034017"/>
              </a:xfrm>
            </p:grpSpPr>
            <p:sp>
              <p:nvSpPr>
                <p:cNvPr id="122" name="Rectangle 121"/>
                <p:cNvSpPr/>
                <p:nvPr/>
              </p:nvSpPr>
              <p:spPr>
                <a:xfrm>
                  <a:off x="2056959" y="2039021"/>
                  <a:ext cx="484094" cy="474461"/>
                </a:xfrm>
                <a:prstGeom prst="rect">
                  <a:avLst/>
                </a:prstGeom>
                <a:solidFill>
                  <a:schemeClr val="accent1">
                    <a:alpha val="35000"/>
                  </a:scheme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grpSp>
              <p:nvGrpSpPr>
                <p:cNvPr id="123" name="Group 122"/>
                <p:cNvGrpSpPr/>
                <p:nvPr/>
              </p:nvGrpSpPr>
              <p:grpSpPr>
                <a:xfrm>
                  <a:off x="2379689" y="1479465"/>
                  <a:ext cx="1469355" cy="474461"/>
                  <a:chOff x="2442718" y="1935788"/>
                  <a:chExt cx="1469355" cy="474461"/>
                </a:xfrm>
              </p:grpSpPr>
              <p:sp>
                <p:nvSpPr>
                  <p:cNvPr id="128" name="Rectangle 127"/>
                  <p:cNvSpPr/>
                  <p:nvPr/>
                </p:nvSpPr>
                <p:spPr>
                  <a:xfrm>
                    <a:off x="2442718" y="1935788"/>
                    <a:ext cx="484094" cy="474461"/>
                  </a:xfrm>
                  <a:prstGeom prst="rect">
                    <a:avLst/>
                  </a:prstGeom>
                  <a:solidFill>
                    <a:srgbClr val="FFC00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129" name="Rectangle 128"/>
                  <p:cNvSpPr/>
                  <p:nvPr/>
                </p:nvSpPr>
                <p:spPr>
                  <a:xfrm>
                    <a:off x="2935349" y="1935788"/>
                    <a:ext cx="484094" cy="474461"/>
                  </a:xfrm>
                  <a:prstGeom prst="rect">
                    <a:avLst/>
                  </a:prstGeom>
                  <a:solidFill>
                    <a:srgbClr val="FFC00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130" name="Rectangle 129"/>
                  <p:cNvSpPr/>
                  <p:nvPr/>
                </p:nvSpPr>
                <p:spPr>
                  <a:xfrm>
                    <a:off x="3427979" y="1935788"/>
                    <a:ext cx="484094" cy="474461"/>
                  </a:xfrm>
                  <a:prstGeom prst="rect">
                    <a:avLst/>
                  </a:prstGeom>
                  <a:solidFill>
                    <a:srgbClr val="FFC00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</p:grpSp>
            <p:cxnSp>
              <p:nvCxnSpPr>
                <p:cNvPr id="124" name="Straight Arrow Connector 123"/>
                <p:cNvCxnSpPr/>
                <p:nvPr/>
              </p:nvCxnSpPr>
              <p:spPr>
                <a:xfrm flipH="1">
                  <a:off x="2379689" y="2106081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Arrow Connector 124"/>
                <p:cNvCxnSpPr/>
                <p:nvPr/>
              </p:nvCxnSpPr>
              <p:spPr>
                <a:xfrm rot="10800000" flipH="1">
                  <a:off x="2227289" y="2106081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Arrow Connector 125"/>
                <p:cNvCxnSpPr/>
                <p:nvPr/>
              </p:nvCxnSpPr>
              <p:spPr>
                <a:xfrm flipH="1">
                  <a:off x="3100908" y="1559234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Arrow Connector 126"/>
                <p:cNvCxnSpPr/>
                <p:nvPr/>
              </p:nvCxnSpPr>
              <p:spPr>
                <a:xfrm flipH="1">
                  <a:off x="3602931" y="1549633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9" name="TextBox 118"/>
              <p:cNvSpPr txBox="1"/>
              <p:nvPr/>
            </p:nvSpPr>
            <p:spPr>
              <a:xfrm>
                <a:off x="-343385" y="2442505"/>
                <a:ext cx="84636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b="1" dirty="0"/>
                  <a:t>O</a:t>
                </a:r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10143" y="3023305"/>
                <a:ext cx="8463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dirty="0"/>
                  <a:t>2</a:t>
                </a:r>
                <a:r>
                  <a:rPr lang="it-IT" sz="2400" dirty="0" smtClean="0"/>
                  <a:t>s</a:t>
                </a:r>
                <a:endParaRPr lang="it-IT" sz="2400" dirty="0"/>
              </a:p>
            </p:txBody>
          </p:sp>
        </p:grpSp>
        <p:cxnSp>
          <p:nvCxnSpPr>
            <p:cNvPr id="116" name="Straight Arrow Connector 115"/>
            <p:cNvCxnSpPr/>
            <p:nvPr/>
          </p:nvCxnSpPr>
          <p:spPr>
            <a:xfrm flipH="1">
              <a:off x="1680415" y="2570387"/>
              <a:ext cx="0" cy="3240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/>
            <p:nvPr/>
          </p:nvCxnSpPr>
          <p:spPr>
            <a:xfrm rot="10800000" flipH="1">
              <a:off x="1528015" y="2570387"/>
              <a:ext cx="0" cy="3240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6" name="TextBox 295"/>
          <p:cNvSpPr txBox="1"/>
          <p:nvPr/>
        </p:nvSpPr>
        <p:spPr>
          <a:xfrm>
            <a:off x="519103" y="4739115"/>
            <a:ext cx="81193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Nella molecola di acido nitroso si formano 2 legami </a:t>
            </a:r>
            <a:r>
              <a:rPr lang="it-IT" i="1" dirty="0" smtClean="0">
                <a:latin typeface="Symbol" panose="05050102010706020507" pitchFamily="18" charset="2"/>
              </a:rPr>
              <a:t>s</a:t>
            </a:r>
            <a:r>
              <a:rPr lang="it-IT" i="1" dirty="0" smtClean="0"/>
              <a:t> tra gli atomi di ossigeno e l’atomo di azoto, che ha orbitali ibridizzati sp</a:t>
            </a:r>
            <a:r>
              <a:rPr lang="it-IT" i="1" baseline="30000" dirty="0" smtClean="0"/>
              <a:t>2</a:t>
            </a:r>
            <a:r>
              <a:rPr lang="it-IT" i="1" dirty="0" smtClean="0"/>
              <a:t>. Inoltre, si forma un ulteriore legame </a:t>
            </a:r>
            <a:r>
              <a:rPr lang="it-IT" i="1" dirty="0" smtClean="0">
                <a:latin typeface="Symbol" panose="05050102010706020507" pitchFamily="18" charset="2"/>
              </a:rPr>
              <a:t>s</a:t>
            </a:r>
            <a:r>
              <a:rPr lang="it-IT" i="1" dirty="0" smtClean="0"/>
              <a:t> tra un atomo di ossigeno e l’atomo di idrogeno. Gli orbitali ibridizzati dell’atomo di N si trovano su un piano a 120° l’uno dall’altro. In aggiunta, questo atomo possiede anche un orbitale p perpendicolare al piano, con cui forma un legame di tipo </a:t>
            </a:r>
            <a:r>
              <a:rPr lang="it-IT" i="1" dirty="0" smtClean="0">
                <a:latin typeface="Symbol" panose="05050102010706020507" pitchFamily="18" charset="2"/>
              </a:rPr>
              <a:t>p</a:t>
            </a:r>
            <a:r>
              <a:rPr lang="it-IT" i="1" dirty="0" smtClean="0"/>
              <a:t> con l’ossigeno terminale. </a:t>
            </a:r>
          </a:p>
        </p:txBody>
      </p:sp>
      <p:sp>
        <p:nvSpPr>
          <p:cNvPr id="297" name="TextBox 296"/>
          <p:cNvSpPr txBox="1"/>
          <p:nvPr/>
        </p:nvSpPr>
        <p:spPr>
          <a:xfrm>
            <a:off x="6980404" y="1724626"/>
            <a:ext cx="747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00B050"/>
                </a:solidFill>
                <a:latin typeface="Symbol" panose="05050102010706020507" pitchFamily="18" charset="2"/>
              </a:rPr>
              <a:t>s</a:t>
            </a:r>
            <a:endParaRPr lang="it-IT" sz="2400" b="1" dirty="0">
              <a:solidFill>
                <a:srgbClr val="00B050"/>
              </a:solidFill>
              <a:latin typeface="Symbol" panose="05050102010706020507" pitchFamily="18" charset="2"/>
            </a:endParaRPr>
          </a:p>
        </p:txBody>
      </p:sp>
      <p:sp>
        <p:nvSpPr>
          <p:cNvPr id="298" name="TextBox 297"/>
          <p:cNvSpPr txBox="1"/>
          <p:nvPr/>
        </p:nvSpPr>
        <p:spPr>
          <a:xfrm>
            <a:off x="7794703" y="3255158"/>
            <a:ext cx="747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00B050"/>
                </a:solidFill>
                <a:latin typeface="Symbol" panose="05050102010706020507" pitchFamily="18" charset="2"/>
              </a:rPr>
              <a:t>s</a:t>
            </a:r>
            <a:endParaRPr lang="it-IT" sz="2400" b="1" dirty="0">
              <a:solidFill>
                <a:srgbClr val="00B050"/>
              </a:solidFill>
              <a:latin typeface="Symbol" panose="05050102010706020507" pitchFamily="18" charset="2"/>
            </a:endParaRPr>
          </a:p>
        </p:txBody>
      </p:sp>
      <p:sp>
        <p:nvSpPr>
          <p:cNvPr id="299" name="TextBox 298"/>
          <p:cNvSpPr txBox="1"/>
          <p:nvPr/>
        </p:nvSpPr>
        <p:spPr>
          <a:xfrm>
            <a:off x="5751972" y="774296"/>
            <a:ext cx="747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p</a:t>
            </a:r>
            <a:endParaRPr lang="it-IT" sz="2400" b="1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1" name="Ink 40"/>
              <p14:cNvContentPartPr/>
              <p14:nvPr/>
            </p14:nvContentPartPr>
            <p14:xfrm>
              <a:off x="3465002" y="781552"/>
              <a:ext cx="1912680" cy="41976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55642" y="772192"/>
                <a:ext cx="1931400" cy="438480"/>
              </a:xfrm>
              <a:prstGeom prst="rect">
                <a:avLst/>
              </a:prstGeom>
            </p:spPr>
          </p:pic>
        </mc:Fallback>
      </mc:AlternateContent>
      <p:cxnSp>
        <p:nvCxnSpPr>
          <p:cNvPr id="201" name="Straight Arrow Connector 200"/>
          <p:cNvCxnSpPr/>
          <p:nvPr/>
        </p:nvCxnSpPr>
        <p:spPr>
          <a:xfrm>
            <a:off x="2988626" y="2184727"/>
            <a:ext cx="563643" cy="0"/>
          </a:xfrm>
          <a:prstGeom prst="straightConnector1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2" name="Group 201"/>
          <p:cNvGrpSpPr/>
          <p:nvPr/>
        </p:nvGrpSpPr>
        <p:grpSpPr>
          <a:xfrm>
            <a:off x="6890605" y="3662568"/>
            <a:ext cx="1370004" cy="788242"/>
            <a:chOff x="-84035" y="2769966"/>
            <a:chExt cx="1370004" cy="788242"/>
          </a:xfrm>
        </p:grpSpPr>
        <p:grpSp>
          <p:nvGrpSpPr>
            <p:cNvPr id="203" name="Group 202"/>
            <p:cNvGrpSpPr/>
            <p:nvPr/>
          </p:nvGrpSpPr>
          <p:grpSpPr>
            <a:xfrm>
              <a:off x="801875" y="3083747"/>
              <a:ext cx="484094" cy="474461"/>
              <a:chOff x="2056959" y="2039021"/>
              <a:chExt cx="484094" cy="474461"/>
            </a:xfrm>
          </p:grpSpPr>
          <p:sp>
            <p:nvSpPr>
              <p:cNvPr id="206" name="Rectangle 205"/>
              <p:cNvSpPr/>
              <p:nvPr/>
            </p:nvSpPr>
            <p:spPr>
              <a:xfrm>
                <a:off x="2056959" y="2039021"/>
                <a:ext cx="484094" cy="474461"/>
              </a:xfrm>
              <a:prstGeom prst="rect">
                <a:avLst/>
              </a:prstGeom>
              <a:solidFill>
                <a:schemeClr val="accent1">
                  <a:alpha val="35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207" name="Straight Arrow Connector 206"/>
              <p:cNvCxnSpPr/>
              <p:nvPr/>
            </p:nvCxnSpPr>
            <p:spPr>
              <a:xfrm rot="10800000" flipH="1">
                <a:off x="2299005" y="2106081"/>
                <a:ext cx="0" cy="324000"/>
              </a:xfrm>
              <a:prstGeom prst="straightConnector1">
                <a:avLst/>
              </a:prstGeom>
              <a:ln w="34925">
                <a:solidFill>
                  <a:schemeClr val="tx1"/>
                </a:solidFill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4" name="TextBox 203"/>
            <p:cNvSpPr txBox="1"/>
            <p:nvPr/>
          </p:nvSpPr>
          <p:spPr>
            <a:xfrm>
              <a:off x="-84035" y="2769966"/>
              <a:ext cx="846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2400" b="1" dirty="0" smtClean="0"/>
                <a:t>H</a:t>
              </a:r>
              <a:endParaRPr lang="it-IT" sz="2400" b="1" dirty="0"/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-64264" y="3079891"/>
              <a:ext cx="846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2400" dirty="0" smtClean="0"/>
                <a:t>1s</a:t>
              </a:r>
              <a:endParaRPr lang="it-IT" sz="2400" dirty="0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1" name="Ink 60"/>
              <p14:cNvContentPartPr/>
              <p14:nvPr/>
            </p14:nvContentPartPr>
            <p14:xfrm>
              <a:off x="5619215" y="1266801"/>
              <a:ext cx="1669680" cy="1047600"/>
            </p14:xfrm>
          </p:contentPart>
        </mc:Choice>
        <mc:Fallback xmlns="">
          <p:pic>
            <p:nvPicPr>
              <p:cNvPr id="61" name="Ink 6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01215" y="1248801"/>
                <a:ext cx="1705680" cy="10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6" name="Ink 135"/>
              <p14:cNvContentPartPr/>
              <p14:nvPr/>
            </p14:nvContentPartPr>
            <p14:xfrm>
              <a:off x="5906135" y="749079"/>
              <a:ext cx="1824120" cy="991080"/>
            </p14:xfrm>
          </p:contentPart>
        </mc:Choice>
        <mc:Fallback xmlns="">
          <p:pic>
            <p:nvPicPr>
              <p:cNvPr id="136" name="Ink 13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888135" y="731079"/>
                <a:ext cx="1860120" cy="1027080"/>
              </a:xfrm>
              <a:prstGeom prst="rect">
                <a:avLst/>
              </a:prstGeom>
            </p:spPr>
          </p:pic>
        </mc:Fallback>
      </mc:AlternateContent>
      <p:sp>
        <p:nvSpPr>
          <p:cNvPr id="216" name="TextBox 215"/>
          <p:cNvSpPr txBox="1"/>
          <p:nvPr/>
        </p:nvSpPr>
        <p:spPr>
          <a:xfrm>
            <a:off x="6461036" y="2422007"/>
            <a:ext cx="747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00B050"/>
                </a:solidFill>
                <a:latin typeface="Symbol" panose="05050102010706020507" pitchFamily="18" charset="2"/>
              </a:rPr>
              <a:t>s</a:t>
            </a:r>
            <a:endParaRPr lang="it-IT" sz="2400" b="1" dirty="0">
              <a:solidFill>
                <a:srgbClr val="00B050"/>
              </a:solidFill>
              <a:latin typeface="Symbol" panose="05050102010706020507" pitchFamily="18" charset="2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1" name="Ink 140"/>
              <p14:cNvContentPartPr/>
              <p14:nvPr/>
            </p14:nvContentPartPr>
            <p14:xfrm>
              <a:off x="1142856" y="1571907"/>
              <a:ext cx="1207440" cy="1189080"/>
            </p14:xfrm>
          </p:contentPart>
        </mc:Choice>
        <mc:Fallback xmlns="">
          <p:pic>
            <p:nvPicPr>
              <p:cNvPr id="141" name="Ink 14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24856" y="1553907"/>
                <a:ext cx="1243440" cy="122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15" name="Ink 314"/>
              <p14:cNvContentPartPr/>
              <p14:nvPr/>
            </p14:nvContentPartPr>
            <p14:xfrm>
              <a:off x="1352967" y="3695120"/>
              <a:ext cx="3240" cy="360"/>
            </p14:xfrm>
          </p:contentPart>
        </mc:Choice>
        <mc:Fallback xmlns="">
          <p:pic>
            <p:nvPicPr>
              <p:cNvPr id="315" name="Ink 31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26967" y="3569120"/>
                <a:ext cx="25524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17" name="Ink 316"/>
              <p14:cNvContentPartPr/>
              <p14:nvPr/>
            </p14:nvContentPartPr>
            <p14:xfrm>
              <a:off x="1896921" y="4104094"/>
              <a:ext cx="3240" cy="360"/>
            </p14:xfrm>
          </p:contentPart>
        </mc:Choice>
        <mc:Fallback xmlns="">
          <p:pic>
            <p:nvPicPr>
              <p:cNvPr id="317" name="Ink 31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770921" y="3978094"/>
                <a:ext cx="255240" cy="252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3" name="Group 132"/>
          <p:cNvGrpSpPr/>
          <p:nvPr/>
        </p:nvGrpSpPr>
        <p:grpSpPr>
          <a:xfrm>
            <a:off x="312015" y="3165960"/>
            <a:ext cx="1675440" cy="1384920"/>
            <a:chOff x="1364199" y="3256601"/>
            <a:chExt cx="1675440" cy="138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/>
                <p14:cNvContentPartPr/>
                <p14:nvPr/>
              </p14:nvContentPartPr>
              <p14:xfrm>
                <a:off x="2304879" y="3687521"/>
                <a:ext cx="360" cy="210240"/>
              </p14:xfrm>
            </p:contentPart>
          </mc:Choice>
          <mc:Fallback xmlns="">
            <p:pic>
              <p:nvPicPr>
                <p:cNvPr id="10" name="Ink 9"/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295519" y="3678161"/>
                  <a:ext cx="1908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2" name="Ink 31"/>
                <p14:cNvContentPartPr/>
                <p14:nvPr/>
              </p14:nvContentPartPr>
              <p14:xfrm>
                <a:off x="1364199" y="4073441"/>
                <a:ext cx="745920" cy="517680"/>
              </p14:xfrm>
            </p:contentPart>
          </mc:Choice>
          <mc:Fallback xmlns="">
            <p:pic>
              <p:nvPicPr>
                <p:cNvPr id="32" name="Ink 31"/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354839" y="4064081"/>
                  <a:ext cx="764640" cy="53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4" name="Ink 33"/>
                <p14:cNvContentPartPr/>
                <p14:nvPr/>
              </p14:nvContentPartPr>
              <p14:xfrm>
                <a:off x="2300199" y="3256601"/>
                <a:ext cx="739440" cy="1033560"/>
              </p14:xfrm>
            </p:contentPart>
          </mc:Choice>
          <mc:Fallback xmlns="">
            <p:pic>
              <p:nvPicPr>
                <p:cNvPr id="34" name="Ink 33"/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290839" y="3247241"/>
                  <a:ext cx="758160" cy="10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57" name="Ink 56"/>
                <p14:cNvContentPartPr/>
                <p14:nvPr/>
              </p14:nvContentPartPr>
              <p14:xfrm>
                <a:off x="2300919" y="3691481"/>
                <a:ext cx="154080" cy="155520"/>
              </p14:xfrm>
            </p:contentPart>
          </mc:Choice>
          <mc:Fallback xmlns="">
            <p:pic>
              <p:nvPicPr>
                <p:cNvPr id="57" name="Ink 56"/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291559" y="3682121"/>
                  <a:ext cx="1728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58" name="Ink 57"/>
                <p14:cNvContentPartPr/>
                <p14:nvPr/>
              </p14:nvContentPartPr>
              <p14:xfrm>
                <a:off x="2000679" y="3837641"/>
                <a:ext cx="761760" cy="232560"/>
              </p14:xfrm>
            </p:contentPart>
          </mc:Choice>
          <mc:Fallback xmlns="">
            <p:pic>
              <p:nvPicPr>
                <p:cNvPr id="58" name="Ink 57"/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991319" y="3828281"/>
                  <a:ext cx="78048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59" name="Ink 58"/>
                <p14:cNvContentPartPr/>
                <p14:nvPr/>
              </p14:nvContentPartPr>
              <p14:xfrm>
                <a:off x="2180679" y="4511921"/>
                <a:ext cx="120600" cy="15480"/>
              </p14:xfrm>
            </p:contentPart>
          </mc:Choice>
          <mc:Fallback xmlns="">
            <p:pic>
              <p:nvPicPr>
                <p:cNvPr id="59" name="Ink 58"/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171319" y="4502561"/>
                  <a:ext cx="1393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60" name="Ink 59"/>
                <p14:cNvContentPartPr/>
                <p14:nvPr/>
              </p14:nvContentPartPr>
              <p14:xfrm>
                <a:off x="2285439" y="4407161"/>
                <a:ext cx="10440" cy="234360"/>
              </p14:xfrm>
            </p:contentPart>
          </mc:Choice>
          <mc:Fallback xmlns="">
            <p:pic>
              <p:nvPicPr>
                <p:cNvPr id="60" name="Ink 59"/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276079" y="4397801"/>
                  <a:ext cx="2916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98" name="Ink 97"/>
                <p14:cNvContentPartPr/>
                <p14:nvPr/>
              </p14:nvContentPartPr>
              <p14:xfrm>
                <a:off x="2151159" y="4410761"/>
                <a:ext cx="12600" cy="209880"/>
              </p14:xfrm>
            </p:contentPart>
          </mc:Choice>
          <mc:Fallback xmlns="">
            <p:pic>
              <p:nvPicPr>
                <p:cNvPr id="98" name="Ink 97"/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141799" y="4401401"/>
                  <a:ext cx="31320" cy="228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48" name="Ink 147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148" name="Ink 14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0" y="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49" name="Ink 148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149" name="Ink 14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0" y="0"/>
                <a:ext cx="0" cy="0"/>
              </a:xfrm>
              <a:prstGeom prst="rect">
                <a:avLst/>
              </a:prstGeom>
            </p:spPr>
          </p:pic>
        </mc:Fallback>
      </mc:AlternateContent>
      <p:cxnSp>
        <p:nvCxnSpPr>
          <p:cNvPr id="113" name="Straight Arrow Connector 112"/>
          <p:cNvCxnSpPr/>
          <p:nvPr/>
        </p:nvCxnSpPr>
        <p:spPr>
          <a:xfrm>
            <a:off x="4110134" y="3430230"/>
            <a:ext cx="563643" cy="0"/>
          </a:xfrm>
          <a:prstGeom prst="straightConnector1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1" name="Group 130"/>
          <p:cNvGrpSpPr/>
          <p:nvPr/>
        </p:nvGrpSpPr>
        <p:grpSpPr>
          <a:xfrm>
            <a:off x="4596876" y="2823606"/>
            <a:ext cx="2762887" cy="804018"/>
            <a:chOff x="-273969" y="2116825"/>
            <a:chExt cx="3118940" cy="920864"/>
          </a:xfrm>
        </p:grpSpPr>
        <p:grpSp>
          <p:nvGrpSpPr>
            <p:cNvPr id="135" name="Group 134"/>
            <p:cNvGrpSpPr/>
            <p:nvPr/>
          </p:nvGrpSpPr>
          <p:grpSpPr>
            <a:xfrm>
              <a:off x="-273969" y="2116825"/>
              <a:ext cx="3118940" cy="920864"/>
              <a:chOff x="-524980" y="2141432"/>
              <a:chExt cx="3118940" cy="920864"/>
            </a:xfrm>
          </p:grpSpPr>
          <p:sp>
            <p:nvSpPr>
              <p:cNvPr id="139" name="TextBox 138"/>
              <p:cNvSpPr txBox="1"/>
              <p:nvPr/>
            </p:nvSpPr>
            <p:spPr>
              <a:xfrm>
                <a:off x="-524980" y="2533540"/>
                <a:ext cx="1149607" cy="5287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dirty="0" smtClean="0"/>
                  <a:t>2sp</a:t>
                </a:r>
                <a:r>
                  <a:rPr lang="it-IT" sz="2400" baseline="30000" dirty="0" smtClean="0"/>
                  <a:t>3</a:t>
                </a:r>
                <a:endParaRPr lang="it-IT" sz="2400" baseline="30000" dirty="0"/>
              </a:p>
            </p:txBody>
          </p:sp>
          <p:grpSp>
            <p:nvGrpSpPr>
              <p:cNvPr id="140" name="Group 139"/>
              <p:cNvGrpSpPr/>
              <p:nvPr/>
            </p:nvGrpSpPr>
            <p:grpSpPr>
              <a:xfrm>
                <a:off x="640510" y="2520681"/>
                <a:ext cx="1953450" cy="477971"/>
                <a:chOff x="1895594" y="1475955"/>
                <a:chExt cx="1953450" cy="477971"/>
              </a:xfrm>
            </p:grpSpPr>
            <p:sp>
              <p:nvSpPr>
                <p:cNvPr id="144" name="Rectangle 143"/>
                <p:cNvSpPr/>
                <p:nvPr/>
              </p:nvSpPr>
              <p:spPr>
                <a:xfrm>
                  <a:off x="1895594" y="1475955"/>
                  <a:ext cx="484094" cy="474461"/>
                </a:xfrm>
                <a:prstGeom prst="rect">
                  <a:avLst/>
                </a:prstGeom>
                <a:solidFill>
                  <a:srgbClr val="00B050">
                    <a:alpha val="35000"/>
                  </a:srgb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grpSp>
              <p:nvGrpSpPr>
                <p:cNvPr id="145" name="Group 144"/>
                <p:cNvGrpSpPr/>
                <p:nvPr/>
              </p:nvGrpSpPr>
              <p:grpSpPr>
                <a:xfrm>
                  <a:off x="2379689" y="1479465"/>
                  <a:ext cx="1469355" cy="474461"/>
                  <a:chOff x="2442718" y="1935788"/>
                  <a:chExt cx="1469355" cy="474461"/>
                </a:xfrm>
              </p:grpSpPr>
              <p:sp>
                <p:nvSpPr>
                  <p:cNvPr id="152" name="Rectangle 151"/>
                  <p:cNvSpPr/>
                  <p:nvPr/>
                </p:nvSpPr>
                <p:spPr>
                  <a:xfrm>
                    <a:off x="2442718" y="1935788"/>
                    <a:ext cx="484094" cy="474461"/>
                  </a:xfrm>
                  <a:prstGeom prst="rect">
                    <a:avLst/>
                  </a:prstGeom>
                  <a:solidFill>
                    <a:srgbClr val="00B05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153" name="Rectangle 152"/>
                  <p:cNvSpPr/>
                  <p:nvPr/>
                </p:nvSpPr>
                <p:spPr>
                  <a:xfrm>
                    <a:off x="2935349" y="1935788"/>
                    <a:ext cx="484094" cy="474461"/>
                  </a:xfrm>
                  <a:prstGeom prst="rect">
                    <a:avLst/>
                  </a:prstGeom>
                  <a:solidFill>
                    <a:srgbClr val="00B05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154" name="Rectangle 153"/>
                  <p:cNvSpPr/>
                  <p:nvPr/>
                </p:nvSpPr>
                <p:spPr>
                  <a:xfrm>
                    <a:off x="3427979" y="1935788"/>
                    <a:ext cx="484094" cy="474461"/>
                  </a:xfrm>
                  <a:prstGeom prst="rect">
                    <a:avLst/>
                  </a:prstGeom>
                  <a:solidFill>
                    <a:srgbClr val="00B05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</p:grpSp>
            <p:cxnSp>
              <p:nvCxnSpPr>
                <p:cNvPr id="146" name="Straight Arrow Connector 145"/>
                <p:cNvCxnSpPr/>
                <p:nvPr/>
              </p:nvCxnSpPr>
              <p:spPr>
                <a:xfrm flipH="1">
                  <a:off x="2218324" y="1543013"/>
                  <a:ext cx="0" cy="324001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Arrow Connector 146"/>
                <p:cNvCxnSpPr/>
                <p:nvPr/>
              </p:nvCxnSpPr>
              <p:spPr>
                <a:xfrm rot="10800000" flipH="1">
                  <a:off x="2065923" y="1543013"/>
                  <a:ext cx="0" cy="324001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Arrow Connector 149"/>
                <p:cNvCxnSpPr/>
                <p:nvPr/>
              </p:nvCxnSpPr>
              <p:spPr>
                <a:xfrm flipH="1">
                  <a:off x="3100908" y="1559234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Arrow Connector 150"/>
                <p:cNvCxnSpPr/>
                <p:nvPr/>
              </p:nvCxnSpPr>
              <p:spPr>
                <a:xfrm flipH="1">
                  <a:off x="3602931" y="1549633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2" name="TextBox 141"/>
              <p:cNvSpPr txBox="1"/>
              <p:nvPr/>
            </p:nvSpPr>
            <p:spPr>
              <a:xfrm>
                <a:off x="-371511" y="2141432"/>
                <a:ext cx="846366" cy="461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b="1" dirty="0"/>
                  <a:t>O</a:t>
                </a:r>
              </a:p>
            </p:txBody>
          </p:sp>
        </p:grpSp>
        <p:cxnSp>
          <p:nvCxnSpPr>
            <p:cNvPr id="137" name="Straight Arrow Connector 136"/>
            <p:cNvCxnSpPr/>
            <p:nvPr/>
          </p:nvCxnSpPr>
          <p:spPr>
            <a:xfrm flipH="1">
              <a:off x="1680415" y="2570387"/>
              <a:ext cx="0" cy="3240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Arrow Connector 137"/>
            <p:cNvCxnSpPr/>
            <p:nvPr/>
          </p:nvCxnSpPr>
          <p:spPr>
            <a:xfrm rot="10800000" flipH="1">
              <a:off x="1528015" y="2570387"/>
              <a:ext cx="0" cy="3240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6" name="Ink 5"/>
              <p14:cNvContentPartPr/>
              <p14:nvPr/>
            </p14:nvContentPartPr>
            <p14:xfrm>
              <a:off x="5136854" y="2393704"/>
              <a:ext cx="2939400" cy="17305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118854" y="2375704"/>
                <a:ext cx="2975400" cy="176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1" name="Ink 10"/>
              <p14:cNvContentPartPr/>
              <p14:nvPr/>
            </p14:nvContentPartPr>
            <p14:xfrm>
              <a:off x="2551285" y="2668024"/>
              <a:ext cx="1667160" cy="117324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533285" y="2650024"/>
                <a:ext cx="1703160" cy="120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7944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" grpId="0"/>
      <p:bldP spid="297" grpId="0"/>
      <p:bldP spid="298" grpId="0"/>
      <p:bldP spid="299" grpId="0"/>
      <p:bldP spid="2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3059" y="264850"/>
            <a:ext cx="65915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Esempio: SO</a:t>
            </a:r>
            <a:r>
              <a:rPr lang="it-IT" i="1" baseline="-25000" dirty="0"/>
              <a:t>4</a:t>
            </a:r>
            <a:r>
              <a:rPr lang="it-IT" i="1" baseline="30000" dirty="0" smtClean="0"/>
              <a:t>2-</a:t>
            </a:r>
          </a:p>
          <a:p>
            <a:r>
              <a:rPr lang="it-IT" i="1" dirty="0" smtClean="0"/>
              <a:t>In base alla teoria VSEPR, lo ione è tetraedrico, con angoli di legame circa 109.5°.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374107" y="4584190"/>
            <a:ext cx="2103354" cy="971721"/>
            <a:chOff x="1052886" y="2420663"/>
            <a:chExt cx="2374412" cy="1112938"/>
          </a:xfrm>
        </p:grpSpPr>
        <p:grpSp>
          <p:nvGrpSpPr>
            <p:cNvPr id="80" name="Group 79"/>
            <p:cNvGrpSpPr/>
            <p:nvPr/>
          </p:nvGrpSpPr>
          <p:grpSpPr>
            <a:xfrm>
              <a:off x="1052886" y="2420663"/>
              <a:ext cx="2374412" cy="1112938"/>
              <a:chOff x="801875" y="2445270"/>
              <a:chExt cx="2374412" cy="1112938"/>
            </a:xfrm>
          </p:grpSpPr>
          <p:sp>
            <p:nvSpPr>
              <p:cNvPr id="86" name="TextBox 85"/>
              <p:cNvSpPr txBox="1"/>
              <p:nvPr/>
            </p:nvSpPr>
            <p:spPr>
              <a:xfrm>
                <a:off x="2329919" y="2445270"/>
                <a:ext cx="8463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dirty="0"/>
                  <a:t>2</a:t>
                </a:r>
                <a:r>
                  <a:rPr lang="it-IT" sz="2400" dirty="0" smtClean="0"/>
                  <a:t>p</a:t>
                </a:r>
                <a:endParaRPr lang="it-IT" sz="2400" dirty="0"/>
              </a:p>
            </p:txBody>
          </p:sp>
          <p:grpSp>
            <p:nvGrpSpPr>
              <p:cNvPr id="83" name="Group 82"/>
              <p:cNvGrpSpPr/>
              <p:nvPr/>
            </p:nvGrpSpPr>
            <p:grpSpPr>
              <a:xfrm>
                <a:off x="801875" y="2524191"/>
                <a:ext cx="1792085" cy="1034017"/>
                <a:chOff x="2056959" y="1479465"/>
                <a:chExt cx="1792085" cy="1034017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2056959" y="2039021"/>
                  <a:ext cx="484094" cy="474461"/>
                </a:xfrm>
                <a:prstGeom prst="rect">
                  <a:avLst/>
                </a:prstGeom>
                <a:solidFill>
                  <a:schemeClr val="accent1">
                    <a:alpha val="35000"/>
                  </a:scheme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grpSp>
              <p:nvGrpSpPr>
                <p:cNvPr id="88" name="Group 87"/>
                <p:cNvGrpSpPr/>
                <p:nvPr/>
              </p:nvGrpSpPr>
              <p:grpSpPr>
                <a:xfrm>
                  <a:off x="2379689" y="1479465"/>
                  <a:ext cx="1469355" cy="474461"/>
                  <a:chOff x="2442718" y="1935788"/>
                  <a:chExt cx="1469355" cy="474461"/>
                </a:xfrm>
              </p:grpSpPr>
              <p:sp>
                <p:nvSpPr>
                  <p:cNvPr id="93" name="Rectangle 92"/>
                  <p:cNvSpPr/>
                  <p:nvPr/>
                </p:nvSpPr>
                <p:spPr>
                  <a:xfrm>
                    <a:off x="2442718" y="1935788"/>
                    <a:ext cx="484094" cy="474461"/>
                  </a:xfrm>
                  <a:prstGeom prst="rect">
                    <a:avLst/>
                  </a:prstGeom>
                  <a:solidFill>
                    <a:srgbClr val="FFC00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94" name="Rectangle 93"/>
                  <p:cNvSpPr/>
                  <p:nvPr/>
                </p:nvSpPr>
                <p:spPr>
                  <a:xfrm>
                    <a:off x="2935349" y="1935788"/>
                    <a:ext cx="484094" cy="474461"/>
                  </a:xfrm>
                  <a:prstGeom prst="rect">
                    <a:avLst/>
                  </a:prstGeom>
                  <a:solidFill>
                    <a:srgbClr val="FFC00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95" name="Rectangle 94"/>
                  <p:cNvSpPr/>
                  <p:nvPr/>
                </p:nvSpPr>
                <p:spPr>
                  <a:xfrm>
                    <a:off x="3427979" y="1935788"/>
                    <a:ext cx="484094" cy="474461"/>
                  </a:xfrm>
                  <a:prstGeom prst="rect">
                    <a:avLst/>
                  </a:prstGeom>
                  <a:solidFill>
                    <a:srgbClr val="FFC00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</p:grpSp>
            <p:cxnSp>
              <p:nvCxnSpPr>
                <p:cNvPr id="89" name="Straight Arrow Connector 88"/>
                <p:cNvCxnSpPr/>
                <p:nvPr/>
              </p:nvCxnSpPr>
              <p:spPr>
                <a:xfrm flipH="1">
                  <a:off x="2379689" y="2106081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Arrow Connector 89"/>
                <p:cNvCxnSpPr/>
                <p:nvPr/>
              </p:nvCxnSpPr>
              <p:spPr>
                <a:xfrm rot="10800000" flipH="1">
                  <a:off x="2227289" y="2106081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Arrow Connector 90"/>
                <p:cNvCxnSpPr/>
                <p:nvPr/>
              </p:nvCxnSpPr>
              <p:spPr>
                <a:xfrm flipH="1">
                  <a:off x="3100908" y="1559234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Arrow Connector 91"/>
                <p:cNvCxnSpPr/>
                <p:nvPr/>
              </p:nvCxnSpPr>
              <p:spPr>
                <a:xfrm flipH="1">
                  <a:off x="3602931" y="1549633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4" name="TextBox 83"/>
              <p:cNvSpPr txBox="1"/>
              <p:nvPr/>
            </p:nvSpPr>
            <p:spPr>
              <a:xfrm>
                <a:off x="2227703" y="2994758"/>
                <a:ext cx="846366" cy="5287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b="1" dirty="0" smtClean="0"/>
                  <a:t>O</a:t>
                </a:r>
                <a:endParaRPr lang="it-IT" sz="2400" b="1" baseline="30000" dirty="0"/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972205" y="3052230"/>
                <a:ext cx="8463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dirty="0"/>
                  <a:t>2</a:t>
                </a:r>
                <a:r>
                  <a:rPr lang="it-IT" sz="2400" dirty="0" smtClean="0"/>
                  <a:t>s</a:t>
                </a:r>
                <a:endParaRPr lang="it-IT" sz="2400" dirty="0"/>
              </a:p>
            </p:txBody>
          </p:sp>
        </p:grpSp>
        <p:cxnSp>
          <p:nvCxnSpPr>
            <p:cNvPr id="81" name="Straight Arrow Connector 80"/>
            <p:cNvCxnSpPr/>
            <p:nvPr/>
          </p:nvCxnSpPr>
          <p:spPr>
            <a:xfrm flipH="1">
              <a:off x="1680415" y="2570387"/>
              <a:ext cx="0" cy="3240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 rot="10800000" flipH="1">
              <a:off x="1528015" y="2570387"/>
              <a:ext cx="0" cy="3240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6" name="TextBox 295"/>
          <p:cNvSpPr txBox="1"/>
          <p:nvPr/>
        </p:nvSpPr>
        <p:spPr>
          <a:xfrm>
            <a:off x="472147" y="5759286"/>
            <a:ext cx="81193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Lo ione ha 4 legami s tra lo zolfo e ciascuno degli atomi di ossigeno. In aggiunta si formano 2 legami p con due ossigeni. Gli altri due ossigeni hanno un elettrone in più (carica formale -1).</a:t>
            </a:r>
          </a:p>
        </p:txBody>
      </p:sp>
      <p:sp>
        <p:nvSpPr>
          <p:cNvPr id="297" name="TextBox 296"/>
          <p:cNvSpPr txBox="1"/>
          <p:nvPr/>
        </p:nvSpPr>
        <p:spPr>
          <a:xfrm>
            <a:off x="4572151" y="4277875"/>
            <a:ext cx="747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00B050"/>
                </a:solidFill>
                <a:latin typeface="Symbol" panose="05050102010706020507" pitchFamily="18" charset="2"/>
              </a:rPr>
              <a:t>s</a:t>
            </a:r>
            <a:endParaRPr lang="it-IT" sz="2400" b="1" dirty="0">
              <a:solidFill>
                <a:srgbClr val="00B050"/>
              </a:solidFill>
              <a:latin typeface="Symbol" panose="05050102010706020507" pitchFamily="18" charset="2"/>
            </a:endParaRPr>
          </a:p>
        </p:txBody>
      </p:sp>
      <p:sp>
        <p:nvSpPr>
          <p:cNvPr id="298" name="TextBox 297"/>
          <p:cNvSpPr txBox="1"/>
          <p:nvPr/>
        </p:nvSpPr>
        <p:spPr>
          <a:xfrm>
            <a:off x="6100952" y="3944495"/>
            <a:ext cx="747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00B050"/>
                </a:solidFill>
                <a:latin typeface="Symbol" panose="05050102010706020507" pitchFamily="18" charset="2"/>
              </a:rPr>
              <a:t>s</a:t>
            </a:r>
            <a:endParaRPr lang="it-IT" sz="2400" b="1" dirty="0">
              <a:solidFill>
                <a:srgbClr val="00B050"/>
              </a:solidFill>
              <a:latin typeface="Symbol" panose="05050102010706020507" pitchFamily="18" charset="2"/>
            </a:endParaRPr>
          </a:p>
        </p:txBody>
      </p:sp>
      <p:sp>
        <p:nvSpPr>
          <p:cNvPr id="299" name="TextBox 298"/>
          <p:cNvSpPr txBox="1"/>
          <p:nvPr/>
        </p:nvSpPr>
        <p:spPr>
          <a:xfrm>
            <a:off x="6965245" y="3234630"/>
            <a:ext cx="747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p</a:t>
            </a:r>
            <a:endParaRPr lang="it-IT" sz="2400" b="1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7156082" y="516491"/>
            <a:ext cx="1627127" cy="1108986"/>
            <a:chOff x="941689" y="1192881"/>
            <a:chExt cx="2135520" cy="154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7" name="Ink 26"/>
                <p14:cNvContentPartPr/>
                <p14:nvPr/>
              </p14:nvContentPartPr>
              <p14:xfrm>
                <a:off x="941689" y="1192881"/>
                <a:ext cx="2135520" cy="992160"/>
              </p14:xfrm>
            </p:contentPart>
          </mc:Choice>
          <mc:Fallback xmlns="">
            <p:pic>
              <p:nvPicPr>
                <p:cNvPr id="27" name="Ink 26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29405" y="1179820"/>
                  <a:ext cx="2160088" cy="10182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7" name="Ink 46"/>
                <p14:cNvContentPartPr/>
                <p14:nvPr/>
              </p14:nvContentPartPr>
              <p14:xfrm>
                <a:off x="1802449" y="2095041"/>
                <a:ext cx="424080" cy="644760"/>
              </p14:xfrm>
            </p:contentPart>
          </mc:Choice>
          <mc:Fallback xmlns="">
            <p:pic>
              <p:nvPicPr>
                <p:cNvPr id="47" name="Ink 46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790157" y="2081985"/>
                  <a:ext cx="448664" cy="67087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Group 167"/>
          <p:cNvGrpSpPr/>
          <p:nvPr/>
        </p:nvGrpSpPr>
        <p:grpSpPr>
          <a:xfrm>
            <a:off x="6910143" y="4584190"/>
            <a:ext cx="2103354" cy="971721"/>
            <a:chOff x="1052886" y="2420663"/>
            <a:chExt cx="2374412" cy="1112938"/>
          </a:xfrm>
        </p:grpSpPr>
        <p:grpSp>
          <p:nvGrpSpPr>
            <p:cNvPr id="169" name="Group 168"/>
            <p:cNvGrpSpPr/>
            <p:nvPr/>
          </p:nvGrpSpPr>
          <p:grpSpPr>
            <a:xfrm>
              <a:off x="1052886" y="2420663"/>
              <a:ext cx="2374412" cy="1112938"/>
              <a:chOff x="801875" y="2445270"/>
              <a:chExt cx="2374412" cy="1112938"/>
            </a:xfrm>
          </p:grpSpPr>
          <p:sp>
            <p:nvSpPr>
              <p:cNvPr id="172" name="TextBox 171"/>
              <p:cNvSpPr txBox="1"/>
              <p:nvPr/>
            </p:nvSpPr>
            <p:spPr>
              <a:xfrm>
                <a:off x="2329919" y="2445270"/>
                <a:ext cx="8463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dirty="0"/>
                  <a:t>2</a:t>
                </a:r>
                <a:r>
                  <a:rPr lang="it-IT" sz="2400" dirty="0" smtClean="0"/>
                  <a:t>p</a:t>
                </a:r>
                <a:endParaRPr lang="it-IT" sz="2400" dirty="0"/>
              </a:p>
            </p:txBody>
          </p:sp>
          <p:grpSp>
            <p:nvGrpSpPr>
              <p:cNvPr id="173" name="Group 172"/>
              <p:cNvGrpSpPr/>
              <p:nvPr/>
            </p:nvGrpSpPr>
            <p:grpSpPr>
              <a:xfrm>
                <a:off x="801875" y="2524191"/>
                <a:ext cx="1792085" cy="1034017"/>
                <a:chOff x="2056959" y="1479465"/>
                <a:chExt cx="1792085" cy="1034017"/>
              </a:xfrm>
            </p:grpSpPr>
            <p:sp>
              <p:nvSpPr>
                <p:cNvPr id="177" name="Rectangle 176"/>
                <p:cNvSpPr/>
                <p:nvPr/>
              </p:nvSpPr>
              <p:spPr>
                <a:xfrm>
                  <a:off x="2056959" y="2039021"/>
                  <a:ext cx="484094" cy="474461"/>
                </a:xfrm>
                <a:prstGeom prst="rect">
                  <a:avLst/>
                </a:prstGeom>
                <a:solidFill>
                  <a:schemeClr val="accent1">
                    <a:alpha val="35000"/>
                  </a:scheme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grpSp>
              <p:nvGrpSpPr>
                <p:cNvPr id="178" name="Group 177"/>
                <p:cNvGrpSpPr/>
                <p:nvPr/>
              </p:nvGrpSpPr>
              <p:grpSpPr>
                <a:xfrm>
                  <a:off x="2379689" y="1479465"/>
                  <a:ext cx="1469355" cy="474461"/>
                  <a:chOff x="2442718" y="1935788"/>
                  <a:chExt cx="1469355" cy="474461"/>
                </a:xfrm>
              </p:grpSpPr>
              <p:sp>
                <p:nvSpPr>
                  <p:cNvPr id="183" name="Rectangle 182"/>
                  <p:cNvSpPr/>
                  <p:nvPr/>
                </p:nvSpPr>
                <p:spPr>
                  <a:xfrm>
                    <a:off x="2442718" y="1935788"/>
                    <a:ext cx="484094" cy="474461"/>
                  </a:xfrm>
                  <a:prstGeom prst="rect">
                    <a:avLst/>
                  </a:prstGeom>
                  <a:solidFill>
                    <a:srgbClr val="FFC00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184" name="Rectangle 183"/>
                  <p:cNvSpPr/>
                  <p:nvPr/>
                </p:nvSpPr>
                <p:spPr>
                  <a:xfrm>
                    <a:off x="2935349" y="1935788"/>
                    <a:ext cx="484094" cy="474461"/>
                  </a:xfrm>
                  <a:prstGeom prst="rect">
                    <a:avLst/>
                  </a:prstGeom>
                  <a:solidFill>
                    <a:srgbClr val="FFC00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185" name="Rectangle 184"/>
                  <p:cNvSpPr/>
                  <p:nvPr/>
                </p:nvSpPr>
                <p:spPr>
                  <a:xfrm>
                    <a:off x="3427979" y="1935788"/>
                    <a:ext cx="484094" cy="474461"/>
                  </a:xfrm>
                  <a:prstGeom prst="rect">
                    <a:avLst/>
                  </a:prstGeom>
                  <a:solidFill>
                    <a:srgbClr val="FFC00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</p:grpSp>
            <p:cxnSp>
              <p:nvCxnSpPr>
                <p:cNvPr id="179" name="Straight Arrow Connector 178"/>
                <p:cNvCxnSpPr/>
                <p:nvPr/>
              </p:nvCxnSpPr>
              <p:spPr>
                <a:xfrm flipH="1">
                  <a:off x="2379689" y="2106081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Straight Arrow Connector 179"/>
                <p:cNvCxnSpPr/>
                <p:nvPr/>
              </p:nvCxnSpPr>
              <p:spPr>
                <a:xfrm rot="10800000" flipH="1">
                  <a:off x="2227289" y="2106081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Straight Arrow Connector 180"/>
                <p:cNvCxnSpPr/>
                <p:nvPr/>
              </p:nvCxnSpPr>
              <p:spPr>
                <a:xfrm flipH="1">
                  <a:off x="3100908" y="1559234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Straight Arrow Connector 181"/>
                <p:cNvCxnSpPr/>
                <p:nvPr/>
              </p:nvCxnSpPr>
              <p:spPr>
                <a:xfrm flipH="1">
                  <a:off x="3602931" y="1549633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4" name="TextBox 173"/>
              <p:cNvSpPr txBox="1"/>
              <p:nvPr/>
            </p:nvSpPr>
            <p:spPr>
              <a:xfrm>
                <a:off x="2227702" y="2994758"/>
                <a:ext cx="846367" cy="5287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b="1" dirty="0" smtClean="0"/>
                  <a:t>O</a:t>
                </a:r>
                <a:endParaRPr lang="it-IT" sz="2400" b="1" baseline="30000" dirty="0"/>
              </a:p>
            </p:txBody>
          </p:sp>
          <p:sp>
            <p:nvSpPr>
              <p:cNvPr id="175" name="TextBox 174"/>
              <p:cNvSpPr txBox="1"/>
              <p:nvPr/>
            </p:nvSpPr>
            <p:spPr>
              <a:xfrm>
                <a:off x="972205" y="3052230"/>
                <a:ext cx="8463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dirty="0"/>
                  <a:t>2</a:t>
                </a:r>
                <a:r>
                  <a:rPr lang="it-IT" sz="2400" dirty="0" smtClean="0"/>
                  <a:t>s</a:t>
                </a:r>
                <a:endParaRPr lang="it-IT" sz="2400" dirty="0"/>
              </a:p>
            </p:txBody>
          </p:sp>
        </p:grpSp>
        <p:cxnSp>
          <p:nvCxnSpPr>
            <p:cNvPr id="170" name="Straight Arrow Connector 169"/>
            <p:cNvCxnSpPr/>
            <p:nvPr/>
          </p:nvCxnSpPr>
          <p:spPr>
            <a:xfrm flipH="1">
              <a:off x="1680415" y="2570387"/>
              <a:ext cx="0" cy="3240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Arrow Connector 170"/>
            <p:cNvCxnSpPr/>
            <p:nvPr/>
          </p:nvCxnSpPr>
          <p:spPr>
            <a:xfrm rot="10800000" flipH="1">
              <a:off x="1528015" y="2570387"/>
              <a:ext cx="0" cy="3240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6" name="Group 185"/>
          <p:cNvGrpSpPr/>
          <p:nvPr/>
        </p:nvGrpSpPr>
        <p:grpSpPr>
          <a:xfrm>
            <a:off x="176935" y="1158884"/>
            <a:ext cx="3542985" cy="1415603"/>
            <a:chOff x="186747" y="1909109"/>
            <a:chExt cx="4110529" cy="1624492"/>
          </a:xfrm>
        </p:grpSpPr>
        <p:grpSp>
          <p:nvGrpSpPr>
            <p:cNvPr id="187" name="Group 186"/>
            <p:cNvGrpSpPr/>
            <p:nvPr/>
          </p:nvGrpSpPr>
          <p:grpSpPr>
            <a:xfrm>
              <a:off x="186747" y="1909109"/>
              <a:ext cx="4110529" cy="1624492"/>
              <a:chOff x="-64264" y="1933716"/>
              <a:chExt cx="4110529" cy="1624492"/>
            </a:xfrm>
          </p:grpSpPr>
          <p:grpSp>
            <p:nvGrpSpPr>
              <p:cNvPr id="190" name="Group 189"/>
              <p:cNvGrpSpPr/>
              <p:nvPr/>
            </p:nvGrpSpPr>
            <p:grpSpPr>
              <a:xfrm>
                <a:off x="801875" y="1982931"/>
                <a:ext cx="3244390" cy="1575277"/>
                <a:chOff x="2056959" y="938205"/>
                <a:chExt cx="3244390" cy="1575277"/>
              </a:xfrm>
            </p:grpSpPr>
            <p:sp>
              <p:nvSpPr>
                <p:cNvPr id="195" name="Rectangle 194"/>
                <p:cNvSpPr/>
                <p:nvPr/>
              </p:nvSpPr>
              <p:spPr>
                <a:xfrm>
                  <a:off x="2056959" y="2039021"/>
                  <a:ext cx="484094" cy="474461"/>
                </a:xfrm>
                <a:prstGeom prst="rect">
                  <a:avLst/>
                </a:prstGeom>
                <a:solidFill>
                  <a:schemeClr val="accent1">
                    <a:alpha val="35000"/>
                  </a:scheme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grpSp>
              <p:nvGrpSpPr>
                <p:cNvPr id="196" name="Group 195"/>
                <p:cNvGrpSpPr/>
                <p:nvPr/>
              </p:nvGrpSpPr>
              <p:grpSpPr>
                <a:xfrm>
                  <a:off x="2379689" y="1479465"/>
                  <a:ext cx="1469355" cy="474461"/>
                  <a:chOff x="2442718" y="1935788"/>
                  <a:chExt cx="1469355" cy="474461"/>
                </a:xfrm>
              </p:grpSpPr>
              <p:sp>
                <p:nvSpPr>
                  <p:cNvPr id="215" name="Rectangle 214"/>
                  <p:cNvSpPr/>
                  <p:nvPr/>
                </p:nvSpPr>
                <p:spPr>
                  <a:xfrm>
                    <a:off x="2442718" y="1935788"/>
                    <a:ext cx="484094" cy="474461"/>
                  </a:xfrm>
                  <a:prstGeom prst="rect">
                    <a:avLst/>
                  </a:prstGeom>
                  <a:solidFill>
                    <a:srgbClr val="FFC00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217" name="Rectangle 216"/>
                  <p:cNvSpPr/>
                  <p:nvPr/>
                </p:nvSpPr>
                <p:spPr>
                  <a:xfrm>
                    <a:off x="2935349" y="1935788"/>
                    <a:ext cx="484094" cy="474461"/>
                  </a:xfrm>
                  <a:prstGeom prst="rect">
                    <a:avLst/>
                  </a:prstGeom>
                  <a:solidFill>
                    <a:srgbClr val="FFC00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219" name="Rectangle 218"/>
                  <p:cNvSpPr/>
                  <p:nvPr/>
                </p:nvSpPr>
                <p:spPr>
                  <a:xfrm>
                    <a:off x="3427979" y="1935788"/>
                    <a:ext cx="484094" cy="474461"/>
                  </a:xfrm>
                  <a:prstGeom prst="rect">
                    <a:avLst/>
                  </a:prstGeom>
                  <a:solidFill>
                    <a:srgbClr val="FFC00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</p:grpSp>
            <p:grpSp>
              <p:nvGrpSpPr>
                <p:cNvPr id="197" name="Group 196"/>
                <p:cNvGrpSpPr/>
                <p:nvPr/>
              </p:nvGrpSpPr>
              <p:grpSpPr>
                <a:xfrm>
                  <a:off x="2872320" y="938205"/>
                  <a:ext cx="2429029" cy="438027"/>
                  <a:chOff x="3050791" y="1308454"/>
                  <a:chExt cx="2429029" cy="438027"/>
                </a:xfrm>
              </p:grpSpPr>
              <p:sp>
                <p:nvSpPr>
                  <p:cNvPr id="210" name="Rectangle 209"/>
                  <p:cNvSpPr/>
                  <p:nvPr/>
                </p:nvSpPr>
                <p:spPr>
                  <a:xfrm>
                    <a:off x="3050791" y="1308454"/>
                    <a:ext cx="490268" cy="438027"/>
                  </a:xfrm>
                  <a:prstGeom prst="rect">
                    <a:avLst/>
                  </a:prstGeom>
                  <a:solidFill>
                    <a:srgbClr val="FF000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211" name="Rectangle 210"/>
                  <p:cNvSpPr/>
                  <p:nvPr/>
                </p:nvSpPr>
                <p:spPr>
                  <a:xfrm>
                    <a:off x="3535481" y="1308454"/>
                    <a:ext cx="490268" cy="438027"/>
                  </a:xfrm>
                  <a:prstGeom prst="rect">
                    <a:avLst/>
                  </a:prstGeom>
                  <a:solidFill>
                    <a:srgbClr val="FF000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212" name="Rectangle 211"/>
                  <p:cNvSpPr/>
                  <p:nvPr/>
                </p:nvSpPr>
                <p:spPr>
                  <a:xfrm>
                    <a:off x="4504861" y="1308454"/>
                    <a:ext cx="490268" cy="438027"/>
                  </a:xfrm>
                  <a:prstGeom prst="rect">
                    <a:avLst/>
                  </a:prstGeom>
                  <a:solidFill>
                    <a:srgbClr val="FF000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213" name="Rectangle 212"/>
                  <p:cNvSpPr/>
                  <p:nvPr/>
                </p:nvSpPr>
                <p:spPr>
                  <a:xfrm>
                    <a:off x="4020171" y="1308454"/>
                    <a:ext cx="490268" cy="438027"/>
                  </a:xfrm>
                  <a:prstGeom prst="rect">
                    <a:avLst/>
                  </a:prstGeom>
                  <a:solidFill>
                    <a:srgbClr val="FF000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214" name="Rectangle 213"/>
                  <p:cNvSpPr/>
                  <p:nvPr/>
                </p:nvSpPr>
                <p:spPr>
                  <a:xfrm>
                    <a:off x="4989552" y="1308454"/>
                    <a:ext cx="490268" cy="438027"/>
                  </a:xfrm>
                  <a:prstGeom prst="rect">
                    <a:avLst/>
                  </a:prstGeom>
                  <a:solidFill>
                    <a:srgbClr val="FF000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</p:grpSp>
            <p:cxnSp>
              <p:nvCxnSpPr>
                <p:cNvPr id="198" name="Straight Arrow Connector 197"/>
                <p:cNvCxnSpPr/>
                <p:nvPr/>
              </p:nvCxnSpPr>
              <p:spPr>
                <a:xfrm flipH="1">
                  <a:off x="2379689" y="2106081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Straight Arrow Connector 198"/>
                <p:cNvCxnSpPr/>
                <p:nvPr/>
              </p:nvCxnSpPr>
              <p:spPr>
                <a:xfrm rot="10800000" flipH="1">
                  <a:off x="2227289" y="2106081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Straight Arrow Connector 199"/>
                <p:cNvCxnSpPr/>
                <p:nvPr/>
              </p:nvCxnSpPr>
              <p:spPr>
                <a:xfrm rot="10800000" flipH="1">
                  <a:off x="3100908" y="1559234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Arrow Connector 208"/>
                <p:cNvCxnSpPr/>
                <p:nvPr/>
              </p:nvCxnSpPr>
              <p:spPr>
                <a:xfrm rot="10800000" flipH="1">
                  <a:off x="3602931" y="1549633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1" name="TextBox 190"/>
              <p:cNvSpPr txBox="1"/>
              <p:nvPr/>
            </p:nvSpPr>
            <p:spPr>
              <a:xfrm>
                <a:off x="-33354" y="1933716"/>
                <a:ext cx="8463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b="1" dirty="0"/>
                  <a:t>S</a:t>
                </a:r>
              </a:p>
            </p:txBody>
          </p:sp>
          <p:sp>
            <p:nvSpPr>
              <p:cNvPr id="192" name="TextBox 191"/>
              <p:cNvSpPr txBox="1"/>
              <p:nvPr/>
            </p:nvSpPr>
            <p:spPr>
              <a:xfrm>
                <a:off x="-64264" y="3079891"/>
                <a:ext cx="8463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dirty="0" smtClean="0"/>
                  <a:t>3s</a:t>
                </a:r>
                <a:endParaRPr lang="it-IT" sz="2400" dirty="0"/>
              </a:p>
            </p:txBody>
          </p:sp>
          <p:sp>
            <p:nvSpPr>
              <p:cNvPr id="193" name="TextBox 192"/>
              <p:cNvSpPr txBox="1"/>
              <p:nvPr/>
            </p:nvSpPr>
            <p:spPr>
              <a:xfrm>
                <a:off x="278237" y="2518988"/>
                <a:ext cx="8463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dirty="0" smtClean="0"/>
                  <a:t>3p</a:t>
                </a:r>
                <a:endParaRPr lang="it-IT" sz="2400" dirty="0"/>
              </a:p>
            </p:txBody>
          </p:sp>
          <p:sp>
            <p:nvSpPr>
              <p:cNvPr id="194" name="TextBox 193"/>
              <p:cNvSpPr txBox="1"/>
              <p:nvPr/>
            </p:nvSpPr>
            <p:spPr>
              <a:xfrm>
                <a:off x="770867" y="1982931"/>
                <a:ext cx="8463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dirty="0" smtClean="0"/>
                  <a:t>3d</a:t>
                </a:r>
                <a:endParaRPr lang="it-IT" sz="2400" dirty="0"/>
              </a:p>
            </p:txBody>
          </p:sp>
        </p:grpSp>
        <p:cxnSp>
          <p:nvCxnSpPr>
            <p:cNvPr id="188" name="Straight Arrow Connector 187"/>
            <p:cNvCxnSpPr/>
            <p:nvPr/>
          </p:nvCxnSpPr>
          <p:spPr>
            <a:xfrm flipH="1">
              <a:off x="1680415" y="2570387"/>
              <a:ext cx="0" cy="3240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Arrow Connector 188"/>
            <p:cNvCxnSpPr/>
            <p:nvPr/>
          </p:nvCxnSpPr>
          <p:spPr>
            <a:xfrm rot="10800000" flipH="1">
              <a:off x="1528015" y="2570387"/>
              <a:ext cx="0" cy="3240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2365683" y="3123693"/>
            <a:ext cx="3516343" cy="971679"/>
            <a:chOff x="2044857" y="2574335"/>
            <a:chExt cx="3516343" cy="971679"/>
          </a:xfrm>
        </p:grpSpPr>
        <p:grpSp>
          <p:nvGrpSpPr>
            <p:cNvPr id="53" name="Group 52"/>
            <p:cNvGrpSpPr/>
            <p:nvPr/>
          </p:nvGrpSpPr>
          <p:grpSpPr>
            <a:xfrm>
              <a:off x="2044857" y="2574335"/>
              <a:ext cx="3516343" cy="971679"/>
              <a:chOff x="2044857" y="2574335"/>
              <a:chExt cx="3516343" cy="971679"/>
            </a:xfrm>
          </p:grpSpPr>
          <p:grpSp>
            <p:nvGrpSpPr>
              <p:cNvPr id="220" name="Group 219"/>
              <p:cNvGrpSpPr/>
              <p:nvPr/>
            </p:nvGrpSpPr>
            <p:grpSpPr>
              <a:xfrm>
                <a:off x="2044857" y="2574335"/>
                <a:ext cx="3516343" cy="971679"/>
                <a:chOff x="217657" y="1909109"/>
                <a:chExt cx="4079619" cy="1115061"/>
              </a:xfrm>
            </p:grpSpPr>
            <p:grpSp>
              <p:nvGrpSpPr>
                <p:cNvPr id="221" name="Group 220"/>
                <p:cNvGrpSpPr/>
                <p:nvPr/>
              </p:nvGrpSpPr>
              <p:grpSpPr>
                <a:xfrm>
                  <a:off x="217657" y="1909109"/>
                  <a:ext cx="4079619" cy="1115061"/>
                  <a:chOff x="-33354" y="1933716"/>
                  <a:chExt cx="4079619" cy="1115061"/>
                </a:xfrm>
              </p:grpSpPr>
              <p:grpSp>
                <p:nvGrpSpPr>
                  <p:cNvPr id="224" name="Group 223"/>
                  <p:cNvGrpSpPr/>
                  <p:nvPr/>
                </p:nvGrpSpPr>
                <p:grpSpPr>
                  <a:xfrm>
                    <a:off x="1124605" y="1982931"/>
                    <a:ext cx="2921660" cy="1015721"/>
                    <a:chOff x="2379689" y="938205"/>
                    <a:chExt cx="2921660" cy="1015721"/>
                  </a:xfrm>
                </p:grpSpPr>
                <p:grpSp>
                  <p:nvGrpSpPr>
                    <p:cNvPr id="230" name="Group 229"/>
                    <p:cNvGrpSpPr/>
                    <p:nvPr/>
                  </p:nvGrpSpPr>
                  <p:grpSpPr>
                    <a:xfrm>
                      <a:off x="2379689" y="1479465"/>
                      <a:ext cx="1469355" cy="474461"/>
                      <a:chOff x="2442718" y="1935788"/>
                      <a:chExt cx="1469355" cy="474461"/>
                    </a:xfrm>
                  </p:grpSpPr>
                  <p:sp>
                    <p:nvSpPr>
                      <p:cNvPr id="241" name="Rectangle 240"/>
                      <p:cNvSpPr/>
                      <p:nvPr/>
                    </p:nvSpPr>
                    <p:spPr>
                      <a:xfrm>
                        <a:off x="2442718" y="1935788"/>
                        <a:ext cx="484094" cy="474461"/>
                      </a:xfrm>
                      <a:prstGeom prst="rect">
                        <a:avLst/>
                      </a:prstGeom>
                      <a:solidFill>
                        <a:srgbClr val="00B050">
                          <a:alpha val="35000"/>
                        </a:srgbClr>
                      </a:solidFill>
                      <a:ln w="158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/>
                      </a:p>
                    </p:txBody>
                  </p:sp>
                  <p:sp>
                    <p:nvSpPr>
                      <p:cNvPr id="242" name="Rectangle 241"/>
                      <p:cNvSpPr/>
                      <p:nvPr/>
                    </p:nvSpPr>
                    <p:spPr>
                      <a:xfrm>
                        <a:off x="2935349" y="1935788"/>
                        <a:ext cx="484094" cy="474461"/>
                      </a:xfrm>
                      <a:prstGeom prst="rect">
                        <a:avLst/>
                      </a:prstGeom>
                      <a:solidFill>
                        <a:srgbClr val="00B050">
                          <a:alpha val="35000"/>
                        </a:srgbClr>
                      </a:solidFill>
                      <a:ln w="158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/>
                      </a:p>
                    </p:txBody>
                  </p:sp>
                  <p:sp>
                    <p:nvSpPr>
                      <p:cNvPr id="243" name="Rectangle 242"/>
                      <p:cNvSpPr/>
                      <p:nvPr/>
                    </p:nvSpPr>
                    <p:spPr>
                      <a:xfrm>
                        <a:off x="3427979" y="1935788"/>
                        <a:ext cx="484094" cy="474461"/>
                      </a:xfrm>
                      <a:prstGeom prst="rect">
                        <a:avLst/>
                      </a:prstGeom>
                      <a:solidFill>
                        <a:srgbClr val="00B050">
                          <a:alpha val="35000"/>
                        </a:srgbClr>
                      </a:solidFill>
                      <a:ln w="158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/>
                      </a:p>
                    </p:txBody>
                  </p:sp>
                </p:grpSp>
                <p:grpSp>
                  <p:nvGrpSpPr>
                    <p:cNvPr id="231" name="Group 230"/>
                    <p:cNvGrpSpPr/>
                    <p:nvPr/>
                  </p:nvGrpSpPr>
                  <p:grpSpPr>
                    <a:xfrm>
                      <a:off x="2872320" y="938205"/>
                      <a:ext cx="2429029" cy="438027"/>
                      <a:chOff x="3050791" y="1308454"/>
                      <a:chExt cx="2429029" cy="438027"/>
                    </a:xfrm>
                  </p:grpSpPr>
                  <p:sp>
                    <p:nvSpPr>
                      <p:cNvPr id="236" name="Rectangle 235"/>
                      <p:cNvSpPr/>
                      <p:nvPr/>
                    </p:nvSpPr>
                    <p:spPr>
                      <a:xfrm>
                        <a:off x="3050791" y="1308454"/>
                        <a:ext cx="490268" cy="438027"/>
                      </a:xfrm>
                      <a:prstGeom prst="rect">
                        <a:avLst/>
                      </a:prstGeom>
                      <a:solidFill>
                        <a:srgbClr val="FF0000">
                          <a:alpha val="35000"/>
                        </a:srgbClr>
                      </a:solidFill>
                      <a:ln w="158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/>
                      </a:p>
                    </p:txBody>
                  </p:sp>
                  <p:sp>
                    <p:nvSpPr>
                      <p:cNvPr id="237" name="Rectangle 236"/>
                      <p:cNvSpPr/>
                      <p:nvPr/>
                    </p:nvSpPr>
                    <p:spPr>
                      <a:xfrm>
                        <a:off x="3535481" y="1308454"/>
                        <a:ext cx="490268" cy="438027"/>
                      </a:xfrm>
                      <a:prstGeom prst="rect">
                        <a:avLst/>
                      </a:prstGeom>
                      <a:solidFill>
                        <a:srgbClr val="FF0000">
                          <a:alpha val="35000"/>
                        </a:srgbClr>
                      </a:solidFill>
                      <a:ln w="158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/>
                      </a:p>
                    </p:txBody>
                  </p:sp>
                  <p:sp>
                    <p:nvSpPr>
                      <p:cNvPr id="238" name="Rectangle 237"/>
                      <p:cNvSpPr/>
                      <p:nvPr/>
                    </p:nvSpPr>
                    <p:spPr>
                      <a:xfrm>
                        <a:off x="4504861" y="1308454"/>
                        <a:ext cx="490268" cy="438027"/>
                      </a:xfrm>
                      <a:prstGeom prst="rect">
                        <a:avLst/>
                      </a:prstGeom>
                      <a:solidFill>
                        <a:srgbClr val="FF0000">
                          <a:alpha val="35000"/>
                        </a:srgbClr>
                      </a:solidFill>
                      <a:ln w="158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/>
                      </a:p>
                    </p:txBody>
                  </p:sp>
                  <p:sp>
                    <p:nvSpPr>
                      <p:cNvPr id="239" name="Rectangle 238"/>
                      <p:cNvSpPr/>
                      <p:nvPr/>
                    </p:nvSpPr>
                    <p:spPr>
                      <a:xfrm>
                        <a:off x="4020171" y="1308454"/>
                        <a:ext cx="490268" cy="438027"/>
                      </a:xfrm>
                      <a:prstGeom prst="rect">
                        <a:avLst/>
                      </a:prstGeom>
                      <a:solidFill>
                        <a:srgbClr val="FF0000">
                          <a:alpha val="35000"/>
                        </a:srgbClr>
                      </a:solidFill>
                      <a:ln w="158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/>
                      </a:p>
                    </p:txBody>
                  </p:sp>
                  <p:sp>
                    <p:nvSpPr>
                      <p:cNvPr id="240" name="Rectangle 239"/>
                      <p:cNvSpPr/>
                      <p:nvPr/>
                    </p:nvSpPr>
                    <p:spPr>
                      <a:xfrm>
                        <a:off x="4989552" y="1308454"/>
                        <a:ext cx="490268" cy="438027"/>
                      </a:xfrm>
                      <a:prstGeom prst="rect">
                        <a:avLst/>
                      </a:prstGeom>
                      <a:solidFill>
                        <a:srgbClr val="FF0000">
                          <a:alpha val="35000"/>
                        </a:srgbClr>
                      </a:solidFill>
                      <a:ln w="158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/>
                      </a:p>
                    </p:txBody>
                  </p:sp>
                </p:grpSp>
                <p:cxnSp>
                  <p:nvCxnSpPr>
                    <p:cNvPr id="234" name="Straight Arrow Connector 233"/>
                    <p:cNvCxnSpPr/>
                    <p:nvPr/>
                  </p:nvCxnSpPr>
                  <p:spPr>
                    <a:xfrm rot="10800000" flipH="1">
                      <a:off x="3100908" y="1559234"/>
                      <a:ext cx="0" cy="324000"/>
                    </a:xfrm>
                    <a:prstGeom prst="straightConnector1">
                      <a:avLst/>
                    </a:prstGeom>
                    <a:ln w="34925">
                      <a:solidFill>
                        <a:schemeClr val="tx1"/>
                      </a:solidFill>
                      <a:tailEnd type="stealth" w="lg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5" name="Straight Arrow Connector 234"/>
                    <p:cNvCxnSpPr/>
                    <p:nvPr/>
                  </p:nvCxnSpPr>
                  <p:spPr>
                    <a:xfrm rot="10800000" flipH="1">
                      <a:off x="3602931" y="1549633"/>
                      <a:ext cx="0" cy="324000"/>
                    </a:xfrm>
                    <a:prstGeom prst="straightConnector1">
                      <a:avLst/>
                    </a:prstGeom>
                    <a:ln w="34925">
                      <a:solidFill>
                        <a:schemeClr val="tx1"/>
                      </a:solidFill>
                      <a:tailEnd type="stealth" w="lg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25" name="TextBox 224"/>
                  <p:cNvSpPr txBox="1"/>
                  <p:nvPr/>
                </p:nvSpPr>
                <p:spPr>
                  <a:xfrm>
                    <a:off x="-33354" y="1933716"/>
                    <a:ext cx="846368" cy="52978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it-IT" sz="2400" b="1" dirty="0" smtClean="0"/>
                      <a:t>S*</a:t>
                    </a:r>
                    <a:endParaRPr lang="it-IT" sz="2400" b="1" dirty="0"/>
                  </a:p>
                </p:txBody>
              </p:sp>
              <p:sp>
                <p:nvSpPr>
                  <p:cNvPr id="227" name="TextBox 226"/>
                  <p:cNvSpPr txBox="1"/>
                  <p:nvPr/>
                </p:nvSpPr>
                <p:spPr>
                  <a:xfrm>
                    <a:off x="211616" y="2518988"/>
                    <a:ext cx="912989" cy="52978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it-IT" sz="2400" dirty="0" smtClean="0"/>
                      <a:t>3sp</a:t>
                    </a:r>
                    <a:r>
                      <a:rPr lang="it-IT" sz="2400" baseline="30000" dirty="0" smtClean="0"/>
                      <a:t>3</a:t>
                    </a:r>
                    <a:endParaRPr lang="it-IT" sz="2400" baseline="30000" dirty="0"/>
                  </a:p>
                </p:txBody>
              </p:sp>
              <p:sp>
                <p:nvSpPr>
                  <p:cNvPr id="228" name="TextBox 227"/>
                  <p:cNvSpPr txBox="1"/>
                  <p:nvPr/>
                </p:nvSpPr>
                <p:spPr>
                  <a:xfrm>
                    <a:off x="770867" y="1982931"/>
                    <a:ext cx="846368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it-IT" sz="2400" dirty="0" smtClean="0"/>
                      <a:t>3d</a:t>
                    </a:r>
                    <a:endParaRPr lang="it-IT" sz="2400" dirty="0"/>
                  </a:p>
                </p:txBody>
              </p:sp>
            </p:grpSp>
            <p:cxnSp>
              <p:nvCxnSpPr>
                <p:cNvPr id="223" name="Straight Arrow Connector 222"/>
                <p:cNvCxnSpPr/>
                <p:nvPr/>
              </p:nvCxnSpPr>
              <p:spPr>
                <a:xfrm rot="10800000" flipH="1">
                  <a:off x="1601812" y="2570387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44" name="Rectangle 243"/>
              <p:cNvSpPr/>
              <p:nvPr/>
            </p:nvSpPr>
            <p:spPr>
              <a:xfrm>
                <a:off x="4315599" y="3086969"/>
                <a:ext cx="417255" cy="413451"/>
              </a:xfrm>
              <a:prstGeom prst="rect">
                <a:avLst/>
              </a:prstGeom>
              <a:solidFill>
                <a:srgbClr val="00B050">
                  <a:alpha val="35000"/>
                </a:srgb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cxnSp>
          <p:nvCxnSpPr>
            <p:cNvPr id="245" name="Straight Arrow Connector 244"/>
            <p:cNvCxnSpPr/>
            <p:nvPr/>
          </p:nvCxnSpPr>
          <p:spPr>
            <a:xfrm rot="10800000" flipH="1">
              <a:off x="4514374" y="3144329"/>
              <a:ext cx="0" cy="282338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Arrow Connector 245"/>
            <p:cNvCxnSpPr/>
            <p:nvPr/>
          </p:nvCxnSpPr>
          <p:spPr>
            <a:xfrm rot="10800000" flipH="1">
              <a:off x="3676176" y="2658707"/>
              <a:ext cx="0" cy="282338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Arrow Connector 246"/>
            <p:cNvCxnSpPr/>
            <p:nvPr/>
          </p:nvCxnSpPr>
          <p:spPr>
            <a:xfrm rot="10800000" flipH="1">
              <a:off x="4083112" y="2666903"/>
              <a:ext cx="0" cy="282338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2" name="Straight Arrow Connector 271"/>
          <p:cNvCxnSpPr/>
          <p:nvPr/>
        </p:nvCxnSpPr>
        <p:spPr>
          <a:xfrm>
            <a:off x="3224731" y="1896811"/>
            <a:ext cx="563643" cy="0"/>
          </a:xfrm>
          <a:prstGeom prst="straightConnector1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Arrow Connector 272"/>
          <p:cNvCxnSpPr/>
          <p:nvPr/>
        </p:nvCxnSpPr>
        <p:spPr>
          <a:xfrm flipH="1">
            <a:off x="5327151" y="2387590"/>
            <a:ext cx="242475" cy="497051"/>
          </a:xfrm>
          <a:prstGeom prst="straightConnector1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9" name="Ink 58"/>
              <p14:cNvContentPartPr/>
              <p14:nvPr/>
            </p14:nvContentPartPr>
            <p14:xfrm>
              <a:off x="1256600" y="1405806"/>
              <a:ext cx="1224598" cy="1134525"/>
            </p14:xfrm>
          </p:contentPart>
        </mc:Choice>
        <mc:Fallback xmlns="">
          <p:pic>
            <p:nvPicPr>
              <p:cNvPr id="59" name="Ink 58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238602" y="1387803"/>
                <a:ext cx="1260594" cy="1170530"/>
              </a:xfrm>
              <a:prstGeom prst="rect">
                <a:avLst/>
              </a:prstGeom>
            </p:spPr>
          </p:pic>
        </mc:Fallback>
      </mc:AlternateContent>
      <p:grpSp>
        <p:nvGrpSpPr>
          <p:cNvPr id="131" name="Group 130"/>
          <p:cNvGrpSpPr/>
          <p:nvPr/>
        </p:nvGrpSpPr>
        <p:grpSpPr>
          <a:xfrm>
            <a:off x="3462501" y="1206102"/>
            <a:ext cx="3542985" cy="1424098"/>
            <a:chOff x="3462501" y="1279254"/>
            <a:chExt cx="3542985" cy="1424098"/>
          </a:xfrm>
        </p:grpSpPr>
        <p:grpSp>
          <p:nvGrpSpPr>
            <p:cNvPr id="248" name="Group 247"/>
            <p:cNvGrpSpPr/>
            <p:nvPr/>
          </p:nvGrpSpPr>
          <p:grpSpPr>
            <a:xfrm>
              <a:off x="3462501" y="1279254"/>
              <a:ext cx="3542985" cy="1424098"/>
              <a:chOff x="186747" y="1899360"/>
              <a:chExt cx="4110529" cy="1634241"/>
            </a:xfrm>
          </p:grpSpPr>
          <p:grpSp>
            <p:nvGrpSpPr>
              <p:cNvPr id="249" name="Group 248"/>
              <p:cNvGrpSpPr/>
              <p:nvPr/>
            </p:nvGrpSpPr>
            <p:grpSpPr>
              <a:xfrm>
                <a:off x="186747" y="1899360"/>
                <a:ext cx="4110529" cy="1634241"/>
                <a:chOff x="-64264" y="1923967"/>
                <a:chExt cx="4110529" cy="1634241"/>
              </a:xfrm>
            </p:grpSpPr>
            <p:grpSp>
              <p:nvGrpSpPr>
                <p:cNvPr id="252" name="Group 251"/>
                <p:cNvGrpSpPr/>
                <p:nvPr/>
              </p:nvGrpSpPr>
              <p:grpSpPr>
                <a:xfrm>
                  <a:off x="801875" y="1982931"/>
                  <a:ext cx="3244390" cy="1575277"/>
                  <a:chOff x="2056959" y="938205"/>
                  <a:chExt cx="3244390" cy="1575277"/>
                </a:xfrm>
              </p:grpSpPr>
              <p:sp>
                <p:nvSpPr>
                  <p:cNvPr id="257" name="Rectangle 256"/>
                  <p:cNvSpPr/>
                  <p:nvPr/>
                </p:nvSpPr>
                <p:spPr>
                  <a:xfrm>
                    <a:off x="2056959" y="2039021"/>
                    <a:ext cx="484094" cy="474461"/>
                  </a:xfrm>
                  <a:prstGeom prst="rect">
                    <a:avLst/>
                  </a:prstGeom>
                  <a:solidFill>
                    <a:schemeClr val="accent1">
                      <a:alpha val="35000"/>
                    </a:scheme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grpSp>
                <p:nvGrpSpPr>
                  <p:cNvPr id="258" name="Group 257"/>
                  <p:cNvGrpSpPr/>
                  <p:nvPr/>
                </p:nvGrpSpPr>
                <p:grpSpPr>
                  <a:xfrm>
                    <a:off x="2379689" y="1479465"/>
                    <a:ext cx="1469355" cy="474461"/>
                    <a:chOff x="2442718" y="1935788"/>
                    <a:chExt cx="1469355" cy="474461"/>
                  </a:xfrm>
                </p:grpSpPr>
                <p:sp>
                  <p:nvSpPr>
                    <p:cNvPr id="269" name="Rectangle 268"/>
                    <p:cNvSpPr/>
                    <p:nvPr/>
                  </p:nvSpPr>
                  <p:spPr>
                    <a:xfrm>
                      <a:off x="2442718" y="1935788"/>
                      <a:ext cx="484094" cy="474461"/>
                    </a:xfrm>
                    <a:prstGeom prst="rect">
                      <a:avLst/>
                    </a:prstGeom>
                    <a:solidFill>
                      <a:srgbClr val="FFC000">
                        <a:alpha val="35000"/>
                      </a:srgbClr>
                    </a:solidFill>
                    <a:ln w="158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270" name="Rectangle 269"/>
                    <p:cNvSpPr/>
                    <p:nvPr/>
                  </p:nvSpPr>
                  <p:spPr>
                    <a:xfrm>
                      <a:off x="2935349" y="1935788"/>
                      <a:ext cx="484094" cy="474461"/>
                    </a:xfrm>
                    <a:prstGeom prst="rect">
                      <a:avLst/>
                    </a:prstGeom>
                    <a:solidFill>
                      <a:srgbClr val="FFC000">
                        <a:alpha val="35000"/>
                      </a:srgbClr>
                    </a:solidFill>
                    <a:ln w="158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271" name="Rectangle 270"/>
                    <p:cNvSpPr/>
                    <p:nvPr/>
                  </p:nvSpPr>
                  <p:spPr>
                    <a:xfrm>
                      <a:off x="3427979" y="1935788"/>
                      <a:ext cx="484094" cy="474461"/>
                    </a:xfrm>
                    <a:prstGeom prst="rect">
                      <a:avLst/>
                    </a:prstGeom>
                    <a:solidFill>
                      <a:srgbClr val="FFC000">
                        <a:alpha val="35000"/>
                      </a:srgbClr>
                    </a:solidFill>
                    <a:ln w="158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</p:grpSp>
              <p:grpSp>
                <p:nvGrpSpPr>
                  <p:cNvPr id="259" name="Group 258"/>
                  <p:cNvGrpSpPr/>
                  <p:nvPr/>
                </p:nvGrpSpPr>
                <p:grpSpPr>
                  <a:xfrm>
                    <a:off x="2872320" y="938205"/>
                    <a:ext cx="2429029" cy="438027"/>
                    <a:chOff x="3050791" y="1308454"/>
                    <a:chExt cx="2429029" cy="438027"/>
                  </a:xfrm>
                </p:grpSpPr>
                <p:sp>
                  <p:nvSpPr>
                    <p:cNvPr id="264" name="Rectangle 263"/>
                    <p:cNvSpPr/>
                    <p:nvPr/>
                  </p:nvSpPr>
                  <p:spPr>
                    <a:xfrm>
                      <a:off x="3050791" y="1308454"/>
                      <a:ext cx="490268" cy="438027"/>
                    </a:xfrm>
                    <a:prstGeom prst="rect">
                      <a:avLst/>
                    </a:prstGeom>
                    <a:solidFill>
                      <a:srgbClr val="FF0000">
                        <a:alpha val="35000"/>
                      </a:srgbClr>
                    </a:solidFill>
                    <a:ln w="158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265" name="Rectangle 264"/>
                    <p:cNvSpPr/>
                    <p:nvPr/>
                  </p:nvSpPr>
                  <p:spPr>
                    <a:xfrm>
                      <a:off x="3535481" y="1308454"/>
                      <a:ext cx="490268" cy="438027"/>
                    </a:xfrm>
                    <a:prstGeom prst="rect">
                      <a:avLst/>
                    </a:prstGeom>
                    <a:solidFill>
                      <a:srgbClr val="FF0000">
                        <a:alpha val="35000"/>
                      </a:srgbClr>
                    </a:solidFill>
                    <a:ln w="158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266" name="Rectangle 265"/>
                    <p:cNvSpPr/>
                    <p:nvPr/>
                  </p:nvSpPr>
                  <p:spPr>
                    <a:xfrm>
                      <a:off x="4504861" y="1308454"/>
                      <a:ext cx="490268" cy="438027"/>
                    </a:xfrm>
                    <a:prstGeom prst="rect">
                      <a:avLst/>
                    </a:prstGeom>
                    <a:solidFill>
                      <a:srgbClr val="FF0000">
                        <a:alpha val="35000"/>
                      </a:srgbClr>
                    </a:solidFill>
                    <a:ln w="158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267" name="Rectangle 266"/>
                    <p:cNvSpPr/>
                    <p:nvPr/>
                  </p:nvSpPr>
                  <p:spPr>
                    <a:xfrm>
                      <a:off x="4020171" y="1308454"/>
                      <a:ext cx="490268" cy="438027"/>
                    </a:xfrm>
                    <a:prstGeom prst="rect">
                      <a:avLst/>
                    </a:prstGeom>
                    <a:solidFill>
                      <a:srgbClr val="FF0000">
                        <a:alpha val="35000"/>
                      </a:srgbClr>
                    </a:solidFill>
                    <a:ln w="158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268" name="Rectangle 267"/>
                    <p:cNvSpPr/>
                    <p:nvPr/>
                  </p:nvSpPr>
                  <p:spPr>
                    <a:xfrm>
                      <a:off x="4989552" y="1308454"/>
                      <a:ext cx="490268" cy="438027"/>
                    </a:xfrm>
                    <a:prstGeom prst="rect">
                      <a:avLst/>
                    </a:prstGeom>
                    <a:solidFill>
                      <a:srgbClr val="FF0000">
                        <a:alpha val="35000"/>
                      </a:srgbClr>
                    </a:solidFill>
                    <a:ln w="158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</p:grpSp>
              <p:cxnSp>
                <p:nvCxnSpPr>
                  <p:cNvPr id="261" name="Straight Arrow Connector 260"/>
                  <p:cNvCxnSpPr/>
                  <p:nvPr/>
                </p:nvCxnSpPr>
                <p:spPr>
                  <a:xfrm rot="10800000" flipH="1">
                    <a:off x="2282637" y="2106081"/>
                    <a:ext cx="0" cy="324000"/>
                  </a:xfrm>
                  <a:prstGeom prst="straightConnector1">
                    <a:avLst/>
                  </a:prstGeom>
                  <a:ln w="34925">
                    <a:solidFill>
                      <a:schemeClr val="tx1"/>
                    </a:solidFill>
                    <a:tailEnd type="stealth" w="lg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2" name="Straight Arrow Connector 261"/>
                  <p:cNvCxnSpPr/>
                  <p:nvPr/>
                </p:nvCxnSpPr>
                <p:spPr>
                  <a:xfrm rot="10800000" flipH="1">
                    <a:off x="3100908" y="1559234"/>
                    <a:ext cx="0" cy="324000"/>
                  </a:xfrm>
                  <a:prstGeom prst="straightConnector1">
                    <a:avLst/>
                  </a:prstGeom>
                  <a:ln w="34925">
                    <a:solidFill>
                      <a:schemeClr val="tx1"/>
                    </a:solidFill>
                    <a:tailEnd type="stealth" w="lg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3" name="Straight Arrow Connector 262"/>
                  <p:cNvCxnSpPr/>
                  <p:nvPr/>
                </p:nvCxnSpPr>
                <p:spPr>
                  <a:xfrm rot="10800000" flipH="1">
                    <a:off x="3602931" y="1549633"/>
                    <a:ext cx="0" cy="324000"/>
                  </a:xfrm>
                  <a:prstGeom prst="straightConnector1">
                    <a:avLst/>
                  </a:prstGeom>
                  <a:ln w="34925">
                    <a:solidFill>
                      <a:schemeClr val="tx1"/>
                    </a:solidFill>
                    <a:tailEnd type="stealth" w="lg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53" name="TextBox 252"/>
                <p:cNvSpPr txBox="1"/>
                <p:nvPr/>
              </p:nvSpPr>
              <p:spPr>
                <a:xfrm>
                  <a:off x="295896" y="1923967"/>
                  <a:ext cx="846368" cy="5297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it-IT" sz="2400" b="1" dirty="0" smtClean="0"/>
                    <a:t>S*</a:t>
                  </a:r>
                  <a:endParaRPr lang="it-IT" sz="2400" b="1" dirty="0"/>
                </a:p>
              </p:txBody>
            </p:sp>
            <p:sp>
              <p:nvSpPr>
                <p:cNvPr id="254" name="TextBox 253"/>
                <p:cNvSpPr txBox="1"/>
                <p:nvPr/>
              </p:nvSpPr>
              <p:spPr>
                <a:xfrm>
                  <a:off x="-64264" y="3079891"/>
                  <a:ext cx="84636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it-IT" sz="2400" dirty="0" smtClean="0"/>
                    <a:t>3s</a:t>
                  </a:r>
                  <a:endParaRPr lang="it-IT" sz="2400" dirty="0"/>
                </a:p>
              </p:txBody>
            </p:sp>
            <p:sp>
              <p:nvSpPr>
                <p:cNvPr id="255" name="TextBox 254"/>
                <p:cNvSpPr txBox="1"/>
                <p:nvPr/>
              </p:nvSpPr>
              <p:spPr>
                <a:xfrm>
                  <a:off x="278237" y="2518988"/>
                  <a:ext cx="84636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it-IT" sz="2400" dirty="0" smtClean="0"/>
                    <a:t>3p</a:t>
                  </a:r>
                  <a:endParaRPr lang="it-IT" sz="2400" dirty="0"/>
                </a:p>
              </p:txBody>
            </p:sp>
            <p:sp>
              <p:nvSpPr>
                <p:cNvPr id="256" name="TextBox 255"/>
                <p:cNvSpPr txBox="1"/>
                <p:nvPr/>
              </p:nvSpPr>
              <p:spPr>
                <a:xfrm>
                  <a:off x="770867" y="1982931"/>
                  <a:ext cx="84636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it-IT" sz="2400" dirty="0" smtClean="0"/>
                    <a:t>3d</a:t>
                  </a:r>
                  <a:endParaRPr lang="it-IT" sz="2400" dirty="0"/>
                </a:p>
              </p:txBody>
            </p:sp>
          </p:grpSp>
          <p:cxnSp>
            <p:nvCxnSpPr>
              <p:cNvPr id="251" name="Straight Arrow Connector 250"/>
              <p:cNvCxnSpPr/>
              <p:nvPr/>
            </p:nvCxnSpPr>
            <p:spPr>
              <a:xfrm rot="10800000" flipH="1">
                <a:off x="1601812" y="2570387"/>
                <a:ext cx="0" cy="324000"/>
              </a:xfrm>
              <a:prstGeom prst="straightConnector1">
                <a:avLst/>
              </a:prstGeom>
              <a:ln w="34925">
                <a:solidFill>
                  <a:schemeClr val="tx1"/>
                </a:solidFill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4" name="Straight Arrow Connector 273"/>
            <p:cNvCxnSpPr/>
            <p:nvPr/>
          </p:nvCxnSpPr>
          <p:spPr>
            <a:xfrm rot="10800000" flipH="1">
              <a:off x="5112705" y="1378984"/>
              <a:ext cx="0" cy="282338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Arrow Connector 274"/>
            <p:cNvCxnSpPr/>
            <p:nvPr/>
          </p:nvCxnSpPr>
          <p:spPr>
            <a:xfrm rot="10800000" flipH="1">
              <a:off x="5540891" y="1378983"/>
              <a:ext cx="0" cy="282338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5" name="Ink 134"/>
              <p14:cNvContentPartPr/>
              <p14:nvPr/>
            </p14:nvContentPartPr>
            <p14:xfrm>
              <a:off x="1805087" y="3989886"/>
              <a:ext cx="1693800" cy="747720"/>
            </p14:xfrm>
          </p:contentPart>
        </mc:Choice>
        <mc:Fallback xmlns="">
          <p:pic>
            <p:nvPicPr>
              <p:cNvPr id="135" name="Ink 13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787087" y="3971886"/>
                <a:ext cx="1729800" cy="783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8" name="Group 147"/>
          <p:cNvGrpSpPr/>
          <p:nvPr/>
        </p:nvGrpSpPr>
        <p:grpSpPr>
          <a:xfrm>
            <a:off x="2552786" y="4584190"/>
            <a:ext cx="2103354" cy="971721"/>
            <a:chOff x="6655779" y="4620280"/>
            <a:chExt cx="2103354" cy="971721"/>
          </a:xfrm>
        </p:grpSpPr>
        <p:grpSp>
          <p:nvGrpSpPr>
            <p:cNvPr id="149" name="Group 148"/>
            <p:cNvGrpSpPr/>
            <p:nvPr/>
          </p:nvGrpSpPr>
          <p:grpSpPr>
            <a:xfrm>
              <a:off x="6655779" y="4620280"/>
              <a:ext cx="2103354" cy="971721"/>
              <a:chOff x="1052886" y="2420663"/>
              <a:chExt cx="2374412" cy="1112938"/>
            </a:xfrm>
          </p:grpSpPr>
          <p:grpSp>
            <p:nvGrpSpPr>
              <p:cNvPr id="150" name="Group 149"/>
              <p:cNvGrpSpPr/>
              <p:nvPr/>
            </p:nvGrpSpPr>
            <p:grpSpPr>
              <a:xfrm>
                <a:off x="1052886" y="2420663"/>
                <a:ext cx="2374412" cy="1112938"/>
                <a:chOff x="801875" y="2445270"/>
                <a:chExt cx="2374412" cy="1112938"/>
              </a:xfrm>
            </p:grpSpPr>
            <p:sp>
              <p:nvSpPr>
                <p:cNvPr id="153" name="TextBox 152"/>
                <p:cNvSpPr txBox="1"/>
                <p:nvPr/>
              </p:nvSpPr>
              <p:spPr>
                <a:xfrm>
                  <a:off x="2329919" y="2445270"/>
                  <a:ext cx="84636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it-IT" sz="2400" dirty="0"/>
                    <a:t>2</a:t>
                  </a:r>
                  <a:r>
                    <a:rPr lang="it-IT" sz="2400" dirty="0" smtClean="0"/>
                    <a:t>p</a:t>
                  </a:r>
                  <a:endParaRPr lang="it-IT" sz="2400" dirty="0"/>
                </a:p>
              </p:txBody>
            </p:sp>
            <p:grpSp>
              <p:nvGrpSpPr>
                <p:cNvPr id="154" name="Group 153"/>
                <p:cNvGrpSpPr/>
                <p:nvPr/>
              </p:nvGrpSpPr>
              <p:grpSpPr>
                <a:xfrm>
                  <a:off x="801875" y="2524191"/>
                  <a:ext cx="1792085" cy="1034017"/>
                  <a:chOff x="2056959" y="1479465"/>
                  <a:chExt cx="1792085" cy="1034017"/>
                </a:xfrm>
              </p:grpSpPr>
              <p:sp>
                <p:nvSpPr>
                  <p:cNvPr id="157" name="Rectangle 156"/>
                  <p:cNvSpPr/>
                  <p:nvPr/>
                </p:nvSpPr>
                <p:spPr>
                  <a:xfrm>
                    <a:off x="2056959" y="2039021"/>
                    <a:ext cx="484094" cy="474461"/>
                  </a:xfrm>
                  <a:prstGeom prst="rect">
                    <a:avLst/>
                  </a:prstGeom>
                  <a:solidFill>
                    <a:schemeClr val="accent1">
                      <a:alpha val="35000"/>
                    </a:scheme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grpSp>
                <p:nvGrpSpPr>
                  <p:cNvPr id="158" name="Group 157"/>
                  <p:cNvGrpSpPr/>
                  <p:nvPr/>
                </p:nvGrpSpPr>
                <p:grpSpPr>
                  <a:xfrm>
                    <a:off x="2379689" y="1479465"/>
                    <a:ext cx="1469355" cy="474461"/>
                    <a:chOff x="2442718" y="1935788"/>
                    <a:chExt cx="1469355" cy="474461"/>
                  </a:xfrm>
                </p:grpSpPr>
                <p:sp>
                  <p:nvSpPr>
                    <p:cNvPr id="164" name="Rectangle 163"/>
                    <p:cNvSpPr/>
                    <p:nvPr/>
                  </p:nvSpPr>
                  <p:spPr>
                    <a:xfrm>
                      <a:off x="2442718" y="1935788"/>
                      <a:ext cx="484094" cy="474461"/>
                    </a:xfrm>
                    <a:prstGeom prst="rect">
                      <a:avLst/>
                    </a:prstGeom>
                    <a:solidFill>
                      <a:srgbClr val="FFC000">
                        <a:alpha val="35000"/>
                      </a:srgbClr>
                    </a:solidFill>
                    <a:ln w="158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166" name="Rectangle 165"/>
                    <p:cNvSpPr/>
                    <p:nvPr/>
                  </p:nvSpPr>
                  <p:spPr>
                    <a:xfrm>
                      <a:off x="2935349" y="1935788"/>
                      <a:ext cx="484094" cy="474461"/>
                    </a:xfrm>
                    <a:prstGeom prst="rect">
                      <a:avLst/>
                    </a:prstGeom>
                    <a:solidFill>
                      <a:srgbClr val="FFC000">
                        <a:alpha val="35000"/>
                      </a:srgbClr>
                    </a:solidFill>
                    <a:ln w="158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167" name="Rectangle 166"/>
                    <p:cNvSpPr/>
                    <p:nvPr/>
                  </p:nvSpPr>
                  <p:spPr>
                    <a:xfrm>
                      <a:off x="3427979" y="1935788"/>
                      <a:ext cx="484094" cy="474461"/>
                    </a:xfrm>
                    <a:prstGeom prst="rect">
                      <a:avLst/>
                    </a:prstGeom>
                    <a:solidFill>
                      <a:srgbClr val="FFC000">
                        <a:alpha val="35000"/>
                      </a:srgbClr>
                    </a:solidFill>
                    <a:ln w="158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</p:grpSp>
              <p:cxnSp>
                <p:nvCxnSpPr>
                  <p:cNvPr id="159" name="Straight Arrow Connector 158"/>
                  <p:cNvCxnSpPr/>
                  <p:nvPr/>
                </p:nvCxnSpPr>
                <p:spPr>
                  <a:xfrm flipH="1">
                    <a:off x="2379689" y="2106081"/>
                    <a:ext cx="0" cy="324000"/>
                  </a:xfrm>
                  <a:prstGeom prst="straightConnector1">
                    <a:avLst/>
                  </a:prstGeom>
                  <a:ln w="34925">
                    <a:solidFill>
                      <a:schemeClr val="tx1"/>
                    </a:solidFill>
                    <a:tailEnd type="stealth" w="lg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0" name="Straight Arrow Connector 159"/>
                  <p:cNvCxnSpPr/>
                  <p:nvPr/>
                </p:nvCxnSpPr>
                <p:spPr>
                  <a:xfrm rot="10800000" flipH="1">
                    <a:off x="2227289" y="2106081"/>
                    <a:ext cx="0" cy="324000"/>
                  </a:xfrm>
                  <a:prstGeom prst="straightConnector1">
                    <a:avLst/>
                  </a:prstGeom>
                  <a:ln w="34925">
                    <a:solidFill>
                      <a:schemeClr val="tx1"/>
                    </a:solidFill>
                    <a:tailEnd type="stealth" w="lg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Straight Arrow Connector 162"/>
                  <p:cNvCxnSpPr/>
                  <p:nvPr/>
                </p:nvCxnSpPr>
                <p:spPr>
                  <a:xfrm flipH="1">
                    <a:off x="3602931" y="1549633"/>
                    <a:ext cx="0" cy="324000"/>
                  </a:xfrm>
                  <a:prstGeom prst="straightConnector1">
                    <a:avLst/>
                  </a:prstGeom>
                  <a:ln w="34925">
                    <a:solidFill>
                      <a:schemeClr val="tx1"/>
                    </a:solidFill>
                    <a:tailEnd type="stealth" w="lg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55" name="TextBox 154"/>
                <p:cNvSpPr txBox="1"/>
                <p:nvPr/>
              </p:nvSpPr>
              <p:spPr>
                <a:xfrm>
                  <a:off x="2227703" y="2994758"/>
                  <a:ext cx="846366" cy="5287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it-IT" sz="2400" b="1" dirty="0" smtClean="0"/>
                    <a:t>O</a:t>
                  </a:r>
                  <a:r>
                    <a:rPr lang="it-IT" sz="2400" b="1" baseline="30000" dirty="0" smtClean="0"/>
                    <a:t>-</a:t>
                  </a:r>
                  <a:endParaRPr lang="it-IT" sz="2400" b="1" baseline="30000" dirty="0"/>
                </a:p>
              </p:txBody>
            </p:sp>
            <p:sp>
              <p:nvSpPr>
                <p:cNvPr id="156" name="TextBox 155"/>
                <p:cNvSpPr txBox="1"/>
                <p:nvPr/>
              </p:nvSpPr>
              <p:spPr>
                <a:xfrm>
                  <a:off x="972205" y="3052230"/>
                  <a:ext cx="84636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it-IT" sz="2400" dirty="0"/>
                    <a:t>2</a:t>
                  </a:r>
                  <a:r>
                    <a:rPr lang="it-IT" sz="2400" dirty="0" smtClean="0"/>
                    <a:t>s</a:t>
                  </a:r>
                  <a:endParaRPr lang="it-IT" sz="2400" dirty="0"/>
                </a:p>
              </p:txBody>
            </p:sp>
          </p:grpSp>
          <p:cxnSp>
            <p:nvCxnSpPr>
              <p:cNvPr id="151" name="Straight Arrow Connector 150"/>
              <p:cNvCxnSpPr/>
              <p:nvPr/>
            </p:nvCxnSpPr>
            <p:spPr>
              <a:xfrm flipH="1">
                <a:off x="1680415" y="2570387"/>
                <a:ext cx="0" cy="324000"/>
              </a:xfrm>
              <a:prstGeom prst="straightConnector1">
                <a:avLst/>
              </a:prstGeom>
              <a:ln w="34925">
                <a:solidFill>
                  <a:schemeClr val="tx1"/>
                </a:solidFill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Arrow Connector 151"/>
              <p:cNvCxnSpPr/>
              <p:nvPr/>
            </p:nvCxnSpPr>
            <p:spPr>
              <a:xfrm rot="10800000" flipH="1">
                <a:off x="1528015" y="2570387"/>
                <a:ext cx="0" cy="324000"/>
              </a:xfrm>
              <a:prstGeom prst="straightConnector1">
                <a:avLst/>
              </a:prstGeom>
              <a:ln w="34925">
                <a:solidFill>
                  <a:schemeClr val="tx1"/>
                </a:solidFill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9" name="Straight Arrow Connector 288"/>
            <p:cNvCxnSpPr/>
            <p:nvPr/>
          </p:nvCxnSpPr>
          <p:spPr>
            <a:xfrm flipH="1">
              <a:off x="7640738" y="4754175"/>
              <a:ext cx="0" cy="282889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Arrow Connector 289"/>
            <p:cNvCxnSpPr/>
            <p:nvPr/>
          </p:nvCxnSpPr>
          <p:spPr>
            <a:xfrm rot="10800000" flipH="1">
              <a:off x="7505735" y="4754175"/>
              <a:ext cx="0" cy="282889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2" name="Group 291"/>
          <p:cNvGrpSpPr/>
          <p:nvPr/>
        </p:nvGrpSpPr>
        <p:grpSpPr>
          <a:xfrm>
            <a:off x="4731465" y="4584190"/>
            <a:ext cx="2103354" cy="971721"/>
            <a:chOff x="6655779" y="4620280"/>
            <a:chExt cx="2103354" cy="971721"/>
          </a:xfrm>
        </p:grpSpPr>
        <p:grpSp>
          <p:nvGrpSpPr>
            <p:cNvPr id="293" name="Group 292"/>
            <p:cNvGrpSpPr/>
            <p:nvPr/>
          </p:nvGrpSpPr>
          <p:grpSpPr>
            <a:xfrm>
              <a:off x="6655779" y="4620280"/>
              <a:ext cx="2103354" cy="971721"/>
              <a:chOff x="1052886" y="2420663"/>
              <a:chExt cx="2374412" cy="1112938"/>
            </a:xfrm>
          </p:grpSpPr>
          <p:grpSp>
            <p:nvGrpSpPr>
              <p:cNvPr id="300" name="Group 299"/>
              <p:cNvGrpSpPr/>
              <p:nvPr/>
            </p:nvGrpSpPr>
            <p:grpSpPr>
              <a:xfrm>
                <a:off x="1052886" y="2420663"/>
                <a:ext cx="2374412" cy="1112938"/>
                <a:chOff x="801875" y="2445270"/>
                <a:chExt cx="2374412" cy="1112938"/>
              </a:xfrm>
            </p:grpSpPr>
            <p:sp>
              <p:nvSpPr>
                <p:cNvPr id="305" name="TextBox 304"/>
                <p:cNvSpPr txBox="1"/>
                <p:nvPr/>
              </p:nvSpPr>
              <p:spPr>
                <a:xfrm>
                  <a:off x="2329919" y="2445270"/>
                  <a:ext cx="84636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it-IT" sz="2400" dirty="0"/>
                    <a:t>2</a:t>
                  </a:r>
                  <a:r>
                    <a:rPr lang="it-IT" sz="2400" dirty="0" smtClean="0"/>
                    <a:t>p</a:t>
                  </a:r>
                  <a:endParaRPr lang="it-IT" sz="2400" dirty="0"/>
                </a:p>
              </p:txBody>
            </p:sp>
            <p:grpSp>
              <p:nvGrpSpPr>
                <p:cNvPr id="307" name="Group 306"/>
                <p:cNvGrpSpPr/>
                <p:nvPr/>
              </p:nvGrpSpPr>
              <p:grpSpPr>
                <a:xfrm>
                  <a:off x="801875" y="2524191"/>
                  <a:ext cx="1792085" cy="1034017"/>
                  <a:chOff x="2056959" y="1479465"/>
                  <a:chExt cx="1792085" cy="1034017"/>
                </a:xfrm>
              </p:grpSpPr>
              <p:sp>
                <p:nvSpPr>
                  <p:cNvPr id="310" name="Rectangle 309"/>
                  <p:cNvSpPr/>
                  <p:nvPr/>
                </p:nvSpPr>
                <p:spPr>
                  <a:xfrm>
                    <a:off x="2056959" y="2039021"/>
                    <a:ext cx="484094" cy="474461"/>
                  </a:xfrm>
                  <a:prstGeom prst="rect">
                    <a:avLst/>
                  </a:prstGeom>
                  <a:solidFill>
                    <a:schemeClr val="accent1">
                      <a:alpha val="35000"/>
                    </a:scheme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grpSp>
                <p:nvGrpSpPr>
                  <p:cNvPr id="312" name="Group 311"/>
                  <p:cNvGrpSpPr/>
                  <p:nvPr/>
                </p:nvGrpSpPr>
                <p:grpSpPr>
                  <a:xfrm>
                    <a:off x="2379689" y="1479465"/>
                    <a:ext cx="1469355" cy="474461"/>
                    <a:chOff x="2442718" y="1935788"/>
                    <a:chExt cx="1469355" cy="474461"/>
                  </a:xfrm>
                </p:grpSpPr>
                <p:sp>
                  <p:nvSpPr>
                    <p:cNvPr id="318" name="Rectangle 317"/>
                    <p:cNvSpPr/>
                    <p:nvPr/>
                  </p:nvSpPr>
                  <p:spPr>
                    <a:xfrm>
                      <a:off x="2442718" y="1935788"/>
                      <a:ext cx="484094" cy="474461"/>
                    </a:xfrm>
                    <a:prstGeom prst="rect">
                      <a:avLst/>
                    </a:prstGeom>
                    <a:solidFill>
                      <a:srgbClr val="FFC000">
                        <a:alpha val="35000"/>
                      </a:srgbClr>
                    </a:solidFill>
                    <a:ln w="158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321" name="Rectangle 320"/>
                    <p:cNvSpPr/>
                    <p:nvPr/>
                  </p:nvSpPr>
                  <p:spPr>
                    <a:xfrm>
                      <a:off x="2935349" y="1935788"/>
                      <a:ext cx="484094" cy="474461"/>
                    </a:xfrm>
                    <a:prstGeom prst="rect">
                      <a:avLst/>
                    </a:prstGeom>
                    <a:solidFill>
                      <a:srgbClr val="FFC000">
                        <a:alpha val="35000"/>
                      </a:srgbClr>
                    </a:solidFill>
                    <a:ln w="158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322" name="Rectangle 321"/>
                    <p:cNvSpPr/>
                    <p:nvPr/>
                  </p:nvSpPr>
                  <p:spPr>
                    <a:xfrm>
                      <a:off x="3427979" y="1935788"/>
                      <a:ext cx="484094" cy="474461"/>
                    </a:xfrm>
                    <a:prstGeom prst="rect">
                      <a:avLst/>
                    </a:prstGeom>
                    <a:solidFill>
                      <a:srgbClr val="FFC000">
                        <a:alpha val="35000"/>
                      </a:srgbClr>
                    </a:solidFill>
                    <a:ln w="158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</p:grpSp>
              <p:cxnSp>
                <p:nvCxnSpPr>
                  <p:cNvPr id="313" name="Straight Arrow Connector 312"/>
                  <p:cNvCxnSpPr/>
                  <p:nvPr/>
                </p:nvCxnSpPr>
                <p:spPr>
                  <a:xfrm flipH="1">
                    <a:off x="2379689" y="2106081"/>
                    <a:ext cx="0" cy="324000"/>
                  </a:xfrm>
                  <a:prstGeom prst="straightConnector1">
                    <a:avLst/>
                  </a:prstGeom>
                  <a:ln w="34925">
                    <a:solidFill>
                      <a:schemeClr val="tx1"/>
                    </a:solidFill>
                    <a:tailEnd type="stealth" w="lg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4" name="Straight Arrow Connector 313"/>
                  <p:cNvCxnSpPr/>
                  <p:nvPr/>
                </p:nvCxnSpPr>
                <p:spPr>
                  <a:xfrm rot="10800000" flipH="1">
                    <a:off x="2227289" y="2106081"/>
                    <a:ext cx="0" cy="324000"/>
                  </a:xfrm>
                  <a:prstGeom prst="straightConnector1">
                    <a:avLst/>
                  </a:prstGeom>
                  <a:ln w="34925">
                    <a:solidFill>
                      <a:schemeClr val="tx1"/>
                    </a:solidFill>
                    <a:tailEnd type="stealth" w="lg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6" name="Straight Arrow Connector 315"/>
                  <p:cNvCxnSpPr/>
                  <p:nvPr/>
                </p:nvCxnSpPr>
                <p:spPr>
                  <a:xfrm flipH="1">
                    <a:off x="3602931" y="1549633"/>
                    <a:ext cx="0" cy="324000"/>
                  </a:xfrm>
                  <a:prstGeom prst="straightConnector1">
                    <a:avLst/>
                  </a:prstGeom>
                  <a:ln w="34925">
                    <a:solidFill>
                      <a:schemeClr val="tx1"/>
                    </a:solidFill>
                    <a:tailEnd type="stealth" w="lg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08" name="TextBox 307"/>
                <p:cNvSpPr txBox="1"/>
                <p:nvPr/>
              </p:nvSpPr>
              <p:spPr>
                <a:xfrm>
                  <a:off x="2227703" y="2994758"/>
                  <a:ext cx="846366" cy="5287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it-IT" sz="2400" b="1" dirty="0" smtClean="0"/>
                    <a:t>O</a:t>
                  </a:r>
                  <a:r>
                    <a:rPr lang="it-IT" sz="2400" b="1" baseline="30000" dirty="0" smtClean="0"/>
                    <a:t>-</a:t>
                  </a:r>
                  <a:endParaRPr lang="it-IT" sz="2400" b="1" baseline="30000" dirty="0"/>
                </a:p>
              </p:txBody>
            </p:sp>
            <p:sp>
              <p:nvSpPr>
                <p:cNvPr id="309" name="TextBox 308"/>
                <p:cNvSpPr txBox="1"/>
                <p:nvPr/>
              </p:nvSpPr>
              <p:spPr>
                <a:xfrm>
                  <a:off x="972205" y="3052230"/>
                  <a:ext cx="84636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it-IT" sz="2400" dirty="0"/>
                    <a:t>2</a:t>
                  </a:r>
                  <a:r>
                    <a:rPr lang="it-IT" sz="2400" dirty="0" smtClean="0"/>
                    <a:t>s</a:t>
                  </a:r>
                  <a:endParaRPr lang="it-IT" sz="2400" dirty="0"/>
                </a:p>
              </p:txBody>
            </p:sp>
          </p:grpSp>
          <p:cxnSp>
            <p:nvCxnSpPr>
              <p:cNvPr id="302" name="Straight Arrow Connector 301"/>
              <p:cNvCxnSpPr/>
              <p:nvPr/>
            </p:nvCxnSpPr>
            <p:spPr>
              <a:xfrm flipH="1">
                <a:off x="1680415" y="2570387"/>
                <a:ext cx="0" cy="324000"/>
              </a:xfrm>
              <a:prstGeom prst="straightConnector1">
                <a:avLst/>
              </a:prstGeom>
              <a:ln w="34925">
                <a:solidFill>
                  <a:schemeClr val="tx1"/>
                </a:solidFill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Straight Arrow Connector 302"/>
              <p:cNvCxnSpPr/>
              <p:nvPr/>
            </p:nvCxnSpPr>
            <p:spPr>
              <a:xfrm rot="10800000" flipH="1">
                <a:off x="1528015" y="2570387"/>
                <a:ext cx="0" cy="324000"/>
              </a:xfrm>
              <a:prstGeom prst="straightConnector1">
                <a:avLst/>
              </a:prstGeom>
              <a:ln w="34925">
                <a:solidFill>
                  <a:schemeClr val="tx1"/>
                </a:solidFill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94" name="Straight Arrow Connector 293"/>
            <p:cNvCxnSpPr/>
            <p:nvPr/>
          </p:nvCxnSpPr>
          <p:spPr>
            <a:xfrm flipH="1">
              <a:off x="7640738" y="4754175"/>
              <a:ext cx="0" cy="282889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Arrow Connector 294"/>
            <p:cNvCxnSpPr/>
            <p:nvPr/>
          </p:nvCxnSpPr>
          <p:spPr>
            <a:xfrm rot="10800000" flipH="1">
              <a:off x="7505735" y="4754175"/>
              <a:ext cx="0" cy="282889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77" name="Ink 276"/>
              <p14:cNvContentPartPr/>
              <p14:nvPr/>
            </p14:nvContentPartPr>
            <p14:xfrm>
              <a:off x="3966198" y="3886566"/>
              <a:ext cx="3754800" cy="922680"/>
            </p14:xfrm>
          </p:contentPart>
        </mc:Choice>
        <mc:Fallback xmlns="">
          <p:pic>
            <p:nvPicPr>
              <p:cNvPr id="277" name="Ink 27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948198" y="3868566"/>
                <a:ext cx="3790800" cy="9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84" name="Ink 283"/>
              <p14:cNvContentPartPr/>
              <p14:nvPr/>
            </p14:nvContentPartPr>
            <p14:xfrm>
              <a:off x="4516278" y="2936526"/>
              <a:ext cx="3657960" cy="1864800"/>
            </p14:xfrm>
          </p:contentPart>
        </mc:Choice>
        <mc:Fallback xmlns="">
          <p:pic>
            <p:nvPicPr>
              <p:cNvPr id="284" name="Ink 28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498278" y="2918526"/>
                <a:ext cx="3693960" cy="1900800"/>
              </a:xfrm>
              <a:prstGeom prst="rect">
                <a:avLst/>
              </a:prstGeom>
            </p:spPr>
          </p:pic>
        </mc:Fallback>
      </mc:AlternateContent>
      <p:sp>
        <p:nvSpPr>
          <p:cNvPr id="323" name="TextBox 322"/>
          <p:cNvSpPr txBox="1"/>
          <p:nvPr/>
        </p:nvSpPr>
        <p:spPr>
          <a:xfrm>
            <a:off x="1553275" y="3378891"/>
            <a:ext cx="747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p</a:t>
            </a:r>
            <a:endParaRPr lang="it-IT" sz="2400" b="1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sp>
        <p:nvSpPr>
          <p:cNvPr id="324" name="TextBox 323"/>
          <p:cNvSpPr txBox="1"/>
          <p:nvPr/>
        </p:nvSpPr>
        <p:spPr>
          <a:xfrm>
            <a:off x="3658959" y="4119575"/>
            <a:ext cx="747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00B050"/>
                </a:solidFill>
                <a:latin typeface="Symbol" panose="05050102010706020507" pitchFamily="18" charset="2"/>
              </a:rPr>
              <a:t>s</a:t>
            </a:r>
            <a:endParaRPr lang="it-IT" sz="2400" b="1" dirty="0">
              <a:solidFill>
                <a:srgbClr val="00B050"/>
              </a:solidFill>
              <a:latin typeface="Symbol" panose="05050102010706020507" pitchFamily="18" charset="2"/>
            </a:endParaRPr>
          </a:p>
        </p:txBody>
      </p:sp>
      <p:sp>
        <p:nvSpPr>
          <p:cNvPr id="325" name="TextBox 324"/>
          <p:cNvSpPr txBox="1"/>
          <p:nvPr/>
        </p:nvSpPr>
        <p:spPr>
          <a:xfrm>
            <a:off x="2203888" y="3993603"/>
            <a:ext cx="747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00B050"/>
                </a:solidFill>
                <a:latin typeface="Symbol" panose="05050102010706020507" pitchFamily="18" charset="2"/>
              </a:rPr>
              <a:t>s</a:t>
            </a:r>
            <a:endParaRPr lang="it-IT" sz="2400" b="1" dirty="0">
              <a:solidFill>
                <a:srgbClr val="00B050"/>
              </a:solidFill>
              <a:latin typeface="Symbol" panose="05050102010706020507" pitchFamily="18" charset="2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86" name="Ink 285"/>
              <p14:cNvContentPartPr/>
              <p14:nvPr/>
            </p14:nvContentPartPr>
            <p14:xfrm>
              <a:off x="1406516" y="3051479"/>
              <a:ext cx="2480040" cy="1681560"/>
            </p14:xfrm>
          </p:contentPart>
        </mc:Choice>
        <mc:Fallback xmlns="">
          <p:pic>
            <p:nvPicPr>
              <p:cNvPr id="286" name="Ink 285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388516" y="3033479"/>
                <a:ext cx="2516040" cy="171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29" name="Ink 328"/>
              <p14:cNvContentPartPr/>
              <p14:nvPr/>
            </p14:nvContentPartPr>
            <p14:xfrm>
              <a:off x="3808296" y="1640664"/>
              <a:ext cx="2027880" cy="1018800"/>
            </p14:xfrm>
          </p:contentPart>
        </mc:Choice>
        <mc:Fallback xmlns="">
          <p:pic>
            <p:nvPicPr>
              <p:cNvPr id="329" name="Ink 328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795696" y="1628064"/>
                <a:ext cx="2053080" cy="104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386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" grpId="0"/>
      <p:bldP spid="297" grpId="0"/>
      <p:bldP spid="298" grpId="0"/>
      <p:bldP spid="299" grpId="0"/>
      <p:bldP spid="323" grpId="0"/>
      <p:bldP spid="324" grpId="0"/>
      <p:bldP spid="3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3059" y="420298"/>
            <a:ext cx="42688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Esempio: O</a:t>
            </a:r>
            <a:r>
              <a:rPr lang="it-IT" i="1" baseline="-25000" dirty="0" smtClean="0"/>
              <a:t>3</a:t>
            </a:r>
            <a:endParaRPr lang="it-IT" i="1" dirty="0" smtClean="0"/>
          </a:p>
          <a:p>
            <a:r>
              <a:rPr lang="it-IT" i="1" dirty="0" smtClean="0"/>
              <a:t>In base alla teoria VSEPR, la molecola è angolata, con un angolo di circa 120°.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325378" y="1832326"/>
            <a:ext cx="2493751" cy="907357"/>
            <a:chOff x="29852" y="2494381"/>
            <a:chExt cx="2815119" cy="1039220"/>
          </a:xfrm>
        </p:grpSpPr>
        <p:grpSp>
          <p:nvGrpSpPr>
            <p:cNvPr id="63" name="Group 62"/>
            <p:cNvGrpSpPr/>
            <p:nvPr/>
          </p:nvGrpSpPr>
          <p:grpSpPr>
            <a:xfrm>
              <a:off x="29852" y="2494381"/>
              <a:ext cx="2815119" cy="1039220"/>
              <a:chOff x="-221159" y="2518988"/>
              <a:chExt cx="2815119" cy="1039220"/>
            </a:xfrm>
          </p:grpSpPr>
          <p:grpSp>
            <p:nvGrpSpPr>
              <p:cNvPr id="66" name="Group 65"/>
              <p:cNvGrpSpPr/>
              <p:nvPr/>
            </p:nvGrpSpPr>
            <p:grpSpPr>
              <a:xfrm>
                <a:off x="801875" y="2524191"/>
                <a:ext cx="1792085" cy="1034017"/>
                <a:chOff x="2056959" y="1479465"/>
                <a:chExt cx="1792085" cy="1034017"/>
              </a:xfrm>
            </p:grpSpPr>
            <p:sp>
              <p:nvSpPr>
                <p:cNvPr id="70" name="Rectangle 69"/>
                <p:cNvSpPr/>
                <p:nvPr/>
              </p:nvSpPr>
              <p:spPr>
                <a:xfrm>
                  <a:off x="2056959" y="2039021"/>
                  <a:ext cx="484094" cy="474461"/>
                </a:xfrm>
                <a:prstGeom prst="rect">
                  <a:avLst/>
                </a:prstGeom>
                <a:solidFill>
                  <a:schemeClr val="accent1">
                    <a:alpha val="35000"/>
                  </a:scheme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2379689" y="1479465"/>
                  <a:ext cx="1469355" cy="474461"/>
                  <a:chOff x="2442718" y="1935788"/>
                  <a:chExt cx="1469355" cy="474461"/>
                </a:xfrm>
              </p:grpSpPr>
              <p:sp>
                <p:nvSpPr>
                  <p:cNvPr id="76" name="Rectangle 75"/>
                  <p:cNvSpPr/>
                  <p:nvPr/>
                </p:nvSpPr>
                <p:spPr>
                  <a:xfrm>
                    <a:off x="2442718" y="1935788"/>
                    <a:ext cx="484094" cy="474461"/>
                  </a:xfrm>
                  <a:prstGeom prst="rect">
                    <a:avLst/>
                  </a:prstGeom>
                  <a:solidFill>
                    <a:srgbClr val="FFC00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77" name="Rectangle 76"/>
                  <p:cNvSpPr/>
                  <p:nvPr/>
                </p:nvSpPr>
                <p:spPr>
                  <a:xfrm>
                    <a:off x="2935349" y="1935788"/>
                    <a:ext cx="484094" cy="474461"/>
                  </a:xfrm>
                  <a:prstGeom prst="rect">
                    <a:avLst/>
                  </a:prstGeom>
                  <a:solidFill>
                    <a:srgbClr val="FFC00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78" name="Rectangle 77"/>
                  <p:cNvSpPr/>
                  <p:nvPr/>
                </p:nvSpPr>
                <p:spPr>
                  <a:xfrm>
                    <a:off x="3427979" y="1935788"/>
                    <a:ext cx="484094" cy="474461"/>
                  </a:xfrm>
                  <a:prstGeom prst="rect">
                    <a:avLst/>
                  </a:prstGeom>
                  <a:solidFill>
                    <a:srgbClr val="FFC00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</p:grpSp>
            <p:cxnSp>
              <p:nvCxnSpPr>
                <p:cNvPr id="72" name="Straight Arrow Connector 71"/>
                <p:cNvCxnSpPr/>
                <p:nvPr/>
              </p:nvCxnSpPr>
              <p:spPr>
                <a:xfrm flipH="1">
                  <a:off x="2379689" y="2106081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Arrow Connector 72"/>
                <p:cNvCxnSpPr/>
                <p:nvPr/>
              </p:nvCxnSpPr>
              <p:spPr>
                <a:xfrm rot="10800000" flipH="1">
                  <a:off x="2227289" y="2106081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Arrow Connector 73"/>
                <p:cNvCxnSpPr/>
                <p:nvPr/>
              </p:nvCxnSpPr>
              <p:spPr>
                <a:xfrm rot="10800000" flipH="1">
                  <a:off x="3100908" y="1559234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Arrow Connector 74"/>
                <p:cNvCxnSpPr/>
                <p:nvPr/>
              </p:nvCxnSpPr>
              <p:spPr>
                <a:xfrm rot="10800000" flipH="1">
                  <a:off x="3602931" y="1549633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7" name="TextBox 66"/>
              <p:cNvSpPr txBox="1"/>
              <p:nvPr/>
            </p:nvSpPr>
            <p:spPr>
              <a:xfrm>
                <a:off x="-221159" y="2543348"/>
                <a:ext cx="8463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b="1" dirty="0"/>
                  <a:t>O</a:t>
                </a: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-64264" y="3079891"/>
                <a:ext cx="8463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dirty="0"/>
                  <a:t>2</a:t>
                </a:r>
                <a:r>
                  <a:rPr lang="it-IT" sz="2400" dirty="0" smtClean="0"/>
                  <a:t>s</a:t>
                </a:r>
                <a:endParaRPr lang="it-IT" sz="2400" dirty="0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278237" y="2518988"/>
                <a:ext cx="8463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dirty="0"/>
                  <a:t>2</a:t>
                </a:r>
                <a:r>
                  <a:rPr lang="it-IT" sz="2400" dirty="0" smtClean="0"/>
                  <a:t>p</a:t>
                </a:r>
                <a:endParaRPr lang="it-IT" sz="2400" dirty="0"/>
              </a:p>
            </p:txBody>
          </p:sp>
        </p:grpSp>
        <p:cxnSp>
          <p:nvCxnSpPr>
            <p:cNvPr id="64" name="Straight Arrow Connector 63"/>
            <p:cNvCxnSpPr/>
            <p:nvPr/>
          </p:nvCxnSpPr>
          <p:spPr>
            <a:xfrm flipH="1">
              <a:off x="1680415" y="2570387"/>
              <a:ext cx="0" cy="3240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rot="10800000" flipH="1">
              <a:off x="1528015" y="2570387"/>
              <a:ext cx="0" cy="3240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/>
          <p:cNvGrpSpPr/>
          <p:nvPr/>
        </p:nvGrpSpPr>
        <p:grpSpPr>
          <a:xfrm>
            <a:off x="6424842" y="1345225"/>
            <a:ext cx="2103354" cy="971721"/>
            <a:chOff x="1052886" y="2420663"/>
            <a:chExt cx="2374412" cy="1112938"/>
          </a:xfrm>
        </p:grpSpPr>
        <p:grpSp>
          <p:nvGrpSpPr>
            <p:cNvPr id="80" name="Group 79"/>
            <p:cNvGrpSpPr/>
            <p:nvPr/>
          </p:nvGrpSpPr>
          <p:grpSpPr>
            <a:xfrm>
              <a:off x="1052886" y="2420663"/>
              <a:ext cx="2374412" cy="1112938"/>
              <a:chOff x="801875" y="2445270"/>
              <a:chExt cx="2374412" cy="1112938"/>
            </a:xfrm>
          </p:grpSpPr>
          <p:sp>
            <p:nvSpPr>
              <p:cNvPr id="86" name="TextBox 85"/>
              <p:cNvSpPr txBox="1"/>
              <p:nvPr/>
            </p:nvSpPr>
            <p:spPr>
              <a:xfrm>
                <a:off x="2329919" y="2445270"/>
                <a:ext cx="8463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dirty="0"/>
                  <a:t>2</a:t>
                </a:r>
                <a:r>
                  <a:rPr lang="it-IT" sz="2400" dirty="0" smtClean="0"/>
                  <a:t>p</a:t>
                </a:r>
                <a:endParaRPr lang="it-IT" sz="2400" dirty="0"/>
              </a:p>
            </p:txBody>
          </p:sp>
          <p:grpSp>
            <p:nvGrpSpPr>
              <p:cNvPr id="83" name="Group 82"/>
              <p:cNvGrpSpPr/>
              <p:nvPr/>
            </p:nvGrpSpPr>
            <p:grpSpPr>
              <a:xfrm>
                <a:off x="801875" y="2524191"/>
                <a:ext cx="1792085" cy="1034017"/>
                <a:chOff x="2056959" y="1479465"/>
                <a:chExt cx="1792085" cy="1034017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2056959" y="2039021"/>
                  <a:ext cx="484094" cy="474461"/>
                </a:xfrm>
                <a:prstGeom prst="rect">
                  <a:avLst/>
                </a:prstGeom>
                <a:solidFill>
                  <a:schemeClr val="accent1">
                    <a:alpha val="35000"/>
                  </a:scheme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grpSp>
              <p:nvGrpSpPr>
                <p:cNvPr id="88" name="Group 87"/>
                <p:cNvGrpSpPr/>
                <p:nvPr/>
              </p:nvGrpSpPr>
              <p:grpSpPr>
                <a:xfrm>
                  <a:off x="2379689" y="1479465"/>
                  <a:ext cx="1469355" cy="474461"/>
                  <a:chOff x="2442718" y="1935788"/>
                  <a:chExt cx="1469355" cy="474461"/>
                </a:xfrm>
              </p:grpSpPr>
              <p:sp>
                <p:nvSpPr>
                  <p:cNvPr id="93" name="Rectangle 92"/>
                  <p:cNvSpPr/>
                  <p:nvPr/>
                </p:nvSpPr>
                <p:spPr>
                  <a:xfrm>
                    <a:off x="2442718" y="1935788"/>
                    <a:ext cx="484094" cy="474461"/>
                  </a:xfrm>
                  <a:prstGeom prst="rect">
                    <a:avLst/>
                  </a:prstGeom>
                  <a:solidFill>
                    <a:srgbClr val="FFC00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94" name="Rectangle 93"/>
                  <p:cNvSpPr/>
                  <p:nvPr/>
                </p:nvSpPr>
                <p:spPr>
                  <a:xfrm>
                    <a:off x="2935349" y="1935788"/>
                    <a:ext cx="484094" cy="474461"/>
                  </a:xfrm>
                  <a:prstGeom prst="rect">
                    <a:avLst/>
                  </a:prstGeom>
                  <a:solidFill>
                    <a:srgbClr val="FFC00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95" name="Rectangle 94"/>
                  <p:cNvSpPr/>
                  <p:nvPr/>
                </p:nvSpPr>
                <p:spPr>
                  <a:xfrm>
                    <a:off x="3427979" y="1935788"/>
                    <a:ext cx="484094" cy="474461"/>
                  </a:xfrm>
                  <a:prstGeom prst="rect">
                    <a:avLst/>
                  </a:prstGeom>
                  <a:solidFill>
                    <a:srgbClr val="FFC00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</p:grpSp>
            <p:cxnSp>
              <p:nvCxnSpPr>
                <p:cNvPr id="89" name="Straight Arrow Connector 88"/>
                <p:cNvCxnSpPr/>
                <p:nvPr/>
              </p:nvCxnSpPr>
              <p:spPr>
                <a:xfrm flipH="1">
                  <a:off x="2379689" y="2106081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Arrow Connector 89"/>
                <p:cNvCxnSpPr/>
                <p:nvPr/>
              </p:nvCxnSpPr>
              <p:spPr>
                <a:xfrm rot="10800000" flipH="1">
                  <a:off x="2227289" y="2106081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Arrow Connector 90"/>
                <p:cNvCxnSpPr/>
                <p:nvPr/>
              </p:nvCxnSpPr>
              <p:spPr>
                <a:xfrm flipH="1">
                  <a:off x="3100908" y="1559234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Arrow Connector 91"/>
                <p:cNvCxnSpPr/>
                <p:nvPr/>
              </p:nvCxnSpPr>
              <p:spPr>
                <a:xfrm flipH="1">
                  <a:off x="3602931" y="1549633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4" name="TextBox 83"/>
              <p:cNvSpPr txBox="1"/>
              <p:nvPr/>
            </p:nvSpPr>
            <p:spPr>
              <a:xfrm>
                <a:off x="2227703" y="2994758"/>
                <a:ext cx="8463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b="1" dirty="0"/>
                  <a:t>O</a:t>
                </a: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972205" y="3052230"/>
                <a:ext cx="8463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dirty="0"/>
                  <a:t>2</a:t>
                </a:r>
                <a:r>
                  <a:rPr lang="it-IT" sz="2400" dirty="0" smtClean="0"/>
                  <a:t>s</a:t>
                </a:r>
                <a:endParaRPr lang="it-IT" sz="2400" dirty="0"/>
              </a:p>
            </p:txBody>
          </p:sp>
        </p:grpSp>
        <p:cxnSp>
          <p:nvCxnSpPr>
            <p:cNvPr id="81" name="Straight Arrow Connector 80"/>
            <p:cNvCxnSpPr/>
            <p:nvPr/>
          </p:nvCxnSpPr>
          <p:spPr>
            <a:xfrm flipH="1">
              <a:off x="1680415" y="2570387"/>
              <a:ext cx="0" cy="3240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 rot="10800000" flipH="1">
              <a:off x="1528015" y="2570387"/>
              <a:ext cx="0" cy="3240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/>
          <p:cNvGrpSpPr/>
          <p:nvPr/>
        </p:nvGrpSpPr>
        <p:grpSpPr>
          <a:xfrm>
            <a:off x="3345778" y="1810031"/>
            <a:ext cx="2493751" cy="952784"/>
            <a:chOff x="29852" y="2492792"/>
            <a:chExt cx="2815119" cy="1091249"/>
          </a:xfrm>
        </p:grpSpPr>
        <p:grpSp>
          <p:nvGrpSpPr>
            <p:cNvPr id="97" name="Group 96"/>
            <p:cNvGrpSpPr/>
            <p:nvPr/>
          </p:nvGrpSpPr>
          <p:grpSpPr>
            <a:xfrm>
              <a:off x="29852" y="2492792"/>
              <a:ext cx="2815119" cy="1091249"/>
              <a:chOff x="-221159" y="2517399"/>
              <a:chExt cx="2815119" cy="1091249"/>
            </a:xfrm>
          </p:grpSpPr>
          <p:grpSp>
            <p:nvGrpSpPr>
              <p:cNvPr id="100" name="Group 99"/>
              <p:cNvGrpSpPr/>
              <p:nvPr/>
            </p:nvGrpSpPr>
            <p:grpSpPr>
              <a:xfrm>
                <a:off x="801875" y="2524191"/>
                <a:ext cx="1792085" cy="1034651"/>
                <a:chOff x="2056959" y="1479465"/>
                <a:chExt cx="1792085" cy="1034651"/>
              </a:xfrm>
            </p:grpSpPr>
            <p:sp>
              <p:nvSpPr>
                <p:cNvPr id="104" name="Rectangle 103"/>
                <p:cNvSpPr/>
                <p:nvPr/>
              </p:nvSpPr>
              <p:spPr>
                <a:xfrm>
                  <a:off x="2056959" y="2039021"/>
                  <a:ext cx="484094" cy="474461"/>
                </a:xfrm>
                <a:prstGeom prst="rect">
                  <a:avLst/>
                </a:prstGeom>
                <a:solidFill>
                  <a:srgbClr val="00B050">
                    <a:alpha val="35000"/>
                  </a:srgb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grpSp>
              <p:nvGrpSpPr>
                <p:cNvPr id="105" name="Group 104"/>
                <p:cNvGrpSpPr/>
                <p:nvPr/>
              </p:nvGrpSpPr>
              <p:grpSpPr>
                <a:xfrm>
                  <a:off x="2549429" y="1479465"/>
                  <a:ext cx="1299615" cy="1034651"/>
                  <a:chOff x="2612458" y="1935788"/>
                  <a:chExt cx="1299615" cy="1034651"/>
                </a:xfrm>
              </p:grpSpPr>
              <p:sp>
                <p:nvSpPr>
                  <p:cNvPr id="110" name="Rectangle 109"/>
                  <p:cNvSpPr/>
                  <p:nvPr/>
                </p:nvSpPr>
                <p:spPr>
                  <a:xfrm>
                    <a:off x="2612458" y="2495977"/>
                    <a:ext cx="484094" cy="474461"/>
                  </a:xfrm>
                  <a:prstGeom prst="rect">
                    <a:avLst/>
                  </a:prstGeom>
                  <a:solidFill>
                    <a:srgbClr val="00B05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111" name="Rectangle 110"/>
                  <p:cNvSpPr/>
                  <p:nvPr/>
                </p:nvSpPr>
                <p:spPr>
                  <a:xfrm>
                    <a:off x="3105089" y="2495978"/>
                    <a:ext cx="484094" cy="474461"/>
                  </a:xfrm>
                  <a:prstGeom prst="rect">
                    <a:avLst/>
                  </a:prstGeom>
                  <a:solidFill>
                    <a:srgbClr val="00B05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112" name="Rectangle 111"/>
                  <p:cNvSpPr/>
                  <p:nvPr/>
                </p:nvSpPr>
                <p:spPr>
                  <a:xfrm>
                    <a:off x="3427979" y="1935788"/>
                    <a:ext cx="484094" cy="474461"/>
                  </a:xfrm>
                  <a:prstGeom prst="rect">
                    <a:avLst/>
                  </a:prstGeom>
                  <a:solidFill>
                    <a:srgbClr val="FFC00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</p:grpSp>
            <p:cxnSp>
              <p:nvCxnSpPr>
                <p:cNvPr id="106" name="Straight Arrow Connector 105"/>
                <p:cNvCxnSpPr/>
                <p:nvPr/>
              </p:nvCxnSpPr>
              <p:spPr>
                <a:xfrm flipH="1">
                  <a:off x="2379689" y="2106081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Arrow Connector 106"/>
                <p:cNvCxnSpPr/>
                <p:nvPr/>
              </p:nvCxnSpPr>
              <p:spPr>
                <a:xfrm rot="10800000" flipH="1">
                  <a:off x="2227289" y="2106081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Arrow Connector 107"/>
                <p:cNvCxnSpPr/>
                <p:nvPr/>
              </p:nvCxnSpPr>
              <p:spPr>
                <a:xfrm rot="10800000" flipH="1">
                  <a:off x="3270648" y="2119423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Arrow Connector 108"/>
                <p:cNvCxnSpPr/>
                <p:nvPr/>
              </p:nvCxnSpPr>
              <p:spPr>
                <a:xfrm rot="10800000" flipH="1">
                  <a:off x="3602931" y="1549633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1" name="TextBox 100"/>
              <p:cNvSpPr txBox="1"/>
              <p:nvPr/>
            </p:nvSpPr>
            <p:spPr>
              <a:xfrm>
                <a:off x="-221159" y="2543348"/>
                <a:ext cx="8463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b="1" dirty="0"/>
                  <a:t>O</a:t>
                </a:r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-64264" y="3079891"/>
                <a:ext cx="846368" cy="5287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dirty="0" smtClean="0"/>
                  <a:t>2sp</a:t>
                </a:r>
                <a:r>
                  <a:rPr lang="it-IT" sz="2400" baseline="30000" dirty="0" smtClean="0"/>
                  <a:t>2</a:t>
                </a:r>
                <a:endParaRPr lang="it-IT" sz="2400" baseline="30000" dirty="0"/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1175960" y="2517399"/>
                <a:ext cx="8463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dirty="0"/>
                  <a:t>2</a:t>
                </a:r>
                <a:r>
                  <a:rPr lang="it-IT" sz="2400" dirty="0" smtClean="0"/>
                  <a:t>p</a:t>
                </a:r>
                <a:endParaRPr lang="it-IT" sz="2400" dirty="0"/>
              </a:p>
            </p:txBody>
          </p:sp>
        </p:grpSp>
        <p:cxnSp>
          <p:nvCxnSpPr>
            <p:cNvPr id="98" name="Straight Arrow Connector 97"/>
            <p:cNvCxnSpPr/>
            <p:nvPr/>
          </p:nvCxnSpPr>
          <p:spPr>
            <a:xfrm flipH="1">
              <a:off x="1850155" y="3130576"/>
              <a:ext cx="0" cy="3240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/>
            <p:nvPr/>
          </p:nvCxnSpPr>
          <p:spPr>
            <a:xfrm rot="10800000" flipH="1">
              <a:off x="1697755" y="3130576"/>
              <a:ext cx="0" cy="3240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3" name="Straight Arrow Connector 112"/>
          <p:cNvCxnSpPr/>
          <p:nvPr/>
        </p:nvCxnSpPr>
        <p:spPr>
          <a:xfrm>
            <a:off x="3027276" y="2299549"/>
            <a:ext cx="563643" cy="0"/>
          </a:xfrm>
          <a:prstGeom prst="straightConnector1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4" name="Group 113"/>
          <p:cNvGrpSpPr/>
          <p:nvPr/>
        </p:nvGrpSpPr>
        <p:grpSpPr>
          <a:xfrm>
            <a:off x="6420686" y="2718698"/>
            <a:ext cx="2103354" cy="971721"/>
            <a:chOff x="1052886" y="2420663"/>
            <a:chExt cx="2374412" cy="1112938"/>
          </a:xfrm>
        </p:grpSpPr>
        <p:grpSp>
          <p:nvGrpSpPr>
            <p:cNvPr id="115" name="Group 114"/>
            <p:cNvGrpSpPr/>
            <p:nvPr/>
          </p:nvGrpSpPr>
          <p:grpSpPr>
            <a:xfrm>
              <a:off x="1052886" y="2420663"/>
              <a:ext cx="2374412" cy="1112938"/>
              <a:chOff x="801875" y="2445270"/>
              <a:chExt cx="2374412" cy="1112938"/>
            </a:xfrm>
          </p:grpSpPr>
          <p:sp>
            <p:nvSpPr>
              <p:cNvPr id="121" name="TextBox 120"/>
              <p:cNvSpPr txBox="1"/>
              <p:nvPr/>
            </p:nvSpPr>
            <p:spPr>
              <a:xfrm>
                <a:off x="2329919" y="2445270"/>
                <a:ext cx="8463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dirty="0"/>
                  <a:t>2</a:t>
                </a:r>
                <a:r>
                  <a:rPr lang="it-IT" sz="2400" dirty="0" smtClean="0"/>
                  <a:t>p</a:t>
                </a:r>
                <a:endParaRPr lang="it-IT" sz="2400" dirty="0"/>
              </a:p>
            </p:txBody>
          </p:sp>
          <p:grpSp>
            <p:nvGrpSpPr>
              <p:cNvPr id="118" name="Group 117"/>
              <p:cNvGrpSpPr/>
              <p:nvPr/>
            </p:nvGrpSpPr>
            <p:grpSpPr>
              <a:xfrm>
                <a:off x="801875" y="2524191"/>
                <a:ext cx="1792085" cy="1034017"/>
                <a:chOff x="2056959" y="1479465"/>
                <a:chExt cx="1792085" cy="1034017"/>
              </a:xfrm>
            </p:grpSpPr>
            <p:sp>
              <p:nvSpPr>
                <p:cNvPr id="122" name="Rectangle 121"/>
                <p:cNvSpPr/>
                <p:nvPr/>
              </p:nvSpPr>
              <p:spPr>
                <a:xfrm>
                  <a:off x="2056959" y="2039021"/>
                  <a:ext cx="484094" cy="474461"/>
                </a:xfrm>
                <a:prstGeom prst="rect">
                  <a:avLst/>
                </a:prstGeom>
                <a:solidFill>
                  <a:schemeClr val="accent1">
                    <a:alpha val="35000"/>
                  </a:scheme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grpSp>
              <p:nvGrpSpPr>
                <p:cNvPr id="123" name="Group 122"/>
                <p:cNvGrpSpPr/>
                <p:nvPr/>
              </p:nvGrpSpPr>
              <p:grpSpPr>
                <a:xfrm>
                  <a:off x="2379689" y="1479465"/>
                  <a:ext cx="1469355" cy="474461"/>
                  <a:chOff x="2442718" y="1935788"/>
                  <a:chExt cx="1469355" cy="474461"/>
                </a:xfrm>
              </p:grpSpPr>
              <p:sp>
                <p:nvSpPr>
                  <p:cNvPr id="128" name="Rectangle 127"/>
                  <p:cNvSpPr/>
                  <p:nvPr/>
                </p:nvSpPr>
                <p:spPr>
                  <a:xfrm>
                    <a:off x="2442718" y="1935788"/>
                    <a:ext cx="484094" cy="474461"/>
                  </a:xfrm>
                  <a:prstGeom prst="rect">
                    <a:avLst/>
                  </a:prstGeom>
                  <a:solidFill>
                    <a:srgbClr val="FFC00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129" name="Rectangle 128"/>
                  <p:cNvSpPr/>
                  <p:nvPr/>
                </p:nvSpPr>
                <p:spPr>
                  <a:xfrm>
                    <a:off x="2935349" y="1935788"/>
                    <a:ext cx="484094" cy="474461"/>
                  </a:xfrm>
                  <a:prstGeom prst="rect">
                    <a:avLst/>
                  </a:prstGeom>
                  <a:solidFill>
                    <a:srgbClr val="FFC00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130" name="Rectangle 129"/>
                  <p:cNvSpPr/>
                  <p:nvPr/>
                </p:nvSpPr>
                <p:spPr>
                  <a:xfrm>
                    <a:off x="3427979" y="1935788"/>
                    <a:ext cx="484094" cy="474461"/>
                  </a:xfrm>
                  <a:prstGeom prst="rect">
                    <a:avLst/>
                  </a:prstGeom>
                  <a:solidFill>
                    <a:srgbClr val="FFC00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</p:grpSp>
            <p:cxnSp>
              <p:nvCxnSpPr>
                <p:cNvPr id="124" name="Straight Arrow Connector 123"/>
                <p:cNvCxnSpPr/>
                <p:nvPr/>
              </p:nvCxnSpPr>
              <p:spPr>
                <a:xfrm flipH="1">
                  <a:off x="2379689" y="2106081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Arrow Connector 124"/>
                <p:cNvCxnSpPr/>
                <p:nvPr/>
              </p:nvCxnSpPr>
              <p:spPr>
                <a:xfrm rot="10800000" flipH="1">
                  <a:off x="2227289" y="2106081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Arrow Connector 125"/>
                <p:cNvCxnSpPr/>
                <p:nvPr/>
              </p:nvCxnSpPr>
              <p:spPr>
                <a:xfrm flipH="1">
                  <a:off x="3100908" y="1559234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Arrow Connector 126"/>
                <p:cNvCxnSpPr/>
                <p:nvPr/>
              </p:nvCxnSpPr>
              <p:spPr>
                <a:xfrm flipH="1">
                  <a:off x="3602931" y="1549633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9" name="TextBox 118"/>
              <p:cNvSpPr txBox="1"/>
              <p:nvPr/>
            </p:nvSpPr>
            <p:spPr>
              <a:xfrm>
                <a:off x="2227703" y="2994758"/>
                <a:ext cx="8463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b="1" dirty="0"/>
                  <a:t>O</a:t>
                </a:r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972205" y="3052230"/>
                <a:ext cx="8463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dirty="0"/>
                  <a:t>2</a:t>
                </a:r>
                <a:r>
                  <a:rPr lang="it-IT" sz="2400" dirty="0" smtClean="0"/>
                  <a:t>s</a:t>
                </a:r>
                <a:endParaRPr lang="it-IT" sz="2400" dirty="0"/>
              </a:p>
            </p:txBody>
          </p:sp>
        </p:grpSp>
        <p:cxnSp>
          <p:nvCxnSpPr>
            <p:cNvPr id="116" name="Straight Arrow Connector 115"/>
            <p:cNvCxnSpPr/>
            <p:nvPr/>
          </p:nvCxnSpPr>
          <p:spPr>
            <a:xfrm flipH="1">
              <a:off x="1680415" y="2570387"/>
              <a:ext cx="0" cy="3240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/>
            <p:nvPr/>
          </p:nvCxnSpPr>
          <p:spPr>
            <a:xfrm rot="10800000" flipH="1">
              <a:off x="1528015" y="2570387"/>
              <a:ext cx="0" cy="3240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9" name="Group 198"/>
          <p:cNvGrpSpPr/>
          <p:nvPr/>
        </p:nvGrpSpPr>
        <p:grpSpPr>
          <a:xfrm>
            <a:off x="5036437" y="364060"/>
            <a:ext cx="1886894" cy="919358"/>
            <a:chOff x="1429055" y="1249739"/>
            <a:chExt cx="3009600" cy="133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39" name="Ink 138"/>
                <p14:cNvContentPartPr/>
                <p14:nvPr/>
              </p14:nvContentPartPr>
              <p14:xfrm>
                <a:off x="1567655" y="1694699"/>
                <a:ext cx="201600" cy="11160"/>
              </p14:xfrm>
            </p:contentPart>
          </mc:Choice>
          <mc:Fallback xmlns="">
            <p:pic>
              <p:nvPicPr>
                <p:cNvPr id="139" name="Ink 138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552722" y="1681510"/>
                  <a:ext cx="231467" cy="375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46" name="Ink 145"/>
                <p14:cNvContentPartPr/>
                <p14:nvPr/>
              </p14:nvContentPartPr>
              <p14:xfrm>
                <a:off x="3816575" y="1627019"/>
                <a:ext cx="424440" cy="479160"/>
              </p14:xfrm>
            </p:contentPart>
          </mc:Choice>
          <mc:Fallback xmlns="">
            <p:pic>
              <p:nvPicPr>
                <p:cNvPr id="146" name="Ink 145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801642" y="1613404"/>
                  <a:ext cx="454306" cy="5063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49" name="Ink 148"/>
                <p14:cNvContentPartPr/>
                <p14:nvPr/>
              </p14:nvContentPartPr>
              <p14:xfrm>
                <a:off x="3873095" y="2205899"/>
                <a:ext cx="420480" cy="32760"/>
              </p14:xfrm>
            </p:contentPart>
          </mc:Choice>
          <mc:Fallback xmlns="">
            <p:pic>
              <p:nvPicPr>
                <p:cNvPr id="149" name="Ink 148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858160" y="2192379"/>
                  <a:ext cx="450350" cy="5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51" name="Ink 150"/>
                <p14:cNvContentPartPr/>
                <p14:nvPr/>
              </p14:nvContentPartPr>
              <p14:xfrm>
                <a:off x="1429775" y="1825379"/>
                <a:ext cx="14760" cy="243720"/>
              </p14:xfrm>
            </p:contentPart>
          </mc:Choice>
          <mc:Fallback xmlns="">
            <p:pic>
              <p:nvPicPr>
                <p:cNvPr id="151" name="Ink 150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15015" y="1811781"/>
                  <a:ext cx="44280" cy="2709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60" name="Ink 159"/>
                <p14:cNvContentPartPr/>
                <p14:nvPr/>
              </p14:nvContentPartPr>
              <p14:xfrm>
                <a:off x="2579975" y="1249739"/>
                <a:ext cx="848520" cy="888480"/>
              </p14:xfrm>
            </p:contentPart>
          </mc:Choice>
          <mc:Fallback xmlns="">
            <p:pic>
              <p:nvPicPr>
                <p:cNvPr id="160" name="Ink 159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565048" y="1236134"/>
                  <a:ext cx="878373" cy="9156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71" name="Ink 170"/>
                <p14:cNvContentPartPr/>
                <p14:nvPr/>
              </p14:nvContentPartPr>
              <p14:xfrm>
                <a:off x="1948895" y="1930859"/>
                <a:ext cx="547560" cy="18360"/>
              </p14:xfrm>
            </p:contentPart>
          </mc:Choice>
          <mc:Fallback xmlns="">
            <p:pic>
              <p:nvPicPr>
                <p:cNvPr id="171" name="Ink 170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933972" y="1917220"/>
                  <a:ext cx="577406" cy="456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72" name="Ink 171"/>
                <p14:cNvContentPartPr/>
                <p14:nvPr/>
              </p14:nvContentPartPr>
              <p14:xfrm>
                <a:off x="1429055" y="2351339"/>
                <a:ext cx="795600" cy="235080"/>
              </p14:xfrm>
            </p:contentPart>
          </mc:Choice>
          <mc:Fallback xmlns="">
            <p:pic>
              <p:nvPicPr>
                <p:cNvPr id="172" name="Ink 171"/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414130" y="2337726"/>
                  <a:ext cx="825449" cy="2623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75" name="Ink 174"/>
                <p14:cNvContentPartPr/>
                <p14:nvPr/>
              </p14:nvContentPartPr>
              <p14:xfrm>
                <a:off x="1535615" y="1786139"/>
                <a:ext cx="320400" cy="369360"/>
              </p14:xfrm>
            </p:contentPart>
          </mc:Choice>
          <mc:Fallback xmlns="">
            <p:pic>
              <p:nvPicPr>
                <p:cNvPr id="175" name="Ink 174"/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520686" y="1772537"/>
                  <a:ext cx="350258" cy="3965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78" name="Ink 177"/>
                <p14:cNvContentPartPr/>
                <p14:nvPr/>
              </p14:nvContentPartPr>
              <p14:xfrm>
                <a:off x="3184415" y="1865699"/>
                <a:ext cx="452520" cy="19800"/>
              </p14:xfrm>
            </p:contentPart>
          </mc:Choice>
          <mc:Fallback xmlns="">
            <p:pic>
              <p:nvPicPr>
                <p:cNvPr id="178" name="Ink 177"/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169484" y="1851785"/>
                  <a:ext cx="482382" cy="476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89" name="Ink 188"/>
                <p14:cNvContentPartPr/>
                <p14:nvPr/>
              </p14:nvContentPartPr>
              <p14:xfrm>
                <a:off x="1489895" y="2224259"/>
                <a:ext cx="353520" cy="18000"/>
              </p14:xfrm>
            </p:contentPart>
          </mc:Choice>
          <mc:Fallback xmlns="">
            <p:pic>
              <p:nvPicPr>
                <p:cNvPr id="189" name="Ink 188"/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474974" y="2210494"/>
                  <a:ext cx="383363" cy="455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90" name="Ink 189"/>
                <p14:cNvContentPartPr/>
                <p14:nvPr/>
              </p14:nvContentPartPr>
              <p14:xfrm>
                <a:off x="3699935" y="2305259"/>
                <a:ext cx="738720" cy="200160"/>
              </p14:xfrm>
            </p:contentPart>
          </mc:Choice>
          <mc:Fallback xmlns="">
            <p:pic>
              <p:nvPicPr>
                <p:cNvPr id="190" name="Ink 189"/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685011" y="2291636"/>
                  <a:ext cx="768567" cy="2274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94" name="Ink 193"/>
                <p14:cNvContentPartPr/>
                <p14:nvPr/>
              </p14:nvContentPartPr>
              <p14:xfrm>
                <a:off x="3180815" y="2015819"/>
                <a:ext cx="480600" cy="25920"/>
              </p14:xfrm>
            </p:contentPart>
          </mc:Choice>
          <mc:Fallback xmlns="">
            <p:pic>
              <p:nvPicPr>
                <p:cNvPr id="194" name="Ink 193"/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165886" y="2002341"/>
                  <a:ext cx="510458" cy="5287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2" name="Group 221"/>
          <p:cNvGrpSpPr/>
          <p:nvPr/>
        </p:nvGrpSpPr>
        <p:grpSpPr>
          <a:xfrm>
            <a:off x="3432393" y="3890830"/>
            <a:ext cx="2103354" cy="971721"/>
            <a:chOff x="1052886" y="2420663"/>
            <a:chExt cx="2374412" cy="1112938"/>
          </a:xfrm>
        </p:grpSpPr>
        <p:grpSp>
          <p:nvGrpSpPr>
            <p:cNvPr id="223" name="Group 222"/>
            <p:cNvGrpSpPr/>
            <p:nvPr/>
          </p:nvGrpSpPr>
          <p:grpSpPr>
            <a:xfrm>
              <a:off x="1052886" y="2420663"/>
              <a:ext cx="2374412" cy="1112938"/>
              <a:chOff x="801875" y="2445270"/>
              <a:chExt cx="2374412" cy="1112938"/>
            </a:xfrm>
          </p:grpSpPr>
          <p:sp>
            <p:nvSpPr>
              <p:cNvPr id="226" name="TextBox 225"/>
              <p:cNvSpPr txBox="1"/>
              <p:nvPr/>
            </p:nvSpPr>
            <p:spPr>
              <a:xfrm>
                <a:off x="2329919" y="2445270"/>
                <a:ext cx="8463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dirty="0"/>
                  <a:t>2</a:t>
                </a:r>
                <a:r>
                  <a:rPr lang="it-IT" sz="2400" dirty="0" smtClean="0"/>
                  <a:t>p</a:t>
                </a:r>
                <a:endParaRPr lang="it-IT" sz="2400" dirty="0"/>
              </a:p>
            </p:txBody>
          </p:sp>
          <p:grpSp>
            <p:nvGrpSpPr>
              <p:cNvPr id="227" name="Group 226"/>
              <p:cNvGrpSpPr/>
              <p:nvPr/>
            </p:nvGrpSpPr>
            <p:grpSpPr>
              <a:xfrm>
                <a:off x="801875" y="2524191"/>
                <a:ext cx="1792085" cy="1034017"/>
                <a:chOff x="2056959" y="1479465"/>
                <a:chExt cx="1792085" cy="1034017"/>
              </a:xfrm>
            </p:grpSpPr>
            <p:sp>
              <p:nvSpPr>
                <p:cNvPr id="230" name="Rectangle 229"/>
                <p:cNvSpPr/>
                <p:nvPr/>
              </p:nvSpPr>
              <p:spPr>
                <a:xfrm>
                  <a:off x="2056959" y="2039021"/>
                  <a:ext cx="484094" cy="474461"/>
                </a:xfrm>
                <a:prstGeom prst="rect">
                  <a:avLst/>
                </a:prstGeom>
                <a:solidFill>
                  <a:schemeClr val="accent1">
                    <a:alpha val="35000"/>
                  </a:scheme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grpSp>
              <p:nvGrpSpPr>
                <p:cNvPr id="231" name="Group 230"/>
                <p:cNvGrpSpPr/>
                <p:nvPr/>
              </p:nvGrpSpPr>
              <p:grpSpPr>
                <a:xfrm>
                  <a:off x="2379689" y="1479465"/>
                  <a:ext cx="1469355" cy="474461"/>
                  <a:chOff x="2442718" y="1935788"/>
                  <a:chExt cx="1469355" cy="474461"/>
                </a:xfrm>
              </p:grpSpPr>
              <p:sp>
                <p:nvSpPr>
                  <p:cNvPr id="236" name="Rectangle 235"/>
                  <p:cNvSpPr/>
                  <p:nvPr/>
                </p:nvSpPr>
                <p:spPr>
                  <a:xfrm>
                    <a:off x="2442718" y="1935788"/>
                    <a:ext cx="484094" cy="474461"/>
                  </a:xfrm>
                  <a:prstGeom prst="rect">
                    <a:avLst/>
                  </a:prstGeom>
                  <a:solidFill>
                    <a:srgbClr val="FFC00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237" name="Rectangle 236"/>
                  <p:cNvSpPr/>
                  <p:nvPr/>
                </p:nvSpPr>
                <p:spPr>
                  <a:xfrm>
                    <a:off x="2935349" y="1935788"/>
                    <a:ext cx="484094" cy="474461"/>
                  </a:xfrm>
                  <a:prstGeom prst="rect">
                    <a:avLst/>
                  </a:prstGeom>
                  <a:solidFill>
                    <a:srgbClr val="FFC00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238" name="Rectangle 237"/>
                  <p:cNvSpPr/>
                  <p:nvPr/>
                </p:nvSpPr>
                <p:spPr>
                  <a:xfrm>
                    <a:off x="3427979" y="1935788"/>
                    <a:ext cx="484094" cy="474461"/>
                  </a:xfrm>
                  <a:prstGeom prst="rect">
                    <a:avLst/>
                  </a:prstGeom>
                  <a:solidFill>
                    <a:srgbClr val="FFC00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</p:grpSp>
            <p:cxnSp>
              <p:nvCxnSpPr>
                <p:cNvPr id="232" name="Straight Arrow Connector 231"/>
                <p:cNvCxnSpPr/>
                <p:nvPr/>
              </p:nvCxnSpPr>
              <p:spPr>
                <a:xfrm flipH="1">
                  <a:off x="2379689" y="2106081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3" name="Straight Arrow Connector 232"/>
                <p:cNvCxnSpPr/>
                <p:nvPr/>
              </p:nvCxnSpPr>
              <p:spPr>
                <a:xfrm rot="10800000" flipH="1">
                  <a:off x="2227289" y="2106081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Straight Arrow Connector 233"/>
                <p:cNvCxnSpPr/>
                <p:nvPr/>
              </p:nvCxnSpPr>
              <p:spPr>
                <a:xfrm flipH="1">
                  <a:off x="3100908" y="1559234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5" name="Straight Arrow Connector 234"/>
                <p:cNvCxnSpPr/>
                <p:nvPr/>
              </p:nvCxnSpPr>
              <p:spPr>
                <a:xfrm flipH="1">
                  <a:off x="3602931" y="1549633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28" name="TextBox 227"/>
              <p:cNvSpPr txBox="1"/>
              <p:nvPr/>
            </p:nvSpPr>
            <p:spPr>
              <a:xfrm>
                <a:off x="2227703" y="2994758"/>
                <a:ext cx="8463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b="1" dirty="0"/>
                  <a:t>O</a:t>
                </a:r>
              </a:p>
            </p:txBody>
          </p:sp>
          <p:sp>
            <p:nvSpPr>
              <p:cNvPr id="229" name="TextBox 228"/>
              <p:cNvSpPr txBox="1"/>
              <p:nvPr/>
            </p:nvSpPr>
            <p:spPr>
              <a:xfrm>
                <a:off x="972205" y="3052230"/>
                <a:ext cx="8463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dirty="0"/>
                  <a:t>2</a:t>
                </a:r>
                <a:r>
                  <a:rPr lang="it-IT" sz="2400" dirty="0" smtClean="0"/>
                  <a:t>s</a:t>
                </a:r>
                <a:endParaRPr lang="it-IT" sz="2400" dirty="0"/>
              </a:p>
            </p:txBody>
          </p:sp>
        </p:grpSp>
        <p:cxnSp>
          <p:nvCxnSpPr>
            <p:cNvPr id="224" name="Straight Arrow Connector 223"/>
            <p:cNvCxnSpPr/>
            <p:nvPr/>
          </p:nvCxnSpPr>
          <p:spPr>
            <a:xfrm flipH="1">
              <a:off x="1680415" y="2570387"/>
              <a:ext cx="0" cy="3240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Arrow Connector 224"/>
            <p:cNvCxnSpPr/>
            <p:nvPr/>
          </p:nvCxnSpPr>
          <p:spPr>
            <a:xfrm rot="10800000" flipH="1">
              <a:off x="1528015" y="2570387"/>
              <a:ext cx="0" cy="3240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9" name="Group 238"/>
          <p:cNvGrpSpPr/>
          <p:nvPr/>
        </p:nvGrpSpPr>
        <p:grpSpPr>
          <a:xfrm>
            <a:off x="380119" y="4347469"/>
            <a:ext cx="2493751" cy="952784"/>
            <a:chOff x="29852" y="2492792"/>
            <a:chExt cx="2815119" cy="1091249"/>
          </a:xfrm>
        </p:grpSpPr>
        <p:grpSp>
          <p:nvGrpSpPr>
            <p:cNvPr id="240" name="Group 239"/>
            <p:cNvGrpSpPr/>
            <p:nvPr/>
          </p:nvGrpSpPr>
          <p:grpSpPr>
            <a:xfrm>
              <a:off x="29852" y="2492792"/>
              <a:ext cx="2815119" cy="1091249"/>
              <a:chOff x="-221159" y="2517399"/>
              <a:chExt cx="2815119" cy="1091249"/>
            </a:xfrm>
          </p:grpSpPr>
          <p:grpSp>
            <p:nvGrpSpPr>
              <p:cNvPr id="243" name="Group 242"/>
              <p:cNvGrpSpPr/>
              <p:nvPr/>
            </p:nvGrpSpPr>
            <p:grpSpPr>
              <a:xfrm>
                <a:off x="801875" y="2524191"/>
                <a:ext cx="1792085" cy="1034651"/>
                <a:chOff x="2056959" y="1479465"/>
                <a:chExt cx="1792085" cy="1034651"/>
              </a:xfrm>
            </p:grpSpPr>
            <p:sp>
              <p:nvSpPr>
                <p:cNvPr id="247" name="Rectangle 246"/>
                <p:cNvSpPr/>
                <p:nvPr/>
              </p:nvSpPr>
              <p:spPr>
                <a:xfrm>
                  <a:off x="2056959" y="2039021"/>
                  <a:ext cx="484094" cy="474461"/>
                </a:xfrm>
                <a:prstGeom prst="rect">
                  <a:avLst/>
                </a:prstGeom>
                <a:solidFill>
                  <a:srgbClr val="00B050">
                    <a:alpha val="35000"/>
                  </a:srgb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grpSp>
              <p:nvGrpSpPr>
                <p:cNvPr id="248" name="Group 247"/>
                <p:cNvGrpSpPr/>
                <p:nvPr/>
              </p:nvGrpSpPr>
              <p:grpSpPr>
                <a:xfrm>
                  <a:off x="2549429" y="1479465"/>
                  <a:ext cx="1299615" cy="1034651"/>
                  <a:chOff x="2612458" y="1935788"/>
                  <a:chExt cx="1299615" cy="1034651"/>
                </a:xfrm>
              </p:grpSpPr>
              <p:sp>
                <p:nvSpPr>
                  <p:cNvPr id="253" name="Rectangle 252"/>
                  <p:cNvSpPr/>
                  <p:nvPr/>
                </p:nvSpPr>
                <p:spPr>
                  <a:xfrm>
                    <a:off x="2612458" y="2495977"/>
                    <a:ext cx="484094" cy="474461"/>
                  </a:xfrm>
                  <a:prstGeom prst="rect">
                    <a:avLst/>
                  </a:prstGeom>
                  <a:solidFill>
                    <a:srgbClr val="00B05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254" name="Rectangle 253"/>
                  <p:cNvSpPr/>
                  <p:nvPr/>
                </p:nvSpPr>
                <p:spPr>
                  <a:xfrm>
                    <a:off x="3105089" y="2495978"/>
                    <a:ext cx="484094" cy="474461"/>
                  </a:xfrm>
                  <a:prstGeom prst="rect">
                    <a:avLst/>
                  </a:prstGeom>
                  <a:solidFill>
                    <a:srgbClr val="00B05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255" name="Rectangle 254"/>
                  <p:cNvSpPr/>
                  <p:nvPr/>
                </p:nvSpPr>
                <p:spPr>
                  <a:xfrm>
                    <a:off x="3427979" y="1935788"/>
                    <a:ext cx="484094" cy="474461"/>
                  </a:xfrm>
                  <a:prstGeom prst="rect">
                    <a:avLst/>
                  </a:prstGeom>
                  <a:solidFill>
                    <a:srgbClr val="FFC00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</p:grpSp>
            <p:cxnSp>
              <p:nvCxnSpPr>
                <p:cNvPr id="249" name="Straight Arrow Connector 248"/>
                <p:cNvCxnSpPr/>
                <p:nvPr/>
              </p:nvCxnSpPr>
              <p:spPr>
                <a:xfrm flipH="1">
                  <a:off x="2379689" y="2106081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0" name="Straight Arrow Connector 249"/>
                <p:cNvCxnSpPr/>
                <p:nvPr/>
              </p:nvCxnSpPr>
              <p:spPr>
                <a:xfrm rot="10800000" flipH="1">
                  <a:off x="2227289" y="2106081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1" name="Straight Arrow Connector 250"/>
                <p:cNvCxnSpPr/>
                <p:nvPr/>
              </p:nvCxnSpPr>
              <p:spPr>
                <a:xfrm rot="10800000" flipH="1">
                  <a:off x="3270648" y="2119423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2" name="Straight Arrow Connector 251"/>
                <p:cNvCxnSpPr/>
                <p:nvPr/>
              </p:nvCxnSpPr>
              <p:spPr>
                <a:xfrm rot="10800000" flipH="1">
                  <a:off x="3602931" y="1549633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44" name="TextBox 243"/>
              <p:cNvSpPr txBox="1"/>
              <p:nvPr/>
            </p:nvSpPr>
            <p:spPr>
              <a:xfrm>
                <a:off x="-221159" y="2543348"/>
                <a:ext cx="8463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b="1" dirty="0"/>
                  <a:t>O</a:t>
                </a:r>
              </a:p>
            </p:txBody>
          </p:sp>
          <p:sp>
            <p:nvSpPr>
              <p:cNvPr id="245" name="TextBox 244"/>
              <p:cNvSpPr txBox="1"/>
              <p:nvPr/>
            </p:nvSpPr>
            <p:spPr>
              <a:xfrm>
                <a:off x="-64264" y="3079891"/>
                <a:ext cx="846368" cy="5287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dirty="0" smtClean="0"/>
                  <a:t>2sp</a:t>
                </a:r>
                <a:r>
                  <a:rPr lang="it-IT" sz="2400" baseline="30000" dirty="0" smtClean="0"/>
                  <a:t>2</a:t>
                </a:r>
                <a:endParaRPr lang="it-IT" sz="2400" baseline="30000" dirty="0"/>
              </a:p>
            </p:txBody>
          </p:sp>
          <p:sp>
            <p:nvSpPr>
              <p:cNvPr id="246" name="TextBox 245"/>
              <p:cNvSpPr txBox="1"/>
              <p:nvPr/>
            </p:nvSpPr>
            <p:spPr>
              <a:xfrm>
                <a:off x="1175960" y="2517399"/>
                <a:ext cx="8463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dirty="0"/>
                  <a:t>2</a:t>
                </a:r>
                <a:r>
                  <a:rPr lang="it-IT" sz="2400" dirty="0" smtClean="0"/>
                  <a:t>p</a:t>
                </a:r>
                <a:endParaRPr lang="it-IT" sz="2400" dirty="0"/>
              </a:p>
            </p:txBody>
          </p:sp>
        </p:grpSp>
        <p:cxnSp>
          <p:nvCxnSpPr>
            <p:cNvPr id="242" name="Straight Arrow Connector 241"/>
            <p:cNvCxnSpPr/>
            <p:nvPr/>
          </p:nvCxnSpPr>
          <p:spPr>
            <a:xfrm rot="10800000" flipH="1">
              <a:off x="1770012" y="3130576"/>
              <a:ext cx="0" cy="3240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7" name="Group 276"/>
          <p:cNvGrpSpPr/>
          <p:nvPr/>
        </p:nvGrpSpPr>
        <p:grpSpPr>
          <a:xfrm>
            <a:off x="3476542" y="5264303"/>
            <a:ext cx="2103354" cy="971721"/>
            <a:chOff x="6327813" y="5454472"/>
            <a:chExt cx="2103354" cy="971721"/>
          </a:xfrm>
        </p:grpSpPr>
        <p:grpSp>
          <p:nvGrpSpPr>
            <p:cNvPr id="257" name="Group 256"/>
            <p:cNvGrpSpPr/>
            <p:nvPr/>
          </p:nvGrpSpPr>
          <p:grpSpPr>
            <a:xfrm>
              <a:off x="6327813" y="5454472"/>
              <a:ext cx="2103354" cy="971721"/>
              <a:chOff x="1052886" y="2420663"/>
              <a:chExt cx="2374412" cy="1112938"/>
            </a:xfrm>
          </p:grpSpPr>
          <p:grpSp>
            <p:nvGrpSpPr>
              <p:cNvPr id="258" name="Group 257"/>
              <p:cNvGrpSpPr/>
              <p:nvPr/>
            </p:nvGrpSpPr>
            <p:grpSpPr>
              <a:xfrm>
                <a:off x="1052886" y="2420663"/>
                <a:ext cx="2374412" cy="1112938"/>
                <a:chOff x="801875" y="2445270"/>
                <a:chExt cx="2374412" cy="1112938"/>
              </a:xfrm>
            </p:grpSpPr>
            <p:sp>
              <p:nvSpPr>
                <p:cNvPr id="261" name="TextBox 260"/>
                <p:cNvSpPr txBox="1"/>
                <p:nvPr/>
              </p:nvSpPr>
              <p:spPr>
                <a:xfrm>
                  <a:off x="2329919" y="2445270"/>
                  <a:ext cx="84636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it-IT" sz="2400" dirty="0"/>
                    <a:t>2</a:t>
                  </a:r>
                  <a:r>
                    <a:rPr lang="it-IT" sz="2400" dirty="0" smtClean="0"/>
                    <a:t>p</a:t>
                  </a:r>
                  <a:endParaRPr lang="it-IT" sz="2400" dirty="0"/>
                </a:p>
              </p:txBody>
            </p:sp>
            <p:grpSp>
              <p:nvGrpSpPr>
                <p:cNvPr id="262" name="Group 261"/>
                <p:cNvGrpSpPr/>
                <p:nvPr/>
              </p:nvGrpSpPr>
              <p:grpSpPr>
                <a:xfrm>
                  <a:off x="801875" y="2524191"/>
                  <a:ext cx="1792085" cy="1034017"/>
                  <a:chOff x="2056959" y="1479465"/>
                  <a:chExt cx="1792085" cy="1034017"/>
                </a:xfrm>
              </p:grpSpPr>
              <p:sp>
                <p:nvSpPr>
                  <p:cNvPr id="265" name="Rectangle 264"/>
                  <p:cNvSpPr/>
                  <p:nvPr/>
                </p:nvSpPr>
                <p:spPr>
                  <a:xfrm>
                    <a:off x="2056959" y="2039021"/>
                    <a:ext cx="484094" cy="474461"/>
                  </a:xfrm>
                  <a:prstGeom prst="rect">
                    <a:avLst/>
                  </a:prstGeom>
                  <a:solidFill>
                    <a:schemeClr val="accent1">
                      <a:alpha val="35000"/>
                    </a:scheme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grpSp>
                <p:nvGrpSpPr>
                  <p:cNvPr id="266" name="Group 265"/>
                  <p:cNvGrpSpPr/>
                  <p:nvPr/>
                </p:nvGrpSpPr>
                <p:grpSpPr>
                  <a:xfrm>
                    <a:off x="2379689" y="1479465"/>
                    <a:ext cx="1469355" cy="474461"/>
                    <a:chOff x="2442718" y="1935788"/>
                    <a:chExt cx="1469355" cy="474461"/>
                  </a:xfrm>
                </p:grpSpPr>
                <p:sp>
                  <p:nvSpPr>
                    <p:cNvPr id="271" name="Rectangle 270"/>
                    <p:cNvSpPr/>
                    <p:nvPr/>
                  </p:nvSpPr>
                  <p:spPr>
                    <a:xfrm>
                      <a:off x="2442718" y="1935788"/>
                      <a:ext cx="484094" cy="474461"/>
                    </a:xfrm>
                    <a:prstGeom prst="rect">
                      <a:avLst/>
                    </a:prstGeom>
                    <a:solidFill>
                      <a:srgbClr val="FFC000">
                        <a:alpha val="35000"/>
                      </a:srgbClr>
                    </a:solidFill>
                    <a:ln w="158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272" name="Rectangle 271"/>
                    <p:cNvSpPr/>
                    <p:nvPr/>
                  </p:nvSpPr>
                  <p:spPr>
                    <a:xfrm>
                      <a:off x="2935349" y="1935788"/>
                      <a:ext cx="484094" cy="474461"/>
                    </a:xfrm>
                    <a:prstGeom prst="rect">
                      <a:avLst/>
                    </a:prstGeom>
                    <a:solidFill>
                      <a:srgbClr val="FFC000">
                        <a:alpha val="35000"/>
                      </a:srgbClr>
                    </a:solidFill>
                    <a:ln w="158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273" name="Rectangle 272"/>
                    <p:cNvSpPr/>
                    <p:nvPr/>
                  </p:nvSpPr>
                  <p:spPr>
                    <a:xfrm>
                      <a:off x="3427979" y="1935788"/>
                      <a:ext cx="484094" cy="474461"/>
                    </a:xfrm>
                    <a:prstGeom prst="rect">
                      <a:avLst/>
                    </a:prstGeom>
                    <a:solidFill>
                      <a:srgbClr val="FFC000">
                        <a:alpha val="35000"/>
                      </a:srgbClr>
                    </a:solidFill>
                    <a:ln w="158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</p:grpSp>
              <p:cxnSp>
                <p:nvCxnSpPr>
                  <p:cNvPr id="267" name="Straight Arrow Connector 266"/>
                  <p:cNvCxnSpPr/>
                  <p:nvPr/>
                </p:nvCxnSpPr>
                <p:spPr>
                  <a:xfrm flipH="1">
                    <a:off x="2379689" y="2106081"/>
                    <a:ext cx="0" cy="324000"/>
                  </a:xfrm>
                  <a:prstGeom prst="straightConnector1">
                    <a:avLst/>
                  </a:prstGeom>
                  <a:ln w="34925">
                    <a:solidFill>
                      <a:schemeClr val="tx1"/>
                    </a:solidFill>
                    <a:tailEnd type="stealth" w="lg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8" name="Straight Arrow Connector 267"/>
                  <p:cNvCxnSpPr/>
                  <p:nvPr/>
                </p:nvCxnSpPr>
                <p:spPr>
                  <a:xfrm rot="10800000" flipH="1">
                    <a:off x="2227289" y="2106081"/>
                    <a:ext cx="0" cy="324000"/>
                  </a:xfrm>
                  <a:prstGeom prst="straightConnector1">
                    <a:avLst/>
                  </a:prstGeom>
                  <a:ln w="34925">
                    <a:solidFill>
                      <a:schemeClr val="tx1"/>
                    </a:solidFill>
                    <a:tailEnd type="stealth" w="lg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0" name="Straight Arrow Connector 269"/>
                  <p:cNvCxnSpPr/>
                  <p:nvPr/>
                </p:nvCxnSpPr>
                <p:spPr>
                  <a:xfrm flipH="1">
                    <a:off x="3602931" y="1549633"/>
                    <a:ext cx="0" cy="324000"/>
                  </a:xfrm>
                  <a:prstGeom prst="straightConnector1">
                    <a:avLst/>
                  </a:prstGeom>
                  <a:ln w="34925">
                    <a:solidFill>
                      <a:schemeClr val="tx1"/>
                    </a:solidFill>
                    <a:tailEnd type="stealth" w="lg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63" name="TextBox 262"/>
                <p:cNvSpPr txBox="1"/>
                <p:nvPr/>
              </p:nvSpPr>
              <p:spPr>
                <a:xfrm>
                  <a:off x="2227703" y="2994758"/>
                  <a:ext cx="84636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it-IT" sz="2400" b="1" dirty="0"/>
                    <a:t>O</a:t>
                  </a:r>
                </a:p>
              </p:txBody>
            </p:sp>
            <p:sp>
              <p:nvSpPr>
                <p:cNvPr id="264" name="TextBox 263"/>
                <p:cNvSpPr txBox="1"/>
                <p:nvPr/>
              </p:nvSpPr>
              <p:spPr>
                <a:xfrm>
                  <a:off x="972205" y="3052230"/>
                  <a:ext cx="84636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it-IT" sz="2400" dirty="0"/>
                    <a:t>2</a:t>
                  </a:r>
                  <a:r>
                    <a:rPr lang="it-IT" sz="2400" dirty="0" smtClean="0"/>
                    <a:t>s</a:t>
                  </a:r>
                  <a:endParaRPr lang="it-IT" sz="2400" dirty="0"/>
                </a:p>
              </p:txBody>
            </p:sp>
          </p:grpSp>
          <p:cxnSp>
            <p:nvCxnSpPr>
              <p:cNvPr id="259" name="Straight Arrow Connector 258"/>
              <p:cNvCxnSpPr/>
              <p:nvPr/>
            </p:nvCxnSpPr>
            <p:spPr>
              <a:xfrm flipH="1">
                <a:off x="1680415" y="2570387"/>
                <a:ext cx="0" cy="324000"/>
              </a:xfrm>
              <a:prstGeom prst="straightConnector1">
                <a:avLst/>
              </a:prstGeom>
              <a:ln w="34925">
                <a:solidFill>
                  <a:schemeClr val="tx1"/>
                </a:solidFill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Arrow Connector 259"/>
              <p:cNvCxnSpPr/>
              <p:nvPr/>
            </p:nvCxnSpPr>
            <p:spPr>
              <a:xfrm rot="10800000" flipH="1">
                <a:off x="1528015" y="2570387"/>
                <a:ext cx="0" cy="324000"/>
              </a:xfrm>
              <a:prstGeom prst="straightConnector1">
                <a:avLst/>
              </a:prstGeom>
              <a:ln w="34925">
                <a:solidFill>
                  <a:schemeClr val="tx1"/>
                </a:solidFill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5" name="Straight Arrow Connector 274"/>
            <p:cNvCxnSpPr/>
            <p:nvPr/>
          </p:nvCxnSpPr>
          <p:spPr>
            <a:xfrm flipH="1">
              <a:off x="7335341" y="5584644"/>
              <a:ext cx="0" cy="282889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Arrow Connector 275"/>
            <p:cNvCxnSpPr/>
            <p:nvPr/>
          </p:nvCxnSpPr>
          <p:spPr>
            <a:xfrm rot="10800000" flipH="1">
              <a:off x="7200338" y="5584644"/>
              <a:ext cx="0" cy="282889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89" name="Ink 288"/>
              <p14:cNvContentPartPr/>
              <p14:nvPr/>
            </p14:nvContentPartPr>
            <p14:xfrm>
              <a:off x="1801296" y="3527016"/>
              <a:ext cx="3182518" cy="2930808"/>
            </p14:xfrm>
          </p:contentPart>
        </mc:Choice>
        <mc:Fallback xmlns="">
          <p:pic>
            <p:nvPicPr>
              <p:cNvPr id="289" name="Ink 288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783295" y="3509016"/>
                <a:ext cx="3218519" cy="2966809"/>
              </a:xfrm>
              <a:prstGeom prst="rect">
                <a:avLst/>
              </a:prstGeom>
            </p:spPr>
          </p:pic>
        </mc:Fallback>
      </mc:AlternateContent>
      <p:sp>
        <p:nvSpPr>
          <p:cNvPr id="296" name="TextBox 295"/>
          <p:cNvSpPr txBox="1"/>
          <p:nvPr/>
        </p:nvSpPr>
        <p:spPr>
          <a:xfrm>
            <a:off x="5916465" y="4271714"/>
            <a:ext cx="276119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Nella molecola di ozono, un elettrone viene formalmente trasferito dall’ossigeno centrale ad un ossigeno terminale. </a:t>
            </a:r>
          </a:p>
          <a:p>
            <a:r>
              <a:rPr lang="it-IT" i="1" dirty="0" smtClean="0"/>
              <a:t>Si formano due legami </a:t>
            </a:r>
            <a:r>
              <a:rPr lang="it-IT" i="1" dirty="0" smtClean="0">
                <a:latin typeface="Symbol" panose="05050102010706020507" pitchFamily="18" charset="2"/>
              </a:rPr>
              <a:t>s</a:t>
            </a:r>
            <a:r>
              <a:rPr lang="it-IT" i="1" dirty="0" smtClean="0"/>
              <a:t> e un legame </a:t>
            </a:r>
            <a:r>
              <a:rPr lang="it-IT" i="1" dirty="0" smtClean="0">
                <a:latin typeface="Symbol" panose="05050102010706020507" pitchFamily="18" charset="2"/>
              </a:rPr>
              <a:t>p</a:t>
            </a:r>
            <a:r>
              <a:rPr lang="it-IT" i="1" dirty="0" smtClean="0"/>
              <a:t>.</a:t>
            </a:r>
          </a:p>
        </p:txBody>
      </p:sp>
      <p:sp>
        <p:nvSpPr>
          <p:cNvPr id="297" name="TextBox 296"/>
          <p:cNvSpPr txBox="1"/>
          <p:nvPr/>
        </p:nvSpPr>
        <p:spPr>
          <a:xfrm>
            <a:off x="2361502" y="3121784"/>
            <a:ext cx="747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00B050"/>
                </a:solidFill>
                <a:latin typeface="Symbol" panose="05050102010706020507" pitchFamily="18" charset="2"/>
              </a:rPr>
              <a:t>s</a:t>
            </a:r>
            <a:endParaRPr lang="it-IT" sz="2400" b="1" dirty="0">
              <a:solidFill>
                <a:srgbClr val="00B050"/>
              </a:solidFill>
              <a:latin typeface="Symbol" panose="05050102010706020507" pitchFamily="18" charset="2"/>
            </a:endParaRPr>
          </a:p>
        </p:txBody>
      </p:sp>
      <p:sp>
        <p:nvSpPr>
          <p:cNvPr id="298" name="TextBox 297"/>
          <p:cNvSpPr txBox="1"/>
          <p:nvPr/>
        </p:nvSpPr>
        <p:spPr>
          <a:xfrm>
            <a:off x="2522990" y="5916321"/>
            <a:ext cx="747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00B050"/>
                </a:solidFill>
                <a:latin typeface="Symbol" panose="05050102010706020507" pitchFamily="18" charset="2"/>
              </a:rPr>
              <a:t>s</a:t>
            </a:r>
            <a:endParaRPr lang="it-IT" sz="2400" b="1" dirty="0">
              <a:solidFill>
                <a:srgbClr val="00B050"/>
              </a:solidFill>
              <a:latin typeface="Symbol" panose="05050102010706020507" pitchFamily="18" charset="2"/>
            </a:endParaRPr>
          </a:p>
        </p:txBody>
      </p:sp>
      <p:sp>
        <p:nvSpPr>
          <p:cNvPr id="299" name="TextBox 298"/>
          <p:cNvSpPr txBox="1"/>
          <p:nvPr/>
        </p:nvSpPr>
        <p:spPr>
          <a:xfrm>
            <a:off x="3052987" y="4930098"/>
            <a:ext cx="747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p</a:t>
            </a:r>
            <a:endParaRPr lang="it-IT" sz="2400" b="1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00" name="Ink 299"/>
              <p14:cNvContentPartPr/>
              <p14:nvPr/>
            </p14:nvContentPartPr>
            <p14:xfrm>
              <a:off x="4873397" y="2613420"/>
              <a:ext cx="2732878" cy="1258608"/>
            </p14:xfrm>
          </p:contentPart>
        </mc:Choice>
        <mc:Fallback xmlns="">
          <p:pic>
            <p:nvPicPr>
              <p:cNvPr id="300" name="Ink 299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855399" y="2595419"/>
                <a:ext cx="2768875" cy="12946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02" name="Ink 301"/>
              <p14:cNvContentPartPr/>
              <p14:nvPr/>
            </p14:nvContentPartPr>
            <p14:xfrm>
              <a:off x="1057713" y="1667336"/>
              <a:ext cx="1285200" cy="1313280"/>
            </p14:xfrm>
          </p:contentPart>
        </mc:Choice>
        <mc:Fallback xmlns="">
          <p:pic>
            <p:nvPicPr>
              <p:cNvPr id="302" name="Ink 301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045113" y="1654736"/>
                <a:ext cx="1310400" cy="1338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3788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" grpId="0"/>
      <p:bldP spid="297" grpId="0"/>
      <p:bldP spid="298" grpId="0"/>
      <p:bldP spid="29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3059" y="426697"/>
            <a:ext cx="8184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Esempio: C</a:t>
            </a:r>
            <a:r>
              <a:rPr lang="it-IT" i="1" baseline="-25000" dirty="0"/>
              <a:t>2</a:t>
            </a:r>
            <a:r>
              <a:rPr lang="it-IT" i="1" dirty="0" smtClean="0"/>
              <a:t>Cl</a:t>
            </a:r>
            <a:r>
              <a:rPr lang="it-IT" i="1" baseline="-25000" dirty="0" smtClean="0"/>
              <a:t>4</a:t>
            </a:r>
            <a:endParaRPr lang="it-IT" i="1" dirty="0" smtClean="0"/>
          </a:p>
          <a:p>
            <a:r>
              <a:rPr lang="it-IT" i="1" dirty="0" smtClean="0"/>
              <a:t>In base alla teoria VSEPR, la molecola è planare, con una geometria trigonale attorno ai carboni e angoli di legame di circa 120°.</a:t>
            </a:r>
          </a:p>
        </p:txBody>
      </p:sp>
      <p:grpSp>
        <p:nvGrpSpPr>
          <p:cNvPr id="239" name="Group 238"/>
          <p:cNvGrpSpPr/>
          <p:nvPr/>
        </p:nvGrpSpPr>
        <p:grpSpPr>
          <a:xfrm>
            <a:off x="6183905" y="3247277"/>
            <a:ext cx="2493751" cy="952784"/>
            <a:chOff x="29852" y="2492792"/>
            <a:chExt cx="2815119" cy="1091249"/>
          </a:xfrm>
        </p:grpSpPr>
        <p:grpSp>
          <p:nvGrpSpPr>
            <p:cNvPr id="240" name="Group 239"/>
            <p:cNvGrpSpPr/>
            <p:nvPr/>
          </p:nvGrpSpPr>
          <p:grpSpPr>
            <a:xfrm>
              <a:off x="29852" y="2492792"/>
              <a:ext cx="2815119" cy="1091249"/>
              <a:chOff x="-221159" y="2517399"/>
              <a:chExt cx="2815119" cy="1091249"/>
            </a:xfrm>
          </p:grpSpPr>
          <p:grpSp>
            <p:nvGrpSpPr>
              <p:cNvPr id="243" name="Group 242"/>
              <p:cNvGrpSpPr/>
              <p:nvPr/>
            </p:nvGrpSpPr>
            <p:grpSpPr>
              <a:xfrm>
                <a:off x="801875" y="2524191"/>
                <a:ext cx="1792085" cy="1034651"/>
                <a:chOff x="2056959" y="1479465"/>
                <a:chExt cx="1792085" cy="1034651"/>
              </a:xfrm>
            </p:grpSpPr>
            <p:sp>
              <p:nvSpPr>
                <p:cNvPr id="247" name="Rectangle 246"/>
                <p:cNvSpPr/>
                <p:nvPr/>
              </p:nvSpPr>
              <p:spPr>
                <a:xfrm>
                  <a:off x="2056959" y="2039021"/>
                  <a:ext cx="484094" cy="474461"/>
                </a:xfrm>
                <a:prstGeom prst="rect">
                  <a:avLst/>
                </a:prstGeom>
                <a:solidFill>
                  <a:srgbClr val="00B050">
                    <a:alpha val="35000"/>
                  </a:srgb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grpSp>
              <p:nvGrpSpPr>
                <p:cNvPr id="248" name="Group 247"/>
                <p:cNvGrpSpPr/>
                <p:nvPr/>
              </p:nvGrpSpPr>
              <p:grpSpPr>
                <a:xfrm>
                  <a:off x="2549429" y="1479465"/>
                  <a:ext cx="1299615" cy="1034651"/>
                  <a:chOff x="2612458" y="1935788"/>
                  <a:chExt cx="1299615" cy="1034651"/>
                </a:xfrm>
              </p:grpSpPr>
              <p:sp>
                <p:nvSpPr>
                  <p:cNvPr id="253" name="Rectangle 252"/>
                  <p:cNvSpPr/>
                  <p:nvPr/>
                </p:nvSpPr>
                <p:spPr>
                  <a:xfrm>
                    <a:off x="2612458" y="2495977"/>
                    <a:ext cx="484094" cy="474461"/>
                  </a:xfrm>
                  <a:prstGeom prst="rect">
                    <a:avLst/>
                  </a:prstGeom>
                  <a:solidFill>
                    <a:srgbClr val="00B05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254" name="Rectangle 253"/>
                  <p:cNvSpPr/>
                  <p:nvPr/>
                </p:nvSpPr>
                <p:spPr>
                  <a:xfrm>
                    <a:off x="3105089" y="2495978"/>
                    <a:ext cx="484094" cy="474461"/>
                  </a:xfrm>
                  <a:prstGeom prst="rect">
                    <a:avLst/>
                  </a:prstGeom>
                  <a:solidFill>
                    <a:srgbClr val="00B05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255" name="Rectangle 254"/>
                  <p:cNvSpPr/>
                  <p:nvPr/>
                </p:nvSpPr>
                <p:spPr>
                  <a:xfrm>
                    <a:off x="3427979" y="1935788"/>
                    <a:ext cx="484094" cy="474461"/>
                  </a:xfrm>
                  <a:prstGeom prst="rect">
                    <a:avLst/>
                  </a:prstGeom>
                  <a:solidFill>
                    <a:srgbClr val="FFC00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</p:grpSp>
            <p:cxnSp>
              <p:nvCxnSpPr>
                <p:cNvPr id="250" name="Straight Arrow Connector 249"/>
                <p:cNvCxnSpPr/>
                <p:nvPr/>
              </p:nvCxnSpPr>
              <p:spPr>
                <a:xfrm rot="10800000" flipH="1">
                  <a:off x="2291300" y="2106081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1" name="Straight Arrow Connector 250"/>
                <p:cNvCxnSpPr/>
                <p:nvPr/>
              </p:nvCxnSpPr>
              <p:spPr>
                <a:xfrm rot="10800000" flipH="1">
                  <a:off x="3270648" y="2119423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2" name="Straight Arrow Connector 251"/>
                <p:cNvCxnSpPr/>
                <p:nvPr/>
              </p:nvCxnSpPr>
              <p:spPr>
                <a:xfrm rot="10800000" flipH="1">
                  <a:off x="3602931" y="1549633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44" name="TextBox 243"/>
              <p:cNvSpPr txBox="1"/>
              <p:nvPr/>
            </p:nvSpPr>
            <p:spPr>
              <a:xfrm>
                <a:off x="-221159" y="2543348"/>
                <a:ext cx="846368" cy="5287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b="1" dirty="0" smtClean="0"/>
                  <a:t>C*</a:t>
                </a:r>
                <a:endParaRPr lang="it-IT" sz="2400" b="1" dirty="0"/>
              </a:p>
            </p:txBody>
          </p:sp>
          <p:sp>
            <p:nvSpPr>
              <p:cNvPr id="245" name="TextBox 244"/>
              <p:cNvSpPr txBox="1"/>
              <p:nvPr/>
            </p:nvSpPr>
            <p:spPr>
              <a:xfrm>
                <a:off x="-64264" y="3079891"/>
                <a:ext cx="846368" cy="5287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dirty="0" smtClean="0"/>
                  <a:t>2sp</a:t>
                </a:r>
                <a:r>
                  <a:rPr lang="it-IT" sz="2400" baseline="30000" dirty="0" smtClean="0"/>
                  <a:t>2</a:t>
                </a:r>
                <a:endParaRPr lang="it-IT" sz="2400" baseline="30000" dirty="0"/>
              </a:p>
            </p:txBody>
          </p:sp>
          <p:sp>
            <p:nvSpPr>
              <p:cNvPr id="246" name="TextBox 245"/>
              <p:cNvSpPr txBox="1"/>
              <p:nvPr/>
            </p:nvSpPr>
            <p:spPr>
              <a:xfrm>
                <a:off x="1175960" y="2517399"/>
                <a:ext cx="8463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dirty="0"/>
                  <a:t>2</a:t>
                </a:r>
                <a:r>
                  <a:rPr lang="it-IT" sz="2400" dirty="0" smtClean="0"/>
                  <a:t>p</a:t>
                </a:r>
                <a:endParaRPr lang="it-IT" sz="2400" dirty="0"/>
              </a:p>
            </p:txBody>
          </p:sp>
        </p:grpSp>
        <p:cxnSp>
          <p:nvCxnSpPr>
            <p:cNvPr id="242" name="Straight Arrow Connector 241"/>
            <p:cNvCxnSpPr/>
            <p:nvPr/>
          </p:nvCxnSpPr>
          <p:spPr>
            <a:xfrm rot="10800000" flipH="1">
              <a:off x="1770012" y="3130576"/>
              <a:ext cx="0" cy="3240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8" name="Group 157"/>
          <p:cNvGrpSpPr/>
          <p:nvPr/>
        </p:nvGrpSpPr>
        <p:grpSpPr>
          <a:xfrm>
            <a:off x="677537" y="1513144"/>
            <a:ext cx="2090160" cy="1154880"/>
            <a:chOff x="5525345" y="1782987"/>
            <a:chExt cx="2090160" cy="115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2" name="Ink 21"/>
                <p14:cNvContentPartPr/>
                <p14:nvPr/>
              </p14:nvContentPartPr>
              <p14:xfrm>
                <a:off x="5587985" y="1846347"/>
                <a:ext cx="258840" cy="250560"/>
              </p14:xfrm>
            </p:contentPart>
          </mc:Choice>
          <mc:Fallback xmlns="">
            <p:pic>
              <p:nvPicPr>
                <p:cNvPr id="22" name="Ink 21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578625" y="1836987"/>
                  <a:ext cx="27756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6" name="Ink 35"/>
                <p14:cNvContentPartPr/>
                <p14:nvPr/>
              </p14:nvContentPartPr>
              <p14:xfrm>
                <a:off x="5895785" y="2019507"/>
                <a:ext cx="212400" cy="159120"/>
              </p14:xfrm>
            </p:contentPart>
          </mc:Choice>
          <mc:Fallback xmlns="">
            <p:pic>
              <p:nvPicPr>
                <p:cNvPr id="36" name="Ink 35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886425" y="2010147"/>
                  <a:ext cx="2311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7" name="Ink 36"/>
                <p14:cNvContentPartPr/>
                <p14:nvPr/>
              </p14:nvContentPartPr>
              <p14:xfrm>
                <a:off x="6120785" y="2192307"/>
                <a:ext cx="199080" cy="258120"/>
              </p14:xfrm>
            </p:contentPart>
          </mc:Choice>
          <mc:Fallback xmlns="">
            <p:pic>
              <p:nvPicPr>
                <p:cNvPr id="37" name="Ink 36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111425" y="2182947"/>
                  <a:ext cx="21780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8" name="Ink 37"/>
                <p14:cNvContentPartPr/>
                <p14:nvPr/>
              </p14:nvContentPartPr>
              <p14:xfrm>
                <a:off x="5638385" y="2601987"/>
                <a:ext cx="261360" cy="272880"/>
              </p14:xfrm>
            </p:contentPart>
          </mc:Choice>
          <mc:Fallback xmlns="">
            <p:pic>
              <p:nvPicPr>
                <p:cNvPr id="38" name="Ink 37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629025" y="2592627"/>
                  <a:ext cx="28008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9" name="Ink 38"/>
                <p14:cNvContentPartPr/>
                <p14:nvPr/>
              </p14:nvContentPartPr>
              <p14:xfrm>
                <a:off x="5945465" y="2474907"/>
                <a:ext cx="187200" cy="180360"/>
              </p14:xfrm>
            </p:contentPart>
          </mc:Choice>
          <mc:Fallback xmlns="">
            <p:pic>
              <p:nvPicPr>
                <p:cNvPr id="39" name="Ink 38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936105" y="2465547"/>
                  <a:ext cx="2059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45" name="Ink 44"/>
                <p14:cNvContentPartPr/>
                <p14:nvPr/>
              </p14:nvContentPartPr>
              <p14:xfrm>
                <a:off x="6383225" y="2240907"/>
                <a:ext cx="289800" cy="25920"/>
              </p14:xfrm>
            </p:contentPart>
          </mc:Choice>
          <mc:Fallback xmlns="">
            <p:pic>
              <p:nvPicPr>
                <p:cNvPr id="45" name="Ink 44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373865" y="2231547"/>
                  <a:ext cx="3085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46" name="Ink 45"/>
                <p14:cNvContentPartPr/>
                <p14:nvPr/>
              </p14:nvContentPartPr>
              <p14:xfrm>
                <a:off x="6386825" y="2319387"/>
                <a:ext cx="300240" cy="25200"/>
              </p14:xfrm>
            </p:contentPart>
          </mc:Choice>
          <mc:Fallback xmlns="">
            <p:pic>
              <p:nvPicPr>
                <p:cNvPr id="46" name="Ink 45"/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377465" y="2310027"/>
                  <a:ext cx="3189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53" name="Ink 52"/>
                <p14:cNvContentPartPr/>
                <p14:nvPr/>
              </p14:nvContentPartPr>
              <p14:xfrm>
                <a:off x="6997385" y="2047587"/>
                <a:ext cx="191160" cy="145080"/>
              </p14:xfrm>
            </p:contentPart>
          </mc:Choice>
          <mc:Fallback xmlns="">
            <p:pic>
              <p:nvPicPr>
                <p:cNvPr id="53" name="Ink 52"/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988025" y="2038227"/>
                  <a:ext cx="2098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54" name="Ink 53"/>
                <p14:cNvContentPartPr/>
                <p14:nvPr/>
              </p14:nvContentPartPr>
              <p14:xfrm>
                <a:off x="7240025" y="1869747"/>
                <a:ext cx="308520" cy="227160"/>
              </p14:xfrm>
            </p:contentPart>
          </mc:Choice>
          <mc:Fallback xmlns="">
            <p:pic>
              <p:nvPicPr>
                <p:cNvPr id="54" name="Ink 53"/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230665" y="1860387"/>
                  <a:ext cx="32724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55" name="Ink 54"/>
                <p14:cNvContentPartPr/>
                <p14:nvPr/>
              </p14:nvContentPartPr>
              <p14:xfrm>
                <a:off x="6777785" y="2171427"/>
                <a:ext cx="181080" cy="223200"/>
              </p14:xfrm>
            </p:contentPart>
          </mc:Choice>
          <mc:Fallback xmlns="">
            <p:pic>
              <p:nvPicPr>
                <p:cNvPr id="55" name="Ink 54"/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768425" y="2162067"/>
                  <a:ext cx="19980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56" name="Ink 55"/>
                <p14:cNvContentPartPr/>
                <p14:nvPr/>
              </p14:nvContentPartPr>
              <p14:xfrm>
                <a:off x="7015025" y="2383107"/>
                <a:ext cx="191160" cy="163080"/>
              </p14:xfrm>
            </p:contentPart>
          </mc:Choice>
          <mc:Fallback xmlns="">
            <p:pic>
              <p:nvPicPr>
                <p:cNvPr id="56" name="Ink 55"/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005665" y="2373747"/>
                  <a:ext cx="2098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57" name="Ink 56"/>
                <p14:cNvContentPartPr/>
                <p14:nvPr/>
              </p14:nvContentPartPr>
              <p14:xfrm>
                <a:off x="7236425" y="2493627"/>
                <a:ext cx="266400" cy="251280"/>
              </p14:xfrm>
            </p:contentPart>
          </mc:Choice>
          <mc:Fallback xmlns="">
            <p:pic>
              <p:nvPicPr>
                <p:cNvPr id="57" name="Ink 56"/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227065" y="2484267"/>
                  <a:ext cx="28512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58" name="Ink 57"/>
                <p14:cNvContentPartPr/>
                <p14:nvPr/>
              </p14:nvContentPartPr>
              <p14:xfrm>
                <a:off x="7346945" y="2499747"/>
                <a:ext cx="360" cy="360"/>
              </p14:xfrm>
            </p:contentPart>
          </mc:Choice>
          <mc:Fallback xmlns="">
            <p:pic>
              <p:nvPicPr>
                <p:cNvPr id="58" name="Ink 57"/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337585" y="2490387"/>
                  <a:ext cx="1908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61" name="Ink 60"/>
                <p14:cNvContentPartPr/>
                <p14:nvPr/>
              </p14:nvContentPartPr>
              <p14:xfrm>
                <a:off x="5613545" y="1782987"/>
                <a:ext cx="215640" cy="25200"/>
              </p14:xfrm>
            </p:contentPart>
          </mc:Choice>
          <mc:Fallback xmlns="">
            <p:pic>
              <p:nvPicPr>
                <p:cNvPr id="61" name="Ink 60"/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604185" y="1773627"/>
                  <a:ext cx="2343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33" name="Ink 132"/>
                <p14:cNvContentPartPr/>
                <p14:nvPr/>
              </p14:nvContentPartPr>
              <p14:xfrm>
                <a:off x="5525345" y="1846347"/>
                <a:ext cx="10800" cy="194760"/>
              </p14:xfrm>
            </p:contentPart>
          </mc:Choice>
          <mc:Fallback xmlns="">
            <p:pic>
              <p:nvPicPr>
                <p:cNvPr id="133" name="Ink 132"/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515985" y="1836987"/>
                  <a:ext cx="2952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35" name="Ink 134"/>
                <p14:cNvContentPartPr/>
                <p14:nvPr/>
              </p14:nvContentPartPr>
              <p14:xfrm>
                <a:off x="5581865" y="2142987"/>
                <a:ext cx="233280" cy="10800"/>
              </p14:xfrm>
            </p:contentPart>
          </mc:Choice>
          <mc:Fallback xmlns="">
            <p:pic>
              <p:nvPicPr>
                <p:cNvPr id="135" name="Ink 134"/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572505" y="2133627"/>
                  <a:ext cx="2520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37" name="Ink 136"/>
                <p14:cNvContentPartPr/>
                <p14:nvPr/>
              </p14:nvContentPartPr>
              <p14:xfrm>
                <a:off x="5638385" y="2548347"/>
                <a:ext cx="198000" cy="11520"/>
              </p14:xfrm>
            </p:contentPart>
          </mc:Choice>
          <mc:Fallback xmlns="">
            <p:pic>
              <p:nvPicPr>
                <p:cNvPr id="137" name="Ink 136"/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629025" y="2538987"/>
                  <a:ext cx="2167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40" name="Ink 139"/>
                <p14:cNvContentPartPr/>
                <p14:nvPr/>
              </p14:nvContentPartPr>
              <p14:xfrm>
                <a:off x="5578265" y="2654907"/>
                <a:ext cx="36720" cy="191160"/>
              </p14:xfrm>
            </p:contentPart>
          </mc:Choice>
          <mc:Fallback xmlns="">
            <p:pic>
              <p:nvPicPr>
                <p:cNvPr id="140" name="Ink 139"/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568905" y="2645547"/>
                  <a:ext cx="5544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42" name="Ink 141"/>
                <p14:cNvContentPartPr/>
                <p14:nvPr/>
              </p14:nvContentPartPr>
              <p14:xfrm>
                <a:off x="5670065" y="2908707"/>
                <a:ext cx="222840" cy="29160"/>
              </p14:xfrm>
            </p:contentPart>
          </mc:Choice>
          <mc:Fallback xmlns="">
            <p:pic>
              <p:nvPicPr>
                <p:cNvPr id="142" name="Ink 141"/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660705" y="2899347"/>
                  <a:ext cx="2415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44" name="Ink 143"/>
                <p14:cNvContentPartPr/>
                <p14:nvPr/>
              </p14:nvContentPartPr>
              <p14:xfrm>
                <a:off x="7350545" y="2453667"/>
                <a:ext cx="180720" cy="18000"/>
              </p14:xfrm>
            </p:contentPart>
          </mc:Choice>
          <mc:Fallback xmlns="">
            <p:pic>
              <p:nvPicPr>
                <p:cNvPr id="144" name="Ink 143"/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341185" y="2444307"/>
                  <a:ext cx="1994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48" name="Ink 147"/>
                <p14:cNvContentPartPr/>
                <p14:nvPr/>
              </p14:nvContentPartPr>
              <p14:xfrm>
                <a:off x="7579865" y="2552667"/>
                <a:ext cx="360" cy="141480"/>
              </p14:xfrm>
            </p:contentPart>
          </mc:Choice>
          <mc:Fallback xmlns="">
            <p:pic>
              <p:nvPicPr>
                <p:cNvPr id="148" name="Ink 147"/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570505" y="2543307"/>
                  <a:ext cx="190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52" name="Ink 151"/>
                <p14:cNvContentPartPr/>
                <p14:nvPr/>
              </p14:nvContentPartPr>
              <p14:xfrm>
                <a:off x="7244705" y="2803227"/>
                <a:ext cx="212040" cy="14400"/>
              </p14:xfrm>
            </p:contentPart>
          </mc:Choice>
          <mc:Fallback xmlns="">
            <p:pic>
              <p:nvPicPr>
                <p:cNvPr id="152" name="Ink 151"/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235345" y="2793867"/>
                  <a:ext cx="2307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54" name="Ink 153"/>
                <p14:cNvContentPartPr/>
                <p14:nvPr/>
              </p14:nvContentPartPr>
              <p14:xfrm>
                <a:off x="7608305" y="1896027"/>
                <a:ext cx="7200" cy="204840"/>
              </p14:xfrm>
            </p:contentPart>
          </mc:Choice>
          <mc:Fallback xmlns="">
            <p:pic>
              <p:nvPicPr>
                <p:cNvPr id="154" name="Ink 153"/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598945" y="1886667"/>
                  <a:ext cx="2592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55" name="Ink 154"/>
                <p14:cNvContentPartPr/>
                <p14:nvPr/>
              </p14:nvContentPartPr>
              <p14:xfrm>
                <a:off x="7283585" y="2150187"/>
                <a:ext cx="201960" cy="15480"/>
              </p14:xfrm>
            </p:contentPart>
          </mc:Choice>
          <mc:Fallback xmlns="">
            <p:pic>
              <p:nvPicPr>
                <p:cNvPr id="155" name="Ink 154"/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274225" y="2140827"/>
                  <a:ext cx="2206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57" name="Ink 156"/>
                <p14:cNvContentPartPr/>
                <p14:nvPr/>
              </p14:nvContentPartPr>
              <p14:xfrm>
                <a:off x="7258745" y="1810347"/>
                <a:ext cx="237240" cy="4680"/>
              </p14:xfrm>
            </p:contentPart>
          </mc:Choice>
          <mc:Fallback xmlns="">
            <p:pic>
              <p:nvPicPr>
                <p:cNvPr id="157" name="Ink 156"/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249385" y="1800987"/>
                  <a:ext cx="255960" cy="2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1" name="Group 240"/>
          <p:cNvGrpSpPr/>
          <p:nvPr/>
        </p:nvGrpSpPr>
        <p:grpSpPr>
          <a:xfrm>
            <a:off x="3117862" y="1545184"/>
            <a:ext cx="2493751" cy="907357"/>
            <a:chOff x="29852" y="2494381"/>
            <a:chExt cx="2815119" cy="1039220"/>
          </a:xfrm>
        </p:grpSpPr>
        <p:grpSp>
          <p:nvGrpSpPr>
            <p:cNvPr id="256" name="Group 255"/>
            <p:cNvGrpSpPr/>
            <p:nvPr/>
          </p:nvGrpSpPr>
          <p:grpSpPr>
            <a:xfrm>
              <a:off x="29852" y="2494381"/>
              <a:ext cx="2815119" cy="1039220"/>
              <a:chOff x="-221159" y="2518988"/>
              <a:chExt cx="2815119" cy="1039220"/>
            </a:xfrm>
          </p:grpSpPr>
          <p:sp>
            <p:nvSpPr>
              <p:cNvPr id="281" name="TextBox 280"/>
              <p:cNvSpPr txBox="1"/>
              <p:nvPr/>
            </p:nvSpPr>
            <p:spPr>
              <a:xfrm>
                <a:off x="278237" y="2518988"/>
                <a:ext cx="846368" cy="5287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dirty="0" smtClean="0"/>
                  <a:t>2p</a:t>
                </a:r>
                <a:endParaRPr lang="it-IT" sz="2400" dirty="0"/>
              </a:p>
            </p:txBody>
          </p:sp>
          <p:grpSp>
            <p:nvGrpSpPr>
              <p:cNvPr id="278" name="Group 277"/>
              <p:cNvGrpSpPr/>
              <p:nvPr/>
            </p:nvGrpSpPr>
            <p:grpSpPr>
              <a:xfrm>
                <a:off x="801875" y="2524191"/>
                <a:ext cx="1792085" cy="1034017"/>
                <a:chOff x="2056959" y="1479465"/>
                <a:chExt cx="1792085" cy="1034017"/>
              </a:xfrm>
            </p:grpSpPr>
            <p:sp>
              <p:nvSpPr>
                <p:cNvPr id="282" name="Rectangle 281"/>
                <p:cNvSpPr/>
                <p:nvPr/>
              </p:nvSpPr>
              <p:spPr>
                <a:xfrm>
                  <a:off x="2056959" y="2039021"/>
                  <a:ext cx="484094" cy="474461"/>
                </a:xfrm>
                <a:prstGeom prst="rect">
                  <a:avLst/>
                </a:prstGeom>
                <a:solidFill>
                  <a:schemeClr val="accent1">
                    <a:alpha val="35000"/>
                  </a:scheme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grpSp>
              <p:nvGrpSpPr>
                <p:cNvPr id="283" name="Group 282"/>
                <p:cNvGrpSpPr/>
                <p:nvPr/>
              </p:nvGrpSpPr>
              <p:grpSpPr>
                <a:xfrm>
                  <a:off x="2379689" y="1479465"/>
                  <a:ext cx="1469355" cy="474461"/>
                  <a:chOff x="2442718" y="1935788"/>
                  <a:chExt cx="1469355" cy="474461"/>
                </a:xfrm>
              </p:grpSpPr>
              <p:sp>
                <p:nvSpPr>
                  <p:cNvPr id="288" name="Rectangle 287"/>
                  <p:cNvSpPr/>
                  <p:nvPr/>
                </p:nvSpPr>
                <p:spPr>
                  <a:xfrm>
                    <a:off x="2442718" y="1935788"/>
                    <a:ext cx="484094" cy="474461"/>
                  </a:xfrm>
                  <a:prstGeom prst="rect">
                    <a:avLst/>
                  </a:prstGeom>
                  <a:solidFill>
                    <a:srgbClr val="FFC00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290" name="Rectangle 289"/>
                  <p:cNvSpPr/>
                  <p:nvPr/>
                </p:nvSpPr>
                <p:spPr>
                  <a:xfrm>
                    <a:off x="2935349" y="1935788"/>
                    <a:ext cx="484094" cy="474461"/>
                  </a:xfrm>
                  <a:prstGeom prst="rect">
                    <a:avLst/>
                  </a:prstGeom>
                  <a:solidFill>
                    <a:srgbClr val="FFC00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>
                  <a:xfrm>
                    <a:off x="3427979" y="1935788"/>
                    <a:ext cx="484094" cy="474461"/>
                  </a:xfrm>
                  <a:prstGeom prst="rect">
                    <a:avLst/>
                  </a:prstGeom>
                  <a:solidFill>
                    <a:srgbClr val="FFC00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</p:grpSp>
            <p:cxnSp>
              <p:nvCxnSpPr>
                <p:cNvPr id="284" name="Straight Arrow Connector 283"/>
                <p:cNvCxnSpPr/>
                <p:nvPr/>
              </p:nvCxnSpPr>
              <p:spPr>
                <a:xfrm flipH="1">
                  <a:off x="2379689" y="2106081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5" name="Straight Arrow Connector 284"/>
                <p:cNvCxnSpPr/>
                <p:nvPr/>
              </p:nvCxnSpPr>
              <p:spPr>
                <a:xfrm rot="10800000" flipH="1">
                  <a:off x="2227289" y="2106081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6" name="Straight Arrow Connector 285"/>
                <p:cNvCxnSpPr/>
                <p:nvPr/>
              </p:nvCxnSpPr>
              <p:spPr>
                <a:xfrm rot="10800000" flipH="1">
                  <a:off x="3100908" y="1559234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79" name="TextBox 278"/>
              <p:cNvSpPr txBox="1"/>
              <p:nvPr/>
            </p:nvSpPr>
            <p:spPr>
              <a:xfrm>
                <a:off x="-221159" y="2543348"/>
                <a:ext cx="846368" cy="5287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b="1" dirty="0"/>
                  <a:t>C</a:t>
                </a:r>
              </a:p>
            </p:txBody>
          </p:sp>
          <p:sp>
            <p:nvSpPr>
              <p:cNvPr id="280" name="TextBox 279"/>
              <p:cNvSpPr txBox="1"/>
              <p:nvPr/>
            </p:nvSpPr>
            <p:spPr>
              <a:xfrm>
                <a:off x="-64264" y="3079891"/>
                <a:ext cx="8463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dirty="0"/>
                  <a:t>2</a:t>
                </a:r>
                <a:r>
                  <a:rPr lang="it-IT" sz="2400" dirty="0" smtClean="0"/>
                  <a:t>s</a:t>
                </a:r>
                <a:endParaRPr lang="it-IT" sz="2400" dirty="0"/>
              </a:p>
            </p:txBody>
          </p:sp>
        </p:grpSp>
        <p:cxnSp>
          <p:nvCxnSpPr>
            <p:cNvPr id="274" name="Straight Arrow Connector 273"/>
            <p:cNvCxnSpPr/>
            <p:nvPr/>
          </p:nvCxnSpPr>
          <p:spPr>
            <a:xfrm rot="10800000" flipH="1">
              <a:off x="1612038" y="2570387"/>
              <a:ext cx="0" cy="3240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2" name="Straight Arrow Connector 291"/>
          <p:cNvCxnSpPr/>
          <p:nvPr/>
        </p:nvCxnSpPr>
        <p:spPr>
          <a:xfrm>
            <a:off x="5579896" y="2151603"/>
            <a:ext cx="563643" cy="0"/>
          </a:xfrm>
          <a:prstGeom prst="straightConnector1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0" name="Group 199"/>
          <p:cNvGrpSpPr/>
          <p:nvPr/>
        </p:nvGrpSpPr>
        <p:grpSpPr>
          <a:xfrm>
            <a:off x="5916465" y="1538344"/>
            <a:ext cx="2493751" cy="907357"/>
            <a:chOff x="5916465" y="1538344"/>
            <a:chExt cx="2493751" cy="907357"/>
          </a:xfrm>
        </p:grpSpPr>
        <p:grpSp>
          <p:nvGrpSpPr>
            <p:cNvPr id="293" name="Group 292"/>
            <p:cNvGrpSpPr/>
            <p:nvPr/>
          </p:nvGrpSpPr>
          <p:grpSpPr>
            <a:xfrm>
              <a:off x="5916465" y="1538344"/>
              <a:ext cx="2493751" cy="907357"/>
              <a:chOff x="29852" y="2494381"/>
              <a:chExt cx="2815119" cy="1039220"/>
            </a:xfrm>
          </p:grpSpPr>
          <p:grpSp>
            <p:nvGrpSpPr>
              <p:cNvPr id="294" name="Group 293"/>
              <p:cNvGrpSpPr/>
              <p:nvPr/>
            </p:nvGrpSpPr>
            <p:grpSpPr>
              <a:xfrm>
                <a:off x="29852" y="2494381"/>
                <a:ext cx="2815119" cy="1039220"/>
                <a:chOff x="-221159" y="2518988"/>
                <a:chExt cx="2815119" cy="1039220"/>
              </a:xfrm>
            </p:grpSpPr>
            <p:sp>
              <p:nvSpPr>
                <p:cNvPr id="301" name="TextBox 300"/>
                <p:cNvSpPr txBox="1"/>
                <p:nvPr/>
              </p:nvSpPr>
              <p:spPr>
                <a:xfrm>
                  <a:off x="278237" y="2518988"/>
                  <a:ext cx="846368" cy="5287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it-IT" sz="2400" dirty="0" smtClean="0"/>
                    <a:t>2p</a:t>
                  </a:r>
                  <a:endParaRPr lang="it-IT" sz="2400" dirty="0"/>
                </a:p>
              </p:txBody>
            </p:sp>
            <p:grpSp>
              <p:nvGrpSpPr>
                <p:cNvPr id="302" name="Group 301"/>
                <p:cNvGrpSpPr/>
                <p:nvPr/>
              </p:nvGrpSpPr>
              <p:grpSpPr>
                <a:xfrm>
                  <a:off x="801875" y="2524191"/>
                  <a:ext cx="1792085" cy="1034017"/>
                  <a:chOff x="2056959" y="1479465"/>
                  <a:chExt cx="1792085" cy="1034017"/>
                </a:xfrm>
              </p:grpSpPr>
              <p:sp>
                <p:nvSpPr>
                  <p:cNvPr id="305" name="Rectangle 304"/>
                  <p:cNvSpPr/>
                  <p:nvPr/>
                </p:nvSpPr>
                <p:spPr>
                  <a:xfrm>
                    <a:off x="2056959" y="2039021"/>
                    <a:ext cx="484094" cy="474461"/>
                  </a:xfrm>
                  <a:prstGeom prst="rect">
                    <a:avLst/>
                  </a:prstGeom>
                  <a:solidFill>
                    <a:schemeClr val="accent1">
                      <a:alpha val="35000"/>
                    </a:scheme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grpSp>
                <p:nvGrpSpPr>
                  <p:cNvPr id="306" name="Group 305"/>
                  <p:cNvGrpSpPr/>
                  <p:nvPr/>
                </p:nvGrpSpPr>
                <p:grpSpPr>
                  <a:xfrm>
                    <a:off x="2379689" y="1479465"/>
                    <a:ext cx="1469355" cy="474461"/>
                    <a:chOff x="2442718" y="1935788"/>
                    <a:chExt cx="1469355" cy="474461"/>
                  </a:xfrm>
                </p:grpSpPr>
                <p:sp>
                  <p:nvSpPr>
                    <p:cNvPr id="310" name="Rectangle 309"/>
                    <p:cNvSpPr/>
                    <p:nvPr/>
                  </p:nvSpPr>
                  <p:spPr>
                    <a:xfrm>
                      <a:off x="2442718" y="1935788"/>
                      <a:ext cx="484094" cy="474461"/>
                    </a:xfrm>
                    <a:prstGeom prst="rect">
                      <a:avLst/>
                    </a:prstGeom>
                    <a:solidFill>
                      <a:srgbClr val="FFC000">
                        <a:alpha val="35000"/>
                      </a:srgbClr>
                    </a:solidFill>
                    <a:ln w="158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311" name="Rectangle 310"/>
                    <p:cNvSpPr/>
                    <p:nvPr/>
                  </p:nvSpPr>
                  <p:spPr>
                    <a:xfrm>
                      <a:off x="2935349" y="1935788"/>
                      <a:ext cx="484094" cy="474461"/>
                    </a:xfrm>
                    <a:prstGeom prst="rect">
                      <a:avLst/>
                    </a:prstGeom>
                    <a:solidFill>
                      <a:srgbClr val="FFC000">
                        <a:alpha val="35000"/>
                      </a:srgbClr>
                    </a:solidFill>
                    <a:ln w="158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312" name="Rectangle 311"/>
                    <p:cNvSpPr/>
                    <p:nvPr/>
                  </p:nvSpPr>
                  <p:spPr>
                    <a:xfrm>
                      <a:off x="3427979" y="1935788"/>
                      <a:ext cx="484094" cy="474461"/>
                    </a:xfrm>
                    <a:prstGeom prst="rect">
                      <a:avLst/>
                    </a:prstGeom>
                    <a:solidFill>
                      <a:srgbClr val="FFC000">
                        <a:alpha val="35000"/>
                      </a:srgbClr>
                    </a:solidFill>
                    <a:ln w="158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</p:grpSp>
              <p:cxnSp>
                <p:nvCxnSpPr>
                  <p:cNvPr id="308" name="Straight Arrow Connector 307"/>
                  <p:cNvCxnSpPr/>
                  <p:nvPr/>
                </p:nvCxnSpPr>
                <p:spPr>
                  <a:xfrm rot="10800000" flipH="1">
                    <a:off x="2299308" y="2106081"/>
                    <a:ext cx="0" cy="324000"/>
                  </a:xfrm>
                  <a:prstGeom prst="straightConnector1">
                    <a:avLst/>
                  </a:prstGeom>
                  <a:ln w="34925">
                    <a:solidFill>
                      <a:schemeClr val="tx1"/>
                    </a:solidFill>
                    <a:tailEnd type="stealth" w="lg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9" name="Straight Arrow Connector 308"/>
                  <p:cNvCxnSpPr/>
                  <p:nvPr/>
                </p:nvCxnSpPr>
                <p:spPr>
                  <a:xfrm rot="10800000" flipH="1">
                    <a:off x="3100908" y="1559234"/>
                    <a:ext cx="0" cy="324000"/>
                  </a:xfrm>
                  <a:prstGeom prst="straightConnector1">
                    <a:avLst/>
                  </a:prstGeom>
                  <a:ln w="34925">
                    <a:solidFill>
                      <a:schemeClr val="tx1"/>
                    </a:solidFill>
                    <a:tailEnd type="stealth" w="lg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03" name="TextBox 302"/>
                <p:cNvSpPr txBox="1"/>
                <p:nvPr/>
              </p:nvSpPr>
              <p:spPr>
                <a:xfrm>
                  <a:off x="-221159" y="2543348"/>
                  <a:ext cx="846368" cy="5287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it-IT" sz="2400" b="1" dirty="0" smtClean="0"/>
                    <a:t>C*</a:t>
                  </a:r>
                  <a:endParaRPr lang="it-IT" sz="2400" b="1" dirty="0"/>
                </a:p>
              </p:txBody>
            </p:sp>
            <p:sp>
              <p:nvSpPr>
                <p:cNvPr id="304" name="TextBox 303"/>
                <p:cNvSpPr txBox="1"/>
                <p:nvPr/>
              </p:nvSpPr>
              <p:spPr>
                <a:xfrm>
                  <a:off x="-64264" y="3079891"/>
                  <a:ext cx="84636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it-IT" sz="2400" dirty="0"/>
                    <a:t>2</a:t>
                  </a:r>
                  <a:r>
                    <a:rPr lang="it-IT" sz="2400" dirty="0" smtClean="0"/>
                    <a:t>s</a:t>
                  </a:r>
                  <a:endParaRPr lang="it-IT" sz="2400" dirty="0"/>
                </a:p>
              </p:txBody>
            </p:sp>
          </p:grpSp>
          <p:cxnSp>
            <p:nvCxnSpPr>
              <p:cNvPr id="295" name="Straight Arrow Connector 294"/>
              <p:cNvCxnSpPr/>
              <p:nvPr/>
            </p:nvCxnSpPr>
            <p:spPr>
              <a:xfrm rot="10800000" flipH="1">
                <a:off x="1624040" y="2570387"/>
                <a:ext cx="0" cy="324000"/>
              </a:xfrm>
              <a:prstGeom prst="straightConnector1">
                <a:avLst/>
              </a:prstGeom>
              <a:ln w="34925">
                <a:solidFill>
                  <a:schemeClr val="tx1"/>
                </a:solidFill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13" name="Straight Arrow Connector 312"/>
            <p:cNvCxnSpPr/>
            <p:nvPr/>
          </p:nvCxnSpPr>
          <p:spPr>
            <a:xfrm rot="10800000" flipH="1">
              <a:off x="8195800" y="1596030"/>
              <a:ext cx="0" cy="282889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4" name="Straight Arrow Connector 313"/>
          <p:cNvCxnSpPr/>
          <p:nvPr/>
        </p:nvCxnSpPr>
        <p:spPr>
          <a:xfrm flipH="1">
            <a:off x="7531457" y="2605024"/>
            <a:ext cx="0" cy="524257"/>
          </a:xfrm>
          <a:prstGeom prst="straightConnector1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80" name="Ink 179"/>
              <p14:cNvContentPartPr/>
              <p14:nvPr/>
            </p14:nvContentPartPr>
            <p14:xfrm>
              <a:off x="6757933" y="1432648"/>
              <a:ext cx="1114920" cy="1120320"/>
            </p14:xfrm>
          </p:contentPart>
        </mc:Choice>
        <mc:Fallback xmlns="">
          <p:pic>
            <p:nvPicPr>
              <p:cNvPr id="180" name="Ink 179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745333" y="1420048"/>
                <a:ext cx="1140120" cy="1145520"/>
              </a:xfrm>
              <a:prstGeom prst="rect">
                <a:avLst/>
              </a:prstGeom>
            </p:spPr>
          </p:pic>
        </mc:Fallback>
      </mc:AlternateContent>
      <p:grpSp>
        <p:nvGrpSpPr>
          <p:cNvPr id="315" name="Group 314"/>
          <p:cNvGrpSpPr/>
          <p:nvPr/>
        </p:nvGrpSpPr>
        <p:grpSpPr>
          <a:xfrm>
            <a:off x="6183905" y="4464103"/>
            <a:ext cx="2493751" cy="952784"/>
            <a:chOff x="29852" y="2492792"/>
            <a:chExt cx="2815119" cy="1091249"/>
          </a:xfrm>
        </p:grpSpPr>
        <p:grpSp>
          <p:nvGrpSpPr>
            <p:cNvPr id="316" name="Group 315"/>
            <p:cNvGrpSpPr/>
            <p:nvPr/>
          </p:nvGrpSpPr>
          <p:grpSpPr>
            <a:xfrm>
              <a:off x="29852" y="2492792"/>
              <a:ext cx="2815119" cy="1091249"/>
              <a:chOff x="-221159" y="2517399"/>
              <a:chExt cx="2815119" cy="1091249"/>
            </a:xfrm>
          </p:grpSpPr>
          <p:grpSp>
            <p:nvGrpSpPr>
              <p:cNvPr id="318" name="Group 317"/>
              <p:cNvGrpSpPr/>
              <p:nvPr/>
            </p:nvGrpSpPr>
            <p:grpSpPr>
              <a:xfrm>
                <a:off x="801875" y="2524191"/>
                <a:ext cx="1792085" cy="1034651"/>
                <a:chOff x="2056959" y="1479465"/>
                <a:chExt cx="1792085" cy="1034651"/>
              </a:xfrm>
            </p:grpSpPr>
            <p:sp>
              <p:nvSpPr>
                <p:cNvPr id="322" name="Rectangle 321"/>
                <p:cNvSpPr/>
                <p:nvPr/>
              </p:nvSpPr>
              <p:spPr>
                <a:xfrm>
                  <a:off x="2056959" y="2039021"/>
                  <a:ext cx="484094" cy="474461"/>
                </a:xfrm>
                <a:prstGeom prst="rect">
                  <a:avLst/>
                </a:prstGeom>
                <a:solidFill>
                  <a:srgbClr val="00B050">
                    <a:alpha val="35000"/>
                  </a:srgb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grpSp>
              <p:nvGrpSpPr>
                <p:cNvPr id="323" name="Group 322"/>
                <p:cNvGrpSpPr/>
                <p:nvPr/>
              </p:nvGrpSpPr>
              <p:grpSpPr>
                <a:xfrm>
                  <a:off x="2549429" y="1479465"/>
                  <a:ext cx="1299615" cy="1034651"/>
                  <a:chOff x="2612458" y="1935788"/>
                  <a:chExt cx="1299615" cy="1034651"/>
                </a:xfrm>
              </p:grpSpPr>
              <p:sp>
                <p:nvSpPr>
                  <p:cNvPr id="327" name="Rectangle 326"/>
                  <p:cNvSpPr/>
                  <p:nvPr/>
                </p:nvSpPr>
                <p:spPr>
                  <a:xfrm>
                    <a:off x="2612458" y="2495977"/>
                    <a:ext cx="484094" cy="474461"/>
                  </a:xfrm>
                  <a:prstGeom prst="rect">
                    <a:avLst/>
                  </a:prstGeom>
                  <a:solidFill>
                    <a:srgbClr val="00B05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328" name="Rectangle 327"/>
                  <p:cNvSpPr/>
                  <p:nvPr/>
                </p:nvSpPr>
                <p:spPr>
                  <a:xfrm>
                    <a:off x="3105089" y="2495978"/>
                    <a:ext cx="484094" cy="474461"/>
                  </a:xfrm>
                  <a:prstGeom prst="rect">
                    <a:avLst/>
                  </a:prstGeom>
                  <a:solidFill>
                    <a:srgbClr val="00B05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329" name="Rectangle 328"/>
                  <p:cNvSpPr/>
                  <p:nvPr/>
                </p:nvSpPr>
                <p:spPr>
                  <a:xfrm>
                    <a:off x="3427979" y="1935788"/>
                    <a:ext cx="484094" cy="474461"/>
                  </a:xfrm>
                  <a:prstGeom prst="rect">
                    <a:avLst/>
                  </a:prstGeom>
                  <a:solidFill>
                    <a:srgbClr val="FFC00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</p:grpSp>
            <p:cxnSp>
              <p:nvCxnSpPr>
                <p:cNvPr id="324" name="Straight Arrow Connector 323"/>
                <p:cNvCxnSpPr/>
                <p:nvPr/>
              </p:nvCxnSpPr>
              <p:spPr>
                <a:xfrm flipH="1">
                  <a:off x="2291300" y="2106081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5" name="Straight Arrow Connector 324"/>
                <p:cNvCxnSpPr/>
                <p:nvPr/>
              </p:nvCxnSpPr>
              <p:spPr>
                <a:xfrm flipH="1">
                  <a:off x="3278578" y="2116439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6" name="Straight Arrow Connector 325"/>
                <p:cNvCxnSpPr/>
                <p:nvPr/>
              </p:nvCxnSpPr>
              <p:spPr>
                <a:xfrm flipH="1">
                  <a:off x="3602931" y="1549633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19" name="TextBox 318"/>
              <p:cNvSpPr txBox="1"/>
              <p:nvPr/>
            </p:nvSpPr>
            <p:spPr>
              <a:xfrm>
                <a:off x="-221159" y="2543348"/>
                <a:ext cx="846368" cy="5287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b="1" dirty="0" smtClean="0"/>
                  <a:t>C*</a:t>
                </a:r>
                <a:endParaRPr lang="it-IT" sz="2400" b="1" dirty="0"/>
              </a:p>
            </p:txBody>
          </p:sp>
          <p:sp>
            <p:nvSpPr>
              <p:cNvPr id="320" name="TextBox 319"/>
              <p:cNvSpPr txBox="1"/>
              <p:nvPr/>
            </p:nvSpPr>
            <p:spPr>
              <a:xfrm>
                <a:off x="-64264" y="3079891"/>
                <a:ext cx="846368" cy="5287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dirty="0" smtClean="0"/>
                  <a:t>2sp</a:t>
                </a:r>
                <a:r>
                  <a:rPr lang="it-IT" sz="2400" baseline="30000" dirty="0" smtClean="0"/>
                  <a:t>2</a:t>
                </a:r>
                <a:endParaRPr lang="it-IT" sz="2400" baseline="30000" dirty="0"/>
              </a:p>
            </p:txBody>
          </p:sp>
          <p:sp>
            <p:nvSpPr>
              <p:cNvPr id="321" name="TextBox 320"/>
              <p:cNvSpPr txBox="1"/>
              <p:nvPr/>
            </p:nvSpPr>
            <p:spPr>
              <a:xfrm>
                <a:off x="1175960" y="2517399"/>
                <a:ext cx="8463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dirty="0"/>
                  <a:t>2</a:t>
                </a:r>
                <a:r>
                  <a:rPr lang="it-IT" sz="2400" dirty="0" smtClean="0"/>
                  <a:t>p</a:t>
                </a:r>
                <a:endParaRPr lang="it-IT" sz="2400" dirty="0"/>
              </a:p>
            </p:txBody>
          </p:sp>
        </p:grpSp>
        <p:cxnSp>
          <p:nvCxnSpPr>
            <p:cNvPr id="317" name="Straight Arrow Connector 316"/>
            <p:cNvCxnSpPr/>
            <p:nvPr/>
          </p:nvCxnSpPr>
          <p:spPr>
            <a:xfrm flipH="1">
              <a:off x="1770012" y="3130576"/>
              <a:ext cx="0" cy="3240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84" name="Ink 183"/>
              <p14:cNvContentPartPr/>
              <p14:nvPr/>
            </p14:nvContentPartPr>
            <p14:xfrm>
              <a:off x="8064003" y="4075694"/>
              <a:ext cx="35640" cy="1006920"/>
            </p14:xfrm>
          </p:contentPart>
        </mc:Choice>
        <mc:Fallback xmlns="">
          <p:pic>
            <p:nvPicPr>
              <p:cNvPr id="184" name="Ink 183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8046003" y="4057694"/>
                <a:ext cx="71640" cy="10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86" name="Ink 185"/>
              <p14:cNvContentPartPr/>
              <p14:nvPr/>
            </p14:nvContentPartPr>
            <p14:xfrm>
              <a:off x="8577003" y="3593654"/>
              <a:ext cx="43920" cy="1006920"/>
            </p14:xfrm>
          </p:contentPart>
        </mc:Choice>
        <mc:Fallback xmlns="">
          <p:pic>
            <p:nvPicPr>
              <p:cNvPr id="186" name="Ink 185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8559003" y="3575654"/>
                <a:ext cx="79920" cy="1042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87" name="Group 186"/>
          <p:cNvGrpSpPr/>
          <p:nvPr/>
        </p:nvGrpSpPr>
        <p:grpSpPr>
          <a:xfrm>
            <a:off x="3146782" y="2829694"/>
            <a:ext cx="2937768" cy="1039220"/>
            <a:chOff x="1701144" y="4247264"/>
            <a:chExt cx="2937768" cy="1039220"/>
          </a:xfrm>
        </p:grpSpPr>
        <p:grpSp>
          <p:nvGrpSpPr>
            <p:cNvPr id="330" name="Group 329"/>
            <p:cNvGrpSpPr/>
            <p:nvPr/>
          </p:nvGrpSpPr>
          <p:grpSpPr>
            <a:xfrm>
              <a:off x="1701144" y="4247264"/>
              <a:ext cx="2937768" cy="1039220"/>
              <a:chOff x="-92797" y="2494381"/>
              <a:chExt cx="2937768" cy="1039220"/>
            </a:xfrm>
          </p:grpSpPr>
          <p:grpSp>
            <p:nvGrpSpPr>
              <p:cNvPr id="331" name="Group 330"/>
              <p:cNvGrpSpPr/>
              <p:nvPr/>
            </p:nvGrpSpPr>
            <p:grpSpPr>
              <a:xfrm>
                <a:off x="-92797" y="2494381"/>
                <a:ext cx="2937768" cy="1039220"/>
                <a:chOff x="-343808" y="2518988"/>
                <a:chExt cx="2937768" cy="1039220"/>
              </a:xfrm>
            </p:grpSpPr>
            <p:grpSp>
              <p:nvGrpSpPr>
                <p:cNvPr id="334" name="Group 333"/>
                <p:cNvGrpSpPr/>
                <p:nvPr/>
              </p:nvGrpSpPr>
              <p:grpSpPr>
                <a:xfrm>
                  <a:off x="801875" y="2524191"/>
                  <a:ext cx="1792085" cy="1034017"/>
                  <a:chOff x="2056959" y="1479465"/>
                  <a:chExt cx="1792085" cy="1034017"/>
                </a:xfrm>
              </p:grpSpPr>
              <p:sp>
                <p:nvSpPr>
                  <p:cNvPr id="339" name="Rectangle 338"/>
                  <p:cNvSpPr/>
                  <p:nvPr/>
                </p:nvSpPr>
                <p:spPr>
                  <a:xfrm>
                    <a:off x="2056959" y="2039021"/>
                    <a:ext cx="484094" cy="474461"/>
                  </a:xfrm>
                  <a:prstGeom prst="rect">
                    <a:avLst/>
                  </a:prstGeom>
                  <a:solidFill>
                    <a:schemeClr val="accent1">
                      <a:alpha val="35000"/>
                    </a:scheme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grpSp>
                <p:nvGrpSpPr>
                  <p:cNvPr id="340" name="Group 339"/>
                  <p:cNvGrpSpPr/>
                  <p:nvPr/>
                </p:nvGrpSpPr>
                <p:grpSpPr>
                  <a:xfrm>
                    <a:off x="2379689" y="1479465"/>
                    <a:ext cx="1469355" cy="474461"/>
                    <a:chOff x="2442718" y="1935788"/>
                    <a:chExt cx="1469355" cy="474461"/>
                  </a:xfrm>
                </p:grpSpPr>
                <p:sp>
                  <p:nvSpPr>
                    <p:cNvPr id="351" name="Rectangle 350"/>
                    <p:cNvSpPr/>
                    <p:nvPr/>
                  </p:nvSpPr>
                  <p:spPr>
                    <a:xfrm>
                      <a:off x="2442718" y="1935788"/>
                      <a:ext cx="484094" cy="474461"/>
                    </a:xfrm>
                    <a:prstGeom prst="rect">
                      <a:avLst/>
                    </a:prstGeom>
                    <a:solidFill>
                      <a:srgbClr val="FFC000">
                        <a:alpha val="35000"/>
                      </a:srgbClr>
                    </a:solidFill>
                    <a:ln w="158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352" name="Rectangle 351"/>
                    <p:cNvSpPr/>
                    <p:nvPr/>
                  </p:nvSpPr>
                  <p:spPr>
                    <a:xfrm>
                      <a:off x="2935349" y="1935788"/>
                      <a:ext cx="484094" cy="474461"/>
                    </a:xfrm>
                    <a:prstGeom prst="rect">
                      <a:avLst/>
                    </a:prstGeom>
                    <a:solidFill>
                      <a:srgbClr val="FFC000">
                        <a:alpha val="35000"/>
                      </a:srgbClr>
                    </a:solidFill>
                    <a:ln w="158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353" name="Rectangle 352"/>
                    <p:cNvSpPr/>
                    <p:nvPr/>
                  </p:nvSpPr>
                  <p:spPr>
                    <a:xfrm>
                      <a:off x="3427979" y="1935788"/>
                      <a:ext cx="484094" cy="474461"/>
                    </a:xfrm>
                    <a:prstGeom prst="rect">
                      <a:avLst/>
                    </a:prstGeom>
                    <a:solidFill>
                      <a:srgbClr val="FFC000">
                        <a:alpha val="35000"/>
                      </a:srgbClr>
                    </a:solidFill>
                    <a:ln w="158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</p:grpSp>
              <p:cxnSp>
                <p:nvCxnSpPr>
                  <p:cNvPr id="342" name="Straight Arrow Connector 341"/>
                  <p:cNvCxnSpPr/>
                  <p:nvPr/>
                </p:nvCxnSpPr>
                <p:spPr>
                  <a:xfrm flipH="1">
                    <a:off x="2379689" y="2106081"/>
                    <a:ext cx="0" cy="324000"/>
                  </a:xfrm>
                  <a:prstGeom prst="straightConnector1">
                    <a:avLst/>
                  </a:prstGeom>
                  <a:ln w="34925">
                    <a:solidFill>
                      <a:schemeClr val="tx1"/>
                    </a:solidFill>
                    <a:tailEnd type="stealth" w="lg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3" name="Straight Arrow Connector 342"/>
                  <p:cNvCxnSpPr/>
                  <p:nvPr/>
                </p:nvCxnSpPr>
                <p:spPr>
                  <a:xfrm rot="10800000" flipH="1">
                    <a:off x="2227289" y="2106081"/>
                    <a:ext cx="0" cy="324000"/>
                  </a:xfrm>
                  <a:prstGeom prst="straightConnector1">
                    <a:avLst/>
                  </a:prstGeom>
                  <a:ln w="34925">
                    <a:solidFill>
                      <a:schemeClr val="tx1"/>
                    </a:solidFill>
                    <a:tailEnd type="stealth" w="lg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5" name="Straight Arrow Connector 344"/>
                  <p:cNvCxnSpPr/>
                  <p:nvPr/>
                </p:nvCxnSpPr>
                <p:spPr>
                  <a:xfrm flipH="1">
                    <a:off x="3602931" y="1549633"/>
                    <a:ext cx="0" cy="324000"/>
                  </a:xfrm>
                  <a:prstGeom prst="straightConnector1">
                    <a:avLst/>
                  </a:prstGeom>
                  <a:ln w="34925">
                    <a:solidFill>
                      <a:schemeClr val="tx1"/>
                    </a:solidFill>
                    <a:tailEnd type="stealth" w="lg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35" name="TextBox 334"/>
                <p:cNvSpPr txBox="1"/>
                <p:nvPr/>
              </p:nvSpPr>
              <p:spPr>
                <a:xfrm>
                  <a:off x="-343808" y="2535620"/>
                  <a:ext cx="84636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it-IT" sz="2400" b="1" dirty="0" smtClean="0"/>
                    <a:t>Cl</a:t>
                  </a:r>
                  <a:endParaRPr lang="it-IT" sz="2400" b="1" dirty="0"/>
                </a:p>
              </p:txBody>
            </p:sp>
            <p:sp>
              <p:nvSpPr>
                <p:cNvPr id="336" name="TextBox 335"/>
                <p:cNvSpPr txBox="1"/>
                <p:nvPr/>
              </p:nvSpPr>
              <p:spPr>
                <a:xfrm>
                  <a:off x="-64264" y="3079891"/>
                  <a:ext cx="84636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it-IT" sz="2400" dirty="0" smtClean="0"/>
                    <a:t>3s</a:t>
                  </a:r>
                  <a:endParaRPr lang="it-IT" sz="2400" dirty="0"/>
                </a:p>
              </p:txBody>
            </p:sp>
            <p:sp>
              <p:nvSpPr>
                <p:cNvPr id="337" name="TextBox 336"/>
                <p:cNvSpPr txBox="1"/>
                <p:nvPr/>
              </p:nvSpPr>
              <p:spPr>
                <a:xfrm>
                  <a:off x="278237" y="2518988"/>
                  <a:ext cx="84636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it-IT" sz="2400" dirty="0" smtClean="0"/>
                    <a:t>3p</a:t>
                  </a:r>
                  <a:endParaRPr lang="it-IT" sz="2400" dirty="0"/>
                </a:p>
              </p:txBody>
            </p:sp>
          </p:grpSp>
          <p:cxnSp>
            <p:nvCxnSpPr>
              <p:cNvPr id="332" name="Straight Arrow Connector 331"/>
              <p:cNvCxnSpPr/>
              <p:nvPr/>
            </p:nvCxnSpPr>
            <p:spPr>
              <a:xfrm flipH="1">
                <a:off x="1680415" y="2570387"/>
                <a:ext cx="0" cy="324000"/>
              </a:xfrm>
              <a:prstGeom prst="straightConnector1">
                <a:avLst/>
              </a:prstGeom>
              <a:ln w="34925">
                <a:solidFill>
                  <a:schemeClr val="tx1"/>
                </a:solidFill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Straight Arrow Connector 332"/>
              <p:cNvCxnSpPr/>
              <p:nvPr/>
            </p:nvCxnSpPr>
            <p:spPr>
              <a:xfrm rot="10800000" flipH="1">
                <a:off x="1528015" y="2570387"/>
                <a:ext cx="0" cy="324000"/>
              </a:xfrm>
              <a:prstGeom prst="straightConnector1">
                <a:avLst/>
              </a:prstGeom>
              <a:ln w="34925">
                <a:solidFill>
                  <a:schemeClr val="tx1"/>
                </a:solidFill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4" name="Straight Arrow Connector 353"/>
            <p:cNvCxnSpPr/>
            <p:nvPr/>
          </p:nvCxnSpPr>
          <p:spPr>
            <a:xfrm flipH="1">
              <a:off x="3978729" y="4336620"/>
              <a:ext cx="0" cy="3240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Arrow Connector 354"/>
            <p:cNvCxnSpPr/>
            <p:nvPr/>
          </p:nvCxnSpPr>
          <p:spPr>
            <a:xfrm rot="10800000" flipH="1">
              <a:off x="3826329" y="4336620"/>
              <a:ext cx="0" cy="3240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6" name="Group 355"/>
          <p:cNvGrpSpPr/>
          <p:nvPr/>
        </p:nvGrpSpPr>
        <p:grpSpPr>
          <a:xfrm>
            <a:off x="3095875" y="3938045"/>
            <a:ext cx="2937768" cy="1039220"/>
            <a:chOff x="1701144" y="4247264"/>
            <a:chExt cx="2937768" cy="1039220"/>
          </a:xfrm>
        </p:grpSpPr>
        <p:grpSp>
          <p:nvGrpSpPr>
            <p:cNvPr id="357" name="Group 356"/>
            <p:cNvGrpSpPr/>
            <p:nvPr/>
          </p:nvGrpSpPr>
          <p:grpSpPr>
            <a:xfrm>
              <a:off x="1701144" y="4247264"/>
              <a:ext cx="2937768" cy="1039220"/>
              <a:chOff x="-92797" y="2494381"/>
              <a:chExt cx="2937768" cy="1039220"/>
            </a:xfrm>
          </p:grpSpPr>
          <p:grpSp>
            <p:nvGrpSpPr>
              <p:cNvPr id="360" name="Group 359"/>
              <p:cNvGrpSpPr/>
              <p:nvPr/>
            </p:nvGrpSpPr>
            <p:grpSpPr>
              <a:xfrm>
                <a:off x="-92797" y="2494381"/>
                <a:ext cx="2937768" cy="1039220"/>
                <a:chOff x="-343808" y="2518988"/>
                <a:chExt cx="2937768" cy="1039220"/>
              </a:xfrm>
            </p:grpSpPr>
            <p:grpSp>
              <p:nvGrpSpPr>
                <p:cNvPr id="363" name="Group 362"/>
                <p:cNvGrpSpPr/>
                <p:nvPr/>
              </p:nvGrpSpPr>
              <p:grpSpPr>
                <a:xfrm>
                  <a:off x="801875" y="2524191"/>
                  <a:ext cx="1792085" cy="1034017"/>
                  <a:chOff x="2056959" y="1479465"/>
                  <a:chExt cx="1792085" cy="1034017"/>
                </a:xfrm>
              </p:grpSpPr>
              <p:sp>
                <p:nvSpPr>
                  <p:cNvPr id="367" name="Rectangle 366"/>
                  <p:cNvSpPr/>
                  <p:nvPr/>
                </p:nvSpPr>
                <p:spPr>
                  <a:xfrm>
                    <a:off x="2056959" y="2039021"/>
                    <a:ext cx="484094" cy="474461"/>
                  </a:xfrm>
                  <a:prstGeom prst="rect">
                    <a:avLst/>
                  </a:prstGeom>
                  <a:solidFill>
                    <a:schemeClr val="accent1">
                      <a:alpha val="35000"/>
                    </a:scheme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grpSp>
                <p:nvGrpSpPr>
                  <p:cNvPr id="368" name="Group 367"/>
                  <p:cNvGrpSpPr/>
                  <p:nvPr/>
                </p:nvGrpSpPr>
                <p:grpSpPr>
                  <a:xfrm>
                    <a:off x="2379689" y="1479465"/>
                    <a:ext cx="1469355" cy="474461"/>
                    <a:chOff x="2442718" y="1935788"/>
                    <a:chExt cx="1469355" cy="474461"/>
                  </a:xfrm>
                </p:grpSpPr>
                <p:sp>
                  <p:nvSpPr>
                    <p:cNvPr id="372" name="Rectangle 371"/>
                    <p:cNvSpPr/>
                    <p:nvPr/>
                  </p:nvSpPr>
                  <p:spPr>
                    <a:xfrm>
                      <a:off x="2442718" y="1935788"/>
                      <a:ext cx="484094" cy="474461"/>
                    </a:xfrm>
                    <a:prstGeom prst="rect">
                      <a:avLst/>
                    </a:prstGeom>
                    <a:solidFill>
                      <a:srgbClr val="FFC000">
                        <a:alpha val="35000"/>
                      </a:srgbClr>
                    </a:solidFill>
                    <a:ln w="158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373" name="Rectangle 372"/>
                    <p:cNvSpPr/>
                    <p:nvPr/>
                  </p:nvSpPr>
                  <p:spPr>
                    <a:xfrm>
                      <a:off x="2935349" y="1935788"/>
                      <a:ext cx="484094" cy="474461"/>
                    </a:xfrm>
                    <a:prstGeom prst="rect">
                      <a:avLst/>
                    </a:prstGeom>
                    <a:solidFill>
                      <a:srgbClr val="FFC000">
                        <a:alpha val="35000"/>
                      </a:srgbClr>
                    </a:solidFill>
                    <a:ln w="158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374" name="Rectangle 373"/>
                    <p:cNvSpPr/>
                    <p:nvPr/>
                  </p:nvSpPr>
                  <p:spPr>
                    <a:xfrm>
                      <a:off x="3427979" y="1935788"/>
                      <a:ext cx="484094" cy="474461"/>
                    </a:xfrm>
                    <a:prstGeom prst="rect">
                      <a:avLst/>
                    </a:prstGeom>
                    <a:solidFill>
                      <a:srgbClr val="FFC000">
                        <a:alpha val="35000"/>
                      </a:srgbClr>
                    </a:solidFill>
                    <a:ln w="158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</p:grpSp>
              <p:cxnSp>
                <p:nvCxnSpPr>
                  <p:cNvPr id="369" name="Straight Arrow Connector 368"/>
                  <p:cNvCxnSpPr/>
                  <p:nvPr/>
                </p:nvCxnSpPr>
                <p:spPr>
                  <a:xfrm flipH="1">
                    <a:off x="2379689" y="2106081"/>
                    <a:ext cx="0" cy="324000"/>
                  </a:xfrm>
                  <a:prstGeom prst="straightConnector1">
                    <a:avLst/>
                  </a:prstGeom>
                  <a:ln w="34925">
                    <a:solidFill>
                      <a:schemeClr val="tx1"/>
                    </a:solidFill>
                    <a:tailEnd type="stealth" w="lg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0" name="Straight Arrow Connector 369"/>
                  <p:cNvCxnSpPr/>
                  <p:nvPr/>
                </p:nvCxnSpPr>
                <p:spPr>
                  <a:xfrm rot="10800000" flipH="1">
                    <a:off x="2227289" y="2106081"/>
                    <a:ext cx="0" cy="324000"/>
                  </a:xfrm>
                  <a:prstGeom prst="straightConnector1">
                    <a:avLst/>
                  </a:prstGeom>
                  <a:ln w="34925">
                    <a:solidFill>
                      <a:schemeClr val="tx1"/>
                    </a:solidFill>
                    <a:tailEnd type="stealth" w="lg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1" name="Straight Arrow Connector 370"/>
                  <p:cNvCxnSpPr/>
                  <p:nvPr/>
                </p:nvCxnSpPr>
                <p:spPr>
                  <a:xfrm flipH="1">
                    <a:off x="3602931" y="1549633"/>
                    <a:ext cx="0" cy="324000"/>
                  </a:xfrm>
                  <a:prstGeom prst="straightConnector1">
                    <a:avLst/>
                  </a:prstGeom>
                  <a:ln w="34925">
                    <a:solidFill>
                      <a:schemeClr val="tx1"/>
                    </a:solidFill>
                    <a:tailEnd type="stealth" w="lg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64" name="TextBox 363"/>
                <p:cNvSpPr txBox="1"/>
                <p:nvPr/>
              </p:nvSpPr>
              <p:spPr>
                <a:xfrm>
                  <a:off x="-343808" y="2535620"/>
                  <a:ext cx="84636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it-IT" sz="2400" b="1" dirty="0" smtClean="0"/>
                    <a:t>Cl</a:t>
                  </a:r>
                  <a:endParaRPr lang="it-IT" sz="2400" b="1" dirty="0"/>
                </a:p>
              </p:txBody>
            </p:sp>
            <p:sp>
              <p:nvSpPr>
                <p:cNvPr id="365" name="TextBox 364"/>
                <p:cNvSpPr txBox="1"/>
                <p:nvPr/>
              </p:nvSpPr>
              <p:spPr>
                <a:xfrm>
                  <a:off x="-64264" y="3079891"/>
                  <a:ext cx="84636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it-IT" sz="2400" dirty="0" smtClean="0"/>
                    <a:t>3s</a:t>
                  </a:r>
                  <a:endParaRPr lang="it-IT" sz="2400" dirty="0"/>
                </a:p>
              </p:txBody>
            </p:sp>
            <p:sp>
              <p:nvSpPr>
                <p:cNvPr id="366" name="TextBox 365"/>
                <p:cNvSpPr txBox="1"/>
                <p:nvPr/>
              </p:nvSpPr>
              <p:spPr>
                <a:xfrm>
                  <a:off x="278237" y="2518988"/>
                  <a:ext cx="84636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it-IT" sz="2400" dirty="0" smtClean="0"/>
                    <a:t>3p</a:t>
                  </a:r>
                  <a:endParaRPr lang="it-IT" sz="2400" dirty="0"/>
                </a:p>
              </p:txBody>
            </p:sp>
          </p:grpSp>
          <p:cxnSp>
            <p:nvCxnSpPr>
              <p:cNvPr id="361" name="Straight Arrow Connector 360"/>
              <p:cNvCxnSpPr/>
              <p:nvPr/>
            </p:nvCxnSpPr>
            <p:spPr>
              <a:xfrm flipH="1">
                <a:off x="1680415" y="2570387"/>
                <a:ext cx="0" cy="324000"/>
              </a:xfrm>
              <a:prstGeom prst="straightConnector1">
                <a:avLst/>
              </a:prstGeom>
              <a:ln w="34925">
                <a:solidFill>
                  <a:schemeClr val="tx1"/>
                </a:solidFill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2" name="Straight Arrow Connector 361"/>
              <p:cNvCxnSpPr/>
              <p:nvPr/>
            </p:nvCxnSpPr>
            <p:spPr>
              <a:xfrm rot="10800000" flipH="1">
                <a:off x="1528015" y="2570387"/>
                <a:ext cx="0" cy="324000"/>
              </a:xfrm>
              <a:prstGeom prst="straightConnector1">
                <a:avLst/>
              </a:prstGeom>
              <a:ln w="34925">
                <a:solidFill>
                  <a:schemeClr val="tx1"/>
                </a:solidFill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8" name="Straight Arrow Connector 357"/>
            <p:cNvCxnSpPr/>
            <p:nvPr/>
          </p:nvCxnSpPr>
          <p:spPr>
            <a:xfrm flipH="1">
              <a:off x="3978729" y="4336620"/>
              <a:ext cx="0" cy="3240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Arrow Connector 358"/>
            <p:cNvCxnSpPr/>
            <p:nvPr/>
          </p:nvCxnSpPr>
          <p:spPr>
            <a:xfrm rot="10800000" flipH="1">
              <a:off x="3826329" y="4336620"/>
              <a:ext cx="0" cy="3240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5" name="Group 374"/>
          <p:cNvGrpSpPr/>
          <p:nvPr/>
        </p:nvGrpSpPr>
        <p:grpSpPr>
          <a:xfrm>
            <a:off x="3234909" y="4988714"/>
            <a:ext cx="2937768" cy="1039220"/>
            <a:chOff x="1701144" y="4247264"/>
            <a:chExt cx="2937768" cy="1039220"/>
          </a:xfrm>
        </p:grpSpPr>
        <p:grpSp>
          <p:nvGrpSpPr>
            <p:cNvPr id="376" name="Group 375"/>
            <p:cNvGrpSpPr/>
            <p:nvPr/>
          </p:nvGrpSpPr>
          <p:grpSpPr>
            <a:xfrm>
              <a:off x="1701144" y="4247264"/>
              <a:ext cx="2937768" cy="1039220"/>
              <a:chOff x="-92797" y="2494381"/>
              <a:chExt cx="2937768" cy="1039220"/>
            </a:xfrm>
          </p:grpSpPr>
          <p:grpSp>
            <p:nvGrpSpPr>
              <p:cNvPr id="379" name="Group 378"/>
              <p:cNvGrpSpPr/>
              <p:nvPr/>
            </p:nvGrpSpPr>
            <p:grpSpPr>
              <a:xfrm>
                <a:off x="-92797" y="2494381"/>
                <a:ext cx="2937768" cy="1039220"/>
                <a:chOff x="-343808" y="2518988"/>
                <a:chExt cx="2937768" cy="1039220"/>
              </a:xfrm>
            </p:grpSpPr>
            <p:grpSp>
              <p:nvGrpSpPr>
                <p:cNvPr id="382" name="Group 381"/>
                <p:cNvGrpSpPr/>
                <p:nvPr/>
              </p:nvGrpSpPr>
              <p:grpSpPr>
                <a:xfrm>
                  <a:off x="801875" y="2524191"/>
                  <a:ext cx="1792085" cy="1034017"/>
                  <a:chOff x="2056959" y="1479465"/>
                  <a:chExt cx="1792085" cy="1034017"/>
                </a:xfrm>
              </p:grpSpPr>
              <p:sp>
                <p:nvSpPr>
                  <p:cNvPr id="386" name="Rectangle 385"/>
                  <p:cNvSpPr/>
                  <p:nvPr/>
                </p:nvSpPr>
                <p:spPr>
                  <a:xfrm>
                    <a:off x="2056959" y="2039021"/>
                    <a:ext cx="484094" cy="474461"/>
                  </a:xfrm>
                  <a:prstGeom prst="rect">
                    <a:avLst/>
                  </a:prstGeom>
                  <a:solidFill>
                    <a:schemeClr val="accent1">
                      <a:alpha val="35000"/>
                    </a:scheme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grpSp>
                <p:nvGrpSpPr>
                  <p:cNvPr id="387" name="Group 386"/>
                  <p:cNvGrpSpPr/>
                  <p:nvPr/>
                </p:nvGrpSpPr>
                <p:grpSpPr>
                  <a:xfrm>
                    <a:off x="2379689" y="1479465"/>
                    <a:ext cx="1469355" cy="474461"/>
                    <a:chOff x="2442718" y="1935788"/>
                    <a:chExt cx="1469355" cy="474461"/>
                  </a:xfrm>
                </p:grpSpPr>
                <p:sp>
                  <p:nvSpPr>
                    <p:cNvPr id="391" name="Rectangle 390"/>
                    <p:cNvSpPr/>
                    <p:nvPr/>
                  </p:nvSpPr>
                  <p:spPr>
                    <a:xfrm>
                      <a:off x="2442718" y="1935788"/>
                      <a:ext cx="484094" cy="474461"/>
                    </a:xfrm>
                    <a:prstGeom prst="rect">
                      <a:avLst/>
                    </a:prstGeom>
                    <a:solidFill>
                      <a:srgbClr val="FFC000">
                        <a:alpha val="35000"/>
                      </a:srgbClr>
                    </a:solidFill>
                    <a:ln w="158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392" name="Rectangle 391"/>
                    <p:cNvSpPr/>
                    <p:nvPr/>
                  </p:nvSpPr>
                  <p:spPr>
                    <a:xfrm>
                      <a:off x="2935349" y="1935788"/>
                      <a:ext cx="484094" cy="474461"/>
                    </a:xfrm>
                    <a:prstGeom prst="rect">
                      <a:avLst/>
                    </a:prstGeom>
                    <a:solidFill>
                      <a:srgbClr val="FFC000">
                        <a:alpha val="35000"/>
                      </a:srgbClr>
                    </a:solidFill>
                    <a:ln w="158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393" name="Rectangle 392"/>
                    <p:cNvSpPr/>
                    <p:nvPr/>
                  </p:nvSpPr>
                  <p:spPr>
                    <a:xfrm>
                      <a:off x="3427979" y="1935788"/>
                      <a:ext cx="484094" cy="474461"/>
                    </a:xfrm>
                    <a:prstGeom prst="rect">
                      <a:avLst/>
                    </a:prstGeom>
                    <a:solidFill>
                      <a:srgbClr val="FFC000">
                        <a:alpha val="35000"/>
                      </a:srgbClr>
                    </a:solidFill>
                    <a:ln w="158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</p:grpSp>
              <p:cxnSp>
                <p:nvCxnSpPr>
                  <p:cNvPr id="388" name="Straight Arrow Connector 387"/>
                  <p:cNvCxnSpPr/>
                  <p:nvPr/>
                </p:nvCxnSpPr>
                <p:spPr>
                  <a:xfrm flipH="1">
                    <a:off x="2379689" y="2106081"/>
                    <a:ext cx="0" cy="324000"/>
                  </a:xfrm>
                  <a:prstGeom prst="straightConnector1">
                    <a:avLst/>
                  </a:prstGeom>
                  <a:ln w="34925">
                    <a:solidFill>
                      <a:schemeClr val="tx1"/>
                    </a:solidFill>
                    <a:tailEnd type="stealth" w="lg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9" name="Straight Arrow Connector 388"/>
                  <p:cNvCxnSpPr/>
                  <p:nvPr/>
                </p:nvCxnSpPr>
                <p:spPr>
                  <a:xfrm rot="10800000" flipH="1">
                    <a:off x="2227289" y="2106081"/>
                    <a:ext cx="0" cy="324000"/>
                  </a:xfrm>
                  <a:prstGeom prst="straightConnector1">
                    <a:avLst/>
                  </a:prstGeom>
                  <a:ln w="34925">
                    <a:solidFill>
                      <a:schemeClr val="tx1"/>
                    </a:solidFill>
                    <a:tailEnd type="stealth" w="lg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0" name="Straight Arrow Connector 389"/>
                  <p:cNvCxnSpPr/>
                  <p:nvPr/>
                </p:nvCxnSpPr>
                <p:spPr>
                  <a:xfrm rot="10800000" flipH="1">
                    <a:off x="3602931" y="1549633"/>
                    <a:ext cx="0" cy="324000"/>
                  </a:xfrm>
                  <a:prstGeom prst="straightConnector1">
                    <a:avLst/>
                  </a:prstGeom>
                  <a:ln w="34925">
                    <a:solidFill>
                      <a:schemeClr val="tx1"/>
                    </a:solidFill>
                    <a:tailEnd type="stealth" w="lg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83" name="TextBox 382"/>
                <p:cNvSpPr txBox="1"/>
                <p:nvPr/>
              </p:nvSpPr>
              <p:spPr>
                <a:xfrm>
                  <a:off x="-343808" y="2535620"/>
                  <a:ext cx="84636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it-IT" sz="2400" b="1" dirty="0" smtClean="0"/>
                    <a:t>Cl</a:t>
                  </a:r>
                  <a:endParaRPr lang="it-IT" sz="2400" b="1" dirty="0"/>
                </a:p>
              </p:txBody>
            </p:sp>
            <p:sp>
              <p:nvSpPr>
                <p:cNvPr id="384" name="TextBox 383"/>
                <p:cNvSpPr txBox="1"/>
                <p:nvPr/>
              </p:nvSpPr>
              <p:spPr>
                <a:xfrm>
                  <a:off x="-64264" y="3079891"/>
                  <a:ext cx="84636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it-IT" sz="2400" dirty="0" smtClean="0"/>
                    <a:t>3s</a:t>
                  </a:r>
                  <a:endParaRPr lang="it-IT" sz="2400" dirty="0"/>
                </a:p>
              </p:txBody>
            </p:sp>
            <p:sp>
              <p:nvSpPr>
                <p:cNvPr id="385" name="TextBox 384"/>
                <p:cNvSpPr txBox="1"/>
                <p:nvPr/>
              </p:nvSpPr>
              <p:spPr>
                <a:xfrm>
                  <a:off x="278237" y="2518988"/>
                  <a:ext cx="84636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it-IT" sz="2400" dirty="0" smtClean="0"/>
                    <a:t>3p</a:t>
                  </a:r>
                  <a:endParaRPr lang="it-IT" sz="2400" dirty="0"/>
                </a:p>
              </p:txBody>
            </p:sp>
          </p:grpSp>
          <p:cxnSp>
            <p:nvCxnSpPr>
              <p:cNvPr id="380" name="Straight Arrow Connector 379"/>
              <p:cNvCxnSpPr/>
              <p:nvPr/>
            </p:nvCxnSpPr>
            <p:spPr>
              <a:xfrm flipH="1">
                <a:off x="1680415" y="2570387"/>
                <a:ext cx="0" cy="324000"/>
              </a:xfrm>
              <a:prstGeom prst="straightConnector1">
                <a:avLst/>
              </a:prstGeom>
              <a:ln w="34925">
                <a:solidFill>
                  <a:schemeClr val="tx1"/>
                </a:solidFill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1" name="Straight Arrow Connector 380"/>
              <p:cNvCxnSpPr/>
              <p:nvPr/>
            </p:nvCxnSpPr>
            <p:spPr>
              <a:xfrm rot="10800000" flipH="1">
                <a:off x="1528015" y="2570387"/>
                <a:ext cx="0" cy="324000"/>
              </a:xfrm>
              <a:prstGeom prst="straightConnector1">
                <a:avLst/>
              </a:prstGeom>
              <a:ln w="34925">
                <a:solidFill>
                  <a:schemeClr val="tx1"/>
                </a:solidFill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7" name="Straight Arrow Connector 376"/>
            <p:cNvCxnSpPr/>
            <p:nvPr/>
          </p:nvCxnSpPr>
          <p:spPr>
            <a:xfrm flipH="1">
              <a:off x="3978729" y="4336620"/>
              <a:ext cx="0" cy="3240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Arrow Connector 377"/>
            <p:cNvCxnSpPr/>
            <p:nvPr/>
          </p:nvCxnSpPr>
          <p:spPr>
            <a:xfrm rot="10800000" flipH="1">
              <a:off x="3826329" y="4336620"/>
              <a:ext cx="0" cy="3240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4" name="Group 393"/>
          <p:cNvGrpSpPr/>
          <p:nvPr/>
        </p:nvGrpSpPr>
        <p:grpSpPr>
          <a:xfrm>
            <a:off x="4989220" y="5708082"/>
            <a:ext cx="2937768" cy="1039220"/>
            <a:chOff x="1701144" y="4247264"/>
            <a:chExt cx="2937768" cy="1039220"/>
          </a:xfrm>
        </p:grpSpPr>
        <p:grpSp>
          <p:nvGrpSpPr>
            <p:cNvPr id="395" name="Group 394"/>
            <p:cNvGrpSpPr/>
            <p:nvPr/>
          </p:nvGrpSpPr>
          <p:grpSpPr>
            <a:xfrm>
              <a:off x="1701144" y="4247264"/>
              <a:ext cx="2937768" cy="1039220"/>
              <a:chOff x="-92797" y="2494381"/>
              <a:chExt cx="2937768" cy="1039220"/>
            </a:xfrm>
          </p:grpSpPr>
          <p:grpSp>
            <p:nvGrpSpPr>
              <p:cNvPr id="398" name="Group 397"/>
              <p:cNvGrpSpPr/>
              <p:nvPr/>
            </p:nvGrpSpPr>
            <p:grpSpPr>
              <a:xfrm>
                <a:off x="-92797" y="2494381"/>
                <a:ext cx="2937768" cy="1039220"/>
                <a:chOff x="-343808" y="2518988"/>
                <a:chExt cx="2937768" cy="1039220"/>
              </a:xfrm>
            </p:grpSpPr>
            <p:grpSp>
              <p:nvGrpSpPr>
                <p:cNvPr id="401" name="Group 400"/>
                <p:cNvGrpSpPr/>
                <p:nvPr/>
              </p:nvGrpSpPr>
              <p:grpSpPr>
                <a:xfrm>
                  <a:off x="801875" y="2524191"/>
                  <a:ext cx="1792085" cy="1034017"/>
                  <a:chOff x="2056959" y="1479465"/>
                  <a:chExt cx="1792085" cy="1034017"/>
                </a:xfrm>
              </p:grpSpPr>
              <p:sp>
                <p:nvSpPr>
                  <p:cNvPr id="405" name="Rectangle 404"/>
                  <p:cNvSpPr/>
                  <p:nvPr/>
                </p:nvSpPr>
                <p:spPr>
                  <a:xfrm>
                    <a:off x="2056959" y="2039021"/>
                    <a:ext cx="484094" cy="474461"/>
                  </a:xfrm>
                  <a:prstGeom prst="rect">
                    <a:avLst/>
                  </a:prstGeom>
                  <a:solidFill>
                    <a:schemeClr val="accent1">
                      <a:alpha val="35000"/>
                    </a:scheme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grpSp>
                <p:nvGrpSpPr>
                  <p:cNvPr id="406" name="Group 405"/>
                  <p:cNvGrpSpPr/>
                  <p:nvPr/>
                </p:nvGrpSpPr>
                <p:grpSpPr>
                  <a:xfrm>
                    <a:off x="2379689" y="1479465"/>
                    <a:ext cx="1469355" cy="474461"/>
                    <a:chOff x="2442718" y="1935788"/>
                    <a:chExt cx="1469355" cy="474461"/>
                  </a:xfrm>
                </p:grpSpPr>
                <p:sp>
                  <p:nvSpPr>
                    <p:cNvPr id="410" name="Rectangle 409"/>
                    <p:cNvSpPr/>
                    <p:nvPr/>
                  </p:nvSpPr>
                  <p:spPr>
                    <a:xfrm>
                      <a:off x="2442718" y="1935788"/>
                      <a:ext cx="484094" cy="474461"/>
                    </a:xfrm>
                    <a:prstGeom prst="rect">
                      <a:avLst/>
                    </a:prstGeom>
                    <a:solidFill>
                      <a:srgbClr val="FFC000">
                        <a:alpha val="35000"/>
                      </a:srgbClr>
                    </a:solidFill>
                    <a:ln w="158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411" name="Rectangle 410"/>
                    <p:cNvSpPr/>
                    <p:nvPr/>
                  </p:nvSpPr>
                  <p:spPr>
                    <a:xfrm>
                      <a:off x="2935349" y="1935788"/>
                      <a:ext cx="484094" cy="474461"/>
                    </a:xfrm>
                    <a:prstGeom prst="rect">
                      <a:avLst/>
                    </a:prstGeom>
                    <a:solidFill>
                      <a:srgbClr val="FFC000">
                        <a:alpha val="35000"/>
                      </a:srgbClr>
                    </a:solidFill>
                    <a:ln w="158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412" name="Rectangle 411"/>
                    <p:cNvSpPr/>
                    <p:nvPr/>
                  </p:nvSpPr>
                  <p:spPr>
                    <a:xfrm>
                      <a:off x="3427979" y="1935788"/>
                      <a:ext cx="484094" cy="474461"/>
                    </a:xfrm>
                    <a:prstGeom prst="rect">
                      <a:avLst/>
                    </a:prstGeom>
                    <a:solidFill>
                      <a:srgbClr val="FFC000">
                        <a:alpha val="35000"/>
                      </a:srgbClr>
                    </a:solidFill>
                    <a:ln w="158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</p:grpSp>
              <p:cxnSp>
                <p:nvCxnSpPr>
                  <p:cNvPr id="407" name="Straight Arrow Connector 406"/>
                  <p:cNvCxnSpPr/>
                  <p:nvPr/>
                </p:nvCxnSpPr>
                <p:spPr>
                  <a:xfrm flipH="1">
                    <a:off x="2379689" y="2106081"/>
                    <a:ext cx="0" cy="324000"/>
                  </a:xfrm>
                  <a:prstGeom prst="straightConnector1">
                    <a:avLst/>
                  </a:prstGeom>
                  <a:ln w="34925">
                    <a:solidFill>
                      <a:schemeClr val="tx1"/>
                    </a:solidFill>
                    <a:tailEnd type="stealth" w="lg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8" name="Straight Arrow Connector 407"/>
                  <p:cNvCxnSpPr/>
                  <p:nvPr/>
                </p:nvCxnSpPr>
                <p:spPr>
                  <a:xfrm rot="10800000" flipH="1">
                    <a:off x="2227289" y="2106081"/>
                    <a:ext cx="0" cy="324000"/>
                  </a:xfrm>
                  <a:prstGeom prst="straightConnector1">
                    <a:avLst/>
                  </a:prstGeom>
                  <a:ln w="34925">
                    <a:solidFill>
                      <a:schemeClr val="tx1"/>
                    </a:solidFill>
                    <a:tailEnd type="stealth" w="lg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9" name="Straight Arrow Connector 408"/>
                  <p:cNvCxnSpPr/>
                  <p:nvPr/>
                </p:nvCxnSpPr>
                <p:spPr>
                  <a:xfrm rot="10800000" flipH="1">
                    <a:off x="3602931" y="1549633"/>
                    <a:ext cx="0" cy="324000"/>
                  </a:xfrm>
                  <a:prstGeom prst="straightConnector1">
                    <a:avLst/>
                  </a:prstGeom>
                  <a:ln w="34925">
                    <a:solidFill>
                      <a:schemeClr val="tx1"/>
                    </a:solidFill>
                    <a:tailEnd type="stealth" w="lg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02" name="TextBox 401"/>
                <p:cNvSpPr txBox="1"/>
                <p:nvPr/>
              </p:nvSpPr>
              <p:spPr>
                <a:xfrm>
                  <a:off x="-343808" y="2535620"/>
                  <a:ext cx="84636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it-IT" sz="2400" b="1" dirty="0" smtClean="0"/>
                    <a:t>Cl</a:t>
                  </a:r>
                  <a:endParaRPr lang="it-IT" sz="2400" b="1" dirty="0"/>
                </a:p>
              </p:txBody>
            </p:sp>
            <p:sp>
              <p:nvSpPr>
                <p:cNvPr id="403" name="TextBox 402"/>
                <p:cNvSpPr txBox="1"/>
                <p:nvPr/>
              </p:nvSpPr>
              <p:spPr>
                <a:xfrm>
                  <a:off x="-64264" y="3079891"/>
                  <a:ext cx="84636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it-IT" sz="2400" dirty="0" smtClean="0"/>
                    <a:t>3s</a:t>
                  </a:r>
                  <a:endParaRPr lang="it-IT" sz="2400" dirty="0"/>
                </a:p>
              </p:txBody>
            </p:sp>
            <p:sp>
              <p:nvSpPr>
                <p:cNvPr id="404" name="TextBox 403"/>
                <p:cNvSpPr txBox="1"/>
                <p:nvPr/>
              </p:nvSpPr>
              <p:spPr>
                <a:xfrm>
                  <a:off x="278237" y="2518988"/>
                  <a:ext cx="84636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it-IT" sz="2400" dirty="0" smtClean="0"/>
                    <a:t>3p</a:t>
                  </a:r>
                  <a:endParaRPr lang="it-IT" sz="2400" dirty="0"/>
                </a:p>
              </p:txBody>
            </p:sp>
          </p:grpSp>
          <p:cxnSp>
            <p:nvCxnSpPr>
              <p:cNvPr id="399" name="Straight Arrow Connector 398"/>
              <p:cNvCxnSpPr/>
              <p:nvPr/>
            </p:nvCxnSpPr>
            <p:spPr>
              <a:xfrm flipH="1">
                <a:off x="1680415" y="2570387"/>
                <a:ext cx="0" cy="324000"/>
              </a:xfrm>
              <a:prstGeom prst="straightConnector1">
                <a:avLst/>
              </a:prstGeom>
              <a:ln w="34925">
                <a:solidFill>
                  <a:schemeClr val="tx1"/>
                </a:solidFill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0" name="Straight Arrow Connector 399"/>
              <p:cNvCxnSpPr/>
              <p:nvPr/>
            </p:nvCxnSpPr>
            <p:spPr>
              <a:xfrm rot="10800000" flipH="1">
                <a:off x="1528015" y="2570387"/>
                <a:ext cx="0" cy="324000"/>
              </a:xfrm>
              <a:prstGeom prst="straightConnector1">
                <a:avLst/>
              </a:prstGeom>
              <a:ln w="34925">
                <a:solidFill>
                  <a:schemeClr val="tx1"/>
                </a:solidFill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6" name="Straight Arrow Connector 395"/>
            <p:cNvCxnSpPr/>
            <p:nvPr/>
          </p:nvCxnSpPr>
          <p:spPr>
            <a:xfrm flipH="1">
              <a:off x="3978729" y="4336620"/>
              <a:ext cx="0" cy="3240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Arrow Connector 396"/>
            <p:cNvCxnSpPr/>
            <p:nvPr/>
          </p:nvCxnSpPr>
          <p:spPr>
            <a:xfrm rot="10800000" flipH="1">
              <a:off x="3826329" y="4336620"/>
              <a:ext cx="0" cy="3240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93" name="Ink 192"/>
              <p14:cNvContentPartPr/>
              <p14:nvPr/>
            </p14:nvContentPartPr>
            <p14:xfrm>
              <a:off x="5968443" y="3161439"/>
              <a:ext cx="1701360" cy="673560"/>
            </p14:xfrm>
          </p:contentPart>
        </mc:Choice>
        <mc:Fallback xmlns="">
          <p:pic>
            <p:nvPicPr>
              <p:cNvPr id="193" name="Ink 192"/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950443" y="3143439"/>
                <a:ext cx="1737360" cy="70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95" name="Ink 194"/>
              <p14:cNvContentPartPr/>
              <p14:nvPr/>
            </p14:nvContentPartPr>
            <p14:xfrm>
              <a:off x="5947203" y="4068639"/>
              <a:ext cx="1269000" cy="351360"/>
            </p14:xfrm>
          </p:contentPart>
        </mc:Choice>
        <mc:Fallback xmlns="">
          <p:pic>
            <p:nvPicPr>
              <p:cNvPr id="195" name="Ink 194"/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929203" y="4050639"/>
                <a:ext cx="1305000" cy="38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96" name="Ink 195"/>
              <p14:cNvContentPartPr/>
              <p14:nvPr/>
            </p14:nvContentPartPr>
            <p14:xfrm>
              <a:off x="6067803" y="5259519"/>
              <a:ext cx="1091880" cy="226080"/>
            </p14:xfrm>
          </p:contentPart>
        </mc:Choice>
        <mc:Fallback xmlns="">
          <p:pic>
            <p:nvPicPr>
              <p:cNvPr id="196" name="Ink 195"/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049803" y="5241519"/>
                <a:ext cx="1127880" cy="2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98" name="Ink 197"/>
              <p14:cNvContentPartPr/>
              <p14:nvPr/>
            </p14:nvContentPartPr>
            <p14:xfrm>
              <a:off x="7527963" y="5238279"/>
              <a:ext cx="85320" cy="645480"/>
            </p14:xfrm>
          </p:contentPart>
        </mc:Choice>
        <mc:Fallback xmlns="">
          <p:pic>
            <p:nvPicPr>
              <p:cNvPr id="198" name="Ink 197"/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7509963" y="5220279"/>
                <a:ext cx="121320" cy="681480"/>
              </a:xfrm>
              <a:prstGeom prst="rect">
                <a:avLst/>
              </a:prstGeom>
            </p:spPr>
          </p:pic>
        </mc:Fallback>
      </mc:AlternateContent>
      <p:sp>
        <p:nvSpPr>
          <p:cNvPr id="413" name="TextBox 412"/>
          <p:cNvSpPr txBox="1"/>
          <p:nvPr/>
        </p:nvSpPr>
        <p:spPr>
          <a:xfrm>
            <a:off x="463270" y="2801621"/>
            <a:ext cx="309090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La teoria del legame di valenza prevede che in questa molecola siano presenti 4 legami di tipo </a:t>
            </a:r>
            <a:r>
              <a:rPr lang="it-IT" i="1" dirty="0" smtClean="0">
                <a:latin typeface="Symbol" panose="05050102010706020507" pitchFamily="18" charset="2"/>
              </a:rPr>
              <a:t>s</a:t>
            </a:r>
            <a:r>
              <a:rPr lang="it-IT" i="1" dirty="0" smtClean="0"/>
              <a:t> tra atomi di Cl e C. Inoltre è presente un legame doppio, formato da un legame </a:t>
            </a:r>
            <a:r>
              <a:rPr lang="it-IT" i="1" dirty="0" smtClean="0">
                <a:latin typeface="Symbol" panose="05050102010706020507" pitchFamily="18" charset="2"/>
              </a:rPr>
              <a:t>s</a:t>
            </a:r>
            <a:r>
              <a:rPr lang="it-IT" i="1" dirty="0" smtClean="0"/>
              <a:t> e uno </a:t>
            </a:r>
            <a:r>
              <a:rPr lang="it-IT" i="1" dirty="0" smtClean="0">
                <a:latin typeface="Symbol" panose="05050102010706020507" pitchFamily="18" charset="2"/>
              </a:rPr>
              <a:t>p</a:t>
            </a:r>
            <a:r>
              <a:rPr lang="it-IT" i="1" dirty="0" smtClean="0"/>
              <a:t> tra i due atomi di C.</a:t>
            </a:r>
          </a:p>
          <a:p>
            <a:r>
              <a:rPr lang="it-IT" i="1" dirty="0" smtClean="0"/>
              <a:t>I due atomi di C e i 4 atomi di Cl si trovano sullo stesso piano. 2 orbitali p degli atomi di carbonio sono perpendicolari al piano della molecola e formano un legame </a:t>
            </a:r>
            <a:r>
              <a:rPr lang="it-IT" i="1" dirty="0" smtClean="0">
                <a:latin typeface="Symbol" panose="05050102010706020507" pitchFamily="18" charset="2"/>
              </a:rPr>
              <a:t>p</a:t>
            </a:r>
            <a:r>
              <a:rPr lang="it-IT" i="1" dirty="0" smtClean="0"/>
              <a:t>.</a:t>
            </a:r>
          </a:p>
        </p:txBody>
      </p:sp>
      <p:sp>
        <p:nvSpPr>
          <p:cNvPr id="414" name="TextBox 413"/>
          <p:cNvSpPr txBox="1"/>
          <p:nvPr/>
        </p:nvSpPr>
        <p:spPr>
          <a:xfrm>
            <a:off x="8606223" y="3814928"/>
            <a:ext cx="620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p</a:t>
            </a:r>
            <a:endParaRPr lang="it-IT" sz="2400" b="1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sp>
        <p:nvSpPr>
          <p:cNvPr id="415" name="TextBox 414"/>
          <p:cNvSpPr txBox="1"/>
          <p:nvPr/>
        </p:nvSpPr>
        <p:spPr>
          <a:xfrm>
            <a:off x="7554726" y="5259519"/>
            <a:ext cx="548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00B050"/>
                </a:solidFill>
                <a:latin typeface="Symbol" panose="05050102010706020507" pitchFamily="18" charset="2"/>
              </a:rPr>
              <a:t>s</a:t>
            </a:r>
            <a:endParaRPr lang="it-IT" sz="2400" b="1" dirty="0">
              <a:solidFill>
                <a:srgbClr val="00B050"/>
              </a:solidFill>
              <a:latin typeface="Symbol" panose="05050102010706020507" pitchFamily="18" charset="2"/>
            </a:endParaRPr>
          </a:p>
        </p:txBody>
      </p:sp>
      <p:sp>
        <p:nvSpPr>
          <p:cNvPr id="416" name="TextBox 415"/>
          <p:cNvSpPr txBox="1"/>
          <p:nvPr/>
        </p:nvSpPr>
        <p:spPr>
          <a:xfrm>
            <a:off x="6362365" y="4000808"/>
            <a:ext cx="548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00B050"/>
                </a:solidFill>
                <a:latin typeface="Symbol" panose="05050102010706020507" pitchFamily="18" charset="2"/>
              </a:rPr>
              <a:t>s</a:t>
            </a:r>
            <a:endParaRPr lang="it-IT" sz="2400" b="1" dirty="0">
              <a:solidFill>
                <a:srgbClr val="00B050"/>
              </a:solidFill>
              <a:latin typeface="Symbol" panose="05050102010706020507" pitchFamily="18" charset="2"/>
            </a:endParaRPr>
          </a:p>
        </p:txBody>
      </p:sp>
      <p:sp>
        <p:nvSpPr>
          <p:cNvPr id="417" name="TextBox 416"/>
          <p:cNvSpPr txBox="1"/>
          <p:nvPr/>
        </p:nvSpPr>
        <p:spPr>
          <a:xfrm>
            <a:off x="6571454" y="2829694"/>
            <a:ext cx="548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00B050"/>
                </a:solidFill>
                <a:latin typeface="Symbol" panose="05050102010706020507" pitchFamily="18" charset="2"/>
              </a:rPr>
              <a:t>s</a:t>
            </a:r>
            <a:endParaRPr lang="it-IT" sz="2400" b="1" dirty="0">
              <a:solidFill>
                <a:srgbClr val="00B050"/>
              </a:solidFill>
              <a:latin typeface="Symbol" panose="05050102010706020507" pitchFamily="18" charset="2"/>
            </a:endParaRPr>
          </a:p>
        </p:txBody>
      </p:sp>
      <p:sp>
        <p:nvSpPr>
          <p:cNvPr id="418" name="TextBox 417"/>
          <p:cNvSpPr txBox="1"/>
          <p:nvPr/>
        </p:nvSpPr>
        <p:spPr>
          <a:xfrm>
            <a:off x="7680937" y="4116092"/>
            <a:ext cx="548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00B050"/>
                </a:solidFill>
                <a:latin typeface="Symbol" panose="05050102010706020507" pitchFamily="18" charset="2"/>
              </a:rPr>
              <a:t>s</a:t>
            </a:r>
            <a:endParaRPr lang="it-IT" sz="2400" b="1" dirty="0">
              <a:solidFill>
                <a:srgbClr val="00B050"/>
              </a:solidFill>
              <a:latin typeface="Symbol" panose="05050102010706020507" pitchFamily="18" charset="2"/>
            </a:endParaRPr>
          </a:p>
        </p:txBody>
      </p:sp>
      <p:sp>
        <p:nvSpPr>
          <p:cNvPr id="419" name="TextBox 418"/>
          <p:cNvSpPr txBox="1"/>
          <p:nvPr/>
        </p:nvSpPr>
        <p:spPr>
          <a:xfrm>
            <a:off x="6465053" y="5312234"/>
            <a:ext cx="548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00B050"/>
                </a:solidFill>
                <a:latin typeface="Symbol" panose="05050102010706020507" pitchFamily="18" charset="2"/>
              </a:rPr>
              <a:t>s</a:t>
            </a:r>
            <a:endParaRPr lang="it-IT" sz="2400" b="1" dirty="0">
              <a:solidFill>
                <a:srgbClr val="00B050"/>
              </a:solidFill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0297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" grpId="0"/>
      <p:bldP spid="414" grpId="0"/>
      <p:bldP spid="415" grpId="0"/>
      <p:bldP spid="416" grpId="0"/>
      <p:bldP spid="417" grpId="0"/>
      <p:bldP spid="418" grpId="0"/>
      <p:bldP spid="4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3059" y="426697"/>
            <a:ext cx="8184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Esempio: CH</a:t>
            </a:r>
            <a:r>
              <a:rPr lang="it-IT" i="1" baseline="-25000" dirty="0" smtClean="0"/>
              <a:t>3</a:t>
            </a:r>
            <a:r>
              <a:rPr lang="it-IT" i="1" dirty="0" smtClean="0"/>
              <a:t>CN (acetonitrile)</a:t>
            </a:r>
          </a:p>
        </p:txBody>
      </p:sp>
      <p:grpSp>
        <p:nvGrpSpPr>
          <p:cNvPr id="241" name="Group 240"/>
          <p:cNvGrpSpPr/>
          <p:nvPr/>
        </p:nvGrpSpPr>
        <p:grpSpPr>
          <a:xfrm>
            <a:off x="-105903" y="3141350"/>
            <a:ext cx="2493751" cy="907357"/>
            <a:chOff x="29852" y="2494381"/>
            <a:chExt cx="2815119" cy="1039220"/>
          </a:xfrm>
        </p:grpSpPr>
        <p:grpSp>
          <p:nvGrpSpPr>
            <p:cNvPr id="256" name="Group 255"/>
            <p:cNvGrpSpPr/>
            <p:nvPr/>
          </p:nvGrpSpPr>
          <p:grpSpPr>
            <a:xfrm>
              <a:off x="29852" y="2494381"/>
              <a:ext cx="2815119" cy="1039220"/>
              <a:chOff x="-221159" y="2518988"/>
              <a:chExt cx="2815119" cy="1039220"/>
            </a:xfrm>
          </p:grpSpPr>
          <p:sp>
            <p:nvSpPr>
              <p:cNvPr id="281" name="TextBox 280"/>
              <p:cNvSpPr txBox="1"/>
              <p:nvPr/>
            </p:nvSpPr>
            <p:spPr>
              <a:xfrm>
                <a:off x="278237" y="2518988"/>
                <a:ext cx="846368" cy="5287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dirty="0" smtClean="0"/>
                  <a:t>2p</a:t>
                </a:r>
                <a:endParaRPr lang="it-IT" sz="2400" dirty="0"/>
              </a:p>
            </p:txBody>
          </p:sp>
          <p:grpSp>
            <p:nvGrpSpPr>
              <p:cNvPr id="278" name="Group 277"/>
              <p:cNvGrpSpPr/>
              <p:nvPr/>
            </p:nvGrpSpPr>
            <p:grpSpPr>
              <a:xfrm>
                <a:off x="801875" y="2524191"/>
                <a:ext cx="1792085" cy="1034017"/>
                <a:chOff x="2056959" y="1479465"/>
                <a:chExt cx="1792085" cy="1034017"/>
              </a:xfrm>
            </p:grpSpPr>
            <p:sp>
              <p:nvSpPr>
                <p:cNvPr id="282" name="Rectangle 281"/>
                <p:cNvSpPr/>
                <p:nvPr/>
              </p:nvSpPr>
              <p:spPr>
                <a:xfrm>
                  <a:off x="2056959" y="2039021"/>
                  <a:ext cx="484094" cy="474461"/>
                </a:xfrm>
                <a:prstGeom prst="rect">
                  <a:avLst/>
                </a:prstGeom>
                <a:solidFill>
                  <a:schemeClr val="accent1">
                    <a:alpha val="35000"/>
                  </a:scheme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grpSp>
              <p:nvGrpSpPr>
                <p:cNvPr id="283" name="Group 282"/>
                <p:cNvGrpSpPr/>
                <p:nvPr/>
              </p:nvGrpSpPr>
              <p:grpSpPr>
                <a:xfrm>
                  <a:off x="2379689" y="1479465"/>
                  <a:ext cx="1469355" cy="474461"/>
                  <a:chOff x="2442718" y="1935788"/>
                  <a:chExt cx="1469355" cy="474461"/>
                </a:xfrm>
              </p:grpSpPr>
              <p:sp>
                <p:nvSpPr>
                  <p:cNvPr id="288" name="Rectangle 287"/>
                  <p:cNvSpPr/>
                  <p:nvPr/>
                </p:nvSpPr>
                <p:spPr>
                  <a:xfrm>
                    <a:off x="2442718" y="1935788"/>
                    <a:ext cx="484094" cy="474461"/>
                  </a:xfrm>
                  <a:prstGeom prst="rect">
                    <a:avLst/>
                  </a:prstGeom>
                  <a:solidFill>
                    <a:srgbClr val="FFC00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290" name="Rectangle 289"/>
                  <p:cNvSpPr/>
                  <p:nvPr/>
                </p:nvSpPr>
                <p:spPr>
                  <a:xfrm>
                    <a:off x="2935349" y="1935788"/>
                    <a:ext cx="484094" cy="474461"/>
                  </a:xfrm>
                  <a:prstGeom prst="rect">
                    <a:avLst/>
                  </a:prstGeom>
                  <a:solidFill>
                    <a:srgbClr val="FFC00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>
                  <a:xfrm>
                    <a:off x="3427979" y="1935788"/>
                    <a:ext cx="484094" cy="474461"/>
                  </a:xfrm>
                  <a:prstGeom prst="rect">
                    <a:avLst/>
                  </a:prstGeom>
                  <a:solidFill>
                    <a:srgbClr val="FFC00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</p:grpSp>
            <p:cxnSp>
              <p:nvCxnSpPr>
                <p:cNvPr id="284" name="Straight Arrow Connector 283"/>
                <p:cNvCxnSpPr/>
                <p:nvPr/>
              </p:nvCxnSpPr>
              <p:spPr>
                <a:xfrm flipH="1">
                  <a:off x="2379689" y="2106081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5" name="Straight Arrow Connector 284"/>
                <p:cNvCxnSpPr/>
                <p:nvPr/>
              </p:nvCxnSpPr>
              <p:spPr>
                <a:xfrm rot="10800000" flipH="1">
                  <a:off x="2227289" y="2106081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6" name="Straight Arrow Connector 285"/>
                <p:cNvCxnSpPr/>
                <p:nvPr/>
              </p:nvCxnSpPr>
              <p:spPr>
                <a:xfrm rot="10800000" flipH="1">
                  <a:off x="3100908" y="1559234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79" name="TextBox 278"/>
              <p:cNvSpPr txBox="1"/>
              <p:nvPr/>
            </p:nvSpPr>
            <p:spPr>
              <a:xfrm>
                <a:off x="-221159" y="2543348"/>
                <a:ext cx="846368" cy="5287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b="1" dirty="0"/>
                  <a:t>C</a:t>
                </a:r>
              </a:p>
            </p:txBody>
          </p:sp>
          <p:sp>
            <p:nvSpPr>
              <p:cNvPr id="280" name="TextBox 279"/>
              <p:cNvSpPr txBox="1"/>
              <p:nvPr/>
            </p:nvSpPr>
            <p:spPr>
              <a:xfrm>
                <a:off x="-64264" y="3079891"/>
                <a:ext cx="8463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dirty="0"/>
                  <a:t>2</a:t>
                </a:r>
                <a:r>
                  <a:rPr lang="it-IT" sz="2400" dirty="0" smtClean="0"/>
                  <a:t>s</a:t>
                </a:r>
                <a:endParaRPr lang="it-IT" sz="2400" dirty="0"/>
              </a:p>
            </p:txBody>
          </p:sp>
        </p:grpSp>
        <p:cxnSp>
          <p:nvCxnSpPr>
            <p:cNvPr id="274" name="Straight Arrow Connector 273"/>
            <p:cNvCxnSpPr/>
            <p:nvPr/>
          </p:nvCxnSpPr>
          <p:spPr>
            <a:xfrm rot="10800000" flipH="1">
              <a:off x="1612038" y="2570387"/>
              <a:ext cx="0" cy="3240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0" name="Group 199"/>
          <p:cNvGrpSpPr/>
          <p:nvPr/>
        </p:nvGrpSpPr>
        <p:grpSpPr>
          <a:xfrm>
            <a:off x="2428349" y="3150226"/>
            <a:ext cx="2493751" cy="907357"/>
            <a:chOff x="5916465" y="1538344"/>
            <a:chExt cx="2493751" cy="907357"/>
          </a:xfrm>
        </p:grpSpPr>
        <p:grpSp>
          <p:nvGrpSpPr>
            <p:cNvPr id="293" name="Group 292"/>
            <p:cNvGrpSpPr/>
            <p:nvPr/>
          </p:nvGrpSpPr>
          <p:grpSpPr>
            <a:xfrm>
              <a:off x="5916465" y="1538344"/>
              <a:ext cx="2493751" cy="907357"/>
              <a:chOff x="29852" y="2494381"/>
              <a:chExt cx="2815119" cy="1039220"/>
            </a:xfrm>
          </p:grpSpPr>
          <p:grpSp>
            <p:nvGrpSpPr>
              <p:cNvPr id="294" name="Group 293"/>
              <p:cNvGrpSpPr/>
              <p:nvPr/>
            </p:nvGrpSpPr>
            <p:grpSpPr>
              <a:xfrm>
                <a:off x="29852" y="2494381"/>
                <a:ext cx="2815119" cy="1039220"/>
                <a:chOff x="-221159" y="2518988"/>
                <a:chExt cx="2815119" cy="1039220"/>
              </a:xfrm>
            </p:grpSpPr>
            <p:sp>
              <p:nvSpPr>
                <p:cNvPr id="301" name="TextBox 300"/>
                <p:cNvSpPr txBox="1"/>
                <p:nvPr/>
              </p:nvSpPr>
              <p:spPr>
                <a:xfrm>
                  <a:off x="278237" y="2518988"/>
                  <a:ext cx="846368" cy="5287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it-IT" sz="2400" dirty="0" smtClean="0"/>
                    <a:t>2p</a:t>
                  </a:r>
                  <a:endParaRPr lang="it-IT" sz="2400" dirty="0"/>
                </a:p>
              </p:txBody>
            </p:sp>
            <p:grpSp>
              <p:nvGrpSpPr>
                <p:cNvPr id="302" name="Group 301"/>
                <p:cNvGrpSpPr/>
                <p:nvPr/>
              </p:nvGrpSpPr>
              <p:grpSpPr>
                <a:xfrm>
                  <a:off x="801875" y="2524191"/>
                  <a:ext cx="1792085" cy="1034017"/>
                  <a:chOff x="2056959" y="1479465"/>
                  <a:chExt cx="1792085" cy="1034017"/>
                </a:xfrm>
              </p:grpSpPr>
              <p:sp>
                <p:nvSpPr>
                  <p:cNvPr id="305" name="Rectangle 304"/>
                  <p:cNvSpPr/>
                  <p:nvPr/>
                </p:nvSpPr>
                <p:spPr>
                  <a:xfrm>
                    <a:off x="2056959" y="2039021"/>
                    <a:ext cx="484094" cy="474461"/>
                  </a:xfrm>
                  <a:prstGeom prst="rect">
                    <a:avLst/>
                  </a:prstGeom>
                  <a:solidFill>
                    <a:schemeClr val="accent1">
                      <a:alpha val="35000"/>
                    </a:scheme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grpSp>
                <p:nvGrpSpPr>
                  <p:cNvPr id="306" name="Group 305"/>
                  <p:cNvGrpSpPr/>
                  <p:nvPr/>
                </p:nvGrpSpPr>
                <p:grpSpPr>
                  <a:xfrm>
                    <a:off x="2379689" y="1479465"/>
                    <a:ext cx="1469355" cy="474461"/>
                    <a:chOff x="2442718" y="1935788"/>
                    <a:chExt cx="1469355" cy="474461"/>
                  </a:xfrm>
                </p:grpSpPr>
                <p:sp>
                  <p:nvSpPr>
                    <p:cNvPr id="310" name="Rectangle 309"/>
                    <p:cNvSpPr/>
                    <p:nvPr/>
                  </p:nvSpPr>
                  <p:spPr>
                    <a:xfrm>
                      <a:off x="2442718" y="1935788"/>
                      <a:ext cx="484094" cy="474461"/>
                    </a:xfrm>
                    <a:prstGeom prst="rect">
                      <a:avLst/>
                    </a:prstGeom>
                    <a:solidFill>
                      <a:srgbClr val="FFC000">
                        <a:alpha val="35000"/>
                      </a:srgbClr>
                    </a:solidFill>
                    <a:ln w="158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311" name="Rectangle 310"/>
                    <p:cNvSpPr/>
                    <p:nvPr/>
                  </p:nvSpPr>
                  <p:spPr>
                    <a:xfrm>
                      <a:off x="2935349" y="1935788"/>
                      <a:ext cx="484094" cy="474461"/>
                    </a:xfrm>
                    <a:prstGeom prst="rect">
                      <a:avLst/>
                    </a:prstGeom>
                    <a:solidFill>
                      <a:srgbClr val="FFC000">
                        <a:alpha val="35000"/>
                      </a:srgbClr>
                    </a:solidFill>
                    <a:ln w="158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312" name="Rectangle 311"/>
                    <p:cNvSpPr/>
                    <p:nvPr/>
                  </p:nvSpPr>
                  <p:spPr>
                    <a:xfrm>
                      <a:off x="3427979" y="1935788"/>
                      <a:ext cx="484094" cy="474461"/>
                    </a:xfrm>
                    <a:prstGeom prst="rect">
                      <a:avLst/>
                    </a:prstGeom>
                    <a:solidFill>
                      <a:srgbClr val="FFC000">
                        <a:alpha val="35000"/>
                      </a:srgbClr>
                    </a:solidFill>
                    <a:ln w="158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</p:grpSp>
              <p:cxnSp>
                <p:nvCxnSpPr>
                  <p:cNvPr id="308" name="Straight Arrow Connector 307"/>
                  <p:cNvCxnSpPr/>
                  <p:nvPr/>
                </p:nvCxnSpPr>
                <p:spPr>
                  <a:xfrm rot="10800000" flipH="1">
                    <a:off x="2299308" y="2106081"/>
                    <a:ext cx="0" cy="324000"/>
                  </a:xfrm>
                  <a:prstGeom prst="straightConnector1">
                    <a:avLst/>
                  </a:prstGeom>
                  <a:ln w="34925">
                    <a:solidFill>
                      <a:schemeClr val="tx1"/>
                    </a:solidFill>
                    <a:tailEnd type="stealth" w="lg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9" name="Straight Arrow Connector 308"/>
                  <p:cNvCxnSpPr/>
                  <p:nvPr/>
                </p:nvCxnSpPr>
                <p:spPr>
                  <a:xfrm rot="10800000" flipH="1">
                    <a:off x="3100908" y="1559234"/>
                    <a:ext cx="0" cy="324000"/>
                  </a:xfrm>
                  <a:prstGeom prst="straightConnector1">
                    <a:avLst/>
                  </a:prstGeom>
                  <a:ln w="34925">
                    <a:solidFill>
                      <a:schemeClr val="tx1"/>
                    </a:solidFill>
                    <a:tailEnd type="stealth" w="lg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03" name="TextBox 302"/>
                <p:cNvSpPr txBox="1"/>
                <p:nvPr/>
              </p:nvSpPr>
              <p:spPr>
                <a:xfrm>
                  <a:off x="-221159" y="2543348"/>
                  <a:ext cx="846368" cy="5287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it-IT" sz="2400" b="1" dirty="0" smtClean="0"/>
                    <a:t>C*</a:t>
                  </a:r>
                  <a:endParaRPr lang="it-IT" sz="2400" b="1" dirty="0"/>
                </a:p>
              </p:txBody>
            </p:sp>
            <p:sp>
              <p:nvSpPr>
                <p:cNvPr id="304" name="TextBox 303"/>
                <p:cNvSpPr txBox="1"/>
                <p:nvPr/>
              </p:nvSpPr>
              <p:spPr>
                <a:xfrm>
                  <a:off x="-64264" y="3079891"/>
                  <a:ext cx="84636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it-IT" sz="2400" dirty="0"/>
                    <a:t>2</a:t>
                  </a:r>
                  <a:r>
                    <a:rPr lang="it-IT" sz="2400" dirty="0" smtClean="0"/>
                    <a:t>s</a:t>
                  </a:r>
                  <a:endParaRPr lang="it-IT" sz="2400" dirty="0"/>
                </a:p>
              </p:txBody>
            </p:sp>
          </p:grpSp>
          <p:cxnSp>
            <p:nvCxnSpPr>
              <p:cNvPr id="295" name="Straight Arrow Connector 294"/>
              <p:cNvCxnSpPr/>
              <p:nvPr/>
            </p:nvCxnSpPr>
            <p:spPr>
              <a:xfrm rot="10800000" flipH="1">
                <a:off x="1624040" y="2570387"/>
                <a:ext cx="0" cy="324000"/>
              </a:xfrm>
              <a:prstGeom prst="straightConnector1">
                <a:avLst/>
              </a:prstGeom>
              <a:ln w="34925">
                <a:solidFill>
                  <a:schemeClr val="tx1"/>
                </a:solidFill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13" name="Straight Arrow Connector 312"/>
            <p:cNvCxnSpPr/>
            <p:nvPr/>
          </p:nvCxnSpPr>
          <p:spPr>
            <a:xfrm rot="10800000" flipH="1">
              <a:off x="8195800" y="1596030"/>
              <a:ext cx="0" cy="282889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4" name="Straight Arrow Connector 313"/>
          <p:cNvCxnSpPr/>
          <p:nvPr/>
        </p:nvCxnSpPr>
        <p:spPr>
          <a:xfrm flipV="1">
            <a:off x="1994787" y="3713113"/>
            <a:ext cx="710054" cy="507"/>
          </a:xfrm>
          <a:prstGeom prst="straightConnector1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4" name="TextBox 413"/>
          <p:cNvSpPr txBox="1"/>
          <p:nvPr/>
        </p:nvSpPr>
        <p:spPr>
          <a:xfrm>
            <a:off x="7861604" y="4755097"/>
            <a:ext cx="620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p</a:t>
            </a:r>
            <a:endParaRPr lang="it-IT" sz="2400" b="1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sp>
        <p:nvSpPr>
          <p:cNvPr id="417" name="TextBox 416"/>
          <p:cNvSpPr txBox="1"/>
          <p:nvPr/>
        </p:nvSpPr>
        <p:spPr>
          <a:xfrm>
            <a:off x="6710147" y="5133093"/>
            <a:ext cx="548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00B050"/>
                </a:solidFill>
                <a:latin typeface="Symbol" panose="05050102010706020507" pitchFamily="18" charset="2"/>
              </a:rPr>
              <a:t>s</a:t>
            </a:r>
            <a:endParaRPr lang="it-IT" sz="2400" b="1" dirty="0">
              <a:solidFill>
                <a:srgbClr val="00B050"/>
              </a:solidFill>
              <a:latin typeface="Symbol" panose="05050102010706020507" pitchFamily="18" charset="2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763651" y="860751"/>
            <a:ext cx="1939320" cy="1261800"/>
            <a:chOff x="512975" y="2096834"/>
            <a:chExt cx="1939320" cy="126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9" name="Ink 8"/>
                <p14:cNvContentPartPr/>
                <p14:nvPr/>
              </p14:nvContentPartPr>
              <p14:xfrm>
                <a:off x="1054775" y="2096834"/>
                <a:ext cx="97920" cy="423720"/>
              </p14:xfrm>
            </p:contentPart>
          </mc:Choice>
          <mc:Fallback xmlns="">
            <p:pic>
              <p:nvPicPr>
                <p:cNvPr id="9" name="Ink 8"/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45415" y="2087474"/>
                  <a:ext cx="116640" cy="44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3" name="Ink 32"/>
                <p14:cNvContentPartPr/>
                <p14:nvPr/>
              </p14:nvContentPartPr>
              <p14:xfrm>
                <a:off x="512975" y="2575274"/>
                <a:ext cx="1939320" cy="284040"/>
              </p14:xfrm>
            </p:contentPart>
          </mc:Choice>
          <mc:Fallback xmlns="">
            <p:pic>
              <p:nvPicPr>
                <p:cNvPr id="33" name="Ink 32"/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03615" y="2565914"/>
                  <a:ext cx="195804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47" name="Ink 46"/>
                <p14:cNvContentPartPr/>
                <p14:nvPr/>
              </p14:nvContentPartPr>
              <p14:xfrm>
                <a:off x="648335" y="2617394"/>
                <a:ext cx="644040" cy="741240"/>
              </p14:xfrm>
            </p:contentPart>
          </mc:Choice>
          <mc:Fallback xmlns="">
            <p:pic>
              <p:nvPicPr>
                <p:cNvPr id="47" name="Ink 46"/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38975" y="2608034"/>
                  <a:ext cx="662760" cy="7599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22" name="TextBox 221"/>
          <p:cNvSpPr txBox="1"/>
          <p:nvPr/>
        </p:nvSpPr>
        <p:spPr>
          <a:xfrm>
            <a:off x="3111177" y="887047"/>
            <a:ext cx="55744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Il primo atomo di carbonio ha attorno a sè 4 coppie stutturali di legame, quindi una geometria tetraedrica. Il secondo atomo di carbonio ha 2 coppie strutturali, quindi una geometria lineare. </a:t>
            </a:r>
          </a:p>
        </p:txBody>
      </p:sp>
      <p:sp>
        <p:nvSpPr>
          <p:cNvPr id="223" name="TextBox 222"/>
          <p:cNvSpPr txBox="1"/>
          <p:nvPr/>
        </p:nvSpPr>
        <p:spPr>
          <a:xfrm>
            <a:off x="3964351" y="491419"/>
            <a:ext cx="4641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Ne</a:t>
            </a:r>
            <a:r>
              <a:rPr lang="it-IT" i="1" baseline="30000" dirty="0" smtClean="0"/>
              <a:t>- </a:t>
            </a:r>
            <a:r>
              <a:rPr lang="it-IT" i="1" dirty="0" smtClean="0"/>
              <a:t>= 4 + (3 x 1) + 4 + 5 = 16  → 8 coppie</a:t>
            </a:r>
          </a:p>
        </p:txBody>
      </p:sp>
      <p:grpSp>
        <p:nvGrpSpPr>
          <p:cNvPr id="226" name="Group 225"/>
          <p:cNvGrpSpPr/>
          <p:nvPr/>
        </p:nvGrpSpPr>
        <p:grpSpPr>
          <a:xfrm>
            <a:off x="-102360" y="4335750"/>
            <a:ext cx="2493751" cy="907357"/>
            <a:chOff x="29852" y="2494381"/>
            <a:chExt cx="2815119" cy="1039220"/>
          </a:xfrm>
        </p:grpSpPr>
        <p:grpSp>
          <p:nvGrpSpPr>
            <p:cNvPr id="227" name="Group 226"/>
            <p:cNvGrpSpPr/>
            <p:nvPr/>
          </p:nvGrpSpPr>
          <p:grpSpPr>
            <a:xfrm>
              <a:off x="29852" y="2494381"/>
              <a:ext cx="2815119" cy="1039220"/>
              <a:chOff x="-221159" y="2518988"/>
              <a:chExt cx="2815119" cy="1039220"/>
            </a:xfrm>
          </p:grpSpPr>
          <p:sp>
            <p:nvSpPr>
              <p:cNvPr id="229" name="TextBox 228"/>
              <p:cNvSpPr txBox="1"/>
              <p:nvPr/>
            </p:nvSpPr>
            <p:spPr>
              <a:xfrm>
                <a:off x="278237" y="2518988"/>
                <a:ext cx="846368" cy="5287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dirty="0" smtClean="0"/>
                  <a:t>2p</a:t>
                </a:r>
                <a:endParaRPr lang="it-IT" sz="2400" dirty="0"/>
              </a:p>
            </p:txBody>
          </p:sp>
          <p:grpSp>
            <p:nvGrpSpPr>
              <p:cNvPr id="230" name="Group 229"/>
              <p:cNvGrpSpPr/>
              <p:nvPr/>
            </p:nvGrpSpPr>
            <p:grpSpPr>
              <a:xfrm>
                <a:off x="801875" y="2524191"/>
                <a:ext cx="1792085" cy="1034017"/>
                <a:chOff x="2056959" y="1479465"/>
                <a:chExt cx="1792085" cy="1034017"/>
              </a:xfrm>
            </p:grpSpPr>
            <p:sp>
              <p:nvSpPr>
                <p:cNvPr id="233" name="Rectangle 232"/>
                <p:cNvSpPr/>
                <p:nvPr/>
              </p:nvSpPr>
              <p:spPr>
                <a:xfrm>
                  <a:off x="2056959" y="2039021"/>
                  <a:ext cx="484094" cy="474461"/>
                </a:xfrm>
                <a:prstGeom prst="rect">
                  <a:avLst/>
                </a:prstGeom>
                <a:solidFill>
                  <a:schemeClr val="accent1">
                    <a:alpha val="35000"/>
                  </a:scheme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grpSp>
              <p:nvGrpSpPr>
                <p:cNvPr id="234" name="Group 233"/>
                <p:cNvGrpSpPr/>
                <p:nvPr/>
              </p:nvGrpSpPr>
              <p:grpSpPr>
                <a:xfrm>
                  <a:off x="2379689" y="1479465"/>
                  <a:ext cx="1469355" cy="474461"/>
                  <a:chOff x="2442718" y="1935788"/>
                  <a:chExt cx="1469355" cy="474461"/>
                </a:xfrm>
              </p:grpSpPr>
              <p:sp>
                <p:nvSpPr>
                  <p:cNvPr id="238" name="Rectangle 237"/>
                  <p:cNvSpPr/>
                  <p:nvPr/>
                </p:nvSpPr>
                <p:spPr>
                  <a:xfrm>
                    <a:off x="2442718" y="1935788"/>
                    <a:ext cx="484094" cy="474461"/>
                  </a:xfrm>
                  <a:prstGeom prst="rect">
                    <a:avLst/>
                  </a:prstGeom>
                  <a:solidFill>
                    <a:srgbClr val="FFC00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249" name="Rectangle 248"/>
                  <p:cNvSpPr/>
                  <p:nvPr/>
                </p:nvSpPr>
                <p:spPr>
                  <a:xfrm>
                    <a:off x="2935349" y="1935788"/>
                    <a:ext cx="484094" cy="474461"/>
                  </a:xfrm>
                  <a:prstGeom prst="rect">
                    <a:avLst/>
                  </a:prstGeom>
                  <a:solidFill>
                    <a:srgbClr val="FFC00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257" name="Rectangle 256"/>
                  <p:cNvSpPr/>
                  <p:nvPr/>
                </p:nvSpPr>
                <p:spPr>
                  <a:xfrm>
                    <a:off x="3427979" y="1935788"/>
                    <a:ext cx="484094" cy="474461"/>
                  </a:xfrm>
                  <a:prstGeom prst="rect">
                    <a:avLst/>
                  </a:prstGeom>
                  <a:solidFill>
                    <a:srgbClr val="FFC00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</p:grpSp>
            <p:cxnSp>
              <p:nvCxnSpPr>
                <p:cNvPr id="235" name="Straight Arrow Connector 234"/>
                <p:cNvCxnSpPr/>
                <p:nvPr/>
              </p:nvCxnSpPr>
              <p:spPr>
                <a:xfrm flipH="1">
                  <a:off x="2379689" y="2106081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6" name="Straight Arrow Connector 235"/>
                <p:cNvCxnSpPr/>
                <p:nvPr/>
              </p:nvCxnSpPr>
              <p:spPr>
                <a:xfrm rot="10800000" flipH="1">
                  <a:off x="2227289" y="2106081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7" name="Straight Arrow Connector 236"/>
                <p:cNvCxnSpPr/>
                <p:nvPr/>
              </p:nvCxnSpPr>
              <p:spPr>
                <a:xfrm rot="10800000" flipH="1">
                  <a:off x="3100908" y="1559234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31" name="TextBox 230"/>
              <p:cNvSpPr txBox="1"/>
              <p:nvPr/>
            </p:nvSpPr>
            <p:spPr>
              <a:xfrm>
                <a:off x="-221159" y="2543348"/>
                <a:ext cx="846368" cy="5287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b="1" dirty="0"/>
                  <a:t>C</a:t>
                </a:r>
              </a:p>
            </p:txBody>
          </p:sp>
          <p:sp>
            <p:nvSpPr>
              <p:cNvPr id="232" name="TextBox 231"/>
              <p:cNvSpPr txBox="1"/>
              <p:nvPr/>
            </p:nvSpPr>
            <p:spPr>
              <a:xfrm>
                <a:off x="-64264" y="3079891"/>
                <a:ext cx="8463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dirty="0"/>
                  <a:t>2</a:t>
                </a:r>
                <a:r>
                  <a:rPr lang="it-IT" sz="2400" dirty="0" smtClean="0"/>
                  <a:t>s</a:t>
                </a:r>
                <a:endParaRPr lang="it-IT" sz="2400" dirty="0"/>
              </a:p>
            </p:txBody>
          </p:sp>
        </p:grpSp>
        <p:cxnSp>
          <p:nvCxnSpPr>
            <p:cNvPr id="228" name="Straight Arrow Connector 227"/>
            <p:cNvCxnSpPr/>
            <p:nvPr/>
          </p:nvCxnSpPr>
          <p:spPr>
            <a:xfrm rot="10800000" flipH="1">
              <a:off x="1612038" y="2570387"/>
              <a:ext cx="0" cy="3240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8" name="Group 257"/>
          <p:cNvGrpSpPr/>
          <p:nvPr/>
        </p:nvGrpSpPr>
        <p:grpSpPr>
          <a:xfrm>
            <a:off x="2431892" y="4344626"/>
            <a:ext cx="2493751" cy="907357"/>
            <a:chOff x="5916465" y="1538344"/>
            <a:chExt cx="2493751" cy="907357"/>
          </a:xfrm>
        </p:grpSpPr>
        <p:grpSp>
          <p:nvGrpSpPr>
            <p:cNvPr id="259" name="Group 258"/>
            <p:cNvGrpSpPr/>
            <p:nvPr/>
          </p:nvGrpSpPr>
          <p:grpSpPr>
            <a:xfrm>
              <a:off x="5916465" y="1538344"/>
              <a:ext cx="2493751" cy="907357"/>
              <a:chOff x="29852" y="2494381"/>
              <a:chExt cx="2815119" cy="1039220"/>
            </a:xfrm>
          </p:grpSpPr>
          <p:grpSp>
            <p:nvGrpSpPr>
              <p:cNvPr id="261" name="Group 260"/>
              <p:cNvGrpSpPr/>
              <p:nvPr/>
            </p:nvGrpSpPr>
            <p:grpSpPr>
              <a:xfrm>
                <a:off x="29852" y="2494381"/>
                <a:ext cx="2815119" cy="1039220"/>
                <a:chOff x="-221159" y="2518988"/>
                <a:chExt cx="2815119" cy="1039220"/>
              </a:xfrm>
            </p:grpSpPr>
            <p:sp>
              <p:nvSpPr>
                <p:cNvPr id="263" name="TextBox 262"/>
                <p:cNvSpPr txBox="1"/>
                <p:nvPr/>
              </p:nvSpPr>
              <p:spPr>
                <a:xfrm>
                  <a:off x="278237" y="2518988"/>
                  <a:ext cx="846368" cy="5287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it-IT" sz="2400" dirty="0" smtClean="0"/>
                    <a:t>2p</a:t>
                  </a:r>
                  <a:endParaRPr lang="it-IT" sz="2400" dirty="0"/>
                </a:p>
              </p:txBody>
            </p:sp>
            <p:grpSp>
              <p:nvGrpSpPr>
                <p:cNvPr id="264" name="Group 263"/>
                <p:cNvGrpSpPr/>
                <p:nvPr/>
              </p:nvGrpSpPr>
              <p:grpSpPr>
                <a:xfrm>
                  <a:off x="801875" y="2524191"/>
                  <a:ext cx="1792085" cy="1034017"/>
                  <a:chOff x="2056959" y="1479465"/>
                  <a:chExt cx="1792085" cy="1034017"/>
                </a:xfrm>
              </p:grpSpPr>
              <p:sp>
                <p:nvSpPr>
                  <p:cNvPr id="267" name="Rectangle 266"/>
                  <p:cNvSpPr/>
                  <p:nvPr/>
                </p:nvSpPr>
                <p:spPr>
                  <a:xfrm>
                    <a:off x="2056959" y="2039021"/>
                    <a:ext cx="484094" cy="474461"/>
                  </a:xfrm>
                  <a:prstGeom prst="rect">
                    <a:avLst/>
                  </a:prstGeom>
                  <a:solidFill>
                    <a:schemeClr val="accent1">
                      <a:alpha val="35000"/>
                    </a:scheme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grpSp>
                <p:nvGrpSpPr>
                  <p:cNvPr id="268" name="Group 267"/>
                  <p:cNvGrpSpPr/>
                  <p:nvPr/>
                </p:nvGrpSpPr>
                <p:grpSpPr>
                  <a:xfrm>
                    <a:off x="2379689" y="1479465"/>
                    <a:ext cx="1469355" cy="474461"/>
                    <a:chOff x="2442718" y="1935788"/>
                    <a:chExt cx="1469355" cy="474461"/>
                  </a:xfrm>
                </p:grpSpPr>
                <p:sp>
                  <p:nvSpPr>
                    <p:cNvPr id="271" name="Rectangle 270"/>
                    <p:cNvSpPr/>
                    <p:nvPr/>
                  </p:nvSpPr>
                  <p:spPr>
                    <a:xfrm>
                      <a:off x="2442718" y="1935788"/>
                      <a:ext cx="484094" cy="474461"/>
                    </a:xfrm>
                    <a:prstGeom prst="rect">
                      <a:avLst/>
                    </a:prstGeom>
                    <a:solidFill>
                      <a:srgbClr val="FFC000">
                        <a:alpha val="35000"/>
                      </a:srgbClr>
                    </a:solidFill>
                    <a:ln w="158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272" name="Rectangle 271"/>
                    <p:cNvSpPr/>
                    <p:nvPr/>
                  </p:nvSpPr>
                  <p:spPr>
                    <a:xfrm>
                      <a:off x="2935349" y="1935788"/>
                      <a:ext cx="484094" cy="474461"/>
                    </a:xfrm>
                    <a:prstGeom prst="rect">
                      <a:avLst/>
                    </a:prstGeom>
                    <a:solidFill>
                      <a:srgbClr val="FFC000">
                        <a:alpha val="35000"/>
                      </a:srgbClr>
                    </a:solidFill>
                    <a:ln w="158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273" name="Rectangle 272"/>
                    <p:cNvSpPr/>
                    <p:nvPr/>
                  </p:nvSpPr>
                  <p:spPr>
                    <a:xfrm>
                      <a:off x="3427979" y="1935788"/>
                      <a:ext cx="484094" cy="474461"/>
                    </a:xfrm>
                    <a:prstGeom prst="rect">
                      <a:avLst/>
                    </a:prstGeom>
                    <a:solidFill>
                      <a:srgbClr val="FFC000">
                        <a:alpha val="35000"/>
                      </a:srgbClr>
                    </a:solidFill>
                    <a:ln w="158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</p:grpSp>
              <p:cxnSp>
                <p:nvCxnSpPr>
                  <p:cNvPr id="269" name="Straight Arrow Connector 268"/>
                  <p:cNvCxnSpPr/>
                  <p:nvPr/>
                </p:nvCxnSpPr>
                <p:spPr>
                  <a:xfrm rot="10800000" flipH="1">
                    <a:off x="2299308" y="2106081"/>
                    <a:ext cx="0" cy="324000"/>
                  </a:xfrm>
                  <a:prstGeom prst="straightConnector1">
                    <a:avLst/>
                  </a:prstGeom>
                  <a:ln w="34925">
                    <a:solidFill>
                      <a:schemeClr val="tx1"/>
                    </a:solidFill>
                    <a:tailEnd type="stealth" w="lg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0" name="Straight Arrow Connector 269"/>
                  <p:cNvCxnSpPr/>
                  <p:nvPr/>
                </p:nvCxnSpPr>
                <p:spPr>
                  <a:xfrm rot="10800000" flipH="1">
                    <a:off x="3100908" y="1559234"/>
                    <a:ext cx="0" cy="324000"/>
                  </a:xfrm>
                  <a:prstGeom prst="straightConnector1">
                    <a:avLst/>
                  </a:prstGeom>
                  <a:ln w="34925">
                    <a:solidFill>
                      <a:schemeClr val="tx1"/>
                    </a:solidFill>
                    <a:tailEnd type="stealth" w="lg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65" name="TextBox 264"/>
                <p:cNvSpPr txBox="1"/>
                <p:nvPr/>
              </p:nvSpPr>
              <p:spPr>
                <a:xfrm>
                  <a:off x="-221159" y="2543348"/>
                  <a:ext cx="846368" cy="5287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it-IT" sz="2400" b="1" dirty="0" smtClean="0"/>
                    <a:t>C*</a:t>
                  </a:r>
                  <a:endParaRPr lang="it-IT" sz="2400" b="1" dirty="0"/>
                </a:p>
              </p:txBody>
            </p:sp>
            <p:sp>
              <p:nvSpPr>
                <p:cNvPr id="266" name="TextBox 265"/>
                <p:cNvSpPr txBox="1"/>
                <p:nvPr/>
              </p:nvSpPr>
              <p:spPr>
                <a:xfrm>
                  <a:off x="-64264" y="3079891"/>
                  <a:ext cx="84636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it-IT" sz="2400" dirty="0"/>
                    <a:t>2</a:t>
                  </a:r>
                  <a:r>
                    <a:rPr lang="it-IT" sz="2400" dirty="0" smtClean="0"/>
                    <a:t>s</a:t>
                  </a:r>
                  <a:endParaRPr lang="it-IT" sz="2400" dirty="0"/>
                </a:p>
              </p:txBody>
            </p:sp>
          </p:grpSp>
          <p:cxnSp>
            <p:nvCxnSpPr>
              <p:cNvPr id="262" name="Straight Arrow Connector 261"/>
              <p:cNvCxnSpPr/>
              <p:nvPr/>
            </p:nvCxnSpPr>
            <p:spPr>
              <a:xfrm rot="10800000" flipH="1">
                <a:off x="1624040" y="2570387"/>
                <a:ext cx="0" cy="324000"/>
              </a:xfrm>
              <a:prstGeom prst="straightConnector1">
                <a:avLst/>
              </a:prstGeom>
              <a:ln w="34925">
                <a:solidFill>
                  <a:schemeClr val="tx1"/>
                </a:solidFill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0" name="Straight Arrow Connector 259"/>
            <p:cNvCxnSpPr/>
            <p:nvPr/>
          </p:nvCxnSpPr>
          <p:spPr>
            <a:xfrm rot="10800000" flipH="1">
              <a:off x="8195800" y="1596030"/>
              <a:ext cx="0" cy="282889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5" name="Straight Arrow Connector 274"/>
          <p:cNvCxnSpPr/>
          <p:nvPr/>
        </p:nvCxnSpPr>
        <p:spPr>
          <a:xfrm flipV="1">
            <a:off x="1998330" y="4907513"/>
            <a:ext cx="710054" cy="507"/>
          </a:xfrm>
          <a:prstGeom prst="straightConnector1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3" name="Group 432"/>
          <p:cNvGrpSpPr/>
          <p:nvPr/>
        </p:nvGrpSpPr>
        <p:grpSpPr>
          <a:xfrm>
            <a:off x="5402513" y="4208609"/>
            <a:ext cx="2344812" cy="952784"/>
            <a:chOff x="29852" y="2492792"/>
            <a:chExt cx="2646990" cy="1091249"/>
          </a:xfrm>
        </p:grpSpPr>
        <p:grpSp>
          <p:nvGrpSpPr>
            <p:cNvPr id="434" name="Group 433"/>
            <p:cNvGrpSpPr/>
            <p:nvPr/>
          </p:nvGrpSpPr>
          <p:grpSpPr>
            <a:xfrm>
              <a:off x="29852" y="2492792"/>
              <a:ext cx="2646990" cy="1091249"/>
              <a:chOff x="-221159" y="2517399"/>
              <a:chExt cx="2646990" cy="1091249"/>
            </a:xfrm>
          </p:grpSpPr>
          <p:grpSp>
            <p:nvGrpSpPr>
              <p:cNvPr id="436" name="Group 435"/>
              <p:cNvGrpSpPr/>
              <p:nvPr/>
            </p:nvGrpSpPr>
            <p:grpSpPr>
              <a:xfrm>
                <a:off x="801875" y="2524191"/>
                <a:ext cx="1623956" cy="1034650"/>
                <a:chOff x="2056959" y="1479465"/>
                <a:chExt cx="1623956" cy="1034650"/>
              </a:xfrm>
            </p:grpSpPr>
            <p:sp>
              <p:nvSpPr>
                <p:cNvPr id="440" name="Rectangle 439"/>
                <p:cNvSpPr/>
                <p:nvPr/>
              </p:nvSpPr>
              <p:spPr>
                <a:xfrm>
                  <a:off x="2056959" y="2039021"/>
                  <a:ext cx="484094" cy="474461"/>
                </a:xfrm>
                <a:prstGeom prst="rect">
                  <a:avLst/>
                </a:prstGeom>
                <a:solidFill>
                  <a:srgbClr val="00B050">
                    <a:alpha val="35000"/>
                  </a:srgb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grpSp>
              <p:nvGrpSpPr>
                <p:cNvPr id="441" name="Group 440"/>
                <p:cNvGrpSpPr/>
                <p:nvPr/>
              </p:nvGrpSpPr>
              <p:grpSpPr>
                <a:xfrm>
                  <a:off x="2549429" y="1479465"/>
                  <a:ext cx="1131486" cy="1034650"/>
                  <a:chOff x="2612458" y="1935788"/>
                  <a:chExt cx="1131486" cy="1034650"/>
                </a:xfrm>
              </p:grpSpPr>
              <p:sp>
                <p:nvSpPr>
                  <p:cNvPr id="445" name="Rectangle 444"/>
                  <p:cNvSpPr/>
                  <p:nvPr/>
                </p:nvSpPr>
                <p:spPr>
                  <a:xfrm>
                    <a:off x="2612458" y="2495977"/>
                    <a:ext cx="484094" cy="474461"/>
                  </a:xfrm>
                  <a:prstGeom prst="rect">
                    <a:avLst/>
                  </a:prstGeom>
                  <a:solidFill>
                    <a:srgbClr val="00B05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446" name="Rectangle 445"/>
                  <p:cNvSpPr/>
                  <p:nvPr/>
                </p:nvSpPr>
                <p:spPr>
                  <a:xfrm>
                    <a:off x="3259849" y="1935788"/>
                    <a:ext cx="484095" cy="474461"/>
                  </a:xfrm>
                  <a:prstGeom prst="rect">
                    <a:avLst/>
                  </a:prstGeom>
                  <a:solidFill>
                    <a:srgbClr val="FFC00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447" name="Rectangle 446"/>
                  <p:cNvSpPr/>
                  <p:nvPr/>
                </p:nvSpPr>
                <p:spPr>
                  <a:xfrm>
                    <a:off x="2779825" y="1935788"/>
                    <a:ext cx="484095" cy="474461"/>
                  </a:xfrm>
                  <a:prstGeom prst="rect">
                    <a:avLst/>
                  </a:prstGeom>
                  <a:solidFill>
                    <a:srgbClr val="FFC00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</p:grpSp>
            <p:cxnSp>
              <p:nvCxnSpPr>
                <p:cNvPr id="442" name="Straight Arrow Connector 441"/>
                <p:cNvCxnSpPr/>
                <p:nvPr/>
              </p:nvCxnSpPr>
              <p:spPr>
                <a:xfrm flipH="1">
                  <a:off x="2291300" y="2106081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3" name="Straight Arrow Connector 442"/>
                <p:cNvCxnSpPr/>
                <p:nvPr/>
              </p:nvCxnSpPr>
              <p:spPr>
                <a:xfrm flipH="1">
                  <a:off x="3425410" y="1559232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4" name="Straight Arrow Connector 443"/>
                <p:cNvCxnSpPr/>
                <p:nvPr/>
              </p:nvCxnSpPr>
              <p:spPr>
                <a:xfrm flipH="1">
                  <a:off x="2954773" y="1549633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37" name="TextBox 436"/>
              <p:cNvSpPr txBox="1"/>
              <p:nvPr/>
            </p:nvSpPr>
            <p:spPr>
              <a:xfrm>
                <a:off x="-221159" y="2543348"/>
                <a:ext cx="846368" cy="5287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b="1" dirty="0" smtClean="0"/>
                  <a:t>C*</a:t>
                </a:r>
                <a:endParaRPr lang="it-IT" sz="2400" b="1" dirty="0"/>
              </a:p>
            </p:txBody>
          </p:sp>
          <p:sp>
            <p:nvSpPr>
              <p:cNvPr id="438" name="TextBox 437"/>
              <p:cNvSpPr txBox="1"/>
              <p:nvPr/>
            </p:nvSpPr>
            <p:spPr>
              <a:xfrm>
                <a:off x="-64264" y="3079891"/>
                <a:ext cx="846368" cy="5287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dirty="0" smtClean="0"/>
                  <a:t>2sp</a:t>
                </a:r>
                <a:endParaRPr lang="it-IT" sz="2400" baseline="30000" dirty="0"/>
              </a:p>
            </p:txBody>
          </p:sp>
          <p:sp>
            <p:nvSpPr>
              <p:cNvPr id="439" name="TextBox 438"/>
              <p:cNvSpPr txBox="1"/>
              <p:nvPr/>
            </p:nvSpPr>
            <p:spPr>
              <a:xfrm>
                <a:off x="527805" y="2517399"/>
                <a:ext cx="8463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dirty="0"/>
                  <a:t>2</a:t>
                </a:r>
                <a:r>
                  <a:rPr lang="it-IT" sz="2400" dirty="0" smtClean="0"/>
                  <a:t>p</a:t>
                </a:r>
                <a:endParaRPr lang="it-IT" sz="2400" dirty="0"/>
              </a:p>
            </p:txBody>
          </p:sp>
        </p:grpSp>
        <p:cxnSp>
          <p:nvCxnSpPr>
            <p:cNvPr id="435" name="Straight Arrow Connector 434"/>
            <p:cNvCxnSpPr/>
            <p:nvPr/>
          </p:nvCxnSpPr>
          <p:spPr>
            <a:xfrm flipH="1">
              <a:off x="1770012" y="3130576"/>
              <a:ext cx="0" cy="3240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5356232" y="3319150"/>
            <a:ext cx="3125665" cy="482002"/>
            <a:chOff x="5176373" y="3536408"/>
            <a:chExt cx="3125665" cy="482002"/>
          </a:xfrm>
        </p:grpSpPr>
        <p:grpSp>
          <p:nvGrpSpPr>
            <p:cNvPr id="349" name="Group 348"/>
            <p:cNvGrpSpPr/>
            <p:nvPr/>
          </p:nvGrpSpPr>
          <p:grpSpPr>
            <a:xfrm>
              <a:off x="5176373" y="3536408"/>
              <a:ext cx="2695645" cy="482002"/>
              <a:chOff x="-520951" y="3031991"/>
              <a:chExt cx="3043032" cy="552050"/>
            </a:xfrm>
          </p:grpSpPr>
          <p:grpSp>
            <p:nvGrpSpPr>
              <p:cNvPr id="350" name="Group 349"/>
              <p:cNvGrpSpPr/>
              <p:nvPr/>
            </p:nvGrpSpPr>
            <p:grpSpPr>
              <a:xfrm>
                <a:off x="-520951" y="3031991"/>
                <a:ext cx="3043032" cy="552050"/>
                <a:chOff x="-771962" y="3056598"/>
                <a:chExt cx="3043032" cy="552050"/>
              </a:xfrm>
            </p:grpSpPr>
            <p:grpSp>
              <p:nvGrpSpPr>
                <p:cNvPr id="421" name="Group 420"/>
                <p:cNvGrpSpPr/>
                <p:nvPr/>
              </p:nvGrpSpPr>
              <p:grpSpPr>
                <a:xfrm>
                  <a:off x="801875" y="3083747"/>
                  <a:ext cx="1469195" cy="475095"/>
                  <a:chOff x="2056959" y="2039021"/>
                  <a:chExt cx="1469195" cy="475095"/>
                </a:xfrm>
              </p:grpSpPr>
              <p:sp>
                <p:nvSpPr>
                  <p:cNvPr id="425" name="Rectangle 424"/>
                  <p:cNvSpPr/>
                  <p:nvPr/>
                </p:nvSpPr>
                <p:spPr>
                  <a:xfrm>
                    <a:off x="2056959" y="2039021"/>
                    <a:ext cx="484094" cy="474461"/>
                  </a:xfrm>
                  <a:prstGeom prst="rect">
                    <a:avLst/>
                  </a:prstGeom>
                  <a:solidFill>
                    <a:srgbClr val="00B05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grpSp>
                <p:nvGrpSpPr>
                  <p:cNvPr id="426" name="Group 425"/>
                  <p:cNvGrpSpPr/>
                  <p:nvPr/>
                </p:nvGrpSpPr>
                <p:grpSpPr>
                  <a:xfrm>
                    <a:off x="2549429" y="2039654"/>
                    <a:ext cx="976725" cy="474462"/>
                    <a:chOff x="2612458" y="2495977"/>
                    <a:chExt cx="976725" cy="474462"/>
                  </a:xfrm>
                </p:grpSpPr>
                <p:sp>
                  <p:nvSpPr>
                    <p:cNvPr id="430" name="Rectangle 429"/>
                    <p:cNvSpPr/>
                    <p:nvPr/>
                  </p:nvSpPr>
                  <p:spPr>
                    <a:xfrm>
                      <a:off x="2612458" y="2495977"/>
                      <a:ext cx="484094" cy="474461"/>
                    </a:xfrm>
                    <a:prstGeom prst="rect">
                      <a:avLst/>
                    </a:prstGeom>
                    <a:solidFill>
                      <a:srgbClr val="00B050">
                        <a:alpha val="35000"/>
                      </a:srgbClr>
                    </a:solidFill>
                    <a:ln w="158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431" name="Rectangle 430"/>
                    <p:cNvSpPr/>
                    <p:nvPr/>
                  </p:nvSpPr>
                  <p:spPr>
                    <a:xfrm>
                      <a:off x="3105089" y="2495978"/>
                      <a:ext cx="484094" cy="474461"/>
                    </a:xfrm>
                    <a:prstGeom prst="rect">
                      <a:avLst/>
                    </a:prstGeom>
                    <a:solidFill>
                      <a:srgbClr val="00B050">
                        <a:alpha val="35000"/>
                      </a:srgbClr>
                    </a:solidFill>
                    <a:ln w="158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</p:grpSp>
              <p:cxnSp>
                <p:nvCxnSpPr>
                  <p:cNvPr id="427" name="Straight Arrow Connector 426"/>
                  <p:cNvCxnSpPr/>
                  <p:nvPr/>
                </p:nvCxnSpPr>
                <p:spPr>
                  <a:xfrm rot="10800000" flipH="1">
                    <a:off x="2291300" y="2106081"/>
                    <a:ext cx="0" cy="324000"/>
                  </a:xfrm>
                  <a:prstGeom prst="straightConnector1">
                    <a:avLst/>
                  </a:prstGeom>
                  <a:ln w="34925">
                    <a:solidFill>
                      <a:schemeClr val="tx1"/>
                    </a:solidFill>
                    <a:tailEnd type="stealth" w="lg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8" name="Straight Arrow Connector 427"/>
                  <p:cNvCxnSpPr/>
                  <p:nvPr/>
                </p:nvCxnSpPr>
                <p:spPr>
                  <a:xfrm rot="10800000" flipH="1">
                    <a:off x="3270648" y="2119423"/>
                    <a:ext cx="0" cy="324000"/>
                  </a:xfrm>
                  <a:prstGeom prst="straightConnector1">
                    <a:avLst/>
                  </a:prstGeom>
                  <a:ln w="34925">
                    <a:solidFill>
                      <a:schemeClr val="tx1"/>
                    </a:solidFill>
                    <a:tailEnd type="stealth" w="lg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22" name="TextBox 421"/>
                <p:cNvSpPr txBox="1"/>
                <p:nvPr/>
              </p:nvSpPr>
              <p:spPr>
                <a:xfrm>
                  <a:off x="-771962" y="3056598"/>
                  <a:ext cx="846368" cy="5287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it-IT" sz="2400" b="1" dirty="0" smtClean="0"/>
                    <a:t>C*</a:t>
                  </a:r>
                  <a:endParaRPr lang="it-IT" sz="2400" b="1" dirty="0"/>
                </a:p>
              </p:txBody>
            </p:sp>
            <p:sp>
              <p:nvSpPr>
                <p:cNvPr id="423" name="TextBox 422"/>
                <p:cNvSpPr txBox="1"/>
                <p:nvPr/>
              </p:nvSpPr>
              <p:spPr>
                <a:xfrm>
                  <a:off x="-64264" y="3079891"/>
                  <a:ext cx="846368" cy="5287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it-IT" sz="2400" dirty="0" smtClean="0"/>
                    <a:t>2sp</a:t>
                  </a:r>
                  <a:r>
                    <a:rPr lang="it-IT" sz="2400" baseline="30000" dirty="0"/>
                    <a:t>3</a:t>
                  </a:r>
                </a:p>
              </p:txBody>
            </p:sp>
          </p:grpSp>
          <p:cxnSp>
            <p:nvCxnSpPr>
              <p:cNvPr id="420" name="Straight Arrow Connector 419"/>
              <p:cNvCxnSpPr/>
              <p:nvPr/>
            </p:nvCxnSpPr>
            <p:spPr>
              <a:xfrm rot="10800000" flipH="1">
                <a:off x="1770012" y="3130576"/>
                <a:ext cx="0" cy="324000"/>
              </a:xfrm>
              <a:prstGeom prst="straightConnector1">
                <a:avLst/>
              </a:prstGeom>
              <a:ln w="34925">
                <a:solidFill>
                  <a:schemeClr val="tx1"/>
                </a:solidFill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8" name="Rectangle 447"/>
            <p:cNvSpPr/>
            <p:nvPr/>
          </p:nvSpPr>
          <p:spPr>
            <a:xfrm>
              <a:off x="7873207" y="3555076"/>
              <a:ext cx="428831" cy="414258"/>
            </a:xfrm>
            <a:prstGeom prst="rect">
              <a:avLst/>
            </a:prstGeom>
            <a:solidFill>
              <a:srgbClr val="00B050">
                <a:alpha val="35000"/>
              </a:srgb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449" name="Straight Arrow Connector 448"/>
            <p:cNvCxnSpPr/>
            <p:nvPr/>
          </p:nvCxnSpPr>
          <p:spPr>
            <a:xfrm rot="10800000" flipH="1">
              <a:off x="8075700" y="3635355"/>
              <a:ext cx="0" cy="282889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8" name="Straight Arrow Connector 127"/>
          <p:cNvCxnSpPr/>
          <p:nvPr/>
        </p:nvCxnSpPr>
        <p:spPr>
          <a:xfrm flipV="1">
            <a:off x="4869095" y="3712606"/>
            <a:ext cx="710054" cy="507"/>
          </a:xfrm>
          <a:prstGeom prst="straightConnector1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 flipV="1">
            <a:off x="4872638" y="4907006"/>
            <a:ext cx="710054" cy="507"/>
          </a:xfrm>
          <a:prstGeom prst="straightConnector1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0" name="Group 129"/>
          <p:cNvGrpSpPr/>
          <p:nvPr/>
        </p:nvGrpSpPr>
        <p:grpSpPr>
          <a:xfrm>
            <a:off x="5208734" y="2232476"/>
            <a:ext cx="1225357" cy="692412"/>
            <a:chOff x="-84035" y="2769966"/>
            <a:chExt cx="1370004" cy="788242"/>
          </a:xfrm>
        </p:grpSpPr>
        <p:grpSp>
          <p:nvGrpSpPr>
            <p:cNvPr id="131" name="Group 130"/>
            <p:cNvGrpSpPr/>
            <p:nvPr/>
          </p:nvGrpSpPr>
          <p:grpSpPr>
            <a:xfrm>
              <a:off x="801875" y="3083747"/>
              <a:ext cx="484094" cy="474461"/>
              <a:chOff x="2056959" y="2039021"/>
              <a:chExt cx="484094" cy="474461"/>
            </a:xfrm>
          </p:grpSpPr>
          <p:sp>
            <p:nvSpPr>
              <p:cNvPr id="134" name="Rectangle 133"/>
              <p:cNvSpPr/>
              <p:nvPr/>
            </p:nvSpPr>
            <p:spPr>
              <a:xfrm>
                <a:off x="2056959" y="2039021"/>
                <a:ext cx="484094" cy="474461"/>
              </a:xfrm>
              <a:prstGeom prst="rect">
                <a:avLst/>
              </a:prstGeom>
              <a:solidFill>
                <a:schemeClr val="accent1">
                  <a:alpha val="35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135" name="Straight Arrow Connector 134"/>
              <p:cNvCxnSpPr/>
              <p:nvPr/>
            </p:nvCxnSpPr>
            <p:spPr>
              <a:xfrm flipH="1">
                <a:off x="2299005" y="2106081"/>
                <a:ext cx="0" cy="324000"/>
              </a:xfrm>
              <a:prstGeom prst="straightConnector1">
                <a:avLst/>
              </a:prstGeom>
              <a:ln w="34925">
                <a:solidFill>
                  <a:schemeClr val="tx1"/>
                </a:solidFill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2" name="TextBox 131"/>
            <p:cNvSpPr txBox="1"/>
            <p:nvPr/>
          </p:nvSpPr>
          <p:spPr>
            <a:xfrm>
              <a:off x="-84035" y="2769966"/>
              <a:ext cx="846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2400" b="1" dirty="0" smtClean="0"/>
                <a:t>H</a:t>
              </a:r>
              <a:endParaRPr lang="it-IT" sz="2400" b="1" dirty="0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-64264" y="3079891"/>
              <a:ext cx="846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2400" dirty="0" smtClean="0"/>
                <a:t>1s</a:t>
              </a:r>
              <a:endParaRPr lang="it-IT" sz="2400" dirty="0"/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6334492" y="2232476"/>
            <a:ext cx="1225357" cy="692412"/>
            <a:chOff x="-84035" y="2769966"/>
            <a:chExt cx="1370004" cy="788242"/>
          </a:xfrm>
        </p:grpSpPr>
        <p:grpSp>
          <p:nvGrpSpPr>
            <p:cNvPr id="143" name="Group 142"/>
            <p:cNvGrpSpPr/>
            <p:nvPr/>
          </p:nvGrpSpPr>
          <p:grpSpPr>
            <a:xfrm>
              <a:off x="801875" y="3083747"/>
              <a:ext cx="484094" cy="474461"/>
              <a:chOff x="2056959" y="2039021"/>
              <a:chExt cx="484094" cy="474461"/>
            </a:xfrm>
          </p:grpSpPr>
          <p:sp>
            <p:nvSpPr>
              <p:cNvPr id="146" name="Rectangle 145"/>
              <p:cNvSpPr/>
              <p:nvPr/>
            </p:nvSpPr>
            <p:spPr>
              <a:xfrm>
                <a:off x="2056959" y="2039021"/>
                <a:ext cx="484094" cy="474461"/>
              </a:xfrm>
              <a:prstGeom prst="rect">
                <a:avLst/>
              </a:prstGeom>
              <a:solidFill>
                <a:schemeClr val="accent1">
                  <a:alpha val="35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147" name="Straight Arrow Connector 146"/>
              <p:cNvCxnSpPr/>
              <p:nvPr/>
            </p:nvCxnSpPr>
            <p:spPr>
              <a:xfrm flipH="1">
                <a:off x="2299005" y="2106081"/>
                <a:ext cx="0" cy="324000"/>
              </a:xfrm>
              <a:prstGeom prst="straightConnector1">
                <a:avLst/>
              </a:prstGeom>
              <a:ln w="34925">
                <a:solidFill>
                  <a:schemeClr val="tx1"/>
                </a:solidFill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4" name="TextBox 143"/>
            <p:cNvSpPr txBox="1"/>
            <p:nvPr/>
          </p:nvSpPr>
          <p:spPr>
            <a:xfrm>
              <a:off x="-84035" y="2769966"/>
              <a:ext cx="846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2400" b="1" dirty="0" smtClean="0"/>
                <a:t>H</a:t>
              </a:r>
              <a:endParaRPr lang="it-IT" sz="2400" b="1" dirty="0"/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-64264" y="3079891"/>
              <a:ext cx="846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2400" dirty="0" smtClean="0"/>
                <a:t>1s</a:t>
              </a:r>
              <a:endParaRPr lang="it-IT" sz="2400" dirty="0"/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7460250" y="2232476"/>
            <a:ext cx="1225357" cy="692412"/>
            <a:chOff x="-84035" y="2769966"/>
            <a:chExt cx="1370004" cy="788242"/>
          </a:xfrm>
        </p:grpSpPr>
        <p:grpSp>
          <p:nvGrpSpPr>
            <p:cNvPr id="149" name="Group 148"/>
            <p:cNvGrpSpPr/>
            <p:nvPr/>
          </p:nvGrpSpPr>
          <p:grpSpPr>
            <a:xfrm>
              <a:off x="801875" y="3083747"/>
              <a:ext cx="484094" cy="474461"/>
              <a:chOff x="2056959" y="2039021"/>
              <a:chExt cx="484094" cy="474461"/>
            </a:xfrm>
          </p:grpSpPr>
          <p:sp>
            <p:nvSpPr>
              <p:cNvPr id="152" name="Rectangle 151"/>
              <p:cNvSpPr/>
              <p:nvPr/>
            </p:nvSpPr>
            <p:spPr>
              <a:xfrm>
                <a:off x="2056959" y="2039021"/>
                <a:ext cx="484094" cy="474461"/>
              </a:xfrm>
              <a:prstGeom prst="rect">
                <a:avLst/>
              </a:prstGeom>
              <a:solidFill>
                <a:schemeClr val="accent1">
                  <a:alpha val="35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153" name="Straight Arrow Connector 152"/>
              <p:cNvCxnSpPr/>
              <p:nvPr/>
            </p:nvCxnSpPr>
            <p:spPr>
              <a:xfrm flipH="1">
                <a:off x="2299005" y="2106081"/>
                <a:ext cx="0" cy="324000"/>
              </a:xfrm>
              <a:prstGeom prst="straightConnector1">
                <a:avLst/>
              </a:prstGeom>
              <a:ln w="34925">
                <a:solidFill>
                  <a:schemeClr val="tx1"/>
                </a:solidFill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0" name="TextBox 149"/>
            <p:cNvSpPr txBox="1"/>
            <p:nvPr/>
          </p:nvSpPr>
          <p:spPr>
            <a:xfrm>
              <a:off x="-84035" y="2769966"/>
              <a:ext cx="846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2400" b="1" dirty="0" smtClean="0"/>
                <a:t>H</a:t>
              </a:r>
              <a:endParaRPr lang="it-IT" sz="2400" b="1" dirty="0"/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-64264" y="3079891"/>
              <a:ext cx="846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2400" dirty="0" smtClean="0"/>
                <a:t>1s</a:t>
              </a:r>
              <a:endParaRPr lang="it-IT" sz="2400" dirty="0"/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5604921" y="5610210"/>
            <a:ext cx="2493751" cy="907357"/>
            <a:chOff x="29852" y="2494381"/>
            <a:chExt cx="2815119" cy="1039220"/>
          </a:xfrm>
        </p:grpSpPr>
        <p:grpSp>
          <p:nvGrpSpPr>
            <p:cNvPr id="155" name="Group 154"/>
            <p:cNvGrpSpPr/>
            <p:nvPr/>
          </p:nvGrpSpPr>
          <p:grpSpPr>
            <a:xfrm>
              <a:off x="29852" y="2494381"/>
              <a:ext cx="2815119" cy="1039220"/>
              <a:chOff x="-221159" y="2518988"/>
              <a:chExt cx="2815119" cy="1039220"/>
            </a:xfrm>
          </p:grpSpPr>
          <p:sp>
            <p:nvSpPr>
              <p:cNvPr id="157" name="TextBox 156"/>
              <p:cNvSpPr txBox="1"/>
              <p:nvPr/>
            </p:nvSpPr>
            <p:spPr>
              <a:xfrm>
                <a:off x="278237" y="2518988"/>
                <a:ext cx="8463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dirty="0"/>
                  <a:t>2</a:t>
                </a:r>
                <a:r>
                  <a:rPr lang="it-IT" sz="2400" dirty="0" smtClean="0"/>
                  <a:t>p</a:t>
                </a:r>
                <a:endParaRPr lang="it-IT" sz="2400" dirty="0"/>
              </a:p>
            </p:txBody>
          </p:sp>
          <p:grpSp>
            <p:nvGrpSpPr>
              <p:cNvPr id="158" name="Group 157"/>
              <p:cNvGrpSpPr/>
              <p:nvPr/>
            </p:nvGrpSpPr>
            <p:grpSpPr>
              <a:xfrm>
                <a:off x="801875" y="2524191"/>
                <a:ext cx="1792085" cy="1034017"/>
                <a:chOff x="2056959" y="1479465"/>
                <a:chExt cx="1792085" cy="1034017"/>
              </a:xfrm>
            </p:grpSpPr>
            <p:sp>
              <p:nvSpPr>
                <p:cNvPr id="161" name="Rectangle 160"/>
                <p:cNvSpPr/>
                <p:nvPr/>
              </p:nvSpPr>
              <p:spPr>
                <a:xfrm>
                  <a:off x="2056959" y="2039021"/>
                  <a:ext cx="484094" cy="474461"/>
                </a:xfrm>
                <a:prstGeom prst="rect">
                  <a:avLst/>
                </a:prstGeom>
                <a:solidFill>
                  <a:schemeClr val="accent1">
                    <a:alpha val="35000"/>
                  </a:scheme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grpSp>
              <p:nvGrpSpPr>
                <p:cNvPr id="162" name="Group 161"/>
                <p:cNvGrpSpPr/>
                <p:nvPr/>
              </p:nvGrpSpPr>
              <p:grpSpPr>
                <a:xfrm>
                  <a:off x="2379689" y="1479465"/>
                  <a:ext cx="1469355" cy="474461"/>
                  <a:chOff x="2442718" y="1935788"/>
                  <a:chExt cx="1469355" cy="474461"/>
                </a:xfrm>
              </p:grpSpPr>
              <p:sp>
                <p:nvSpPr>
                  <p:cNvPr id="167" name="Rectangle 166"/>
                  <p:cNvSpPr/>
                  <p:nvPr/>
                </p:nvSpPr>
                <p:spPr>
                  <a:xfrm>
                    <a:off x="2442718" y="1935788"/>
                    <a:ext cx="484094" cy="474461"/>
                  </a:xfrm>
                  <a:prstGeom prst="rect">
                    <a:avLst/>
                  </a:prstGeom>
                  <a:solidFill>
                    <a:srgbClr val="FFC00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168" name="Rectangle 167"/>
                  <p:cNvSpPr/>
                  <p:nvPr/>
                </p:nvSpPr>
                <p:spPr>
                  <a:xfrm>
                    <a:off x="2935349" y="1935788"/>
                    <a:ext cx="484094" cy="474461"/>
                  </a:xfrm>
                  <a:prstGeom prst="rect">
                    <a:avLst/>
                  </a:prstGeom>
                  <a:solidFill>
                    <a:srgbClr val="FFC00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169" name="Rectangle 168"/>
                  <p:cNvSpPr/>
                  <p:nvPr/>
                </p:nvSpPr>
                <p:spPr>
                  <a:xfrm>
                    <a:off x="3427979" y="1935788"/>
                    <a:ext cx="484094" cy="474461"/>
                  </a:xfrm>
                  <a:prstGeom prst="rect">
                    <a:avLst/>
                  </a:prstGeom>
                  <a:solidFill>
                    <a:srgbClr val="FFC00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</p:grpSp>
            <p:cxnSp>
              <p:nvCxnSpPr>
                <p:cNvPr id="163" name="Straight Arrow Connector 162"/>
                <p:cNvCxnSpPr/>
                <p:nvPr/>
              </p:nvCxnSpPr>
              <p:spPr>
                <a:xfrm flipH="1">
                  <a:off x="2379689" y="2106081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Arrow Connector 163"/>
                <p:cNvCxnSpPr/>
                <p:nvPr/>
              </p:nvCxnSpPr>
              <p:spPr>
                <a:xfrm rot="10800000" flipH="1">
                  <a:off x="2227289" y="2106081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Arrow Connector 164"/>
                <p:cNvCxnSpPr/>
                <p:nvPr/>
              </p:nvCxnSpPr>
              <p:spPr>
                <a:xfrm rot="10800000" flipH="1">
                  <a:off x="3100908" y="1559234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Arrow Connector 165"/>
                <p:cNvCxnSpPr/>
                <p:nvPr/>
              </p:nvCxnSpPr>
              <p:spPr>
                <a:xfrm rot="10800000" flipH="1">
                  <a:off x="3602931" y="1549633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9" name="TextBox 158"/>
              <p:cNvSpPr txBox="1"/>
              <p:nvPr/>
            </p:nvSpPr>
            <p:spPr>
              <a:xfrm>
                <a:off x="-221159" y="2543348"/>
                <a:ext cx="846368" cy="5287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b="1" dirty="0"/>
                  <a:t>N</a:t>
                </a:r>
              </a:p>
            </p:txBody>
          </p:sp>
          <p:sp>
            <p:nvSpPr>
              <p:cNvPr id="160" name="TextBox 159"/>
              <p:cNvSpPr txBox="1"/>
              <p:nvPr/>
            </p:nvSpPr>
            <p:spPr>
              <a:xfrm>
                <a:off x="-64264" y="3079891"/>
                <a:ext cx="8463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dirty="0"/>
                  <a:t>2</a:t>
                </a:r>
                <a:r>
                  <a:rPr lang="it-IT" sz="2400" dirty="0" smtClean="0"/>
                  <a:t>s</a:t>
                </a:r>
                <a:endParaRPr lang="it-IT" sz="2400" dirty="0"/>
              </a:p>
            </p:txBody>
          </p:sp>
        </p:grpSp>
        <p:cxnSp>
          <p:nvCxnSpPr>
            <p:cNvPr id="156" name="Straight Arrow Connector 155"/>
            <p:cNvCxnSpPr/>
            <p:nvPr/>
          </p:nvCxnSpPr>
          <p:spPr>
            <a:xfrm rot="10800000" flipH="1">
              <a:off x="1610594" y="2570387"/>
              <a:ext cx="0" cy="3240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0" name="Ink 9"/>
              <p14:cNvContentPartPr/>
              <p14:nvPr/>
            </p14:nvContentPartPr>
            <p14:xfrm>
              <a:off x="6329902" y="2835257"/>
              <a:ext cx="1184040" cy="6454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311902" y="2817257"/>
                <a:ext cx="1220040" cy="68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2" name="Ink 11"/>
              <p14:cNvContentPartPr/>
              <p14:nvPr/>
            </p14:nvContentPartPr>
            <p14:xfrm>
              <a:off x="7492342" y="2814017"/>
              <a:ext cx="425880" cy="66672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474342" y="2796017"/>
                <a:ext cx="461880" cy="70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4" name="Ink 13"/>
              <p14:cNvContentPartPr/>
              <p14:nvPr/>
            </p14:nvContentPartPr>
            <p14:xfrm>
              <a:off x="8299462" y="2849657"/>
              <a:ext cx="334440" cy="58860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281462" y="2831657"/>
                <a:ext cx="370440" cy="62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6" name="Ink 15"/>
              <p14:cNvContentPartPr/>
              <p14:nvPr/>
            </p14:nvContentPartPr>
            <p14:xfrm>
              <a:off x="6376702" y="3678737"/>
              <a:ext cx="464040" cy="114156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358702" y="3660737"/>
                <a:ext cx="500040" cy="117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8" name="Ink 17"/>
              <p14:cNvContentPartPr/>
              <p14:nvPr/>
            </p14:nvContentPartPr>
            <p14:xfrm>
              <a:off x="7044862" y="4983017"/>
              <a:ext cx="15480" cy="75888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026862" y="4965017"/>
                <a:ext cx="51480" cy="79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0" name="Ink 19"/>
              <p14:cNvContentPartPr/>
              <p14:nvPr/>
            </p14:nvContentPartPr>
            <p14:xfrm>
              <a:off x="7215862" y="4550657"/>
              <a:ext cx="341280" cy="119124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197862" y="4532657"/>
                <a:ext cx="377280" cy="122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2" name="Ink 21"/>
              <p14:cNvContentPartPr/>
              <p14:nvPr/>
            </p14:nvContentPartPr>
            <p14:xfrm>
              <a:off x="7655422" y="4548857"/>
              <a:ext cx="320760" cy="112932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637422" y="4530857"/>
                <a:ext cx="356760" cy="116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8" name="Ink 27"/>
              <p14:cNvContentPartPr/>
              <p14:nvPr/>
            </p14:nvContentPartPr>
            <p14:xfrm>
              <a:off x="3350227" y="2973807"/>
              <a:ext cx="1506369" cy="1080551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332230" y="2955804"/>
                <a:ext cx="1542363" cy="11165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1" name="Ink 30"/>
              <p14:cNvContentPartPr/>
              <p14:nvPr/>
            </p14:nvContentPartPr>
            <p14:xfrm>
              <a:off x="1162459" y="4578985"/>
              <a:ext cx="886449" cy="404111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144456" y="4560993"/>
                <a:ext cx="922454" cy="440096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oup 33"/>
          <p:cNvGrpSpPr/>
          <p:nvPr/>
        </p:nvGrpSpPr>
        <p:grpSpPr>
          <a:xfrm>
            <a:off x="1175262" y="3454401"/>
            <a:ext cx="950529" cy="347591"/>
            <a:chOff x="1175262" y="3454401"/>
            <a:chExt cx="950529" cy="34759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0" name="Ink 29"/>
                <p14:cNvContentPartPr/>
                <p14:nvPr/>
              </p14:nvContentPartPr>
              <p14:xfrm>
                <a:off x="1940982" y="3454401"/>
                <a:ext cx="184809" cy="171911"/>
              </p14:xfrm>
            </p:contentPart>
          </mc:Choice>
          <mc:Fallback xmlns="">
            <p:pic>
              <p:nvPicPr>
                <p:cNvPr id="30" name="Ink 29"/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922969" y="3436381"/>
                  <a:ext cx="220834" cy="2079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2" name="Ink 31"/>
                <p14:cNvContentPartPr/>
                <p14:nvPr/>
              </p14:nvContentPartPr>
              <p14:xfrm>
                <a:off x="1175262" y="3468441"/>
                <a:ext cx="908049" cy="333551"/>
              </p14:xfrm>
            </p:contentPart>
          </mc:Choice>
          <mc:Fallback xmlns="">
            <p:pic>
              <p:nvPicPr>
                <p:cNvPr id="32" name="Ink 31"/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157259" y="3450431"/>
                  <a:ext cx="944054" cy="369572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98" name="Ink 197"/>
              <p14:cNvContentPartPr/>
              <p14:nvPr/>
            </p14:nvContentPartPr>
            <p14:xfrm>
              <a:off x="3309773" y="4275804"/>
              <a:ext cx="740289" cy="993431"/>
            </p14:xfrm>
          </p:contentPart>
        </mc:Choice>
        <mc:Fallback xmlns="">
          <p:pic>
            <p:nvPicPr>
              <p:cNvPr id="198" name="Ink 197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291770" y="4257807"/>
                <a:ext cx="776295" cy="1029425"/>
              </a:xfrm>
              <a:prstGeom prst="rect">
                <a:avLst/>
              </a:prstGeom>
            </p:spPr>
          </p:pic>
        </mc:Fallback>
      </mc:AlternateContent>
      <p:sp>
        <p:nvSpPr>
          <p:cNvPr id="199" name="TextBox 198"/>
          <p:cNvSpPr txBox="1"/>
          <p:nvPr/>
        </p:nvSpPr>
        <p:spPr>
          <a:xfrm>
            <a:off x="7404224" y="4882684"/>
            <a:ext cx="620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p</a:t>
            </a:r>
            <a:endParaRPr lang="it-IT" sz="2400" b="1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6090576" y="3782822"/>
            <a:ext cx="548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00B050"/>
                </a:solidFill>
                <a:latin typeface="Symbol" panose="05050102010706020507" pitchFamily="18" charset="2"/>
              </a:rPr>
              <a:t>s</a:t>
            </a:r>
            <a:endParaRPr lang="it-IT" sz="2400" b="1" dirty="0">
              <a:solidFill>
                <a:srgbClr val="00B050"/>
              </a:solidFill>
              <a:latin typeface="Symbol" panose="05050102010706020507" pitchFamily="18" charset="2"/>
            </a:endParaRPr>
          </a:p>
        </p:txBody>
      </p:sp>
      <p:sp>
        <p:nvSpPr>
          <p:cNvPr id="202" name="TextBox 201"/>
          <p:cNvSpPr txBox="1"/>
          <p:nvPr/>
        </p:nvSpPr>
        <p:spPr>
          <a:xfrm>
            <a:off x="6323262" y="2895319"/>
            <a:ext cx="548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00B050"/>
                </a:solidFill>
                <a:latin typeface="Symbol" panose="05050102010706020507" pitchFamily="18" charset="2"/>
              </a:rPr>
              <a:t>s</a:t>
            </a:r>
            <a:endParaRPr lang="it-IT" sz="2400" b="1" dirty="0">
              <a:solidFill>
                <a:srgbClr val="00B050"/>
              </a:solidFill>
              <a:latin typeface="Symbol" panose="05050102010706020507" pitchFamily="18" charset="2"/>
            </a:endParaRPr>
          </a:p>
        </p:txBody>
      </p:sp>
      <p:sp>
        <p:nvSpPr>
          <p:cNvPr id="203" name="TextBox 202"/>
          <p:cNvSpPr txBox="1"/>
          <p:nvPr/>
        </p:nvSpPr>
        <p:spPr>
          <a:xfrm>
            <a:off x="7281328" y="2895319"/>
            <a:ext cx="548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00B050"/>
                </a:solidFill>
                <a:latin typeface="Symbol" panose="05050102010706020507" pitchFamily="18" charset="2"/>
              </a:rPr>
              <a:t>s</a:t>
            </a:r>
            <a:endParaRPr lang="it-IT" sz="2400" b="1" dirty="0">
              <a:solidFill>
                <a:srgbClr val="00B050"/>
              </a:solidFill>
              <a:latin typeface="Symbol" panose="05050102010706020507" pitchFamily="18" charset="2"/>
            </a:endParaRPr>
          </a:p>
        </p:txBody>
      </p:sp>
      <p:sp>
        <p:nvSpPr>
          <p:cNvPr id="204" name="TextBox 203"/>
          <p:cNvSpPr txBox="1"/>
          <p:nvPr/>
        </p:nvSpPr>
        <p:spPr>
          <a:xfrm>
            <a:off x="8053447" y="2841603"/>
            <a:ext cx="548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00B050"/>
                </a:solidFill>
                <a:latin typeface="Symbol" panose="05050102010706020507" pitchFamily="18" charset="2"/>
              </a:rPr>
              <a:t>s</a:t>
            </a:r>
            <a:endParaRPr lang="it-IT" sz="2400" b="1" dirty="0">
              <a:solidFill>
                <a:srgbClr val="00B050"/>
              </a:solidFill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4048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000"/>
                            </p:stCondLst>
                            <p:childTnLst>
                              <p:par>
                                <p:cTn id="8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" grpId="0"/>
      <p:bldP spid="417" grpId="0"/>
      <p:bldP spid="222" grpId="0"/>
      <p:bldP spid="223" grpId="0"/>
      <p:bldP spid="199" grpId="0"/>
      <p:bldP spid="201" grpId="0"/>
      <p:bldP spid="202" grpId="0"/>
      <p:bldP spid="203" grpId="0"/>
      <p:bldP spid="20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388" y="141004"/>
            <a:ext cx="7996518" cy="809251"/>
          </a:xfrm>
        </p:spPr>
        <p:txBody>
          <a:bodyPr>
            <a:normAutofit/>
          </a:bodyPr>
          <a:lstStyle/>
          <a:p>
            <a:r>
              <a:rPr lang="it-IT" sz="3200" dirty="0" smtClean="0">
                <a:solidFill>
                  <a:srgbClr val="0070C0"/>
                </a:solidFill>
              </a:rPr>
              <a:t>Teoria del legame di valenza</a:t>
            </a:r>
            <a:endParaRPr lang="it-IT" sz="3200" dirty="0">
              <a:solidFill>
                <a:srgbClr val="0070C0"/>
              </a:solidFill>
            </a:endParaRPr>
          </a:p>
        </p:txBody>
      </p:sp>
      <p:pic>
        <p:nvPicPr>
          <p:cNvPr id="15" name="Immagin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44" b="10872"/>
          <a:stretch/>
        </p:blipFill>
        <p:spPr bwMode="auto">
          <a:xfrm>
            <a:off x="5979834" y="3627911"/>
            <a:ext cx="2680072" cy="2126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120073" y="4177663"/>
            <a:ext cx="5370236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 smtClean="0"/>
              <a:t>Consideriamo il legame nella molecola di H</a:t>
            </a:r>
            <a:r>
              <a:rPr lang="it-IT" sz="1800" baseline="-25000" dirty="0" smtClean="0"/>
              <a:t>2</a:t>
            </a:r>
            <a:r>
              <a:rPr lang="it-IT" sz="1800" dirty="0" smtClean="0"/>
              <a:t>. Gli atomi singoli hanno un singolo elettrone in un orbitale atomico 1s. </a:t>
            </a:r>
            <a:endParaRPr lang="it-IT" sz="1800" b="1" dirty="0" smtClean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20073" y="950255"/>
            <a:ext cx="8913091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it-IT" altLang="it-IT" sz="1600" dirty="0"/>
              <a:t>I postulati fondamentali della teoria del legame di valenza: 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it-IT" altLang="it-IT" sz="1600" dirty="0"/>
              <a:t> Il legame fra due atomi si realizza mediante </a:t>
            </a:r>
            <a:r>
              <a:rPr lang="it-IT" altLang="it-IT" sz="1600" dirty="0">
                <a:solidFill>
                  <a:schemeClr val="accent2"/>
                </a:solidFill>
              </a:rPr>
              <a:t>sovrapposizione di due opportuni orbitali atomici</a:t>
            </a:r>
            <a:r>
              <a:rPr lang="it-IT" altLang="it-IT" sz="1600" dirty="0"/>
              <a:t>, uno per ciascun atomo. Nella maggioranza dei casi, si può assumere che i due </a:t>
            </a:r>
            <a:r>
              <a:rPr lang="it-IT" altLang="it-IT" sz="1600" dirty="0" smtClean="0"/>
              <a:t>orbitali </a:t>
            </a:r>
            <a:r>
              <a:rPr lang="it-IT" altLang="it-IT" sz="1600" dirty="0"/>
              <a:t>si sovrappongono per formare il cosiddetto </a:t>
            </a:r>
            <a:r>
              <a:rPr lang="it-IT" altLang="it-IT" sz="1600" b="1" dirty="0">
                <a:solidFill>
                  <a:srgbClr val="FA2906"/>
                </a:solidFill>
              </a:rPr>
              <a:t>orbitale di </a:t>
            </a:r>
            <a:r>
              <a:rPr lang="it-IT" altLang="it-IT" sz="1600" b="1" dirty="0" smtClean="0">
                <a:solidFill>
                  <a:srgbClr val="FA2906"/>
                </a:solidFill>
              </a:rPr>
              <a:t>legame. </a:t>
            </a:r>
            <a:r>
              <a:rPr lang="it-IT" altLang="it-IT" sz="1600" dirty="0" smtClean="0"/>
              <a:t> Tali orbitali atomici coinvolti nella formazione </a:t>
            </a:r>
            <a:r>
              <a:rPr lang="it-IT" altLang="it-IT" sz="1600" dirty="0" err="1" smtClean="0"/>
              <a:t>delll’orbitale</a:t>
            </a:r>
            <a:r>
              <a:rPr lang="it-IT" altLang="it-IT" sz="1600" dirty="0" smtClean="0"/>
              <a:t> di legame sono tipicamente </a:t>
            </a:r>
            <a:r>
              <a:rPr lang="it-IT" altLang="it-IT" sz="1600" b="1" dirty="0">
                <a:solidFill>
                  <a:srgbClr val="FA2906"/>
                </a:solidFill>
              </a:rPr>
              <a:t>semioccupati</a:t>
            </a:r>
            <a:r>
              <a:rPr lang="it-IT" altLang="it-IT" sz="1600" dirty="0"/>
              <a:t>, cioè contengano un elettrone ciascuno 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it-IT" altLang="it-IT" sz="1600" dirty="0"/>
              <a:t> Nell'orbitale di legame che si viene a formare si vengono così a trovare </a:t>
            </a:r>
            <a:r>
              <a:rPr lang="it-IT" altLang="it-IT" sz="1600" dirty="0">
                <a:solidFill>
                  <a:schemeClr val="accent2"/>
                </a:solidFill>
              </a:rPr>
              <a:t>due elettroni con spin antiparallelo</a:t>
            </a:r>
            <a:r>
              <a:rPr lang="it-IT" altLang="it-IT" sz="1600" dirty="0" smtClean="0"/>
              <a:t>.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it-IT" altLang="it-IT" sz="1600" dirty="0" smtClean="0"/>
              <a:t>Il legame può formarsi se gli orbitali che si sovrappongono hanno la stessa fase (</a:t>
            </a:r>
            <a:r>
              <a:rPr lang="it-IT" altLang="it-IT" sz="1600" i="1" dirty="0" smtClean="0"/>
              <a:t>ricorda, gli orbitali sono funzioni matematiche</a:t>
            </a:r>
            <a:r>
              <a:rPr lang="it-IT" altLang="it-IT" sz="1600" dirty="0" smtClean="0"/>
              <a:t>)</a:t>
            </a:r>
            <a:endParaRPr lang="it-IT" altLang="it-IT" sz="1600" dirty="0"/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endParaRPr lang="it-IT" altLang="it-IT" sz="1600" dirty="0"/>
          </a:p>
        </p:txBody>
      </p:sp>
    </p:spTree>
    <p:extLst>
      <p:ext uri="{BB962C8B-B14F-4D97-AF65-F5344CB8AC3E}">
        <p14:creationId xmlns:p14="http://schemas.microsoft.com/office/powerpoint/2010/main" val="201497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0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00200"/>
            <a:ext cx="3733800" cy="313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Line 1028"/>
          <p:cNvSpPr>
            <a:spLocks noChangeShapeType="1"/>
          </p:cNvSpPr>
          <p:nvPr/>
        </p:nvSpPr>
        <p:spPr bwMode="auto">
          <a:xfrm flipV="1">
            <a:off x="4343400" y="3657600"/>
            <a:ext cx="152400" cy="990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292" name="Text Box 1029"/>
          <p:cNvSpPr txBox="1">
            <a:spLocks noChangeArrowheads="1"/>
          </p:cNvSpPr>
          <p:nvPr/>
        </p:nvSpPr>
        <p:spPr bwMode="auto">
          <a:xfrm>
            <a:off x="2192338" y="4800600"/>
            <a:ext cx="48037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200">
                <a:solidFill>
                  <a:schemeClr val="accent2"/>
                </a:solidFill>
              </a:rPr>
              <a:t>sovrapposizione</a:t>
            </a:r>
            <a:r>
              <a:rPr lang="it-IT" altLang="it-IT" sz="2200"/>
              <a:t> tra i due orbitali 1s</a:t>
            </a:r>
          </a:p>
        </p:txBody>
      </p:sp>
    </p:spTree>
    <p:extLst>
      <p:ext uri="{BB962C8B-B14F-4D97-AF65-F5344CB8AC3E}">
        <p14:creationId xmlns:p14="http://schemas.microsoft.com/office/powerpoint/2010/main" val="2102004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38200" y="1447800"/>
          <a:ext cx="7531100" cy="240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Immagine bitmap" r:id="rId3" imgW="6219845" imgH="1990693" progId="Paint.Picture">
                  <p:embed/>
                </p:oleObj>
              </mc:Choice>
              <mc:Fallback>
                <p:oleObj name="Immagine bitmap" r:id="rId3" imgW="6219845" imgH="1990693" progId="Paint.Picture">
                  <p:embed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447800"/>
                        <a:ext cx="7531100" cy="2409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Line 3"/>
          <p:cNvSpPr>
            <a:spLocks noChangeShapeType="1"/>
          </p:cNvSpPr>
          <p:nvPr/>
        </p:nvSpPr>
        <p:spPr bwMode="auto">
          <a:xfrm flipV="1">
            <a:off x="6096000" y="2514600"/>
            <a:ext cx="381000" cy="990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2514600" y="4495800"/>
            <a:ext cx="49212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200"/>
              <a:t>sovrapposizione tra l’orbitale 1s di H</a:t>
            </a:r>
          </a:p>
          <a:p>
            <a:pPr eaLnBrk="1" hangingPunct="1"/>
            <a:r>
              <a:rPr lang="it-IT" altLang="it-IT" sz="2200"/>
              <a:t>e un orbitale 3p di Cl </a:t>
            </a:r>
          </a:p>
        </p:txBody>
      </p:sp>
    </p:spTree>
    <p:extLst>
      <p:ext uri="{BB962C8B-B14F-4D97-AF65-F5344CB8AC3E}">
        <p14:creationId xmlns:p14="http://schemas.microsoft.com/office/powerpoint/2010/main" val="449700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it-IT" altLang="it-IT" sz="3200" smtClean="0">
                <a:solidFill>
                  <a:srgbClr val="0000FF"/>
                </a:solidFill>
                <a:latin typeface="Arial" panose="020B0604020202020204" pitchFamily="34" charset="0"/>
              </a:rPr>
              <a:t>Principio della massima sovrapposizione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81000" y="990600"/>
            <a:ext cx="82296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it-IT" altLang="it-IT" sz="2000"/>
              <a:t>Visto che ciò che tiene uniti due atomi è la </a:t>
            </a:r>
            <a:r>
              <a:rPr lang="it-IT" altLang="it-IT" sz="2000">
                <a:solidFill>
                  <a:srgbClr val="FA2906"/>
                </a:solidFill>
              </a:rPr>
              <a:t>densità elettronica</a:t>
            </a:r>
            <a:r>
              <a:rPr lang="it-IT" altLang="it-IT" sz="2000"/>
              <a:t> che si viene a formare fra essi in seguito alla </a:t>
            </a:r>
            <a:r>
              <a:rPr lang="it-IT" altLang="it-IT" sz="2000">
                <a:solidFill>
                  <a:srgbClr val="FA2906"/>
                </a:solidFill>
              </a:rPr>
              <a:t>sovrapposizione di orbitali atomici</a:t>
            </a:r>
            <a:r>
              <a:rPr lang="it-IT" altLang="it-IT" sz="2000"/>
              <a:t>, è naturale pensare che la </a:t>
            </a:r>
            <a:r>
              <a:rPr lang="it-IT" altLang="it-IT" sz="2000">
                <a:solidFill>
                  <a:srgbClr val="FA2906"/>
                </a:solidFill>
              </a:rPr>
              <a:t>forza di un legame</a:t>
            </a:r>
            <a:r>
              <a:rPr lang="it-IT" altLang="it-IT" sz="2000"/>
              <a:t> sarà tanto maggiore quanto </a:t>
            </a:r>
            <a:r>
              <a:rPr lang="it-IT" altLang="it-IT" sz="2000">
                <a:solidFill>
                  <a:srgbClr val="FA2906"/>
                </a:solidFill>
              </a:rPr>
              <a:t>maggiore è la sovrapposizione</a:t>
            </a:r>
            <a:r>
              <a:rPr lang="it-IT" altLang="it-IT" sz="2000"/>
              <a:t> fra i due orbitali 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it-IT" altLang="it-IT" sz="2000"/>
              <a:t> In generale solo alcune coppie di orbitali atomici possono sovrapporsi in modo efficace 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it-IT" altLang="it-IT" sz="2000"/>
              <a:t> Gli orbitali di tipo </a:t>
            </a:r>
            <a:r>
              <a:rPr lang="it-IT" altLang="it-IT" sz="2000">
                <a:solidFill>
                  <a:schemeClr val="accent2"/>
                </a:solidFill>
              </a:rPr>
              <a:t>s</a:t>
            </a:r>
            <a:r>
              <a:rPr lang="it-IT" altLang="it-IT" sz="2000"/>
              <a:t> hanno </a:t>
            </a:r>
            <a:r>
              <a:rPr lang="it-IT" altLang="it-IT" sz="2000">
                <a:solidFill>
                  <a:schemeClr val="accent2"/>
                </a:solidFill>
              </a:rPr>
              <a:t>simmetria sferica</a:t>
            </a:r>
            <a:r>
              <a:rPr lang="it-IT" altLang="it-IT" sz="2000"/>
              <a:t> e quindi la sovrapposizione fra due orbitali di tipo s non presenta vincoli direzionali. Es. la molecola di   H</a:t>
            </a:r>
            <a:r>
              <a:rPr lang="it-IT" altLang="it-IT" sz="2000" baseline="-25000"/>
              <a:t>2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it-IT" altLang="it-IT" sz="2000"/>
              <a:t> Un orbitale  </a:t>
            </a:r>
            <a:r>
              <a:rPr lang="it-IT" altLang="it-IT" sz="2000">
                <a:solidFill>
                  <a:schemeClr val="accent2"/>
                </a:solidFill>
              </a:rPr>
              <a:t>p</a:t>
            </a:r>
            <a:r>
              <a:rPr lang="it-IT" altLang="it-IT" sz="2000"/>
              <a:t> e un orbitale </a:t>
            </a:r>
            <a:r>
              <a:rPr lang="it-IT" altLang="it-IT" sz="2000">
                <a:solidFill>
                  <a:schemeClr val="accent2"/>
                </a:solidFill>
              </a:rPr>
              <a:t>s</a:t>
            </a:r>
            <a:r>
              <a:rPr lang="it-IT" altLang="it-IT" sz="2000"/>
              <a:t>  possono sovrapporsi in modo efficace solo quando l'orbitale </a:t>
            </a:r>
            <a:r>
              <a:rPr lang="it-IT" altLang="it-IT" sz="2000">
                <a:solidFill>
                  <a:schemeClr val="accent2"/>
                </a:solidFill>
              </a:rPr>
              <a:t>s  giace lungo l'asse che contiene i due lobi dell'orbitale  p</a:t>
            </a:r>
            <a:r>
              <a:rPr lang="it-IT" altLang="it-IT" sz="2000"/>
              <a:t> 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it-IT" altLang="it-IT" sz="2000"/>
              <a:t> La sovrapposizione fra </a:t>
            </a:r>
            <a:r>
              <a:rPr lang="it-IT" altLang="it-IT" sz="2000">
                <a:solidFill>
                  <a:schemeClr val="accent2"/>
                </a:solidFill>
              </a:rPr>
              <a:t>due orbitali di tipo p</a:t>
            </a:r>
            <a:r>
              <a:rPr lang="it-IT" altLang="it-IT" sz="2000"/>
              <a:t> può avvenire in modo efficace se i due orbitali sono disposti </a:t>
            </a:r>
            <a:r>
              <a:rPr lang="it-IT" altLang="it-IT" sz="2000">
                <a:solidFill>
                  <a:schemeClr val="accent2"/>
                </a:solidFill>
              </a:rPr>
              <a:t>lungo lo stesso asse</a:t>
            </a:r>
            <a:r>
              <a:rPr lang="it-IT" altLang="it-IT" sz="200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72531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it-IT" altLang="it-IT" sz="3200" smtClean="0">
                <a:solidFill>
                  <a:srgbClr val="0000FF"/>
                </a:solidFill>
                <a:latin typeface="Arial" panose="020B0604020202020204" pitchFamily="34" charset="0"/>
              </a:rPr>
              <a:t>Principio della massima sovrapposizione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762000" y="1066800"/>
            <a:ext cx="7772400" cy="527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it-IT" altLang="it-IT" sz="2000" dirty="0"/>
              <a:t> In tutti i casi appena visti (s-s , s-p ed p-p  lungo lo stesso asse), la </a:t>
            </a:r>
            <a:r>
              <a:rPr lang="it-IT" altLang="it-IT" sz="2000" dirty="0">
                <a:solidFill>
                  <a:srgbClr val="FA2906"/>
                </a:solidFill>
              </a:rPr>
              <a:t>densità elettronica è concentrata lungo l'asse di legame</a:t>
            </a:r>
            <a:r>
              <a:rPr lang="it-IT" altLang="it-IT" sz="2000" dirty="0"/>
              <a:t> e presenta </a:t>
            </a:r>
            <a:r>
              <a:rPr lang="it-IT" altLang="it-IT" sz="2000" dirty="0">
                <a:solidFill>
                  <a:srgbClr val="FA2906"/>
                </a:solidFill>
              </a:rPr>
              <a:t>simmetria cilindrica</a:t>
            </a:r>
            <a:r>
              <a:rPr lang="it-IT" altLang="it-IT" sz="2000" dirty="0"/>
              <a:t>: si parla in questo caso di </a:t>
            </a:r>
            <a:r>
              <a:rPr lang="it-IT" altLang="it-IT" sz="2000" u="sng" dirty="0"/>
              <a:t>legame </a:t>
            </a:r>
            <a:r>
              <a:rPr lang="it-IT" altLang="it-IT" sz="2000" b="1" u="sng" dirty="0">
                <a:solidFill>
                  <a:srgbClr val="FA2906"/>
                </a:solidFill>
                <a:latin typeface="Symbol" panose="05050102010706020507" pitchFamily="18" charset="2"/>
              </a:rPr>
              <a:t>s</a:t>
            </a:r>
            <a:r>
              <a:rPr lang="it-IT" altLang="it-IT" sz="2000" b="1" u="sng" dirty="0"/>
              <a:t> </a:t>
            </a:r>
            <a:r>
              <a:rPr lang="it-IT" altLang="it-IT" sz="2000" u="sng" dirty="0"/>
              <a:t> 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it-IT" altLang="it-IT" sz="2000" dirty="0"/>
              <a:t> Due orbitali </a:t>
            </a:r>
            <a:r>
              <a:rPr lang="it-IT" altLang="it-IT" sz="2000" dirty="0">
                <a:solidFill>
                  <a:srgbClr val="FA2906"/>
                </a:solidFill>
              </a:rPr>
              <a:t>p</a:t>
            </a:r>
            <a:r>
              <a:rPr lang="it-IT" altLang="it-IT" sz="2000" dirty="0"/>
              <a:t> possono sovrapporsi efficacemente anche in un altro modo, consistente nella </a:t>
            </a:r>
            <a:r>
              <a:rPr lang="it-IT" altLang="it-IT" sz="2000" dirty="0">
                <a:solidFill>
                  <a:srgbClr val="FA2906"/>
                </a:solidFill>
              </a:rPr>
              <a:t>sovrapposizione “laterale”</a:t>
            </a:r>
            <a:r>
              <a:rPr lang="it-IT" altLang="it-IT" sz="2000" dirty="0"/>
              <a:t> dei rispettivi lobi. In tal modo, si ha un aumento di densità elettronica sopra e sotto un piano contenente i due nuclei e perpendicolare all'asse degli orbitali p  che si sono sovrapposti, mentre su tale piano la densità elettronica è nulla. Si parla in questo caso di </a:t>
            </a:r>
            <a:r>
              <a:rPr lang="it-IT" altLang="it-IT" sz="2000" u="sng" dirty="0"/>
              <a:t>legame </a:t>
            </a:r>
            <a:r>
              <a:rPr lang="it-IT" altLang="it-IT" sz="2000" b="1" u="sng" dirty="0">
                <a:solidFill>
                  <a:srgbClr val="FA2906"/>
                </a:solidFill>
                <a:latin typeface="Symbol" panose="05050102010706020507" pitchFamily="18" charset="2"/>
              </a:rPr>
              <a:t>p</a:t>
            </a:r>
            <a:r>
              <a:rPr lang="it-IT" altLang="it-IT" sz="2000" dirty="0"/>
              <a:t> e il piano sul quale la densità elettronica è nulla viene detto </a:t>
            </a:r>
            <a:r>
              <a:rPr lang="it-IT" altLang="it-IT" sz="2000" b="1" dirty="0">
                <a:solidFill>
                  <a:srgbClr val="FA2906"/>
                </a:solidFill>
              </a:rPr>
              <a:t>piano nodale</a:t>
            </a:r>
            <a:r>
              <a:rPr lang="it-IT" altLang="it-IT" sz="2000" dirty="0"/>
              <a:t> 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it-IT" altLang="it-IT" sz="2000" dirty="0"/>
              <a:t> Un legame di tipo </a:t>
            </a:r>
            <a:r>
              <a:rPr lang="it-IT" altLang="it-IT" sz="2000" dirty="0">
                <a:solidFill>
                  <a:schemeClr val="accent2"/>
                </a:solidFill>
                <a:latin typeface="Symbol" panose="05050102010706020507" pitchFamily="18" charset="2"/>
              </a:rPr>
              <a:t>p</a:t>
            </a:r>
            <a:r>
              <a:rPr lang="it-IT" altLang="it-IT" sz="2000" dirty="0"/>
              <a:t> si può ottenere anche per sovrapposizione di un orbitale </a:t>
            </a:r>
            <a:r>
              <a:rPr lang="it-IT" altLang="it-IT" sz="2000" dirty="0">
                <a:solidFill>
                  <a:schemeClr val="accent2"/>
                </a:solidFill>
              </a:rPr>
              <a:t>p</a:t>
            </a:r>
            <a:r>
              <a:rPr lang="it-IT" altLang="it-IT" sz="2000" dirty="0"/>
              <a:t>  con un orbitale </a:t>
            </a:r>
            <a:r>
              <a:rPr lang="it-IT" altLang="it-IT" sz="2000" dirty="0">
                <a:solidFill>
                  <a:schemeClr val="accent2"/>
                </a:solidFill>
              </a:rPr>
              <a:t>d</a:t>
            </a:r>
            <a:r>
              <a:rPr lang="it-IT" altLang="it-IT" sz="2000" dirty="0"/>
              <a:t>, opportunamente orientato. 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endParaRPr lang="it-IT" altLang="it-IT" sz="2000" dirty="0"/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endParaRPr lang="it-IT" altLang="it-IT" sz="2000" dirty="0"/>
          </a:p>
        </p:txBody>
      </p:sp>
    </p:spTree>
    <p:extLst>
      <p:ext uri="{BB962C8B-B14F-4D97-AF65-F5344CB8AC3E}">
        <p14:creationId xmlns:p14="http://schemas.microsoft.com/office/powerpoint/2010/main" val="2999078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685800" y="44450"/>
            <a:ext cx="7791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/>
              <a:t>L’</a:t>
            </a:r>
            <a:r>
              <a:rPr lang="it-IT" altLang="it-IT">
                <a:solidFill>
                  <a:srgbClr val="FF3300"/>
                </a:solidFill>
              </a:rPr>
              <a:t>asse internucleare</a:t>
            </a:r>
            <a:r>
              <a:rPr lang="it-IT" altLang="it-IT"/>
              <a:t> è l’asse che passa fra i due nuclei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395288" y="511175"/>
            <a:ext cx="8280400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it-IT" altLang="it-IT" sz="2000">
                <a:latin typeface="Arial" charset="0"/>
              </a:rPr>
              <a:t>I legami con orbitali orientati lungo asse internucleare sono detti </a:t>
            </a:r>
            <a:r>
              <a:rPr lang="it-IT" altLang="it-IT" sz="2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s</a:t>
            </a:r>
            <a:endParaRPr lang="it-IT" altLang="it-IT" sz="2000">
              <a:latin typeface="Arial" charset="0"/>
            </a:endParaRP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381000" y="5980113"/>
            <a:ext cx="8382000" cy="762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it-IT" altLang="it-IT" sz="2200">
                <a:latin typeface="Arial" charset="0"/>
              </a:rPr>
              <a:t>Tutti i legami covalenti semplici sono costituiti da un legame </a:t>
            </a:r>
            <a:r>
              <a:rPr lang="it-IT" altLang="it-IT" sz="2000">
                <a:latin typeface="Arial" charset="0"/>
              </a:rPr>
              <a:t> </a:t>
            </a:r>
            <a:r>
              <a:rPr lang="it-IT" altLang="it-IT" sz="2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s</a:t>
            </a:r>
            <a:r>
              <a:rPr lang="it-IT" altLang="it-IT" sz="2200">
                <a:latin typeface="Arial" charset="0"/>
              </a:rPr>
              <a:t> dovuto a 2 elettroni appaiati collocati tra gli atomi congiunti</a:t>
            </a:r>
          </a:p>
        </p:txBody>
      </p:sp>
      <p:pic>
        <p:nvPicPr>
          <p:cNvPr id="1638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25538"/>
            <a:ext cx="3863975" cy="4652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538" y="1125538"/>
            <a:ext cx="4400550" cy="4608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19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4" descr="FG09_0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96" r="18898"/>
          <a:stretch>
            <a:fillRect/>
          </a:stretch>
        </p:blipFill>
        <p:spPr bwMode="auto">
          <a:xfrm>
            <a:off x="323850" y="1268413"/>
            <a:ext cx="3567113" cy="479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304800" y="457200"/>
            <a:ext cx="8659813" cy="701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it-IT" altLang="it-IT" sz="2000">
                <a:latin typeface="Arial" charset="0"/>
              </a:rPr>
              <a:t>Nei legami </a:t>
            </a:r>
            <a:r>
              <a:rPr lang="it-IT" altLang="it-IT" sz="2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p</a:t>
            </a:r>
            <a:r>
              <a:rPr lang="it-IT" altLang="it-IT" sz="2000">
                <a:latin typeface="Arial" charset="0"/>
              </a:rPr>
              <a:t> gli orbitali si sovrappongono di fianco e gli elettroni si distribuiscono in due lobi, uno per ciascun lato dell’ asse internucleare</a:t>
            </a:r>
          </a:p>
        </p:txBody>
      </p:sp>
      <p:sp>
        <p:nvSpPr>
          <p:cNvPr id="2053" name="Text Box 10"/>
          <p:cNvSpPr txBox="1">
            <a:spLocks noChangeArrowheads="1"/>
          </p:cNvSpPr>
          <p:nvPr/>
        </p:nvSpPr>
        <p:spPr bwMode="auto">
          <a:xfrm>
            <a:off x="2771775" y="5157788"/>
            <a:ext cx="1909763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200"/>
              <a:t>Esempio: O</a:t>
            </a:r>
            <a:r>
              <a:rPr lang="it-IT" altLang="it-IT" sz="2200" baseline="-25000"/>
              <a:t>2</a:t>
            </a:r>
            <a:r>
              <a:rPr lang="it-IT" altLang="it-IT" sz="2200"/>
              <a:t>  </a:t>
            </a:r>
          </a:p>
        </p:txBody>
      </p:sp>
      <p:graphicFrame>
        <p:nvGraphicFramePr>
          <p:cNvPr id="2050" name="Object 11"/>
          <p:cNvGraphicFramePr>
            <a:graphicFrameLocks noChangeAspect="1"/>
          </p:cNvGraphicFramePr>
          <p:nvPr/>
        </p:nvGraphicFramePr>
        <p:xfrm>
          <a:off x="2339975" y="5805488"/>
          <a:ext cx="2819400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Immagine bitmap" r:id="rId4" imgW="1704762" imgH="523810" progId="Paint.Picture">
                  <p:embed/>
                </p:oleObj>
              </mc:Choice>
              <mc:Fallback>
                <p:oleObj name="Immagine bitmap" r:id="rId4" imgW="1704762" imgH="523810" progId="Paint.Picture">
                  <p:embed/>
                  <p:pic>
                    <p:nvPicPr>
                      <p:cNvPr id="205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5805488"/>
                        <a:ext cx="2819400" cy="865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4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412875"/>
            <a:ext cx="3757613" cy="5256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203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6891</TotalTime>
  <Words>2638</Words>
  <Application>Microsoft Office PowerPoint</Application>
  <PresentationFormat>Presentazione su schermo (4:3)</PresentationFormat>
  <Paragraphs>368</Paragraphs>
  <Slides>27</Slides>
  <Notes>2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Symbol</vt:lpstr>
      <vt:lpstr>Wingdings</vt:lpstr>
      <vt:lpstr>Office Theme</vt:lpstr>
      <vt:lpstr>Immagine bitmap</vt:lpstr>
      <vt:lpstr>Limiti della teoria VSEPR</vt:lpstr>
      <vt:lpstr>Legame covalente</vt:lpstr>
      <vt:lpstr>Teoria del legame di valenza</vt:lpstr>
      <vt:lpstr>Presentazione standard di PowerPoint</vt:lpstr>
      <vt:lpstr>Presentazione standard di PowerPoint</vt:lpstr>
      <vt:lpstr>Principio della massima sovrapposizione</vt:lpstr>
      <vt:lpstr>Principio della massima sovrapposizione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Ibridizzazione degli orbitali atomici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Legami multipli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Corso di Chimica Generale e Inorganica con Esercitazioni</dc:title>
  <dc:creator>rita de zorzi</dc:creator>
  <cp:lastModifiedBy>Michele</cp:lastModifiedBy>
  <cp:revision>528</cp:revision>
  <cp:lastPrinted>2020-10-28T14:23:08Z</cp:lastPrinted>
  <dcterms:created xsi:type="dcterms:W3CDTF">2020-07-11T12:16:55Z</dcterms:created>
  <dcterms:modified xsi:type="dcterms:W3CDTF">2021-10-21T11:44:50Z</dcterms:modified>
</cp:coreProperties>
</file>