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</p:sldMasterIdLst>
  <p:notesMasterIdLst>
    <p:notesMasterId r:id="rId25"/>
  </p:notesMasterIdLst>
  <p:sldIdLst>
    <p:sldId id="295" r:id="rId3"/>
    <p:sldId id="304" r:id="rId4"/>
    <p:sldId id="296" r:id="rId5"/>
    <p:sldId id="297" r:id="rId6"/>
    <p:sldId id="310" r:id="rId7"/>
    <p:sldId id="258" r:id="rId8"/>
    <p:sldId id="302" r:id="rId9"/>
    <p:sldId id="311" r:id="rId10"/>
    <p:sldId id="298" r:id="rId11"/>
    <p:sldId id="299" r:id="rId12"/>
    <p:sldId id="266" r:id="rId13"/>
    <p:sldId id="259" r:id="rId14"/>
    <p:sldId id="306" r:id="rId15"/>
    <p:sldId id="260" r:id="rId16"/>
    <p:sldId id="261" r:id="rId17"/>
    <p:sldId id="301" r:id="rId18"/>
    <p:sldId id="263" r:id="rId19"/>
    <p:sldId id="264" r:id="rId20"/>
    <p:sldId id="265" r:id="rId21"/>
    <p:sldId id="267" r:id="rId22"/>
    <p:sldId id="307" r:id="rId23"/>
    <p:sldId id="308" r:id="rId2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37"/>
    <p:restoredTop sz="94580"/>
  </p:normalViewPr>
  <p:slideViewPr>
    <p:cSldViewPr>
      <p:cViewPr>
        <p:scale>
          <a:sx n="125" d="100"/>
          <a:sy n="125" d="100"/>
        </p:scale>
        <p:origin x="280" y="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D0B9F-9DB2-49FA-9CCC-9870BF6E9A8A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76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ABAAE32-992E-46F4-9B50-55F0016C132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98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0802E8-6E63-45DE-9E72-D3627ACFCF87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882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C2643-2DA4-44C7-9536-B4A04872EDBF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080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186FE9B-6D0C-4539-AFC5-2895D8C1FA8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49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C72ACE-0FF0-4190-A720-D6DE415F206D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B6557E-819E-44FC-A3CB-1FBE925F73F7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73E92-251F-4EE0-A4E8-07BE28B5412E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F47848-3A44-4C34-B751-61511BFCFAD2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93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567217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259986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751681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5663692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6237952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2183721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0764628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702422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957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1440231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245293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541812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405306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528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056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4E9C98C-3F81-164E-BAA5-9530FE88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GABBIA TORACICA</a:t>
            </a:r>
          </a:p>
        </p:txBody>
      </p:sp>
    </p:spTree>
    <p:extLst>
      <p:ext uri="{BB962C8B-B14F-4D97-AF65-F5344CB8AC3E}">
        <p14:creationId xmlns:p14="http://schemas.microsoft.com/office/powerpoint/2010/main" val="2834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584" y="260648"/>
            <a:ext cx="724921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9899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9223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della GABBIA TORACICA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3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del TORACE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9144000" cy="4968899"/>
          </a:xfrm>
          <a:ln/>
        </p:spPr>
        <p:txBody>
          <a:bodyPr/>
          <a:lstStyle/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COSTO-VERTEBRALI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STERNALI</a:t>
            </a:r>
          </a:p>
          <a:p>
            <a:pPr marL="336550" indent="-33655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INTERVERTEBRALI </a:t>
            </a:r>
          </a:p>
          <a:p>
            <a:pPr marL="0" indent="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  (descritte nella Colonna Vertebrale)</a:t>
            </a:r>
          </a:p>
        </p:txBody>
      </p:sp>
    </p:spTree>
    <p:extLst>
      <p:ext uri="{BB962C8B-B14F-4D97-AF65-F5344CB8AC3E}">
        <p14:creationId xmlns:p14="http://schemas.microsoft.com/office/powerpoint/2010/main" val="905849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1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784976" cy="6264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04619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COSTO-VERTEBRALI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8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della TESTA della COSTA con le FACCETTE (</a:t>
            </a:r>
            <a:r>
              <a:rPr lang="it-IT" altLang="it-IT" sz="28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SemiFaccette</a:t>
            </a: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) COSTALI di VERTEBRE CONTIGUE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ARTRODIE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CAPSULA rafforzata da legamenti (legamento RAGGIATO)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1a, 11a e 12a COSTA si articolano solo con la CORRISPONDENTE VERTEBRA di RIFERIMENTO   (T1, T11 e T12)</a:t>
            </a:r>
          </a:p>
        </p:txBody>
      </p:sp>
    </p:spTree>
    <p:extLst>
      <p:ext uri="{BB962C8B-B14F-4D97-AF65-F5344CB8AC3E}">
        <p14:creationId xmlns:p14="http://schemas.microsoft.com/office/powerpoint/2010/main" val="4096261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COSTO-VERTEBRALI [2]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2800" b="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7931224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COSTO-TRASVERSARIA tra TUBERCOLO COSTALE e PROCESSI TRASVERSI della VERTEBRA corrispondente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legamenti COSTO-TRASVERSARI MEDIALI e LATERALI</a:t>
            </a:r>
          </a:p>
        </p:txBody>
      </p:sp>
    </p:spTree>
    <p:extLst>
      <p:ext uri="{BB962C8B-B14F-4D97-AF65-F5344CB8AC3E}">
        <p14:creationId xmlns:p14="http://schemas.microsoft.com/office/powerpoint/2010/main" val="176256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6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610" y="1174114"/>
            <a:ext cx="6749999" cy="4613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67180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54868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STERNO-CONDRALI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(«Sterno-Costali» )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0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5589587"/>
          </a:xfrm>
          <a:ln/>
        </p:spPr>
        <p:txBody>
          <a:bodyPr/>
          <a:lstStyle/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tra CARTILAGINI COSTALI ed INCISURE COSTALI dello STERNO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ARTRODIE, tranne la PRIMA CARTILAGINE COSTALE (</a:t>
            </a:r>
            <a:r>
              <a:rPr lang="it-IT" altLang="it-IT" sz="2800" dirty="0" err="1">
                <a:solidFill>
                  <a:schemeClr val="tx1"/>
                </a:solidFill>
                <a:latin typeface="Chalkboard" panose="03050602040202020205" pitchFamily="66" charset="77"/>
              </a:rPr>
              <a:t>Sincondrosi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una serie di legamenti, tra cui il LEGAMENTO STERNO-COSTALE RAGGIATO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COSTO-CONDRALI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1584325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SINCONDROSI tra COSTE e CARTILAGINI COSTALI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781300"/>
            <a:ext cx="91440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  <a:t>ARTICOLAZIONI INTERCONDRALI</a:t>
            </a:r>
            <a:br>
              <a:rPr lang="it-IT" alt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</a:br>
            <a:endParaRPr lang="it-IT" alt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" panose="02000504000000020004" pitchFamily="2" charset="77"/>
              <a:cs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716338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Gurmukhi MN" panose="02020600050405020304" pitchFamily="18" charset="0"/>
              </a:rPr>
              <a:t>ARTRODIE tra le CARTILAGINI COSTALI delle coste 6a e7a, come pure tra 8a, 9a  e 10a  (Queste ultime mediate da Fasci di Tessuto Connettivo Fibroso)</a:t>
            </a:r>
          </a:p>
          <a:p>
            <a:pPr marL="342900">
              <a:spcBef>
                <a:spcPts val="700"/>
              </a:spcBef>
              <a:buClrTx/>
              <a:buSzPct val="70000"/>
              <a:buFontTx/>
              <a:buNone/>
            </a:pPr>
            <a:endParaRPr lang="it-IT" altLang="it-IT" sz="2800" dirty="0"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STERNALI</a:t>
            </a:r>
            <a:b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 Light" panose="02000604030000020004" pitchFamily="2" charset="77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9572" y="1268412"/>
            <a:ext cx="7704856" cy="55895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MANUBRIO-STERNALE: SINFISI con DISCO FIBRO-CARTILAGINEO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XIFO-STERNALE (SINCONDROSI)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Con il passare dell’ età, queste articolazioni ossificano divenendo delle SINOSTOSI.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640" y="404664"/>
            <a:ext cx="7056784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3563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GABBIA TORACICA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Light" panose="02000604030000020004" pitchFamily="2" charset="77"/>
              </a:rPr>
              <a:t>I movimenti inerenti la GABBIA TORACICA, seppure individualmente minimi nelle singole articolazioni, consentono tuttavia gli INDISPENSABILI MOVIMENTI negli ATTI RESPIRATORI (Inspirazione ed Espirazione)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616" y="353700"/>
            <a:ext cx="7491643" cy="55205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54526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5438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481" y="528340"/>
            <a:ext cx="6420445" cy="58132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1243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0555" y="706933"/>
            <a:ext cx="5804297" cy="5456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88405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9EA3D-61CA-6845-8088-8F036EEB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STERNO</a:t>
            </a:r>
          </a:p>
        </p:txBody>
      </p:sp>
    </p:spTree>
    <p:extLst>
      <p:ext uri="{BB962C8B-B14F-4D97-AF65-F5344CB8AC3E}">
        <p14:creationId xmlns:p14="http://schemas.microsoft.com/office/powerpoint/2010/main" val="189065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04248" y="2468416"/>
            <a:ext cx="2229599" cy="122413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2" y="0"/>
            <a:ext cx="421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5A19E6-959F-0C47-94E7-5CF80F8AB1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" y="-14935"/>
            <a:ext cx="493236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04115F-60C5-1842-8372-FAC1314403C0}"/>
              </a:ext>
            </a:extLst>
          </p:cNvPr>
          <p:cNvSpPr txBox="1"/>
          <p:nvPr/>
        </p:nvSpPr>
        <p:spPr>
          <a:xfrm>
            <a:off x="3803185" y="2952400"/>
            <a:ext cx="21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STERNO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4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476672"/>
            <a:ext cx="5040560" cy="57606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8681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606732-3F4E-A041-87F2-93DEBB20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COSTE</a:t>
            </a:r>
          </a:p>
        </p:txBody>
      </p:sp>
    </p:spTree>
    <p:extLst>
      <p:ext uri="{BB962C8B-B14F-4D97-AF65-F5344CB8AC3E}">
        <p14:creationId xmlns:p14="http://schemas.microsoft.com/office/powerpoint/2010/main" val="164881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96752"/>
            <a:ext cx="7945263" cy="4789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5052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12830</TotalTime>
  <Words>440</Words>
  <Application>Microsoft Macintosh PowerPoint</Application>
  <PresentationFormat>Presentazione su schermo (4:3)</PresentationFormat>
  <Paragraphs>64</Paragraphs>
  <Slides>22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7" baseType="lpstr">
      <vt:lpstr>Microsoft YaHei</vt:lpstr>
      <vt:lpstr>Arial</vt:lpstr>
      <vt:lpstr>Arial Black</vt:lpstr>
      <vt:lpstr>Chalkboard</vt:lpstr>
      <vt:lpstr>Copperplate</vt:lpstr>
      <vt:lpstr>Copperplate Light</vt:lpstr>
      <vt:lpstr>Garamond</vt:lpstr>
      <vt:lpstr>Gill Sans</vt:lpstr>
      <vt:lpstr>Gurmukhi MN</vt:lpstr>
      <vt:lpstr>Helvetica</vt:lpstr>
      <vt:lpstr>Helvetica Neue</vt:lpstr>
      <vt:lpstr>Times New Roman</vt:lpstr>
      <vt:lpstr>Wingdings</vt:lpstr>
      <vt:lpstr>Tema di Office</vt:lpstr>
      <vt:lpstr>Default</vt:lpstr>
      <vt:lpstr>GABBIA TORACICA</vt:lpstr>
      <vt:lpstr>Presentazione standard di PowerPoint</vt:lpstr>
      <vt:lpstr>Presentazione standard di PowerPoint</vt:lpstr>
      <vt:lpstr>Presentazione standard di PowerPoint</vt:lpstr>
      <vt:lpstr>STERNO</vt:lpstr>
      <vt:lpstr>Presentazione standard di PowerPoint</vt:lpstr>
      <vt:lpstr>Presentazione standard di PowerPoint</vt:lpstr>
      <vt:lpstr>COSTE</vt:lpstr>
      <vt:lpstr>Presentazione standard di PowerPoint</vt:lpstr>
      <vt:lpstr>Presentazione standard di PowerPoint</vt:lpstr>
      <vt:lpstr>ARTICOLAZIONI della GABBIA TORACICA</vt:lpstr>
      <vt:lpstr>ARTICOLAZIONI del TORACE</vt:lpstr>
      <vt:lpstr>Presentazione standard di PowerPoint</vt:lpstr>
      <vt:lpstr>ARTICOLAZIONI COSTO-VERTEBRALI [1] </vt:lpstr>
      <vt:lpstr>ARTICOLAZIONI COSTO-VERTEBRALI [2] </vt:lpstr>
      <vt:lpstr>Presentazione standard di PowerPoint</vt:lpstr>
      <vt:lpstr>ARTICOLAZIONI STERNO-CONDRALI («Sterno-Costali» ) </vt:lpstr>
      <vt:lpstr>ARTICOLAZIONI COSTO-CONDRALI </vt:lpstr>
      <vt:lpstr>ARTICOLAZIONI STERNALI </vt:lpstr>
      <vt:lpstr>MOVIMENTI della GABBIA TORACICA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216</cp:revision>
  <cp:lastPrinted>1601-01-01T00:00:00Z</cp:lastPrinted>
  <dcterms:created xsi:type="dcterms:W3CDTF">2000-11-22T09:35:33Z</dcterms:created>
  <dcterms:modified xsi:type="dcterms:W3CDTF">2021-10-22T13:31:47Z</dcterms:modified>
</cp:coreProperties>
</file>