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315" r:id="rId2"/>
    <p:sldId id="316" r:id="rId3"/>
    <p:sldId id="275" r:id="rId4"/>
    <p:sldId id="276" r:id="rId5"/>
    <p:sldId id="317" r:id="rId6"/>
    <p:sldId id="319" r:id="rId7"/>
    <p:sldId id="278" r:id="rId8"/>
    <p:sldId id="279" r:id="rId9"/>
    <p:sldId id="280" r:id="rId10"/>
    <p:sldId id="322" r:id="rId11"/>
    <p:sldId id="285" r:id="rId12"/>
    <p:sldId id="28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>
      <p:cViewPr varScale="1">
        <p:scale>
          <a:sx n="122" d="100"/>
          <a:sy n="122" d="100"/>
        </p:scale>
        <p:origin x="13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196752"/>
            <a:ext cx="8640961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risposte motorie incoscienti relative all’ equilibrio ed ai movimenti oculari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risposte motorie incoscienti relative al mantenimento della postura sulla base di informazioni sulla posizione del corpo nello spazio 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coinvolto nella esecuzione di movimenti complessi, il cosiddetto «automatismo» dei movimenti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5" y="876445"/>
            <a:ext cx="7644903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</a:t>
            </a:r>
            <a:r>
              <a:rPr lang="it-IT" altLang="it-IT" sz="2400" b="1">
                <a:solidFill>
                  <a:schemeClr val="tx1"/>
                </a:solidFill>
                <a:latin typeface="Comic Sans MS" panose="030F0902030302020204" pitchFamily="66" charset="0"/>
              </a:rPr>
              <a:t>SISTEMA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3068960"/>
            <a:ext cx="2843808" cy="378904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PROFONDI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C020D0-8BDB-1E46-805A-E70B186794A1}"/>
              </a:ext>
            </a:extLst>
          </p:cNvPr>
          <p:cNvSpPr txBox="1"/>
          <p:nvPr/>
        </p:nvSpPr>
        <p:spPr>
          <a:xfrm>
            <a:off x="2260305" y="296987"/>
            <a:ext cx="184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SUPERIORE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FBCDC3-B972-FA4E-B39B-6E2BEFBA0BFF}"/>
              </a:ext>
            </a:extLst>
          </p:cNvPr>
          <p:cNvSpPr txBox="1"/>
          <p:nvPr/>
        </p:nvSpPr>
        <p:spPr>
          <a:xfrm>
            <a:off x="2383735" y="1988840"/>
            <a:ext cx="1720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INFERIORE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D08357-4DC6-394E-91DF-6192364F65E4}"/>
              </a:ext>
            </a:extLst>
          </p:cNvPr>
          <p:cNvSpPr txBox="1"/>
          <p:nvPr/>
        </p:nvSpPr>
        <p:spPr>
          <a:xfrm>
            <a:off x="409322" y="1187601"/>
            <a:ext cx="3178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tx1"/>
                </a:solidFill>
              </a:rPr>
              <a:t>CERVELLETTO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23572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949280"/>
          </a:xfrm>
        </p:spPr>
        <p:txBody>
          <a:bodyPr/>
          <a:lstStyle/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Il VERME presenta anche il LOBO FLOCCULO-NODULARE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denominata </a:t>
            </a:r>
            <a:r>
              <a:rPr lang="it-IT" sz="22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2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endParaRPr lang="it-IT" sz="22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16016" y="549275"/>
            <a:ext cx="4104456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1520" y="3860800"/>
            <a:ext cx="424904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dei granuli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71939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10062</TotalTime>
  <Words>472</Words>
  <Application>Microsoft Macintosh PowerPoint</Application>
  <PresentationFormat>Presentazione su schermo (4:3)</PresentationFormat>
  <Paragraphs>117</Paragraphs>
  <Slides>12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 Unicode MS</vt:lpstr>
      <vt:lpstr>SimSun</vt:lpstr>
      <vt:lpstr>Arial</vt:lpstr>
      <vt:lpstr>Arial Black</vt:lpstr>
      <vt:lpstr>Comic Sans MS</vt:lpstr>
      <vt:lpstr>Copperplate Gothic Bold</vt:lpstr>
      <vt:lpstr>Gurmukhi MN</vt:lpstr>
      <vt:lpstr>Lucida Sans Unicode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    Sostanza Grigia  è rappresentata da:   NUCLEI  PROFONDI CORTECCIA  CEREBELLARE  Sostanza Bianca dall’ ARBOR  VITAE    </vt:lpstr>
      <vt:lpstr>MORFOLOGIA MACROSCOPICA</vt:lpstr>
      <vt:lpstr>CORTECCIA  CEREBELLARE</vt:lpstr>
      <vt:lpstr>Presentazione standard di PowerPoint</vt:lpstr>
      <vt:lpstr>Presentazione standard di PowerPoint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328</cp:revision>
  <cp:lastPrinted>1601-01-01T00:00:00Z</cp:lastPrinted>
  <dcterms:created xsi:type="dcterms:W3CDTF">2003-10-27T08:43:16Z</dcterms:created>
  <dcterms:modified xsi:type="dcterms:W3CDTF">2021-10-13T13:49:37Z</dcterms:modified>
</cp:coreProperties>
</file>