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</p:sldMasterIdLst>
  <p:sldIdLst>
    <p:sldId id="256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20" autoAdjust="0"/>
  </p:normalViewPr>
  <p:slideViewPr>
    <p:cSldViewPr snapToGrid="0">
      <p:cViewPr varScale="1">
        <p:scale>
          <a:sx n="78" d="100"/>
          <a:sy n="78" d="100"/>
        </p:scale>
        <p:origin x="816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25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431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94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628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Modifica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250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516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918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08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4913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7188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17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2734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7367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299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8459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0420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5707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4997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6891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7790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924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40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9871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2420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8773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1179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8606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83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69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04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628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155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92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0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C7513-CDFF-4AD5-8FFC-BAD8EFB6106D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95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99DBF-A0AC-4254-887B-3F95E39A0886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04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978F7-9BB4-415C-B081-6F3590CB5278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62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878540"/>
            <a:ext cx="7772400" cy="672353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Un </a:t>
            </a:r>
            <a:r>
              <a:rPr lang="en-GB" sz="3600" b="1" dirty="0" err="1" smtClean="0"/>
              <a:t>decalogo</a:t>
            </a:r>
            <a:r>
              <a:rPr lang="en-GB" sz="3600" b="1" dirty="0" smtClean="0"/>
              <a:t> per </a:t>
            </a:r>
            <a:r>
              <a:rPr lang="en-GB" sz="3600" b="1" dirty="0" err="1" smtClean="0"/>
              <a:t>valutare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risorse</a:t>
            </a:r>
            <a:r>
              <a:rPr lang="en-GB" sz="3600" b="1" dirty="0" smtClean="0"/>
              <a:t> di rete</a:t>
            </a:r>
            <a:endParaRPr lang="en-GB" sz="36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4543" y="1810871"/>
            <a:ext cx="8564336" cy="4616823"/>
          </a:xfrm>
        </p:spPr>
        <p:txBody>
          <a:bodyPr>
            <a:normAutofit/>
          </a:bodyPr>
          <a:lstStyle/>
          <a:p>
            <a:pPr marL="514230" indent="-514230" algn="l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it-IT" altLang="it-IT" dirty="0" smtClean="0"/>
              <a:t>Semplicità</a:t>
            </a:r>
            <a:r>
              <a:rPr lang="it-IT" altLang="it-IT" dirty="0"/>
              <a:t>, chiarezza, </a:t>
            </a:r>
            <a:r>
              <a:rPr lang="it-IT" altLang="it-IT" dirty="0" smtClean="0"/>
              <a:t>esaustività della </a:t>
            </a:r>
            <a:r>
              <a:rPr lang="it-IT" altLang="it-IT" i="1" dirty="0" err="1" smtClean="0"/>
              <a:t>landing</a:t>
            </a:r>
            <a:r>
              <a:rPr lang="it-IT" altLang="it-IT" i="1" dirty="0" smtClean="0"/>
              <a:t> page</a:t>
            </a:r>
            <a:endParaRPr lang="it-IT" altLang="it-IT" dirty="0"/>
          </a:p>
          <a:p>
            <a:pPr marL="514230" indent="-514230" algn="l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it-IT" altLang="it-IT" dirty="0"/>
              <a:t>Responsabilità autoriale, credenziali e affidabilità</a:t>
            </a:r>
          </a:p>
          <a:p>
            <a:pPr marL="514230" indent="-514230" algn="l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it-IT" altLang="it-IT" dirty="0"/>
              <a:t>Autopresentazione concisa ed esauriente</a:t>
            </a:r>
          </a:p>
          <a:p>
            <a:pPr marL="514230" indent="-514230" algn="l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it-IT" altLang="it-IT" dirty="0"/>
              <a:t>Obiettivo chiaramente dichiarato</a:t>
            </a:r>
          </a:p>
          <a:p>
            <a:pPr marL="514230" indent="-514230" algn="l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it-IT" altLang="it-IT" dirty="0"/>
              <a:t>Facile accesso </a:t>
            </a:r>
            <a:r>
              <a:rPr lang="it-IT" altLang="it-IT" dirty="0" smtClean="0"/>
              <a:t>e reperibilità del </a:t>
            </a:r>
            <a:r>
              <a:rPr lang="it-IT" altLang="it-IT" dirty="0"/>
              <a:t>contenuto (presenza di guida)</a:t>
            </a:r>
          </a:p>
          <a:p>
            <a:pPr marL="514230" indent="-514230" algn="l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it-IT" altLang="it-IT" dirty="0"/>
              <a:t>Corrispondenza obiettivo-contenuto</a:t>
            </a:r>
          </a:p>
          <a:p>
            <a:pPr marL="514230" indent="-514230" algn="l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it-IT" altLang="it-IT" dirty="0"/>
              <a:t>Aggiornamento</a:t>
            </a:r>
          </a:p>
          <a:p>
            <a:pPr marL="514230" indent="-514230" algn="l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it-IT" altLang="it-IT" dirty="0"/>
              <a:t>Obiettività</a:t>
            </a:r>
          </a:p>
          <a:p>
            <a:pPr marL="514230" indent="-514230" algn="l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it-IT" altLang="it-IT" dirty="0"/>
              <a:t>Funzionalità dell’architettura e della grafica web</a:t>
            </a:r>
          </a:p>
          <a:p>
            <a:pPr marL="514230" indent="-514230" algn="l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it-IT" altLang="it-IT" dirty="0"/>
              <a:t>Reperibilità di contatti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454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52</Words>
  <Application>Microsoft Office PowerPoint</Application>
  <PresentationFormat>Presentazione su schermo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Personalizza struttura</vt:lpstr>
      <vt:lpstr>Tema di Office</vt:lpstr>
      <vt:lpstr>1_Personalizza struttura</vt:lpstr>
      <vt:lpstr>Un decalogo per valutare risorse di rete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</dc:creator>
  <cp:lastModifiedBy>An</cp:lastModifiedBy>
  <cp:revision>6</cp:revision>
  <dcterms:created xsi:type="dcterms:W3CDTF">2021-10-25T05:17:09Z</dcterms:created>
  <dcterms:modified xsi:type="dcterms:W3CDTF">2021-10-25T05:28:10Z</dcterms:modified>
</cp:coreProperties>
</file>