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2" r:id="rId2"/>
  </p:sldMasterIdLst>
  <p:notesMasterIdLst>
    <p:notesMasterId r:id="rId36"/>
  </p:notesMasterIdLst>
  <p:handoutMasterIdLst>
    <p:handoutMasterId r:id="rId37"/>
  </p:handoutMasterIdLst>
  <p:sldIdLst>
    <p:sldId id="410" r:id="rId3"/>
    <p:sldId id="411" r:id="rId4"/>
    <p:sldId id="413" r:id="rId5"/>
    <p:sldId id="415" r:id="rId6"/>
    <p:sldId id="412" r:id="rId7"/>
    <p:sldId id="452" r:id="rId8"/>
    <p:sldId id="475" r:id="rId9"/>
    <p:sldId id="454" r:id="rId10"/>
    <p:sldId id="456" r:id="rId11"/>
    <p:sldId id="455" r:id="rId12"/>
    <p:sldId id="283" r:id="rId13"/>
    <p:sldId id="448" r:id="rId14"/>
    <p:sldId id="447" r:id="rId15"/>
    <p:sldId id="284" r:id="rId16"/>
    <p:sldId id="285" r:id="rId17"/>
    <p:sldId id="423" r:id="rId18"/>
    <p:sldId id="468" r:id="rId19"/>
    <p:sldId id="369" r:id="rId20"/>
    <p:sldId id="370" r:id="rId21"/>
    <p:sldId id="371" r:id="rId22"/>
    <p:sldId id="469" r:id="rId23"/>
    <p:sldId id="470" r:id="rId24"/>
    <p:sldId id="471" r:id="rId25"/>
    <p:sldId id="426" r:id="rId26"/>
    <p:sldId id="428" r:id="rId27"/>
    <p:sldId id="425" r:id="rId28"/>
    <p:sldId id="460" r:id="rId29"/>
    <p:sldId id="461" r:id="rId30"/>
    <p:sldId id="459" r:id="rId31"/>
    <p:sldId id="430" r:id="rId32"/>
    <p:sldId id="429" r:id="rId33"/>
    <p:sldId id="432" r:id="rId34"/>
    <p:sldId id="433" r:id="rId35"/>
  </p:sldIdLst>
  <p:sldSz cx="9144000" cy="6858000" type="screen4x3"/>
  <p:notesSz cx="6858000" cy="9144000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omic Sans MS" panose="030F0702030302020204" pitchFamily="66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3613"/>
  </p:normalViewPr>
  <p:slideViewPr>
    <p:cSldViewPr>
      <p:cViewPr varScale="1">
        <p:scale>
          <a:sx n="63" d="100"/>
          <a:sy n="63" d="100"/>
        </p:scale>
        <p:origin x="138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25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946FCAFA-0891-724F-9DC2-BBE7599F5F14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3232E5F7-45A9-7F4E-AD8C-C90EECE621DA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0" name="Rectangle 4">
            <a:extLst>
              <a:ext uri="{FF2B5EF4-FFF2-40B4-BE49-F238E27FC236}">
                <a16:creationId xmlns:a16="http://schemas.microsoft.com/office/drawing/2014/main" id="{87CFB32F-C2C9-F640-BA79-F323ACCCE97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221" name="Rectangle 5">
            <a:extLst>
              <a:ext uri="{FF2B5EF4-FFF2-40B4-BE49-F238E27FC236}">
                <a16:creationId xmlns:a16="http://schemas.microsoft.com/office/drawing/2014/main" id="{D264045B-3E5A-B740-A659-1F4AC503F0C2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695105C7-777F-40DB-A075-F3389C1F812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>
            <a:extLst>
              <a:ext uri="{FF2B5EF4-FFF2-40B4-BE49-F238E27FC236}">
                <a16:creationId xmlns:a16="http://schemas.microsoft.com/office/drawing/2014/main" id="{9F5AC02C-9992-344F-B4F4-4368DE4FFC2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47" name="Rectangle 3">
            <a:extLst>
              <a:ext uri="{FF2B5EF4-FFF2-40B4-BE49-F238E27FC236}">
                <a16:creationId xmlns:a16="http://schemas.microsoft.com/office/drawing/2014/main" id="{6E304D08-DA8F-EB41-9294-6B5D110660E0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5364" name="Rectangle 4">
            <a:extLst>
              <a:ext uri="{FF2B5EF4-FFF2-40B4-BE49-F238E27FC236}">
                <a16:creationId xmlns:a16="http://schemas.microsoft.com/office/drawing/2014/main" id="{0B4A9C70-87D6-4588-9EBD-3BEC1C5F36F9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4149" name="Rectangle 5">
            <a:extLst>
              <a:ext uri="{FF2B5EF4-FFF2-40B4-BE49-F238E27FC236}">
                <a16:creationId xmlns:a16="http://schemas.microsoft.com/office/drawing/2014/main" id="{89A159B3-D7CB-2744-9533-F0F62FF1C580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134150" name="Rectangle 6">
            <a:extLst>
              <a:ext uri="{FF2B5EF4-FFF2-40B4-BE49-F238E27FC236}">
                <a16:creationId xmlns:a16="http://schemas.microsoft.com/office/drawing/2014/main" id="{C2D978CC-D835-A54B-A90F-6C9A4DEACCD9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34151" name="Rectangle 7">
            <a:extLst>
              <a:ext uri="{FF2B5EF4-FFF2-40B4-BE49-F238E27FC236}">
                <a16:creationId xmlns:a16="http://schemas.microsoft.com/office/drawing/2014/main" id="{A1669392-E053-B44C-877A-DC47225025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A605F518-77BE-406E-BDB0-2222BB9470A8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108" charset="-128"/>
        <a:cs typeface="ＭＳ Ｐゴシック" pitchFamily="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omic Sans MS" pitchFamily="-64" charset="0"/>
        <a:ea typeface="ＭＳ Ｐゴシック" pitchFamily="-64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>
            <a:extLst>
              <a:ext uri="{FF2B5EF4-FFF2-40B4-BE49-F238E27FC236}">
                <a16:creationId xmlns:a16="http://schemas.microsoft.com/office/drawing/2014/main" id="{D0DBE97A-5C32-4BF6-BEDE-3CAAA25E1D9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62B1E2B-4E67-48A6-8F79-6ED37269C539}" type="slidenum">
              <a:rPr lang="it-IT" altLang="it-IT" smtClean="0"/>
              <a:pPr>
                <a:spcBef>
                  <a:spcPct val="0"/>
                </a:spcBef>
              </a:pPr>
              <a:t>1</a:t>
            </a:fld>
            <a:endParaRPr lang="it-IT" altLang="it-IT"/>
          </a:p>
        </p:txBody>
      </p:sp>
      <p:sp>
        <p:nvSpPr>
          <p:cNvPr id="18434" name="Rectangle 2">
            <a:extLst>
              <a:ext uri="{FF2B5EF4-FFF2-40B4-BE49-F238E27FC236}">
                <a16:creationId xmlns:a16="http://schemas.microsoft.com/office/drawing/2014/main" id="{E817808C-9E6F-4BC1-A3A9-7CF0E2DCEE4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A1A7284C-3885-43BB-BA44-469619DA05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7">
            <a:extLst>
              <a:ext uri="{FF2B5EF4-FFF2-40B4-BE49-F238E27FC236}">
                <a16:creationId xmlns:a16="http://schemas.microsoft.com/office/drawing/2014/main" id="{1260781F-3BED-48A0-8962-F79B9FDE286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01376683-FC14-4370-B154-B78F75E5CDA0}" type="slidenum">
              <a:rPr lang="it-IT" altLang="it-IT" smtClean="0"/>
              <a:pPr>
                <a:spcBef>
                  <a:spcPct val="0"/>
                </a:spcBef>
              </a:pPr>
              <a:t>12</a:t>
            </a:fld>
            <a:endParaRPr lang="it-IT" altLang="it-IT"/>
          </a:p>
        </p:txBody>
      </p:sp>
      <p:sp>
        <p:nvSpPr>
          <p:cNvPr id="36866" name="Rectangle 2">
            <a:extLst>
              <a:ext uri="{FF2B5EF4-FFF2-40B4-BE49-F238E27FC236}">
                <a16:creationId xmlns:a16="http://schemas.microsoft.com/office/drawing/2014/main" id="{B6AEC75C-0621-49EC-88A2-0A92759CCF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6BF13DC3-9DAF-473D-8941-1C069080B0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7">
            <a:extLst>
              <a:ext uri="{FF2B5EF4-FFF2-40B4-BE49-F238E27FC236}">
                <a16:creationId xmlns:a16="http://schemas.microsoft.com/office/drawing/2014/main" id="{2A79A701-2E33-405F-B993-BF65B0163BF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4E7CBA7D-18E5-4C26-BE2E-55C33AAC48D4}" type="slidenum">
              <a:rPr lang="it-IT" altLang="it-IT" smtClean="0"/>
              <a:pPr>
                <a:spcBef>
                  <a:spcPct val="0"/>
                </a:spcBef>
              </a:pPr>
              <a:t>13</a:t>
            </a:fld>
            <a:endParaRPr lang="it-IT" altLang="it-IT"/>
          </a:p>
        </p:txBody>
      </p:sp>
      <p:sp>
        <p:nvSpPr>
          <p:cNvPr id="38914" name="Rectangle 2">
            <a:extLst>
              <a:ext uri="{FF2B5EF4-FFF2-40B4-BE49-F238E27FC236}">
                <a16:creationId xmlns:a16="http://schemas.microsoft.com/office/drawing/2014/main" id="{6BFFD737-6816-4781-9F6C-3113053FF4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3D4093C-CC20-4B02-9436-76AB79F2BE3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7">
            <a:extLst>
              <a:ext uri="{FF2B5EF4-FFF2-40B4-BE49-F238E27FC236}">
                <a16:creationId xmlns:a16="http://schemas.microsoft.com/office/drawing/2014/main" id="{307CC90A-4F61-4A59-A5CF-A6E3698429F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B8E4BB3-43DF-4FB0-807A-AF4DAF1039FE}" type="slidenum">
              <a:rPr lang="it-IT" altLang="it-IT" smtClean="0"/>
              <a:pPr>
                <a:spcBef>
                  <a:spcPct val="0"/>
                </a:spcBef>
              </a:pPr>
              <a:t>16</a:t>
            </a:fld>
            <a:endParaRPr lang="it-IT" altLang="it-IT"/>
          </a:p>
        </p:txBody>
      </p:sp>
      <p:sp>
        <p:nvSpPr>
          <p:cNvPr id="40962" name="Rectangle 2">
            <a:extLst>
              <a:ext uri="{FF2B5EF4-FFF2-40B4-BE49-F238E27FC236}">
                <a16:creationId xmlns:a16="http://schemas.microsoft.com/office/drawing/2014/main" id="{54D3604B-1D09-4C81-A0E1-F3A758ECE0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E795FA14-F051-48BE-8ABC-9F6C750C42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Da qui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7">
            <a:extLst>
              <a:ext uri="{FF2B5EF4-FFF2-40B4-BE49-F238E27FC236}">
                <a16:creationId xmlns:a16="http://schemas.microsoft.com/office/drawing/2014/main" id="{0BA823A8-8770-489C-83F7-F01BB1E1BE6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A43DA89B-290F-4FCF-93E7-3800DE266981}" type="slidenum">
              <a:rPr lang="it-IT" altLang="it-IT" smtClean="0"/>
              <a:pPr>
                <a:spcBef>
                  <a:spcPct val="0"/>
                </a:spcBef>
              </a:pPr>
              <a:t>24</a:t>
            </a:fld>
            <a:endParaRPr lang="it-IT" altLang="it-IT"/>
          </a:p>
        </p:txBody>
      </p:sp>
      <p:sp>
        <p:nvSpPr>
          <p:cNvPr id="43010" name="Rectangle 2">
            <a:extLst>
              <a:ext uri="{FF2B5EF4-FFF2-40B4-BE49-F238E27FC236}">
                <a16:creationId xmlns:a16="http://schemas.microsoft.com/office/drawing/2014/main" id="{C884358C-0941-4838-BBD2-52D12685591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324344E8-DBC5-4E60-8B36-154A9F68E8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>
            <a:extLst>
              <a:ext uri="{FF2B5EF4-FFF2-40B4-BE49-F238E27FC236}">
                <a16:creationId xmlns:a16="http://schemas.microsoft.com/office/drawing/2014/main" id="{4C8AEA12-7EC5-49B6-AFAB-07A7461712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C7AD898C-DD3B-4558-8496-7E813F9AFD2A}" type="slidenum">
              <a:rPr lang="it-IT" altLang="it-IT" smtClean="0"/>
              <a:pPr>
                <a:spcBef>
                  <a:spcPct val="0"/>
                </a:spcBef>
              </a:pPr>
              <a:t>25</a:t>
            </a:fld>
            <a:endParaRPr lang="it-IT" altLang="it-IT"/>
          </a:p>
        </p:txBody>
      </p:sp>
      <p:sp>
        <p:nvSpPr>
          <p:cNvPr id="45058" name="Rectangle 2">
            <a:extLst>
              <a:ext uri="{FF2B5EF4-FFF2-40B4-BE49-F238E27FC236}">
                <a16:creationId xmlns:a16="http://schemas.microsoft.com/office/drawing/2014/main" id="{BA334536-8C10-4DF9-B166-D2A099FBBB1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5E70D66D-2462-41CD-8B92-B7D9E0D71E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>
            <a:extLst>
              <a:ext uri="{FF2B5EF4-FFF2-40B4-BE49-F238E27FC236}">
                <a16:creationId xmlns:a16="http://schemas.microsoft.com/office/drawing/2014/main" id="{FC386018-C82B-428C-81C0-DF11A64B50C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1B0B9BAF-7A68-480A-84A7-EECE26DE2F2F}" type="slidenum">
              <a:rPr lang="it-IT" altLang="it-IT" smtClean="0"/>
              <a:pPr>
                <a:spcBef>
                  <a:spcPct val="0"/>
                </a:spcBef>
              </a:pPr>
              <a:t>26</a:t>
            </a:fld>
            <a:endParaRPr lang="it-IT" altLang="it-IT"/>
          </a:p>
        </p:txBody>
      </p:sp>
      <p:sp>
        <p:nvSpPr>
          <p:cNvPr id="47106" name="Rectangle 2">
            <a:extLst>
              <a:ext uri="{FF2B5EF4-FFF2-40B4-BE49-F238E27FC236}">
                <a16:creationId xmlns:a16="http://schemas.microsoft.com/office/drawing/2014/main" id="{DC74425A-441E-4D70-B524-D3A209F9CD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A76FEDC9-0908-4167-BA15-CBBC12BF8D5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>
            <a:extLst>
              <a:ext uri="{FF2B5EF4-FFF2-40B4-BE49-F238E27FC236}">
                <a16:creationId xmlns:a16="http://schemas.microsoft.com/office/drawing/2014/main" id="{8065903A-1590-4EF6-B84B-3DBE14ADB4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D4140DF4-399B-4360-993B-3CE1867D3672}" type="slidenum">
              <a:rPr lang="it-IT" altLang="it-IT" smtClean="0"/>
              <a:pPr>
                <a:spcBef>
                  <a:spcPct val="0"/>
                </a:spcBef>
              </a:pPr>
              <a:t>27</a:t>
            </a:fld>
            <a:endParaRPr lang="it-IT" altLang="it-IT"/>
          </a:p>
        </p:txBody>
      </p:sp>
      <p:sp>
        <p:nvSpPr>
          <p:cNvPr id="49154" name="Rectangle 2">
            <a:extLst>
              <a:ext uri="{FF2B5EF4-FFF2-40B4-BE49-F238E27FC236}">
                <a16:creationId xmlns:a16="http://schemas.microsoft.com/office/drawing/2014/main" id="{77C4FC92-F1FC-49CD-B68C-99129201C1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49155" name="Rectangle 3">
            <a:extLst>
              <a:ext uri="{FF2B5EF4-FFF2-40B4-BE49-F238E27FC236}">
                <a16:creationId xmlns:a16="http://schemas.microsoft.com/office/drawing/2014/main" id="{0B40EAF0-6F52-4FB5-B1A8-913DBB47A93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7">
            <a:extLst>
              <a:ext uri="{FF2B5EF4-FFF2-40B4-BE49-F238E27FC236}">
                <a16:creationId xmlns:a16="http://schemas.microsoft.com/office/drawing/2014/main" id="{4EA02506-F77B-440D-B4D1-33DCFACF11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7AF3ED91-5057-4F0D-ABA6-8005B186289D}" type="slidenum">
              <a:rPr lang="it-IT" altLang="it-IT" smtClean="0"/>
              <a:pPr>
                <a:spcBef>
                  <a:spcPct val="0"/>
                </a:spcBef>
              </a:pPr>
              <a:t>28</a:t>
            </a:fld>
            <a:endParaRPr lang="it-IT" altLang="it-IT"/>
          </a:p>
        </p:txBody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D2057F7E-1869-4CF3-86EF-972221CF92F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5B6AF015-D147-49A3-9682-EC18646358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7">
            <a:extLst>
              <a:ext uri="{FF2B5EF4-FFF2-40B4-BE49-F238E27FC236}">
                <a16:creationId xmlns:a16="http://schemas.microsoft.com/office/drawing/2014/main" id="{95A634A7-5CEF-41BF-BEBE-FC4C39835F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0EAB503-722A-49AC-9582-7D5FF4349650}" type="slidenum">
              <a:rPr lang="it-IT" altLang="it-IT" smtClean="0"/>
              <a:pPr>
                <a:spcBef>
                  <a:spcPct val="0"/>
                </a:spcBef>
              </a:pPr>
              <a:t>29</a:t>
            </a:fld>
            <a:endParaRPr lang="it-IT" altLang="it-IT"/>
          </a:p>
        </p:txBody>
      </p:sp>
      <p:sp>
        <p:nvSpPr>
          <p:cNvPr id="53250" name="Rectangle 2">
            <a:extLst>
              <a:ext uri="{FF2B5EF4-FFF2-40B4-BE49-F238E27FC236}">
                <a16:creationId xmlns:a16="http://schemas.microsoft.com/office/drawing/2014/main" id="{4782CFAE-2190-4F4F-8814-58B10CE4C1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3251" name="Rectangle 3">
            <a:extLst>
              <a:ext uri="{FF2B5EF4-FFF2-40B4-BE49-F238E27FC236}">
                <a16:creationId xmlns:a16="http://schemas.microsoft.com/office/drawing/2014/main" id="{F4A623C9-002A-4FD7-8510-59A7207D1A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>
            <a:extLst>
              <a:ext uri="{FF2B5EF4-FFF2-40B4-BE49-F238E27FC236}">
                <a16:creationId xmlns:a16="http://schemas.microsoft.com/office/drawing/2014/main" id="{837D3FC0-CDD0-4B90-BCDC-4C6CB7735F6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695BB98-BE49-4A68-9B84-CEB4CFD4310A}" type="slidenum">
              <a:rPr lang="it-IT" altLang="it-IT" smtClean="0"/>
              <a:pPr>
                <a:spcBef>
                  <a:spcPct val="0"/>
                </a:spcBef>
              </a:pPr>
              <a:t>30</a:t>
            </a:fld>
            <a:endParaRPr lang="it-IT" altLang="it-IT"/>
          </a:p>
        </p:txBody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6B1C0944-D491-4C3D-819C-9089FCF9061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9E270DD3-998E-4272-B0A9-56C3A602A7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>
            <a:extLst>
              <a:ext uri="{FF2B5EF4-FFF2-40B4-BE49-F238E27FC236}">
                <a16:creationId xmlns:a16="http://schemas.microsoft.com/office/drawing/2014/main" id="{2AA872B6-0CC0-4B47-B310-D6E1B674A9B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679EC49F-189E-41F9-84FC-BB9B3F3BB14C}" type="slidenum">
              <a:rPr lang="it-IT" altLang="it-IT" smtClean="0"/>
              <a:pPr>
                <a:spcBef>
                  <a:spcPct val="0"/>
                </a:spcBef>
              </a:pPr>
              <a:t>2</a:t>
            </a:fld>
            <a:endParaRPr lang="it-IT" altLang="it-IT"/>
          </a:p>
        </p:txBody>
      </p:sp>
      <p:sp>
        <p:nvSpPr>
          <p:cNvPr id="20482" name="Rectangle 2">
            <a:extLst>
              <a:ext uri="{FF2B5EF4-FFF2-40B4-BE49-F238E27FC236}">
                <a16:creationId xmlns:a16="http://schemas.microsoft.com/office/drawing/2014/main" id="{37686A81-7C06-4C50-A8EA-E4645E107F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F8EEF858-4BF9-4A8E-A5E0-3CAD9BDB53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7">
            <a:extLst>
              <a:ext uri="{FF2B5EF4-FFF2-40B4-BE49-F238E27FC236}">
                <a16:creationId xmlns:a16="http://schemas.microsoft.com/office/drawing/2014/main" id="{60F22DB0-3005-4E73-9410-530F409CB34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294A1807-9BAF-48C0-A563-62F1697FFD70}" type="slidenum">
              <a:rPr lang="it-IT" altLang="it-IT" smtClean="0"/>
              <a:pPr>
                <a:spcBef>
                  <a:spcPct val="0"/>
                </a:spcBef>
              </a:pPr>
              <a:t>31</a:t>
            </a:fld>
            <a:endParaRPr lang="it-IT" altLang="it-IT"/>
          </a:p>
        </p:txBody>
      </p:sp>
      <p:sp>
        <p:nvSpPr>
          <p:cNvPr id="57346" name="Rectangle 2">
            <a:extLst>
              <a:ext uri="{FF2B5EF4-FFF2-40B4-BE49-F238E27FC236}">
                <a16:creationId xmlns:a16="http://schemas.microsoft.com/office/drawing/2014/main" id="{3D02594D-E27C-4C86-BA29-6C72BC1BF6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7347" name="Rectangle 3">
            <a:extLst>
              <a:ext uri="{FF2B5EF4-FFF2-40B4-BE49-F238E27FC236}">
                <a16:creationId xmlns:a16="http://schemas.microsoft.com/office/drawing/2014/main" id="{660C1982-3C23-4FEB-BAF2-B74720B2B9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1433" tIns="45716" rIns="91433" bIns="45716"/>
          <a:lstStyle/>
          <a:p>
            <a:pPr eaLnBrk="1" hangingPunct="1"/>
            <a:r>
              <a:rPr lang="it-IT" altLang="it-IT">
                <a:latin typeface="Comic Sans MS" panose="030F0702030302020204" pitchFamily="66" charset="0"/>
                <a:ea typeface="ＭＳ Ｐゴシック" panose="020B0600070205080204" pitchFamily="34" charset="-128"/>
              </a:rPr>
              <a:t> </a:t>
            </a: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>
            <a:extLst>
              <a:ext uri="{FF2B5EF4-FFF2-40B4-BE49-F238E27FC236}">
                <a16:creationId xmlns:a16="http://schemas.microsoft.com/office/drawing/2014/main" id="{16A9817A-104C-434C-98C5-3FD65C9CE5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9A46FE6-0014-4CA4-8A61-39F406F81112}" type="slidenum">
              <a:rPr lang="it-IT" altLang="it-IT" smtClean="0"/>
              <a:pPr>
                <a:spcBef>
                  <a:spcPct val="0"/>
                </a:spcBef>
              </a:pPr>
              <a:t>32</a:t>
            </a:fld>
            <a:endParaRPr lang="it-IT" altLang="it-IT"/>
          </a:p>
        </p:txBody>
      </p:sp>
      <p:sp>
        <p:nvSpPr>
          <p:cNvPr id="59394" name="Rectangle 2">
            <a:extLst>
              <a:ext uri="{FF2B5EF4-FFF2-40B4-BE49-F238E27FC236}">
                <a16:creationId xmlns:a16="http://schemas.microsoft.com/office/drawing/2014/main" id="{E6A5E75D-5588-441B-A22A-A3C85D841E1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9395" name="Rectangle 3">
            <a:extLst>
              <a:ext uri="{FF2B5EF4-FFF2-40B4-BE49-F238E27FC236}">
                <a16:creationId xmlns:a16="http://schemas.microsoft.com/office/drawing/2014/main" id="{EF358E82-D6A4-4EF2-876C-AF3368708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Rectangle 7">
            <a:extLst>
              <a:ext uri="{FF2B5EF4-FFF2-40B4-BE49-F238E27FC236}">
                <a16:creationId xmlns:a16="http://schemas.microsoft.com/office/drawing/2014/main" id="{F5262E25-FD1E-44F9-A14C-047A45CBB7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35B9600F-A4A3-4EDF-9798-A59AFA735D57}" type="slidenum">
              <a:rPr lang="it-IT" altLang="it-IT" smtClean="0"/>
              <a:pPr>
                <a:spcBef>
                  <a:spcPct val="0"/>
                </a:spcBef>
              </a:pPr>
              <a:t>33</a:t>
            </a:fld>
            <a:endParaRPr lang="it-IT" altLang="it-IT"/>
          </a:p>
        </p:txBody>
      </p:sp>
      <p:sp>
        <p:nvSpPr>
          <p:cNvPr id="61442" name="Rectangle 2">
            <a:extLst>
              <a:ext uri="{FF2B5EF4-FFF2-40B4-BE49-F238E27FC236}">
                <a16:creationId xmlns:a16="http://schemas.microsoft.com/office/drawing/2014/main" id="{744B6983-AA8F-462E-BA66-99FDE6545D6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6CECC8F0-D2E5-4D09-9285-B5B7B4B66B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7">
            <a:extLst>
              <a:ext uri="{FF2B5EF4-FFF2-40B4-BE49-F238E27FC236}">
                <a16:creationId xmlns:a16="http://schemas.microsoft.com/office/drawing/2014/main" id="{3AAB1A44-2D06-4997-9AD6-7007B43FE99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D14F5F0-30FE-4522-AB21-AFF836FDDBB9}" type="slidenum">
              <a:rPr lang="it-IT" altLang="it-IT" smtClean="0"/>
              <a:pPr>
                <a:spcBef>
                  <a:spcPct val="0"/>
                </a:spcBef>
              </a:pPr>
              <a:t>3</a:t>
            </a:fld>
            <a:endParaRPr lang="it-IT" altLang="it-IT"/>
          </a:p>
        </p:txBody>
      </p:sp>
      <p:sp>
        <p:nvSpPr>
          <p:cNvPr id="22530" name="Rectangle 2">
            <a:extLst>
              <a:ext uri="{FF2B5EF4-FFF2-40B4-BE49-F238E27FC236}">
                <a16:creationId xmlns:a16="http://schemas.microsoft.com/office/drawing/2014/main" id="{8DC55A05-6B47-411C-9F38-D6BB653F0D7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2531" name="Rectangle 3">
            <a:extLst>
              <a:ext uri="{FF2B5EF4-FFF2-40B4-BE49-F238E27FC236}">
                <a16:creationId xmlns:a16="http://schemas.microsoft.com/office/drawing/2014/main" id="{AFA2DA3A-2B45-4593-AD11-C27E4E982A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7">
            <a:extLst>
              <a:ext uri="{FF2B5EF4-FFF2-40B4-BE49-F238E27FC236}">
                <a16:creationId xmlns:a16="http://schemas.microsoft.com/office/drawing/2014/main" id="{3522ED79-E911-41BE-A48B-365672BA95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E273804-B3E0-4676-89FE-2366307C0054}" type="slidenum">
              <a:rPr lang="it-IT" altLang="it-IT" smtClean="0"/>
              <a:pPr>
                <a:spcBef>
                  <a:spcPct val="0"/>
                </a:spcBef>
              </a:pPr>
              <a:t>4</a:t>
            </a:fld>
            <a:endParaRPr lang="it-IT" altLang="it-IT"/>
          </a:p>
        </p:txBody>
      </p:sp>
      <p:sp>
        <p:nvSpPr>
          <p:cNvPr id="24578" name="Rectangle 2">
            <a:extLst>
              <a:ext uri="{FF2B5EF4-FFF2-40B4-BE49-F238E27FC236}">
                <a16:creationId xmlns:a16="http://schemas.microsoft.com/office/drawing/2014/main" id="{C95F5B8E-CB91-4E98-A66A-AB7CF7EB05F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79" name="Rectangle 3">
            <a:extLst>
              <a:ext uri="{FF2B5EF4-FFF2-40B4-BE49-F238E27FC236}">
                <a16:creationId xmlns:a16="http://schemas.microsoft.com/office/drawing/2014/main" id="{D391A95A-1A8F-464A-B39C-D785E8322B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7">
            <a:extLst>
              <a:ext uri="{FF2B5EF4-FFF2-40B4-BE49-F238E27FC236}">
                <a16:creationId xmlns:a16="http://schemas.microsoft.com/office/drawing/2014/main" id="{80DFB5CB-E990-43B8-BA1B-8229FD410EE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5C83AAE0-7DD5-4457-B13D-07566A22289B}" type="slidenum">
              <a:rPr lang="it-IT" altLang="it-IT" smtClean="0"/>
              <a:pPr>
                <a:spcBef>
                  <a:spcPct val="0"/>
                </a:spcBef>
              </a:pPr>
              <a:t>5</a:t>
            </a:fld>
            <a:endParaRPr lang="it-IT" altLang="it-IT"/>
          </a:p>
        </p:txBody>
      </p:sp>
      <p:sp>
        <p:nvSpPr>
          <p:cNvPr id="26626" name="Rectangle 2">
            <a:extLst>
              <a:ext uri="{FF2B5EF4-FFF2-40B4-BE49-F238E27FC236}">
                <a16:creationId xmlns:a16="http://schemas.microsoft.com/office/drawing/2014/main" id="{A825D64E-1C76-470C-BAB8-EFDE4C44D4F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6523907-57B3-41C2-A756-00B88691EBC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88615" tIns="44307" rIns="88615" bIns="44307"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7">
            <a:extLst>
              <a:ext uri="{FF2B5EF4-FFF2-40B4-BE49-F238E27FC236}">
                <a16:creationId xmlns:a16="http://schemas.microsoft.com/office/drawing/2014/main" id="{20F73D43-6714-4CC2-97C0-7AD037513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F3425240-60F8-4319-82D2-1503CDAE3CA5}" type="slidenum">
              <a:rPr lang="it-IT" altLang="it-IT" smtClean="0"/>
              <a:pPr>
                <a:spcBef>
                  <a:spcPct val="0"/>
                </a:spcBef>
              </a:pPr>
              <a:t>6</a:t>
            </a:fld>
            <a:endParaRPr lang="it-IT" altLang="it-IT"/>
          </a:p>
        </p:txBody>
      </p:sp>
      <p:sp>
        <p:nvSpPr>
          <p:cNvPr id="28674" name="Rectangle 2">
            <a:extLst>
              <a:ext uri="{FF2B5EF4-FFF2-40B4-BE49-F238E27FC236}">
                <a16:creationId xmlns:a16="http://schemas.microsoft.com/office/drawing/2014/main" id="{BC80F6E3-7907-4DAC-8F85-2CA99EBB5C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6AD5EF7D-8047-41AC-B91D-8794911E972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7">
            <a:extLst>
              <a:ext uri="{FF2B5EF4-FFF2-40B4-BE49-F238E27FC236}">
                <a16:creationId xmlns:a16="http://schemas.microsoft.com/office/drawing/2014/main" id="{F2FBF601-AFB3-490A-9A50-66FA6FC769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E919C75F-399E-40E2-A8B8-B0237BBD0EDD}" type="slidenum">
              <a:rPr lang="it-IT" altLang="it-IT" smtClean="0"/>
              <a:pPr>
                <a:spcBef>
                  <a:spcPct val="0"/>
                </a:spcBef>
              </a:pPr>
              <a:t>8</a:t>
            </a:fld>
            <a:endParaRPr lang="it-IT" altLang="it-IT"/>
          </a:p>
        </p:txBody>
      </p:sp>
      <p:sp>
        <p:nvSpPr>
          <p:cNvPr id="30722" name="Rectangle 2">
            <a:extLst>
              <a:ext uri="{FF2B5EF4-FFF2-40B4-BE49-F238E27FC236}">
                <a16:creationId xmlns:a16="http://schemas.microsoft.com/office/drawing/2014/main" id="{D83ABE5F-65D6-43B6-9BBF-14ECB9D3C7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A5542443-2BDF-4991-9FB3-1438B1DE78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7">
            <a:extLst>
              <a:ext uri="{FF2B5EF4-FFF2-40B4-BE49-F238E27FC236}">
                <a16:creationId xmlns:a16="http://schemas.microsoft.com/office/drawing/2014/main" id="{A03B4759-30A4-480B-9330-3475D27E97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BA9E99A6-5350-4739-83FF-26167594EAB1}" type="slidenum">
              <a:rPr lang="it-IT" altLang="it-IT" smtClean="0"/>
              <a:pPr>
                <a:spcBef>
                  <a:spcPct val="0"/>
                </a:spcBef>
              </a:pPr>
              <a:t>9</a:t>
            </a:fld>
            <a:endParaRPr lang="it-IT" altLang="it-IT"/>
          </a:p>
        </p:txBody>
      </p:sp>
      <p:sp>
        <p:nvSpPr>
          <p:cNvPr id="32770" name="Rectangle 2">
            <a:extLst>
              <a:ext uri="{FF2B5EF4-FFF2-40B4-BE49-F238E27FC236}">
                <a16:creationId xmlns:a16="http://schemas.microsoft.com/office/drawing/2014/main" id="{2ECEF366-EC67-45BA-9B31-267392B26A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8C004D66-9795-4883-AACD-037AFC1E4C9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56E218C1-F968-40D4-B31B-14F615B6086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</a:pPr>
            <a:fld id="{8C7001BC-E721-44D2-8670-62C16C1CBD78}" type="slidenum">
              <a:rPr lang="it-IT" altLang="it-IT" smtClean="0"/>
              <a:pPr>
                <a:spcBef>
                  <a:spcPct val="0"/>
                </a:spcBef>
              </a:pPr>
              <a:t>10</a:t>
            </a:fld>
            <a:endParaRPr lang="it-IT" altLang="it-IT"/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E01F110F-DEB6-4F99-AAB2-84CBE87908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B736266A-32BC-42C2-A244-F4C377F356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it-IT" altLang="it-IT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078B090-A1D6-4946-BA2C-8AEF84F20B5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B7A037E-9640-4871-9CD2-0EADA0D0DB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9937A07-D161-404D-A6A0-92BB54430B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E541C-F299-44EC-97DF-68D27FFDA546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026229733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D7A424C-AE74-42E0-82B9-891E553426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CC102B-7CA5-480C-8835-93BF82B7E4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04D4269-6B95-4FC3-B43B-97A7966440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65377F-6852-4B7A-B6D8-EE4FFFF61362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09950615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B091D8-51DF-4D0E-A56D-80EE43E50B4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E2941F6-63A4-4E09-93EB-A7FEDB830D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6452741-3169-46EF-BF23-7529FABBE5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7E6DA7-5557-4BB8-A29D-52A93C01225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992995552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D8F6543-462F-4F91-B520-D20084345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7D09B21-2F1F-4BCB-8319-3576B371C9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D60E82A-9B84-4155-841F-AC6901422E0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F5AA50-716B-41A2-B72D-EB94A32F0D4C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476146539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79BE009-45EB-44E6-B8EA-4EC32C07CF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11C14-9B5A-43C7-B2CE-A44071725A4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97F7D94-0B8B-45F5-BED9-64B7F4DA1D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21F80F-1723-4077-949B-6BBD8F4626D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8594189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8859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25813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2973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5411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21636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42812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7868C56-44AF-42B2-8443-6A7159E123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73C609-0587-4D99-AAD0-FDF9367FC0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23D0137-C787-46B9-A676-6B839941529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55B4CB-5E56-4022-BF74-2DCD7996AA8B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754315635"/>
      </p:ext>
    </p:extLst>
  </p:cSld>
  <p:clrMapOvr>
    <a:masterClrMapping/>
  </p:clrMapOvr>
  <p:transition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516657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0505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2192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4004919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66466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CDC0AE-6291-4C11-81AA-1305539EF3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B69F6E1-F0E2-4FAE-A057-F801CE7976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C6F11E-B95D-4E25-9F56-43872D6C7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C7A981-26CC-4904-A9E9-B1E132FC5AAA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2693524190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003254B-19D0-4AF0-A354-58F67E7CD9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B6A35B1-A174-4A2B-9745-1D8EE2B46B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019EAA-2AF3-4753-B4FE-C27405F4B38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567A1-6065-4005-8D23-6CEA4772966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046258606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E77DABE-E705-4195-B27F-C5A1EA59B5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221F49-B9CD-44A2-83C1-517E1265F2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FA7B4E0-E9BE-48F7-8313-C1F267A00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1C60E2-C237-4937-959A-74AC75F11A07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903391769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690347F6-DDF8-474F-B32C-ECC31937A78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D396E48-A275-4215-913C-CF1F4DA8685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B421602-3969-458A-B6D2-D987BD5CC2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90DAD9-F326-481F-A50D-9C612DA344A7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3265759799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58815CF2-4C9F-4828-B1E0-30CE55BC726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654EFDCC-FD17-4F9B-AE48-0D2F491EBC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DDFBD57-038C-44BB-B5AB-AB94A1ED860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5E3E6-6F4C-4FE2-BBCF-3163E7E33E3E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841108367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EF9859-3CDD-4975-A957-7558610E33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BAE3719-5F19-4B45-AADC-54967B64D7C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E25F17-3BA4-47F7-817A-5E13EF5621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EEFC67-7C76-48D9-8D81-9969BA562EF0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946135927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C5FA1A7-C71E-4707-84C0-A1089C92D9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D8E83-A4A8-4CA5-B5EE-D9666E79A8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69156B3-C776-4554-8086-EF0BB891A8B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77846A-C643-499B-A113-A65864834011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874866542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0D183FD-64EE-4178-9605-498EA026AF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stile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746031E-E49F-42F4-873C-29212F282F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BB365EC2-7E59-8642-B617-D74BB2BACDC5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A872EAE5-6BC8-E845-84AC-4B5524DF96CF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Comic Sans MS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BEDFAAA-A37A-2C4A-B164-912258A052F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charset="0"/>
                <a:ea typeface="ＭＳ Ｐゴシック" charset="-128"/>
              </a:defRPr>
            </a:lvl1pPr>
          </a:lstStyle>
          <a:p>
            <a:pPr>
              <a:defRPr/>
            </a:pPr>
            <a:fld id="{FBC89E73-30C2-4E6E-8574-3B071BC7432B}" type="slidenum">
              <a:rPr lang="it-IT" altLang="x-none"/>
              <a:pPr>
                <a:defRPr/>
              </a:pPr>
              <a:t>‹N›</a:t>
            </a:fld>
            <a:endParaRPr lang="it-IT" alt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ransition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pitchFamily="108" charset="-128"/>
          <a:cs typeface="ＭＳ Ｐゴシック" pitchFamily="108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  <a:ea typeface="ＭＳ Ｐゴシック" pitchFamily="108" charset="-128"/>
          <a:cs typeface="ＭＳ Ｐゴシック" pitchFamily="108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omic Sans MS" pitchFamily="-6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108" charset="-128"/>
          <a:cs typeface="ＭＳ Ｐゴシック" pitchFamily="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pitchFamily="-6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4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C78F4B-9A75-415C-9B52-D2925428BF76}" type="datetimeFigureOut">
              <a:rPr lang="it-IT" smtClean="0"/>
              <a:t>12/10/2021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3C1BCE-4D48-44FE-A4A7-6B64D46055F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2763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18" Type="http://schemas.openxmlformats.org/officeDocument/2006/relationships/image" Target="../media/image38.png"/><Relationship Id="rId3" Type="http://schemas.openxmlformats.org/officeDocument/2006/relationships/image" Target="../media/image23.jpeg"/><Relationship Id="rId21" Type="http://schemas.openxmlformats.org/officeDocument/2006/relationships/image" Target="../media/image41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1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24" Type="http://schemas.openxmlformats.org/officeDocument/2006/relationships/image" Target="../media/image44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23" Type="http://schemas.openxmlformats.org/officeDocument/2006/relationships/image" Target="../media/image43.png"/><Relationship Id="rId10" Type="http://schemas.openxmlformats.org/officeDocument/2006/relationships/image" Target="../media/image30.png"/><Relationship Id="rId19" Type="http://schemas.openxmlformats.org/officeDocument/2006/relationships/image" Target="../media/image39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Relationship Id="rId22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Depressione_test.pdf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 descr="1.tiff">
            <a:extLst>
              <a:ext uri="{FF2B5EF4-FFF2-40B4-BE49-F238E27FC236}">
                <a16:creationId xmlns:a16="http://schemas.microsoft.com/office/drawing/2014/main" id="{81999FB5-28FC-402F-934D-CDE48615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9200" y="76200"/>
            <a:ext cx="5308600" cy="669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Rectangle 2">
            <a:extLst>
              <a:ext uri="{FF2B5EF4-FFF2-40B4-BE49-F238E27FC236}">
                <a16:creationId xmlns:a16="http://schemas.microsoft.com/office/drawing/2014/main" id="{86BD7923-FF7A-4181-A85E-9EDE62ADBFA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2743200"/>
            <a:ext cx="41910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Antidepressivi</a:t>
            </a:r>
          </a:p>
        </p:txBody>
      </p:sp>
      <p:sp>
        <p:nvSpPr>
          <p:cNvPr id="17411" name="Rectangle 4">
            <a:extLst>
              <a:ext uri="{FF2B5EF4-FFF2-40B4-BE49-F238E27FC236}">
                <a16:creationId xmlns:a16="http://schemas.microsoft.com/office/drawing/2014/main" id="{1F7D2C77-EC6C-4C77-AED7-6F39021A3C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6092825"/>
            <a:ext cx="4572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/>
              <a:t>Vincent Van Gogh, 1890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it-IT" sz="1400" b="1"/>
              <a:t>Old Man in Sorrow (On the Threshold of Eternity)</a:t>
            </a:r>
          </a:p>
        </p:txBody>
      </p:sp>
    </p:spTree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4" descr="F69116-039-f001antidepressivi">
            <a:extLst>
              <a:ext uri="{FF2B5EF4-FFF2-40B4-BE49-F238E27FC236}">
                <a16:creationId xmlns:a16="http://schemas.microsoft.com/office/drawing/2014/main" id="{716B5D48-57B3-4223-9860-EA5B94988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" y="1630363"/>
            <a:ext cx="8331200" cy="499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2">
            <a:extLst>
              <a:ext uri="{FF2B5EF4-FFF2-40B4-BE49-F238E27FC236}">
                <a16:creationId xmlns:a16="http://schemas.microsoft.com/office/drawing/2014/main" id="{44DABA85-DF55-49EC-B8D6-9382F96257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85800"/>
            <a:ext cx="27400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Vie prodepressive</a:t>
            </a:r>
          </a:p>
        </p:txBody>
      </p:sp>
      <p:sp>
        <p:nvSpPr>
          <p:cNvPr id="33795" name="TextBox 3">
            <a:extLst>
              <a:ext uri="{FF2B5EF4-FFF2-40B4-BE49-F238E27FC236}">
                <a16:creationId xmlns:a16="http://schemas.microsoft.com/office/drawing/2014/main" id="{0DB184FB-BF98-433D-8424-C17E5686A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8975" y="685800"/>
            <a:ext cx="28162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Vie antidepressive</a:t>
            </a:r>
          </a:p>
        </p:txBody>
      </p:sp>
    </p:spTree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Immagine 1">
            <a:extLst>
              <a:ext uri="{FF2B5EF4-FFF2-40B4-BE49-F238E27FC236}">
                <a16:creationId xmlns:a16="http://schemas.microsoft.com/office/drawing/2014/main" id="{9D2AEA2A-4749-4954-A6F7-C74B3A9EEE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0"/>
          <a:stretch/>
        </p:blipFill>
        <p:spPr bwMode="auto">
          <a:xfrm>
            <a:off x="2339752" y="250974"/>
            <a:ext cx="5120985" cy="6356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>
            <a:extLst>
              <a:ext uri="{FF2B5EF4-FFF2-40B4-BE49-F238E27FC236}">
                <a16:creationId xmlns:a16="http://schemas.microsoft.com/office/drawing/2014/main" id="{1C30CC8C-3285-4A15-AFFF-9063B5B6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88" y="484188"/>
            <a:ext cx="8839200" cy="5886450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BBDFF606-B6DD-4BA0-934D-1AC131CF9ED8}"/>
              </a:ext>
            </a:extLst>
          </p:cNvPr>
          <p:cNvGrpSpPr>
            <a:grpSpLocks/>
          </p:cNvGrpSpPr>
          <p:nvPr/>
        </p:nvGrpSpPr>
        <p:grpSpPr bwMode="auto">
          <a:xfrm>
            <a:off x="336550" y="381000"/>
            <a:ext cx="6369050" cy="2819400"/>
            <a:chOff x="212" y="240"/>
            <a:chExt cx="4012" cy="1776"/>
          </a:xfrm>
        </p:grpSpPr>
        <p:sp>
          <p:nvSpPr>
            <p:cNvPr id="35903" name="Line 5">
              <a:extLst>
                <a:ext uri="{FF2B5EF4-FFF2-40B4-BE49-F238E27FC236}">
                  <a16:creationId xmlns:a16="http://schemas.microsoft.com/office/drawing/2014/main" id="{7264F25B-78AA-4A62-B4E7-DC5D1D2ECBB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105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5904" name="Group 6">
              <a:extLst>
                <a:ext uri="{FF2B5EF4-FFF2-40B4-BE49-F238E27FC236}">
                  <a16:creationId xmlns:a16="http://schemas.microsoft.com/office/drawing/2014/main" id="{3840271C-6B02-4063-86D1-4DECE36DAC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0" y="240"/>
              <a:ext cx="1824" cy="1776"/>
              <a:chOff x="3408" y="1056"/>
              <a:chExt cx="2016" cy="2016"/>
            </a:xfrm>
          </p:grpSpPr>
          <p:sp>
            <p:nvSpPr>
              <p:cNvPr id="35914" name="Rectangle 7">
                <a:extLst>
                  <a:ext uri="{FF2B5EF4-FFF2-40B4-BE49-F238E27FC236}">
                    <a16:creationId xmlns:a16="http://schemas.microsoft.com/office/drawing/2014/main" id="{17FDA7E2-7253-451E-9D06-9E57A0CFD4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056"/>
                <a:ext cx="2016" cy="201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5915" name="Text Box 8">
                <a:extLst>
                  <a:ext uri="{FF2B5EF4-FFF2-40B4-BE49-F238E27FC236}">
                    <a16:creationId xmlns:a16="http://schemas.microsoft.com/office/drawing/2014/main" id="{58479298-40C0-4B0C-87F0-808DDF06143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56" y="1248"/>
                <a:ext cx="1872" cy="32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400" b="1"/>
                  <a:t>Umore</a:t>
                </a:r>
              </a:p>
            </p:txBody>
          </p:sp>
          <p:pic>
            <p:nvPicPr>
              <p:cNvPr id="35916" name="Picture 9">
                <a:extLst>
                  <a:ext uri="{FF2B5EF4-FFF2-40B4-BE49-F238E27FC236}">
                    <a16:creationId xmlns:a16="http://schemas.microsoft.com/office/drawing/2014/main" id="{987C912B-B6B7-4144-95CF-A5F2B207045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40" y="1680"/>
                <a:ext cx="1168" cy="1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905" name="Group 10">
              <a:extLst>
                <a:ext uri="{FF2B5EF4-FFF2-40B4-BE49-F238E27FC236}">
                  <a16:creationId xmlns:a16="http://schemas.microsoft.com/office/drawing/2014/main" id="{95A4F223-B633-463C-9476-24298587D2A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" y="240"/>
              <a:ext cx="1708" cy="1776"/>
              <a:chOff x="412" y="1248"/>
              <a:chExt cx="2228" cy="2016"/>
            </a:xfrm>
          </p:grpSpPr>
          <p:grpSp>
            <p:nvGrpSpPr>
              <p:cNvPr id="35906" name="Group 11">
                <a:extLst>
                  <a:ext uri="{FF2B5EF4-FFF2-40B4-BE49-F238E27FC236}">
                    <a16:creationId xmlns:a16="http://schemas.microsoft.com/office/drawing/2014/main" id="{57D51890-35A9-4D65-B9A1-CFA0B936E1D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12" y="1248"/>
                <a:ext cx="2228" cy="2016"/>
                <a:chOff x="412" y="2736"/>
                <a:chExt cx="2228" cy="2016"/>
              </a:xfrm>
            </p:grpSpPr>
            <p:grpSp>
              <p:nvGrpSpPr>
                <p:cNvPr id="35908" name="Group 12">
                  <a:extLst>
                    <a:ext uri="{FF2B5EF4-FFF2-40B4-BE49-F238E27FC236}">
                      <a16:creationId xmlns:a16="http://schemas.microsoft.com/office/drawing/2014/main" id="{5082B6ED-EDBD-4BC2-948D-2041F920C3A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12" y="2736"/>
                  <a:ext cx="2228" cy="2016"/>
                  <a:chOff x="508" y="1056"/>
                  <a:chExt cx="2228" cy="2016"/>
                </a:xfrm>
              </p:grpSpPr>
              <p:sp>
                <p:nvSpPr>
                  <p:cNvPr id="587789" name="Rectangle 13">
                    <a:extLst>
                      <a:ext uri="{FF2B5EF4-FFF2-40B4-BE49-F238E27FC236}">
                        <a16:creationId xmlns:a16="http://schemas.microsoft.com/office/drawing/2014/main" id="{E6CEAB73-01B2-1E44-9D33-8C0E9247358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528" y="1056"/>
                    <a:ext cx="2208" cy="2016"/>
                  </a:xfrm>
                  <a:prstGeom prst="rect">
                    <a:avLst/>
                  </a:prstGeom>
                  <a:solidFill>
                    <a:srgbClr val="00FFFF"/>
                  </a:solidFill>
                  <a:ln w="9525">
                    <a:noFill/>
                    <a:miter lim="800000"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 algn="ctr">
                      <a:defRPr/>
                    </a:pPr>
                    <a:endParaRPr lang="it-IT" sz="3600" b="1">
                      <a:effectLst>
                        <a:outerShdw blurRad="38100" dist="38100" dir="2700000" algn="tl">
                          <a:srgbClr val="FFFFFF"/>
                        </a:outerShdw>
                      </a:effectLst>
                      <a:latin typeface="Comic Sans MS" charset="0"/>
                      <a:ea typeface="ＭＳ Ｐゴシック" charset="0"/>
                      <a:cs typeface="ＭＳ Ｐゴシック" charset="0"/>
                    </a:endParaRPr>
                  </a:p>
                </p:txBody>
              </p:sp>
              <p:pic>
                <p:nvPicPr>
                  <p:cNvPr id="35911" name="Picture 14">
                    <a:extLst>
                      <a:ext uri="{FF2B5EF4-FFF2-40B4-BE49-F238E27FC236}">
                        <a16:creationId xmlns:a16="http://schemas.microsoft.com/office/drawing/2014/main" id="{B08EC1CF-E7C6-4185-AD69-30801A02893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624" y="130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35912" name="Text Box 15">
                    <a:extLst>
                      <a:ext uri="{FF2B5EF4-FFF2-40B4-BE49-F238E27FC236}">
                        <a16:creationId xmlns:a16="http://schemas.microsoft.com/office/drawing/2014/main" id="{5698DA78-06E2-4F5C-A56D-3FA8C82CBBA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5" y="2726"/>
                    <a:ext cx="1298" cy="26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it-IT" sz="1800"/>
                      <a:t>recettori ß</a:t>
                    </a:r>
                    <a:r>
                      <a:rPr lang="en-US" altLang="it-IT" sz="1800" baseline="-25000"/>
                      <a:t>1</a:t>
                    </a:r>
                  </a:p>
                </p:txBody>
              </p:sp>
              <p:sp>
                <p:nvSpPr>
                  <p:cNvPr id="35913" name="Text Box 16">
                    <a:extLst>
                      <a:ext uri="{FF2B5EF4-FFF2-40B4-BE49-F238E27FC236}">
                        <a16:creationId xmlns:a16="http://schemas.microsoft.com/office/drawing/2014/main" id="{31A0E72F-0EEE-4C54-B82A-29E510B5CB1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08" y="1115"/>
                    <a:ext cx="873" cy="26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0"/>
                      </a:spcBef>
                      <a:buFontTx/>
                      <a:buNone/>
                    </a:pPr>
                    <a:r>
                      <a:rPr lang="it-IT" altLang="it-IT" sz="1800"/>
                      <a:t>frontale</a:t>
                    </a:r>
                  </a:p>
                </p:txBody>
              </p:sp>
            </p:grpSp>
            <p:pic>
              <p:nvPicPr>
                <p:cNvPr id="35909" name="Picture 17">
                  <a:extLst>
                    <a:ext uri="{FF2B5EF4-FFF2-40B4-BE49-F238E27FC236}">
                      <a16:creationId xmlns:a16="http://schemas.microsoft.com/office/drawing/2014/main" id="{01EB8AF8-131F-44E6-A6C3-611AF02C655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51" y="3513"/>
                  <a:ext cx="1072" cy="45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5907" name="Line 18">
                <a:extLst>
                  <a:ext uri="{FF2B5EF4-FFF2-40B4-BE49-F238E27FC236}">
                    <a16:creationId xmlns:a16="http://schemas.microsoft.com/office/drawing/2014/main" id="{DFB13032-A654-4790-BFAB-C6B1CD0AB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672" y="2256"/>
                <a:ext cx="192" cy="576"/>
              </a:xfrm>
              <a:prstGeom prst="line">
                <a:avLst/>
              </a:prstGeom>
              <a:noFill/>
              <a:ln w="28575">
                <a:solidFill>
                  <a:schemeClr val="bg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</p:grpSp>
      <p:grpSp>
        <p:nvGrpSpPr>
          <p:cNvPr id="7" name="Group 19">
            <a:extLst>
              <a:ext uri="{FF2B5EF4-FFF2-40B4-BE49-F238E27FC236}">
                <a16:creationId xmlns:a16="http://schemas.microsoft.com/office/drawing/2014/main" id="{B325E0CA-B006-4260-BFD2-B01DEE4A058F}"/>
              </a:ext>
            </a:extLst>
          </p:cNvPr>
          <p:cNvGrpSpPr>
            <a:grpSpLocks/>
          </p:cNvGrpSpPr>
          <p:nvPr/>
        </p:nvGrpSpPr>
        <p:grpSpPr bwMode="auto">
          <a:xfrm>
            <a:off x="381000" y="-25400"/>
            <a:ext cx="6629400" cy="3200400"/>
            <a:chOff x="1440" y="2208"/>
            <a:chExt cx="4176" cy="2016"/>
          </a:xfrm>
        </p:grpSpPr>
        <p:grpSp>
          <p:nvGrpSpPr>
            <p:cNvPr id="35889" name="Group 20">
              <a:extLst>
                <a:ext uri="{FF2B5EF4-FFF2-40B4-BE49-F238E27FC236}">
                  <a16:creationId xmlns:a16="http://schemas.microsoft.com/office/drawing/2014/main" id="{B835ECBA-090B-4A9E-9C76-86C8021858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0" y="2208"/>
              <a:ext cx="1776" cy="2016"/>
              <a:chOff x="576" y="864"/>
              <a:chExt cx="2304" cy="2208"/>
            </a:xfrm>
          </p:grpSpPr>
          <p:grpSp>
            <p:nvGrpSpPr>
              <p:cNvPr id="35895" name="Group 21">
                <a:extLst>
                  <a:ext uri="{FF2B5EF4-FFF2-40B4-BE49-F238E27FC236}">
                    <a16:creationId xmlns:a16="http://schemas.microsoft.com/office/drawing/2014/main" id="{58019B85-78D2-423C-97D9-2493ABABCE6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5899" name="Rectangle 22">
                  <a:extLst>
                    <a:ext uri="{FF2B5EF4-FFF2-40B4-BE49-F238E27FC236}">
                      <a16:creationId xmlns:a16="http://schemas.microsoft.com/office/drawing/2014/main" id="{1522DF17-B1FB-44B5-A5D2-9A3EF7C0BB8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sp>
              <p:nvSpPr>
                <p:cNvPr id="35900" name="Text Box 23">
                  <a:extLst>
                    <a:ext uri="{FF2B5EF4-FFF2-40B4-BE49-F238E27FC236}">
                      <a16:creationId xmlns:a16="http://schemas.microsoft.com/office/drawing/2014/main" id="{56369F5E-B5A0-42E5-A28B-417DFC63517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672" y="1190"/>
                  <a:ext cx="1536" cy="253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>
                    <a:lnSpc>
                      <a:spcPct val="90000"/>
                    </a:lnSpc>
                    <a:spcBef>
                      <a:spcPct val="50000"/>
                    </a:spcBef>
                    <a:buFontTx/>
                    <a:buNone/>
                  </a:pPr>
                  <a:r>
                    <a:rPr lang="en-US" altLang="it-IT" sz="2000"/>
                    <a:t>recettori </a:t>
                  </a:r>
                  <a:r>
                    <a:rPr lang="en-US" altLang="it-IT" sz="2000" baseline="-25000"/>
                    <a:t>2</a:t>
                  </a:r>
                </a:p>
              </p:txBody>
            </p:sp>
            <p:pic>
              <p:nvPicPr>
                <p:cNvPr id="35901" name="Picture 24">
                  <a:extLst>
                    <a:ext uri="{FF2B5EF4-FFF2-40B4-BE49-F238E27FC236}">
                      <a16:creationId xmlns:a16="http://schemas.microsoft.com/office/drawing/2014/main" id="{D7C20D5C-7989-4689-A1E2-A8BE7442F23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" y="1444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5902" name="Line 25">
                  <a:extLst>
                    <a:ext uri="{FF2B5EF4-FFF2-40B4-BE49-F238E27FC236}">
                      <a16:creationId xmlns:a16="http://schemas.microsoft.com/office/drawing/2014/main" id="{02F37780-A905-415E-9115-57D7E1DE3B6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912" y="1488"/>
                  <a:ext cx="96" cy="192"/>
                </a:xfrm>
                <a:prstGeom prst="line">
                  <a:avLst/>
                </a:prstGeom>
                <a:noFill/>
                <a:ln w="28575">
                  <a:solidFill>
                    <a:schemeClr val="bg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grpSp>
            <p:nvGrpSpPr>
              <p:cNvPr id="35896" name="Group 26">
                <a:extLst>
                  <a:ext uri="{FF2B5EF4-FFF2-40B4-BE49-F238E27FC236}">
                    <a16:creationId xmlns:a16="http://schemas.microsoft.com/office/drawing/2014/main" id="{5C84340E-4B11-44D6-8DA1-FCCBB018150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6" y="864"/>
                <a:ext cx="2304" cy="1584"/>
                <a:chOff x="576" y="864"/>
                <a:chExt cx="2304" cy="1584"/>
              </a:xfrm>
            </p:grpSpPr>
            <p:sp>
              <p:nvSpPr>
                <p:cNvPr id="35897" name="Text Box 27">
                  <a:extLst>
                    <a:ext uri="{FF2B5EF4-FFF2-40B4-BE49-F238E27FC236}">
                      <a16:creationId xmlns:a16="http://schemas.microsoft.com/office/drawing/2014/main" id="{2EBCC654-179E-4F44-A534-E0D934F5C378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76" y="864"/>
                  <a:ext cx="2304" cy="31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endParaRPr lang="en-US" altLang="it-IT" sz="2400" b="1"/>
                </a:p>
              </p:txBody>
            </p:sp>
            <p:pic>
              <p:nvPicPr>
                <p:cNvPr id="35898" name="Picture 28">
                  <a:extLst>
                    <a:ext uri="{FF2B5EF4-FFF2-40B4-BE49-F238E27FC236}">
                      <a16:creationId xmlns:a16="http://schemas.microsoft.com/office/drawing/2014/main" id="{865D10A8-4186-438C-84A9-900EC8A22FE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128" y="1744"/>
                  <a:ext cx="792" cy="7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35890" name="Group 29">
              <a:extLst>
                <a:ext uri="{FF2B5EF4-FFF2-40B4-BE49-F238E27FC236}">
                  <a16:creationId xmlns:a16="http://schemas.microsoft.com/office/drawing/2014/main" id="{C2AD5297-BDD2-4B08-B8D3-1885805FF27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496"/>
              <a:ext cx="1872" cy="1728"/>
              <a:chOff x="3312" y="1152"/>
              <a:chExt cx="2016" cy="1920"/>
            </a:xfrm>
          </p:grpSpPr>
          <p:sp>
            <p:nvSpPr>
              <p:cNvPr id="35892" name="Rectangle 30">
                <a:extLst>
                  <a:ext uri="{FF2B5EF4-FFF2-40B4-BE49-F238E27FC236}">
                    <a16:creationId xmlns:a16="http://schemas.microsoft.com/office/drawing/2014/main" id="{F18CB945-3EA5-444E-8543-5891D15B9D7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016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5893" name="Text Box 31">
                <a:extLst>
                  <a:ext uri="{FF2B5EF4-FFF2-40B4-BE49-F238E27FC236}">
                    <a16:creationId xmlns:a16="http://schemas.microsoft.com/office/drawing/2014/main" id="{F9D0DF43-0266-40AD-9433-C92985BEFB6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1200"/>
                <a:ext cx="1872" cy="3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400" b="1"/>
                  <a:t>Attenzione</a:t>
                </a:r>
              </a:p>
            </p:txBody>
          </p:sp>
          <p:pic>
            <p:nvPicPr>
              <p:cNvPr id="35894" name="Picture 32">
                <a:extLst>
                  <a:ext uri="{FF2B5EF4-FFF2-40B4-BE49-F238E27FC236}">
                    <a16:creationId xmlns:a16="http://schemas.microsoft.com/office/drawing/2014/main" id="{A68BBBC0-B42C-4FB9-AA29-4518BFDB56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4" y="1840"/>
                <a:ext cx="1560" cy="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91" name="Line 33">
              <a:extLst>
                <a:ext uri="{FF2B5EF4-FFF2-40B4-BE49-F238E27FC236}">
                  <a16:creationId xmlns:a16="http://schemas.microsoft.com/office/drawing/2014/main" id="{945984E5-86C0-4117-A5F3-2397825EFFC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12" y="331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12" name="Group 83">
            <a:extLst>
              <a:ext uri="{FF2B5EF4-FFF2-40B4-BE49-F238E27FC236}">
                <a16:creationId xmlns:a16="http://schemas.microsoft.com/office/drawing/2014/main" id="{2670BF29-C1B4-4940-995A-7DDFA05CE7C0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2667000"/>
            <a:ext cx="7391400" cy="2286000"/>
            <a:chOff x="144" y="1680"/>
            <a:chExt cx="4656" cy="1440"/>
          </a:xfrm>
        </p:grpSpPr>
        <p:sp>
          <p:nvSpPr>
            <p:cNvPr id="35873" name="Line 35">
              <a:extLst>
                <a:ext uri="{FF2B5EF4-FFF2-40B4-BE49-F238E27FC236}">
                  <a16:creationId xmlns:a16="http://schemas.microsoft.com/office/drawing/2014/main" id="{1303D812-59B2-448D-9558-B7A49A1FAFF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2409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5874" name="Group 82">
              <a:extLst>
                <a:ext uri="{FF2B5EF4-FFF2-40B4-BE49-F238E27FC236}">
                  <a16:creationId xmlns:a16="http://schemas.microsoft.com/office/drawing/2014/main" id="{203F4016-C5DA-4465-A4E8-9D3F571E6A4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1856"/>
              <a:ext cx="2496" cy="1264"/>
              <a:chOff x="2304" y="1856"/>
              <a:chExt cx="2496" cy="1264"/>
            </a:xfrm>
          </p:grpSpPr>
          <p:sp>
            <p:nvSpPr>
              <p:cNvPr id="35884" name="Rectangle 37">
                <a:extLst>
                  <a:ext uri="{FF2B5EF4-FFF2-40B4-BE49-F238E27FC236}">
                    <a16:creationId xmlns:a16="http://schemas.microsoft.com/office/drawing/2014/main" id="{6FA5F914-F86A-4683-832D-29D2A5C1F5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856"/>
                <a:ext cx="2311" cy="126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5885" name="Picture 38">
                <a:extLst>
                  <a:ext uri="{FF2B5EF4-FFF2-40B4-BE49-F238E27FC236}">
                    <a16:creationId xmlns:a16="http://schemas.microsoft.com/office/drawing/2014/main" id="{9B95C410-6BFC-4C3B-89EC-8C071AD9922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350" y="1969"/>
                <a:ext cx="2219" cy="913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5886" name="Text Box 39">
                <a:extLst>
                  <a:ext uri="{FF2B5EF4-FFF2-40B4-BE49-F238E27FC236}">
                    <a16:creationId xmlns:a16="http://schemas.microsoft.com/office/drawing/2014/main" id="{97D090CF-FC20-42E8-9638-F42787C8DC8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37" y="2844"/>
                <a:ext cx="106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emozioni</a:t>
                </a:r>
              </a:p>
            </p:txBody>
          </p:sp>
          <p:sp>
            <p:nvSpPr>
              <p:cNvPr id="35887" name="Text Box 40">
                <a:extLst>
                  <a:ext uri="{FF2B5EF4-FFF2-40B4-BE49-F238E27FC236}">
                    <a16:creationId xmlns:a16="http://schemas.microsoft.com/office/drawing/2014/main" id="{F9FF2DA7-7386-4CFD-9A63-E817D3DCD5C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044" y="2844"/>
                <a:ext cx="878" cy="23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agitazione</a:t>
                </a:r>
              </a:p>
            </p:txBody>
          </p:sp>
          <p:sp>
            <p:nvSpPr>
              <p:cNvPr id="35888" name="Text Box 41">
                <a:extLst>
                  <a:ext uri="{FF2B5EF4-FFF2-40B4-BE49-F238E27FC236}">
                    <a16:creationId xmlns:a16="http://schemas.microsoft.com/office/drawing/2014/main" id="{4913F85A-2848-422E-ADB4-7D3ED5A5239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304" y="2837"/>
                <a:ext cx="64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1800" b="1"/>
                  <a:t>energia</a:t>
                </a:r>
              </a:p>
            </p:txBody>
          </p:sp>
        </p:grpSp>
        <p:grpSp>
          <p:nvGrpSpPr>
            <p:cNvPr id="35875" name="Group 81">
              <a:extLst>
                <a:ext uri="{FF2B5EF4-FFF2-40B4-BE49-F238E27FC236}">
                  <a16:creationId xmlns:a16="http://schemas.microsoft.com/office/drawing/2014/main" id="{CA5762C8-CAF7-4ACF-B89E-D84DF654514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1680"/>
              <a:ext cx="1632" cy="1426"/>
              <a:chOff x="144" y="1680"/>
              <a:chExt cx="1632" cy="1426"/>
            </a:xfrm>
          </p:grpSpPr>
          <p:grpSp>
            <p:nvGrpSpPr>
              <p:cNvPr id="35876" name="Group 79">
                <a:extLst>
                  <a:ext uri="{FF2B5EF4-FFF2-40B4-BE49-F238E27FC236}">
                    <a16:creationId xmlns:a16="http://schemas.microsoft.com/office/drawing/2014/main" id="{7A35CF0F-EE14-4106-A185-F7883B4DCE7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8" y="1825"/>
                <a:ext cx="1564" cy="1281"/>
                <a:chOff x="178" y="1825"/>
                <a:chExt cx="1564" cy="1281"/>
              </a:xfrm>
            </p:grpSpPr>
            <p:grpSp>
              <p:nvGrpSpPr>
                <p:cNvPr id="35880" name="Group 44">
                  <a:extLst>
                    <a:ext uri="{FF2B5EF4-FFF2-40B4-BE49-F238E27FC236}">
                      <a16:creationId xmlns:a16="http://schemas.microsoft.com/office/drawing/2014/main" id="{5C6E6CEE-4E49-490E-99BC-319487293BA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8" y="1848"/>
                  <a:ext cx="1564" cy="1258"/>
                  <a:chOff x="624" y="1152"/>
                  <a:chExt cx="2208" cy="1920"/>
                </a:xfrm>
              </p:grpSpPr>
              <p:sp>
                <p:nvSpPr>
                  <p:cNvPr id="35882" name="Rectangle 45">
                    <a:extLst>
                      <a:ext uri="{FF2B5EF4-FFF2-40B4-BE49-F238E27FC236}">
                        <a16:creationId xmlns:a16="http://schemas.microsoft.com/office/drawing/2014/main" id="{27A56FA1-3FAA-4BA0-807C-356525FB930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83" name="Picture 46">
                    <a:extLst>
                      <a:ext uri="{FF2B5EF4-FFF2-40B4-BE49-F238E27FC236}">
                        <a16:creationId xmlns:a16="http://schemas.microsoft.com/office/drawing/2014/main" id="{A86141AC-F3B6-442A-A404-0FAC2E1FE0F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35881" name="Text Box 47">
                  <a:extLst>
                    <a:ext uri="{FF2B5EF4-FFF2-40B4-BE49-F238E27FC236}">
                      <a16:creationId xmlns:a16="http://schemas.microsoft.com/office/drawing/2014/main" id="{A1256E63-4496-4DF6-B092-60B0CCA2AFE1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76" y="1825"/>
                  <a:ext cx="1139" cy="23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0"/>
                    </a:spcBef>
                    <a:buFontTx/>
                    <a:buNone/>
                  </a:pPr>
                  <a:r>
                    <a:rPr lang="en-US" altLang="it-IT" sz="1800"/>
                    <a:t>sistema limbico</a:t>
                  </a:r>
                  <a:endParaRPr lang="it-IT" altLang="it-IT" sz="1800"/>
                </a:p>
              </p:txBody>
            </p:sp>
          </p:grpSp>
          <p:grpSp>
            <p:nvGrpSpPr>
              <p:cNvPr id="35877" name="Group 80">
                <a:extLst>
                  <a:ext uri="{FF2B5EF4-FFF2-40B4-BE49-F238E27FC236}">
                    <a16:creationId xmlns:a16="http://schemas.microsoft.com/office/drawing/2014/main" id="{D77E8241-7495-4ABF-93F8-B9C0CC27206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680"/>
                <a:ext cx="1632" cy="1017"/>
                <a:chOff x="144" y="1680"/>
                <a:chExt cx="1632" cy="1017"/>
              </a:xfrm>
            </p:grpSpPr>
            <p:sp>
              <p:nvSpPr>
                <p:cNvPr id="35878" name="Text Box 49">
                  <a:extLst>
                    <a:ext uri="{FF2B5EF4-FFF2-40B4-BE49-F238E27FC236}">
                      <a16:creationId xmlns:a16="http://schemas.microsoft.com/office/drawing/2014/main" id="{D8E684A2-6862-40ED-BC09-0E7A35D2DDA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44" y="1680"/>
                  <a:ext cx="1632" cy="2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algn="ctr">
                    <a:spcBef>
                      <a:spcPct val="50000"/>
                    </a:spcBef>
                    <a:buFontTx/>
                    <a:buNone/>
                  </a:pPr>
                  <a:endParaRPr lang="en-US" altLang="it-IT" sz="2400" b="1">
                    <a:solidFill>
                      <a:schemeClr val="bg2"/>
                    </a:solidFill>
                    <a:latin typeface="Arial" panose="020B0604020202020204" pitchFamily="34" charset="0"/>
                  </a:endParaRPr>
                </a:p>
              </p:txBody>
            </p:sp>
            <p:pic>
              <p:nvPicPr>
                <p:cNvPr id="35879" name="Picture 50">
                  <a:extLst>
                    <a:ext uri="{FF2B5EF4-FFF2-40B4-BE49-F238E27FC236}">
                      <a16:creationId xmlns:a16="http://schemas.microsoft.com/office/drawing/2014/main" id="{277D47E7-8A6B-43DC-A7D1-4B04BA7C3C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26" y="2435"/>
                  <a:ext cx="504" cy="26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</p:grpSp>
      <p:grpSp>
        <p:nvGrpSpPr>
          <p:cNvPr id="18" name="Group 63">
            <a:extLst>
              <a:ext uri="{FF2B5EF4-FFF2-40B4-BE49-F238E27FC236}">
                <a16:creationId xmlns:a16="http://schemas.microsoft.com/office/drawing/2014/main" id="{E6945F14-8A53-458B-AD85-E1389C80B080}"/>
              </a:ext>
            </a:extLst>
          </p:cNvPr>
          <p:cNvGrpSpPr>
            <a:grpSpLocks/>
          </p:cNvGrpSpPr>
          <p:nvPr/>
        </p:nvGrpSpPr>
        <p:grpSpPr bwMode="auto">
          <a:xfrm>
            <a:off x="3276600" y="2563813"/>
            <a:ext cx="5638800" cy="2389187"/>
            <a:chOff x="2064" y="1615"/>
            <a:chExt cx="3552" cy="1505"/>
          </a:xfrm>
        </p:grpSpPr>
        <p:grpSp>
          <p:nvGrpSpPr>
            <p:cNvPr id="35861" name="Group 51">
              <a:extLst>
                <a:ext uri="{FF2B5EF4-FFF2-40B4-BE49-F238E27FC236}">
                  <a16:creationId xmlns:a16="http://schemas.microsoft.com/office/drawing/2014/main" id="{BE27AAA0-7298-4C07-96C4-46A04D9CF9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64" y="1615"/>
              <a:ext cx="1632" cy="1504"/>
              <a:chOff x="144" y="1248"/>
              <a:chExt cx="1632" cy="1504"/>
            </a:xfrm>
          </p:grpSpPr>
          <p:grpSp>
            <p:nvGrpSpPr>
              <p:cNvPr id="35865" name="Group 52">
                <a:extLst>
                  <a:ext uri="{FF2B5EF4-FFF2-40B4-BE49-F238E27FC236}">
                    <a16:creationId xmlns:a16="http://schemas.microsoft.com/office/drawing/2014/main" id="{50C25E65-DB6C-425B-8CD3-6E3AA8D67B6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1248"/>
                <a:ext cx="1632" cy="1488"/>
                <a:chOff x="576" y="864"/>
                <a:chExt cx="2304" cy="2208"/>
              </a:xfrm>
            </p:grpSpPr>
            <p:grpSp>
              <p:nvGrpSpPr>
                <p:cNvPr id="35867" name="Group 53">
                  <a:extLst>
                    <a:ext uri="{FF2B5EF4-FFF2-40B4-BE49-F238E27FC236}">
                      <a16:creationId xmlns:a16="http://schemas.microsoft.com/office/drawing/2014/main" id="{81EBB76F-89E1-4710-9D36-DBBA7DE907CC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5871" name="Rectangle 54">
                    <a:extLst>
                      <a:ext uri="{FF2B5EF4-FFF2-40B4-BE49-F238E27FC236}">
                        <a16:creationId xmlns:a16="http://schemas.microsoft.com/office/drawing/2014/main" id="{92432EA5-A34D-4D28-AA2F-49959867844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72" name="Picture 55">
                    <a:extLst>
                      <a:ext uri="{FF2B5EF4-FFF2-40B4-BE49-F238E27FC236}">
                        <a16:creationId xmlns:a16="http://schemas.microsoft.com/office/drawing/2014/main" id="{415EA028-1A51-4D59-A34C-65778CAF5BA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1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5868" name="Group 56">
                  <a:extLst>
                    <a:ext uri="{FF2B5EF4-FFF2-40B4-BE49-F238E27FC236}">
                      <a16:creationId xmlns:a16="http://schemas.microsoft.com/office/drawing/2014/main" id="{F0E3FBB8-D6BC-41FF-A8E0-7E4A6CC0FF2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864"/>
                  <a:ext cx="2304" cy="1568"/>
                  <a:chOff x="576" y="864"/>
                  <a:chExt cx="2304" cy="1568"/>
                </a:xfrm>
              </p:grpSpPr>
              <p:sp>
                <p:nvSpPr>
                  <p:cNvPr id="35869" name="Text Box 57">
                    <a:extLst>
                      <a:ext uri="{FF2B5EF4-FFF2-40B4-BE49-F238E27FC236}">
                        <a16:creationId xmlns:a16="http://schemas.microsoft.com/office/drawing/2014/main" id="{A84CBDF4-4366-4C02-9428-B327E7B6671E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864"/>
                    <a:ext cx="2304" cy="42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endParaRPr lang="en-US" altLang="it-IT" sz="2400" b="1"/>
                  </a:p>
                </p:txBody>
              </p:sp>
              <p:pic>
                <p:nvPicPr>
                  <p:cNvPr id="35870" name="Picture 58">
                    <a:extLst>
                      <a:ext uri="{FF2B5EF4-FFF2-40B4-BE49-F238E27FC236}">
                        <a16:creationId xmlns:a16="http://schemas.microsoft.com/office/drawing/2014/main" id="{89B3A001-409E-474D-BEA9-65450ECFFA94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920" y="1968"/>
                    <a:ext cx="336" cy="46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35866" name="Text Box 59">
                <a:extLst>
                  <a:ext uri="{FF2B5EF4-FFF2-40B4-BE49-F238E27FC236}">
                    <a16:creationId xmlns:a16="http://schemas.microsoft.com/office/drawing/2014/main" id="{D16B2834-68C3-46AC-9081-2A264939646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05" y="2502"/>
                <a:ext cx="93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cervelletto</a:t>
                </a:r>
              </a:p>
            </p:txBody>
          </p:sp>
        </p:grpSp>
        <p:pic>
          <p:nvPicPr>
            <p:cNvPr id="35862" name="Picture 60">
              <a:extLst>
                <a:ext uri="{FF2B5EF4-FFF2-40B4-BE49-F238E27FC236}">
                  <a16:creationId xmlns:a16="http://schemas.microsoft.com/office/drawing/2014/main" id="{ABC338B5-F52A-4AB0-A84F-D39B4F11D7D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4" y="1824"/>
              <a:ext cx="1392" cy="1296"/>
            </a:xfrm>
            <a:prstGeom prst="rect">
              <a:avLst/>
            </a:prstGeom>
            <a:solidFill>
              <a:srgbClr val="0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5863" name="Line 61">
              <a:extLst>
                <a:ext uri="{FF2B5EF4-FFF2-40B4-BE49-F238E27FC236}">
                  <a16:creationId xmlns:a16="http://schemas.microsoft.com/office/drawing/2014/main" id="{5A6C84AE-205C-47E2-8337-F6A8655EA1A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40" y="2400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838" name="Text Box 62">
              <a:extLst>
                <a:ext uri="{FF2B5EF4-FFF2-40B4-BE49-F238E27FC236}">
                  <a16:creationId xmlns:a16="http://schemas.microsoft.com/office/drawing/2014/main" id="{F95D2C4D-AEAD-F941-82E9-FB0109FF76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96" y="1872"/>
              <a:ext cx="574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tremori</a:t>
              </a:r>
            </a:p>
          </p:txBody>
        </p:sp>
      </p:grpSp>
      <p:grpSp>
        <p:nvGrpSpPr>
          <p:cNvPr id="23" name="Group 64">
            <a:extLst>
              <a:ext uri="{FF2B5EF4-FFF2-40B4-BE49-F238E27FC236}">
                <a16:creationId xmlns:a16="http://schemas.microsoft.com/office/drawing/2014/main" id="{F373DB76-8A70-4D82-9BA5-E401FAF661DA}"/>
              </a:ext>
            </a:extLst>
          </p:cNvPr>
          <p:cNvGrpSpPr>
            <a:grpSpLocks/>
          </p:cNvGrpSpPr>
          <p:nvPr/>
        </p:nvGrpSpPr>
        <p:grpSpPr bwMode="auto">
          <a:xfrm>
            <a:off x="228600" y="4267200"/>
            <a:ext cx="5638800" cy="2514600"/>
            <a:chOff x="144" y="2688"/>
            <a:chExt cx="3552" cy="1584"/>
          </a:xfrm>
        </p:grpSpPr>
        <p:grpSp>
          <p:nvGrpSpPr>
            <p:cNvPr id="35847" name="Group 65">
              <a:extLst>
                <a:ext uri="{FF2B5EF4-FFF2-40B4-BE49-F238E27FC236}">
                  <a16:creationId xmlns:a16="http://schemas.microsoft.com/office/drawing/2014/main" id="{AE9251B6-C694-49E2-9BE3-4A67290074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" y="2688"/>
              <a:ext cx="1632" cy="1536"/>
              <a:chOff x="144" y="2688"/>
              <a:chExt cx="1632" cy="1536"/>
            </a:xfrm>
          </p:grpSpPr>
          <p:grpSp>
            <p:nvGrpSpPr>
              <p:cNvPr id="35853" name="Group 66">
                <a:extLst>
                  <a:ext uri="{FF2B5EF4-FFF2-40B4-BE49-F238E27FC236}">
                    <a16:creationId xmlns:a16="http://schemas.microsoft.com/office/drawing/2014/main" id="{11DA63EA-9B21-4FC8-9DB1-8E88C599430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44" y="2688"/>
                <a:ext cx="1632" cy="1536"/>
                <a:chOff x="576" y="864"/>
                <a:chExt cx="2304" cy="2208"/>
              </a:xfrm>
            </p:grpSpPr>
            <p:grpSp>
              <p:nvGrpSpPr>
                <p:cNvPr id="35855" name="Group 67">
                  <a:extLst>
                    <a:ext uri="{FF2B5EF4-FFF2-40B4-BE49-F238E27FC236}">
                      <a16:creationId xmlns:a16="http://schemas.microsoft.com/office/drawing/2014/main" id="{EC3B0209-8C32-417C-9DB1-C4FFF5E51F16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5859" name="Rectangle 68">
                    <a:extLst>
                      <a:ext uri="{FF2B5EF4-FFF2-40B4-BE49-F238E27FC236}">
                        <a16:creationId xmlns:a16="http://schemas.microsoft.com/office/drawing/2014/main" id="{20F0EDC6-8AB9-44C6-8E76-795D86B4AE3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5860" name="Picture 69">
                    <a:extLst>
                      <a:ext uri="{FF2B5EF4-FFF2-40B4-BE49-F238E27FC236}">
                        <a16:creationId xmlns:a16="http://schemas.microsoft.com/office/drawing/2014/main" id="{995E1AA4-A731-43DA-AEB5-B452A78F478A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444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grpSp>
              <p:nvGrpSpPr>
                <p:cNvPr id="35856" name="Group 70">
                  <a:extLst>
                    <a:ext uri="{FF2B5EF4-FFF2-40B4-BE49-F238E27FC236}">
                      <a16:creationId xmlns:a16="http://schemas.microsoft.com/office/drawing/2014/main" id="{E45152C6-3232-44DE-A73A-99350D4AA841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576" y="864"/>
                  <a:ext cx="2304" cy="1776"/>
                  <a:chOff x="576" y="864"/>
                  <a:chExt cx="2304" cy="1776"/>
                </a:xfrm>
              </p:grpSpPr>
              <p:sp>
                <p:nvSpPr>
                  <p:cNvPr id="35857" name="Text Box 71">
                    <a:extLst>
                      <a:ext uri="{FF2B5EF4-FFF2-40B4-BE49-F238E27FC236}">
                        <a16:creationId xmlns:a16="http://schemas.microsoft.com/office/drawing/2014/main" id="{F898F8CC-0A64-4D4B-9531-BF8F77F0C364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6" y="864"/>
                    <a:ext cx="2304" cy="4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algn="ctr">
                      <a:spcBef>
                        <a:spcPct val="50000"/>
                      </a:spcBef>
                      <a:buFontTx/>
                      <a:buNone/>
                    </a:pPr>
                    <a:endParaRPr lang="en-US" altLang="it-IT" sz="2400" b="1"/>
                  </a:p>
                </p:txBody>
              </p:sp>
              <p:pic>
                <p:nvPicPr>
                  <p:cNvPr id="35858" name="Picture 72">
                    <a:extLst>
                      <a:ext uri="{FF2B5EF4-FFF2-40B4-BE49-F238E27FC236}">
                        <a16:creationId xmlns:a16="http://schemas.microsoft.com/office/drawing/2014/main" id="{34D6CFE8-E7EC-48B6-A3A4-AED0788A04D9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6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872" y="2336"/>
                    <a:ext cx="288" cy="3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  <p:sp>
            <p:nvSpPr>
              <p:cNvPr id="35854" name="Text Box 73">
                <a:extLst>
                  <a:ext uri="{FF2B5EF4-FFF2-40B4-BE49-F238E27FC236}">
                    <a16:creationId xmlns:a16="http://schemas.microsoft.com/office/drawing/2014/main" id="{E70F4469-79C5-43AB-9572-0CBF6C8B67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62" y="3973"/>
                <a:ext cx="118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it-IT" altLang="it-IT" sz="2000"/>
                  <a:t>midollo spinale</a:t>
                </a:r>
              </a:p>
            </p:txBody>
          </p:sp>
        </p:grpSp>
        <p:grpSp>
          <p:nvGrpSpPr>
            <p:cNvPr id="35848" name="Group 74">
              <a:extLst>
                <a:ext uri="{FF2B5EF4-FFF2-40B4-BE49-F238E27FC236}">
                  <a16:creationId xmlns:a16="http://schemas.microsoft.com/office/drawing/2014/main" id="{6AC14D6D-D62B-4673-97C9-531132633F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13" y="2889"/>
              <a:ext cx="1383" cy="1344"/>
              <a:chOff x="3312" y="1152"/>
              <a:chExt cx="2016" cy="1920"/>
            </a:xfrm>
          </p:grpSpPr>
          <p:sp>
            <p:nvSpPr>
              <p:cNvPr id="35851" name="Rectangle 75">
                <a:extLst>
                  <a:ext uri="{FF2B5EF4-FFF2-40B4-BE49-F238E27FC236}">
                    <a16:creationId xmlns:a16="http://schemas.microsoft.com/office/drawing/2014/main" id="{F7E59BA4-F634-4B60-8B7D-75B5EE5A0D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1152"/>
                <a:ext cx="2016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5852" name="Picture 76">
                <a:extLst>
                  <a:ext uri="{FF2B5EF4-FFF2-40B4-BE49-F238E27FC236}">
                    <a16:creationId xmlns:a16="http://schemas.microsoft.com/office/drawing/2014/main" id="{AC739BDC-8F8F-4F47-A8EE-4B6CAA8083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6" y="1392"/>
                <a:ext cx="808" cy="148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5849" name="Line 77">
              <a:extLst>
                <a:ext uri="{FF2B5EF4-FFF2-40B4-BE49-F238E27FC236}">
                  <a16:creationId xmlns:a16="http://schemas.microsoft.com/office/drawing/2014/main" id="{51B856F5-FD40-40C0-8D93-143A04717ED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35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587854" name="Text Box 78">
              <a:extLst>
                <a:ext uri="{FF2B5EF4-FFF2-40B4-BE49-F238E27FC236}">
                  <a16:creationId xmlns:a16="http://schemas.microsoft.com/office/drawing/2014/main" id="{34EAD198-4C93-E24F-B2CE-28CDB5901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46" y="4060"/>
              <a:ext cx="1302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600" b="1"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pressione arteriosa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3">
            <a:extLst>
              <a:ext uri="{FF2B5EF4-FFF2-40B4-BE49-F238E27FC236}">
                <a16:creationId xmlns:a16="http://schemas.microsoft.com/office/drawing/2014/main" id="{07568FF5-19C1-4090-87B7-99143C98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336550"/>
            <a:ext cx="8686800" cy="6183313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7">
            <a:extLst>
              <a:ext uri="{FF2B5EF4-FFF2-40B4-BE49-F238E27FC236}">
                <a16:creationId xmlns:a16="http://schemas.microsoft.com/office/drawing/2014/main" id="{B1752350-79EB-4C52-9C62-42B6AA2B9FB9}"/>
              </a:ext>
            </a:extLst>
          </p:cNvPr>
          <p:cNvGrpSpPr>
            <a:grpSpLocks/>
          </p:cNvGrpSpPr>
          <p:nvPr/>
        </p:nvGrpSpPr>
        <p:grpSpPr bwMode="auto">
          <a:xfrm>
            <a:off x="457200" y="533400"/>
            <a:ext cx="7239000" cy="2819400"/>
            <a:chOff x="240" y="288"/>
            <a:chExt cx="4560" cy="1776"/>
          </a:xfrm>
        </p:grpSpPr>
        <p:sp>
          <p:nvSpPr>
            <p:cNvPr id="37964" name="Line 4">
              <a:extLst>
                <a:ext uri="{FF2B5EF4-FFF2-40B4-BE49-F238E27FC236}">
                  <a16:creationId xmlns:a16="http://schemas.microsoft.com/office/drawing/2014/main" id="{E12FF97F-2BF4-4B84-8227-5C9A967724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11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65" name="Group 5">
              <a:extLst>
                <a:ext uri="{FF2B5EF4-FFF2-40B4-BE49-F238E27FC236}">
                  <a16:creationId xmlns:a16="http://schemas.microsoft.com/office/drawing/2014/main" id="{7E1AA6DE-2BD1-4493-96DB-44EAF1D95E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0" y="299"/>
              <a:ext cx="1872" cy="1765"/>
              <a:chOff x="576" y="1152"/>
              <a:chExt cx="1680" cy="1344"/>
            </a:xfrm>
          </p:grpSpPr>
          <p:grpSp>
            <p:nvGrpSpPr>
              <p:cNvPr id="37971" name="Group 6">
                <a:extLst>
                  <a:ext uri="{FF2B5EF4-FFF2-40B4-BE49-F238E27FC236}">
                    <a16:creationId xmlns:a16="http://schemas.microsoft.com/office/drawing/2014/main" id="{5EF9F2F6-C34B-4472-87FB-8CD4AD2F4C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11" y="1152"/>
                <a:ext cx="1610" cy="1344"/>
                <a:chOff x="624" y="1152"/>
                <a:chExt cx="2208" cy="1920"/>
              </a:xfrm>
            </p:grpSpPr>
            <p:grpSp>
              <p:nvGrpSpPr>
                <p:cNvPr id="37973" name="Group 7">
                  <a:extLst>
                    <a:ext uri="{FF2B5EF4-FFF2-40B4-BE49-F238E27FC236}">
                      <a16:creationId xmlns:a16="http://schemas.microsoft.com/office/drawing/2014/main" id="{75852C65-567C-4F3F-BCAC-68EC2FC0EF99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624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7975" name="Rectangle 8">
                    <a:extLst>
                      <a:ext uri="{FF2B5EF4-FFF2-40B4-BE49-F238E27FC236}">
                        <a16:creationId xmlns:a16="http://schemas.microsoft.com/office/drawing/2014/main" id="{5C15CD38-50B9-40CB-BC70-95067A915A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7976" name="Picture 9">
                    <a:extLst>
                      <a:ext uri="{FF2B5EF4-FFF2-40B4-BE49-F238E27FC236}">
                        <a16:creationId xmlns:a16="http://schemas.microsoft.com/office/drawing/2014/main" id="{80ABF5B3-BA18-4260-983B-CC01C9D20F4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4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20" y="1392"/>
                    <a:ext cx="1944" cy="1432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37974" name="Picture 10">
                  <a:extLst>
                    <a:ext uri="{FF2B5EF4-FFF2-40B4-BE49-F238E27FC236}">
                      <a16:creationId xmlns:a16="http://schemas.microsoft.com/office/drawing/2014/main" id="{29759BE1-2692-48B0-8E7D-732202370E9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2" y="1736"/>
                  <a:ext cx="1000" cy="61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72" name="Text Box 11">
                <a:extLst>
                  <a:ext uri="{FF2B5EF4-FFF2-40B4-BE49-F238E27FC236}">
                    <a16:creationId xmlns:a16="http://schemas.microsoft.com/office/drawing/2014/main" id="{4F7F4C84-007F-4634-957D-FAB9C14F1FC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76" y="2256"/>
                <a:ext cx="1680" cy="1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corteccia frontale</a:t>
                </a:r>
              </a:p>
            </p:txBody>
          </p:sp>
        </p:grpSp>
        <p:grpSp>
          <p:nvGrpSpPr>
            <p:cNvPr id="37966" name="Group 12">
              <a:extLst>
                <a:ext uri="{FF2B5EF4-FFF2-40B4-BE49-F238E27FC236}">
                  <a16:creationId xmlns:a16="http://schemas.microsoft.com/office/drawing/2014/main" id="{E5C70EA8-2043-4A4A-885D-6F45CB4A16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88"/>
              <a:ext cx="1872" cy="1776"/>
              <a:chOff x="1968" y="288"/>
              <a:chExt cx="1872" cy="1776"/>
            </a:xfrm>
          </p:grpSpPr>
          <p:grpSp>
            <p:nvGrpSpPr>
              <p:cNvPr id="37967" name="Group 13">
                <a:extLst>
                  <a:ext uri="{FF2B5EF4-FFF2-40B4-BE49-F238E27FC236}">
                    <a16:creationId xmlns:a16="http://schemas.microsoft.com/office/drawing/2014/main" id="{E933DE4D-0C69-42C0-A849-796072AAD93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68" y="288"/>
                <a:ext cx="1872" cy="1776"/>
                <a:chOff x="3408" y="1152"/>
                <a:chExt cx="2016" cy="1920"/>
              </a:xfrm>
            </p:grpSpPr>
            <p:sp>
              <p:nvSpPr>
                <p:cNvPr id="37969" name="Rectangle 14">
                  <a:extLst>
                    <a:ext uri="{FF2B5EF4-FFF2-40B4-BE49-F238E27FC236}">
                      <a16:creationId xmlns:a16="http://schemas.microsoft.com/office/drawing/2014/main" id="{C587FAC8-29BF-406E-B7CB-347909DECEE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408" y="1152"/>
                  <a:ext cx="2016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70" name="Picture 15">
                  <a:extLst>
                    <a:ext uri="{FF2B5EF4-FFF2-40B4-BE49-F238E27FC236}">
                      <a16:creationId xmlns:a16="http://schemas.microsoft.com/office/drawing/2014/main" id="{F25EAB31-AF8D-4439-8358-A5616AFBB6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92" y="1536"/>
                  <a:ext cx="1168" cy="1168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68" name="Rectangle 16">
                <a:extLst>
                  <a:ext uri="{FF2B5EF4-FFF2-40B4-BE49-F238E27FC236}">
                    <a16:creationId xmlns:a16="http://schemas.microsoft.com/office/drawing/2014/main" id="{2C55077E-A325-47CF-9CF5-7ED26372A48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80" y="335"/>
                <a:ext cx="60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0"/>
                  </a:spcBef>
                  <a:buFontTx/>
                  <a:buNone/>
                </a:pPr>
                <a:r>
                  <a:rPr lang="en-US" altLang="it-IT" sz="2000"/>
                  <a:t>Umore</a:t>
                </a:r>
                <a:endParaRPr lang="it-IT" altLang="it-IT" sz="2000"/>
              </a:p>
            </p:txBody>
          </p:sp>
        </p:grpSp>
      </p:grpSp>
      <p:grpSp>
        <p:nvGrpSpPr>
          <p:cNvPr id="8" name="Group 18">
            <a:extLst>
              <a:ext uri="{FF2B5EF4-FFF2-40B4-BE49-F238E27FC236}">
                <a16:creationId xmlns:a16="http://schemas.microsoft.com/office/drawing/2014/main" id="{89E01C5A-4A5A-4D60-A521-4FA2B13F657C}"/>
              </a:ext>
            </a:extLst>
          </p:cNvPr>
          <p:cNvGrpSpPr>
            <a:grpSpLocks/>
          </p:cNvGrpSpPr>
          <p:nvPr/>
        </p:nvGrpSpPr>
        <p:grpSpPr bwMode="auto">
          <a:xfrm>
            <a:off x="533400" y="685800"/>
            <a:ext cx="8001000" cy="2744788"/>
            <a:chOff x="288" y="2447"/>
            <a:chExt cx="5040" cy="1729"/>
          </a:xfrm>
        </p:grpSpPr>
        <p:grpSp>
          <p:nvGrpSpPr>
            <p:cNvPr id="37952" name="Group 19">
              <a:extLst>
                <a:ext uri="{FF2B5EF4-FFF2-40B4-BE49-F238E27FC236}">
                  <a16:creationId xmlns:a16="http://schemas.microsoft.com/office/drawing/2014/main" id="{C0688700-6DB9-414A-968E-40FA317E3E0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8" y="2448"/>
              <a:ext cx="1776" cy="1680"/>
              <a:chOff x="336" y="1152"/>
              <a:chExt cx="2208" cy="1920"/>
            </a:xfrm>
          </p:grpSpPr>
          <p:grpSp>
            <p:nvGrpSpPr>
              <p:cNvPr id="37960" name="Group 20">
                <a:extLst>
                  <a:ext uri="{FF2B5EF4-FFF2-40B4-BE49-F238E27FC236}">
                    <a16:creationId xmlns:a16="http://schemas.microsoft.com/office/drawing/2014/main" id="{92E66BDC-5048-4145-8973-5E75AB3B304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6" y="1152"/>
                <a:ext cx="2208" cy="1920"/>
                <a:chOff x="336" y="1152"/>
                <a:chExt cx="2208" cy="1920"/>
              </a:xfrm>
            </p:grpSpPr>
            <p:sp>
              <p:nvSpPr>
                <p:cNvPr id="37962" name="Rectangle 21">
                  <a:extLst>
                    <a:ext uri="{FF2B5EF4-FFF2-40B4-BE49-F238E27FC236}">
                      <a16:creationId xmlns:a16="http://schemas.microsoft.com/office/drawing/2014/main" id="{D8486A59-B4F3-4D15-83A8-6CD979CB9C1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36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63" name="Picture 22">
                  <a:extLst>
                    <a:ext uri="{FF2B5EF4-FFF2-40B4-BE49-F238E27FC236}">
                      <a16:creationId xmlns:a16="http://schemas.microsoft.com/office/drawing/2014/main" id="{26E91007-5369-4EFB-BECF-D5402EA13BA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08" y="144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61" name="Picture 23">
                <a:extLst>
                  <a:ext uri="{FF2B5EF4-FFF2-40B4-BE49-F238E27FC236}">
                    <a16:creationId xmlns:a16="http://schemas.microsoft.com/office/drawing/2014/main" id="{2E45A503-EFEC-45E5-8B37-86A6A1D892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2" y="2016"/>
                <a:ext cx="672" cy="411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53" name="Rectangle 24">
              <a:extLst>
                <a:ext uri="{FF2B5EF4-FFF2-40B4-BE49-F238E27FC236}">
                  <a16:creationId xmlns:a16="http://schemas.microsoft.com/office/drawing/2014/main" id="{33F21DF4-0EDB-4965-A71F-D7D90A992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2" y="2447"/>
              <a:ext cx="13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gangli della base</a:t>
              </a:r>
              <a:endParaRPr lang="it-IT" altLang="it-IT" sz="2000"/>
            </a:p>
          </p:txBody>
        </p:sp>
        <p:grpSp>
          <p:nvGrpSpPr>
            <p:cNvPr id="37954" name="Group 25">
              <a:extLst>
                <a:ext uri="{FF2B5EF4-FFF2-40B4-BE49-F238E27FC236}">
                  <a16:creationId xmlns:a16="http://schemas.microsoft.com/office/drawing/2014/main" id="{60530538-C23E-4AC5-B964-56659C4174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28" y="2496"/>
              <a:ext cx="2400" cy="1680"/>
              <a:chOff x="2928" y="1152"/>
              <a:chExt cx="2496" cy="1920"/>
            </a:xfrm>
          </p:grpSpPr>
          <p:sp>
            <p:nvSpPr>
              <p:cNvPr id="37957" name="Rectangle 26">
                <a:extLst>
                  <a:ext uri="{FF2B5EF4-FFF2-40B4-BE49-F238E27FC236}">
                    <a16:creationId xmlns:a16="http://schemas.microsoft.com/office/drawing/2014/main" id="{1E7E223D-6528-46FB-8058-02DDD7CE20F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1152"/>
                <a:ext cx="768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sp>
            <p:nvSpPr>
              <p:cNvPr id="37958" name="Rectangle 27">
                <a:extLst>
                  <a:ext uri="{FF2B5EF4-FFF2-40B4-BE49-F238E27FC236}">
                    <a16:creationId xmlns:a16="http://schemas.microsoft.com/office/drawing/2014/main" id="{952F66D8-70C2-41DE-BB2D-D04A837047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40" y="1152"/>
                <a:ext cx="1584" cy="19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59" name="Picture 28">
                <a:extLst>
                  <a:ext uri="{FF2B5EF4-FFF2-40B4-BE49-F238E27FC236}">
                    <a16:creationId xmlns:a16="http://schemas.microsoft.com/office/drawing/2014/main" id="{9D4E76B3-9D72-4072-BA62-77431813A35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2" y="1248"/>
                <a:ext cx="2208" cy="164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55" name="Line 29">
              <a:extLst>
                <a:ext uri="{FF2B5EF4-FFF2-40B4-BE49-F238E27FC236}">
                  <a16:creationId xmlns:a16="http://schemas.microsoft.com/office/drawing/2014/main" id="{FB37908A-6313-4AB2-8B39-20DE35BF7B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52" y="331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56" name="Rectangle 30">
              <a:extLst>
                <a:ext uri="{FF2B5EF4-FFF2-40B4-BE49-F238E27FC236}">
                  <a16:creationId xmlns:a16="http://schemas.microsoft.com/office/drawing/2014/main" id="{7187A2CB-DA3D-42ED-BE9E-CC5085B75D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7" y="2485"/>
              <a:ext cx="172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acatisia      agitazione</a:t>
              </a:r>
              <a:endParaRPr lang="it-IT" altLang="it-IT" sz="2000"/>
            </a:p>
          </p:txBody>
        </p:sp>
      </p:grpSp>
      <p:grpSp>
        <p:nvGrpSpPr>
          <p:cNvPr id="12" name="Group 31">
            <a:extLst>
              <a:ext uri="{FF2B5EF4-FFF2-40B4-BE49-F238E27FC236}">
                <a16:creationId xmlns:a16="http://schemas.microsoft.com/office/drawing/2014/main" id="{07B5C47D-3133-4AEE-B335-1BA9200380B2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3581400"/>
            <a:ext cx="7696200" cy="3048000"/>
            <a:chOff x="192" y="192"/>
            <a:chExt cx="4848" cy="1920"/>
          </a:xfrm>
        </p:grpSpPr>
        <p:sp>
          <p:nvSpPr>
            <p:cNvPr id="37939" name="Line 32">
              <a:extLst>
                <a:ext uri="{FF2B5EF4-FFF2-40B4-BE49-F238E27FC236}">
                  <a16:creationId xmlns:a16="http://schemas.microsoft.com/office/drawing/2014/main" id="{38D5416B-7230-4E9E-B1A9-149F6FD3D9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1152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40" name="Group 33">
              <a:extLst>
                <a:ext uri="{FF2B5EF4-FFF2-40B4-BE49-F238E27FC236}">
                  <a16:creationId xmlns:a16="http://schemas.microsoft.com/office/drawing/2014/main" id="{80D6C8DC-DA11-4516-9DA4-C996AAA12F6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92"/>
              <a:ext cx="2016" cy="1920"/>
              <a:chOff x="480" y="1152"/>
              <a:chExt cx="2208" cy="1920"/>
            </a:xfrm>
          </p:grpSpPr>
          <p:grpSp>
            <p:nvGrpSpPr>
              <p:cNvPr id="37946" name="Group 34">
                <a:extLst>
                  <a:ext uri="{FF2B5EF4-FFF2-40B4-BE49-F238E27FC236}">
                    <a16:creationId xmlns:a16="http://schemas.microsoft.com/office/drawing/2014/main" id="{5279E5E4-8970-46F3-99B9-4ADCAE09822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80" y="1152"/>
                <a:ext cx="2208" cy="1920"/>
                <a:chOff x="480" y="1152"/>
                <a:chExt cx="2208" cy="1920"/>
              </a:xfrm>
            </p:grpSpPr>
            <p:grpSp>
              <p:nvGrpSpPr>
                <p:cNvPr id="37948" name="Group 35">
                  <a:extLst>
                    <a:ext uri="{FF2B5EF4-FFF2-40B4-BE49-F238E27FC236}">
                      <a16:creationId xmlns:a16="http://schemas.microsoft.com/office/drawing/2014/main" id="{A36BD428-3E9B-4017-9D24-F25A1A5F95A4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80" y="1152"/>
                  <a:ext cx="2208" cy="1920"/>
                  <a:chOff x="624" y="1152"/>
                  <a:chExt cx="2208" cy="1920"/>
                </a:xfrm>
              </p:grpSpPr>
              <p:sp>
                <p:nvSpPr>
                  <p:cNvPr id="37950" name="Rectangle 36">
                    <a:extLst>
                      <a:ext uri="{FF2B5EF4-FFF2-40B4-BE49-F238E27FC236}">
                        <a16:creationId xmlns:a16="http://schemas.microsoft.com/office/drawing/2014/main" id="{A5082333-E70B-45BE-BC21-1986C742686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624" y="1152"/>
                    <a:ext cx="2208" cy="1920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Comic Sans MS" panose="030F0702030302020204" pitchFamily="66" charset="0"/>
                        <a:ea typeface="ＭＳ Ｐゴシック" panose="020B0600070205080204" pitchFamily="34" charset="-128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it-IT" altLang="it-IT" sz="2400"/>
                  </a:p>
                </p:txBody>
              </p:sp>
              <p:pic>
                <p:nvPicPr>
                  <p:cNvPr id="37951" name="Picture 37">
                    <a:extLst>
                      <a:ext uri="{FF2B5EF4-FFF2-40B4-BE49-F238E27FC236}">
                        <a16:creationId xmlns:a16="http://schemas.microsoft.com/office/drawing/2014/main" id="{3F9D95D4-FF97-4734-9361-DE4BBFEF32A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768" y="1392"/>
                    <a:ext cx="1944" cy="1424"/>
                  </a:xfrm>
                  <a:prstGeom prst="rect">
                    <a:avLst/>
                  </a:prstGeom>
                  <a:solidFill>
                    <a:srgbClr val="00FF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pic>
              <p:nvPicPr>
                <p:cNvPr id="37949" name="Picture 38">
                  <a:extLst>
                    <a:ext uri="{FF2B5EF4-FFF2-40B4-BE49-F238E27FC236}">
                      <a16:creationId xmlns:a16="http://schemas.microsoft.com/office/drawing/2014/main" id="{26459FB8-55ED-40E6-9B50-C187DBA2C85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392" y="2112"/>
                  <a:ext cx="424" cy="256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47" name="Text Box 39">
                <a:extLst>
                  <a:ext uri="{FF2B5EF4-FFF2-40B4-BE49-F238E27FC236}">
                    <a16:creationId xmlns:a16="http://schemas.microsoft.com/office/drawing/2014/main" id="{8AD4155D-5BCC-4AF4-B707-CC751BB9CB7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960" y="2737"/>
                <a:ext cx="1248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ipotalamo</a:t>
                </a:r>
              </a:p>
            </p:txBody>
          </p:sp>
        </p:grpSp>
        <p:grpSp>
          <p:nvGrpSpPr>
            <p:cNvPr id="37941" name="Group 40">
              <a:extLst>
                <a:ext uri="{FF2B5EF4-FFF2-40B4-BE49-F238E27FC236}">
                  <a16:creationId xmlns:a16="http://schemas.microsoft.com/office/drawing/2014/main" id="{772254B2-CEA8-4AC8-AD17-772CBDB5F35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192"/>
              <a:ext cx="1920" cy="1920"/>
              <a:chOff x="3120" y="192"/>
              <a:chExt cx="1920" cy="1920"/>
            </a:xfrm>
          </p:grpSpPr>
          <p:grpSp>
            <p:nvGrpSpPr>
              <p:cNvPr id="37942" name="Group 41">
                <a:extLst>
                  <a:ext uri="{FF2B5EF4-FFF2-40B4-BE49-F238E27FC236}">
                    <a16:creationId xmlns:a16="http://schemas.microsoft.com/office/drawing/2014/main" id="{E1641134-B7A8-4092-ADE9-C41B73E862B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120" y="192"/>
                <a:ext cx="1920" cy="1920"/>
                <a:chOff x="3264" y="1152"/>
                <a:chExt cx="2016" cy="1920"/>
              </a:xfrm>
            </p:grpSpPr>
            <p:sp>
              <p:nvSpPr>
                <p:cNvPr id="37944" name="Rectangle 42">
                  <a:extLst>
                    <a:ext uri="{FF2B5EF4-FFF2-40B4-BE49-F238E27FC236}">
                      <a16:creationId xmlns:a16="http://schemas.microsoft.com/office/drawing/2014/main" id="{111D908C-3715-43C0-8FFB-B66B32AAF1B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3264" y="1152"/>
                  <a:ext cx="2016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45" name="Picture 43">
                  <a:extLst>
                    <a:ext uri="{FF2B5EF4-FFF2-40B4-BE49-F238E27FC236}">
                      <a16:creationId xmlns:a16="http://schemas.microsoft.com/office/drawing/2014/main" id="{3791BC3F-82D1-4BD3-9C95-F4B38200A2B6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408" y="1556"/>
                  <a:ext cx="1792" cy="1208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37943" name="Rectangle 44">
                <a:extLst>
                  <a:ext uri="{FF2B5EF4-FFF2-40B4-BE49-F238E27FC236}">
                    <a16:creationId xmlns:a16="http://schemas.microsoft.com/office/drawing/2014/main" id="{55A324EB-5F7E-4CBB-B0C2-4A9424C843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05" y="277"/>
                <a:ext cx="736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algn="ctr">
                  <a:spcBef>
                    <a:spcPct val="50000"/>
                  </a:spcBef>
                  <a:buFontTx/>
                  <a:buNone/>
                </a:pPr>
                <a:r>
                  <a:rPr lang="en-US" altLang="it-IT" sz="2000"/>
                  <a:t>appetito</a:t>
                </a:r>
              </a:p>
            </p:txBody>
          </p:sp>
        </p:grpSp>
      </p:grpSp>
      <p:grpSp>
        <p:nvGrpSpPr>
          <p:cNvPr id="18" name="Group 45">
            <a:extLst>
              <a:ext uri="{FF2B5EF4-FFF2-40B4-BE49-F238E27FC236}">
                <a16:creationId xmlns:a16="http://schemas.microsoft.com/office/drawing/2014/main" id="{42CDEA1C-C1E0-4D77-B69F-BCE92E47A3D0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057400"/>
            <a:ext cx="7086600" cy="2819400"/>
            <a:chOff x="192" y="2352"/>
            <a:chExt cx="4464" cy="1776"/>
          </a:xfrm>
        </p:grpSpPr>
        <p:grpSp>
          <p:nvGrpSpPr>
            <p:cNvPr id="37928" name="Group 46">
              <a:extLst>
                <a:ext uri="{FF2B5EF4-FFF2-40B4-BE49-F238E27FC236}">
                  <a16:creationId xmlns:a16="http://schemas.microsoft.com/office/drawing/2014/main" id="{A0FE3350-D4B2-4CD4-A746-A4B123E72D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352"/>
              <a:ext cx="2016" cy="1776"/>
              <a:chOff x="624" y="1152"/>
              <a:chExt cx="2208" cy="1920"/>
            </a:xfrm>
          </p:grpSpPr>
          <p:grpSp>
            <p:nvGrpSpPr>
              <p:cNvPr id="37935" name="Group 47">
                <a:extLst>
                  <a:ext uri="{FF2B5EF4-FFF2-40B4-BE49-F238E27FC236}">
                    <a16:creationId xmlns:a16="http://schemas.microsoft.com/office/drawing/2014/main" id="{BDE33102-2C49-41EC-BC65-B48700A4734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7937" name="Rectangle 48">
                  <a:extLst>
                    <a:ext uri="{FF2B5EF4-FFF2-40B4-BE49-F238E27FC236}">
                      <a16:creationId xmlns:a16="http://schemas.microsoft.com/office/drawing/2014/main" id="{93CA6661-9D50-48B9-B001-AE5C4A7A1B1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38" name="Picture 49">
                  <a:extLst>
                    <a:ext uri="{FF2B5EF4-FFF2-40B4-BE49-F238E27FC236}">
                      <a16:creationId xmlns:a16="http://schemas.microsoft.com/office/drawing/2014/main" id="{20A80255-924B-4218-A74D-FD583C99D1A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68" y="1392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36" name="Picture 50">
                <a:extLst>
                  <a:ext uri="{FF2B5EF4-FFF2-40B4-BE49-F238E27FC236}">
                    <a16:creationId xmlns:a16="http://schemas.microsoft.com/office/drawing/2014/main" id="{7B5DE966-90E2-4809-82E1-FA46A8D2EE2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8" y="2064"/>
                <a:ext cx="720" cy="48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29" name="Rectangle 51">
              <a:extLst>
                <a:ext uri="{FF2B5EF4-FFF2-40B4-BE49-F238E27FC236}">
                  <a16:creationId xmlns:a16="http://schemas.microsoft.com/office/drawing/2014/main" id="{0DFC01D2-FBDF-4024-B601-5DCC587A9D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" y="3829"/>
              <a:ext cx="1253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/>
                <a:t>sistema limbico</a:t>
              </a:r>
            </a:p>
          </p:txBody>
        </p:sp>
        <p:grpSp>
          <p:nvGrpSpPr>
            <p:cNvPr id="37930" name="Group 52">
              <a:extLst>
                <a:ext uri="{FF2B5EF4-FFF2-40B4-BE49-F238E27FC236}">
                  <a16:creationId xmlns:a16="http://schemas.microsoft.com/office/drawing/2014/main" id="{A07FFF21-71AD-49FD-B854-078B8C59DD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20" y="2352"/>
              <a:ext cx="1536" cy="1776"/>
              <a:chOff x="2928" y="2352"/>
              <a:chExt cx="1536" cy="1776"/>
            </a:xfrm>
          </p:grpSpPr>
          <p:sp>
            <p:nvSpPr>
              <p:cNvPr id="37933" name="Rectangle 53">
                <a:extLst>
                  <a:ext uri="{FF2B5EF4-FFF2-40B4-BE49-F238E27FC236}">
                    <a16:creationId xmlns:a16="http://schemas.microsoft.com/office/drawing/2014/main" id="{C83198DB-7F14-4E7A-8C31-E7D310AB7E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28" y="2352"/>
                <a:ext cx="1536" cy="1776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34" name="Picture 54">
                <a:extLst>
                  <a:ext uri="{FF2B5EF4-FFF2-40B4-BE49-F238E27FC236}">
                    <a16:creationId xmlns:a16="http://schemas.microsoft.com/office/drawing/2014/main" id="{0575348F-5585-4DEE-9C9C-B1EB4A41DBD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2592"/>
                <a:ext cx="1048" cy="122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31" name="Rectangle 55">
              <a:extLst>
                <a:ext uri="{FF2B5EF4-FFF2-40B4-BE49-F238E27FC236}">
                  <a16:creationId xmlns:a16="http://schemas.microsoft.com/office/drawing/2014/main" id="{FA766631-AA1D-469B-9748-79B854607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08" y="3829"/>
              <a:ext cx="64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it-IT" sz="2000"/>
                <a:t>ansietà</a:t>
              </a:r>
              <a:endParaRPr lang="it-IT" altLang="it-IT" sz="2000"/>
            </a:p>
          </p:txBody>
        </p:sp>
        <p:sp>
          <p:nvSpPr>
            <p:cNvPr id="37932" name="Line 56">
              <a:extLst>
                <a:ext uri="{FF2B5EF4-FFF2-40B4-BE49-F238E27FC236}">
                  <a16:creationId xmlns:a16="http://schemas.microsoft.com/office/drawing/2014/main" id="{F005F825-26B3-418C-8EB1-27DAE5D69E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321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grpSp>
        <p:nvGrpSpPr>
          <p:cNvPr id="22" name="Group 58">
            <a:extLst>
              <a:ext uri="{FF2B5EF4-FFF2-40B4-BE49-F238E27FC236}">
                <a16:creationId xmlns:a16="http://schemas.microsoft.com/office/drawing/2014/main" id="{1400EA50-345E-4563-9BD5-D54B1ED6B21A}"/>
              </a:ext>
            </a:extLst>
          </p:cNvPr>
          <p:cNvGrpSpPr>
            <a:grpSpLocks/>
          </p:cNvGrpSpPr>
          <p:nvPr/>
        </p:nvGrpSpPr>
        <p:grpSpPr bwMode="auto">
          <a:xfrm>
            <a:off x="2971800" y="3122613"/>
            <a:ext cx="5943600" cy="2058987"/>
            <a:chOff x="192" y="143"/>
            <a:chExt cx="3744" cy="1297"/>
          </a:xfrm>
        </p:grpSpPr>
        <p:sp>
          <p:nvSpPr>
            <p:cNvPr id="37917" name="Line 59">
              <a:extLst>
                <a:ext uri="{FF2B5EF4-FFF2-40B4-BE49-F238E27FC236}">
                  <a16:creationId xmlns:a16="http://schemas.microsoft.com/office/drawing/2014/main" id="{95DE6B27-404E-477B-B5AA-709ABD4B45F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816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grpSp>
          <p:nvGrpSpPr>
            <p:cNvPr id="37918" name="Group 60">
              <a:extLst>
                <a:ext uri="{FF2B5EF4-FFF2-40B4-BE49-F238E27FC236}">
                  <a16:creationId xmlns:a16="http://schemas.microsoft.com/office/drawing/2014/main" id="{C8DEF3E8-6D04-46B4-9C85-D9696BB6D8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44"/>
              <a:ext cx="1536" cy="1296"/>
              <a:chOff x="624" y="1152"/>
              <a:chExt cx="2208" cy="1920"/>
            </a:xfrm>
          </p:grpSpPr>
          <p:grpSp>
            <p:nvGrpSpPr>
              <p:cNvPr id="37924" name="Group 61">
                <a:extLst>
                  <a:ext uri="{FF2B5EF4-FFF2-40B4-BE49-F238E27FC236}">
                    <a16:creationId xmlns:a16="http://schemas.microsoft.com/office/drawing/2014/main" id="{7F3D6B88-7AD8-427D-B38A-4F5DC71C008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24" y="1152"/>
                <a:ext cx="2208" cy="1920"/>
                <a:chOff x="624" y="1152"/>
                <a:chExt cx="2208" cy="1920"/>
              </a:xfrm>
            </p:grpSpPr>
            <p:sp>
              <p:nvSpPr>
                <p:cNvPr id="37926" name="Rectangle 62">
                  <a:extLst>
                    <a:ext uri="{FF2B5EF4-FFF2-40B4-BE49-F238E27FC236}">
                      <a16:creationId xmlns:a16="http://schemas.microsoft.com/office/drawing/2014/main" id="{AC81E25E-8DAB-4BD3-90F2-E4999305589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24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27" name="Picture 63">
                  <a:extLst>
                    <a:ext uri="{FF2B5EF4-FFF2-40B4-BE49-F238E27FC236}">
                      <a16:creationId xmlns:a16="http://schemas.microsoft.com/office/drawing/2014/main" id="{8B8CF7D7-9EF0-4773-965D-A282CD540BB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44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25" name="Picture 64">
                <a:extLst>
                  <a:ext uri="{FF2B5EF4-FFF2-40B4-BE49-F238E27FC236}">
                    <a16:creationId xmlns:a16="http://schemas.microsoft.com/office/drawing/2014/main" id="{089F87A5-1B32-4F7E-B830-76B5D884620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12" y="2448"/>
                <a:ext cx="200" cy="23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19" name="Rectangle 65">
              <a:extLst>
                <a:ext uri="{FF2B5EF4-FFF2-40B4-BE49-F238E27FC236}">
                  <a16:creationId xmlns:a16="http://schemas.microsoft.com/office/drawing/2014/main" id="{354A4CF4-EF5B-4B2F-8576-14C05CA3A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8" y="149"/>
              <a:ext cx="121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centro del sonno</a:t>
              </a:r>
            </a:p>
          </p:txBody>
        </p:sp>
        <p:grpSp>
          <p:nvGrpSpPr>
            <p:cNvPr id="37920" name="Group 66">
              <a:extLst>
                <a:ext uri="{FF2B5EF4-FFF2-40B4-BE49-F238E27FC236}">
                  <a16:creationId xmlns:a16="http://schemas.microsoft.com/office/drawing/2014/main" id="{4E783D4C-F6D3-46EF-86D3-430FFB763D8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144"/>
              <a:ext cx="1392" cy="1296"/>
              <a:chOff x="3744" y="1152"/>
              <a:chExt cx="1536" cy="1632"/>
            </a:xfrm>
          </p:grpSpPr>
          <p:sp>
            <p:nvSpPr>
              <p:cNvPr id="37922" name="Rectangle 67">
                <a:extLst>
                  <a:ext uri="{FF2B5EF4-FFF2-40B4-BE49-F238E27FC236}">
                    <a16:creationId xmlns:a16="http://schemas.microsoft.com/office/drawing/2014/main" id="{16CCD4C7-6E07-437D-A16C-AD55BF2D16C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1152"/>
                <a:ext cx="1536" cy="1632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23" name="Picture 68">
                <a:extLst>
                  <a:ext uri="{FF2B5EF4-FFF2-40B4-BE49-F238E27FC236}">
                    <a16:creationId xmlns:a16="http://schemas.microsoft.com/office/drawing/2014/main" id="{8C0BC646-4C5D-4ABF-A053-8E9ABFB7479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28" y="1488"/>
                <a:ext cx="648" cy="1208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921" name="Rectangle 69">
              <a:extLst>
                <a:ext uri="{FF2B5EF4-FFF2-40B4-BE49-F238E27FC236}">
                  <a16:creationId xmlns:a16="http://schemas.microsoft.com/office/drawing/2014/main" id="{6065CC57-C042-41F0-8DA1-27B67025CF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7" y="143"/>
              <a:ext cx="70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/>
                <a:t>insonnia</a:t>
              </a:r>
            </a:p>
          </p:txBody>
        </p:sp>
      </p:grpSp>
      <p:grpSp>
        <p:nvGrpSpPr>
          <p:cNvPr id="26" name="Group 70">
            <a:extLst>
              <a:ext uri="{FF2B5EF4-FFF2-40B4-BE49-F238E27FC236}">
                <a16:creationId xmlns:a16="http://schemas.microsoft.com/office/drawing/2014/main" id="{67C2C7CD-AF98-4B5B-B269-5EB3236FF20F}"/>
              </a:ext>
            </a:extLst>
          </p:cNvPr>
          <p:cNvGrpSpPr>
            <a:grpSpLocks/>
          </p:cNvGrpSpPr>
          <p:nvPr/>
        </p:nvGrpSpPr>
        <p:grpSpPr bwMode="auto">
          <a:xfrm>
            <a:off x="1616075" y="4572000"/>
            <a:ext cx="6689725" cy="2057400"/>
            <a:chOff x="186" y="1560"/>
            <a:chExt cx="4214" cy="1296"/>
          </a:xfrm>
        </p:grpSpPr>
        <p:grpSp>
          <p:nvGrpSpPr>
            <p:cNvPr id="37908" name="Group 71">
              <a:extLst>
                <a:ext uri="{FF2B5EF4-FFF2-40B4-BE49-F238E27FC236}">
                  <a16:creationId xmlns:a16="http://schemas.microsoft.com/office/drawing/2014/main" id="{8955A78F-A418-446B-9C63-8A6F4676239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1560"/>
              <a:ext cx="1536" cy="1296"/>
              <a:chOff x="638" y="1152"/>
              <a:chExt cx="2112" cy="1920"/>
            </a:xfrm>
          </p:grpSpPr>
          <p:grpSp>
            <p:nvGrpSpPr>
              <p:cNvPr id="37913" name="Group 72">
                <a:extLst>
                  <a:ext uri="{FF2B5EF4-FFF2-40B4-BE49-F238E27FC236}">
                    <a16:creationId xmlns:a16="http://schemas.microsoft.com/office/drawing/2014/main" id="{B5CDE969-3236-4D91-B5AE-95A88B14C9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8" y="1152"/>
                <a:ext cx="2112" cy="1920"/>
                <a:chOff x="638" y="1152"/>
                <a:chExt cx="2112" cy="1920"/>
              </a:xfrm>
            </p:grpSpPr>
            <p:sp>
              <p:nvSpPr>
                <p:cNvPr id="37915" name="Rectangle 73">
                  <a:extLst>
                    <a:ext uri="{FF2B5EF4-FFF2-40B4-BE49-F238E27FC236}">
                      <a16:creationId xmlns:a16="http://schemas.microsoft.com/office/drawing/2014/main" id="{6BB760CC-195F-40E6-B546-ABE3B96E7D0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8" y="1152"/>
                  <a:ext cx="2112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16" name="Picture 74">
                  <a:extLst>
                    <a:ext uri="{FF2B5EF4-FFF2-40B4-BE49-F238E27FC236}">
                      <a16:creationId xmlns:a16="http://schemas.microsoft.com/office/drawing/2014/main" id="{A70E074F-11C1-4187-8BAD-AFC47085CD2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96" y="1392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14" name="Picture 75">
                <a:extLst>
                  <a:ext uri="{FF2B5EF4-FFF2-40B4-BE49-F238E27FC236}">
                    <a16:creationId xmlns:a16="http://schemas.microsoft.com/office/drawing/2014/main" id="{E48B2BDA-207E-4EFB-B84B-46DD0D7323D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864" y="2352"/>
                <a:ext cx="296" cy="320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37909" name="Picture 76">
              <a:extLst>
                <a:ext uri="{FF2B5EF4-FFF2-40B4-BE49-F238E27FC236}">
                  <a16:creationId xmlns:a16="http://schemas.microsoft.com/office/drawing/2014/main" id="{F7A7F11C-A18B-4F12-B95B-327456B060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1584"/>
              <a:ext cx="1856" cy="1248"/>
            </a:xfrm>
            <a:prstGeom prst="rect">
              <a:avLst/>
            </a:prstGeom>
            <a:solidFill>
              <a:srgbClr val="00FFFF"/>
            </a:solidFill>
            <a:ln w="1905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37910" name="Line 77">
              <a:extLst>
                <a:ext uri="{FF2B5EF4-FFF2-40B4-BE49-F238E27FC236}">
                  <a16:creationId xmlns:a16="http://schemas.microsoft.com/office/drawing/2014/main" id="{70726ED4-2C12-474A-9B36-D4D6D8B8AD6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2208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11" name="Rectangle 78">
              <a:extLst>
                <a:ext uri="{FF2B5EF4-FFF2-40B4-BE49-F238E27FC236}">
                  <a16:creationId xmlns:a16="http://schemas.microsoft.com/office/drawing/2014/main" id="{F8D8CDEF-1EE3-4988-9E10-DB6FD308276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6" y="2600"/>
              <a:ext cx="108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midollo spinale</a:t>
              </a:r>
            </a:p>
          </p:txBody>
        </p:sp>
        <p:sp>
          <p:nvSpPr>
            <p:cNvPr id="37912" name="Rectangle 79">
              <a:extLst>
                <a:ext uri="{FF2B5EF4-FFF2-40B4-BE49-F238E27FC236}">
                  <a16:creationId xmlns:a16="http://schemas.microsoft.com/office/drawing/2014/main" id="{FFE93F40-6B5A-4B33-9E58-D1B4563840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36" y="2533"/>
              <a:ext cx="133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2000">
                  <a:solidFill>
                    <a:schemeClr val="bg1"/>
                  </a:solidFill>
                </a:rPr>
                <a:t>disturbi sessuali</a:t>
              </a:r>
            </a:p>
          </p:txBody>
        </p:sp>
      </p:grpSp>
      <p:grpSp>
        <p:nvGrpSpPr>
          <p:cNvPr id="29" name="Group 90">
            <a:extLst>
              <a:ext uri="{FF2B5EF4-FFF2-40B4-BE49-F238E27FC236}">
                <a16:creationId xmlns:a16="http://schemas.microsoft.com/office/drawing/2014/main" id="{55083551-D591-4A18-89BC-17CDBBC63B1F}"/>
              </a:ext>
            </a:extLst>
          </p:cNvPr>
          <p:cNvGrpSpPr>
            <a:grpSpLocks/>
          </p:cNvGrpSpPr>
          <p:nvPr/>
        </p:nvGrpSpPr>
        <p:grpSpPr bwMode="auto">
          <a:xfrm>
            <a:off x="1973263" y="3479800"/>
            <a:ext cx="6027737" cy="2006600"/>
            <a:chOff x="139" y="2960"/>
            <a:chExt cx="3797" cy="1264"/>
          </a:xfrm>
        </p:grpSpPr>
        <p:grpSp>
          <p:nvGrpSpPr>
            <p:cNvPr id="37897" name="Group 91">
              <a:extLst>
                <a:ext uri="{FF2B5EF4-FFF2-40B4-BE49-F238E27FC236}">
                  <a16:creationId xmlns:a16="http://schemas.microsoft.com/office/drawing/2014/main" id="{6126C17C-2538-4022-A4E3-51251394FA2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2" y="2976"/>
              <a:ext cx="1536" cy="1248"/>
              <a:chOff x="633" y="1776"/>
              <a:chExt cx="2208" cy="1920"/>
            </a:xfrm>
          </p:grpSpPr>
          <p:grpSp>
            <p:nvGrpSpPr>
              <p:cNvPr id="37904" name="Group 92">
                <a:extLst>
                  <a:ext uri="{FF2B5EF4-FFF2-40B4-BE49-F238E27FC236}">
                    <a16:creationId xmlns:a16="http://schemas.microsoft.com/office/drawing/2014/main" id="{069000E3-2A41-47CC-B724-BBA54C4C0E3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33" y="1776"/>
                <a:ext cx="2208" cy="1920"/>
                <a:chOff x="633" y="1152"/>
                <a:chExt cx="2208" cy="1920"/>
              </a:xfrm>
            </p:grpSpPr>
            <p:sp>
              <p:nvSpPr>
                <p:cNvPr id="37906" name="Rectangle 93">
                  <a:extLst>
                    <a:ext uri="{FF2B5EF4-FFF2-40B4-BE49-F238E27FC236}">
                      <a16:creationId xmlns:a16="http://schemas.microsoft.com/office/drawing/2014/main" id="{F75FEF7C-0B13-4B27-98C8-8EC0D8876B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33" y="1152"/>
                  <a:ext cx="2208" cy="1920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Comic Sans MS" panose="030F0702030302020204" pitchFamily="66" charset="0"/>
                      <a:ea typeface="ＭＳ Ｐゴシック" panose="020B0600070205080204" pitchFamily="34" charset="-128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it-IT" altLang="it-IT" sz="2400"/>
                </a:p>
              </p:txBody>
            </p:sp>
            <p:pic>
              <p:nvPicPr>
                <p:cNvPr id="37907" name="Picture 94">
                  <a:extLst>
                    <a:ext uri="{FF2B5EF4-FFF2-40B4-BE49-F238E27FC236}">
                      <a16:creationId xmlns:a16="http://schemas.microsoft.com/office/drawing/2014/main" id="{F7EC4B16-66F6-403F-B299-9124E7BE843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2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20" y="1400"/>
                  <a:ext cx="1944" cy="1432"/>
                </a:xfrm>
                <a:prstGeom prst="rect">
                  <a:avLst/>
                </a:prstGeom>
                <a:solidFill>
                  <a:srgbClr val="00FFF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37905" name="Picture 95">
                <a:extLst>
                  <a:ext uri="{FF2B5EF4-FFF2-40B4-BE49-F238E27FC236}">
                    <a16:creationId xmlns:a16="http://schemas.microsoft.com/office/drawing/2014/main" id="{4C9328EB-B274-4B93-AC39-0566CF4C7E7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171" y="3264"/>
                <a:ext cx="133" cy="14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7898" name="Group 96">
              <a:extLst>
                <a:ext uri="{FF2B5EF4-FFF2-40B4-BE49-F238E27FC236}">
                  <a16:creationId xmlns:a16="http://schemas.microsoft.com/office/drawing/2014/main" id="{41E9B143-4198-4936-B404-99E1D8A2830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544" y="2976"/>
              <a:ext cx="1392" cy="1248"/>
              <a:chOff x="3408" y="1248"/>
              <a:chExt cx="1584" cy="1584"/>
            </a:xfrm>
          </p:grpSpPr>
          <p:sp>
            <p:nvSpPr>
              <p:cNvPr id="37902" name="Rectangle 97">
                <a:extLst>
                  <a:ext uri="{FF2B5EF4-FFF2-40B4-BE49-F238E27FC236}">
                    <a16:creationId xmlns:a16="http://schemas.microsoft.com/office/drawing/2014/main" id="{1EAC0AB0-E374-4C54-84B5-668166E193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08" y="1248"/>
                <a:ext cx="1584" cy="158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Comic Sans MS" panose="030F0702030302020204" pitchFamily="66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it-IT" altLang="it-IT" sz="2400"/>
              </a:p>
            </p:txBody>
          </p:sp>
          <p:pic>
            <p:nvPicPr>
              <p:cNvPr id="37903" name="Picture 98">
                <a:extLst>
                  <a:ext uri="{FF2B5EF4-FFF2-40B4-BE49-F238E27FC236}">
                    <a16:creationId xmlns:a16="http://schemas.microsoft.com/office/drawing/2014/main" id="{2DD0108A-EA8D-4EED-B58C-672B549E44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60" y="1488"/>
                <a:ext cx="1240" cy="1224"/>
              </a:xfrm>
              <a:prstGeom prst="rect">
                <a:avLst/>
              </a:prstGeom>
              <a:solidFill>
                <a:srgbClr val="00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7899" name="Line 99">
              <a:extLst>
                <a:ext uri="{FF2B5EF4-FFF2-40B4-BE49-F238E27FC236}">
                  <a16:creationId xmlns:a16="http://schemas.microsoft.com/office/drawing/2014/main" id="{A20CBB0F-9CC5-4C1F-A1C2-D07A6A12F06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16" y="3600"/>
              <a:ext cx="240" cy="0"/>
            </a:xfrm>
            <a:prstGeom prst="line">
              <a:avLst/>
            </a:prstGeom>
            <a:noFill/>
            <a:ln w="57150">
              <a:solidFill>
                <a:schemeClr val="tx2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  <p:sp>
          <p:nvSpPr>
            <p:cNvPr id="37900" name="Rectangle 100">
              <a:extLst>
                <a:ext uri="{FF2B5EF4-FFF2-40B4-BE49-F238E27FC236}">
                  <a16:creationId xmlns:a16="http://schemas.microsoft.com/office/drawing/2014/main" id="{89AEFD61-1ED2-4B64-B953-AE5238E4B6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" y="3992"/>
              <a:ext cx="128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800"/>
                <a:t>centro del vomito</a:t>
              </a:r>
            </a:p>
          </p:txBody>
        </p:sp>
        <p:sp>
          <p:nvSpPr>
            <p:cNvPr id="37901" name="Rectangle 101">
              <a:extLst>
                <a:ext uri="{FF2B5EF4-FFF2-40B4-BE49-F238E27FC236}">
                  <a16:creationId xmlns:a16="http://schemas.microsoft.com/office/drawing/2014/main" id="{27D65F5F-B4BB-4E09-8D63-5D95C15B25B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03" y="2960"/>
              <a:ext cx="105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algn="ctr">
                <a:spcBef>
                  <a:spcPct val="50000"/>
                </a:spcBef>
                <a:buFontTx/>
                <a:buNone/>
              </a:pPr>
              <a:r>
                <a:rPr lang="en-US" altLang="it-IT" sz="1600"/>
                <a:t>nausea e vomito</a:t>
              </a:r>
            </a:p>
          </p:txBody>
        </p:sp>
      </p:grpSp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1">
            <a:extLst>
              <a:ext uri="{FF2B5EF4-FFF2-40B4-BE49-F238E27FC236}">
                <a16:creationId xmlns:a16="http://schemas.microsoft.com/office/drawing/2014/main" id="{BC714BD0-5D58-421F-8E9B-E71DD39CF2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0993" y="-20130"/>
            <a:ext cx="4869632" cy="687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magine 1">
            <a:extLst>
              <a:ext uri="{FF2B5EF4-FFF2-40B4-BE49-F238E27FC236}">
                <a16:creationId xmlns:a16="http://schemas.microsoft.com/office/drawing/2014/main" id="{23F0B4B0-24FB-41BE-A34D-3B794BB554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75" y="241300"/>
            <a:ext cx="4718050" cy="612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E98E13B2-2E40-403A-A7CB-34D98AB327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79425" y="609600"/>
            <a:ext cx="8253413" cy="685800"/>
          </a:xfrm>
        </p:spPr>
        <p:txBody>
          <a:bodyPr/>
          <a:lstStyle/>
          <a:p>
            <a:pPr eaLnBrk="1" hangingPunct="1"/>
            <a:r>
              <a:rPr lang="it-IT" altLang="it-IT" sz="3600">
                <a:ea typeface="ＭＳ Ｐゴシック" panose="020B0600070205080204" pitchFamily="34" charset="-128"/>
              </a:rPr>
              <a:t>Valutazione dei farmaci antidepressivi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44978463-38F0-4D84-994C-A50905A9B12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905000"/>
            <a:ext cx="8229600" cy="47244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Determinazioni di tipo biochimico e farmacologico: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inibizione della captazione delle monoamine in vitro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potenziamento della trasmissione noradrenergica periferica.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Modelli animali di depressione:</a:t>
            </a:r>
            <a:r>
              <a:rPr lang="it-IT" altLang="it-IT" sz="2000">
                <a:ea typeface="ＭＳ Ｐゴシック" panose="020B0600070205080204" pitchFamily="34" charset="-128"/>
              </a:rPr>
              <a:t> 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modello di </a:t>
            </a:r>
            <a:r>
              <a:rPr lang="ja-JP" altLang="it-IT" sz="2000">
                <a:ea typeface="ＭＳ Ｐゴシック" panose="020B0600070205080204" pitchFamily="34" charset="-128"/>
              </a:rPr>
              <a:t>“</a:t>
            </a:r>
            <a:r>
              <a:rPr lang="it-IT" altLang="ja-JP" sz="2000">
                <a:ea typeface="ＭＳ Ｐゴシック" panose="020B0600070205080204" pitchFamily="34" charset="-128"/>
              </a:rPr>
              <a:t>appresa impotenza</a:t>
            </a:r>
            <a:r>
              <a:rPr lang="ja-JP" altLang="it-IT" sz="2000">
                <a:ea typeface="ＭＳ Ｐゴシック" panose="020B0600070205080204" pitchFamily="34" charset="-128"/>
              </a:rPr>
              <a:t>”</a:t>
            </a:r>
            <a:r>
              <a:rPr lang="it-IT" altLang="ja-JP" sz="2000">
                <a:ea typeface="ＭＳ Ｐゴシック" panose="020B0600070205080204" pitchFamily="34" charset="-128"/>
              </a:rPr>
              <a:t> (somministrazione ripetuta di stimoli dolorifici inevitabili, l</a:t>
            </a:r>
            <a:r>
              <a:rPr lang="ja-JP" altLang="it-IT" sz="2000">
                <a:ea typeface="ＭＳ Ｐゴシック" panose="020B0600070205080204" pitchFamily="34" charset="-128"/>
              </a:rPr>
              <a:t>’</a:t>
            </a:r>
            <a:r>
              <a:rPr lang="it-IT" altLang="ja-JP" sz="2000">
                <a:ea typeface="ＭＳ Ｐゴシック" panose="020B0600070205080204" pitchFamily="34" charset="-128"/>
              </a:rPr>
              <a:t>animale non fugge pur avendone la possibilità)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separazione madre-piccolo nei primati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000">
                <a:ea typeface="ＭＳ Ｐゴシック" panose="020B0600070205080204" pitchFamily="34" charset="-128"/>
              </a:rPr>
              <a:t>alterazioni comportamentali indotte dalla reserpina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Valutazione clinica: </a:t>
            </a:r>
            <a:r>
              <a:rPr lang="it-IT" altLang="it-IT" sz="2400">
                <a:ea typeface="ＭＳ Ｐゴシック" panose="020B0600070205080204" pitchFamily="34" charset="-128"/>
                <a:hlinkClick r:id="rId3" action="ppaction://hlinkfile"/>
              </a:rPr>
              <a:t>Hamilton Rating Scale</a:t>
            </a:r>
            <a:endParaRPr lang="it-IT" altLang="it-IT" sz="240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90000"/>
              </a:lnSpc>
            </a:pPr>
            <a:r>
              <a:rPr lang="it-IT" altLang="it-IT" sz="2400" b="1">
                <a:ea typeface="ＭＳ Ｐゴシック" panose="020B0600070205080204" pitchFamily="34" charset="-128"/>
              </a:rPr>
              <a:t>La valutazione clinica dei farmaci antidepressivi deve considerare i marcati effetti placebo</a:t>
            </a:r>
            <a:r>
              <a:rPr lang="it-IT" altLang="it-IT" sz="2400">
                <a:ea typeface="ＭＳ Ｐゴシック" panose="020B0600070205080204" pitchFamily="34" charset="-128"/>
              </a:rPr>
              <a:t>; si osserva inoltre un alto grado di variabilità individuale con il 30-40% dei pazienti che non risponde.</a:t>
            </a:r>
          </a:p>
        </p:txBody>
      </p:sp>
    </p:spTree>
  </p:cSld>
  <p:clrMapOvr>
    <a:masterClrMapping/>
  </p:clrMapOvr>
  <p:transition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2583BC-09D3-46B2-93D1-B8AE2E9602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5" y="77232"/>
            <a:ext cx="4097268" cy="6780767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B4CBD7F8-3D64-49C8-BB67-AAB0E7B6C338}"/>
              </a:ext>
            </a:extLst>
          </p:cNvPr>
          <p:cNvSpPr txBox="1"/>
          <p:nvPr/>
        </p:nvSpPr>
        <p:spPr>
          <a:xfrm>
            <a:off x="3231729" y="6516821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 err="1"/>
              <a:t>Soleman</a:t>
            </a:r>
            <a:r>
              <a:rPr lang="it-IT" sz="1800" dirty="0"/>
              <a:t>, </a:t>
            </a:r>
            <a:r>
              <a:rPr lang="it-IT" sz="1800" dirty="0" err="1"/>
              <a:t>Molecular</a:t>
            </a:r>
            <a:r>
              <a:rPr lang="it-IT" sz="1800" dirty="0"/>
              <a:t> </a:t>
            </a:r>
            <a:r>
              <a:rPr lang="it-IT" sz="1800" dirty="0" err="1"/>
              <a:t>Psychiatry</a:t>
            </a:r>
            <a:r>
              <a:rPr lang="it-IT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1410606449"/>
      </p:ext>
    </p:extLst>
  </p:cSld>
  <p:clrMapOvr>
    <a:masterClrMapping/>
  </p:clrMapOvr>
  <p:transition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B1A0589-CB40-49D5-A8E3-57637CBAE5F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051" t="13601" r="5113" b="10801"/>
          <a:stretch/>
        </p:blipFill>
        <p:spPr>
          <a:xfrm>
            <a:off x="284190" y="836712"/>
            <a:ext cx="8575619" cy="4248472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6A067F4-BE9D-489F-82ED-F920D0C81070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3452580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C384EB-5547-401D-A0C3-063B22667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540" y="116632"/>
            <a:ext cx="8280919" cy="6457429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418CC847-7D2A-4CF9-AF0D-AD6646A48866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18565417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B964674F-DFC9-4475-922B-BB6C113E6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533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Sindromi depressive</a:t>
            </a:r>
          </a:p>
        </p:txBody>
      </p:sp>
      <p:sp>
        <p:nvSpPr>
          <p:cNvPr id="19458" name="Rectangle 3">
            <a:extLst>
              <a:ext uri="{FF2B5EF4-FFF2-40B4-BE49-F238E27FC236}">
                <a16:creationId xmlns:a16="http://schemas.microsoft.com/office/drawing/2014/main" id="{1A6CA268-A61D-4D81-8F75-CBCBAC53B9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371600"/>
            <a:ext cx="8534400" cy="5334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Malattie affettive molto comuni caratterizzate da alterazioni del tono dell</a:t>
            </a:r>
            <a:r>
              <a:rPr lang="ja-JP" altLang="it-IT" sz="2800">
                <a:ea typeface="ＭＳ Ｐゴシック" panose="020B0600070205080204" pitchFamily="34" charset="-128"/>
              </a:rPr>
              <a:t>’</a:t>
            </a:r>
            <a:r>
              <a:rPr lang="it-IT" altLang="ja-JP" sz="2800">
                <a:ea typeface="ＭＳ Ｐゴシック" panose="020B0600070205080204" pitchFamily="34" charset="-128"/>
              </a:rPr>
              <a:t>umore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Unipolare: le variazioni di umore sono sempre nella stessa direzione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Associata a situazioni di forte stress emotivo (depressione reattiva, 75%)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Non correlata a stress (endogena, 25%)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Bipolari: i pazienti oscillano tra depressione e mania</a:t>
            </a:r>
          </a:p>
          <a:p>
            <a:pPr lvl="1"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Presenta una forte componente ereditaria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it-IT" altLang="it-IT" sz="2800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>
    <p:zoom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F71873B-9426-44AD-AB0D-46FA05132C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1763" y="156778"/>
            <a:ext cx="5840474" cy="6309907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1C99D50E-B7D0-4909-B24B-08831C1C70D4}"/>
              </a:ext>
            </a:extLst>
          </p:cNvPr>
          <p:cNvSpPr/>
          <p:nvPr/>
        </p:nvSpPr>
        <p:spPr>
          <a:xfrm>
            <a:off x="3765412" y="6488668"/>
            <a:ext cx="53785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 and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Izpisua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Belmonte, N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Engl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Med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2019;380:569-79</a:t>
            </a:r>
          </a:p>
        </p:txBody>
      </p:sp>
    </p:spTree>
    <p:extLst>
      <p:ext uri="{BB962C8B-B14F-4D97-AF65-F5344CB8AC3E}">
        <p14:creationId xmlns:p14="http://schemas.microsoft.com/office/powerpoint/2010/main" val="1224544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1D7C7D11-B8C7-40DB-ACD0-9DA50C50F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980728"/>
            <a:ext cx="8882041" cy="482453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A514A9C5-C316-4997-AAB0-5CF870811219}"/>
              </a:ext>
            </a:extLst>
          </p:cNvPr>
          <p:cNvSpPr txBox="1"/>
          <p:nvPr/>
        </p:nvSpPr>
        <p:spPr>
          <a:xfrm>
            <a:off x="3231729" y="6516821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800" dirty="0" err="1"/>
              <a:t>Soleman</a:t>
            </a:r>
            <a:r>
              <a:rPr lang="it-IT" sz="1800" dirty="0"/>
              <a:t>, </a:t>
            </a:r>
            <a:r>
              <a:rPr lang="it-IT" sz="1800" dirty="0" err="1"/>
              <a:t>Molecular</a:t>
            </a:r>
            <a:r>
              <a:rPr lang="it-IT" sz="1800" dirty="0"/>
              <a:t> </a:t>
            </a:r>
            <a:r>
              <a:rPr lang="it-IT" sz="1800" dirty="0" err="1"/>
              <a:t>Psychiatry</a:t>
            </a:r>
            <a:r>
              <a:rPr lang="it-IT" sz="1800" dirty="0"/>
              <a:t> 2017</a:t>
            </a:r>
          </a:p>
        </p:txBody>
      </p:sp>
    </p:spTree>
    <p:extLst>
      <p:ext uri="{BB962C8B-B14F-4D97-AF65-F5344CB8AC3E}">
        <p14:creationId xmlns:p14="http://schemas.microsoft.com/office/powerpoint/2010/main" val="946869952"/>
      </p:ext>
    </p:extLst>
  </p:cSld>
  <p:clrMapOvr>
    <a:masterClrMapping/>
  </p:clrMapOvr>
  <p:transition>
    <p:zo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C601D50A-C96C-476F-809B-64E246B5DB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948"/>
            <a:ext cx="9144000" cy="5492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327833"/>
      </p:ext>
    </p:extLst>
  </p:cSld>
  <p:clrMapOvr>
    <a:masterClrMapping/>
  </p:clrMapOvr>
  <p:transition>
    <p:zo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59F9847D-F6D4-4E04-A3E8-8C1FB33607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794" y="0"/>
            <a:ext cx="75824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11233"/>
      </p:ext>
    </p:extLst>
  </p:cSld>
  <p:clrMapOvr>
    <a:masterClrMapping/>
  </p:clrMapOvr>
  <p:transition>
    <p:zo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AD7D84F3-0628-4165-841D-E8385F343D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 sz="4800">
                <a:ea typeface="ＭＳ Ｐゴシック" panose="020B0600070205080204" pitchFamily="34" charset="-128"/>
              </a:rPr>
              <a:t>Farmaci antidepressivi</a:t>
            </a:r>
          </a:p>
        </p:txBody>
      </p:sp>
      <p:sp>
        <p:nvSpPr>
          <p:cNvPr id="41986" name="Rectangle 3">
            <a:extLst>
              <a:ext uri="{FF2B5EF4-FFF2-40B4-BE49-F238E27FC236}">
                <a16:creationId xmlns:a16="http://schemas.microsoft.com/office/drawing/2014/main" id="{D41CD217-813F-48F8-A275-5AF0E192417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81000" y="1905000"/>
            <a:ext cx="8534400" cy="3581400"/>
          </a:xfrm>
        </p:spPr>
        <p:txBody>
          <a:bodyPr/>
          <a:lstStyle/>
          <a:p>
            <a:pPr eaLnBrk="1" hangingPunct="1"/>
            <a:r>
              <a:rPr lang="it-IT" altLang="it-IT" b="1">
                <a:ea typeface="ＭＳ Ｐゴシック" panose="020B0600070205080204" pitchFamily="34" charset="-128"/>
              </a:rPr>
              <a:t>Tutti i farmaci antidepressivi impiegano circa due settimane a determinare qualsiasi effetto benefico</a:t>
            </a:r>
            <a:r>
              <a:rPr lang="it-IT" altLang="it-IT">
                <a:ea typeface="ＭＳ Ｐゴシック" panose="020B0600070205080204" pitchFamily="34" charset="-128"/>
              </a:rPr>
              <a:t>, sebbene i loro effetti biochimici si instaurino immediatamente, suggerendo l'intervento di fenomeni adattativi secondari.</a:t>
            </a:r>
          </a:p>
        </p:txBody>
      </p:sp>
    </p:spTree>
  </p:cSld>
  <p:clrMapOvr>
    <a:masterClrMapping/>
  </p:clrMapOvr>
  <p:transition>
    <p:zoom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3" name="Picture 3" descr="1202 Mechanism of antide#1E6A51">
            <a:extLst>
              <a:ext uri="{FF2B5EF4-FFF2-40B4-BE49-F238E27FC236}">
                <a16:creationId xmlns:a16="http://schemas.microsoft.com/office/drawing/2014/main" id="{E4034B2A-3290-400F-9C9D-A93CB0876B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19" b="69724"/>
          <a:stretch>
            <a:fillRect/>
          </a:stretch>
        </p:blipFill>
        <p:spPr bwMode="auto">
          <a:xfrm>
            <a:off x="0" y="152400"/>
            <a:ext cx="6335713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4" name="Picture 4" descr="1202 Mechanism of antide#1E6A51">
            <a:extLst>
              <a:ext uri="{FF2B5EF4-FFF2-40B4-BE49-F238E27FC236}">
                <a16:creationId xmlns:a16="http://schemas.microsoft.com/office/drawing/2014/main" id="{25E12C88-A326-4648-AFF6-E74A73592C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6" t="30276" r="4898" b="38533"/>
          <a:stretch>
            <a:fillRect/>
          </a:stretch>
        </p:blipFill>
        <p:spPr bwMode="auto">
          <a:xfrm>
            <a:off x="258763" y="150813"/>
            <a:ext cx="591185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5" name="Picture 5" descr="1202 Mechanism of antide#1E6A51">
            <a:extLst>
              <a:ext uri="{FF2B5EF4-FFF2-40B4-BE49-F238E27FC236}">
                <a16:creationId xmlns:a16="http://schemas.microsoft.com/office/drawing/2014/main" id="{6AA7B745-D43F-420A-BE83-DCBAD1B1D3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" t="61313" r="4561" b="815"/>
          <a:stretch>
            <a:fillRect/>
          </a:stretch>
        </p:blipFill>
        <p:spPr bwMode="auto">
          <a:xfrm>
            <a:off x="773113" y="152400"/>
            <a:ext cx="488632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6" descr="1204 Onset of action  [Converte">
            <a:extLst>
              <a:ext uri="{FF2B5EF4-FFF2-40B4-BE49-F238E27FC236}">
                <a16:creationId xmlns:a16="http://schemas.microsoft.com/office/drawing/2014/main" id="{0D827C5E-E8BF-4C70-A949-456878BFF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4"/>
          <a:stretch>
            <a:fillRect/>
          </a:stretch>
        </p:blipFill>
        <p:spPr bwMode="auto">
          <a:xfrm>
            <a:off x="6319838" y="990600"/>
            <a:ext cx="2747962" cy="519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78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478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47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7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547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2">
            <a:extLst>
              <a:ext uri="{FF2B5EF4-FFF2-40B4-BE49-F238E27FC236}">
                <a16:creationId xmlns:a16="http://schemas.microsoft.com/office/drawing/2014/main" id="{8E52BBAD-B4B8-4E55-8D1B-5D310692FB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7772400" cy="6096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Farmaci antidepressivi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B5B17730-3A5F-4F3C-8436-034B15E45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38113"/>
            <a:ext cx="7343775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D96BCD3B-14F4-42A2-9114-7F5C828A9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305800" cy="4572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Inibitori della ricaptazione della 5- HT (SSRI)</a:t>
            </a:r>
          </a:p>
        </p:txBody>
      </p:sp>
      <p:sp>
        <p:nvSpPr>
          <p:cNvPr id="60418" name="Rectangle 3">
            <a:extLst>
              <a:ext uri="{FF2B5EF4-FFF2-40B4-BE49-F238E27FC236}">
                <a16:creationId xmlns:a16="http://schemas.microsoft.com/office/drawing/2014/main" id="{F29562D6-2682-2F40-B0B4-7DA98C5F6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752600"/>
            <a:ext cx="3906838" cy="4916488"/>
          </a:xfrm>
        </p:spPr>
        <p:txBody>
          <a:bodyPr>
            <a:normAutofit fontScale="92500"/>
          </a:bodyPr>
          <a:lstStyle/>
          <a:p>
            <a:pPr eaLnBrk="1" hangingPunct="1">
              <a:defRPr/>
            </a:pPr>
            <a:r>
              <a:rPr lang="it-IT" dirty="0">
                <a:ea typeface="ＭＳ Ｐゴシック" charset="0"/>
                <a:cs typeface="ＭＳ Ｐゴシック" charset="0"/>
              </a:rPr>
              <a:t>Gli effetti antidepressivi sono simili per efficacia e decorso temporale a quelli dei TCA .</a:t>
            </a:r>
          </a:p>
          <a:p>
            <a:pPr eaLnBrk="1" hangingPunct="1">
              <a:defRPr/>
            </a:pPr>
            <a:r>
              <a:rPr lang="it-IT" b="1" dirty="0">
                <a:ea typeface="ＭＳ Ｐゴシック" charset="0"/>
                <a:cs typeface="ＭＳ Ｐゴシック" charset="0"/>
              </a:rPr>
              <a:t>Attualmente sono gli antidepressivi maggiormente prescritti</a:t>
            </a:r>
            <a:r>
              <a:rPr lang="it-IT" sz="2600" dirty="0">
                <a:ea typeface="ＭＳ Ｐゴシック" charset="0"/>
                <a:cs typeface="ＭＳ Ｐゴシック" charset="0"/>
              </a:rPr>
              <a:t>.</a:t>
            </a:r>
          </a:p>
        </p:txBody>
      </p:sp>
      <p:pic>
        <p:nvPicPr>
          <p:cNvPr id="48131" name="Picture 3">
            <a:extLst>
              <a:ext uri="{FF2B5EF4-FFF2-40B4-BE49-F238E27FC236}">
                <a16:creationId xmlns:a16="http://schemas.microsoft.com/office/drawing/2014/main" id="{8F0D20C9-9DE5-4449-A83C-6FDDF48BF6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475" y="2781300"/>
            <a:ext cx="4962525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2">
            <a:extLst>
              <a:ext uri="{FF2B5EF4-FFF2-40B4-BE49-F238E27FC236}">
                <a16:creationId xmlns:a16="http://schemas.microsoft.com/office/drawing/2014/main" id="{542AFAC3-7DDE-43A6-8CE8-9915141C8F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8534400" cy="792163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Meccanismo d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azione dei SSRI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50178" name="Picture 3">
            <a:extLst>
              <a:ext uri="{FF2B5EF4-FFF2-40B4-BE49-F238E27FC236}">
                <a16:creationId xmlns:a16="http://schemas.microsoft.com/office/drawing/2014/main" id="{6C31BB94-C303-41AF-BE24-7FD992169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1268413"/>
            <a:ext cx="40544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179" name="CasellaDiTesto 1">
            <a:extLst>
              <a:ext uri="{FF2B5EF4-FFF2-40B4-BE49-F238E27FC236}">
                <a16:creationId xmlns:a16="http://schemas.microsoft.com/office/drawing/2014/main" id="{041ED56B-1B51-4AC4-99C6-EFBE0C3E1F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2276475"/>
            <a:ext cx="3240088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Inibitori del trasportatore della serotonina SERT</a:t>
            </a:r>
          </a:p>
        </p:txBody>
      </p:sp>
    </p:spTree>
  </p:cSld>
  <p:clrMapOvr>
    <a:masterClrMapping/>
  </p:clrMapOvr>
  <p:transition>
    <p:zoom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>
            <a:extLst>
              <a:ext uri="{FF2B5EF4-FFF2-40B4-BE49-F238E27FC236}">
                <a16:creationId xmlns:a16="http://schemas.microsoft.com/office/drawing/2014/main" id="{C2998565-6AAA-4D67-8CD6-5999A80727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260350"/>
            <a:ext cx="8534400" cy="792163"/>
          </a:xfrm>
        </p:spPr>
        <p:txBody>
          <a:bodyPr/>
          <a:lstStyle/>
          <a:p>
            <a:pPr eaLnBrk="1" hangingPunct="1"/>
            <a:r>
              <a:rPr lang="it-IT" altLang="it-IT" sz="4000">
                <a:ea typeface="ＭＳ Ｐゴシック" panose="020B0600070205080204" pitchFamily="34" charset="-128"/>
              </a:rPr>
              <a:t>Meccanismo d</a:t>
            </a:r>
            <a:r>
              <a:rPr lang="ja-JP" altLang="it-IT" sz="4000">
                <a:ea typeface="ＭＳ Ｐゴシック" panose="020B0600070205080204" pitchFamily="34" charset="-128"/>
              </a:rPr>
              <a:t>’</a:t>
            </a:r>
            <a:r>
              <a:rPr lang="it-IT" altLang="ja-JP" sz="4000">
                <a:ea typeface="ＭＳ Ｐゴシック" panose="020B0600070205080204" pitchFamily="34" charset="-128"/>
              </a:rPr>
              <a:t>azione dei SNRI e dei TCA</a:t>
            </a:r>
            <a:endParaRPr lang="it-IT" altLang="it-IT" sz="4000">
              <a:ea typeface="ＭＳ Ｐゴシック" panose="020B0600070205080204" pitchFamily="34" charset="-128"/>
            </a:endParaRPr>
          </a:p>
        </p:txBody>
      </p:sp>
      <p:pic>
        <p:nvPicPr>
          <p:cNvPr id="52226" name="Picture 3">
            <a:extLst>
              <a:ext uri="{FF2B5EF4-FFF2-40B4-BE49-F238E27FC236}">
                <a16:creationId xmlns:a16="http://schemas.microsoft.com/office/drawing/2014/main" id="{A647456E-EFAE-4805-AAB5-EBF75D8CF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68413"/>
            <a:ext cx="4054475" cy="542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27" name="CasellaDiTesto 1">
            <a:extLst>
              <a:ext uri="{FF2B5EF4-FFF2-40B4-BE49-F238E27FC236}">
                <a16:creationId xmlns:a16="http://schemas.microsoft.com/office/drawing/2014/main" id="{815CC55C-4151-47DD-B35F-E8C87F5EF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1484313"/>
            <a:ext cx="3671888" cy="563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Inibitori del trasportatore della serotonina SERT e della noradrenalina NET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Gli SNRI non hanno alta affinità per altri recettori (venlafaxina, duloxetina)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/>
              <a:t>I TCA interagiscono anche con i recettori muscarinici per l</a:t>
            </a:r>
            <a:r>
              <a:rPr lang="ja-JP" altLang="it-IT" sz="2400"/>
              <a:t>’</a:t>
            </a:r>
            <a:r>
              <a:rPr lang="it-IT" altLang="ja-JP" sz="2400"/>
              <a:t>acetilcolina, i recettori istaminergici e serotoninergici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 sz="2400"/>
          </a:p>
        </p:txBody>
      </p:sp>
    </p:spTree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>
            <a:extLst>
              <a:ext uri="{FF2B5EF4-FFF2-40B4-BE49-F238E27FC236}">
                <a16:creationId xmlns:a16="http://schemas.microsoft.com/office/drawing/2014/main" id="{7DAC50EC-315B-420E-9EDE-0B4BE3D1E7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1143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Sintomi di depressione</a:t>
            </a:r>
          </a:p>
        </p:txBody>
      </p:sp>
      <p:sp>
        <p:nvSpPr>
          <p:cNvPr id="21506" name="Rectangle 3">
            <a:extLst>
              <a:ext uri="{FF2B5EF4-FFF2-40B4-BE49-F238E27FC236}">
                <a16:creationId xmlns:a16="http://schemas.microsoft.com/office/drawing/2014/main" id="{45015DD5-08E9-4CA9-A296-56216A9B2D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04800" y="1676400"/>
            <a:ext cx="8305800" cy="3505200"/>
          </a:xfrm>
        </p:spPr>
        <p:txBody>
          <a:bodyPr/>
          <a:lstStyle/>
          <a:p>
            <a:pPr eaLnBrk="1" hangingPunct="1"/>
            <a:r>
              <a:rPr lang="it-IT" altLang="it-IT" sz="2800">
                <a:ea typeface="ＭＳ Ｐゴシック" panose="020B0600070205080204" pitchFamily="34" charset="-128"/>
              </a:rPr>
              <a:t>Sintomi psichici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Sensazione generale di disagio, apatia, pessimismo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Bassa autostima - sensazioni di colpa, di inadeguatezza e di abiezione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Indecisione, perdita di motivazione</a:t>
            </a:r>
          </a:p>
          <a:p>
            <a:pPr eaLnBrk="1" hangingPunct="1"/>
            <a:r>
              <a:rPr lang="it-IT" altLang="it-IT" sz="2800">
                <a:ea typeface="ＭＳ Ｐゴシック" panose="020B0600070205080204" pitchFamily="34" charset="-128"/>
              </a:rPr>
              <a:t>Sintomi biologici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Rallentamento del pensiero e dell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azione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Disturbi del sonno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Disturbi alimentari</a:t>
            </a:r>
          </a:p>
          <a:p>
            <a:pPr lvl="1" eaLnBrk="1" hangingPunct="1"/>
            <a:r>
              <a:rPr lang="it-IT" altLang="it-IT" sz="2400">
                <a:ea typeface="ＭＳ Ｐゴシック" panose="020B0600070205080204" pitchFamily="34" charset="-128"/>
              </a:rPr>
              <a:t>Riduzione della libido</a:t>
            </a:r>
          </a:p>
        </p:txBody>
      </p:sp>
    </p:spTree>
  </p:cSld>
  <p:clrMapOvr>
    <a:masterClrMapping/>
  </p:clrMapOvr>
  <p:transition>
    <p:zo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3" name="Group 2">
            <a:extLst>
              <a:ext uri="{FF2B5EF4-FFF2-40B4-BE49-F238E27FC236}">
                <a16:creationId xmlns:a16="http://schemas.microsoft.com/office/drawing/2014/main" id="{AE63D37F-4660-40B7-8854-B43F6BA1F37D}"/>
              </a:ext>
            </a:extLst>
          </p:cNvPr>
          <p:cNvGrpSpPr>
            <a:grpSpLocks/>
          </p:cNvGrpSpPr>
          <p:nvPr/>
        </p:nvGrpSpPr>
        <p:grpSpPr bwMode="auto">
          <a:xfrm>
            <a:off x="539750" y="476250"/>
            <a:ext cx="7924800" cy="6262688"/>
            <a:chOff x="384" y="231"/>
            <a:chExt cx="4992" cy="3945"/>
          </a:xfrm>
        </p:grpSpPr>
        <p:pic>
          <p:nvPicPr>
            <p:cNvPr id="54274" name="Picture 3" descr="fig1">
              <a:extLst>
                <a:ext uri="{FF2B5EF4-FFF2-40B4-BE49-F238E27FC236}">
                  <a16:creationId xmlns:a16="http://schemas.microsoft.com/office/drawing/2014/main" id="{D4071F9C-FCEB-48F0-89E1-E5C541D9CA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7692" b="4616"/>
            <a:stretch>
              <a:fillRect/>
            </a:stretch>
          </p:blipFill>
          <p:spPr bwMode="auto">
            <a:xfrm>
              <a:off x="384" y="960"/>
              <a:ext cx="4992" cy="32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5" name="Picture 4" descr="fenotiazine">
              <a:extLst>
                <a:ext uri="{FF2B5EF4-FFF2-40B4-BE49-F238E27FC236}">
                  <a16:creationId xmlns:a16="http://schemas.microsoft.com/office/drawing/2014/main" id="{A0716566-E399-4F54-94FD-D9918A30B8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6" y="231"/>
              <a:ext cx="1248" cy="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276" name="Picture 5" descr="tioxanteni">
              <a:extLst>
                <a:ext uri="{FF2B5EF4-FFF2-40B4-BE49-F238E27FC236}">
                  <a16:creationId xmlns:a16="http://schemas.microsoft.com/office/drawing/2014/main" id="{A5C5CF49-99B9-4931-BB7A-2B2145F3F7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BFFFF"/>
                </a:clrFrom>
                <a:clrTo>
                  <a:srgbClr val="FB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250"/>
              <a:ext cx="1248" cy="7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51942" name="Text Box 6">
              <a:extLst>
                <a:ext uri="{FF2B5EF4-FFF2-40B4-BE49-F238E27FC236}">
                  <a16:creationId xmlns:a16="http://schemas.microsoft.com/office/drawing/2014/main" id="{7DC4B520-CAF8-5844-A424-51FF781CC4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8" y="240"/>
              <a:ext cx="81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fenotiazine</a:t>
              </a:r>
            </a:p>
          </p:txBody>
        </p:sp>
        <p:sp>
          <p:nvSpPr>
            <p:cNvPr id="551943" name="Text Box 7">
              <a:extLst>
                <a:ext uri="{FF2B5EF4-FFF2-40B4-BE49-F238E27FC236}">
                  <a16:creationId xmlns:a16="http://schemas.microsoft.com/office/drawing/2014/main" id="{811AA185-A6BD-4F4C-BA21-BC31D1BC69A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00" y="288"/>
              <a:ext cx="7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80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tioxanteni</a:t>
              </a:r>
            </a:p>
          </p:txBody>
        </p:sp>
        <p:sp>
          <p:nvSpPr>
            <p:cNvPr id="551944" name="Text Box 8">
              <a:extLst>
                <a:ext uri="{FF2B5EF4-FFF2-40B4-BE49-F238E27FC236}">
                  <a16:creationId xmlns:a16="http://schemas.microsoft.com/office/drawing/2014/main" id="{CE81AF5B-0CC8-2D4B-862D-D9F302C71D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96" y="1152"/>
              <a:ext cx="2569" cy="3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28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Antidepressivi triciclici</a:t>
              </a:r>
            </a:p>
          </p:txBody>
        </p:sp>
        <p:sp>
          <p:nvSpPr>
            <p:cNvPr id="54280" name="AutoShape 9">
              <a:extLst>
                <a:ext uri="{FF2B5EF4-FFF2-40B4-BE49-F238E27FC236}">
                  <a16:creationId xmlns:a16="http://schemas.microsoft.com/office/drawing/2014/main" id="{DAEE5D9A-8AFF-42C4-8449-CCDC3758EE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16" y="2928"/>
              <a:ext cx="144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4281" name="AutoShape 10">
              <a:extLst>
                <a:ext uri="{FF2B5EF4-FFF2-40B4-BE49-F238E27FC236}">
                  <a16:creationId xmlns:a16="http://schemas.microsoft.com/office/drawing/2014/main" id="{424FA44D-56D8-4AE4-921F-4083DC2A49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64" y="2906"/>
              <a:ext cx="144" cy="144"/>
            </a:xfrm>
            <a:prstGeom prst="downArrow">
              <a:avLst>
                <a:gd name="adj1" fmla="val 50000"/>
                <a:gd name="adj2" fmla="val 25000"/>
              </a:avLst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omic Sans MS" panose="030F0702030302020204" pitchFamily="66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it-IT" altLang="it-IT" sz="2400"/>
            </a:p>
          </p:txBody>
        </p:sp>
        <p:sp>
          <p:nvSpPr>
            <p:cNvPr id="551947" name="Text Box 11">
              <a:extLst>
                <a:ext uri="{FF2B5EF4-FFF2-40B4-BE49-F238E27FC236}">
                  <a16:creationId xmlns:a16="http://schemas.microsoft.com/office/drawing/2014/main" id="{23A48D9B-941A-AA4C-9601-5FF6671AC1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78" y="1536"/>
              <a:ext cx="1099" cy="19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Comic Sans MS" charset="0"/>
                  <a:ea typeface="ＭＳ Ｐゴシック" charset="-128"/>
                </a:defRPr>
              </a:lvl9pPr>
            </a:lstStyle>
            <a:p>
              <a:pPr algn="ctr">
                <a:defRPr/>
              </a:pPr>
              <a:r>
                <a:rPr lang="it-IT" altLang="x-none" sz="1400" b="1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Dibenzcicloepteni </a:t>
              </a:r>
            </a:p>
          </p:txBody>
        </p:sp>
      </p:grpSp>
    </p:spTree>
  </p:cSld>
  <p:clrMapOvr>
    <a:masterClrMapping/>
  </p:clrMapOvr>
  <p:transition>
    <p:zoom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2CE2CE54-57F8-4DDD-8392-D1F5299E32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85800"/>
            <a:ext cx="7772400" cy="7620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Antidepressivi triciclici, TCA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E75A0F4D-CD24-4A53-B091-F4FFC93DF1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533400" y="2362200"/>
            <a:ext cx="8153400" cy="2819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 più importanti sono l'imipramina, l'amitriptilina e la clomipramina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Sono inefficaci nel 30-40% dei casi.</a:t>
            </a:r>
          </a:p>
        </p:txBody>
      </p:sp>
    </p:spTree>
  </p:cSld>
  <p:clrMapOvr>
    <a:masterClrMapping/>
  </p:clrMapOvr>
  <p:transition>
    <p:zoom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>
            <a:extLst>
              <a:ext uri="{FF2B5EF4-FFF2-40B4-BE49-F238E27FC236}">
                <a16:creationId xmlns:a16="http://schemas.microsoft.com/office/drawing/2014/main" id="{820D011F-5A7A-49F0-AA41-23AE95EC29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772400" cy="9144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Metabolismo dell</a:t>
            </a:r>
            <a:r>
              <a:rPr lang="ja-JP" altLang="it-IT">
                <a:ea typeface="ＭＳ Ｐゴシック" panose="020B0600070205080204" pitchFamily="34" charset="-128"/>
              </a:rPr>
              <a:t>’</a:t>
            </a:r>
            <a:r>
              <a:rPr lang="it-IT" altLang="ja-JP">
                <a:ea typeface="ＭＳ Ｐゴシック" panose="020B0600070205080204" pitchFamily="34" charset="-128"/>
              </a:rPr>
              <a:t>imipramina</a:t>
            </a:r>
            <a:endParaRPr lang="it-IT" altLang="it-IT">
              <a:ea typeface="ＭＳ Ｐゴシック" panose="020B0600070205080204" pitchFamily="34" charset="-128"/>
            </a:endParaRPr>
          </a:p>
        </p:txBody>
      </p:sp>
      <p:pic>
        <p:nvPicPr>
          <p:cNvPr id="58370" name="Picture 3" descr="fig2">
            <a:extLst>
              <a:ext uri="{FF2B5EF4-FFF2-40B4-BE49-F238E27FC236}">
                <a16:creationId xmlns:a16="http://schemas.microsoft.com/office/drawing/2014/main" id="{A34693DF-095C-4ECA-92B9-26E09AB36E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74738"/>
            <a:ext cx="64008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10f4">
            <a:extLst>
              <a:ext uri="{FF2B5EF4-FFF2-40B4-BE49-F238E27FC236}">
                <a16:creationId xmlns:a16="http://schemas.microsoft.com/office/drawing/2014/main" id="{7D97859D-1A63-4B62-86AA-C743B8CF6B5C}"/>
              </a:ext>
            </a:extLst>
          </p:cNvPr>
          <p:cNvPicPr>
            <a:picLocks noGrp="1" noChangeAspect="1" noChangeArrowheads="1"/>
          </p:cNvPicPr>
          <p:nvPr>
            <p:ph type="clipArt"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1649413"/>
            <a:ext cx="3810000" cy="3760787"/>
          </a:xfrm>
        </p:spPr>
      </p:pic>
      <p:sp>
        <p:nvSpPr>
          <p:cNvPr id="60418" name="Rectangle 3">
            <a:extLst>
              <a:ext uri="{FF2B5EF4-FFF2-40B4-BE49-F238E27FC236}">
                <a16:creationId xmlns:a16="http://schemas.microsoft.com/office/drawing/2014/main" id="{25E22E51-40FE-4403-AF78-77F4FC64C717}"/>
              </a:ext>
            </a:extLst>
          </p:cNvPr>
          <p:cNvSpPr>
            <a:spLocks noGrp="1" noChangeArrowheads="1"/>
          </p:cNvSpPr>
          <p:nvPr>
            <p:ph type="body" sz="half" idx="2"/>
          </p:nvPr>
        </p:nvSpPr>
        <p:spPr>
          <a:xfrm>
            <a:off x="4800600" y="1295400"/>
            <a:ext cx="3962400" cy="4572000"/>
          </a:xfrm>
          <a:noFill/>
        </p:spPr>
        <p:txBody>
          <a:bodyPr/>
          <a:lstStyle/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dose normale di nortriptilina è di 75-150 mg/die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nei metabolizzatori lenti è sufficiente una dose di 10-20 mg/die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nei metabolizzatori ultrarapidi può essere necessaria una dose di 500 mg/die</a:t>
            </a:r>
          </a:p>
        </p:txBody>
      </p:sp>
    </p:spTree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CB5A41F7-8801-477E-B93A-4F3031F14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Sintomi di mania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2371A300-5ECA-4267-8DBD-255D70FE88B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Esuberanza, entusiasmo ed eccessiva fiducia in se stessi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Ipermotilità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Irritabilità, impazienza e collera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Umore non adeguato alle circostanze</a:t>
            </a:r>
          </a:p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Manie di grandezza</a:t>
            </a:r>
          </a:p>
        </p:txBody>
      </p:sp>
    </p:spTree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2">
            <a:extLst>
              <a:ext uri="{FF2B5EF4-FFF2-40B4-BE49-F238E27FC236}">
                <a16:creationId xmlns:a16="http://schemas.microsoft.com/office/drawing/2014/main" id="{F63FD886-2F02-474F-B0E5-E3FB0E124F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533400"/>
            <a:ext cx="8534400" cy="457200"/>
          </a:xfrm>
        </p:spPr>
        <p:txBody>
          <a:bodyPr/>
          <a:lstStyle/>
          <a:p>
            <a:pPr eaLnBrk="1" hangingPunct="1"/>
            <a:r>
              <a:rPr lang="it-IT" altLang="it-IT" sz="3200">
                <a:ea typeface="ＭＳ Ｐゴシック" panose="020B0600070205080204" pitchFamily="34" charset="-128"/>
              </a:rPr>
              <a:t>Teoria monoaminergica della depressione</a:t>
            </a:r>
          </a:p>
        </p:txBody>
      </p:sp>
      <p:sp>
        <p:nvSpPr>
          <p:cNvPr id="25602" name="Rectangle 3">
            <a:extLst>
              <a:ext uri="{FF2B5EF4-FFF2-40B4-BE49-F238E27FC236}">
                <a16:creationId xmlns:a16="http://schemas.microsoft.com/office/drawing/2014/main" id="{1C2D1522-85FA-4FB9-93C4-9DC69C2D97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4213" y="1600200"/>
            <a:ext cx="7920037" cy="4421188"/>
          </a:xfrm>
        </p:spPr>
        <p:txBody>
          <a:bodyPr/>
          <a:lstStyle/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depressione è il risultato di una deficitaria trasmissione monoaminergica (noradrenalina e/o 5-HT) nel SNC, particolarmente a livello del sistema limbico e della corteccia, mentre la mania dipenderebbe da un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eccessiva funzionalità di questi sistemi.</a:t>
            </a:r>
          </a:p>
          <a:p>
            <a:pPr eaLnBrk="1" hangingPunct="1"/>
            <a:r>
              <a:rPr lang="it-IT" altLang="it-IT" sz="2400">
                <a:ea typeface="ＭＳ Ｐゴシック" panose="020B0600070205080204" pitchFamily="34" charset="-128"/>
              </a:rPr>
              <a:t>La teoria si basava sulla capacità di molti farmaci antidepressivi (triciclici e MAO-inibitori) di facilitare la trasmissione monoaminergica e di farmaci come la reserpina di causare depressione.</a:t>
            </a:r>
          </a:p>
        </p:txBody>
      </p:sp>
    </p:spTree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9122" name="Group 82">
            <a:extLst>
              <a:ext uri="{FF2B5EF4-FFF2-40B4-BE49-F238E27FC236}">
                <a16:creationId xmlns:a16="http://schemas.microsoft.com/office/drawing/2014/main" id="{F70407AE-4FC3-E342-9AEF-EF0BD408C58B}"/>
              </a:ext>
            </a:extLst>
          </p:cNvPr>
          <p:cNvGraphicFramePr>
            <a:graphicFrameLocks noGrp="1"/>
          </p:cNvGraphicFramePr>
          <p:nvPr>
            <p:ph type="tbl" idx="1"/>
          </p:nvPr>
        </p:nvGraphicFramePr>
        <p:xfrm>
          <a:off x="304800" y="4067175"/>
          <a:ext cx="8610600" cy="2651216"/>
        </p:xfrm>
        <a:graphic>
          <a:graphicData uri="http://schemas.openxmlformats.org/drawingml/2006/table">
            <a:tbl>
              <a:tblPr/>
              <a:tblGrid>
                <a:gridCol w="2590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10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09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1807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Farmaco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Azione principale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Effetto nei pazienti depressi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Antidepressivi triciclici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Bloccano della ricaptazione di NA e 5-HT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IMAO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Aumentano l</a:t>
                      </a:r>
                      <a:r>
                        <a:rPr kumimoji="0" lang="ja-JP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accumulo di NA e 5-HT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Reserpina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</a:t>
                      </a:r>
                      <a:r>
                        <a:rPr kumimoji="0" lang="ja-JP" altLang="it-IT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’</a:t>
                      </a:r>
                      <a:r>
                        <a:rPr kumimoji="0" lang="it-IT" altLang="ja-JP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accumulo di NA e 5-HT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-metiltirosina</a:t>
                      </a:r>
                      <a:endParaRPr kumimoji="0" lang="it-IT" altLang="x-none" sz="14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mic Sans MS" charset="0"/>
                        <a:ea typeface="ＭＳ Ｐゴシック" charset="-128"/>
                      </a:endParaRP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la sintesi di NA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Metildopa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Inibisce la sintesi di NA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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Terapia elettroconvulsivante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 la risposta del SNC a NA e 5-HT?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0472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Triptofano</a:t>
                      </a:r>
                    </a:p>
                  </a:txBody>
                  <a:tcPr marT="45686" marB="4568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Aumenta la sinesi di 5-HT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omic Sans MS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Umore </a:t>
                      </a:r>
                      <a:r>
                        <a:rPr kumimoji="0" lang="it-IT" altLang="x-none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mic Sans MS" charset="0"/>
                          <a:ea typeface="ＭＳ Ｐゴシック" charset="-128"/>
                          <a:sym typeface="Symbol" charset="2"/>
                        </a:rPr>
                        <a:t> (in alcuni studi)</a:t>
                      </a:r>
                    </a:p>
                  </a:txBody>
                  <a:tcPr marT="45686" marB="4568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27687" name="Picture 77" descr="ultimo">
            <a:extLst>
              <a:ext uri="{FF2B5EF4-FFF2-40B4-BE49-F238E27FC236}">
                <a16:creationId xmlns:a16="http://schemas.microsoft.com/office/drawing/2014/main" id="{D12D64D7-9CDE-41C4-914A-7D8D79CD19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300" y="76200"/>
            <a:ext cx="5753100" cy="393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88" name="Picture 10" descr="Senza nome1">
            <a:extLst>
              <a:ext uri="{FF2B5EF4-FFF2-40B4-BE49-F238E27FC236}">
                <a16:creationId xmlns:a16="http://schemas.microsoft.com/office/drawing/2014/main" id="{6E74A99F-3A0E-479E-9EE2-9B519251F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3"/>
          <a:stretch>
            <a:fillRect/>
          </a:stretch>
        </p:blipFill>
        <p:spPr bwMode="auto">
          <a:xfrm>
            <a:off x="0" y="76200"/>
            <a:ext cx="2971800" cy="328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89" name="Rectangle 2">
            <a:extLst>
              <a:ext uri="{FF2B5EF4-FFF2-40B4-BE49-F238E27FC236}">
                <a16:creationId xmlns:a16="http://schemas.microsoft.com/office/drawing/2014/main" id="{CDBCE28A-6773-4C1E-8700-902FA8B0F4E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3276600"/>
            <a:ext cx="5257800" cy="838200"/>
          </a:xfrm>
        </p:spPr>
        <p:txBody>
          <a:bodyPr/>
          <a:lstStyle/>
          <a:p>
            <a:pPr eaLnBrk="1" hangingPunct="1"/>
            <a:r>
              <a:rPr lang="it-IT" altLang="it-IT" sz="2000">
                <a:ea typeface="ＭＳ Ｐゴシック" panose="020B0600070205080204" pitchFamily="34" charset="-128"/>
              </a:rPr>
              <a:t>Evidenze farmacologiche a sostegno della teoria monoaminergica della depressione</a:t>
            </a:r>
          </a:p>
        </p:txBody>
      </p:sp>
    </p:spTree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>
            <a:extLst>
              <a:ext uri="{FF2B5EF4-FFF2-40B4-BE49-F238E27FC236}">
                <a16:creationId xmlns:a16="http://schemas.microsoft.com/office/drawing/2014/main" id="{805556DB-E795-4F5C-8FCB-6564B073F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7584" y="0"/>
            <a:ext cx="3308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64885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2">
            <a:extLst>
              <a:ext uri="{FF2B5EF4-FFF2-40B4-BE49-F238E27FC236}">
                <a16:creationId xmlns:a16="http://schemas.microsoft.com/office/drawing/2014/main" id="{D2979DE2-0368-45C1-985C-EABC196F1A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Tuttavia…	</a:t>
            </a:r>
          </a:p>
        </p:txBody>
      </p:sp>
      <p:sp>
        <p:nvSpPr>
          <p:cNvPr id="29698" name="Rectangle 4">
            <a:extLst>
              <a:ext uri="{FF2B5EF4-FFF2-40B4-BE49-F238E27FC236}">
                <a16:creationId xmlns:a16="http://schemas.microsoft.com/office/drawing/2014/main" id="{6598A37F-F594-4CC9-905C-E4F9FD27B8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Amfetamine e cocaina aumentano la trasmissione monoaminergica, ma NON hanno azioni antidepressive	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Alcuni antidepressivi clinicamente efficaci non sembrano aumentare la trasmissione monoaminergica	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800">
                <a:ea typeface="ＭＳ Ｐゴシック" panose="020B0600070205080204" pitchFamily="34" charset="-128"/>
              </a:rPr>
              <a:t>In molti studi le modificazioni biochimiche associate alla depressione sono risultate identiche a quelle osservate nei pazienti affetti da mania</a:t>
            </a:r>
          </a:p>
        </p:txBody>
      </p:sp>
    </p:spTree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55FFD5EA-3765-46C9-B448-3A739DBC55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838200"/>
          </a:xfrm>
        </p:spPr>
        <p:txBody>
          <a:bodyPr/>
          <a:lstStyle/>
          <a:p>
            <a:pPr eaLnBrk="1" hangingPunct="1"/>
            <a:r>
              <a:rPr lang="it-IT" altLang="it-IT">
                <a:ea typeface="ＭＳ Ｐゴシック" panose="020B0600070205080204" pitchFamily="34" charset="-128"/>
              </a:rPr>
              <a:t>Ipotesi della neuroplasticità</a:t>
            </a:r>
          </a:p>
        </p:txBody>
      </p:sp>
      <p:sp>
        <p:nvSpPr>
          <p:cNvPr id="31746" name="Rectangle 4">
            <a:extLst>
              <a:ext uri="{FF2B5EF4-FFF2-40B4-BE49-F238E27FC236}">
                <a16:creationId xmlns:a16="http://schemas.microsoft.com/office/drawing/2014/main" id="{04187657-4F47-4AE1-BBBB-C6A19A43D1E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0825" y="1052513"/>
            <a:ext cx="8435975" cy="5424487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Studi di imaging e post mortem dimostrano atrofia dell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ippocampo e della corteccia frontale nei pazienti depressi, con perdita di neuroni e glia. 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Negli animali, lo stress cronico o la somministrazione di corticosteroidi provoca lo stesso effetto. Nell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uomo 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eccessiva secrezione di corticosteroidi (s. di Cushing) causa spesso depressione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I farmaci antidepressivi promuovono                                   la neurogenesi in queste regioni e                       ripristinano l</a:t>
            </a:r>
            <a:r>
              <a:rPr lang="ja-JP" altLang="it-IT" sz="2400">
                <a:ea typeface="ＭＳ Ｐゴシック" panose="020B0600070205080204" pitchFamily="34" charset="-128"/>
              </a:rPr>
              <a:t>’</a:t>
            </a:r>
            <a:r>
              <a:rPr lang="it-IT" altLang="ja-JP" sz="2400">
                <a:ea typeface="ＭＳ Ｐゴシック" panose="020B0600070205080204" pitchFamily="34" charset="-128"/>
              </a:rPr>
              <a:t>attività funzionale.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sz="2400">
                <a:ea typeface="ＭＳ Ｐゴシック" panose="020B0600070205080204" pitchFamily="34" charset="-128"/>
              </a:rPr>
              <a:t>La 5-HT promuove la neurogenesi                        durante lo sviluppo, e questo effetto                                 è mediato dal fattore neurotrofico                                 derivato dal cervello (BDNF). Anche                                 gli  antidepressivi aumentano la                            produzionedi BDNF.</a:t>
            </a:r>
          </a:p>
        </p:txBody>
      </p:sp>
      <p:pic>
        <p:nvPicPr>
          <p:cNvPr id="31747" name="Picture 2">
            <a:extLst>
              <a:ext uri="{FF2B5EF4-FFF2-40B4-BE49-F238E27FC236}">
                <a16:creationId xmlns:a16="http://schemas.microsoft.com/office/drawing/2014/main" id="{8EEA87E8-2407-4C57-90E6-A4E360A9C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0" r="16187" b="11401"/>
          <a:stretch>
            <a:fillRect/>
          </a:stretch>
        </p:blipFill>
        <p:spPr bwMode="auto">
          <a:xfrm>
            <a:off x="5938838" y="3411538"/>
            <a:ext cx="3241675" cy="332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Struttura predefinita">
  <a:themeElements>
    <a:clrScheme name="Struttura predefinita 7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3399FF"/>
      </a:accent1>
      <a:accent2>
        <a:srgbClr val="99FFCC"/>
      </a:accent2>
      <a:accent3>
        <a:srgbClr val="FFFFFF"/>
      </a:accent3>
      <a:accent4>
        <a:srgbClr val="000000"/>
      </a:accent4>
      <a:accent5>
        <a:srgbClr val="ADCAFF"/>
      </a:accent5>
      <a:accent6>
        <a:srgbClr val="8AE7B9"/>
      </a:accent6>
      <a:hlink>
        <a:srgbClr val="CC00CC"/>
      </a:hlink>
      <a:folHlink>
        <a:srgbClr val="B2B2B2"/>
      </a:folHlink>
    </a:clrScheme>
    <a:fontScheme name="Struttura predefinita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7599</TotalTime>
  <Words>891</Words>
  <Application>Microsoft Office PowerPoint</Application>
  <PresentationFormat>Presentazione su schermo (4:3)</PresentationFormat>
  <Paragraphs>155</Paragraphs>
  <Slides>33</Slides>
  <Notes>22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33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Struttura predefinita</vt:lpstr>
      <vt:lpstr>Tema di Office</vt:lpstr>
      <vt:lpstr>Antidepressivi</vt:lpstr>
      <vt:lpstr>Sindromi depressive</vt:lpstr>
      <vt:lpstr>Sintomi di depressione</vt:lpstr>
      <vt:lpstr>Sintomi di mania</vt:lpstr>
      <vt:lpstr>Teoria monoaminergica della depressione</vt:lpstr>
      <vt:lpstr>Evidenze farmacologiche a sostegno della teoria monoaminergica della depressione</vt:lpstr>
      <vt:lpstr>Presentazione standard di PowerPoint</vt:lpstr>
      <vt:lpstr>Tuttavia… </vt:lpstr>
      <vt:lpstr>Ipotesi della neuroplasticità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Valutazione dei farmaci antidepressivi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Farmaci antidepressivi</vt:lpstr>
      <vt:lpstr>Presentazione standard di PowerPoint</vt:lpstr>
      <vt:lpstr>Farmaci antidepressivi</vt:lpstr>
      <vt:lpstr>Inibitori della ricaptazione della 5- HT (SSRI)</vt:lpstr>
      <vt:lpstr>Meccanismo d’azione dei SSRI</vt:lpstr>
      <vt:lpstr>Meccanismo d’azione dei SNRI e dei TCA</vt:lpstr>
      <vt:lpstr>Presentazione standard di PowerPoint</vt:lpstr>
      <vt:lpstr>Antidepressivi triciclici, TCA</vt:lpstr>
      <vt:lpstr>Metabolismo dell’imipramina</vt:lpstr>
      <vt:lpstr>Presentazione standard di PowerPoint</vt:lpstr>
    </vt:vector>
  </TitlesOfParts>
  <Company>Farmacologia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Scambiatori o trasportatori</dc:title>
  <dc:creator>Giuly</dc:creator>
  <cp:lastModifiedBy>Gabriele Stocco</cp:lastModifiedBy>
  <cp:revision>185</cp:revision>
  <cp:lastPrinted>2008-03-09T13:52:35Z</cp:lastPrinted>
  <dcterms:created xsi:type="dcterms:W3CDTF">2011-03-30T08:20:33Z</dcterms:created>
  <dcterms:modified xsi:type="dcterms:W3CDTF">2021-10-12T14:04:12Z</dcterms:modified>
</cp:coreProperties>
</file>