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handoutMasterIdLst>
    <p:handoutMasterId r:id="rId33"/>
  </p:handoutMasterIdLst>
  <p:sldIdLst>
    <p:sldId id="388" r:id="rId2"/>
    <p:sldId id="391" r:id="rId3"/>
    <p:sldId id="389" r:id="rId4"/>
    <p:sldId id="340" r:id="rId5"/>
    <p:sldId id="344" r:id="rId6"/>
    <p:sldId id="345" r:id="rId7"/>
    <p:sldId id="346" r:id="rId8"/>
    <p:sldId id="396" r:id="rId9"/>
    <p:sldId id="397" r:id="rId10"/>
    <p:sldId id="394" r:id="rId11"/>
    <p:sldId id="392" r:id="rId12"/>
    <p:sldId id="393" r:id="rId13"/>
    <p:sldId id="395"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98" r:id="rId27"/>
    <p:sldId id="359" r:id="rId28"/>
    <p:sldId id="360" r:id="rId29"/>
    <p:sldId id="361" r:id="rId30"/>
    <p:sldId id="362" r:id="rId31"/>
  </p:sldIdLst>
  <p:sldSz cx="9144000" cy="6858000" type="screen4x3"/>
  <p:notesSz cx="6781800" cy="9855200"/>
  <p:defaultTextStyle>
    <a:defPPr>
      <a:defRPr lang="fi-FI"/>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0160"/>
    <a:srgbClr val="009900"/>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5" autoAdjust="0"/>
    <p:restoredTop sz="94598" autoAdjust="0"/>
  </p:normalViewPr>
  <p:slideViewPr>
    <p:cSldViewPr>
      <p:cViewPr varScale="1">
        <p:scale>
          <a:sx n="67" d="100"/>
          <a:sy n="67" d="100"/>
        </p:scale>
        <p:origin x="1260"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8FFD81E-47A7-4AB4-9127-2A8522F72EF1}"/>
              </a:ext>
            </a:extLst>
          </p:cNvPr>
          <p:cNvSpPr>
            <a:spLocks noGrp="1" noChangeArrowheads="1"/>
          </p:cNvSpPr>
          <p:nvPr>
            <p:ph type="hdr" sz="quarter"/>
          </p:nvPr>
        </p:nvSpPr>
        <p:spPr bwMode="auto">
          <a:xfrm>
            <a:off x="0" y="0"/>
            <a:ext cx="2940050" cy="492125"/>
          </a:xfrm>
          <a:prstGeom prst="rect">
            <a:avLst/>
          </a:prstGeom>
          <a:noFill/>
          <a:ln w="9525">
            <a:noFill/>
            <a:miter lim="800000"/>
            <a:headEnd/>
            <a:tailEnd/>
          </a:ln>
          <a:effectLst/>
        </p:spPr>
        <p:txBody>
          <a:bodyPr vert="horz" wrap="square" lIns="91248" tIns="45624" rIns="91248" bIns="45624" numCol="1" anchor="t" anchorCtr="0" compatLnSpc="1">
            <a:prstTxWarp prst="textNoShape">
              <a:avLst/>
            </a:prstTxWarp>
          </a:bodyPr>
          <a:lstStyle>
            <a:lvl1pPr defTabSz="912813" eaLnBrk="1" hangingPunct="1">
              <a:defRPr sz="1200" b="0">
                <a:latin typeface="Arial" charset="0"/>
              </a:defRPr>
            </a:lvl1pPr>
          </a:lstStyle>
          <a:p>
            <a:pPr>
              <a:defRPr/>
            </a:pPr>
            <a:endParaRPr lang="fi-FI"/>
          </a:p>
        </p:txBody>
      </p:sp>
      <p:sp>
        <p:nvSpPr>
          <p:cNvPr id="46083" name="Rectangle 3">
            <a:extLst>
              <a:ext uri="{FF2B5EF4-FFF2-40B4-BE49-F238E27FC236}">
                <a16:creationId xmlns:a16="http://schemas.microsoft.com/office/drawing/2014/main" id="{DD7CF53B-D5DE-4C50-A758-F8B932D08146}"/>
              </a:ext>
            </a:extLst>
          </p:cNvPr>
          <p:cNvSpPr>
            <a:spLocks noGrp="1" noChangeArrowheads="1"/>
          </p:cNvSpPr>
          <p:nvPr>
            <p:ph type="dt" sz="quarter" idx="1"/>
          </p:nvPr>
        </p:nvSpPr>
        <p:spPr bwMode="auto">
          <a:xfrm>
            <a:off x="3840163" y="0"/>
            <a:ext cx="2940050" cy="492125"/>
          </a:xfrm>
          <a:prstGeom prst="rect">
            <a:avLst/>
          </a:prstGeom>
          <a:noFill/>
          <a:ln w="9525">
            <a:noFill/>
            <a:miter lim="800000"/>
            <a:headEnd/>
            <a:tailEnd/>
          </a:ln>
          <a:effectLst/>
        </p:spPr>
        <p:txBody>
          <a:bodyPr vert="horz" wrap="square" lIns="91248" tIns="45624" rIns="91248" bIns="45624" numCol="1" anchor="t" anchorCtr="0" compatLnSpc="1">
            <a:prstTxWarp prst="textNoShape">
              <a:avLst/>
            </a:prstTxWarp>
          </a:bodyPr>
          <a:lstStyle>
            <a:lvl1pPr algn="r" defTabSz="912813" eaLnBrk="1" hangingPunct="1">
              <a:defRPr sz="1200" b="0">
                <a:latin typeface="Arial" charset="0"/>
              </a:defRPr>
            </a:lvl1pPr>
          </a:lstStyle>
          <a:p>
            <a:pPr>
              <a:defRPr/>
            </a:pPr>
            <a:endParaRPr lang="fi-FI"/>
          </a:p>
        </p:txBody>
      </p:sp>
      <p:sp>
        <p:nvSpPr>
          <p:cNvPr id="46084" name="Rectangle 4">
            <a:extLst>
              <a:ext uri="{FF2B5EF4-FFF2-40B4-BE49-F238E27FC236}">
                <a16:creationId xmlns:a16="http://schemas.microsoft.com/office/drawing/2014/main" id="{B919EF6E-50D2-4A72-8BDE-95C8A48202A5}"/>
              </a:ext>
            </a:extLst>
          </p:cNvPr>
          <p:cNvSpPr>
            <a:spLocks noGrp="1" noChangeArrowheads="1"/>
          </p:cNvSpPr>
          <p:nvPr>
            <p:ph type="ftr" sz="quarter" idx="2"/>
          </p:nvPr>
        </p:nvSpPr>
        <p:spPr bwMode="auto">
          <a:xfrm>
            <a:off x="0" y="9361488"/>
            <a:ext cx="2940050" cy="492125"/>
          </a:xfrm>
          <a:prstGeom prst="rect">
            <a:avLst/>
          </a:prstGeom>
          <a:noFill/>
          <a:ln w="9525">
            <a:noFill/>
            <a:miter lim="800000"/>
            <a:headEnd/>
            <a:tailEnd/>
          </a:ln>
          <a:effectLst/>
        </p:spPr>
        <p:txBody>
          <a:bodyPr vert="horz" wrap="square" lIns="91248" tIns="45624" rIns="91248" bIns="45624" numCol="1" anchor="b" anchorCtr="0" compatLnSpc="1">
            <a:prstTxWarp prst="textNoShape">
              <a:avLst/>
            </a:prstTxWarp>
          </a:bodyPr>
          <a:lstStyle>
            <a:lvl1pPr defTabSz="912813" eaLnBrk="1" hangingPunct="1">
              <a:defRPr sz="1200" b="0">
                <a:latin typeface="Arial" charset="0"/>
              </a:defRPr>
            </a:lvl1pPr>
          </a:lstStyle>
          <a:p>
            <a:pPr>
              <a:defRPr/>
            </a:pPr>
            <a:endParaRPr lang="fi-FI"/>
          </a:p>
        </p:txBody>
      </p:sp>
      <p:sp>
        <p:nvSpPr>
          <p:cNvPr id="46085" name="Rectangle 5">
            <a:extLst>
              <a:ext uri="{FF2B5EF4-FFF2-40B4-BE49-F238E27FC236}">
                <a16:creationId xmlns:a16="http://schemas.microsoft.com/office/drawing/2014/main" id="{07045595-43B2-4217-B545-FFA25D8DFAB8}"/>
              </a:ext>
            </a:extLst>
          </p:cNvPr>
          <p:cNvSpPr>
            <a:spLocks noGrp="1" noChangeArrowheads="1"/>
          </p:cNvSpPr>
          <p:nvPr>
            <p:ph type="sldNum" sz="quarter" idx="3"/>
          </p:nvPr>
        </p:nvSpPr>
        <p:spPr bwMode="auto">
          <a:xfrm>
            <a:off x="3840163" y="9361488"/>
            <a:ext cx="2940050" cy="492125"/>
          </a:xfrm>
          <a:prstGeom prst="rect">
            <a:avLst/>
          </a:prstGeom>
          <a:noFill/>
          <a:ln w="9525">
            <a:noFill/>
            <a:miter lim="800000"/>
            <a:headEnd/>
            <a:tailEnd/>
          </a:ln>
          <a:effectLst/>
        </p:spPr>
        <p:txBody>
          <a:bodyPr vert="horz" wrap="square" lIns="91248" tIns="45624" rIns="91248" bIns="45624" numCol="1" anchor="b" anchorCtr="0" compatLnSpc="1">
            <a:prstTxWarp prst="textNoShape">
              <a:avLst/>
            </a:prstTxWarp>
          </a:bodyPr>
          <a:lstStyle>
            <a:lvl1pPr algn="r" defTabSz="912813" eaLnBrk="1" hangingPunct="1">
              <a:defRPr sz="1200" b="0"/>
            </a:lvl1pPr>
          </a:lstStyle>
          <a:p>
            <a:fld id="{21D64957-E8FD-4F00-9D29-4D22F6003539}" type="slidenum">
              <a:rPr lang="fi-FI" altLang="it-IT"/>
              <a:pPr/>
              <a:t>‹N›</a:t>
            </a:fld>
            <a:endParaRPr lang="fi-FI"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870F51A-0F92-46E7-BFAE-5EB1F5E906B3}"/>
              </a:ext>
            </a:extLst>
          </p:cNvPr>
          <p:cNvSpPr>
            <a:spLocks noGrp="1" noChangeArrowheads="1"/>
          </p:cNvSpPr>
          <p:nvPr>
            <p:ph type="hdr" sz="quarter"/>
          </p:nvPr>
        </p:nvSpPr>
        <p:spPr bwMode="auto">
          <a:xfrm>
            <a:off x="0" y="0"/>
            <a:ext cx="2940050" cy="492125"/>
          </a:xfrm>
          <a:prstGeom prst="rect">
            <a:avLst/>
          </a:prstGeom>
          <a:noFill/>
          <a:ln w="9525">
            <a:noFill/>
            <a:miter lim="800000"/>
            <a:headEnd/>
            <a:tailEnd/>
          </a:ln>
          <a:effectLst/>
        </p:spPr>
        <p:txBody>
          <a:bodyPr vert="horz" wrap="square" lIns="91248" tIns="45624" rIns="91248" bIns="45624" numCol="1" anchor="t" anchorCtr="0" compatLnSpc="1">
            <a:prstTxWarp prst="textNoShape">
              <a:avLst/>
            </a:prstTxWarp>
          </a:bodyPr>
          <a:lstStyle>
            <a:lvl1pPr defTabSz="912813" eaLnBrk="1" hangingPunct="1">
              <a:defRPr sz="1200" b="0">
                <a:latin typeface="Arial" charset="0"/>
              </a:defRPr>
            </a:lvl1pPr>
          </a:lstStyle>
          <a:p>
            <a:pPr>
              <a:defRPr/>
            </a:pPr>
            <a:endParaRPr lang="fi-FI"/>
          </a:p>
        </p:txBody>
      </p:sp>
      <p:sp>
        <p:nvSpPr>
          <p:cNvPr id="23555" name="Rectangle 3">
            <a:extLst>
              <a:ext uri="{FF2B5EF4-FFF2-40B4-BE49-F238E27FC236}">
                <a16:creationId xmlns:a16="http://schemas.microsoft.com/office/drawing/2014/main" id="{E3A0AA06-272D-4AE5-A9F3-C1E5758FDBCB}"/>
              </a:ext>
            </a:extLst>
          </p:cNvPr>
          <p:cNvSpPr>
            <a:spLocks noGrp="1" noChangeArrowheads="1"/>
          </p:cNvSpPr>
          <p:nvPr>
            <p:ph type="dt" idx="1"/>
          </p:nvPr>
        </p:nvSpPr>
        <p:spPr bwMode="auto">
          <a:xfrm>
            <a:off x="3840163" y="0"/>
            <a:ext cx="2940050" cy="492125"/>
          </a:xfrm>
          <a:prstGeom prst="rect">
            <a:avLst/>
          </a:prstGeom>
          <a:noFill/>
          <a:ln w="9525">
            <a:noFill/>
            <a:miter lim="800000"/>
            <a:headEnd/>
            <a:tailEnd/>
          </a:ln>
          <a:effectLst/>
        </p:spPr>
        <p:txBody>
          <a:bodyPr vert="horz" wrap="square" lIns="91248" tIns="45624" rIns="91248" bIns="45624" numCol="1" anchor="t" anchorCtr="0" compatLnSpc="1">
            <a:prstTxWarp prst="textNoShape">
              <a:avLst/>
            </a:prstTxWarp>
          </a:bodyPr>
          <a:lstStyle>
            <a:lvl1pPr algn="r" defTabSz="912813" eaLnBrk="1" hangingPunct="1">
              <a:defRPr sz="1200" b="0">
                <a:latin typeface="Arial" charset="0"/>
              </a:defRPr>
            </a:lvl1pPr>
          </a:lstStyle>
          <a:p>
            <a:pPr>
              <a:defRPr/>
            </a:pPr>
            <a:endParaRPr lang="fi-FI"/>
          </a:p>
        </p:txBody>
      </p:sp>
      <p:sp>
        <p:nvSpPr>
          <p:cNvPr id="2052" name="Rectangle 4">
            <a:extLst>
              <a:ext uri="{FF2B5EF4-FFF2-40B4-BE49-F238E27FC236}">
                <a16:creationId xmlns:a16="http://schemas.microsoft.com/office/drawing/2014/main" id="{E704D61C-3F33-464C-B876-D310DEFB7405}"/>
              </a:ext>
            </a:extLst>
          </p:cNvPr>
          <p:cNvSpPr>
            <a:spLocks noRot="1" noChangeArrowheads="1" noTextEdit="1"/>
          </p:cNvSpPr>
          <p:nvPr>
            <p:ph type="sldImg" idx="2"/>
          </p:nvPr>
        </p:nvSpPr>
        <p:spPr bwMode="auto">
          <a:xfrm>
            <a:off x="928688"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83502097-A8ED-4E8D-93DF-A41E39B2CEB9}"/>
              </a:ext>
            </a:extLst>
          </p:cNvPr>
          <p:cNvSpPr>
            <a:spLocks noGrp="1" noChangeArrowheads="1"/>
          </p:cNvSpPr>
          <p:nvPr>
            <p:ph type="body" sz="quarter" idx="3"/>
          </p:nvPr>
        </p:nvSpPr>
        <p:spPr bwMode="auto">
          <a:xfrm>
            <a:off x="677863" y="4681538"/>
            <a:ext cx="5426075" cy="4435475"/>
          </a:xfrm>
          <a:prstGeom prst="rect">
            <a:avLst/>
          </a:prstGeom>
          <a:noFill/>
          <a:ln w="9525">
            <a:noFill/>
            <a:miter lim="800000"/>
            <a:headEnd/>
            <a:tailEnd/>
          </a:ln>
          <a:effectLst/>
        </p:spPr>
        <p:txBody>
          <a:bodyPr vert="horz" wrap="square" lIns="91248" tIns="45624" rIns="91248" bIns="45624" numCol="1" anchor="t" anchorCtr="0" compatLnSpc="1">
            <a:prstTxWarp prst="textNoShape">
              <a:avLst/>
            </a:prstTxWarp>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23558" name="Rectangle 6">
            <a:extLst>
              <a:ext uri="{FF2B5EF4-FFF2-40B4-BE49-F238E27FC236}">
                <a16:creationId xmlns:a16="http://schemas.microsoft.com/office/drawing/2014/main" id="{D812DAF3-99B7-4962-932B-E351B274F414}"/>
              </a:ext>
            </a:extLst>
          </p:cNvPr>
          <p:cNvSpPr>
            <a:spLocks noGrp="1" noChangeArrowheads="1"/>
          </p:cNvSpPr>
          <p:nvPr>
            <p:ph type="ftr" sz="quarter" idx="4"/>
          </p:nvPr>
        </p:nvSpPr>
        <p:spPr bwMode="auto">
          <a:xfrm>
            <a:off x="0" y="9361488"/>
            <a:ext cx="2940050" cy="492125"/>
          </a:xfrm>
          <a:prstGeom prst="rect">
            <a:avLst/>
          </a:prstGeom>
          <a:noFill/>
          <a:ln w="9525">
            <a:noFill/>
            <a:miter lim="800000"/>
            <a:headEnd/>
            <a:tailEnd/>
          </a:ln>
          <a:effectLst/>
        </p:spPr>
        <p:txBody>
          <a:bodyPr vert="horz" wrap="square" lIns="91248" tIns="45624" rIns="91248" bIns="45624" numCol="1" anchor="b" anchorCtr="0" compatLnSpc="1">
            <a:prstTxWarp prst="textNoShape">
              <a:avLst/>
            </a:prstTxWarp>
          </a:bodyPr>
          <a:lstStyle>
            <a:lvl1pPr defTabSz="912813" eaLnBrk="1" hangingPunct="1">
              <a:defRPr sz="1200" b="0">
                <a:latin typeface="Arial" charset="0"/>
              </a:defRPr>
            </a:lvl1pPr>
          </a:lstStyle>
          <a:p>
            <a:pPr>
              <a:defRPr/>
            </a:pPr>
            <a:endParaRPr lang="fi-FI"/>
          </a:p>
        </p:txBody>
      </p:sp>
      <p:sp>
        <p:nvSpPr>
          <p:cNvPr id="23559" name="Rectangle 7">
            <a:extLst>
              <a:ext uri="{FF2B5EF4-FFF2-40B4-BE49-F238E27FC236}">
                <a16:creationId xmlns:a16="http://schemas.microsoft.com/office/drawing/2014/main" id="{3160B550-653C-4DFC-B8F2-84802712C965}"/>
              </a:ext>
            </a:extLst>
          </p:cNvPr>
          <p:cNvSpPr>
            <a:spLocks noGrp="1" noChangeArrowheads="1"/>
          </p:cNvSpPr>
          <p:nvPr>
            <p:ph type="sldNum" sz="quarter" idx="5"/>
          </p:nvPr>
        </p:nvSpPr>
        <p:spPr bwMode="auto">
          <a:xfrm>
            <a:off x="3840163" y="9361488"/>
            <a:ext cx="2940050" cy="492125"/>
          </a:xfrm>
          <a:prstGeom prst="rect">
            <a:avLst/>
          </a:prstGeom>
          <a:noFill/>
          <a:ln w="9525">
            <a:noFill/>
            <a:miter lim="800000"/>
            <a:headEnd/>
            <a:tailEnd/>
          </a:ln>
          <a:effectLst/>
        </p:spPr>
        <p:txBody>
          <a:bodyPr vert="horz" wrap="square" lIns="91248" tIns="45624" rIns="91248" bIns="45624" numCol="1" anchor="b" anchorCtr="0" compatLnSpc="1">
            <a:prstTxWarp prst="textNoShape">
              <a:avLst/>
            </a:prstTxWarp>
          </a:bodyPr>
          <a:lstStyle>
            <a:lvl1pPr algn="r" defTabSz="912813" eaLnBrk="1" hangingPunct="1">
              <a:defRPr sz="1200" b="0"/>
            </a:lvl1pPr>
          </a:lstStyle>
          <a:p>
            <a:fld id="{671B1A75-8A77-491B-A03A-2A7B19867B9F}" type="slidenum">
              <a:rPr lang="fi-FI" altLang="it-IT"/>
              <a:pPr/>
              <a:t>‹N›</a:t>
            </a:fld>
            <a:endParaRPr lang="fi-FI"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EF410B9-3D9F-40C2-87E2-A84B68FCF7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3C26A9-E4CE-450F-936A-47EF0F59A864}" type="slidenum">
              <a:rPr lang="fi-FI" altLang="it-IT"/>
              <a:pPr>
                <a:spcBef>
                  <a:spcPct val="0"/>
                </a:spcBef>
              </a:pPr>
              <a:t>4</a:t>
            </a:fld>
            <a:endParaRPr lang="fi-FI" altLang="it-IT"/>
          </a:p>
        </p:txBody>
      </p:sp>
      <p:sp>
        <p:nvSpPr>
          <p:cNvPr id="8195" name="Rectangle 2">
            <a:extLst>
              <a:ext uri="{FF2B5EF4-FFF2-40B4-BE49-F238E27FC236}">
                <a16:creationId xmlns:a16="http://schemas.microsoft.com/office/drawing/2014/main" id="{12EB8B76-CF33-436B-8A3D-DEA3267AFE9D}"/>
              </a:ext>
            </a:extLst>
          </p:cNvPr>
          <p:cNvSpPr>
            <a:spLocks noRot="1" noChangeArrowheads="1" noTextEdit="1"/>
          </p:cNvSpPr>
          <p:nvPr>
            <p:ph type="sldImg"/>
          </p:nvPr>
        </p:nvSpPr>
        <p:spPr>
          <a:xfrm>
            <a:off x="927100" y="739775"/>
            <a:ext cx="4927600" cy="3695700"/>
          </a:xfrm>
          <a:ln/>
        </p:spPr>
      </p:sp>
      <p:sp>
        <p:nvSpPr>
          <p:cNvPr id="8196" name="Rectangle 3">
            <a:extLst>
              <a:ext uri="{FF2B5EF4-FFF2-40B4-BE49-F238E27FC236}">
                <a16:creationId xmlns:a16="http://schemas.microsoft.com/office/drawing/2014/main" id="{2685A71B-92EB-434B-98CE-4B5169194E19}"/>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B0A6967-BAF4-44AC-80CF-EDCFB50582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59501-94E9-4E23-827D-223E88F86588}" type="slidenum">
              <a:rPr lang="fi-FI" altLang="it-IT"/>
              <a:pPr>
                <a:spcBef>
                  <a:spcPct val="0"/>
                </a:spcBef>
              </a:pPr>
              <a:t>19</a:t>
            </a:fld>
            <a:endParaRPr lang="fi-FI" altLang="it-IT"/>
          </a:p>
        </p:txBody>
      </p:sp>
      <p:sp>
        <p:nvSpPr>
          <p:cNvPr id="32771" name="Rectangle 2">
            <a:extLst>
              <a:ext uri="{FF2B5EF4-FFF2-40B4-BE49-F238E27FC236}">
                <a16:creationId xmlns:a16="http://schemas.microsoft.com/office/drawing/2014/main" id="{B3ACAECC-461E-49D0-827F-4B4DF2100A8F}"/>
              </a:ext>
            </a:extLst>
          </p:cNvPr>
          <p:cNvSpPr>
            <a:spLocks noRot="1" noChangeArrowheads="1" noTextEdit="1"/>
          </p:cNvSpPr>
          <p:nvPr>
            <p:ph type="sldImg"/>
          </p:nvPr>
        </p:nvSpPr>
        <p:spPr>
          <a:xfrm>
            <a:off x="927100" y="739775"/>
            <a:ext cx="4927600" cy="3695700"/>
          </a:xfrm>
          <a:ln/>
        </p:spPr>
      </p:sp>
      <p:sp>
        <p:nvSpPr>
          <p:cNvPr id="32772" name="Rectangle 3">
            <a:extLst>
              <a:ext uri="{FF2B5EF4-FFF2-40B4-BE49-F238E27FC236}">
                <a16:creationId xmlns:a16="http://schemas.microsoft.com/office/drawing/2014/main" id="{6680B7E1-CDD4-4963-9A17-901B657F2AFE}"/>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449C350-8BED-4ACE-9CE6-DB232F736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B2A831-6D93-456A-A306-C213CDE4C6F2}" type="slidenum">
              <a:rPr lang="fi-FI" altLang="it-IT"/>
              <a:pPr>
                <a:spcBef>
                  <a:spcPct val="0"/>
                </a:spcBef>
              </a:pPr>
              <a:t>20</a:t>
            </a:fld>
            <a:endParaRPr lang="fi-FI" altLang="it-IT"/>
          </a:p>
        </p:txBody>
      </p:sp>
      <p:sp>
        <p:nvSpPr>
          <p:cNvPr id="34819" name="Rectangle 2">
            <a:extLst>
              <a:ext uri="{FF2B5EF4-FFF2-40B4-BE49-F238E27FC236}">
                <a16:creationId xmlns:a16="http://schemas.microsoft.com/office/drawing/2014/main" id="{62F4D606-D716-431B-95C0-3104FCDDAA29}"/>
              </a:ext>
            </a:extLst>
          </p:cNvPr>
          <p:cNvSpPr>
            <a:spLocks noRot="1" noChangeArrowheads="1" noTextEdit="1"/>
          </p:cNvSpPr>
          <p:nvPr>
            <p:ph type="sldImg"/>
          </p:nvPr>
        </p:nvSpPr>
        <p:spPr>
          <a:xfrm>
            <a:off x="927100" y="739775"/>
            <a:ext cx="4927600" cy="3695700"/>
          </a:xfrm>
          <a:ln/>
        </p:spPr>
      </p:sp>
      <p:sp>
        <p:nvSpPr>
          <p:cNvPr id="34820" name="Rectangle 3">
            <a:extLst>
              <a:ext uri="{FF2B5EF4-FFF2-40B4-BE49-F238E27FC236}">
                <a16:creationId xmlns:a16="http://schemas.microsoft.com/office/drawing/2014/main" id="{910C59B8-D773-47EB-8316-35FC2E0F989E}"/>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D1F997E-5368-4A34-9958-ECEE30A497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C80082-D38A-4E61-BC9D-DEE04A262CA5}" type="slidenum">
              <a:rPr lang="fi-FI" altLang="it-IT"/>
              <a:pPr>
                <a:spcBef>
                  <a:spcPct val="0"/>
                </a:spcBef>
              </a:pPr>
              <a:t>21</a:t>
            </a:fld>
            <a:endParaRPr lang="fi-FI" altLang="it-IT"/>
          </a:p>
        </p:txBody>
      </p:sp>
      <p:sp>
        <p:nvSpPr>
          <p:cNvPr id="36867" name="Rectangle 2">
            <a:extLst>
              <a:ext uri="{FF2B5EF4-FFF2-40B4-BE49-F238E27FC236}">
                <a16:creationId xmlns:a16="http://schemas.microsoft.com/office/drawing/2014/main" id="{CDE4C6E8-D92C-4270-BF2E-9DE41558014A}"/>
              </a:ext>
            </a:extLst>
          </p:cNvPr>
          <p:cNvSpPr>
            <a:spLocks noRot="1" noChangeArrowheads="1" noTextEdit="1"/>
          </p:cNvSpPr>
          <p:nvPr>
            <p:ph type="sldImg"/>
          </p:nvPr>
        </p:nvSpPr>
        <p:spPr>
          <a:xfrm>
            <a:off x="927100" y="739775"/>
            <a:ext cx="4927600" cy="3695700"/>
          </a:xfrm>
          <a:ln/>
        </p:spPr>
      </p:sp>
      <p:sp>
        <p:nvSpPr>
          <p:cNvPr id="36868" name="Rectangle 3">
            <a:extLst>
              <a:ext uri="{FF2B5EF4-FFF2-40B4-BE49-F238E27FC236}">
                <a16:creationId xmlns:a16="http://schemas.microsoft.com/office/drawing/2014/main" id="{D58F5EB1-3CEE-4A3D-AABD-7C42E8917BAE}"/>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CB1F7BE-23E2-42B4-B3FC-AC8D2D31B9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6CFCD0-F372-4B00-B87E-EEB56DB0EEBC}" type="slidenum">
              <a:rPr lang="fi-FI" altLang="it-IT"/>
              <a:pPr>
                <a:spcBef>
                  <a:spcPct val="0"/>
                </a:spcBef>
              </a:pPr>
              <a:t>22</a:t>
            </a:fld>
            <a:endParaRPr lang="fi-FI" altLang="it-IT"/>
          </a:p>
        </p:txBody>
      </p:sp>
      <p:sp>
        <p:nvSpPr>
          <p:cNvPr id="38915" name="Rectangle 2">
            <a:extLst>
              <a:ext uri="{FF2B5EF4-FFF2-40B4-BE49-F238E27FC236}">
                <a16:creationId xmlns:a16="http://schemas.microsoft.com/office/drawing/2014/main" id="{20AEFFA5-5DFC-4CF2-AADE-1488F5218AE0}"/>
              </a:ext>
            </a:extLst>
          </p:cNvPr>
          <p:cNvSpPr>
            <a:spLocks noRot="1" noChangeArrowheads="1" noTextEdit="1"/>
          </p:cNvSpPr>
          <p:nvPr>
            <p:ph type="sldImg"/>
          </p:nvPr>
        </p:nvSpPr>
        <p:spPr>
          <a:xfrm>
            <a:off x="927100" y="739775"/>
            <a:ext cx="4927600" cy="3695700"/>
          </a:xfrm>
          <a:ln/>
        </p:spPr>
      </p:sp>
      <p:sp>
        <p:nvSpPr>
          <p:cNvPr id="38916" name="Rectangle 3">
            <a:extLst>
              <a:ext uri="{FF2B5EF4-FFF2-40B4-BE49-F238E27FC236}">
                <a16:creationId xmlns:a16="http://schemas.microsoft.com/office/drawing/2014/main" id="{22115E67-446B-429B-857F-5901D4C8C3D5}"/>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7D5DA2A-9097-44DB-B50C-B07725FAE5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3C3095-F0E7-464D-86E9-0EBA08F69760}" type="slidenum">
              <a:rPr lang="fi-FI" altLang="it-IT"/>
              <a:pPr>
                <a:spcBef>
                  <a:spcPct val="0"/>
                </a:spcBef>
              </a:pPr>
              <a:t>23</a:t>
            </a:fld>
            <a:endParaRPr lang="fi-FI" altLang="it-IT"/>
          </a:p>
        </p:txBody>
      </p:sp>
      <p:sp>
        <p:nvSpPr>
          <p:cNvPr id="40963" name="Rectangle 2">
            <a:extLst>
              <a:ext uri="{FF2B5EF4-FFF2-40B4-BE49-F238E27FC236}">
                <a16:creationId xmlns:a16="http://schemas.microsoft.com/office/drawing/2014/main" id="{9BF2E380-EC06-49A2-A8F8-A04C86E79AA5}"/>
              </a:ext>
            </a:extLst>
          </p:cNvPr>
          <p:cNvSpPr>
            <a:spLocks noRot="1" noChangeArrowheads="1" noTextEdit="1"/>
          </p:cNvSpPr>
          <p:nvPr>
            <p:ph type="sldImg"/>
          </p:nvPr>
        </p:nvSpPr>
        <p:spPr>
          <a:xfrm>
            <a:off x="927100" y="739775"/>
            <a:ext cx="4927600" cy="3695700"/>
          </a:xfrm>
          <a:ln/>
        </p:spPr>
      </p:sp>
      <p:sp>
        <p:nvSpPr>
          <p:cNvPr id="40964" name="Rectangle 3">
            <a:extLst>
              <a:ext uri="{FF2B5EF4-FFF2-40B4-BE49-F238E27FC236}">
                <a16:creationId xmlns:a16="http://schemas.microsoft.com/office/drawing/2014/main" id="{BC0DEDFC-11D1-49FA-9E2C-A0D0ED01C6AE}"/>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DD8DA3E-65BE-460B-9BE1-60EB51D7DA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54165A-1C50-45B2-86B8-FC90AA2B18EE}" type="slidenum">
              <a:rPr lang="fi-FI" altLang="it-IT"/>
              <a:pPr>
                <a:spcBef>
                  <a:spcPct val="0"/>
                </a:spcBef>
              </a:pPr>
              <a:t>24</a:t>
            </a:fld>
            <a:endParaRPr lang="fi-FI" altLang="it-IT"/>
          </a:p>
        </p:txBody>
      </p:sp>
      <p:sp>
        <p:nvSpPr>
          <p:cNvPr id="43011" name="Rectangle 2">
            <a:extLst>
              <a:ext uri="{FF2B5EF4-FFF2-40B4-BE49-F238E27FC236}">
                <a16:creationId xmlns:a16="http://schemas.microsoft.com/office/drawing/2014/main" id="{3227D421-3348-4733-910A-A28A31655876}"/>
              </a:ext>
            </a:extLst>
          </p:cNvPr>
          <p:cNvSpPr>
            <a:spLocks noRot="1" noChangeArrowheads="1" noTextEdit="1"/>
          </p:cNvSpPr>
          <p:nvPr>
            <p:ph type="sldImg"/>
          </p:nvPr>
        </p:nvSpPr>
        <p:spPr>
          <a:xfrm>
            <a:off x="927100" y="739775"/>
            <a:ext cx="4927600" cy="3695700"/>
          </a:xfrm>
          <a:ln/>
        </p:spPr>
      </p:sp>
      <p:sp>
        <p:nvSpPr>
          <p:cNvPr id="43012" name="Rectangle 3">
            <a:extLst>
              <a:ext uri="{FF2B5EF4-FFF2-40B4-BE49-F238E27FC236}">
                <a16:creationId xmlns:a16="http://schemas.microsoft.com/office/drawing/2014/main" id="{E7B9C18E-4318-4984-A34B-D94B655EE2E3}"/>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C71083D-52CC-4A47-A670-244D6A8653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C56CCC-D656-43CC-8122-77BE7E0C0C91}" type="slidenum">
              <a:rPr lang="fi-FI" altLang="it-IT"/>
              <a:pPr>
                <a:spcBef>
                  <a:spcPct val="0"/>
                </a:spcBef>
              </a:pPr>
              <a:t>25</a:t>
            </a:fld>
            <a:endParaRPr lang="fi-FI" altLang="it-IT"/>
          </a:p>
        </p:txBody>
      </p:sp>
      <p:sp>
        <p:nvSpPr>
          <p:cNvPr id="45059" name="Rectangle 2">
            <a:extLst>
              <a:ext uri="{FF2B5EF4-FFF2-40B4-BE49-F238E27FC236}">
                <a16:creationId xmlns:a16="http://schemas.microsoft.com/office/drawing/2014/main" id="{9B27273F-BAB3-4E28-8A1D-B63466247B21}"/>
              </a:ext>
            </a:extLst>
          </p:cNvPr>
          <p:cNvSpPr>
            <a:spLocks noRot="1" noChangeArrowheads="1" noTextEdit="1"/>
          </p:cNvSpPr>
          <p:nvPr>
            <p:ph type="sldImg"/>
          </p:nvPr>
        </p:nvSpPr>
        <p:spPr>
          <a:xfrm>
            <a:off x="927100" y="739775"/>
            <a:ext cx="4927600" cy="3695700"/>
          </a:xfrm>
          <a:ln/>
        </p:spPr>
      </p:sp>
      <p:sp>
        <p:nvSpPr>
          <p:cNvPr id="45060" name="Rectangle 3">
            <a:extLst>
              <a:ext uri="{FF2B5EF4-FFF2-40B4-BE49-F238E27FC236}">
                <a16:creationId xmlns:a16="http://schemas.microsoft.com/office/drawing/2014/main" id="{669B2696-1345-4095-9237-E2F06834D255}"/>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660D48E-F194-4417-8C58-B60FEE649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DBBAF2-BC7D-440D-89D7-8B41F4975254}" type="slidenum">
              <a:rPr lang="fi-FI" altLang="it-IT"/>
              <a:pPr>
                <a:spcBef>
                  <a:spcPct val="0"/>
                </a:spcBef>
              </a:pPr>
              <a:t>27</a:t>
            </a:fld>
            <a:endParaRPr lang="fi-FI" altLang="it-IT"/>
          </a:p>
        </p:txBody>
      </p:sp>
      <p:sp>
        <p:nvSpPr>
          <p:cNvPr id="48131" name="Rectangle 2">
            <a:extLst>
              <a:ext uri="{FF2B5EF4-FFF2-40B4-BE49-F238E27FC236}">
                <a16:creationId xmlns:a16="http://schemas.microsoft.com/office/drawing/2014/main" id="{5DC3BB09-C655-4D00-8BB8-6648349AE788}"/>
              </a:ext>
            </a:extLst>
          </p:cNvPr>
          <p:cNvSpPr>
            <a:spLocks noRot="1" noChangeArrowheads="1" noTextEdit="1"/>
          </p:cNvSpPr>
          <p:nvPr>
            <p:ph type="sldImg"/>
          </p:nvPr>
        </p:nvSpPr>
        <p:spPr>
          <a:xfrm>
            <a:off x="927100" y="739775"/>
            <a:ext cx="4927600" cy="3695700"/>
          </a:xfrm>
          <a:ln/>
        </p:spPr>
      </p:sp>
      <p:sp>
        <p:nvSpPr>
          <p:cNvPr id="48132" name="Rectangle 3">
            <a:extLst>
              <a:ext uri="{FF2B5EF4-FFF2-40B4-BE49-F238E27FC236}">
                <a16:creationId xmlns:a16="http://schemas.microsoft.com/office/drawing/2014/main" id="{C2DD7A4D-3F3C-4787-A3CD-10E9E1CA3B3C}"/>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18291F8-D05A-4CC1-AD3F-20DEF3CDFF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7EA30-54B0-40E8-9BC9-AB254517C6B4}" type="slidenum">
              <a:rPr lang="fi-FI" altLang="it-IT"/>
              <a:pPr>
                <a:spcBef>
                  <a:spcPct val="0"/>
                </a:spcBef>
              </a:pPr>
              <a:t>28</a:t>
            </a:fld>
            <a:endParaRPr lang="fi-FI" altLang="it-IT"/>
          </a:p>
        </p:txBody>
      </p:sp>
      <p:sp>
        <p:nvSpPr>
          <p:cNvPr id="50179" name="Rectangle 2">
            <a:extLst>
              <a:ext uri="{FF2B5EF4-FFF2-40B4-BE49-F238E27FC236}">
                <a16:creationId xmlns:a16="http://schemas.microsoft.com/office/drawing/2014/main" id="{BEE241F5-EA31-4021-A790-A9601DD282D6}"/>
              </a:ext>
            </a:extLst>
          </p:cNvPr>
          <p:cNvSpPr>
            <a:spLocks noRot="1" noChangeArrowheads="1" noTextEdit="1"/>
          </p:cNvSpPr>
          <p:nvPr>
            <p:ph type="sldImg"/>
          </p:nvPr>
        </p:nvSpPr>
        <p:spPr>
          <a:xfrm>
            <a:off x="927100" y="739775"/>
            <a:ext cx="4927600" cy="3695700"/>
          </a:xfrm>
          <a:ln/>
        </p:spPr>
      </p:sp>
      <p:sp>
        <p:nvSpPr>
          <p:cNvPr id="50180" name="Rectangle 3">
            <a:extLst>
              <a:ext uri="{FF2B5EF4-FFF2-40B4-BE49-F238E27FC236}">
                <a16:creationId xmlns:a16="http://schemas.microsoft.com/office/drawing/2014/main" id="{1C388A3D-BC57-4612-90F5-FF47ED0E8018}"/>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66B2CB4-E2FA-4850-B2F4-148AAF138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0F1917-8F9F-47D1-85B7-522E0CFE769C}" type="slidenum">
              <a:rPr lang="fi-FI" altLang="it-IT"/>
              <a:pPr>
                <a:spcBef>
                  <a:spcPct val="0"/>
                </a:spcBef>
              </a:pPr>
              <a:t>29</a:t>
            </a:fld>
            <a:endParaRPr lang="fi-FI" altLang="it-IT"/>
          </a:p>
        </p:txBody>
      </p:sp>
      <p:sp>
        <p:nvSpPr>
          <p:cNvPr id="52227" name="Rectangle 2">
            <a:extLst>
              <a:ext uri="{FF2B5EF4-FFF2-40B4-BE49-F238E27FC236}">
                <a16:creationId xmlns:a16="http://schemas.microsoft.com/office/drawing/2014/main" id="{84F0D2FC-BC61-4147-AE10-F5F5B4E9694B}"/>
              </a:ext>
            </a:extLst>
          </p:cNvPr>
          <p:cNvSpPr>
            <a:spLocks noRot="1" noChangeArrowheads="1" noTextEdit="1"/>
          </p:cNvSpPr>
          <p:nvPr>
            <p:ph type="sldImg"/>
          </p:nvPr>
        </p:nvSpPr>
        <p:spPr>
          <a:xfrm>
            <a:off x="927100" y="739775"/>
            <a:ext cx="4927600" cy="3695700"/>
          </a:xfrm>
          <a:ln/>
        </p:spPr>
      </p:sp>
      <p:sp>
        <p:nvSpPr>
          <p:cNvPr id="52228" name="Rectangle 3">
            <a:extLst>
              <a:ext uri="{FF2B5EF4-FFF2-40B4-BE49-F238E27FC236}">
                <a16:creationId xmlns:a16="http://schemas.microsoft.com/office/drawing/2014/main" id="{0A5E5B4C-83E2-44FE-B8F1-531681FBDA6E}"/>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2FCA074-2B22-4D97-A510-56DD0422AF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4D71AB-E162-4C8B-92B1-8DE6C229037D}" type="slidenum">
              <a:rPr lang="fi-FI" altLang="it-IT"/>
              <a:pPr>
                <a:spcBef>
                  <a:spcPct val="0"/>
                </a:spcBef>
              </a:pPr>
              <a:t>5</a:t>
            </a:fld>
            <a:endParaRPr lang="fi-FI" altLang="it-IT"/>
          </a:p>
        </p:txBody>
      </p:sp>
      <p:sp>
        <p:nvSpPr>
          <p:cNvPr id="10243" name="Text Box 2">
            <a:extLst>
              <a:ext uri="{FF2B5EF4-FFF2-40B4-BE49-F238E27FC236}">
                <a16:creationId xmlns:a16="http://schemas.microsoft.com/office/drawing/2014/main" id="{B73EE448-0D72-4DD0-85BA-1C0F9A75C625}"/>
              </a:ext>
            </a:extLst>
          </p:cNvPr>
          <p:cNvSpPr txBox="1">
            <a:spLocks noChangeArrowheads="1"/>
          </p:cNvSpPr>
          <p:nvPr/>
        </p:nvSpPr>
        <p:spPr bwMode="auto">
          <a:xfrm>
            <a:off x="1130300" y="739775"/>
            <a:ext cx="4521200" cy="3695700"/>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it-IT" sz="1800"/>
          </a:p>
        </p:txBody>
      </p:sp>
      <p:sp>
        <p:nvSpPr>
          <p:cNvPr id="10244" name="Rectangle 3">
            <a:extLst>
              <a:ext uri="{FF2B5EF4-FFF2-40B4-BE49-F238E27FC236}">
                <a16:creationId xmlns:a16="http://schemas.microsoft.com/office/drawing/2014/main" id="{ACAE4FBE-0CB5-4117-A375-56B962BC04C8}"/>
              </a:ext>
            </a:extLst>
          </p:cNvPr>
          <p:cNvSpPr>
            <a:spLocks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US" altLang="it-IT">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4B367F6-3875-497B-A1A2-1CB2F3B8D9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429A23-2BBB-43AB-915C-712D1BC78255}" type="slidenum">
              <a:rPr lang="fi-FI" altLang="it-IT"/>
              <a:pPr>
                <a:spcBef>
                  <a:spcPct val="0"/>
                </a:spcBef>
              </a:pPr>
              <a:t>30</a:t>
            </a:fld>
            <a:endParaRPr lang="fi-FI" altLang="it-IT"/>
          </a:p>
        </p:txBody>
      </p:sp>
      <p:sp>
        <p:nvSpPr>
          <p:cNvPr id="54275" name="Rectangle 2">
            <a:extLst>
              <a:ext uri="{FF2B5EF4-FFF2-40B4-BE49-F238E27FC236}">
                <a16:creationId xmlns:a16="http://schemas.microsoft.com/office/drawing/2014/main" id="{A99E910F-6638-47D2-9B64-5E0C03ECC373}"/>
              </a:ext>
            </a:extLst>
          </p:cNvPr>
          <p:cNvSpPr>
            <a:spLocks noChangeArrowheads="1" noTextEdit="1"/>
          </p:cNvSpPr>
          <p:nvPr>
            <p:ph type="sldImg"/>
          </p:nvPr>
        </p:nvSpPr>
        <p:spPr>
          <a:xfrm>
            <a:off x="927100" y="739775"/>
            <a:ext cx="4927600" cy="3695700"/>
          </a:xfrm>
          <a:ln/>
        </p:spPr>
      </p:sp>
      <p:sp>
        <p:nvSpPr>
          <p:cNvPr id="54276" name="Rectangle 3">
            <a:extLst>
              <a:ext uri="{FF2B5EF4-FFF2-40B4-BE49-F238E27FC236}">
                <a16:creationId xmlns:a16="http://schemas.microsoft.com/office/drawing/2014/main" id="{8A7C529D-3C9A-4012-B900-D4B624D4EE14}"/>
              </a:ext>
            </a:extLst>
          </p:cNvPr>
          <p:cNvSpPr>
            <a:spLocks noChangeArrowheads="1"/>
          </p:cNvSpPr>
          <p:nvPr>
            <p:ph type="body" idx="1"/>
          </p:nvPr>
        </p:nvSpPr>
        <p:spPr>
          <a:xfrm>
            <a:off x="677863" y="4681538"/>
            <a:ext cx="5426075" cy="4338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US"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6E08D71-1D30-4412-9107-6F0FAB1815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339225-A055-4064-8522-3C83FD482AA8}" type="slidenum">
              <a:rPr lang="fi-FI" altLang="it-IT"/>
              <a:pPr>
                <a:spcBef>
                  <a:spcPct val="0"/>
                </a:spcBef>
              </a:pPr>
              <a:t>6</a:t>
            </a:fld>
            <a:endParaRPr lang="fi-FI" altLang="it-IT"/>
          </a:p>
        </p:txBody>
      </p:sp>
      <p:sp>
        <p:nvSpPr>
          <p:cNvPr id="12291" name="Rectangle 2">
            <a:extLst>
              <a:ext uri="{FF2B5EF4-FFF2-40B4-BE49-F238E27FC236}">
                <a16:creationId xmlns:a16="http://schemas.microsoft.com/office/drawing/2014/main" id="{467F119C-95C1-4389-BB15-613C77660A53}"/>
              </a:ext>
            </a:extLst>
          </p:cNvPr>
          <p:cNvSpPr>
            <a:spLocks noRot="1" noChangeArrowheads="1" noTextEdit="1"/>
          </p:cNvSpPr>
          <p:nvPr>
            <p:ph type="sldImg"/>
          </p:nvPr>
        </p:nvSpPr>
        <p:spPr>
          <a:xfrm>
            <a:off x="927100" y="739775"/>
            <a:ext cx="4927600" cy="3695700"/>
          </a:xfrm>
          <a:ln/>
        </p:spPr>
      </p:sp>
      <p:sp>
        <p:nvSpPr>
          <p:cNvPr id="12292" name="Rectangle 3">
            <a:extLst>
              <a:ext uri="{FF2B5EF4-FFF2-40B4-BE49-F238E27FC236}">
                <a16:creationId xmlns:a16="http://schemas.microsoft.com/office/drawing/2014/main" id="{677C8933-BF8B-4187-ABE4-B22EDB88636B}"/>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45F4208-0D34-48B8-B50D-8046E0F7AD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301DE0-BF81-48FB-AA99-EDE435D9F587}" type="slidenum">
              <a:rPr lang="fi-FI" altLang="it-IT"/>
              <a:pPr>
                <a:spcBef>
                  <a:spcPct val="0"/>
                </a:spcBef>
              </a:pPr>
              <a:t>7</a:t>
            </a:fld>
            <a:endParaRPr lang="fi-FI" altLang="it-IT"/>
          </a:p>
        </p:txBody>
      </p:sp>
      <p:sp>
        <p:nvSpPr>
          <p:cNvPr id="14339" name="Rectangle 2">
            <a:extLst>
              <a:ext uri="{FF2B5EF4-FFF2-40B4-BE49-F238E27FC236}">
                <a16:creationId xmlns:a16="http://schemas.microsoft.com/office/drawing/2014/main" id="{6924008C-5E54-4E9F-A2DA-647DD2B4564D}"/>
              </a:ext>
            </a:extLst>
          </p:cNvPr>
          <p:cNvSpPr>
            <a:spLocks noRot="1" noChangeArrowheads="1" noTextEdit="1"/>
          </p:cNvSpPr>
          <p:nvPr>
            <p:ph type="sldImg"/>
          </p:nvPr>
        </p:nvSpPr>
        <p:spPr>
          <a:xfrm>
            <a:off x="927100" y="739775"/>
            <a:ext cx="4927600" cy="3695700"/>
          </a:xfrm>
          <a:ln/>
        </p:spPr>
      </p:sp>
      <p:sp>
        <p:nvSpPr>
          <p:cNvPr id="14340" name="Rectangle 3">
            <a:extLst>
              <a:ext uri="{FF2B5EF4-FFF2-40B4-BE49-F238E27FC236}">
                <a16:creationId xmlns:a16="http://schemas.microsoft.com/office/drawing/2014/main" id="{1FA45373-04B3-4569-9DF0-E451E8217038}"/>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2060039-13FA-4D00-B403-91627FECBE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A82D9C-E919-46EF-93FE-5FE56C1B5372}" type="slidenum">
              <a:rPr lang="fi-FI" altLang="it-IT"/>
              <a:pPr>
                <a:spcBef>
                  <a:spcPct val="0"/>
                </a:spcBef>
              </a:pPr>
              <a:t>14</a:t>
            </a:fld>
            <a:endParaRPr lang="fi-FI" altLang="it-IT"/>
          </a:p>
        </p:txBody>
      </p:sp>
      <p:sp>
        <p:nvSpPr>
          <p:cNvPr id="22531" name="Text Box 2">
            <a:extLst>
              <a:ext uri="{FF2B5EF4-FFF2-40B4-BE49-F238E27FC236}">
                <a16:creationId xmlns:a16="http://schemas.microsoft.com/office/drawing/2014/main" id="{2745582A-3E94-4958-A263-C28EFEB3391A}"/>
              </a:ext>
            </a:extLst>
          </p:cNvPr>
          <p:cNvSpPr txBox="1">
            <a:spLocks noChangeArrowheads="1"/>
          </p:cNvSpPr>
          <p:nvPr/>
        </p:nvSpPr>
        <p:spPr bwMode="auto">
          <a:xfrm>
            <a:off x="1130300" y="739775"/>
            <a:ext cx="4521200" cy="3695700"/>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it-IT" sz="1800"/>
          </a:p>
        </p:txBody>
      </p:sp>
      <p:sp>
        <p:nvSpPr>
          <p:cNvPr id="22532" name="Rectangle 3">
            <a:extLst>
              <a:ext uri="{FF2B5EF4-FFF2-40B4-BE49-F238E27FC236}">
                <a16:creationId xmlns:a16="http://schemas.microsoft.com/office/drawing/2014/main" id="{640ED196-55E7-4BC7-8432-60E1EC3F8A73}"/>
              </a:ext>
            </a:extLst>
          </p:cNvPr>
          <p:cNvSpPr>
            <a:spLocks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US"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6A18E0F-C0CE-4717-AC93-749DF4E63B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D1930F-A02F-439C-9926-A51395BEC03C}" type="slidenum">
              <a:rPr lang="fi-FI" altLang="it-IT"/>
              <a:pPr>
                <a:spcBef>
                  <a:spcPct val="0"/>
                </a:spcBef>
              </a:pPr>
              <a:t>15</a:t>
            </a:fld>
            <a:endParaRPr lang="fi-FI" altLang="it-IT"/>
          </a:p>
        </p:txBody>
      </p:sp>
      <p:sp>
        <p:nvSpPr>
          <p:cNvPr id="24579" name="Rectangle 2">
            <a:extLst>
              <a:ext uri="{FF2B5EF4-FFF2-40B4-BE49-F238E27FC236}">
                <a16:creationId xmlns:a16="http://schemas.microsoft.com/office/drawing/2014/main" id="{CBE623F4-D5B8-440F-A595-5D75DEA6D2F8}"/>
              </a:ext>
            </a:extLst>
          </p:cNvPr>
          <p:cNvSpPr>
            <a:spLocks noRot="1" noChangeArrowheads="1" noTextEdit="1"/>
          </p:cNvSpPr>
          <p:nvPr>
            <p:ph type="sldImg"/>
          </p:nvPr>
        </p:nvSpPr>
        <p:spPr>
          <a:xfrm>
            <a:off x="927100" y="739775"/>
            <a:ext cx="4927600" cy="3695700"/>
          </a:xfrm>
          <a:ln/>
        </p:spPr>
      </p:sp>
      <p:sp>
        <p:nvSpPr>
          <p:cNvPr id="24580" name="Rectangle 3">
            <a:extLst>
              <a:ext uri="{FF2B5EF4-FFF2-40B4-BE49-F238E27FC236}">
                <a16:creationId xmlns:a16="http://schemas.microsoft.com/office/drawing/2014/main" id="{58404D6E-BC39-4570-B747-02B7125709C9}"/>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1926E0E-BB9C-42DC-A69F-A012408DF0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739C43-6174-416C-95C2-9F5E735FFD9B}" type="slidenum">
              <a:rPr lang="fi-FI" altLang="it-IT"/>
              <a:pPr>
                <a:spcBef>
                  <a:spcPct val="0"/>
                </a:spcBef>
              </a:pPr>
              <a:t>16</a:t>
            </a:fld>
            <a:endParaRPr lang="fi-FI" altLang="it-IT"/>
          </a:p>
        </p:txBody>
      </p:sp>
      <p:sp>
        <p:nvSpPr>
          <p:cNvPr id="26627" name="Rectangle 2">
            <a:extLst>
              <a:ext uri="{FF2B5EF4-FFF2-40B4-BE49-F238E27FC236}">
                <a16:creationId xmlns:a16="http://schemas.microsoft.com/office/drawing/2014/main" id="{9115EA17-A141-486F-960F-BD81337B0D1C}"/>
              </a:ext>
            </a:extLst>
          </p:cNvPr>
          <p:cNvSpPr>
            <a:spLocks noRot="1" noChangeArrowheads="1" noTextEdit="1"/>
          </p:cNvSpPr>
          <p:nvPr>
            <p:ph type="sldImg"/>
          </p:nvPr>
        </p:nvSpPr>
        <p:spPr>
          <a:xfrm>
            <a:off x="927100" y="739775"/>
            <a:ext cx="4927600" cy="3695700"/>
          </a:xfrm>
          <a:ln/>
        </p:spPr>
      </p:sp>
      <p:sp>
        <p:nvSpPr>
          <p:cNvPr id="26628" name="Rectangle 3">
            <a:extLst>
              <a:ext uri="{FF2B5EF4-FFF2-40B4-BE49-F238E27FC236}">
                <a16:creationId xmlns:a16="http://schemas.microsoft.com/office/drawing/2014/main" id="{7FFDE4EB-DAA6-40B4-88C1-D477E8AFF460}"/>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DCCF392-9863-43AA-959F-E346DB099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B6C85C-9C36-4821-A920-56F86B2DBD24}" type="slidenum">
              <a:rPr lang="fi-FI" altLang="it-IT"/>
              <a:pPr>
                <a:spcBef>
                  <a:spcPct val="0"/>
                </a:spcBef>
              </a:pPr>
              <a:t>17</a:t>
            </a:fld>
            <a:endParaRPr lang="fi-FI" altLang="it-IT"/>
          </a:p>
        </p:txBody>
      </p:sp>
      <p:sp>
        <p:nvSpPr>
          <p:cNvPr id="28675" name="Rectangle 2">
            <a:extLst>
              <a:ext uri="{FF2B5EF4-FFF2-40B4-BE49-F238E27FC236}">
                <a16:creationId xmlns:a16="http://schemas.microsoft.com/office/drawing/2014/main" id="{08ECA764-0DFD-49F0-8798-72A7E2258854}"/>
              </a:ext>
            </a:extLst>
          </p:cNvPr>
          <p:cNvSpPr>
            <a:spLocks noRot="1" noChangeArrowheads="1" noTextEdit="1"/>
          </p:cNvSpPr>
          <p:nvPr>
            <p:ph type="sldImg"/>
          </p:nvPr>
        </p:nvSpPr>
        <p:spPr>
          <a:xfrm>
            <a:off x="927100" y="739775"/>
            <a:ext cx="4927600" cy="3695700"/>
          </a:xfrm>
          <a:ln/>
        </p:spPr>
      </p:sp>
      <p:sp>
        <p:nvSpPr>
          <p:cNvPr id="28676" name="Rectangle 3">
            <a:extLst>
              <a:ext uri="{FF2B5EF4-FFF2-40B4-BE49-F238E27FC236}">
                <a16:creationId xmlns:a16="http://schemas.microsoft.com/office/drawing/2014/main" id="{8B2889AF-EA18-4A99-BCB4-22D63C9C018E}"/>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5FA99B0-672D-4750-95DB-2801C0B69A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2C245A-A51F-46DC-BBD0-D3BD50D2CA5A}" type="slidenum">
              <a:rPr lang="fi-FI" altLang="it-IT"/>
              <a:pPr>
                <a:spcBef>
                  <a:spcPct val="0"/>
                </a:spcBef>
              </a:pPr>
              <a:t>18</a:t>
            </a:fld>
            <a:endParaRPr lang="fi-FI" altLang="it-IT"/>
          </a:p>
        </p:txBody>
      </p:sp>
      <p:sp>
        <p:nvSpPr>
          <p:cNvPr id="30723" name="Rectangle 2">
            <a:extLst>
              <a:ext uri="{FF2B5EF4-FFF2-40B4-BE49-F238E27FC236}">
                <a16:creationId xmlns:a16="http://schemas.microsoft.com/office/drawing/2014/main" id="{4BA3D843-B050-4585-A61B-D17040724191}"/>
              </a:ext>
            </a:extLst>
          </p:cNvPr>
          <p:cNvSpPr>
            <a:spLocks noRot="1" noChangeArrowheads="1" noTextEdit="1"/>
          </p:cNvSpPr>
          <p:nvPr>
            <p:ph type="sldImg"/>
          </p:nvPr>
        </p:nvSpPr>
        <p:spPr>
          <a:xfrm>
            <a:off x="927100" y="739775"/>
            <a:ext cx="4927600" cy="3695700"/>
          </a:xfrm>
          <a:ln/>
        </p:spPr>
      </p:sp>
      <p:sp>
        <p:nvSpPr>
          <p:cNvPr id="30724" name="Rectangle 3">
            <a:extLst>
              <a:ext uri="{FF2B5EF4-FFF2-40B4-BE49-F238E27FC236}">
                <a16:creationId xmlns:a16="http://schemas.microsoft.com/office/drawing/2014/main" id="{033E8541-CE0A-49BF-B89E-FFF522D6FB49}"/>
              </a:ext>
            </a:extLst>
          </p:cNvPr>
          <p:cNvSpPr>
            <a:spLocks noGrp="1" noChangeArrowheads="1"/>
          </p:cNvSpPr>
          <p:nvPr>
            <p:ph type="body" idx="1"/>
          </p:nvPr>
        </p:nvSpPr>
        <p:spPr>
          <a:xfrm>
            <a:off x="677863" y="4681538"/>
            <a:ext cx="5426075"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B510EB6-1F6B-49B7-84FB-9BC304F36FB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24055E5F-8EC1-462D-9D56-99E7E20427E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4D9136A4-F943-45EB-8840-FB71737186BF}"/>
              </a:ext>
            </a:extLst>
          </p:cNvPr>
          <p:cNvSpPr>
            <a:spLocks noGrp="1" noChangeArrowheads="1"/>
          </p:cNvSpPr>
          <p:nvPr>
            <p:ph type="sldNum" sz="quarter" idx="12"/>
          </p:nvPr>
        </p:nvSpPr>
        <p:spPr>
          <a:ln/>
        </p:spPr>
        <p:txBody>
          <a:bodyPr/>
          <a:lstStyle>
            <a:lvl1pPr>
              <a:defRPr/>
            </a:lvl1pPr>
          </a:lstStyle>
          <a:p>
            <a:fld id="{3E0FE840-0D4F-4462-936F-F6E39CC8F320}" type="slidenum">
              <a:rPr lang="it-IT" altLang="it-IT"/>
              <a:pPr/>
              <a:t>‹N›</a:t>
            </a:fld>
            <a:endParaRPr lang="it-IT" altLang="it-IT"/>
          </a:p>
        </p:txBody>
      </p:sp>
    </p:spTree>
    <p:extLst>
      <p:ext uri="{BB962C8B-B14F-4D97-AF65-F5344CB8AC3E}">
        <p14:creationId xmlns:p14="http://schemas.microsoft.com/office/powerpoint/2010/main" val="87542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0D4FD7-7D4F-4303-95B2-CCC69C8A21B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DB19195-5A87-4616-9D19-4C9171DDB8C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4A3486C-92F8-413D-9DE7-35A97D905B0A}"/>
              </a:ext>
            </a:extLst>
          </p:cNvPr>
          <p:cNvSpPr>
            <a:spLocks noGrp="1" noChangeArrowheads="1"/>
          </p:cNvSpPr>
          <p:nvPr>
            <p:ph type="sldNum" sz="quarter" idx="12"/>
          </p:nvPr>
        </p:nvSpPr>
        <p:spPr>
          <a:ln/>
        </p:spPr>
        <p:txBody>
          <a:bodyPr/>
          <a:lstStyle>
            <a:lvl1pPr>
              <a:defRPr/>
            </a:lvl1pPr>
          </a:lstStyle>
          <a:p>
            <a:fld id="{D74AF43D-1F42-425A-A7FC-D7048AD6CBE0}" type="slidenum">
              <a:rPr lang="it-IT" altLang="it-IT"/>
              <a:pPr/>
              <a:t>‹N›</a:t>
            </a:fld>
            <a:endParaRPr lang="it-IT" altLang="it-IT"/>
          </a:p>
        </p:txBody>
      </p:sp>
    </p:spTree>
    <p:extLst>
      <p:ext uri="{BB962C8B-B14F-4D97-AF65-F5344CB8AC3E}">
        <p14:creationId xmlns:p14="http://schemas.microsoft.com/office/powerpoint/2010/main" val="130534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E65419-3443-4FC8-80FA-65B13436DA99}"/>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D56BEECC-E669-46B8-9841-1B6EB741538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9B6B4DB-56AB-4543-9BD8-6514CC8AF55E}"/>
              </a:ext>
            </a:extLst>
          </p:cNvPr>
          <p:cNvSpPr>
            <a:spLocks noGrp="1" noChangeArrowheads="1"/>
          </p:cNvSpPr>
          <p:nvPr>
            <p:ph type="sldNum" sz="quarter" idx="12"/>
          </p:nvPr>
        </p:nvSpPr>
        <p:spPr>
          <a:ln/>
        </p:spPr>
        <p:txBody>
          <a:bodyPr/>
          <a:lstStyle>
            <a:lvl1pPr>
              <a:defRPr/>
            </a:lvl1pPr>
          </a:lstStyle>
          <a:p>
            <a:fld id="{26DC4EC8-AB07-445C-836A-041D7CAE868D}" type="slidenum">
              <a:rPr lang="it-IT" altLang="it-IT"/>
              <a:pPr/>
              <a:t>‹N›</a:t>
            </a:fld>
            <a:endParaRPr lang="it-IT" altLang="it-IT"/>
          </a:p>
        </p:txBody>
      </p:sp>
    </p:spTree>
    <p:extLst>
      <p:ext uri="{BB962C8B-B14F-4D97-AF65-F5344CB8AC3E}">
        <p14:creationId xmlns:p14="http://schemas.microsoft.com/office/powerpoint/2010/main" val="94064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5761A8-D498-4CA7-9521-00EBAD2E2D4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C936CE9E-F933-467D-8AC1-52965E38A57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2EDBF440-A330-4353-8F09-5E912D0C06CB}"/>
              </a:ext>
            </a:extLst>
          </p:cNvPr>
          <p:cNvSpPr>
            <a:spLocks noGrp="1" noChangeArrowheads="1"/>
          </p:cNvSpPr>
          <p:nvPr>
            <p:ph type="sldNum" sz="quarter" idx="12"/>
          </p:nvPr>
        </p:nvSpPr>
        <p:spPr>
          <a:ln/>
        </p:spPr>
        <p:txBody>
          <a:bodyPr/>
          <a:lstStyle>
            <a:lvl1pPr>
              <a:defRPr/>
            </a:lvl1pPr>
          </a:lstStyle>
          <a:p>
            <a:fld id="{3DB31C86-F941-4D70-9A9B-74C1E534A1E0}" type="slidenum">
              <a:rPr lang="it-IT" altLang="it-IT"/>
              <a:pPr/>
              <a:t>‹N›</a:t>
            </a:fld>
            <a:endParaRPr lang="it-IT" altLang="it-IT"/>
          </a:p>
        </p:txBody>
      </p:sp>
    </p:spTree>
    <p:extLst>
      <p:ext uri="{BB962C8B-B14F-4D97-AF65-F5344CB8AC3E}">
        <p14:creationId xmlns:p14="http://schemas.microsoft.com/office/powerpoint/2010/main" val="2612964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Rectangle 4">
            <a:extLst>
              <a:ext uri="{FF2B5EF4-FFF2-40B4-BE49-F238E27FC236}">
                <a16:creationId xmlns:a16="http://schemas.microsoft.com/office/drawing/2014/main" id="{65E12DC6-59B7-4449-B396-B6E1F9256325}"/>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778116A1-07ED-4C5D-AF8F-A003512DB12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99A16FD5-6873-4B57-9518-9DE2C24DCF1C}"/>
              </a:ext>
            </a:extLst>
          </p:cNvPr>
          <p:cNvSpPr>
            <a:spLocks noGrp="1" noChangeArrowheads="1"/>
          </p:cNvSpPr>
          <p:nvPr>
            <p:ph type="sldNum" sz="quarter" idx="12"/>
          </p:nvPr>
        </p:nvSpPr>
        <p:spPr>
          <a:ln/>
        </p:spPr>
        <p:txBody>
          <a:bodyPr/>
          <a:lstStyle>
            <a:lvl1pPr>
              <a:defRPr/>
            </a:lvl1pPr>
          </a:lstStyle>
          <a:p>
            <a:fld id="{6A2E6F23-23F6-47D9-95E3-893CEC13CB38}" type="slidenum">
              <a:rPr lang="it-IT" altLang="it-IT"/>
              <a:pPr/>
              <a:t>‹N›</a:t>
            </a:fld>
            <a:endParaRPr lang="it-IT" altLang="it-IT"/>
          </a:p>
        </p:txBody>
      </p:sp>
    </p:spTree>
    <p:extLst>
      <p:ext uri="{BB962C8B-B14F-4D97-AF65-F5344CB8AC3E}">
        <p14:creationId xmlns:p14="http://schemas.microsoft.com/office/powerpoint/2010/main" val="145819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773E376-0DF2-49B0-A3D0-64818D9A3A97}"/>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46912E3C-2050-441D-BB8B-89CD1823993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A9AB785F-251D-4DC5-9B10-D3AF7FD38663}"/>
              </a:ext>
            </a:extLst>
          </p:cNvPr>
          <p:cNvSpPr>
            <a:spLocks noGrp="1" noChangeArrowheads="1"/>
          </p:cNvSpPr>
          <p:nvPr>
            <p:ph type="sldNum" sz="quarter" idx="12"/>
          </p:nvPr>
        </p:nvSpPr>
        <p:spPr>
          <a:ln/>
        </p:spPr>
        <p:txBody>
          <a:bodyPr/>
          <a:lstStyle>
            <a:lvl1pPr>
              <a:defRPr/>
            </a:lvl1pPr>
          </a:lstStyle>
          <a:p>
            <a:fld id="{4FA24A3A-7113-4CF8-B113-C147E88DECCD}" type="slidenum">
              <a:rPr lang="it-IT" altLang="it-IT"/>
              <a:pPr/>
              <a:t>‹N›</a:t>
            </a:fld>
            <a:endParaRPr lang="it-IT" altLang="it-IT"/>
          </a:p>
        </p:txBody>
      </p:sp>
    </p:spTree>
    <p:extLst>
      <p:ext uri="{BB962C8B-B14F-4D97-AF65-F5344CB8AC3E}">
        <p14:creationId xmlns:p14="http://schemas.microsoft.com/office/powerpoint/2010/main" val="13331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C3C214-AAAE-43F5-8D6F-13F7CB51404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FBA7B9BD-ED0C-430E-B729-FA79535620C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4BC14BF-A96A-4CF1-91AA-C7727A96491E}"/>
              </a:ext>
            </a:extLst>
          </p:cNvPr>
          <p:cNvSpPr>
            <a:spLocks noGrp="1" noChangeArrowheads="1"/>
          </p:cNvSpPr>
          <p:nvPr>
            <p:ph type="sldNum" sz="quarter" idx="12"/>
          </p:nvPr>
        </p:nvSpPr>
        <p:spPr>
          <a:ln/>
        </p:spPr>
        <p:txBody>
          <a:bodyPr/>
          <a:lstStyle>
            <a:lvl1pPr>
              <a:defRPr/>
            </a:lvl1pPr>
          </a:lstStyle>
          <a:p>
            <a:fld id="{17DBCA1E-E18F-49D7-9A17-B5A138474D4F}" type="slidenum">
              <a:rPr lang="it-IT" altLang="it-IT"/>
              <a:pPr/>
              <a:t>‹N›</a:t>
            </a:fld>
            <a:endParaRPr lang="it-IT" altLang="it-IT"/>
          </a:p>
        </p:txBody>
      </p:sp>
    </p:spTree>
    <p:extLst>
      <p:ext uri="{BB962C8B-B14F-4D97-AF65-F5344CB8AC3E}">
        <p14:creationId xmlns:p14="http://schemas.microsoft.com/office/powerpoint/2010/main" val="208655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2A4F300-2E9B-449C-8AB8-E5CBB80EAAC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FD1FD034-550B-4519-BF2D-E4EFA14E573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E19BEC4-3FB5-437F-A818-177E7F85DBDA}"/>
              </a:ext>
            </a:extLst>
          </p:cNvPr>
          <p:cNvSpPr>
            <a:spLocks noGrp="1" noChangeArrowheads="1"/>
          </p:cNvSpPr>
          <p:nvPr>
            <p:ph type="sldNum" sz="quarter" idx="12"/>
          </p:nvPr>
        </p:nvSpPr>
        <p:spPr>
          <a:ln/>
        </p:spPr>
        <p:txBody>
          <a:bodyPr/>
          <a:lstStyle>
            <a:lvl1pPr>
              <a:defRPr/>
            </a:lvl1pPr>
          </a:lstStyle>
          <a:p>
            <a:fld id="{F9FF7B80-DF2B-4EB5-82BB-9763310B8B98}" type="slidenum">
              <a:rPr lang="it-IT" altLang="it-IT"/>
              <a:pPr/>
              <a:t>‹N›</a:t>
            </a:fld>
            <a:endParaRPr lang="it-IT" altLang="it-IT"/>
          </a:p>
        </p:txBody>
      </p:sp>
    </p:spTree>
    <p:extLst>
      <p:ext uri="{BB962C8B-B14F-4D97-AF65-F5344CB8AC3E}">
        <p14:creationId xmlns:p14="http://schemas.microsoft.com/office/powerpoint/2010/main" val="378495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8BECA2-1BB9-4DF3-A79C-CD0A54396CC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D98B11CB-5825-4DF6-8699-6C778209AB0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461F3D84-D459-47EE-B3F9-96EC8A161D9A}"/>
              </a:ext>
            </a:extLst>
          </p:cNvPr>
          <p:cNvSpPr>
            <a:spLocks noGrp="1" noChangeArrowheads="1"/>
          </p:cNvSpPr>
          <p:nvPr>
            <p:ph type="sldNum" sz="quarter" idx="12"/>
          </p:nvPr>
        </p:nvSpPr>
        <p:spPr>
          <a:ln/>
        </p:spPr>
        <p:txBody>
          <a:bodyPr/>
          <a:lstStyle>
            <a:lvl1pPr>
              <a:defRPr/>
            </a:lvl1pPr>
          </a:lstStyle>
          <a:p>
            <a:fld id="{A141749A-B80A-447C-8F0B-C61C523D7FFD}" type="slidenum">
              <a:rPr lang="it-IT" altLang="it-IT"/>
              <a:pPr/>
              <a:t>‹N›</a:t>
            </a:fld>
            <a:endParaRPr lang="it-IT" altLang="it-IT"/>
          </a:p>
        </p:txBody>
      </p:sp>
    </p:spTree>
    <p:extLst>
      <p:ext uri="{BB962C8B-B14F-4D97-AF65-F5344CB8AC3E}">
        <p14:creationId xmlns:p14="http://schemas.microsoft.com/office/powerpoint/2010/main" val="133213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0640F83-8D23-48AA-83ED-7248FA5894CC}"/>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7276B4FB-16D2-470D-ACDC-19CF6516BFF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314E99C6-DB53-43CC-B276-DA02B8448878}"/>
              </a:ext>
            </a:extLst>
          </p:cNvPr>
          <p:cNvSpPr>
            <a:spLocks noGrp="1" noChangeArrowheads="1"/>
          </p:cNvSpPr>
          <p:nvPr>
            <p:ph type="sldNum" sz="quarter" idx="12"/>
          </p:nvPr>
        </p:nvSpPr>
        <p:spPr>
          <a:ln/>
        </p:spPr>
        <p:txBody>
          <a:bodyPr/>
          <a:lstStyle>
            <a:lvl1pPr>
              <a:defRPr/>
            </a:lvl1pPr>
          </a:lstStyle>
          <a:p>
            <a:fld id="{0CAA508F-1FA4-44C0-9357-2AADDF737442}" type="slidenum">
              <a:rPr lang="it-IT" altLang="it-IT"/>
              <a:pPr/>
              <a:t>‹N›</a:t>
            </a:fld>
            <a:endParaRPr lang="it-IT" altLang="it-IT"/>
          </a:p>
        </p:txBody>
      </p:sp>
    </p:spTree>
    <p:extLst>
      <p:ext uri="{BB962C8B-B14F-4D97-AF65-F5344CB8AC3E}">
        <p14:creationId xmlns:p14="http://schemas.microsoft.com/office/powerpoint/2010/main" val="169557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8440BA-364D-4F2A-91F0-25A031769571}"/>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947D6A8A-6530-4B29-A0D5-D4A924623B2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96E80F61-2CB7-4CEF-9BBC-00FA33A9F381}"/>
              </a:ext>
            </a:extLst>
          </p:cNvPr>
          <p:cNvSpPr>
            <a:spLocks noGrp="1" noChangeArrowheads="1"/>
          </p:cNvSpPr>
          <p:nvPr>
            <p:ph type="sldNum" sz="quarter" idx="12"/>
          </p:nvPr>
        </p:nvSpPr>
        <p:spPr>
          <a:ln/>
        </p:spPr>
        <p:txBody>
          <a:bodyPr/>
          <a:lstStyle>
            <a:lvl1pPr>
              <a:defRPr/>
            </a:lvl1pPr>
          </a:lstStyle>
          <a:p>
            <a:fld id="{80CA7CBF-7CA3-4D80-827D-10580276F296}" type="slidenum">
              <a:rPr lang="it-IT" altLang="it-IT"/>
              <a:pPr/>
              <a:t>‹N›</a:t>
            </a:fld>
            <a:endParaRPr lang="it-IT" altLang="it-IT"/>
          </a:p>
        </p:txBody>
      </p:sp>
    </p:spTree>
    <p:extLst>
      <p:ext uri="{BB962C8B-B14F-4D97-AF65-F5344CB8AC3E}">
        <p14:creationId xmlns:p14="http://schemas.microsoft.com/office/powerpoint/2010/main" val="204548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23047B-C6E8-4106-A4F7-0555C0861DD4}"/>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B96BD5ED-9ECF-43E4-8B8C-1A1848D1CE8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396A5F03-78E2-409C-B936-F03329E2E92E}"/>
              </a:ext>
            </a:extLst>
          </p:cNvPr>
          <p:cNvSpPr>
            <a:spLocks noGrp="1" noChangeArrowheads="1"/>
          </p:cNvSpPr>
          <p:nvPr>
            <p:ph type="sldNum" sz="quarter" idx="12"/>
          </p:nvPr>
        </p:nvSpPr>
        <p:spPr>
          <a:ln/>
        </p:spPr>
        <p:txBody>
          <a:bodyPr/>
          <a:lstStyle>
            <a:lvl1pPr>
              <a:defRPr/>
            </a:lvl1pPr>
          </a:lstStyle>
          <a:p>
            <a:fld id="{88B2966C-8E89-486D-9D49-A485D82BB40A}" type="slidenum">
              <a:rPr lang="it-IT" altLang="it-IT"/>
              <a:pPr/>
              <a:t>‹N›</a:t>
            </a:fld>
            <a:endParaRPr lang="it-IT" altLang="it-IT"/>
          </a:p>
        </p:txBody>
      </p:sp>
    </p:spTree>
    <p:extLst>
      <p:ext uri="{BB962C8B-B14F-4D97-AF65-F5344CB8AC3E}">
        <p14:creationId xmlns:p14="http://schemas.microsoft.com/office/powerpoint/2010/main" val="123854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98D594-3538-4B4B-8F6A-DE5F5619FD3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4DA2452-5D47-481B-8887-221144BFE4F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6344E39-1EBD-446B-93C1-B445BDCC60E6}"/>
              </a:ext>
            </a:extLst>
          </p:cNvPr>
          <p:cNvSpPr>
            <a:spLocks noGrp="1" noChangeArrowheads="1"/>
          </p:cNvSpPr>
          <p:nvPr>
            <p:ph type="sldNum" sz="quarter" idx="12"/>
          </p:nvPr>
        </p:nvSpPr>
        <p:spPr>
          <a:ln/>
        </p:spPr>
        <p:txBody>
          <a:bodyPr/>
          <a:lstStyle>
            <a:lvl1pPr>
              <a:defRPr/>
            </a:lvl1pPr>
          </a:lstStyle>
          <a:p>
            <a:fld id="{A85A3184-32F5-4CC4-8346-655A090FAA67}" type="slidenum">
              <a:rPr lang="it-IT" altLang="it-IT"/>
              <a:pPr/>
              <a:t>‹N›</a:t>
            </a:fld>
            <a:endParaRPr lang="it-IT" altLang="it-IT"/>
          </a:p>
        </p:txBody>
      </p:sp>
    </p:spTree>
    <p:extLst>
      <p:ext uri="{BB962C8B-B14F-4D97-AF65-F5344CB8AC3E}">
        <p14:creationId xmlns:p14="http://schemas.microsoft.com/office/powerpoint/2010/main" val="317834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D947B5-2723-4ABF-9BEC-6FBCF3CD2C72}"/>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E11240A-D985-4382-90D6-D2511F246AD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BC2DBB80-CB79-4CD0-871E-61C7F7D3DF1E}"/>
              </a:ext>
            </a:extLst>
          </p:cNvPr>
          <p:cNvSpPr>
            <a:spLocks noGrp="1" noChangeArrowheads="1"/>
          </p:cNvSpPr>
          <p:nvPr>
            <p:ph type="sldNum" sz="quarter" idx="12"/>
          </p:nvPr>
        </p:nvSpPr>
        <p:spPr>
          <a:ln/>
        </p:spPr>
        <p:txBody>
          <a:bodyPr/>
          <a:lstStyle>
            <a:lvl1pPr>
              <a:defRPr/>
            </a:lvl1pPr>
          </a:lstStyle>
          <a:p>
            <a:fld id="{91FB92DD-2CB4-458F-98A8-838BEB547E65}" type="slidenum">
              <a:rPr lang="it-IT" altLang="it-IT"/>
              <a:pPr/>
              <a:t>‹N›</a:t>
            </a:fld>
            <a:endParaRPr lang="it-IT" altLang="it-IT"/>
          </a:p>
        </p:txBody>
      </p:sp>
    </p:spTree>
    <p:extLst>
      <p:ext uri="{BB962C8B-B14F-4D97-AF65-F5344CB8AC3E}">
        <p14:creationId xmlns:p14="http://schemas.microsoft.com/office/powerpoint/2010/main" val="370134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EE5F17-69C7-453F-B5D4-893C97AFBCD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F26E08CE-E50C-4AF3-9D77-C3E66935091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09924" name="Rectangle 4">
            <a:extLst>
              <a:ext uri="{FF2B5EF4-FFF2-40B4-BE49-F238E27FC236}">
                <a16:creationId xmlns:a16="http://schemas.microsoft.com/office/drawing/2014/main" id="{AD01E124-5628-4BDB-B6DD-08B87B93794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it-IT"/>
          </a:p>
        </p:txBody>
      </p:sp>
      <p:sp>
        <p:nvSpPr>
          <p:cNvPr id="209925" name="Rectangle 5">
            <a:extLst>
              <a:ext uri="{FF2B5EF4-FFF2-40B4-BE49-F238E27FC236}">
                <a16:creationId xmlns:a16="http://schemas.microsoft.com/office/drawing/2014/main" id="{9C5479C6-59D9-43FE-9FE7-E2CB8436C7A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it-IT"/>
          </a:p>
        </p:txBody>
      </p:sp>
      <p:sp>
        <p:nvSpPr>
          <p:cNvPr id="209926" name="Rectangle 6">
            <a:extLst>
              <a:ext uri="{FF2B5EF4-FFF2-40B4-BE49-F238E27FC236}">
                <a16:creationId xmlns:a16="http://schemas.microsoft.com/office/drawing/2014/main" id="{AC0C90E9-B9B1-444C-9B1B-E645417D070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6E7AD3ED-FCA8-4562-975F-0C7989126D2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52FEF51D-5B48-4702-B62E-E2B2315C7BC7}"/>
              </a:ext>
            </a:extLst>
          </p:cNvPr>
          <p:cNvSpPr txBox="1">
            <a:spLocks noChangeArrowheads="1"/>
          </p:cNvSpPr>
          <p:nvPr/>
        </p:nvSpPr>
        <p:spPr bwMode="auto">
          <a:xfrm>
            <a:off x="539750" y="2097088"/>
            <a:ext cx="8280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2400"/>
              <a:t>Reazioni avverse ai farmaci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E4BAB411-B0A4-4A33-9021-3CB488623E91}"/>
              </a:ext>
            </a:extLst>
          </p:cNvPr>
          <p:cNvSpPr>
            <a:spLocks noGrp="1" noChangeArrowheads="1"/>
          </p:cNvSpPr>
          <p:nvPr>
            <p:ph type="title"/>
          </p:nvPr>
        </p:nvSpPr>
        <p:spPr/>
        <p:txBody>
          <a:bodyPr/>
          <a:lstStyle/>
          <a:p>
            <a:r>
              <a:rPr lang="it-IT" altLang="it-IT" sz="2400" b="1"/>
              <a:t>Effetti avversi dose dipendenti «off-target»: paracetamolo</a:t>
            </a:r>
          </a:p>
        </p:txBody>
      </p:sp>
      <p:pic>
        <p:nvPicPr>
          <p:cNvPr id="17411" name="Segnaposto contenuto 5">
            <a:extLst>
              <a:ext uri="{FF2B5EF4-FFF2-40B4-BE49-F238E27FC236}">
                <a16:creationId xmlns:a16="http://schemas.microsoft.com/office/drawing/2014/main" id="{F8A3BBCB-C3D4-4BAE-9EC2-EE307D46E8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160463"/>
            <a:ext cx="5287962" cy="5551487"/>
          </a:xfrm>
        </p:spPr>
      </p:pic>
      <p:pic>
        <p:nvPicPr>
          <p:cNvPr id="17412" name="Immagine 6">
            <a:extLst>
              <a:ext uri="{FF2B5EF4-FFF2-40B4-BE49-F238E27FC236}">
                <a16:creationId xmlns:a16="http://schemas.microsoft.com/office/drawing/2014/main" id="{89B622CE-0F39-4719-A3BF-FD1D77C05C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6496050"/>
            <a:ext cx="2643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317AD10A-263D-4974-BCAA-EA5AFDCF137E}"/>
              </a:ext>
            </a:extLst>
          </p:cNvPr>
          <p:cNvSpPr>
            <a:spLocks noGrp="1" noChangeArrowheads="1"/>
          </p:cNvSpPr>
          <p:nvPr>
            <p:ph type="title"/>
          </p:nvPr>
        </p:nvSpPr>
        <p:spPr/>
        <p:txBody>
          <a:bodyPr/>
          <a:lstStyle/>
          <a:p>
            <a:r>
              <a:rPr lang="it-IT" altLang="it-IT" b="1">
                <a:latin typeface="Calibri" panose="020F0502020204030204" pitchFamily="34" charset="0"/>
              </a:rPr>
              <a:t>Effetti avversi paracetamolo</a:t>
            </a:r>
          </a:p>
        </p:txBody>
      </p:sp>
      <p:pic>
        <p:nvPicPr>
          <p:cNvPr id="18435" name="Segnaposto contenuto 3">
            <a:extLst>
              <a:ext uri="{FF2B5EF4-FFF2-40B4-BE49-F238E27FC236}">
                <a16:creationId xmlns:a16="http://schemas.microsoft.com/office/drawing/2014/main" id="{371A24AB-9D2F-4E3E-BB33-2DE954C7A7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0047"/>
          <a:stretch>
            <a:fillRect/>
          </a:stretch>
        </p:blipFill>
        <p:spPr>
          <a:xfrm>
            <a:off x="215900" y="1916113"/>
            <a:ext cx="5800725" cy="4133850"/>
          </a:xfrm>
        </p:spPr>
      </p:pic>
      <p:pic>
        <p:nvPicPr>
          <p:cNvPr id="18436" name="Immagine 4">
            <a:extLst>
              <a:ext uri="{FF2B5EF4-FFF2-40B4-BE49-F238E27FC236}">
                <a16:creationId xmlns:a16="http://schemas.microsoft.com/office/drawing/2014/main" id="{5B8E2958-964B-4D81-B51D-81A63B7EDC5B}"/>
              </a:ext>
            </a:extLst>
          </p:cNvPr>
          <p:cNvPicPr>
            <a:picLocks noChangeAspect="1"/>
          </p:cNvPicPr>
          <p:nvPr/>
        </p:nvPicPr>
        <p:blipFill>
          <a:blip r:embed="rId3">
            <a:extLst>
              <a:ext uri="{28A0092B-C50C-407E-A947-70E740481C1C}">
                <a14:useLocalDpi xmlns:a14="http://schemas.microsoft.com/office/drawing/2010/main" val="0"/>
              </a:ext>
            </a:extLst>
          </a:blip>
          <a:srcRect b="45303"/>
          <a:stretch>
            <a:fillRect/>
          </a:stretch>
        </p:blipFill>
        <p:spPr bwMode="auto">
          <a:xfrm>
            <a:off x="6016625" y="3105150"/>
            <a:ext cx="305911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ttangolo 6">
            <a:extLst>
              <a:ext uri="{FF2B5EF4-FFF2-40B4-BE49-F238E27FC236}">
                <a16:creationId xmlns:a16="http://schemas.microsoft.com/office/drawing/2014/main" id="{9566759C-5450-4099-A7CB-02E85EB0B214}"/>
              </a:ext>
            </a:extLst>
          </p:cNvPr>
          <p:cNvSpPr>
            <a:spLocks noChangeArrowheads="1"/>
          </p:cNvSpPr>
          <p:nvPr/>
        </p:nvSpPr>
        <p:spPr bwMode="auto">
          <a:xfrm>
            <a:off x="8532813" y="4868863"/>
            <a:ext cx="500062" cy="160337"/>
          </a:xfrm>
          <a:prstGeom prst="rect">
            <a:avLst/>
          </a:prstGeom>
          <a:solidFill>
            <a:schemeClr val="accent1"/>
          </a:solidFill>
          <a:ln w="9525" algn="ctr">
            <a:solidFill>
              <a:schemeClr val="tx1"/>
            </a:solidFill>
            <a:round/>
            <a:headEnd/>
            <a:tailEnd/>
          </a:ln>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 external file that holds a picture, illustration, etc.&#10;Object name is nihms90042f1.jpg">
            <a:extLst>
              <a:ext uri="{FF2B5EF4-FFF2-40B4-BE49-F238E27FC236}">
                <a16:creationId xmlns:a16="http://schemas.microsoft.com/office/drawing/2014/main" id="{4FB73105-63B3-418A-9A55-B8DB15FB7A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9953"/>
          <a:stretch>
            <a:fillRect/>
          </a:stretch>
        </p:blipFill>
        <p:spPr>
          <a:xfrm>
            <a:off x="142875" y="1989138"/>
            <a:ext cx="6229350" cy="4446587"/>
          </a:xfrm>
          <a:noFill/>
        </p:spPr>
      </p:pic>
      <p:sp>
        <p:nvSpPr>
          <p:cNvPr id="19459" name="Titolo 1">
            <a:extLst>
              <a:ext uri="{FF2B5EF4-FFF2-40B4-BE49-F238E27FC236}">
                <a16:creationId xmlns:a16="http://schemas.microsoft.com/office/drawing/2014/main" id="{239981ED-A289-41C9-8AA1-5B4DEC6F5C6A}"/>
              </a:ext>
            </a:extLst>
          </p:cNvPr>
          <p:cNvSpPr>
            <a:spLocks noGrp="1" noChangeArrowheads="1"/>
          </p:cNvSpPr>
          <p:nvPr>
            <p:ph type="title"/>
          </p:nvPr>
        </p:nvSpPr>
        <p:spPr/>
        <p:txBody>
          <a:bodyPr/>
          <a:lstStyle/>
          <a:p>
            <a:r>
              <a:rPr lang="it-IT" altLang="it-IT" b="1">
                <a:latin typeface="Calibri" panose="020F0502020204030204" pitchFamily="34" charset="0"/>
              </a:rPr>
              <a:t>Effetti avversi paracetamolo: antidoto acetilcisteina</a:t>
            </a:r>
          </a:p>
        </p:txBody>
      </p:sp>
      <p:pic>
        <p:nvPicPr>
          <p:cNvPr id="19460" name="Immagine 5">
            <a:extLst>
              <a:ext uri="{FF2B5EF4-FFF2-40B4-BE49-F238E27FC236}">
                <a16:creationId xmlns:a16="http://schemas.microsoft.com/office/drawing/2014/main" id="{54CA09F0-B656-47CD-BD88-6E0EC6279A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3025" y="3371850"/>
            <a:ext cx="26384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ttangolo 6">
            <a:extLst>
              <a:ext uri="{FF2B5EF4-FFF2-40B4-BE49-F238E27FC236}">
                <a16:creationId xmlns:a16="http://schemas.microsoft.com/office/drawing/2014/main" id="{582685DE-0495-4CF5-861E-857F768BE49D}"/>
              </a:ext>
            </a:extLst>
          </p:cNvPr>
          <p:cNvSpPr>
            <a:spLocks noChangeArrowheads="1"/>
          </p:cNvSpPr>
          <p:nvPr/>
        </p:nvSpPr>
        <p:spPr bwMode="auto">
          <a:xfrm>
            <a:off x="6423025" y="3371850"/>
            <a:ext cx="2162175" cy="103188"/>
          </a:xfrm>
          <a:prstGeom prst="rect">
            <a:avLst/>
          </a:prstGeom>
          <a:solidFill>
            <a:schemeClr val="accent1"/>
          </a:solidFill>
          <a:ln w="9525" algn="ctr">
            <a:solidFill>
              <a:schemeClr val="tx1"/>
            </a:solidFill>
            <a:round/>
            <a:headEnd/>
            <a:tailEnd/>
          </a:ln>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BE01B8BE-4B99-4102-8FC2-58FD4B9F7A90}"/>
              </a:ext>
            </a:extLst>
          </p:cNvPr>
          <p:cNvSpPr>
            <a:spLocks noGrp="1" noChangeArrowheads="1"/>
          </p:cNvSpPr>
          <p:nvPr>
            <p:ph type="title"/>
          </p:nvPr>
        </p:nvSpPr>
        <p:spPr>
          <a:xfrm>
            <a:off x="0" y="7938"/>
            <a:ext cx="9144000" cy="1143000"/>
          </a:xfrm>
        </p:spPr>
        <p:txBody>
          <a:bodyPr/>
          <a:lstStyle/>
          <a:p>
            <a:r>
              <a:rPr lang="it-IT" altLang="it-IT" sz="3200" b="1"/>
              <a:t>Effetti avversi paracetamolo: indicazione all’uso di aceticisteina dopo singola dose</a:t>
            </a:r>
          </a:p>
        </p:txBody>
      </p:sp>
      <p:pic>
        <p:nvPicPr>
          <p:cNvPr id="20483" name="Segnaposto contenuto 3">
            <a:extLst>
              <a:ext uri="{FF2B5EF4-FFF2-40B4-BE49-F238E27FC236}">
                <a16:creationId xmlns:a16="http://schemas.microsoft.com/office/drawing/2014/main" id="{03788ABE-3FFE-49B3-9C3F-2B52EBC7C0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0463" y="1066800"/>
            <a:ext cx="4283075" cy="58007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E527E724-02D8-4006-AB01-6A7A4CE905DD}"/>
              </a:ext>
            </a:extLst>
          </p:cNvPr>
          <p:cNvSpPr txBox="1">
            <a:spLocks noChangeArrowheads="1"/>
          </p:cNvSpPr>
          <p:nvPr/>
        </p:nvSpPr>
        <p:spPr bwMode="auto">
          <a:xfrm>
            <a:off x="611188" y="1196975"/>
            <a:ext cx="80645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just" eaLnBrk="1" hangingPunct="1">
              <a:lnSpc>
                <a:spcPct val="150000"/>
              </a:lnSpc>
              <a:spcBef>
                <a:spcPts val="1100"/>
              </a:spcBef>
              <a:buClr>
                <a:srgbClr val="000000"/>
              </a:buClr>
              <a:buFontTx/>
              <a:buNone/>
            </a:pPr>
            <a:r>
              <a:rPr lang="en-GB" altLang="it-IT" sz="2000">
                <a:solidFill>
                  <a:srgbClr val="000000"/>
                </a:solidFill>
              </a:rPr>
              <a:t>Idiosincrasia</a:t>
            </a:r>
            <a:r>
              <a:rPr lang="en-GB" altLang="it-IT" sz="2000" b="0">
                <a:solidFill>
                  <a:srgbClr val="000000"/>
                </a:solidFill>
              </a:rPr>
              <a:t>: dal greco “</a:t>
            </a:r>
            <a:r>
              <a:rPr lang="en-GB" altLang="it-IT" sz="2000" b="0" i="1">
                <a:solidFill>
                  <a:srgbClr val="000000"/>
                </a:solidFill>
              </a:rPr>
              <a:t>Idios</a:t>
            </a:r>
            <a:r>
              <a:rPr lang="en-GB" altLang="it-IT" sz="2000" b="0">
                <a:solidFill>
                  <a:srgbClr val="000000"/>
                </a:solidFill>
              </a:rPr>
              <a:t>” proprio, particolare e “</a:t>
            </a:r>
            <a:r>
              <a:rPr lang="en-GB" altLang="it-IT" sz="2000" b="0" i="1">
                <a:solidFill>
                  <a:srgbClr val="000000"/>
                </a:solidFill>
              </a:rPr>
              <a:t>synkrasis</a:t>
            </a:r>
            <a:r>
              <a:rPr lang="en-GB" altLang="it-IT" sz="2000" b="0">
                <a:solidFill>
                  <a:srgbClr val="000000"/>
                </a:solidFill>
              </a:rPr>
              <a:t>” costituzione, temperamento.</a:t>
            </a:r>
          </a:p>
          <a:p>
            <a:pPr algn="just" eaLnBrk="1" hangingPunct="1">
              <a:lnSpc>
                <a:spcPct val="150000"/>
              </a:lnSpc>
              <a:spcBef>
                <a:spcPts val="1100"/>
              </a:spcBef>
              <a:buClr>
                <a:srgbClr val="000000"/>
              </a:buClr>
              <a:buFontTx/>
              <a:buNone/>
            </a:pPr>
            <a:r>
              <a:rPr lang="en-GB" altLang="it-IT" sz="2000" b="0" i="1">
                <a:solidFill>
                  <a:srgbClr val="000000"/>
                </a:solidFill>
              </a:rPr>
              <a:t>Sensibilità patologica particolare di alcuni individui a determinate sostanze normalmente non dannose (a quel determinato dosaggio).</a:t>
            </a:r>
          </a:p>
          <a:p>
            <a:pPr algn="just" eaLnBrk="1" hangingPunct="1">
              <a:lnSpc>
                <a:spcPct val="150000"/>
              </a:lnSpc>
              <a:spcBef>
                <a:spcPts val="1100"/>
              </a:spcBef>
              <a:buClr>
                <a:srgbClr val="000000"/>
              </a:buClr>
              <a:buFontTx/>
              <a:buNone/>
            </a:pPr>
            <a:r>
              <a:rPr lang="en-GB" altLang="it-IT" sz="2000" b="0">
                <a:solidFill>
                  <a:srgbClr val="000000"/>
                </a:solidFill>
              </a:rPr>
              <a:t>Le reazioni idiosincratiche possono essere definite come </a:t>
            </a:r>
            <a:r>
              <a:rPr lang="en-GB" altLang="it-IT" sz="2000">
                <a:solidFill>
                  <a:srgbClr val="000000"/>
                </a:solidFill>
              </a:rPr>
              <a:t>non allergiche</a:t>
            </a:r>
            <a:r>
              <a:rPr lang="en-GB" altLang="it-IT" sz="2000" b="0">
                <a:solidFill>
                  <a:srgbClr val="000000"/>
                </a:solidFill>
              </a:rPr>
              <a:t>  e </a:t>
            </a:r>
            <a:r>
              <a:rPr lang="en-GB" altLang="it-IT" sz="2000">
                <a:solidFill>
                  <a:srgbClr val="000000"/>
                </a:solidFill>
              </a:rPr>
              <a:t>allergiche</a:t>
            </a:r>
            <a:r>
              <a:rPr lang="en-GB" altLang="it-IT" sz="2000" b="0">
                <a:solidFill>
                  <a:srgbClr val="000000"/>
                </a:solidFill>
              </a:rPr>
              <a:t>. Le reazioni allergiche richiedono la partecipazione del sistema immunitario adattativo e sono definite anche di </a:t>
            </a:r>
            <a:r>
              <a:rPr lang="en-GB" altLang="it-IT" sz="2000">
                <a:solidFill>
                  <a:srgbClr val="000000"/>
                </a:solidFill>
              </a:rPr>
              <a:t>ipersensibilità</a:t>
            </a:r>
            <a:r>
              <a:rPr lang="en-GB" altLang="it-IT" sz="2000" b="0">
                <a:solidFill>
                  <a:srgbClr val="000000"/>
                </a:solidFill>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1D15649-4FF4-4166-B2F3-A410175ADD6F}"/>
              </a:ext>
            </a:extLst>
          </p:cNvPr>
          <p:cNvSpPr>
            <a:spLocks noGrp="1" noChangeArrowheads="1"/>
          </p:cNvSpPr>
          <p:nvPr>
            <p:ph type="title"/>
          </p:nvPr>
        </p:nvSpPr>
        <p:spPr>
          <a:xfrm>
            <a:off x="755650" y="0"/>
            <a:ext cx="7715250" cy="561975"/>
          </a:xfrm>
        </p:spPr>
        <p:txBody>
          <a:bodyPr/>
          <a:lstStyle/>
          <a:p>
            <a:pPr eaLnBrk="1" hangingPunct="1"/>
            <a:r>
              <a:rPr lang="it-IT" altLang="it-IT" sz="2000" b="1"/>
              <a:t>Reazioni di ipersensibilità</a:t>
            </a:r>
          </a:p>
        </p:txBody>
      </p:sp>
      <p:sp>
        <p:nvSpPr>
          <p:cNvPr id="23555" name="Rectangle 3">
            <a:extLst>
              <a:ext uri="{FF2B5EF4-FFF2-40B4-BE49-F238E27FC236}">
                <a16:creationId xmlns:a16="http://schemas.microsoft.com/office/drawing/2014/main" id="{1128D357-3417-4163-9D0C-C2F6DF6BDF75}"/>
              </a:ext>
            </a:extLst>
          </p:cNvPr>
          <p:cNvSpPr>
            <a:spLocks noGrp="1" noChangeArrowheads="1"/>
          </p:cNvSpPr>
          <p:nvPr>
            <p:ph type="body" idx="1"/>
          </p:nvPr>
        </p:nvSpPr>
        <p:spPr>
          <a:xfrm>
            <a:off x="468313" y="476250"/>
            <a:ext cx="8229600" cy="4525963"/>
          </a:xfrm>
        </p:spPr>
        <p:txBody>
          <a:bodyPr/>
          <a:lstStyle/>
          <a:p>
            <a:pPr algn="just" eaLnBrk="1" hangingPunct="1">
              <a:lnSpc>
                <a:spcPct val="150000"/>
              </a:lnSpc>
              <a:buFontTx/>
              <a:buNone/>
            </a:pPr>
            <a:r>
              <a:rPr lang="it-IT" altLang="it-IT" sz="2000"/>
              <a:t>Sono un tipo particolare di reazione idiosincratiche che richiede la</a:t>
            </a:r>
          </a:p>
          <a:p>
            <a:pPr algn="just" eaLnBrk="1" hangingPunct="1">
              <a:lnSpc>
                <a:spcPct val="150000"/>
              </a:lnSpc>
              <a:buFontTx/>
              <a:buNone/>
            </a:pPr>
            <a:r>
              <a:rPr lang="it-IT" altLang="it-IT" sz="2000"/>
              <a:t>partecipazione del sistema immunitario adattativo</a:t>
            </a:r>
          </a:p>
          <a:p>
            <a:pPr algn="just" eaLnBrk="1" hangingPunct="1">
              <a:lnSpc>
                <a:spcPct val="150000"/>
              </a:lnSpc>
              <a:buFontTx/>
              <a:buNone/>
            </a:pPr>
            <a:r>
              <a:rPr lang="it-IT" altLang="it-IT" sz="2000"/>
              <a:t>Possono essere mediate da:</a:t>
            </a:r>
          </a:p>
          <a:p>
            <a:pPr algn="just" eaLnBrk="1" hangingPunct="1">
              <a:lnSpc>
                <a:spcPct val="150000"/>
              </a:lnSpc>
            </a:pPr>
            <a:r>
              <a:rPr lang="it-IT" altLang="it-IT" sz="2000"/>
              <a:t> </a:t>
            </a:r>
            <a:r>
              <a:rPr lang="it-IT" altLang="it-IT" sz="2000" b="1"/>
              <a:t>Ig E</a:t>
            </a:r>
            <a:r>
              <a:rPr lang="it-IT" altLang="it-IT" sz="2000"/>
              <a:t>: reazione che si verifica immediatamente (minuti ore dalla somministrazione) ma non si verifica dopo la prima somministrazione di farmaco (richiede la sensibilizzazione al trattamento); determina urticaria, angioedema ed anafilassi;</a:t>
            </a:r>
          </a:p>
          <a:p>
            <a:pPr algn="just" eaLnBrk="1" hangingPunct="1">
              <a:lnSpc>
                <a:spcPct val="150000"/>
              </a:lnSpc>
            </a:pPr>
            <a:r>
              <a:rPr lang="it-IT" altLang="it-IT" sz="2000"/>
              <a:t> </a:t>
            </a:r>
            <a:r>
              <a:rPr lang="it-IT" altLang="it-IT" sz="2000" b="1"/>
              <a:t>Ig G</a:t>
            </a:r>
            <a:r>
              <a:rPr lang="it-IT" altLang="it-IT" sz="2000"/>
              <a:t>: reazione che si verifica in tempi brevi e che determina in genere emolisi; richiede la sensibilizzazione;</a:t>
            </a:r>
          </a:p>
          <a:p>
            <a:pPr algn="just" eaLnBrk="1" hangingPunct="1">
              <a:lnSpc>
                <a:spcPct val="150000"/>
              </a:lnSpc>
            </a:pPr>
            <a:r>
              <a:rPr lang="it-IT" altLang="it-IT" sz="2000"/>
              <a:t> </a:t>
            </a:r>
            <a:r>
              <a:rPr lang="it-IT" altLang="it-IT" sz="2000" b="1"/>
              <a:t>Linfociti T</a:t>
            </a:r>
            <a:r>
              <a:rPr lang="it-IT" altLang="it-IT" sz="2000"/>
              <a:t>: reazioni ritardate che si verificano in genere da giorni a settimane dalla somministrazione; si manifestano come esantemi di vario tipo (eczematosi, maculopapulari, bullosi o pustulari).</a:t>
            </a:r>
          </a:p>
          <a:p>
            <a:pPr algn="just" eaLnBrk="1" hangingPunct="1">
              <a:lnSpc>
                <a:spcPct val="80000"/>
              </a:lnSpc>
            </a:pPr>
            <a:endParaRPr lang="it-IT" altLang="it-IT"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AA7018AC-E21C-4A39-92A0-B49A7F691C92}"/>
              </a:ext>
            </a:extLst>
          </p:cNvPr>
          <p:cNvSpPr txBox="1">
            <a:spLocks noChangeArrowheads="1"/>
          </p:cNvSpPr>
          <p:nvPr/>
        </p:nvSpPr>
        <p:spPr bwMode="auto">
          <a:xfrm>
            <a:off x="395288" y="908050"/>
            <a:ext cx="828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a:t>Farmaci che possono dare reazioni di ipersensibilità nell’uomo</a:t>
            </a:r>
          </a:p>
        </p:txBody>
      </p:sp>
      <p:pic>
        <p:nvPicPr>
          <p:cNvPr id="25603" name="Picture 3">
            <a:extLst>
              <a:ext uri="{FF2B5EF4-FFF2-40B4-BE49-F238E27FC236}">
                <a16:creationId xmlns:a16="http://schemas.microsoft.com/office/drawing/2014/main" id="{919BEBA0-52BE-49D2-B52E-279685D475D2}"/>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68313" y="2060575"/>
            <a:ext cx="8229600" cy="2390775"/>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82D7325-A6C9-41A2-B83F-AB868025DAA5}"/>
              </a:ext>
            </a:extLst>
          </p:cNvPr>
          <p:cNvSpPr>
            <a:spLocks noGrp="1" noChangeArrowheads="1"/>
          </p:cNvSpPr>
          <p:nvPr>
            <p:ph type="title"/>
          </p:nvPr>
        </p:nvSpPr>
        <p:spPr/>
        <p:txBody>
          <a:bodyPr/>
          <a:lstStyle/>
          <a:p>
            <a:pPr eaLnBrk="1" hangingPunct="1"/>
            <a:r>
              <a:rPr lang="it-IT" altLang="it-IT" sz="2000" b="1"/>
              <a:t>Forme più comuni di effetti avversi dose indipendenti immunomediati (ipersensibilità)</a:t>
            </a:r>
          </a:p>
        </p:txBody>
      </p:sp>
      <p:sp>
        <p:nvSpPr>
          <p:cNvPr id="27651" name="Rectangle 3">
            <a:extLst>
              <a:ext uri="{FF2B5EF4-FFF2-40B4-BE49-F238E27FC236}">
                <a16:creationId xmlns:a16="http://schemas.microsoft.com/office/drawing/2014/main" id="{53427A0E-7BF6-46ED-9EFC-F25276F64378}"/>
              </a:ext>
            </a:extLst>
          </p:cNvPr>
          <p:cNvSpPr>
            <a:spLocks noGrp="1" noChangeArrowheads="1"/>
          </p:cNvSpPr>
          <p:nvPr>
            <p:ph type="body" idx="1"/>
          </p:nvPr>
        </p:nvSpPr>
        <p:spPr/>
        <p:txBody>
          <a:bodyPr/>
          <a:lstStyle/>
          <a:p>
            <a:pPr eaLnBrk="1" hangingPunct="1">
              <a:lnSpc>
                <a:spcPct val="150000"/>
              </a:lnSpc>
            </a:pPr>
            <a:r>
              <a:rPr lang="it-IT" altLang="it-IT" sz="2000"/>
              <a:t>Anafilassi</a:t>
            </a:r>
          </a:p>
          <a:p>
            <a:pPr eaLnBrk="1" hangingPunct="1">
              <a:lnSpc>
                <a:spcPct val="150000"/>
              </a:lnSpc>
            </a:pPr>
            <a:r>
              <a:rPr lang="it-IT" altLang="it-IT" sz="2000"/>
              <a:t>Discrasie del sangue</a:t>
            </a:r>
          </a:p>
          <a:p>
            <a:pPr eaLnBrk="1" hangingPunct="1">
              <a:lnSpc>
                <a:spcPct val="150000"/>
              </a:lnSpc>
            </a:pPr>
            <a:r>
              <a:rPr lang="it-IT" altLang="it-IT" sz="2000"/>
              <a:t>Reazioni epatiche</a:t>
            </a:r>
          </a:p>
          <a:p>
            <a:pPr eaLnBrk="1" hangingPunct="1">
              <a:lnSpc>
                <a:spcPct val="150000"/>
              </a:lnSpc>
            </a:pPr>
            <a:r>
              <a:rPr lang="it-IT" altLang="it-IT" sz="2000"/>
              <a:t>Eruzioni cutanee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AB67686-33F6-4307-844C-E767B6CC0992}"/>
              </a:ext>
            </a:extLst>
          </p:cNvPr>
          <p:cNvSpPr>
            <a:spLocks noGrp="1" noChangeArrowheads="1"/>
          </p:cNvSpPr>
          <p:nvPr>
            <p:ph type="title"/>
          </p:nvPr>
        </p:nvSpPr>
        <p:spPr/>
        <p:txBody>
          <a:bodyPr/>
          <a:lstStyle/>
          <a:p>
            <a:pPr eaLnBrk="1" hangingPunct="1"/>
            <a:r>
              <a:rPr lang="it-IT" altLang="it-IT" sz="2000" b="1"/>
              <a:t>Anafilassi</a:t>
            </a:r>
            <a:br>
              <a:rPr lang="it-IT" altLang="it-IT" sz="2000" b="1"/>
            </a:br>
            <a:endParaRPr lang="it-IT" altLang="it-IT" sz="2000" b="1"/>
          </a:p>
        </p:txBody>
      </p:sp>
      <p:sp>
        <p:nvSpPr>
          <p:cNvPr id="29699" name="Rectangle 3">
            <a:extLst>
              <a:ext uri="{FF2B5EF4-FFF2-40B4-BE49-F238E27FC236}">
                <a16:creationId xmlns:a16="http://schemas.microsoft.com/office/drawing/2014/main" id="{94D9A69A-F772-41C1-8D7D-F29CE65B313E}"/>
              </a:ext>
            </a:extLst>
          </p:cNvPr>
          <p:cNvSpPr>
            <a:spLocks noGrp="1" noChangeArrowheads="1"/>
          </p:cNvSpPr>
          <p:nvPr>
            <p:ph type="body" idx="1"/>
          </p:nvPr>
        </p:nvSpPr>
        <p:spPr/>
        <p:txBody>
          <a:bodyPr/>
          <a:lstStyle/>
          <a:p>
            <a:pPr algn="just" eaLnBrk="1" hangingPunct="1">
              <a:lnSpc>
                <a:spcPct val="150000"/>
              </a:lnSpc>
              <a:buFontTx/>
              <a:buNone/>
            </a:pPr>
            <a:r>
              <a:rPr lang="it-IT" altLang="it-IT" sz="2000"/>
              <a:t>Reazione immediata che si presenta dopo la seconda esposizione ad una antigene; è mediata dalle IgE presenti nei pazienti sensibilizzati al farmaco che attivano mastociti e basofili; è una reazione in genere grave e potenzialmente fatale.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5B94C39-2742-4A8B-94FA-DD54053A9039}"/>
              </a:ext>
            </a:extLst>
          </p:cNvPr>
          <p:cNvSpPr>
            <a:spLocks noGrp="1" noChangeArrowheads="1"/>
          </p:cNvSpPr>
          <p:nvPr>
            <p:ph type="title"/>
          </p:nvPr>
        </p:nvSpPr>
        <p:spPr/>
        <p:txBody>
          <a:bodyPr/>
          <a:lstStyle/>
          <a:p>
            <a:pPr eaLnBrk="1" hangingPunct="1"/>
            <a:r>
              <a:rPr lang="it-IT" altLang="it-IT" sz="2000" b="1"/>
              <a:t>Discrasia del sangue</a:t>
            </a:r>
          </a:p>
        </p:txBody>
      </p:sp>
      <p:sp>
        <p:nvSpPr>
          <p:cNvPr id="31747" name="Rectangle 3">
            <a:extLst>
              <a:ext uri="{FF2B5EF4-FFF2-40B4-BE49-F238E27FC236}">
                <a16:creationId xmlns:a16="http://schemas.microsoft.com/office/drawing/2014/main" id="{E80D0F25-E22A-47D0-8FEE-D2FF41EEB6BD}"/>
              </a:ext>
            </a:extLst>
          </p:cNvPr>
          <p:cNvSpPr>
            <a:spLocks noGrp="1" noChangeArrowheads="1"/>
          </p:cNvSpPr>
          <p:nvPr>
            <p:ph type="body" idx="1"/>
          </p:nvPr>
        </p:nvSpPr>
        <p:spPr/>
        <p:txBody>
          <a:bodyPr/>
          <a:lstStyle/>
          <a:p>
            <a:pPr algn="just" eaLnBrk="1" hangingPunct="1">
              <a:lnSpc>
                <a:spcPct val="150000"/>
              </a:lnSpc>
            </a:pPr>
            <a:r>
              <a:rPr lang="it-IT" altLang="it-IT" sz="2000"/>
              <a:t>Discrasia del sangue: è un effetto avverso grave; i farmaci possono influenzare le cellule pluripotenti (determinando anemia aplastica), i precursori dei neutrofili o i neutrofili stessi (causando agranulocitosi) oppure gli eritrociti (causando anemia emolitica). </a:t>
            </a:r>
          </a:p>
          <a:p>
            <a:pPr algn="just" eaLnBrk="1" hangingPunct="1">
              <a:lnSpc>
                <a:spcPct val="150000"/>
              </a:lnSpc>
            </a:pPr>
            <a:r>
              <a:rPr lang="it-IT" altLang="it-IT" sz="2000"/>
              <a:t>Esempi: amodiaquine (antimalarico) e mianserina (antidepressivo) causano un’alta incidenza di agranulocitosi che si presenta come febbre causata dalla distruzione massiva dei neutrofili e rilascio di pirogeni, a cui segue in genere una tendenza a presentare infezioni.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11F04C8-13D4-4D11-B63F-111C814F6762}"/>
              </a:ext>
            </a:extLst>
          </p:cNvPr>
          <p:cNvSpPr>
            <a:spLocks noGrp="1" noChangeArrowheads="1"/>
          </p:cNvSpPr>
          <p:nvPr>
            <p:ph type="title"/>
          </p:nvPr>
        </p:nvSpPr>
        <p:spPr/>
        <p:txBody>
          <a:bodyPr/>
          <a:lstStyle/>
          <a:p>
            <a:r>
              <a:rPr lang="en-US" altLang="it-IT" b="1"/>
              <a:t>Personalized therapy</a:t>
            </a:r>
          </a:p>
        </p:txBody>
      </p:sp>
      <p:pic>
        <p:nvPicPr>
          <p:cNvPr id="5" name="Picture 1" descr="C:\Documents and Settings\gstocco\Local Settings\Temporary Internet Files\Content.IE5\46WKGM75\MC900215255[1].wmf">
            <a:extLst>
              <a:ext uri="{FF2B5EF4-FFF2-40B4-BE49-F238E27FC236}">
                <a16:creationId xmlns:a16="http://schemas.microsoft.com/office/drawing/2014/main" id="{3B52135A-BFBB-41EA-A366-3E517B99F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152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a:extLst>
              <a:ext uri="{FF2B5EF4-FFF2-40B4-BE49-F238E27FC236}">
                <a16:creationId xmlns:a16="http://schemas.microsoft.com/office/drawing/2014/main" id="{46219706-7B35-4C91-AF17-377E402910B6}"/>
              </a:ext>
            </a:extLst>
          </p:cNvPr>
          <p:cNvSpPr/>
          <p:nvPr/>
        </p:nvSpPr>
        <p:spPr>
          <a:xfrm rot="3068014">
            <a:off x="1235075" y="2149475"/>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0"/>
          </a:p>
        </p:txBody>
      </p:sp>
      <p:sp>
        <p:nvSpPr>
          <p:cNvPr id="7" name="TextBox 6">
            <a:extLst>
              <a:ext uri="{FF2B5EF4-FFF2-40B4-BE49-F238E27FC236}">
                <a16:creationId xmlns:a16="http://schemas.microsoft.com/office/drawing/2014/main" id="{440CFCEE-2D0E-4A54-B17F-4480265CCFB5}"/>
              </a:ext>
            </a:extLst>
          </p:cNvPr>
          <p:cNvSpPr txBox="1"/>
          <p:nvPr/>
        </p:nvSpPr>
        <p:spPr>
          <a:xfrm>
            <a:off x="6400800" y="1676400"/>
            <a:ext cx="2362200" cy="5016500"/>
          </a:xfrm>
          <a:prstGeom prst="rect">
            <a:avLst/>
          </a:prstGeom>
          <a:noFill/>
        </p:spPr>
        <p:txBody>
          <a:bodyPr>
            <a:spAutoFit/>
          </a:bodyPr>
          <a:lstStyle/>
          <a:p>
            <a:pPr algn="ctr" eaLnBrk="1" hangingPunct="1">
              <a:defRPr/>
            </a:pPr>
            <a:r>
              <a:rPr lang="en-US" sz="3200" dirty="0">
                <a:latin typeface="+mj-lt"/>
              </a:rPr>
              <a:t>Treatment Outcome </a:t>
            </a:r>
            <a:r>
              <a:rPr lang="en-US" sz="2800" dirty="0">
                <a:latin typeface="+mj-lt"/>
              </a:rPr>
              <a:t>(same dose)</a:t>
            </a:r>
          </a:p>
          <a:p>
            <a:pPr algn="ctr" eaLnBrk="1" hangingPunct="1">
              <a:defRPr/>
            </a:pPr>
            <a:endParaRPr lang="en-US" sz="3200" dirty="0">
              <a:latin typeface="+mj-lt"/>
            </a:endParaRPr>
          </a:p>
          <a:p>
            <a:pPr algn="ctr" eaLnBrk="1" hangingPunct="1">
              <a:defRPr/>
            </a:pPr>
            <a:r>
              <a:rPr lang="en-US" sz="3200" dirty="0">
                <a:solidFill>
                  <a:srgbClr val="00B050"/>
                </a:solidFill>
                <a:latin typeface="+mj-lt"/>
              </a:rPr>
              <a:t>Responder</a:t>
            </a:r>
          </a:p>
          <a:p>
            <a:pPr algn="ctr" eaLnBrk="1" hangingPunct="1">
              <a:defRPr/>
            </a:pPr>
            <a:endParaRPr lang="en-US" sz="3200" dirty="0">
              <a:latin typeface="+mj-lt"/>
            </a:endParaRPr>
          </a:p>
          <a:p>
            <a:pPr algn="ctr" eaLnBrk="1" hangingPunct="1">
              <a:defRPr/>
            </a:pPr>
            <a:r>
              <a:rPr lang="en-US" sz="3200" dirty="0">
                <a:solidFill>
                  <a:srgbClr val="00B0F0"/>
                </a:solidFill>
                <a:latin typeface="+mj-lt"/>
              </a:rPr>
              <a:t>No effect</a:t>
            </a:r>
          </a:p>
          <a:p>
            <a:pPr algn="ctr" eaLnBrk="1" hangingPunct="1">
              <a:defRPr/>
            </a:pPr>
            <a:endParaRPr lang="en-US" sz="3200" dirty="0">
              <a:latin typeface="+mj-lt"/>
            </a:endParaRPr>
          </a:p>
          <a:p>
            <a:pPr algn="ctr" eaLnBrk="1" hangingPunct="1">
              <a:defRPr/>
            </a:pPr>
            <a:r>
              <a:rPr lang="en-US" sz="3200" dirty="0">
                <a:solidFill>
                  <a:srgbClr val="7030A0"/>
                </a:solidFill>
                <a:latin typeface="+mj-lt"/>
              </a:rPr>
              <a:t>Adverse event</a:t>
            </a:r>
          </a:p>
        </p:txBody>
      </p:sp>
      <p:sp>
        <p:nvSpPr>
          <p:cNvPr id="8" name="Rectangle 7">
            <a:extLst>
              <a:ext uri="{FF2B5EF4-FFF2-40B4-BE49-F238E27FC236}">
                <a16:creationId xmlns:a16="http://schemas.microsoft.com/office/drawing/2014/main" id="{05D951CA-155D-4847-8C23-9E5DE2C3D0EB}"/>
              </a:ext>
            </a:extLst>
          </p:cNvPr>
          <p:cNvSpPr>
            <a:spLocks noChangeArrowheads="1"/>
          </p:cNvSpPr>
          <p:nvPr/>
        </p:nvSpPr>
        <p:spPr bwMode="auto">
          <a:xfrm>
            <a:off x="1600200" y="2286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18" name="Rectangle 17">
            <a:extLst>
              <a:ext uri="{FF2B5EF4-FFF2-40B4-BE49-F238E27FC236}">
                <a16:creationId xmlns:a16="http://schemas.microsoft.com/office/drawing/2014/main" id="{8938E47B-D16B-4299-A079-0C44EED1CC06}"/>
              </a:ext>
            </a:extLst>
          </p:cNvPr>
          <p:cNvSpPr>
            <a:spLocks noChangeArrowheads="1"/>
          </p:cNvSpPr>
          <p:nvPr/>
        </p:nvSpPr>
        <p:spPr bwMode="auto">
          <a:xfrm>
            <a:off x="2057400" y="22098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19" name="Rectangle 18">
            <a:extLst>
              <a:ext uri="{FF2B5EF4-FFF2-40B4-BE49-F238E27FC236}">
                <a16:creationId xmlns:a16="http://schemas.microsoft.com/office/drawing/2014/main" id="{25E37199-D8B8-4038-8779-4F199CDCD73A}"/>
              </a:ext>
            </a:extLst>
          </p:cNvPr>
          <p:cNvSpPr>
            <a:spLocks noChangeArrowheads="1"/>
          </p:cNvSpPr>
          <p:nvPr/>
        </p:nvSpPr>
        <p:spPr bwMode="auto">
          <a:xfrm>
            <a:off x="2590800" y="1981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0" name="Rectangle 19">
            <a:extLst>
              <a:ext uri="{FF2B5EF4-FFF2-40B4-BE49-F238E27FC236}">
                <a16:creationId xmlns:a16="http://schemas.microsoft.com/office/drawing/2014/main" id="{115BEDEA-78BD-4E74-A14D-15AFB51A91E1}"/>
              </a:ext>
            </a:extLst>
          </p:cNvPr>
          <p:cNvSpPr>
            <a:spLocks noChangeArrowheads="1"/>
          </p:cNvSpPr>
          <p:nvPr/>
        </p:nvSpPr>
        <p:spPr bwMode="auto">
          <a:xfrm>
            <a:off x="3352800" y="21336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1" name="Rectangle 20">
            <a:extLst>
              <a:ext uri="{FF2B5EF4-FFF2-40B4-BE49-F238E27FC236}">
                <a16:creationId xmlns:a16="http://schemas.microsoft.com/office/drawing/2014/main" id="{B7DB391B-4B61-435E-B9E9-27AD270FD6E7}"/>
              </a:ext>
            </a:extLst>
          </p:cNvPr>
          <p:cNvSpPr>
            <a:spLocks noChangeArrowheads="1"/>
          </p:cNvSpPr>
          <p:nvPr/>
        </p:nvSpPr>
        <p:spPr bwMode="auto">
          <a:xfrm>
            <a:off x="1600200" y="32766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2" name="Rectangle 21">
            <a:extLst>
              <a:ext uri="{FF2B5EF4-FFF2-40B4-BE49-F238E27FC236}">
                <a16:creationId xmlns:a16="http://schemas.microsoft.com/office/drawing/2014/main" id="{3AFCFF40-BD1F-45C4-A1F2-41D9E3DDCE98}"/>
              </a:ext>
            </a:extLst>
          </p:cNvPr>
          <p:cNvSpPr>
            <a:spLocks noChangeArrowheads="1"/>
          </p:cNvSpPr>
          <p:nvPr/>
        </p:nvSpPr>
        <p:spPr bwMode="auto">
          <a:xfrm>
            <a:off x="2362200" y="3048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3" name="Rectangle 22">
            <a:extLst>
              <a:ext uri="{FF2B5EF4-FFF2-40B4-BE49-F238E27FC236}">
                <a16:creationId xmlns:a16="http://schemas.microsoft.com/office/drawing/2014/main" id="{F0B472FC-E168-4350-980E-252B52E8236F}"/>
              </a:ext>
            </a:extLst>
          </p:cNvPr>
          <p:cNvSpPr>
            <a:spLocks noChangeArrowheads="1"/>
          </p:cNvSpPr>
          <p:nvPr/>
        </p:nvSpPr>
        <p:spPr bwMode="auto">
          <a:xfrm>
            <a:off x="2514600" y="4191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4" name="Rectangle 23">
            <a:extLst>
              <a:ext uri="{FF2B5EF4-FFF2-40B4-BE49-F238E27FC236}">
                <a16:creationId xmlns:a16="http://schemas.microsoft.com/office/drawing/2014/main" id="{710963E8-4407-40AE-8753-EFE7243D9B0E}"/>
              </a:ext>
            </a:extLst>
          </p:cNvPr>
          <p:cNvSpPr>
            <a:spLocks noChangeArrowheads="1"/>
          </p:cNvSpPr>
          <p:nvPr/>
        </p:nvSpPr>
        <p:spPr bwMode="auto">
          <a:xfrm>
            <a:off x="3886200" y="32766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5" name="Rectangle 24">
            <a:extLst>
              <a:ext uri="{FF2B5EF4-FFF2-40B4-BE49-F238E27FC236}">
                <a16:creationId xmlns:a16="http://schemas.microsoft.com/office/drawing/2014/main" id="{01658009-02DD-439E-B997-51919B07C6AA}"/>
              </a:ext>
            </a:extLst>
          </p:cNvPr>
          <p:cNvSpPr>
            <a:spLocks noChangeArrowheads="1"/>
          </p:cNvSpPr>
          <p:nvPr/>
        </p:nvSpPr>
        <p:spPr bwMode="auto">
          <a:xfrm>
            <a:off x="3352800" y="3048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6" name="Rectangle 25">
            <a:extLst>
              <a:ext uri="{FF2B5EF4-FFF2-40B4-BE49-F238E27FC236}">
                <a16:creationId xmlns:a16="http://schemas.microsoft.com/office/drawing/2014/main" id="{F4AE779A-F39E-4535-B0D2-FB507AE4C6B7}"/>
              </a:ext>
            </a:extLst>
          </p:cNvPr>
          <p:cNvSpPr>
            <a:spLocks noChangeArrowheads="1"/>
          </p:cNvSpPr>
          <p:nvPr/>
        </p:nvSpPr>
        <p:spPr bwMode="auto">
          <a:xfrm>
            <a:off x="2057400" y="43434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7" name="Rectangle 26">
            <a:extLst>
              <a:ext uri="{FF2B5EF4-FFF2-40B4-BE49-F238E27FC236}">
                <a16:creationId xmlns:a16="http://schemas.microsoft.com/office/drawing/2014/main" id="{849F4162-D8B1-4921-B500-207B4327E374}"/>
              </a:ext>
            </a:extLst>
          </p:cNvPr>
          <p:cNvSpPr>
            <a:spLocks noChangeArrowheads="1"/>
          </p:cNvSpPr>
          <p:nvPr/>
        </p:nvSpPr>
        <p:spPr bwMode="auto">
          <a:xfrm>
            <a:off x="3124200" y="3810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8" name="Rectangle 27">
            <a:extLst>
              <a:ext uri="{FF2B5EF4-FFF2-40B4-BE49-F238E27FC236}">
                <a16:creationId xmlns:a16="http://schemas.microsoft.com/office/drawing/2014/main" id="{0542833D-A1CA-4EB5-919E-07AC6E8905A9}"/>
              </a:ext>
            </a:extLst>
          </p:cNvPr>
          <p:cNvSpPr>
            <a:spLocks noChangeArrowheads="1"/>
          </p:cNvSpPr>
          <p:nvPr/>
        </p:nvSpPr>
        <p:spPr bwMode="auto">
          <a:xfrm>
            <a:off x="3657600" y="4267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29" name="Rectangle 28">
            <a:extLst>
              <a:ext uri="{FF2B5EF4-FFF2-40B4-BE49-F238E27FC236}">
                <a16:creationId xmlns:a16="http://schemas.microsoft.com/office/drawing/2014/main" id="{BBDC0DEB-C0D4-4057-8C20-ACB95E2C0FA2}"/>
              </a:ext>
            </a:extLst>
          </p:cNvPr>
          <p:cNvSpPr>
            <a:spLocks noChangeArrowheads="1"/>
          </p:cNvSpPr>
          <p:nvPr/>
        </p:nvSpPr>
        <p:spPr bwMode="auto">
          <a:xfrm>
            <a:off x="2895600" y="3124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30" name="Rectangle 29">
            <a:extLst>
              <a:ext uri="{FF2B5EF4-FFF2-40B4-BE49-F238E27FC236}">
                <a16:creationId xmlns:a16="http://schemas.microsoft.com/office/drawing/2014/main" id="{5D8C06F3-D90E-4353-AE58-AFE585DF0786}"/>
              </a:ext>
            </a:extLst>
          </p:cNvPr>
          <p:cNvSpPr>
            <a:spLocks noChangeArrowheads="1"/>
          </p:cNvSpPr>
          <p:nvPr/>
        </p:nvSpPr>
        <p:spPr bwMode="auto">
          <a:xfrm>
            <a:off x="4572000" y="3124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31" name="Rectangle 30">
            <a:extLst>
              <a:ext uri="{FF2B5EF4-FFF2-40B4-BE49-F238E27FC236}">
                <a16:creationId xmlns:a16="http://schemas.microsoft.com/office/drawing/2014/main" id="{0CAD2355-9BB9-4AEB-98F9-27EA912928BC}"/>
              </a:ext>
            </a:extLst>
          </p:cNvPr>
          <p:cNvSpPr>
            <a:spLocks noChangeArrowheads="1"/>
          </p:cNvSpPr>
          <p:nvPr/>
        </p:nvSpPr>
        <p:spPr bwMode="auto">
          <a:xfrm>
            <a:off x="4572000" y="41148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32" name="Rectangle 31">
            <a:extLst>
              <a:ext uri="{FF2B5EF4-FFF2-40B4-BE49-F238E27FC236}">
                <a16:creationId xmlns:a16="http://schemas.microsoft.com/office/drawing/2014/main" id="{0CE0C73C-3F53-485C-BE45-77783D6AF2EE}"/>
              </a:ext>
            </a:extLst>
          </p:cNvPr>
          <p:cNvSpPr>
            <a:spLocks noChangeArrowheads="1"/>
          </p:cNvSpPr>
          <p:nvPr/>
        </p:nvSpPr>
        <p:spPr bwMode="auto">
          <a:xfrm>
            <a:off x="3200400" y="47244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33" name="Rectangle 32">
            <a:extLst>
              <a:ext uri="{FF2B5EF4-FFF2-40B4-BE49-F238E27FC236}">
                <a16:creationId xmlns:a16="http://schemas.microsoft.com/office/drawing/2014/main" id="{4DC5B06B-4898-4052-95BB-6DDBEDF03958}"/>
              </a:ext>
            </a:extLst>
          </p:cNvPr>
          <p:cNvSpPr>
            <a:spLocks noChangeArrowheads="1"/>
          </p:cNvSpPr>
          <p:nvPr/>
        </p:nvSpPr>
        <p:spPr bwMode="auto">
          <a:xfrm>
            <a:off x="4038600" y="47244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34" name="Rectangle 33">
            <a:extLst>
              <a:ext uri="{FF2B5EF4-FFF2-40B4-BE49-F238E27FC236}">
                <a16:creationId xmlns:a16="http://schemas.microsoft.com/office/drawing/2014/main" id="{761C2283-AC0A-4F38-8F3C-D307ED2230AA}"/>
              </a:ext>
            </a:extLst>
          </p:cNvPr>
          <p:cNvSpPr>
            <a:spLocks noChangeArrowheads="1"/>
          </p:cNvSpPr>
          <p:nvPr/>
        </p:nvSpPr>
        <p:spPr bwMode="auto">
          <a:xfrm>
            <a:off x="4267200" y="51054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dirty="0">
                <a:sym typeface="Webdings" panose="05030102010509060703" pitchFamily="18" charset="2"/>
              </a:rPr>
              <a:t></a:t>
            </a:r>
            <a:endParaRPr lang="en-US" altLang="it-IT" sz="6000" b="0" dirty="0"/>
          </a:p>
        </p:txBody>
      </p:sp>
      <p:sp>
        <p:nvSpPr>
          <p:cNvPr id="35" name="Rectangle 34">
            <a:extLst>
              <a:ext uri="{FF2B5EF4-FFF2-40B4-BE49-F238E27FC236}">
                <a16:creationId xmlns:a16="http://schemas.microsoft.com/office/drawing/2014/main" id="{2E0698BF-8771-46C6-B723-7A7CCC5F9589}"/>
              </a:ext>
            </a:extLst>
          </p:cNvPr>
          <p:cNvSpPr>
            <a:spLocks noChangeArrowheads="1"/>
          </p:cNvSpPr>
          <p:nvPr/>
        </p:nvSpPr>
        <p:spPr bwMode="auto">
          <a:xfrm>
            <a:off x="3637756" y="5410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dirty="0">
                <a:sym typeface="Webdings" panose="05030102010509060703" pitchFamily="18" charset="2"/>
              </a:rPr>
              <a:t></a:t>
            </a:r>
            <a:endParaRPr lang="en-US" altLang="it-IT" sz="6000" b="0" dirty="0"/>
          </a:p>
        </p:txBody>
      </p:sp>
      <p:sp>
        <p:nvSpPr>
          <p:cNvPr id="36" name="Rectangle 35">
            <a:extLst>
              <a:ext uri="{FF2B5EF4-FFF2-40B4-BE49-F238E27FC236}">
                <a16:creationId xmlns:a16="http://schemas.microsoft.com/office/drawing/2014/main" id="{F00BBBDF-6FAD-4BFF-B3A2-A03FCB080267}"/>
              </a:ext>
            </a:extLst>
          </p:cNvPr>
          <p:cNvSpPr>
            <a:spLocks noChangeArrowheads="1"/>
          </p:cNvSpPr>
          <p:nvPr/>
        </p:nvSpPr>
        <p:spPr bwMode="auto">
          <a:xfrm>
            <a:off x="1447800" y="41148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37" name="Rectangle 36">
            <a:extLst>
              <a:ext uri="{FF2B5EF4-FFF2-40B4-BE49-F238E27FC236}">
                <a16:creationId xmlns:a16="http://schemas.microsoft.com/office/drawing/2014/main" id="{E2905550-09D0-4F81-A99D-000FB6673D66}"/>
              </a:ext>
            </a:extLst>
          </p:cNvPr>
          <p:cNvSpPr>
            <a:spLocks noChangeArrowheads="1"/>
          </p:cNvSpPr>
          <p:nvPr/>
        </p:nvSpPr>
        <p:spPr bwMode="auto">
          <a:xfrm>
            <a:off x="3962400" y="2286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38" name="Rectangle 37">
            <a:extLst>
              <a:ext uri="{FF2B5EF4-FFF2-40B4-BE49-F238E27FC236}">
                <a16:creationId xmlns:a16="http://schemas.microsoft.com/office/drawing/2014/main" id="{26411A35-772B-40A7-9B7B-AF0EF09C54CF}"/>
              </a:ext>
            </a:extLst>
          </p:cNvPr>
          <p:cNvSpPr>
            <a:spLocks noChangeArrowheads="1"/>
          </p:cNvSpPr>
          <p:nvPr/>
        </p:nvSpPr>
        <p:spPr bwMode="auto">
          <a:xfrm>
            <a:off x="4572000" y="2362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39" name="Rectangle 38">
            <a:extLst>
              <a:ext uri="{FF2B5EF4-FFF2-40B4-BE49-F238E27FC236}">
                <a16:creationId xmlns:a16="http://schemas.microsoft.com/office/drawing/2014/main" id="{F70C828A-2FD9-45AC-BEFE-9F268A5FEB6D}"/>
              </a:ext>
            </a:extLst>
          </p:cNvPr>
          <p:cNvSpPr>
            <a:spLocks noChangeArrowheads="1"/>
          </p:cNvSpPr>
          <p:nvPr/>
        </p:nvSpPr>
        <p:spPr bwMode="auto">
          <a:xfrm>
            <a:off x="2438400" y="51816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
        <p:nvSpPr>
          <p:cNvPr id="40" name="Rectangle 39">
            <a:extLst>
              <a:ext uri="{FF2B5EF4-FFF2-40B4-BE49-F238E27FC236}">
                <a16:creationId xmlns:a16="http://schemas.microsoft.com/office/drawing/2014/main" id="{7327B762-5C82-4B9A-B611-C91BBCFACA52}"/>
              </a:ext>
            </a:extLst>
          </p:cNvPr>
          <p:cNvSpPr>
            <a:spLocks noChangeArrowheads="1"/>
          </p:cNvSpPr>
          <p:nvPr/>
        </p:nvSpPr>
        <p:spPr bwMode="auto">
          <a:xfrm>
            <a:off x="1600200" y="5029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6000" b="0">
                <a:sym typeface="Webdings" panose="05030102010509060703" pitchFamily="18" charset="2"/>
              </a:rPr>
              <a:t></a:t>
            </a:r>
            <a:endParaRPr lang="en-US" altLang="it-IT" sz="6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mph" presetSubtype="7" nodeType="clickEffect">
                                  <p:stCondLst>
                                    <p:cond delay="0"/>
                                  </p:stCondLst>
                                  <p:endCondLst>
                                    <p:cond evt="onNext" delay="0">
                                      <p:tgtEl>
                                        <p:sldTgt/>
                                      </p:tgtEl>
                                    </p:cond>
                                  </p:endCondLst>
                                  <p:childTnLst>
                                    <p:set>
                                      <p:cBhvr override="childStyle">
                                        <p:cTn id="22" dur="indefinite"/>
                                        <p:tgtEl>
                                          <p:spTgt spid="7">
                                            <p:txEl>
                                              <p:pRg st="2" end="2"/>
                                            </p:txEl>
                                          </p:spTgt>
                                        </p:tgtEl>
                                        <p:attrNameLst>
                                          <p:attrName>style.fontStyle</p:attrName>
                                        </p:attrNameLst>
                                      </p:cBhvr>
                                      <p:to>
                                        <p:strVal val="italic"/>
                                      </p:to>
                                    </p:set>
                                    <p:set>
                                      <p:cBhvr override="childStyle">
                                        <p:cTn id="23" dur="indefinite"/>
                                        <p:tgtEl>
                                          <p:spTgt spid="7">
                                            <p:txEl>
                                              <p:pRg st="2" end="2"/>
                                            </p:txEl>
                                          </p:spTgt>
                                        </p:tgtEl>
                                        <p:attrNameLst>
                                          <p:attrName>style.fontWeight</p:attrName>
                                        </p:attrNameLst>
                                      </p:cBhvr>
                                      <p:to>
                                        <p:strVal val="bold"/>
                                      </p:to>
                                    </p:set>
                                    <p:set>
                                      <p:cBhvr override="childStyle">
                                        <p:cTn id="24" dur="indefinite"/>
                                        <p:tgtEl>
                                          <p:spTgt spid="7">
                                            <p:txEl>
                                              <p:pRg st="2" end="2"/>
                                            </p:txEl>
                                          </p:spTgt>
                                        </p:tgtEl>
                                        <p:attrNameLst>
                                          <p:attrName>style.textDecorationUnderline</p:attrName>
                                        </p:attrNameLst>
                                      </p:cBhvr>
                                      <p:to>
                                        <p:strVal val="true"/>
                                      </p:to>
                                    </p:set>
                                  </p:childTnLst>
                                </p:cTn>
                              </p:par>
                              <p:par>
                                <p:cTn id="25" presetID="3" presetClass="emph" presetSubtype="2" fill="hold" grpId="0" nodeType="withEffect">
                                  <p:stCondLst>
                                    <p:cond delay="0"/>
                                  </p:stCondLst>
                                  <p:childTnLst>
                                    <p:animClr clrSpc="rgb" dir="cw">
                                      <p:cBhvr override="childStyle">
                                        <p:cTn id="26" dur="500" fill="hold"/>
                                        <p:tgtEl>
                                          <p:spTgt spid="18"/>
                                        </p:tgtEl>
                                        <p:attrNameLst>
                                          <p:attrName>style.color</p:attrName>
                                        </p:attrNameLst>
                                      </p:cBhvr>
                                      <p:to>
                                        <a:srgbClr val="07C93A"/>
                                      </p:to>
                                    </p:animClr>
                                  </p:childTnLst>
                                </p:cTn>
                              </p:par>
                              <p:par>
                                <p:cTn id="27" presetID="3" presetClass="emph" presetSubtype="2" fill="hold" grpId="0" nodeType="withEffect">
                                  <p:stCondLst>
                                    <p:cond delay="0"/>
                                  </p:stCondLst>
                                  <p:childTnLst>
                                    <p:animClr clrSpc="rgb" dir="cw">
                                      <p:cBhvr override="childStyle">
                                        <p:cTn id="28" dur="500" fill="hold"/>
                                        <p:tgtEl>
                                          <p:spTgt spid="19"/>
                                        </p:tgtEl>
                                        <p:attrNameLst>
                                          <p:attrName>style.color</p:attrName>
                                        </p:attrNameLst>
                                      </p:cBhvr>
                                      <p:to>
                                        <a:srgbClr val="07C93A"/>
                                      </p:to>
                                    </p:animClr>
                                  </p:childTnLst>
                                </p:cTn>
                              </p:par>
                              <p:par>
                                <p:cTn id="29" presetID="3" presetClass="emph" presetSubtype="2" fill="hold" grpId="0" nodeType="withEffect">
                                  <p:stCondLst>
                                    <p:cond delay="0"/>
                                  </p:stCondLst>
                                  <p:childTnLst>
                                    <p:animClr clrSpc="rgb" dir="cw">
                                      <p:cBhvr override="childStyle">
                                        <p:cTn id="30" dur="500" fill="hold"/>
                                        <p:tgtEl>
                                          <p:spTgt spid="20"/>
                                        </p:tgtEl>
                                        <p:attrNameLst>
                                          <p:attrName>style.color</p:attrName>
                                        </p:attrNameLst>
                                      </p:cBhvr>
                                      <p:to>
                                        <a:srgbClr val="07C93A"/>
                                      </p:to>
                                    </p:animClr>
                                  </p:childTnLst>
                                </p:cTn>
                              </p:par>
                              <p:par>
                                <p:cTn id="31" presetID="3" presetClass="emph" presetSubtype="2" fill="hold" grpId="0" nodeType="withEffect">
                                  <p:stCondLst>
                                    <p:cond delay="0"/>
                                  </p:stCondLst>
                                  <p:childTnLst>
                                    <p:animClr clrSpc="rgb" dir="cw">
                                      <p:cBhvr override="childStyle">
                                        <p:cTn id="32" dur="500" fill="hold"/>
                                        <p:tgtEl>
                                          <p:spTgt spid="22"/>
                                        </p:tgtEl>
                                        <p:attrNameLst>
                                          <p:attrName>style.color</p:attrName>
                                        </p:attrNameLst>
                                      </p:cBhvr>
                                      <p:to>
                                        <a:srgbClr val="07C93A"/>
                                      </p:to>
                                    </p:animClr>
                                  </p:childTnLst>
                                </p:cTn>
                              </p:par>
                              <p:par>
                                <p:cTn id="33" presetID="3" presetClass="emph" presetSubtype="2" fill="hold" grpId="0" nodeType="withEffect">
                                  <p:stCondLst>
                                    <p:cond delay="0"/>
                                  </p:stCondLst>
                                  <p:childTnLst>
                                    <p:animClr clrSpc="rgb" dir="cw">
                                      <p:cBhvr override="childStyle">
                                        <p:cTn id="34" dur="500" fill="hold"/>
                                        <p:tgtEl>
                                          <p:spTgt spid="23"/>
                                        </p:tgtEl>
                                        <p:attrNameLst>
                                          <p:attrName>style.color</p:attrName>
                                        </p:attrNameLst>
                                      </p:cBhvr>
                                      <p:to>
                                        <a:srgbClr val="07C93A"/>
                                      </p:to>
                                    </p:animClr>
                                  </p:childTnLst>
                                </p:cTn>
                              </p:par>
                              <p:par>
                                <p:cTn id="35" presetID="3" presetClass="emph" presetSubtype="2" fill="hold" grpId="0" nodeType="withEffect">
                                  <p:stCondLst>
                                    <p:cond delay="0"/>
                                  </p:stCondLst>
                                  <p:childTnLst>
                                    <p:animClr clrSpc="rgb" dir="cw">
                                      <p:cBhvr override="childStyle">
                                        <p:cTn id="36" dur="500" fill="hold"/>
                                        <p:tgtEl>
                                          <p:spTgt spid="24"/>
                                        </p:tgtEl>
                                        <p:attrNameLst>
                                          <p:attrName>style.color</p:attrName>
                                        </p:attrNameLst>
                                      </p:cBhvr>
                                      <p:to>
                                        <a:srgbClr val="07C93A"/>
                                      </p:to>
                                    </p:animClr>
                                  </p:childTnLst>
                                </p:cTn>
                              </p:par>
                              <p:par>
                                <p:cTn id="37" presetID="3" presetClass="emph" presetSubtype="2" fill="hold" grpId="0" nodeType="withEffect">
                                  <p:stCondLst>
                                    <p:cond delay="0"/>
                                  </p:stCondLst>
                                  <p:childTnLst>
                                    <p:animClr clrSpc="rgb" dir="cw">
                                      <p:cBhvr override="childStyle">
                                        <p:cTn id="38" dur="500" fill="hold"/>
                                        <p:tgtEl>
                                          <p:spTgt spid="25"/>
                                        </p:tgtEl>
                                        <p:attrNameLst>
                                          <p:attrName>style.color</p:attrName>
                                        </p:attrNameLst>
                                      </p:cBhvr>
                                      <p:to>
                                        <a:srgbClr val="07C93A"/>
                                      </p:to>
                                    </p:animClr>
                                  </p:childTnLst>
                                </p:cTn>
                              </p:par>
                              <p:par>
                                <p:cTn id="39" presetID="3" presetClass="emph" presetSubtype="2" fill="hold" grpId="0" nodeType="withEffect">
                                  <p:stCondLst>
                                    <p:cond delay="0"/>
                                  </p:stCondLst>
                                  <p:childTnLst>
                                    <p:animClr clrSpc="rgb" dir="cw">
                                      <p:cBhvr override="childStyle">
                                        <p:cTn id="40" dur="500" fill="hold"/>
                                        <p:tgtEl>
                                          <p:spTgt spid="26"/>
                                        </p:tgtEl>
                                        <p:attrNameLst>
                                          <p:attrName>style.color</p:attrName>
                                        </p:attrNameLst>
                                      </p:cBhvr>
                                      <p:to>
                                        <a:srgbClr val="07C93A"/>
                                      </p:to>
                                    </p:animClr>
                                  </p:childTnLst>
                                </p:cTn>
                              </p:par>
                              <p:par>
                                <p:cTn id="41" presetID="3" presetClass="emph" presetSubtype="2" fill="hold" grpId="0" nodeType="withEffect">
                                  <p:stCondLst>
                                    <p:cond delay="0"/>
                                  </p:stCondLst>
                                  <p:childTnLst>
                                    <p:animClr clrSpc="rgb" dir="cw">
                                      <p:cBhvr override="childStyle">
                                        <p:cTn id="42" dur="500" fill="hold"/>
                                        <p:tgtEl>
                                          <p:spTgt spid="28"/>
                                        </p:tgtEl>
                                        <p:attrNameLst>
                                          <p:attrName>style.color</p:attrName>
                                        </p:attrNameLst>
                                      </p:cBhvr>
                                      <p:to>
                                        <a:srgbClr val="07C93A"/>
                                      </p:to>
                                    </p:animClr>
                                  </p:childTnLst>
                                </p:cTn>
                              </p:par>
                              <p:par>
                                <p:cTn id="43" presetID="3" presetClass="emph" presetSubtype="2" fill="hold" grpId="0" nodeType="withEffect">
                                  <p:stCondLst>
                                    <p:cond delay="0"/>
                                  </p:stCondLst>
                                  <p:childTnLst>
                                    <p:animClr clrSpc="rgb" dir="cw">
                                      <p:cBhvr override="childStyle">
                                        <p:cTn id="44" dur="500" fill="hold"/>
                                        <p:tgtEl>
                                          <p:spTgt spid="29"/>
                                        </p:tgtEl>
                                        <p:attrNameLst>
                                          <p:attrName>style.color</p:attrName>
                                        </p:attrNameLst>
                                      </p:cBhvr>
                                      <p:to>
                                        <a:srgbClr val="07C93A"/>
                                      </p:to>
                                    </p:animClr>
                                  </p:childTnLst>
                                </p:cTn>
                              </p:par>
                              <p:par>
                                <p:cTn id="45" presetID="3" presetClass="emph" presetSubtype="2" fill="hold" grpId="0" nodeType="withEffect">
                                  <p:stCondLst>
                                    <p:cond delay="0"/>
                                  </p:stCondLst>
                                  <p:childTnLst>
                                    <p:animClr clrSpc="rgb" dir="cw">
                                      <p:cBhvr override="childStyle">
                                        <p:cTn id="46" dur="500" fill="hold"/>
                                        <p:tgtEl>
                                          <p:spTgt spid="30"/>
                                        </p:tgtEl>
                                        <p:attrNameLst>
                                          <p:attrName>style.color</p:attrName>
                                        </p:attrNameLst>
                                      </p:cBhvr>
                                      <p:to>
                                        <a:srgbClr val="07C93A"/>
                                      </p:to>
                                    </p:animClr>
                                  </p:childTnLst>
                                </p:cTn>
                              </p:par>
                              <p:par>
                                <p:cTn id="47" presetID="3" presetClass="emph" presetSubtype="2" fill="hold" grpId="0" nodeType="withEffect">
                                  <p:stCondLst>
                                    <p:cond delay="0"/>
                                  </p:stCondLst>
                                  <p:childTnLst>
                                    <p:animClr clrSpc="rgb" dir="cw">
                                      <p:cBhvr override="childStyle">
                                        <p:cTn id="48" dur="500" fill="hold"/>
                                        <p:tgtEl>
                                          <p:spTgt spid="31"/>
                                        </p:tgtEl>
                                        <p:attrNameLst>
                                          <p:attrName>style.color</p:attrName>
                                        </p:attrNameLst>
                                      </p:cBhvr>
                                      <p:to>
                                        <a:srgbClr val="07C93A"/>
                                      </p:to>
                                    </p:animClr>
                                  </p:childTnLst>
                                </p:cTn>
                              </p:par>
                              <p:par>
                                <p:cTn id="49" presetID="3" presetClass="emph" presetSubtype="2" fill="hold" grpId="0" nodeType="withEffect">
                                  <p:stCondLst>
                                    <p:cond delay="0"/>
                                  </p:stCondLst>
                                  <p:childTnLst>
                                    <p:animClr clrSpc="rgb" dir="cw">
                                      <p:cBhvr override="childStyle">
                                        <p:cTn id="50" dur="500" fill="hold"/>
                                        <p:tgtEl>
                                          <p:spTgt spid="32"/>
                                        </p:tgtEl>
                                        <p:attrNameLst>
                                          <p:attrName>style.color</p:attrName>
                                        </p:attrNameLst>
                                      </p:cBhvr>
                                      <p:to>
                                        <a:srgbClr val="07C93A"/>
                                      </p:to>
                                    </p:animClr>
                                  </p:childTnLst>
                                </p:cTn>
                              </p:par>
                              <p:par>
                                <p:cTn id="51" presetID="3" presetClass="emph" presetSubtype="2" fill="hold" grpId="0" nodeType="withEffect">
                                  <p:stCondLst>
                                    <p:cond delay="0"/>
                                  </p:stCondLst>
                                  <p:childTnLst>
                                    <p:animClr clrSpc="rgb" dir="cw">
                                      <p:cBhvr override="childStyle">
                                        <p:cTn id="52" dur="500" fill="hold"/>
                                        <p:tgtEl>
                                          <p:spTgt spid="33"/>
                                        </p:tgtEl>
                                        <p:attrNameLst>
                                          <p:attrName>style.color</p:attrName>
                                        </p:attrNameLst>
                                      </p:cBhvr>
                                      <p:to>
                                        <a:srgbClr val="07C93A"/>
                                      </p:to>
                                    </p:animClr>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mph" presetSubtype="7" nodeType="clickEffect">
                                  <p:stCondLst>
                                    <p:cond delay="0"/>
                                  </p:stCondLst>
                                  <p:endCondLst>
                                    <p:cond evt="onNext" delay="0">
                                      <p:tgtEl>
                                        <p:sldTgt/>
                                      </p:tgtEl>
                                    </p:cond>
                                  </p:endCondLst>
                                  <p:childTnLst>
                                    <p:set>
                                      <p:cBhvr override="childStyle">
                                        <p:cTn id="56" dur="indefinite"/>
                                        <p:tgtEl>
                                          <p:spTgt spid="7">
                                            <p:txEl>
                                              <p:pRg st="4" end="4"/>
                                            </p:txEl>
                                          </p:spTgt>
                                        </p:tgtEl>
                                        <p:attrNameLst>
                                          <p:attrName>style.fontStyle</p:attrName>
                                        </p:attrNameLst>
                                      </p:cBhvr>
                                      <p:to>
                                        <p:strVal val="italic"/>
                                      </p:to>
                                    </p:set>
                                    <p:set>
                                      <p:cBhvr override="childStyle">
                                        <p:cTn id="57" dur="indefinite"/>
                                        <p:tgtEl>
                                          <p:spTgt spid="7">
                                            <p:txEl>
                                              <p:pRg st="4" end="4"/>
                                            </p:txEl>
                                          </p:spTgt>
                                        </p:tgtEl>
                                        <p:attrNameLst>
                                          <p:attrName>style.fontWeight</p:attrName>
                                        </p:attrNameLst>
                                      </p:cBhvr>
                                      <p:to>
                                        <p:strVal val="bold"/>
                                      </p:to>
                                    </p:set>
                                    <p:set>
                                      <p:cBhvr override="childStyle">
                                        <p:cTn id="58" dur="indefinite"/>
                                        <p:tgtEl>
                                          <p:spTgt spid="7">
                                            <p:txEl>
                                              <p:pRg st="4" end="4"/>
                                            </p:txEl>
                                          </p:spTgt>
                                        </p:tgtEl>
                                        <p:attrNameLst>
                                          <p:attrName>style.textDecorationUnderline</p:attrName>
                                        </p:attrNameLst>
                                      </p:cBhvr>
                                      <p:to>
                                        <p:strVal val="true"/>
                                      </p:to>
                                    </p:set>
                                  </p:childTnLst>
                                </p:cTn>
                              </p:par>
                              <p:par>
                                <p:cTn id="59" presetID="3" presetClass="emph" presetSubtype="2" fill="hold" grpId="0" nodeType="withEffect">
                                  <p:stCondLst>
                                    <p:cond delay="0"/>
                                  </p:stCondLst>
                                  <p:childTnLst>
                                    <p:animClr clrSpc="rgb" dir="cw">
                                      <p:cBhvr override="childStyle">
                                        <p:cTn id="60" dur="500" fill="hold"/>
                                        <p:tgtEl>
                                          <p:spTgt spid="34"/>
                                        </p:tgtEl>
                                        <p:attrNameLst>
                                          <p:attrName>style.color</p:attrName>
                                        </p:attrNameLst>
                                      </p:cBhvr>
                                      <p:to>
                                        <a:srgbClr val="00CCFF"/>
                                      </p:to>
                                    </p:animClr>
                                  </p:childTnLst>
                                </p:cTn>
                              </p:par>
                              <p:par>
                                <p:cTn id="61" presetID="3" presetClass="emph" presetSubtype="2" fill="hold" grpId="0" nodeType="withEffect">
                                  <p:stCondLst>
                                    <p:cond delay="0"/>
                                  </p:stCondLst>
                                  <p:childTnLst>
                                    <p:animClr clrSpc="rgb" dir="cw">
                                      <p:cBhvr override="childStyle">
                                        <p:cTn id="62" dur="500" fill="hold"/>
                                        <p:tgtEl>
                                          <p:spTgt spid="35"/>
                                        </p:tgtEl>
                                        <p:attrNameLst>
                                          <p:attrName>style.color</p:attrName>
                                        </p:attrNameLst>
                                      </p:cBhvr>
                                      <p:to>
                                        <a:srgbClr val="00CCFF"/>
                                      </p:to>
                                    </p:animClr>
                                  </p:childTnLst>
                                </p:cTn>
                              </p:par>
                              <p:par>
                                <p:cTn id="63" presetID="3" presetClass="emph" presetSubtype="2" fill="hold" grpId="0" nodeType="withEffect">
                                  <p:stCondLst>
                                    <p:cond delay="0"/>
                                  </p:stCondLst>
                                  <p:childTnLst>
                                    <p:animClr clrSpc="rgb" dir="cw">
                                      <p:cBhvr override="childStyle">
                                        <p:cTn id="64" dur="500" fill="hold"/>
                                        <p:tgtEl>
                                          <p:spTgt spid="37"/>
                                        </p:tgtEl>
                                        <p:attrNameLst>
                                          <p:attrName>style.color</p:attrName>
                                        </p:attrNameLst>
                                      </p:cBhvr>
                                      <p:to>
                                        <a:srgbClr val="00CCFF"/>
                                      </p:to>
                                    </p:animClr>
                                  </p:childTnLst>
                                </p:cTn>
                              </p:par>
                              <p:par>
                                <p:cTn id="65" presetID="3" presetClass="emph" presetSubtype="2" fill="hold" grpId="0" nodeType="withEffect">
                                  <p:stCondLst>
                                    <p:cond delay="0"/>
                                  </p:stCondLst>
                                  <p:childTnLst>
                                    <p:animClr clrSpc="rgb" dir="cw">
                                      <p:cBhvr override="childStyle">
                                        <p:cTn id="66" dur="500" fill="hold"/>
                                        <p:tgtEl>
                                          <p:spTgt spid="40"/>
                                        </p:tgtEl>
                                        <p:attrNameLst>
                                          <p:attrName>style.color</p:attrName>
                                        </p:attrNameLst>
                                      </p:cBhvr>
                                      <p:to>
                                        <a:srgbClr val="00CCFF"/>
                                      </p:to>
                                    </p:animClr>
                                  </p:childTnLst>
                                </p:cTn>
                              </p:par>
                              <p:par>
                                <p:cTn id="67" presetID="3" presetClass="emph" presetSubtype="2" fill="hold" grpId="0" nodeType="withEffect">
                                  <p:stCondLst>
                                    <p:cond delay="0"/>
                                  </p:stCondLst>
                                  <p:childTnLst>
                                    <p:animClr clrSpc="rgb" dir="cw">
                                      <p:cBhvr override="childStyle">
                                        <p:cTn id="68" dur="500" fill="hold"/>
                                        <p:tgtEl>
                                          <p:spTgt spid="38"/>
                                        </p:tgtEl>
                                        <p:attrNameLst>
                                          <p:attrName>style.color</p:attrName>
                                        </p:attrNameLst>
                                      </p:cBhvr>
                                      <p:to>
                                        <a:srgbClr val="00CCFF"/>
                                      </p:to>
                                    </p:animClr>
                                  </p:childTnLst>
                                </p:cTn>
                              </p:par>
                              <p:par>
                                <p:cTn id="69" presetID="3" presetClass="emph" presetSubtype="2" fill="hold" grpId="0" nodeType="withEffect">
                                  <p:stCondLst>
                                    <p:cond delay="0"/>
                                  </p:stCondLst>
                                  <p:childTnLst>
                                    <p:animClr clrSpc="rgb" dir="cw">
                                      <p:cBhvr override="childStyle">
                                        <p:cTn id="70" dur="500" fill="hold"/>
                                        <p:tgtEl>
                                          <p:spTgt spid="39"/>
                                        </p:tgtEl>
                                        <p:attrNameLst>
                                          <p:attrName>style.color</p:attrName>
                                        </p:attrNameLst>
                                      </p:cBhvr>
                                      <p:to>
                                        <a:srgbClr val="00CCFF"/>
                                      </p:to>
                                    </p:animClr>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mph" presetSubtype="7" nodeType="clickEffect">
                                  <p:stCondLst>
                                    <p:cond delay="0"/>
                                  </p:stCondLst>
                                  <p:endCondLst>
                                    <p:cond evt="onNext" delay="0">
                                      <p:tgtEl>
                                        <p:sldTgt/>
                                      </p:tgtEl>
                                    </p:cond>
                                  </p:endCondLst>
                                  <p:childTnLst>
                                    <p:set>
                                      <p:cBhvr override="childStyle">
                                        <p:cTn id="74" dur="indefinite"/>
                                        <p:tgtEl>
                                          <p:spTgt spid="7">
                                            <p:txEl>
                                              <p:pRg st="6" end="6"/>
                                            </p:txEl>
                                          </p:spTgt>
                                        </p:tgtEl>
                                        <p:attrNameLst>
                                          <p:attrName>style.fontStyle</p:attrName>
                                        </p:attrNameLst>
                                      </p:cBhvr>
                                      <p:to>
                                        <p:strVal val="italic"/>
                                      </p:to>
                                    </p:set>
                                    <p:set>
                                      <p:cBhvr override="childStyle">
                                        <p:cTn id="75" dur="indefinite"/>
                                        <p:tgtEl>
                                          <p:spTgt spid="7">
                                            <p:txEl>
                                              <p:pRg st="6" end="6"/>
                                            </p:txEl>
                                          </p:spTgt>
                                        </p:tgtEl>
                                        <p:attrNameLst>
                                          <p:attrName>style.fontWeight</p:attrName>
                                        </p:attrNameLst>
                                      </p:cBhvr>
                                      <p:to>
                                        <p:strVal val="bold"/>
                                      </p:to>
                                    </p:set>
                                    <p:set>
                                      <p:cBhvr override="childStyle">
                                        <p:cTn id="76" dur="indefinite"/>
                                        <p:tgtEl>
                                          <p:spTgt spid="7">
                                            <p:txEl>
                                              <p:pRg st="6" end="6"/>
                                            </p:txEl>
                                          </p:spTgt>
                                        </p:tgtEl>
                                        <p:attrNameLst>
                                          <p:attrName>style.textDecorationUnderline</p:attrName>
                                        </p:attrNameLst>
                                      </p:cBhvr>
                                      <p:to>
                                        <p:strVal val="true"/>
                                      </p:to>
                                    </p:set>
                                  </p:childTnLst>
                                </p:cTn>
                              </p:par>
                              <p:par>
                                <p:cTn id="77" presetID="3" presetClass="emph" presetSubtype="2" fill="hold" grpId="0" nodeType="withEffect">
                                  <p:stCondLst>
                                    <p:cond delay="0"/>
                                  </p:stCondLst>
                                  <p:childTnLst>
                                    <p:animClr clrSpc="rgb" dir="cw">
                                      <p:cBhvr override="childStyle">
                                        <p:cTn id="78" dur="500" fill="hold"/>
                                        <p:tgtEl>
                                          <p:spTgt spid="8"/>
                                        </p:tgtEl>
                                        <p:attrNameLst>
                                          <p:attrName>style.color</p:attrName>
                                        </p:attrNameLst>
                                      </p:cBhvr>
                                      <p:to>
                                        <a:schemeClr val="folHlink"/>
                                      </p:to>
                                    </p:animClr>
                                  </p:childTnLst>
                                </p:cTn>
                              </p:par>
                              <p:par>
                                <p:cTn id="79" presetID="3" presetClass="emph" presetSubtype="2" fill="hold" grpId="0" nodeType="withEffect">
                                  <p:stCondLst>
                                    <p:cond delay="0"/>
                                  </p:stCondLst>
                                  <p:childTnLst>
                                    <p:animClr clrSpc="rgb" dir="cw">
                                      <p:cBhvr override="childStyle">
                                        <p:cTn id="80" dur="500" fill="hold"/>
                                        <p:tgtEl>
                                          <p:spTgt spid="27"/>
                                        </p:tgtEl>
                                        <p:attrNameLst>
                                          <p:attrName>style.color</p:attrName>
                                        </p:attrNameLst>
                                      </p:cBhvr>
                                      <p:to>
                                        <a:schemeClr val="folHlink"/>
                                      </p:to>
                                    </p:animClr>
                                  </p:childTnLst>
                                </p:cTn>
                              </p:par>
                              <p:par>
                                <p:cTn id="81" presetID="3" presetClass="emph" presetSubtype="2" fill="hold" grpId="0" nodeType="withEffect">
                                  <p:stCondLst>
                                    <p:cond delay="0"/>
                                  </p:stCondLst>
                                  <p:childTnLst>
                                    <p:animClr clrSpc="rgb" dir="cw">
                                      <p:cBhvr override="childStyle">
                                        <p:cTn id="82" dur="500" fill="hold"/>
                                        <p:tgtEl>
                                          <p:spTgt spid="21"/>
                                        </p:tgtEl>
                                        <p:attrNameLst>
                                          <p:attrName>style.color</p:attrName>
                                        </p:attrNameLst>
                                      </p:cBhvr>
                                      <p:to>
                                        <a:schemeClr val="folHlink"/>
                                      </p:to>
                                    </p:animClr>
                                  </p:childTnLst>
                                </p:cTn>
                              </p:par>
                              <p:par>
                                <p:cTn id="83" presetID="3" presetClass="emph" presetSubtype="2" fill="hold" grpId="0" nodeType="withEffect">
                                  <p:stCondLst>
                                    <p:cond delay="0"/>
                                  </p:stCondLst>
                                  <p:childTnLst>
                                    <p:animClr clrSpc="rgb" dir="cw">
                                      <p:cBhvr override="childStyle">
                                        <p:cTn id="84" dur="500" fill="hold"/>
                                        <p:tgtEl>
                                          <p:spTgt spid="36"/>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p:bldP spid="8"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9A64A3F-1DC1-491B-81B4-9E6770778E9C}"/>
              </a:ext>
            </a:extLst>
          </p:cNvPr>
          <p:cNvSpPr>
            <a:spLocks noGrp="1" noChangeArrowheads="1"/>
          </p:cNvSpPr>
          <p:nvPr>
            <p:ph type="title"/>
          </p:nvPr>
        </p:nvSpPr>
        <p:spPr/>
        <p:txBody>
          <a:bodyPr/>
          <a:lstStyle/>
          <a:p>
            <a:pPr eaLnBrk="1" hangingPunct="1"/>
            <a:r>
              <a:rPr lang="it-IT" altLang="it-IT" sz="2000" b="1"/>
              <a:t>Tossicità epatica</a:t>
            </a:r>
          </a:p>
        </p:txBody>
      </p:sp>
      <p:sp>
        <p:nvSpPr>
          <p:cNvPr id="33795" name="Rectangle 3">
            <a:extLst>
              <a:ext uri="{FF2B5EF4-FFF2-40B4-BE49-F238E27FC236}">
                <a16:creationId xmlns:a16="http://schemas.microsoft.com/office/drawing/2014/main" id="{BCAB9AF9-2C03-44E7-87C7-E6A2ACAB431B}"/>
              </a:ext>
            </a:extLst>
          </p:cNvPr>
          <p:cNvSpPr>
            <a:spLocks noGrp="1" noChangeArrowheads="1"/>
          </p:cNvSpPr>
          <p:nvPr>
            <p:ph type="body" idx="1"/>
          </p:nvPr>
        </p:nvSpPr>
        <p:spPr/>
        <p:txBody>
          <a:bodyPr/>
          <a:lstStyle/>
          <a:p>
            <a:pPr algn="just" eaLnBrk="1" hangingPunct="1">
              <a:lnSpc>
                <a:spcPct val="150000"/>
              </a:lnSpc>
            </a:pPr>
            <a:r>
              <a:rPr lang="it-IT" altLang="it-IT" sz="2000"/>
              <a:t>Molti farmaci causano tossicità al fegato di vari livelli, dall’innalzamento delle transaminasi seriche fino all’insufficienza epatica acuta. </a:t>
            </a:r>
          </a:p>
          <a:p>
            <a:pPr algn="just" eaLnBrk="1" hangingPunct="1">
              <a:lnSpc>
                <a:spcPct val="150000"/>
              </a:lnSpc>
            </a:pPr>
            <a:r>
              <a:rPr lang="it-IT" altLang="it-IT" sz="2000"/>
              <a:t>La tossicità epatica da alotano (anestetico) è un modello per l’epatite immune; è caratterizzata da un moderato aumento delle transaminasi seriche che si pensa essere legato ad un effetto diretto del farmaco e secondariamente, si può presentare un’epatite da alotano, caratterizzata da necrosi cellulare severa del fagato.</a:t>
            </a:r>
          </a:p>
          <a:p>
            <a:pPr algn="just" eaLnBrk="1" hangingPunct="1">
              <a:lnSpc>
                <a:spcPct val="150000"/>
              </a:lnSpc>
            </a:pPr>
            <a:r>
              <a:rPr lang="it-IT" altLang="it-IT" sz="2000"/>
              <a:t>Diverse evidenze dimostrano che una risposta cellulare è coinvolta nell’insorgenza dell’epatite da alotano.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465E8DC-F07C-447E-AC39-1412AE21449F}"/>
              </a:ext>
            </a:extLst>
          </p:cNvPr>
          <p:cNvSpPr>
            <a:spLocks noGrp="1" noChangeArrowheads="1"/>
          </p:cNvSpPr>
          <p:nvPr>
            <p:ph type="title"/>
          </p:nvPr>
        </p:nvSpPr>
        <p:spPr/>
        <p:txBody>
          <a:bodyPr/>
          <a:lstStyle/>
          <a:p>
            <a:pPr eaLnBrk="1" hangingPunct="1"/>
            <a:r>
              <a:rPr lang="it-IT" altLang="it-IT" sz="2000" b="1"/>
              <a:t>Eruzioni cutanee</a:t>
            </a:r>
          </a:p>
        </p:txBody>
      </p:sp>
      <p:sp>
        <p:nvSpPr>
          <p:cNvPr id="35843" name="Rectangle 3">
            <a:extLst>
              <a:ext uri="{FF2B5EF4-FFF2-40B4-BE49-F238E27FC236}">
                <a16:creationId xmlns:a16="http://schemas.microsoft.com/office/drawing/2014/main" id="{E7DCFBFD-BA45-4BDB-A6F3-2C0CA116E52D}"/>
              </a:ext>
            </a:extLst>
          </p:cNvPr>
          <p:cNvSpPr>
            <a:spLocks noGrp="1" noChangeArrowheads="1"/>
          </p:cNvSpPr>
          <p:nvPr>
            <p:ph type="body" idx="1"/>
          </p:nvPr>
        </p:nvSpPr>
        <p:spPr/>
        <p:txBody>
          <a:bodyPr/>
          <a:lstStyle/>
          <a:p>
            <a:pPr algn="just" eaLnBrk="1" hangingPunct="1">
              <a:lnSpc>
                <a:spcPct val="150000"/>
              </a:lnSpc>
            </a:pPr>
            <a:r>
              <a:rPr lang="it-IT" altLang="it-IT" sz="2000"/>
              <a:t>Reazioni cutanee indotte da farmaci interessano il 2-3 % dei pazienti ricoverati in ospedale. Fortunatamente, solo 1 su 1000 di queste tossicità è grave. In genere si presentano entro le prime 4 settimane di trattamento e la maggior parte dei casi è accompagnata da febbre, linfoadenopatia ed eosinofilia. La tossicità cutanea è causata da linfociti T in grado di riconoscere il farmaco.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EE9FE55C-8720-4BED-9261-E5FFFB0B639A}"/>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19250" y="0"/>
            <a:ext cx="5400675" cy="3373438"/>
          </a:xfrm>
          <a:noFill/>
        </p:spPr>
      </p:pic>
      <p:pic>
        <p:nvPicPr>
          <p:cNvPr id="37891" name="Picture 3">
            <a:extLst>
              <a:ext uri="{FF2B5EF4-FFF2-40B4-BE49-F238E27FC236}">
                <a16:creationId xmlns:a16="http://schemas.microsoft.com/office/drawing/2014/main" id="{98727BFF-5E27-473A-B7EA-35BCBC9531DA}"/>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835150" y="3357563"/>
            <a:ext cx="5329238" cy="3376612"/>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DBCB230-E037-40FC-BA97-7541E1159A68}"/>
              </a:ext>
            </a:extLst>
          </p:cNvPr>
          <p:cNvSpPr>
            <a:spLocks noGrp="1" noChangeArrowheads="1"/>
          </p:cNvSpPr>
          <p:nvPr>
            <p:ph type="title"/>
          </p:nvPr>
        </p:nvSpPr>
        <p:spPr>
          <a:xfrm>
            <a:off x="468313" y="404813"/>
            <a:ext cx="8229600" cy="1143000"/>
          </a:xfrm>
        </p:spPr>
        <p:txBody>
          <a:bodyPr/>
          <a:lstStyle/>
          <a:p>
            <a:pPr eaLnBrk="1" hangingPunct="1"/>
            <a:r>
              <a:rPr lang="it-IT" altLang="it-IT" sz="2800" b="1"/>
              <a:t>Ipotesi del meccanismo delle reazioni di ipersensibilità</a:t>
            </a:r>
          </a:p>
        </p:txBody>
      </p:sp>
      <p:sp>
        <p:nvSpPr>
          <p:cNvPr id="39939" name="Rectangle 3">
            <a:extLst>
              <a:ext uri="{FF2B5EF4-FFF2-40B4-BE49-F238E27FC236}">
                <a16:creationId xmlns:a16="http://schemas.microsoft.com/office/drawing/2014/main" id="{B7AA08A9-5676-455D-94F1-D2913A0A708F}"/>
              </a:ext>
            </a:extLst>
          </p:cNvPr>
          <p:cNvSpPr>
            <a:spLocks noGrp="1" noChangeArrowheads="1"/>
          </p:cNvSpPr>
          <p:nvPr>
            <p:ph type="body" idx="1"/>
          </p:nvPr>
        </p:nvSpPr>
        <p:spPr>
          <a:xfrm>
            <a:off x="468313" y="2060575"/>
            <a:ext cx="8229600" cy="4525963"/>
          </a:xfrm>
        </p:spPr>
        <p:txBody>
          <a:bodyPr/>
          <a:lstStyle/>
          <a:p>
            <a:pPr eaLnBrk="1" hangingPunct="1"/>
            <a:r>
              <a:rPr lang="it-IT" altLang="it-IT" sz="2800"/>
              <a:t>"Hapten"</a:t>
            </a:r>
          </a:p>
          <a:p>
            <a:pPr eaLnBrk="1" hangingPunct="1"/>
            <a:r>
              <a:rPr lang="it-IT" altLang="it-IT" sz="2800"/>
              <a:t>"Pharmacological interaction"</a:t>
            </a:r>
          </a:p>
          <a:p>
            <a:pPr eaLnBrk="1" hangingPunct="1"/>
            <a:r>
              <a:rPr lang="it-IT" altLang="it-IT" sz="2800"/>
              <a:t>"Danger"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FB8F54A2-AAC4-45DD-89A0-84DDD5182FF8}"/>
              </a:ext>
            </a:extLst>
          </p:cNvPr>
          <p:cNvSpPr txBox="1">
            <a:spLocks noChangeArrowheads="1"/>
          </p:cNvSpPr>
          <p:nvPr/>
        </p:nvSpPr>
        <p:spPr bwMode="auto">
          <a:xfrm>
            <a:off x="395288" y="549275"/>
            <a:ext cx="8280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Tx/>
              <a:buNone/>
            </a:pPr>
            <a:r>
              <a:rPr lang="it-IT" altLang="it-IT" sz="2000"/>
              <a:t>I meccanismi delle reazioni di ipersensibilità: </a:t>
            </a:r>
          </a:p>
          <a:p>
            <a:pPr algn="ctr" eaLnBrk="1" hangingPunct="1">
              <a:lnSpc>
                <a:spcPct val="150000"/>
              </a:lnSpc>
              <a:spcBef>
                <a:spcPct val="50000"/>
              </a:spcBef>
              <a:buFontTx/>
              <a:buNone/>
            </a:pPr>
            <a:r>
              <a:rPr lang="it-IT" altLang="it-IT" sz="2000"/>
              <a:t>“HAPTEN HYPOTHESIS” (ipotesi dell’APTENE)</a:t>
            </a:r>
          </a:p>
          <a:p>
            <a:pPr algn="just" eaLnBrk="1" hangingPunct="1">
              <a:lnSpc>
                <a:spcPct val="150000"/>
              </a:lnSpc>
              <a:spcBef>
                <a:spcPct val="50000"/>
              </a:spcBef>
              <a:buFontTx/>
              <a:buNone/>
            </a:pPr>
            <a:endParaRPr lang="it-IT" altLang="it-IT" sz="2000"/>
          </a:p>
          <a:p>
            <a:pPr algn="just" eaLnBrk="1" hangingPunct="1">
              <a:lnSpc>
                <a:spcPct val="150000"/>
              </a:lnSpc>
              <a:spcBef>
                <a:spcPct val="50000"/>
              </a:spcBef>
              <a:buFontTx/>
              <a:buNone/>
            </a:pPr>
            <a:r>
              <a:rPr lang="it-IT" altLang="it-IT" sz="2000" b="0"/>
              <a:t>APTENE sostanza in grado di reagire con gli anticorpi, ma capace di indurne la produzione solo se legata a una proteina (quest’ultima prende il nome di carrier)</a:t>
            </a:r>
            <a:endParaRPr lang="it-IT" altLang="it-IT" sz="18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EC6B214-89BB-426B-91D9-7A5CF433FE3F}"/>
              </a:ext>
            </a:extLst>
          </p:cNvPr>
          <p:cNvSpPr>
            <a:spLocks noChangeArrowheads="1"/>
          </p:cNvSpPr>
          <p:nvPr/>
        </p:nvSpPr>
        <p:spPr bwMode="auto">
          <a:xfrm>
            <a:off x="827088" y="476250"/>
            <a:ext cx="76327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it-IT" altLang="it-IT" sz="1800"/>
              <a:t>“HAPTEN HYPOTHESIS” (ipotesi dell’APTENE)</a:t>
            </a:r>
            <a:endParaRPr lang="it-IT" altLang="it-IT" sz="1800" b="0"/>
          </a:p>
          <a:p>
            <a:pPr algn="just" eaLnBrk="1" hangingPunct="1">
              <a:lnSpc>
                <a:spcPct val="150000"/>
              </a:lnSpc>
              <a:spcBef>
                <a:spcPct val="0"/>
              </a:spcBef>
              <a:buFontTx/>
              <a:buNone/>
            </a:pPr>
            <a:endParaRPr lang="it-IT" altLang="it-IT" sz="1800" b="0"/>
          </a:p>
          <a:p>
            <a:pPr algn="just" eaLnBrk="1" hangingPunct="1">
              <a:lnSpc>
                <a:spcPct val="150000"/>
              </a:lnSpc>
              <a:spcBef>
                <a:spcPct val="0"/>
              </a:spcBef>
              <a:buFontTx/>
              <a:buNone/>
            </a:pPr>
            <a:r>
              <a:rPr lang="it-IT" altLang="it-IT" sz="1800" b="0"/>
              <a:t>In genere il sistema immunitario riconosce molecole con un peso molecolare sopra i 1000 Da. La maggior parte dei farmaci con un peso molecolare sotto i 1000 Da non dovrebbe essere immunogenico per se. La reazione di ipersensibilità è scatenata dall’interazione fra linfociti T e proteine coniugata al farmaco, che avviene su complesso maggiore di istocompatibilità (major histocompatibility complex (MHC), human leucocyte antigen (HLA)) di cellule presentanti antigeni. E’ necessario comunque che ci siano gli appropriati segnali di costimolazione / stimolazione del sistema immunitario.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F6CEAEB-DF1F-4115-B1E2-3C9BBC1F00C3}"/>
              </a:ext>
            </a:extLst>
          </p:cNvPr>
          <p:cNvSpPr txBox="1"/>
          <p:nvPr/>
        </p:nvSpPr>
        <p:spPr>
          <a:xfrm>
            <a:off x="0" y="0"/>
            <a:ext cx="3886200" cy="523875"/>
          </a:xfrm>
          <a:prstGeom prst="rect">
            <a:avLst/>
          </a:prstGeom>
          <a:noFill/>
        </p:spPr>
        <p:txBody>
          <a:bodyPr>
            <a:spAutoFit/>
          </a:bodyPr>
          <a:lstStyle/>
          <a:p>
            <a:pPr>
              <a:defRPr/>
            </a:pPr>
            <a:r>
              <a:rPr lang="it-IT" sz="2800" dirty="0" err="1">
                <a:latin typeface="+mn-lt"/>
              </a:rPr>
              <a:t>Hapten</a:t>
            </a:r>
            <a:r>
              <a:rPr lang="it-IT" sz="2800" dirty="0">
                <a:latin typeface="+mn-lt"/>
              </a:rPr>
              <a:t> </a:t>
            </a:r>
            <a:r>
              <a:rPr lang="it-IT" sz="2800" dirty="0" err="1">
                <a:latin typeface="+mn-lt"/>
              </a:rPr>
              <a:t>hypothesis</a:t>
            </a:r>
            <a:endParaRPr lang="it-IT" sz="2800" dirty="0">
              <a:latin typeface="+mn-lt"/>
            </a:endParaRPr>
          </a:p>
        </p:txBody>
      </p:sp>
      <p:pic>
        <p:nvPicPr>
          <p:cNvPr id="46083" name="Immagine 5">
            <a:extLst>
              <a:ext uri="{FF2B5EF4-FFF2-40B4-BE49-F238E27FC236}">
                <a16:creationId xmlns:a16="http://schemas.microsoft.com/office/drawing/2014/main" id="{DAFA7A82-9710-4336-8C2B-731CABBF17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46100"/>
            <a:ext cx="5253038"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9D6ABA75-5A6C-42BD-ADE0-604879E73897}"/>
              </a:ext>
            </a:extLst>
          </p:cNvPr>
          <p:cNvSpPr txBox="1">
            <a:spLocks noChangeArrowheads="1"/>
          </p:cNvSpPr>
          <p:nvPr/>
        </p:nvSpPr>
        <p:spPr bwMode="auto">
          <a:xfrm>
            <a:off x="468313" y="333375"/>
            <a:ext cx="82804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800"/>
              <a:t>PI hypothesis</a:t>
            </a:r>
          </a:p>
          <a:p>
            <a:pPr algn="just" eaLnBrk="1" hangingPunct="1">
              <a:spcBef>
                <a:spcPct val="50000"/>
              </a:spcBef>
              <a:buFontTx/>
              <a:buNone/>
            </a:pPr>
            <a:r>
              <a:rPr lang="it-IT" altLang="it-IT" sz="1800" b="0"/>
              <a:t>Ci sono comunque diverse evidenze sperimentali che dimostrano che i linfociti T possono essere attivati dai farmaci anche direttamente, senza che sia necessario il loro metabolismo o la presentazione sui complessi maggiori di istocompatibilità:</a:t>
            </a:r>
          </a:p>
          <a:p>
            <a:pPr algn="just" eaLnBrk="1" hangingPunct="1">
              <a:spcBef>
                <a:spcPct val="50000"/>
              </a:spcBef>
              <a:buFontTx/>
              <a:buNone/>
            </a:pPr>
            <a:endParaRPr lang="it-IT" altLang="it-IT" sz="1800" b="0"/>
          </a:p>
          <a:p>
            <a:pPr algn="just" eaLnBrk="1" hangingPunct="1">
              <a:spcBef>
                <a:spcPct val="50000"/>
              </a:spcBef>
              <a:buFontTx/>
              <a:buChar char="-"/>
            </a:pPr>
            <a:r>
              <a:rPr lang="it-IT" altLang="it-IT" sz="1800" b="0"/>
              <a:t> I farmaci possono stimolare la proliferazione di linfociti T isolati in assenza di metabolismo dei farmaci.</a:t>
            </a:r>
          </a:p>
          <a:p>
            <a:pPr algn="just" eaLnBrk="1" hangingPunct="1">
              <a:spcBef>
                <a:spcPct val="50000"/>
              </a:spcBef>
              <a:buFontTx/>
              <a:buChar char="-"/>
            </a:pPr>
            <a:r>
              <a:rPr lang="it-IT" altLang="it-IT" sz="1800" b="0"/>
              <a:t> Un semplice lavaggio delle colture termina la proliferazione dei linfociti T, indicando che non è necessario il legame covalente perché la stimolazione avvenga.</a:t>
            </a:r>
          </a:p>
          <a:p>
            <a:pPr algn="just" eaLnBrk="1" hangingPunct="1">
              <a:spcBef>
                <a:spcPct val="50000"/>
              </a:spcBef>
              <a:buFontTx/>
              <a:buChar char="-"/>
            </a:pPr>
            <a:r>
              <a:rPr lang="it-IT" altLang="it-IT" sz="1800" b="0"/>
              <a:t>Cellule presentanti l’antigene fissate con la glutaraldeide, che non sono in grado di processare gli antigeni, possono presentare comunque farmaci a linfociti T.</a:t>
            </a:r>
          </a:p>
          <a:p>
            <a:pPr algn="just" eaLnBrk="1" hangingPunct="1">
              <a:spcBef>
                <a:spcPct val="50000"/>
              </a:spcBef>
              <a:buFontTx/>
              <a:buChar char="-"/>
            </a:pPr>
            <a:r>
              <a:rPr lang="it-IT" altLang="it-IT" sz="1800" b="0"/>
              <a:t>La velocità di riconoscimento dei farmaci da parte dei linfociti (approssimativamente 1-2 minuti), misurata valutando l’influsso del Ca2+ e la downregolazione del recettore dei linfociti T, suggeriscono un riconoscimento immediato del farmaco senza che sia necessario il metabolismo e la presentazione da parte delle cellule presentanti l’antigene.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6E9D5719-4BCC-428C-9F29-8C1DF9B3C25E}"/>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90563" y="938213"/>
            <a:ext cx="7762875" cy="452437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CED05348-834B-4A0F-87C9-2AB079958035}"/>
              </a:ext>
            </a:extLst>
          </p:cNvPr>
          <p:cNvSpPr txBox="1">
            <a:spLocks noChangeArrowheads="1"/>
          </p:cNvSpPr>
          <p:nvPr/>
        </p:nvSpPr>
        <p:spPr bwMode="auto">
          <a:xfrm>
            <a:off x="323850" y="260350"/>
            <a:ext cx="84963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50000"/>
              </a:spcBef>
              <a:buFontTx/>
              <a:buNone/>
            </a:pPr>
            <a:r>
              <a:rPr lang="it-IT" altLang="it-IT" sz="2000"/>
              <a:t>“Danger hypothesis” :  ipotesi del pericolo</a:t>
            </a:r>
          </a:p>
          <a:p>
            <a:pPr algn="just" eaLnBrk="1" hangingPunct="1">
              <a:lnSpc>
                <a:spcPct val="150000"/>
              </a:lnSpc>
              <a:spcBef>
                <a:spcPct val="50000"/>
              </a:spcBef>
              <a:buFontTx/>
              <a:buNone/>
            </a:pPr>
            <a:r>
              <a:rPr lang="it-IT" altLang="it-IT" sz="2000" b="0"/>
              <a:t>Perché si verifichi l’attivazione del sistema immunitario sono comunque necessarie due condizioni:</a:t>
            </a:r>
          </a:p>
          <a:p>
            <a:pPr algn="just" eaLnBrk="1" hangingPunct="1">
              <a:lnSpc>
                <a:spcPct val="150000"/>
              </a:lnSpc>
              <a:spcBef>
                <a:spcPct val="50000"/>
              </a:spcBef>
              <a:buFontTx/>
              <a:buChar char="-"/>
            </a:pPr>
            <a:r>
              <a:rPr lang="it-IT" altLang="it-IT" sz="2000" b="0"/>
              <a:t>l’attivazione dei linfociti T, in genere mediata dalle cellule presentanti antigeni;</a:t>
            </a:r>
          </a:p>
          <a:p>
            <a:pPr algn="just" eaLnBrk="1" hangingPunct="1">
              <a:lnSpc>
                <a:spcPct val="150000"/>
              </a:lnSpc>
              <a:spcBef>
                <a:spcPct val="50000"/>
              </a:spcBef>
              <a:buFontTx/>
              <a:buChar char="-"/>
            </a:pPr>
            <a:r>
              <a:rPr lang="it-IT" altLang="it-IT" sz="2000" b="0"/>
              <a:t>la presenza di citochine che stimolino la proliferazione dei linfociti e delle altre cellule del sistema immunitario.</a:t>
            </a:r>
          </a:p>
          <a:p>
            <a:pPr algn="just" eaLnBrk="1" hangingPunct="1">
              <a:lnSpc>
                <a:spcPct val="150000"/>
              </a:lnSpc>
              <a:spcBef>
                <a:spcPct val="50000"/>
              </a:spcBef>
              <a:buFontTx/>
              <a:buNone/>
            </a:pPr>
            <a:r>
              <a:rPr lang="it-IT" altLang="it-IT" sz="2000" b="0"/>
              <a:t>Per quanto riguarda i farmaci, quindi, spesso non è sufficiente l’attivazione dei linfociti perché si verifichi la reazione di ipersensibilità ma è necessaria anche la presenza di qualche fattore concomitante come un’infezione (per esempio da virus Herpes o HIV) o un esteso danno cellulare (azione citotossica o intervento chirurgico).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0569DF0-D86F-4432-BE21-C8D7CAE78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28625"/>
            <a:ext cx="743426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a:extLst>
              <a:ext uri="{FF2B5EF4-FFF2-40B4-BE49-F238E27FC236}">
                <a16:creationId xmlns:a16="http://schemas.microsoft.com/office/drawing/2014/main" id="{6BB26389-7612-4FD1-816F-244D1F8B962B}"/>
              </a:ext>
            </a:extLst>
          </p:cNvPr>
          <p:cNvSpPr txBox="1">
            <a:spLocks noChangeArrowheads="1"/>
          </p:cNvSpPr>
          <p:nvPr/>
        </p:nvSpPr>
        <p:spPr bwMode="auto">
          <a:xfrm>
            <a:off x="0" y="0"/>
            <a:ext cx="9144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a:t>Effetti dei farmaci</a:t>
            </a:r>
          </a:p>
        </p:txBody>
      </p:sp>
      <p:sp>
        <p:nvSpPr>
          <p:cNvPr id="6148" name="TextBox 5">
            <a:extLst>
              <a:ext uri="{FF2B5EF4-FFF2-40B4-BE49-F238E27FC236}">
                <a16:creationId xmlns:a16="http://schemas.microsoft.com/office/drawing/2014/main" id="{07C37F42-1454-40BA-B432-55E447C21E20}"/>
              </a:ext>
            </a:extLst>
          </p:cNvPr>
          <p:cNvSpPr txBox="1">
            <a:spLocks noChangeArrowheads="1"/>
          </p:cNvSpPr>
          <p:nvPr/>
        </p:nvSpPr>
        <p:spPr bwMode="auto">
          <a:xfrm>
            <a:off x="4929188" y="6500813"/>
            <a:ext cx="42148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it-IT" sz="1800"/>
              <a:t>Goodman and Gilman, 2011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66CF477B-67C2-4F30-8907-CF407CA32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503238"/>
            <a:ext cx="5273675"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727BD984-0D60-4BB2-B6F7-9EDDB3AAF296}"/>
              </a:ext>
            </a:extLst>
          </p:cNvPr>
          <p:cNvSpPr txBox="1">
            <a:spLocks noChangeArrowheads="1"/>
          </p:cNvSpPr>
          <p:nvPr/>
        </p:nvSpPr>
        <p:spPr bwMode="auto">
          <a:xfrm>
            <a:off x="179388" y="188913"/>
            <a:ext cx="8459787"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Tx/>
              <a:buNone/>
            </a:pPr>
            <a:r>
              <a:rPr lang="it-IT" altLang="it-IT" sz="2000" b="0"/>
              <a:t>Ogni farmaco, indipendentemente dalla rilevanza della sua azione terapeutica, può causare dei danni ovvero degli effetti avversi.</a:t>
            </a:r>
          </a:p>
          <a:p>
            <a:pPr algn="just" eaLnBrk="1" hangingPunct="1">
              <a:lnSpc>
                <a:spcPct val="150000"/>
              </a:lnSpc>
              <a:spcBef>
                <a:spcPct val="50000"/>
              </a:spcBef>
              <a:buFontTx/>
              <a:buNone/>
            </a:pPr>
            <a:r>
              <a:rPr lang="it-IT" altLang="it-IT" sz="2000" b="0"/>
              <a:t>Ci sono gli </a:t>
            </a:r>
            <a:r>
              <a:rPr lang="it-IT" altLang="it-IT" sz="2000"/>
              <a:t>effetti avversi basati sul meccanismo d’azione del farmaco (dose dipendenti)</a:t>
            </a:r>
            <a:r>
              <a:rPr lang="it-IT" altLang="it-IT" sz="2000" b="0"/>
              <a:t>, che costituiscono un’estensione della sua principale azione farmacologica; questi effetti avversi sono in genere dose dipendenti, relativamente facili da prevedere.</a:t>
            </a:r>
          </a:p>
          <a:p>
            <a:pPr algn="just" eaLnBrk="1" hangingPunct="1">
              <a:lnSpc>
                <a:spcPct val="150000"/>
              </a:lnSpc>
              <a:spcBef>
                <a:spcPct val="50000"/>
              </a:spcBef>
              <a:buFontTx/>
              <a:buNone/>
            </a:pPr>
            <a:r>
              <a:rPr lang="it-IT" altLang="it-IT" sz="2000" b="0"/>
              <a:t>Ci sono poi gli </a:t>
            </a:r>
            <a:r>
              <a:rPr lang="it-IT" altLang="it-IT" sz="2000"/>
              <a:t>effetti avversi idiosincratici</a:t>
            </a:r>
            <a:r>
              <a:rPr lang="it-IT" altLang="it-IT" sz="2000" b="0"/>
              <a:t>, che risultano da un’interazione del farmaco con fattori unici del paziente che va incontro a queste reazioni e che sono in genere indipendenti dall’azione principale del farmaco. Queste reazioni di tipo idiosincratico sono in genere rare, difficilmente prevedibili e legate a caratteristiche genetiche, immunologiche o ambientali dell’individuo.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F4552BF-1EA1-4916-A578-BAFB43B9D935}"/>
              </a:ext>
            </a:extLst>
          </p:cNvPr>
          <p:cNvSpPr>
            <a:spLocks noGrp="1" noChangeArrowheads="1"/>
          </p:cNvSpPr>
          <p:nvPr>
            <p:ph type="body" idx="1"/>
          </p:nvPr>
        </p:nvSpPr>
        <p:spPr>
          <a:xfrm>
            <a:off x="0" y="1025525"/>
            <a:ext cx="9144000" cy="4806950"/>
          </a:xfrm>
        </p:spPr>
        <p:txBody>
          <a:bodyPr lIns="90000" tIns="46800" rIns="90000" bIns="46800">
            <a:spAutoFit/>
          </a:bodyPr>
          <a:lstStyle/>
          <a:p>
            <a:pPr marL="341313" indent="-341313" algn="just" defTabSz="449263" eaLnBrk="1" hangingPunct="1">
              <a:lnSpc>
                <a:spcPct val="15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000"/>
              <a:t>A dosaggi normali, possono essere caratterizzati da periodi di latenza lunghi, ovvero il soggetto va incontro a diversi mesi di trattamento prima di sviluppare l’effetto avverso;</a:t>
            </a:r>
          </a:p>
          <a:p>
            <a:pPr marL="341313" indent="-341313" algn="just" defTabSz="449263" eaLnBrk="1" hangingPunct="1">
              <a:lnSpc>
                <a:spcPct val="15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000"/>
              <a:t>in genere riutilizzare lo stesso farmaco dopo che una reazione di questo tipo si è risolta non determina la riproduzione della tossicità, indicando che qualche fattore di tipo ambientale al momento della comparsa della tossicità era presente, oppure che si è verificato un qualche tipo di adattamento;</a:t>
            </a:r>
          </a:p>
          <a:p>
            <a:pPr marL="341313" indent="-341313" algn="just" defTabSz="449263" eaLnBrk="1" hangingPunct="1">
              <a:lnSpc>
                <a:spcPct val="15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000"/>
              <a:t>gli effetti avversi dose dipendenti sono molto più frequenti e meno gravi rispetto a quelli idiosincratici, che sono invece solitamente rari e possono avere conseguenze molto gravi.</a:t>
            </a:r>
          </a:p>
        </p:txBody>
      </p:sp>
      <p:sp>
        <p:nvSpPr>
          <p:cNvPr id="9219" name="Rectangle 3">
            <a:extLst>
              <a:ext uri="{FF2B5EF4-FFF2-40B4-BE49-F238E27FC236}">
                <a16:creationId xmlns:a16="http://schemas.microsoft.com/office/drawing/2014/main" id="{E53054F5-665F-4333-8C41-2717F17BEBD3}"/>
              </a:ext>
            </a:extLst>
          </p:cNvPr>
          <p:cNvSpPr>
            <a:spLocks noChangeArrowheads="1"/>
          </p:cNvSpPr>
          <p:nvPr/>
        </p:nvSpPr>
        <p:spPr bwMode="auto">
          <a:xfrm>
            <a:off x="-468313" y="-315913"/>
            <a:ext cx="1022508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chemeClr val="tx2"/>
                </a:solidFill>
              </a:rPr>
              <a:t>Effetti avversi basati sul meccanismo d’azione del farmaco (dose dipendenti)</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C72645E-A74E-4BB7-B9FA-8D2DB8FA1F26}"/>
              </a:ext>
            </a:extLst>
          </p:cNvPr>
          <p:cNvSpPr>
            <a:spLocks noGrp="1" noChangeArrowheads="1"/>
          </p:cNvSpPr>
          <p:nvPr>
            <p:ph type="body" idx="1"/>
          </p:nvPr>
        </p:nvSpPr>
        <p:spPr>
          <a:xfrm>
            <a:off x="468313" y="692150"/>
            <a:ext cx="8229600" cy="4525963"/>
          </a:xfrm>
        </p:spPr>
        <p:txBody>
          <a:bodyPr/>
          <a:lstStyle/>
          <a:p>
            <a:pPr algn="ctr" eaLnBrk="1" hangingPunct="1">
              <a:lnSpc>
                <a:spcPct val="150000"/>
              </a:lnSpc>
              <a:buFontTx/>
              <a:buNone/>
            </a:pPr>
            <a:r>
              <a:rPr lang="it-IT" altLang="it-IT" sz="2000" b="1"/>
              <a:t>Esempi di effetti avversi conseguenza dell'estensione dell'effetto primario del farmaco («on target»)</a:t>
            </a:r>
          </a:p>
          <a:p>
            <a:pPr eaLnBrk="1" hangingPunct="1">
              <a:lnSpc>
                <a:spcPct val="150000"/>
              </a:lnSpc>
            </a:pPr>
            <a:endParaRPr lang="it-IT" altLang="it-IT" sz="2000"/>
          </a:p>
          <a:p>
            <a:pPr eaLnBrk="1" hangingPunct="1">
              <a:lnSpc>
                <a:spcPct val="150000"/>
              </a:lnSpc>
            </a:pPr>
            <a:r>
              <a:rPr lang="it-IT" altLang="it-IT" sz="2000"/>
              <a:t>Immunosoppressori e infezioni.</a:t>
            </a:r>
          </a:p>
          <a:p>
            <a:pPr eaLnBrk="1" hangingPunct="1">
              <a:lnSpc>
                <a:spcPct val="150000"/>
              </a:lnSpc>
            </a:pPr>
            <a:r>
              <a:rPr lang="it-IT" altLang="it-IT" sz="2000"/>
              <a:t>Digossina e aritmie.</a:t>
            </a:r>
          </a:p>
          <a:p>
            <a:pPr eaLnBrk="1" hangingPunct="1">
              <a:lnSpc>
                <a:spcPct val="150000"/>
              </a:lnSpc>
              <a:buFontTx/>
              <a:buNone/>
            </a:pPr>
            <a:endParaRPr lang="it-IT" altLang="it-IT" sz="2000"/>
          </a:p>
          <a:p>
            <a:pPr algn="just" eaLnBrk="1" hangingPunct="1">
              <a:lnSpc>
                <a:spcPct val="150000"/>
              </a:lnSpc>
              <a:buFontTx/>
              <a:buNone/>
            </a:pPr>
            <a:r>
              <a:rPr lang="it-IT" altLang="it-IT" sz="2000"/>
              <a:t>In genere questi effetti possono essere controllati con un opportuno monitoraggio del trattamento (per esempio: monitoraggio terapeutico dei farmaci, controllo farmacocinetica).</a:t>
            </a:r>
          </a:p>
          <a:p>
            <a:pPr eaLnBrk="1" hangingPunct="1"/>
            <a:endParaRPr lang="it-IT" altLang="it-IT" sz="2000"/>
          </a:p>
          <a:p>
            <a:pPr eaLnBrk="1" hangingPunct="1"/>
            <a:endParaRPr lang="it-IT" altLang="it-IT"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8D59234-9307-4792-8FE9-5D46E78CE9A3}"/>
              </a:ext>
            </a:extLst>
          </p:cNvPr>
          <p:cNvSpPr>
            <a:spLocks noGrp="1" noChangeArrowheads="1"/>
          </p:cNvSpPr>
          <p:nvPr>
            <p:ph type="body" idx="1"/>
          </p:nvPr>
        </p:nvSpPr>
        <p:spPr>
          <a:xfrm>
            <a:off x="395288" y="1844675"/>
            <a:ext cx="8229600" cy="3024188"/>
          </a:xfrm>
        </p:spPr>
        <p:txBody>
          <a:bodyPr/>
          <a:lstStyle/>
          <a:p>
            <a:pPr algn="ctr" eaLnBrk="1" hangingPunct="1">
              <a:buFontTx/>
              <a:buNone/>
            </a:pPr>
            <a:r>
              <a:rPr lang="it-IT" altLang="it-IT" sz="2000" b="1"/>
              <a:t>Effetti dose dipendenti "off target"</a:t>
            </a:r>
          </a:p>
          <a:p>
            <a:pPr algn="ctr" eaLnBrk="1" hangingPunct="1">
              <a:buFontTx/>
              <a:buNone/>
            </a:pPr>
            <a:endParaRPr lang="it-IT" altLang="it-IT" sz="2000" b="1"/>
          </a:p>
          <a:p>
            <a:pPr eaLnBrk="1" hangingPunct="1">
              <a:buFontTx/>
              <a:buNone/>
            </a:pPr>
            <a:r>
              <a:rPr lang="it-IT" altLang="it-IT" sz="2000"/>
              <a:t>Alcuni farmaci hanno degli effetti avversi legati a meccanismi di azione secondari.</a:t>
            </a:r>
          </a:p>
          <a:p>
            <a:pPr eaLnBrk="1" hangingPunct="1">
              <a:buFontTx/>
              <a:buNone/>
            </a:pPr>
            <a:endParaRPr lang="it-IT" altLang="it-IT" sz="2000"/>
          </a:p>
          <a:p>
            <a:pPr eaLnBrk="1" hangingPunct="1">
              <a:buFontTx/>
              <a:buNone/>
            </a:pPr>
            <a:r>
              <a:rPr lang="it-IT" altLang="it-IT" sz="2000"/>
              <a:t>Per esempio: </a:t>
            </a:r>
          </a:p>
          <a:p>
            <a:pPr eaLnBrk="1" hangingPunct="1">
              <a:buFontTx/>
              <a:buNone/>
            </a:pPr>
            <a:r>
              <a:rPr lang="it-IT" altLang="it-IT" sz="2000"/>
              <a:t>- paracetamolo e tossicità epatica;</a:t>
            </a:r>
          </a:p>
          <a:p>
            <a:pPr eaLnBrk="1" hangingPunct="1">
              <a:buFontTx/>
              <a:buNone/>
            </a:pPr>
            <a:r>
              <a:rPr lang="it-IT" altLang="it-IT" sz="2000"/>
              <a:t>- farmaci anti-infiammatori non steroidei e acidità gastrica.</a:t>
            </a:r>
            <a:endParaRPr lang="it-IT" alt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778ED9AD-D502-4002-A1F6-987CE6A55F24}"/>
              </a:ext>
            </a:extLst>
          </p:cNvPr>
          <p:cNvSpPr>
            <a:spLocks noGrp="1" noChangeArrowheads="1"/>
          </p:cNvSpPr>
          <p:nvPr>
            <p:ph type="title"/>
          </p:nvPr>
        </p:nvSpPr>
        <p:spPr/>
        <p:txBody>
          <a:bodyPr/>
          <a:lstStyle/>
          <a:p>
            <a:r>
              <a:rPr lang="it-IT" altLang="it-IT" sz="4000" b="1"/>
              <a:t>Effetti avversi dose dipendenti «off-target»: FANS e COX</a:t>
            </a:r>
          </a:p>
        </p:txBody>
      </p:sp>
      <p:pic>
        <p:nvPicPr>
          <p:cNvPr id="15363" name="Segnaposto contenuto 3">
            <a:extLst>
              <a:ext uri="{FF2B5EF4-FFF2-40B4-BE49-F238E27FC236}">
                <a16:creationId xmlns:a16="http://schemas.microsoft.com/office/drawing/2014/main" id="{7A030CEB-71AD-43FD-876F-5BDE6DAF02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1900" y="1600200"/>
            <a:ext cx="6680200"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egnaposto contenuto 3">
            <a:extLst>
              <a:ext uri="{FF2B5EF4-FFF2-40B4-BE49-F238E27FC236}">
                <a16:creationId xmlns:a16="http://schemas.microsoft.com/office/drawing/2014/main" id="{07264EEE-2CBB-4FA9-B743-EF7A587863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078038"/>
            <a:ext cx="8229600" cy="3570287"/>
          </a:xfrm>
        </p:spPr>
      </p:pic>
      <p:sp>
        <p:nvSpPr>
          <p:cNvPr id="16387" name="Titolo 1">
            <a:extLst>
              <a:ext uri="{FF2B5EF4-FFF2-40B4-BE49-F238E27FC236}">
                <a16:creationId xmlns:a16="http://schemas.microsoft.com/office/drawing/2014/main" id="{79297AF3-2E25-4FFB-8AD8-25E35E2ED6C6}"/>
              </a:ext>
            </a:extLst>
          </p:cNvPr>
          <p:cNvSpPr>
            <a:spLocks noGrp="1" noChangeArrowheads="1"/>
          </p:cNvSpPr>
          <p:nvPr>
            <p:ph type="title"/>
          </p:nvPr>
        </p:nvSpPr>
        <p:spPr/>
        <p:txBody>
          <a:bodyPr/>
          <a:lstStyle/>
          <a:p>
            <a:r>
              <a:rPr lang="it-IT" altLang="it-IT" sz="4000" b="1"/>
              <a:t>Effetti avversi dose dipendenti «off-target»: FANS e COX</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2870</TotalTime>
  <Words>1371</Words>
  <Application>Microsoft Office PowerPoint</Application>
  <PresentationFormat>Presentazione su schermo (4:3)</PresentationFormat>
  <Paragraphs>132</Paragraphs>
  <Slides>30</Slides>
  <Notes>20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30</vt:i4>
      </vt:variant>
    </vt:vector>
  </HeadingPairs>
  <TitlesOfParts>
    <vt:vector size="34" baseType="lpstr">
      <vt:lpstr>Arial</vt:lpstr>
      <vt:lpstr>Webdings</vt:lpstr>
      <vt:lpstr>Calibri</vt:lpstr>
      <vt:lpstr>Struttura predefinita</vt:lpstr>
      <vt:lpstr>Presentazione standard di PowerPoint</vt:lpstr>
      <vt:lpstr>Personalized therapy</vt:lpstr>
      <vt:lpstr>Presentazione standard di PowerPoint</vt:lpstr>
      <vt:lpstr>Presentazione standard di PowerPoint</vt:lpstr>
      <vt:lpstr>Presentazione standard di PowerPoint</vt:lpstr>
      <vt:lpstr>Presentazione standard di PowerPoint</vt:lpstr>
      <vt:lpstr>Presentazione standard di PowerPoint</vt:lpstr>
      <vt:lpstr>Effetti avversi dose dipendenti «off-target»: FANS e COX</vt:lpstr>
      <vt:lpstr>Effetti avversi dose dipendenti «off-target»: FANS e COX</vt:lpstr>
      <vt:lpstr>Effetti avversi dose dipendenti «off-target»: paracetamolo</vt:lpstr>
      <vt:lpstr>Effetti avversi paracetamolo</vt:lpstr>
      <vt:lpstr>Effetti avversi paracetamolo: antidoto acetilcisteina</vt:lpstr>
      <vt:lpstr>Effetti avversi paracetamolo: indicazione all’uso di aceticisteina dopo singola dose</vt:lpstr>
      <vt:lpstr>Presentazione standard di PowerPoint</vt:lpstr>
      <vt:lpstr>Reazioni di ipersensibilità</vt:lpstr>
      <vt:lpstr>Presentazione standard di PowerPoint</vt:lpstr>
      <vt:lpstr>Forme più comuni di effetti avversi dose indipendenti immunomediati (ipersensibilità)</vt:lpstr>
      <vt:lpstr>Anafilassi </vt:lpstr>
      <vt:lpstr>Discrasia del sangue</vt:lpstr>
      <vt:lpstr>Tossicità epatica</vt:lpstr>
      <vt:lpstr>Eruzioni cutanee</vt:lpstr>
      <vt:lpstr>Presentazione standard di PowerPoint</vt:lpstr>
      <vt:lpstr>Ipotesi del meccanismo delle reazioni di ipersensibilità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High-throughput genotyping</dc:title>
  <dc:creator>Anna Rautanen</dc:creator>
  <cp:lastModifiedBy>Gabriele Stocco</cp:lastModifiedBy>
  <cp:revision>84</cp:revision>
  <dcterms:created xsi:type="dcterms:W3CDTF">2003-08-15T06:58:17Z</dcterms:created>
  <dcterms:modified xsi:type="dcterms:W3CDTF">2021-10-27T05:38:00Z</dcterms:modified>
</cp:coreProperties>
</file>