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5" r:id="rId6"/>
    <p:sldId id="262" r:id="rId7"/>
    <p:sldId id="263" r:id="rId8"/>
    <p:sldId id="267" r:id="rId9"/>
    <p:sldId id="268" r:id="rId10"/>
    <p:sldId id="269" r:id="rId11"/>
    <p:sldId id="273" r:id="rId12"/>
    <p:sldId id="266" r:id="rId1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740A13-D323-4946-875C-07871004D7BA}"/>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CC122AB1-5665-498A-AEEE-64C0E82E09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E0055C5A-3E5C-4CE1-B508-D11968C26674}"/>
              </a:ext>
            </a:extLst>
          </p:cNvPr>
          <p:cNvSpPr>
            <a:spLocks noGrp="1"/>
          </p:cNvSpPr>
          <p:nvPr>
            <p:ph type="dt" sz="half" idx="10"/>
          </p:nvPr>
        </p:nvSpPr>
        <p:spPr/>
        <p:txBody>
          <a:bodyPr/>
          <a:lstStyle/>
          <a:p>
            <a:fld id="{6A079AD4-A462-478C-8E09-043954D038FE}" type="datetimeFigureOut">
              <a:rPr lang="de-DE" smtClean="0"/>
              <a:t>03.11.2021</a:t>
            </a:fld>
            <a:endParaRPr lang="de-DE"/>
          </a:p>
        </p:txBody>
      </p:sp>
      <p:sp>
        <p:nvSpPr>
          <p:cNvPr id="5" name="Fußzeilenplatzhalter 4">
            <a:extLst>
              <a:ext uri="{FF2B5EF4-FFF2-40B4-BE49-F238E27FC236}">
                <a16:creationId xmlns:a16="http://schemas.microsoft.com/office/drawing/2014/main" id="{2A6DC45D-D56A-4206-841F-38798898A9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DCAC4B5-17CE-4220-862A-77594202E27B}"/>
              </a:ext>
            </a:extLst>
          </p:cNvPr>
          <p:cNvSpPr>
            <a:spLocks noGrp="1"/>
          </p:cNvSpPr>
          <p:nvPr>
            <p:ph type="sldNum" sz="quarter" idx="12"/>
          </p:nvPr>
        </p:nvSpPr>
        <p:spPr/>
        <p:txBody>
          <a:bodyPr/>
          <a:lstStyle/>
          <a:p>
            <a:fld id="{5C51D972-4B66-42B1-B4CD-594B7FC2DB9B}" type="slidenum">
              <a:rPr lang="de-DE" smtClean="0"/>
              <a:t>‹Nr.›</a:t>
            </a:fld>
            <a:endParaRPr lang="de-DE"/>
          </a:p>
        </p:txBody>
      </p:sp>
    </p:spTree>
    <p:extLst>
      <p:ext uri="{BB962C8B-B14F-4D97-AF65-F5344CB8AC3E}">
        <p14:creationId xmlns:p14="http://schemas.microsoft.com/office/powerpoint/2010/main" val="1970292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097290-7C62-48E9-9114-87CE13690C1A}"/>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E1C3F7B4-A937-4912-BAF1-3F4FAB708AD3}"/>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33B9C44-E3B8-4A95-9B7B-449F2A41BE76}"/>
              </a:ext>
            </a:extLst>
          </p:cNvPr>
          <p:cNvSpPr>
            <a:spLocks noGrp="1"/>
          </p:cNvSpPr>
          <p:nvPr>
            <p:ph type="dt" sz="half" idx="10"/>
          </p:nvPr>
        </p:nvSpPr>
        <p:spPr/>
        <p:txBody>
          <a:bodyPr/>
          <a:lstStyle/>
          <a:p>
            <a:fld id="{6A079AD4-A462-478C-8E09-043954D038FE}" type="datetimeFigureOut">
              <a:rPr lang="de-DE" smtClean="0"/>
              <a:t>03.11.2021</a:t>
            </a:fld>
            <a:endParaRPr lang="de-DE"/>
          </a:p>
        </p:txBody>
      </p:sp>
      <p:sp>
        <p:nvSpPr>
          <p:cNvPr id="5" name="Fußzeilenplatzhalter 4">
            <a:extLst>
              <a:ext uri="{FF2B5EF4-FFF2-40B4-BE49-F238E27FC236}">
                <a16:creationId xmlns:a16="http://schemas.microsoft.com/office/drawing/2014/main" id="{92116B86-5318-4B91-B7B5-7992E1AD048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D62A9E4-E75A-4156-A193-0189E40270A4}"/>
              </a:ext>
            </a:extLst>
          </p:cNvPr>
          <p:cNvSpPr>
            <a:spLocks noGrp="1"/>
          </p:cNvSpPr>
          <p:nvPr>
            <p:ph type="sldNum" sz="quarter" idx="12"/>
          </p:nvPr>
        </p:nvSpPr>
        <p:spPr/>
        <p:txBody>
          <a:bodyPr/>
          <a:lstStyle/>
          <a:p>
            <a:fld id="{5C51D972-4B66-42B1-B4CD-594B7FC2DB9B}" type="slidenum">
              <a:rPr lang="de-DE" smtClean="0"/>
              <a:t>‹Nr.›</a:t>
            </a:fld>
            <a:endParaRPr lang="de-DE"/>
          </a:p>
        </p:txBody>
      </p:sp>
    </p:spTree>
    <p:extLst>
      <p:ext uri="{BB962C8B-B14F-4D97-AF65-F5344CB8AC3E}">
        <p14:creationId xmlns:p14="http://schemas.microsoft.com/office/powerpoint/2010/main" val="3862482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1B34E632-5738-434A-9C5D-68F0A8C2BF30}"/>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72DC17AA-AB4F-4F20-888B-15BB3C9772B7}"/>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AA55FEF-F03B-433E-9954-355CB74C1B52}"/>
              </a:ext>
            </a:extLst>
          </p:cNvPr>
          <p:cNvSpPr>
            <a:spLocks noGrp="1"/>
          </p:cNvSpPr>
          <p:nvPr>
            <p:ph type="dt" sz="half" idx="10"/>
          </p:nvPr>
        </p:nvSpPr>
        <p:spPr/>
        <p:txBody>
          <a:bodyPr/>
          <a:lstStyle/>
          <a:p>
            <a:fld id="{6A079AD4-A462-478C-8E09-043954D038FE}" type="datetimeFigureOut">
              <a:rPr lang="de-DE" smtClean="0"/>
              <a:t>03.11.2021</a:t>
            </a:fld>
            <a:endParaRPr lang="de-DE"/>
          </a:p>
        </p:txBody>
      </p:sp>
      <p:sp>
        <p:nvSpPr>
          <p:cNvPr id="5" name="Fußzeilenplatzhalter 4">
            <a:extLst>
              <a:ext uri="{FF2B5EF4-FFF2-40B4-BE49-F238E27FC236}">
                <a16:creationId xmlns:a16="http://schemas.microsoft.com/office/drawing/2014/main" id="{DBC5017A-07C3-4A67-AE9C-6B935B4639E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CA3BD63-3A4A-4348-9A80-954F013E108A}"/>
              </a:ext>
            </a:extLst>
          </p:cNvPr>
          <p:cNvSpPr>
            <a:spLocks noGrp="1"/>
          </p:cNvSpPr>
          <p:nvPr>
            <p:ph type="sldNum" sz="quarter" idx="12"/>
          </p:nvPr>
        </p:nvSpPr>
        <p:spPr/>
        <p:txBody>
          <a:bodyPr/>
          <a:lstStyle/>
          <a:p>
            <a:fld id="{5C51D972-4B66-42B1-B4CD-594B7FC2DB9B}" type="slidenum">
              <a:rPr lang="de-DE" smtClean="0"/>
              <a:t>‹Nr.›</a:t>
            </a:fld>
            <a:endParaRPr lang="de-DE"/>
          </a:p>
        </p:txBody>
      </p:sp>
    </p:spTree>
    <p:extLst>
      <p:ext uri="{BB962C8B-B14F-4D97-AF65-F5344CB8AC3E}">
        <p14:creationId xmlns:p14="http://schemas.microsoft.com/office/powerpoint/2010/main" val="2611099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997B9D-6093-4AC7-B2AE-AA21626C0CF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5CEA13C-9094-49C3-96FA-37E6B819F880}"/>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9A0FAA9-4899-421A-9258-774BDBE3986B}"/>
              </a:ext>
            </a:extLst>
          </p:cNvPr>
          <p:cNvSpPr>
            <a:spLocks noGrp="1"/>
          </p:cNvSpPr>
          <p:nvPr>
            <p:ph type="dt" sz="half" idx="10"/>
          </p:nvPr>
        </p:nvSpPr>
        <p:spPr/>
        <p:txBody>
          <a:bodyPr/>
          <a:lstStyle/>
          <a:p>
            <a:fld id="{6A079AD4-A462-478C-8E09-043954D038FE}" type="datetimeFigureOut">
              <a:rPr lang="de-DE" smtClean="0"/>
              <a:t>03.11.2021</a:t>
            </a:fld>
            <a:endParaRPr lang="de-DE"/>
          </a:p>
        </p:txBody>
      </p:sp>
      <p:sp>
        <p:nvSpPr>
          <p:cNvPr id="5" name="Fußzeilenplatzhalter 4">
            <a:extLst>
              <a:ext uri="{FF2B5EF4-FFF2-40B4-BE49-F238E27FC236}">
                <a16:creationId xmlns:a16="http://schemas.microsoft.com/office/drawing/2014/main" id="{BAFCD9FF-6D97-4008-B344-A3616791BB0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A032D2E-E497-43CC-A966-ED633501F206}"/>
              </a:ext>
            </a:extLst>
          </p:cNvPr>
          <p:cNvSpPr>
            <a:spLocks noGrp="1"/>
          </p:cNvSpPr>
          <p:nvPr>
            <p:ph type="sldNum" sz="quarter" idx="12"/>
          </p:nvPr>
        </p:nvSpPr>
        <p:spPr/>
        <p:txBody>
          <a:bodyPr/>
          <a:lstStyle/>
          <a:p>
            <a:fld id="{5C51D972-4B66-42B1-B4CD-594B7FC2DB9B}" type="slidenum">
              <a:rPr lang="de-DE" smtClean="0"/>
              <a:t>‹Nr.›</a:t>
            </a:fld>
            <a:endParaRPr lang="de-DE"/>
          </a:p>
        </p:txBody>
      </p:sp>
    </p:spTree>
    <p:extLst>
      <p:ext uri="{BB962C8B-B14F-4D97-AF65-F5344CB8AC3E}">
        <p14:creationId xmlns:p14="http://schemas.microsoft.com/office/powerpoint/2010/main" val="3563360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073AD1-AF40-4ED9-B6C9-522CD955E866}"/>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D42F3BE-2814-44B3-891A-D167A5310A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8299F9C5-AFF7-4E05-ACD1-5FCCC63A373F}"/>
              </a:ext>
            </a:extLst>
          </p:cNvPr>
          <p:cNvSpPr>
            <a:spLocks noGrp="1"/>
          </p:cNvSpPr>
          <p:nvPr>
            <p:ph type="dt" sz="half" idx="10"/>
          </p:nvPr>
        </p:nvSpPr>
        <p:spPr/>
        <p:txBody>
          <a:bodyPr/>
          <a:lstStyle/>
          <a:p>
            <a:fld id="{6A079AD4-A462-478C-8E09-043954D038FE}" type="datetimeFigureOut">
              <a:rPr lang="de-DE" smtClean="0"/>
              <a:t>03.11.2021</a:t>
            </a:fld>
            <a:endParaRPr lang="de-DE"/>
          </a:p>
        </p:txBody>
      </p:sp>
      <p:sp>
        <p:nvSpPr>
          <p:cNvPr id="5" name="Fußzeilenplatzhalter 4">
            <a:extLst>
              <a:ext uri="{FF2B5EF4-FFF2-40B4-BE49-F238E27FC236}">
                <a16:creationId xmlns:a16="http://schemas.microsoft.com/office/drawing/2014/main" id="{0BEE5A81-5DD1-4D4E-A596-3C7E50DCDF3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E8A2A19-179A-4141-9561-2F84EBB34772}"/>
              </a:ext>
            </a:extLst>
          </p:cNvPr>
          <p:cNvSpPr>
            <a:spLocks noGrp="1"/>
          </p:cNvSpPr>
          <p:nvPr>
            <p:ph type="sldNum" sz="quarter" idx="12"/>
          </p:nvPr>
        </p:nvSpPr>
        <p:spPr/>
        <p:txBody>
          <a:bodyPr/>
          <a:lstStyle/>
          <a:p>
            <a:fld id="{5C51D972-4B66-42B1-B4CD-594B7FC2DB9B}" type="slidenum">
              <a:rPr lang="de-DE" smtClean="0"/>
              <a:t>‹Nr.›</a:t>
            </a:fld>
            <a:endParaRPr lang="de-DE"/>
          </a:p>
        </p:txBody>
      </p:sp>
    </p:spTree>
    <p:extLst>
      <p:ext uri="{BB962C8B-B14F-4D97-AF65-F5344CB8AC3E}">
        <p14:creationId xmlns:p14="http://schemas.microsoft.com/office/powerpoint/2010/main" val="3479815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56CA06-A939-43B1-B12F-42604333B4E6}"/>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57139B2B-602D-46C6-8DBB-ED651B3DACFC}"/>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99113983-FE81-4419-ACA7-CFD1836169D7}"/>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CD6D22A0-7A6C-4067-831B-898A46F32F36}"/>
              </a:ext>
            </a:extLst>
          </p:cNvPr>
          <p:cNvSpPr>
            <a:spLocks noGrp="1"/>
          </p:cNvSpPr>
          <p:nvPr>
            <p:ph type="dt" sz="half" idx="10"/>
          </p:nvPr>
        </p:nvSpPr>
        <p:spPr/>
        <p:txBody>
          <a:bodyPr/>
          <a:lstStyle/>
          <a:p>
            <a:fld id="{6A079AD4-A462-478C-8E09-043954D038FE}" type="datetimeFigureOut">
              <a:rPr lang="de-DE" smtClean="0"/>
              <a:t>03.11.2021</a:t>
            </a:fld>
            <a:endParaRPr lang="de-DE"/>
          </a:p>
        </p:txBody>
      </p:sp>
      <p:sp>
        <p:nvSpPr>
          <p:cNvPr id="6" name="Fußzeilenplatzhalter 5">
            <a:extLst>
              <a:ext uri="{FF2B5EF4-FFF2-40B4-BE49-F238E27FC236}">
                <a16:creationId xmlns:a16="http://schemas.microsoft.com/office/drawing/2014/main" id="{30C02EC9-0B44-459A-A0AC-537E68BD22D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8A50659-19ED-4E3E-9A08-CFF655180647}"/>
              </a:ext>
            </a:extLst>
          </p:cNvPr>
          <p:cNvSpPr>
            <a:spLocks noGrp="1"/>
          </p:cNvSpPr>
          <p:nvPr>
            <p:ph type="sldNum" sz="quarter" idx="12"/>
          </p:nvPr>
        </p:nvSpPr>
        <p:spPr/>
        <p:txBody>
          <a:bodyPr/>
          <a:lstStyle/>
          <a:p>
            <a:fld id="{5C51D972-4B66-42B1-B4CD-594B7FC2DB9B}" type="slidenum">
              <a:rPr lang="de-DE" smtClean="0"/>
              <a:t>‹Nr.›</a:t>
            </a:fld>
            <a:endParaRPr lang="de-DE"/>
          </a:p>
        </p:txBody>
      </p:sp>
    </p:spTree>
    <p:extLst>
      <p:ext uri="{BB962C8B-B14F-4D97-AF65-F5344CB8AC3E}">
        <p14:creationId xmlns:p14="http://schemas.microsoft.com/office/powerpoint/2010/main" val="143061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3E8978-D349-4DD9-8A96-E0AA3D250A65}"/>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1BEE1C82-AF2E-48C0-B245-5D4FD47754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2FB512AB-CB0D-4491-AADE-CAD1AEA358C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645EC4FA-D81A-4737-9A46-0BC7F2E893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A951020-E08B-4F2F-9BCD-86D98B823A58}"/>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CC7ACB82-6AD0-484C-9532-62C6FF9A815B}"/>
              </a:ext>
            </a:extLst>
          </p:cNvPr>
          <p:cNvSpPr>
            <a:spLocks noGrp="1"/>
          </p:cNvSpPr>
          <p:nvPr>
            <p:ph type="dt" sz="half" idx="10"/>
          </p:nvPr>
        </p:nvSpPr>
        <p:spPr/>
        <p:txBody>
          <a:bodyPr/>
          <a:lstStyle/>
          <a:p>
            <a:fld id="{6A079AD4-A462-478C-8E09-043954D038FE}" type="datetimeFigureOut">
              <a:rPr lang="de-DE" smtClean="0"/>
              <a:t>03.11.2021</a:t>
            </a:fld>
            <a:endParaRPr lang="de-DE"/>
          </a:p>
        </p:txBody>
      </p:sp>
      <p:sp>
        <p:nvSpPr>
          <p:cNvPr id="8" name="Fußzeilenplatzhalter 7">
            <a:extLst>
              <a:ext uri="{FF2B5EF4-FFF2-40B4-BE49-F238E27FC236}">
                <a16:creationId xmlns:a16="http://schemas.microsoft.com/office/drawing/2014/main" id="{B0D067DB-44E7-40B4-91F7-601F115899B0}"/>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3F975A77-4F14-4271-B813-5779459AA34B}"/>
              </a:ext>
            </a:extLst>
          </p:cNvPr>
          <p:cNvSpPr>
            <a:spLocks noGrp="1"/>
          </p:cNvSpPr>
          <p:nvPr>
            <p:ph type="sldNum" sz="quarter" idx="12"/>
          </p:nvPr>
        </p:nvSpPr>
        <p:spPr/>
        <p:txBody>
          <a:bodyPr/>
          <a:lstStyle/>
          <a:p>
            <a:fld id="{5C51D972-4B66-42B1-B4CD-594B7FC2DB9B}" type="slidenum">
              <a:rPr lang="de-DE" smtClean="0"/>
              <a:t>‹Nr.›</a:t>
            </a:fld>
            <a:endParaRPr lang="de-DE"/>
          </a:p>
        </p:txBody>
      </p:sp>
    </p:spTree>
    <p:extLst>
      <p:ext uri="{BB962C8B-B14F-4D97-AF65-F5344CB8AC3E}">
        <p14:creationId xmlns:p14="http://schemas.microsoft.com/office/powerpoint/2010/main" val="2373770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1EC112-ACD9-4211-87BC-EC6C38E63D6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FAA7E7ED-C325-4D10-8D84-2D8854FCD58A}"/>
              </a:ext>
            </a:extLst>
          </p:cNvPr>
          <p:cNvSpPr>
            <a:spLocks noGrp="1"/>
          </p:cNvSpPr>
          <p:nvPr>
            <p:ph type="dt" sz="half" idx="10"/>
          </p:nvPr>
        </p:nvSpPr>
        <p:spPr/>
        <p:txBody>
          <a:bodyPr/>
          <a:lstStyle/>
          <a:p>
            <a:fld id="{6A079AD4-A462-478C-8E09-043954D038FE}" type="datetimeFigureOut">
              <a:rPr lang="de-DE" smtClean="0"/>
              <a:t>03.11.2021</a:t>
            </a:fld>
            <a:endParaRPr lang="de-DE"/>
          </a:p>
        </p:txBody>
      </p:sp>
      <p:sp>
        <p:nvSpPr>
          <p:cNvPr id="4" name="Fußzeilenplatzhalter 3">
            <a:extLst>
              <a:ext uri="{FF2B5EF4-FFF2-40B4-BE49-F238E27FC236}">
                <a16:creationId xmlns:a16="http://schemas.microsoft.com/office/drawing/2014/main" id="{EA6D1E20-76A3-4334-939E-9E671EAA61CA}"/>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9D7D4736-054E-4D8B-8529-D75015562151}"/>
              </a:ext>
            </a:extLst>
          </p:cNvPr>
          <p:cNvSpPr>
            <a:spLocks noGrp="1"/>
          </p:cNvSpPr>
          <p:nvPr>
            <p:ph type="sldNum" sz="quarter" idx="12"/>
          </p:nvPr>
        </p:nvSpPr>
        <p:spPr/>
        <p:txBody>
          <a:bodyPr/>
          <a:lstStyle/>
          <a:p>
            <a:fld id="{5C51D972-4B66-42B1-B4CD-594B7FC2DB9B}" type="slidenum">
              <a:rPr lang="de-DE" smtClean="0"/>
              <a:t>‹Nr.›</a:t>
            </a:fld>
            <a:endParaRPr lang="de-DE"/>
          </a:p>
        </p:txBody>
      </p:sp>
    </p:spTree>
    <p:extLst>
      <p:ext uri="{BB962C8B-B14F-4D97-AF65-F5344CB8AC3E}">
        <p14:creationId xmlns:p14="http://schemas.microsoft.com/office/powerpoint/2010/main" val="4072040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EE907BA1-C415-40EF-B97C-2C8D9C6ADA83}"/>
              </a:ext>
            </a:extLst>
          </p:cNvPr>
          <p:cNvSpPr>
            <a:spLocks noGrp="1"/>
          </p:cNvSpPr>
          <p:nvPr>
            <p:ph type="dt" sz="half" idx="10"/>
          </p:nvPr>
        </p:nvSpPr>
        <p:spPr/>
        <p:txBody>
          <a:bodyPr/>
          <a:lstStyle/>
          <a:p>
            <a:fld id="{6A079AD4-A462-478C-8E09-043954D038FE}" type="datetimeFigureOut">
              <a:rPr lang="de-DE" smtClean="0"/>
              <a:t>03.11.2021</a:t>
            </a:fld>
            <a:endParaRPr lang="de-DE"/>
          </a:p>
        </p:txBody>
      </p:sp>
      <p:sp>
        <p:nvSpPr>
          <p:cNvPr id="3" name="Fußzeilenplatzhalter 2">
            <a:extLst>
              <a:ext uri="{FF2B5EF4-FFF2-40B4-BE49-F238E27FC236}">
                <a16:creationId xmlns:a16="http://schemas.microsoft.com/office/drawing/2014/main" id="{F9D13C68-142C-4C09-BF93-BEE2CDA1C5BE}"/>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57244FB-F275-427A-B232-F3FFFF803948}"/>
              </a:ext>
            </a:extLst>
          </p:cNvPr>
          <p:cNvSpPr>
            <a:spLocks noGrp="1"/>
          </p:cNvSpPr>
          <p:nvPr>
            <p:ph type="sldNum" sz="quarter" idx="12"/>
          </p:nvPr>
        </p:nvSpPr>
        <p:spPr/>
        <p:txBody>
          <a:bodyPr/>
          <a:lstStyle/>
          <a:p>
            <a:fld id="{5C51D972-4B66-42B1-B4CD-594B7FC2DB9B}" type="slidenum">
              <a:rPr lang="de-DE" smtClean="0"/>
              <a:t>‹Nr.›</a:t>
            </a:fld>
            <a:endParaRPr lang="de-DE"/>
          </a:p>
        </p:txBody>
      </p:sp>
    </p:spTree>
    <p:extLst>
      <p:ext uri="{BB962C8B-B14F-4D97-AF65-F5344CB8AC3E}">
        <p14:creationId xmlns:p14="http://schemas.microsoft.com/office/powerpoint/2010/main" val="2831874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F934D3-D6F4-4601-A365-6AFD8A20008E}"/>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47ED66F2-588D-43A2-8E08-E0C3D9EF07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AFEBF8B0-EFA3-4126-A181-32DC02573F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A491140-6682-4561-9816-0A804606C29C}"/>
              </a:ext>
            </a:extLst>
          </p:cNvPr>
          <p:cNvSpPr>
            <a:spLocks noGrp="1"/>
          </p:cNvSpPr>
          <p:nvPr>
            <p:ph type="dt" sz="half" idx="10"/>
          </p:nvPr>
        </p:nvSpPr>
        <p:spPr/>
        <p:txBody>
          <a:bodyPr/>
          <a:lstStyle/>
          <a:p>
            <a:fld id="{6A079AD4-A462-478C-8E09-043954D038FE}" type="datetimeFigureOut">
              <a:rPr lang="de-DE" smtClean="0"/>
              <a:t>03.11.2021</a:t>
            </a:fld>
            <a:endParaRPr lang="de-DE"/>
          </a:p>
        </p:txBody>
      </p:sp>
      <p:sp>
        <p:nvSpPr>
          <p:cNvPr id="6" name="Fußzeilenplatzhalter 5">
            <a:extLst>
              <a:ext uri="{FF2B5EF4-FFF2-40B4-BE49-F238E27FC236}">
                <a16:creationId xmlns:a16="http://schemas.microsoft.com/office/drawing/2014/main" id="{5790F93B-3449-4914-B3A2-277721AA46E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5C30ABCE-4C2B-4BA2-8C4E-E9CD075FFCDF}"/>
              </a:ext>
            </a:extLst>
          </p:cNvPr>
          <p:cNvSpPr>
            <a:spLocks noGrp="1"/>
          </p:cNvSpPr>
          <p:nvPr>
            <p:ph type="sldNum" sz="quarter" idx="12"/>
          </p:nvPr>
        </p:nvSpPr>
        <p:spPr/>
        <p:txBody>
          <a:bodyPr/>
          <a:lstStyle/>
          <a:p>
            <a:fld id="{5C51D972-4B66-42B1-B4CD-594B7FC2DB9B}" type="slidenum">
              <a:rPr lang="de-DE" smtClean="0"/>
              <a:t>‹Nr.›</a:t>
            </a:fld>
            <a:endParaRPr lang="de-DE"/>
          </a:p>
        </p:txBody>
      </p:sp>
    </p:spTree>
    <p:extLst>
      <p:ext uri="{BB962C8B-B14F-4D97-AF65-F5344CB8AC3E}">
        <p14:creationId xmlns:p14="http://schemas.microsoft.com/office/powerpoint/2010/main" val="2261957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DCED4D-AA8A-4664-AC60-321777B9CBD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23F72CFE-5C8E-45C4-8224-71A91764DB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C96900E5-4A22-400F-9663-3CC37E419B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D29AD50-EDD6-47A5-BA87-5CEAACA9DDDF}"/>
              </a:ext>
            </a:extLst>
          </p:cNvPr>
          <p:cNvSpPr>
            <a:spLocks noGrp="1"/>
          </p:cNvSpPr>
          <p:nvPr>
            <p:ph type="dt" sz="half" idx="10"/>
          </p:nvPr>
        </p:nvSpPr>
        <p:spPr/>
        <p:txBody>
          <a:bodyPr/>
          <a:lstStyle/>
          <a:p>
            <a:fld id="{6A079AD4-A462-478C-8E09-043954D038FE}" type="datetimeFigureOut">
              <a:rPr lang="de-DE" smtClean="0"/>
              <a:t>03.11.2021</a:t>
            </a:fld>
            <a:endParaRPr lang="de-DE"/>
          </a:p>
        </p:txBody>
      </p:sp>
      <p:sp>
        <p:nvSpPr>
          <p:cNvPr id="6" name="Fußzeilenplatzhalter 5">
            <a:extLst>
              <a:ext uri="{FF2B5EF4-FFF2-40B4-BE49-F238E27FC236}">
                <a16:creationId xmlns:a16="http://schemas.microsoft.com/office/drawing/2014/main" id="{16B6010F-B662-41A3-9706-B66E9D7D2A6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5E07EF6E-E158-49F8-8695-F461A805F8E3}"/>
              </a:ext>
            </a:extLst>
          </p:cNvPr>
          <p:cNvSpPr>
            <a:spLocks noGrp="1"/>
          </p:cNvSpPr>
          <p:nvPr>
            <p:ph type="sldNum" sz="quarter" idx="12"/>
          </p:nvPr>
        </p:nvSpPr>
        <p:spPr/>
        <p:txBody>
          <a:bodyPr/>
          <a:lstStyle/>
          <a:p>
            <a:fld id="{5C51D972-4B66-42B1-B4CD-594B7FC2DB9B}" type="slidenum">
              <a:rPr lang="de-DE" smtClean="0"/>
              <a:t>‹Nr.›</a:t>
            </a:fld>
            <a:endParaRPr lang="de-DE"/>
          </a:p>
        </p:txBody>
      </p:sp>
    </p:spTree>
    <p:extLst>
      <p:ext uri="{BB962C8B-B14F-4D97-AF65-F5344CB8AC3E}">
        <p14:creationId xmlns:p14="http://schemas.microsoft.com/office/powerpoint/2010/main" val="833476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65B032AA-B822-4259-8916-CB20F6097B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F5FE768F-794C-4633-B585-9D9AB60740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8E969BF-A379-4E97-98F3-BC4F2F2085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079AD4-A462-478C-8E09-043954D038FE}" type="datetimeFigureOut">
              <a:rPr lang="de-DE" smtClean="0"/>
              <a:t>03.11.2021</a:t>
            </a:fld>
            <a:endParaRPr lang="de-DE"/>
          </a:p>
        </p:txBody>
      </p:sp>
      <p:sp>
        <p:nvSpPr>
          <p:cNvPr id="5" name="Fußzeilenplatzhalter 4">
            <a:extLst>
              <a:ext uri="{FF2B5EF4-FFF2-40B4-BE49-F238E27FC236}">
                <a16:creationId xmlns:a16="http://schemas.microsoft.com/office/drawing/2014/main" id="{58FFD872-A6C9-47EA-A1E5-E31AF6C37E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8140806D-C1A9-4400-BABC-C003F7177E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51D972-4B66-42B1-B4CD-594B7FC2DB9B}" type="slidenum">
              <a:rPr lang="de-DE" smtClean="0"/>
              <a:t>‹Nr.›</a:t>
            </a:fld>
            <a:endParaRPr lang="de-DE"/>
          </a:p>
        </p:txBody>
      </p:sp>
    </p:spTree>
    <p:extLst>
      <p:ext uri="{BB962C8B-B14F-4D97-AF65-F5344CB8AC3E}">
        <p14:creationId xmlns:p14="http://schemas.microsoft.com/office/powerpoint/2010/main" val="18427306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DD0E4B-DAA3-4142-B9F8-71EA94A3977F}"/>
              </a:ext>
            </a:extLst>
          </p:cNvPr>
          <p:cNvSpPr>
            <a:spLocks noGrp="1"/>
          </p:cNvSpPr>
          <p:nvPr>
            <p:ph type="ctrTitle"/>
          </p:nvPr>
        </p:nvSpPr>
        <p:spPr>
          <a:xfrm>
            <a:off x="1419225" y="1446213"/>
            <a:ext cx="9144000" cy="2387600"/>
          </a:xfrm>
        </p:spPr>
        <p:txBody>
          <a:bodyPr>
            <a:normAutofit/>
          </a:bodyPr>
          <a:lstStyle/>
          <a:p>
            <a:r>
              <a:rPr lang="de-DE" dirty="0"/>
              <a:t>Satzstrukturen</a:t>
            </a:r>
          </a:p>
        </p:txBody>
      </p:sp>
      <p:sp>
        <p:nvSpPr>
          <p:cNvPr id="3" name="Untertitel 2">
            <a:extLst>
              <a:ext uri="{FF2B5EF4-FFF2-40B4-BE49-F238E27FC236}">
                <a16:creationId xmlns:a16="http://schemas.microsoft.com/office/drawing/2014/main" id="{88ABE9F0-1E10-4364-8D52-719BB552C1E3}"/>
              </a:ext>
            </a:extLst>
          </p:cNvPr>
          <p:cNvSpPr>
            <a:spLocks noGrp="1"/>
          </p:cNvSpPr>
          <p:nvPr>
            <p:ph type="subTitle" idx="1"/>
          </p:nvPr>
        </p:nvSpPr>
        <p:spPr>
          <a:xfrm>
            <a:off x="1524000" y="4935538"/>
            <a:ext cx="9144000" cy="1655762"/>
          </a:xfrm>
        </p:spPr>
        <p:txBody>
          <a:bodyPr/>
          <a:lstStyle/>
          <a:p>
            <a:pPr algn="l"/>
            <a:r>
              <a:rPr lang="it-IT" sz="2800" dirty="0"/>
              <a:t>Lingua e traduzione tedesca 2, </a:t>
            </a:r>
            <a:r>
              <a:rPr lang="it-IT" sz="2800" dirty="0" err="1"/>
              <a:t>Mod</a:t>
            </a:r>
            <a:r>
              <a:rPr lang="it-IT" sz="2800" dirty="0"/>
              <a:t>. di lingua tedesca</a:t>
            </a:r>
          </a:p>
          <a:p>
            <a:pPr algn="l"/>
            <a:r>
              <a:rPr lang="it-IT" dirty="0" err="1"/>
              <a:t>a.a</a:t>
            </a:r>
            <a:r>
              <a:rPr lang="it-IT" dirty="0"/>
              <a:t>. 2021/22</a:t>
            </a:r>
          </a:p>
          <a:p>
            <a:pPr algn="l"/>
            <a:r>
              <a:rPr lang="it-IT" dirty="0"/>
              <a:t>A.-K. </a:t>
            </a:r>
            <a:r>
              <a:rPr lang="it-IT" dirty="0" err="1"/>
              <a:t>Gärtig</a:t>
            </a:r>
            <a:r>
              <a:rPr lang="it-IT" dirty="0"/>
              <a:t>-Bressan</a:t>
            </a:r>
            <a:endParaRPr lang="de-DE" dirty="0"/>
          </a:p>
          <a:p>
            <a:endParaRPr lang="de-DE" dirty="0"/>
          </a:p>
        </p:txBody>
      </p:sp>
    </p:spTree>
    <p:extLst>
      <p:ext uri="{BB962C8B-B14F-4D97-AF65-F5344CB8AC3E}">
        <p14:creationId xmlns:p14="http://schemas.microsoft.com/office/powerpoint/2010/main" val="1287602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AE903E-4F98-4BEA-8BE4-BC832FC5DEC5}"/>
              </a:ext>
            </a:extLst>
          </p:cNvPr>
          <p:cNvSpPr>
            <a:spLocks noGrp="1"/>
          </p:cNvSpPr>
          <p:nvPr>
            <p:ph type="title"/>
          </p:nvPr>
        </p:nvSpPr>
        <p:spPr/>
        <p:txBody>
          <a:bodyPr/>
          <a:lstStyle/>
          <a:p>
            <a:r>
              <a:rPr lang="de-DE" dirty="0"/>
              <a:t>Inhaltssätze / Komplementsätze</a:t>
            </a:r>
          </a:p>
        </p:txBody>
      </p:sp>
      <p:sp>
        <p:nvSpPr>
          <p:cNvPr id="3" name="Inhaltsplatzhalter 2">
            <a:extLst>
              <a:ext uri="{FF2B5EF4-FFF2-40B4-BE49-F238E27FC236}">
                <a16:creationId xmlns:a16="http://schemas.microsoft.com/office/drawing/2014/main" id="{3841B60A-4CE6-4D86-8A97-C918ADC7E316}"/>
              </a:ext>
            </a:extLst>
          </p:cNvPr>
          <p:cNvSpPr>
            <a:spLocks noGrp="1"/>
          </p:cNvSpPr>
          <p:nvPr>
            <p:ph idx="1"/>
          </p:nvPr>
        </p:nvSpPr>
        <p:spPr/>
        <p:txBody>
          <a:bodyPr>
            <a:normAutofit fontScale="85000" lnSpcReduction="10000"/>
          </a:bodyPr>
          <a:lstStyle/>
          <a:p>
            <a:pPr marL="342900" lvl="0" indent="-342900">
              <a:lnSpc>
                <a:spcPct val="107000"/>
              </a:lnSpc>
              <a:spcAft>
                <a:spcPts val="0"/>
              </a:spcAft>
              <a:buFont typeface="Calibri" panose="020F0502020204030204" pitchFamily="34" charset="0"/>
              <a:buChar char="-"/>
            </a:pPr>
            <a:r>
              <a:rPr lang="de-DE" sz="3300" dirty="0">
                <a:latin typeface="Calibri" panose="020F0502020204030204" pitchFamily="34" charset="0"/>
                <a:ea typeface="Calibri" panose="020F0502020204030204" pitchFamily="34" charset="0"/>
                <a:cs typeface="Times New Roman" panose="02020603050405020304" pitchFamily="18" charset="0"/>
              </a:rPr>
              <a:t>bilden Satzglied des übergeordneten Satzes </a:t>
            </a:r>
          </a:p>
          <a:p>
            <a:pPr marL="342900" lvl="0" indent="-342900">
              <a:lnSpc>
                <a:spcPct val="107000"/>
              </a:lnSpc>
              <a:spcAft>
                <a:spcPts val="0"/>
              </a:spcAft>
              <a:buFont typeface="Calibri" panose="020F0502020204030204" pitchFamily="34" charset="0"/>
              <a:buChar char="-"/>
            </a:pPr>
            <a:r>
              <a:rPr lang="de-DE" sz="3300" dirty="0">
                <a:latin typeface="Calibri" panose="020F0502020204030204" pitchFamily="34" charset="0"/>
                <a:ea typeface="Calibri" panose="020F0502020204030204" pitchFamily="34" charset="0"/>
                <a:cs typeface="Times New Roman" panose="02020603050405020304" pitchFamily="18" charset="0"/>
              </a:rPr>
              <a:t>dass-Sätze, Fragenebensätze, uneingeleitete Nebensätze</a:t>
            </a:r>
          </a:p>
          <a:p>
            <a:pPr marL="0" lvl="0" indent="0">
              <a:lnSpc>
                <a:spcPct val="107000"/>
              </a:lnSpc>
              <a:spcAft>
                <a:spcPts val="0"/>
              </a:spcAft>
              <a:buNone/>
            </a:pPr>
            <a:endParaRPr lang="de-DE"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de-DE" dirty="0">
                <a:latin typeface="Calibri" panose="020F0502020204030204" pitchFamily="34" charset="0"/>
                <a:ea typeface="Calibri" panose="020F0502020204030204" pitchFamily="34" charset="0"/>
                <a:cs typeface="Times New Roman" panose="02020603050405020304" pitchFamily="18" charset="0"/>
              </a:rPr>
              <a:t>Bsp. </a:t>
            </a:r>
            <a:endParaRPr lang="de-DE"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arenR"/>
            </a:pPr>
            <a:r>
              <a:rPr lang="de-DE" i="1" dirty="0">
                <a:latin typeface="Calibri" panose="020F0502020204030204" pitchFamily="34" charset="0"/>
                <a:ea typeface="Calibri" panose="020F0502020204030204" pitchFamily="34" charset="0"/>
                <a:cs typeface="Times New Roman" panose="02020603050405020304" pitchFamily="18" charset="0"/>
              </a:rPr>
              <a:t>Der Student hofft, dass er bei einer Wiederholung besser abschneiden wird.</a:t>
            </a:r>
            <a:endParaRPr lang="de-DE"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arenR"/>
            </a:pPr>
            <a:r>
              <a:rPr lang="de-DE" i="1" dirty="0">
                <a:latin typeface="Calibri" panose="020F0502020204030204" pitchFamily="34" charset="0"/>
                <a:ea typeface="Calibri" panose="020F0502020204030204" pitchFamily="34" charset="0"/>
                <a:cs typeface="Times New Roman" panose="02020603050405020304" pitchFamily="18" charset="0"/>
              </a:rPr>
              <a:t>Fraglich ist, ob ein Anspruch auf Wiederholung der Prüfungsklausur besteht.</a:t>
            </a:r>
            <a:endParaRPr lang="de-DE" sz="2400" i="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arenR"/>
            </a:pPr>
            <a:r>
              <a:rPr lang="de-DE" i="1" dirty="0">
                <a:latin typeface="Calibri" panose="020F0502020204030204" pitchFamily="34" charset="0"/>
                <a:ea typeface="Calibri" panose="020F0502020204030204" pitchFamily="34" charset="0"/>
                <a:cs typeface="Times New Roman" panose="02020603050405020304" pitchFamily="18" charset="0"/>
              </a:rPr>
              <a:t>Der Student behauptet, seine Sprachfertigkeiten seien ohne Prüfungsstress erheblich besser und durchaus zum Unterrichten geeignet.</a:t>
            </a:r>
            <a:endParaRPr lang="de-DE" sz="2400" i="1" dirty="0">
              <a:latin typeface="Calibri" panose="020F0502020204030204" pitchFamily="34" charset="0"/>
              <a:ea typeface="Calibri" panose="020F0502020204030204" pitchFamily="34" charset="0"/>
              <a:cs typeface="Times New Roman" panose="02020603050405020304" pitchFamily="18" charset="0"/>
            </a:endParaRPr>
          </a:p>
          <a:p>
            <a:endParaRPr lang="de-DE" dirty="0"/>
          </a:p>
        </p:txBody>
      </p:sp>
    </p:spTree>
    <p:extLst>
      <p:ext uri="{BB962C8B-B14F-4D97-AF65-F5344CB8AC3E}">
        <p14:creationId xmlns:p14="http://schemas.microsoft.com/office/powerpoint/2010/main" val="2964103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AE903E-4F98-4BEA-8BE4-BC832FC5DEC5}"/>
              </a:ext>
            </a:extLst>
          </p:cNvPr>
          <p:cNvSpPr>
            <a:spLocks noGrp="1"/>
          </p:cNvSpPr>
          <p:nvPr>
            <p:ph type="title"/>
          </p:nvPr>
        </p:nvSpPr>
        <p:spPr/>
        <p:txBody>
          <a:bodyPr/>
          <a:lstStyle/>
          <a:p>
            <a:r>
              <a:rPr lang="de-DE" dirty="0"/>
              <a:t>Grade von Nebensätzen</a:t>
            </a:r>
          </a:p>
        </p:txBody>
      </p:sp>
      <p:sp>
        <p:nvSpPr>
          <p:cNvPr id="3" name="Inhaltsplatzhalter 2">
            <a:extLst>
              <a:ext uri="{FF2B5EF4-FFF2-40B4-BE49-F238E27FC236}">
                <a16:creationId xmlns:a16="http://schemas.microsoft.com/office/drawing/2014/main" id="{3841B60A-4CE6-4D86-8A97-C918ADC7E316}"/>
              </a:ext>
            </a:extLst>
          </p:cNvPr>
          <p:cNvSpPr>
            <a:spLocks noGrp="1"/>
          </p:cNvSpPr>
          <p:nvPr>
            <p:ph idx="1"/>
          </p:nvPr>
        </p:nvSpPr>
        <p:spPr/>
        <p:txBody>
          <a:bodyPr/>
          <a:lstStyle/>
          <a:p>
            <a:pPr marL="0" indent="0">
              <a:buNone/>
            </a:pPr>
            <a:r>
              <a:rPr lang="de-DE" dirty="0"/>
              <a:t>Ein Nebensatz, der von einem Hauptsatz abhängt, ist ein Nebensatz ersten Grades [NS1]. Ein Nebensatz, der von einem Nebensatz ersten Grades abhängt, ist ein Nebensatz zweiten Grades [NS2]. …</a:t>
            </a:r>
          </a:p>
          <a:p>
            <a:pPr marL="0" indent="0">
              <a:buNone/>
            </a:pPr>
            <a:r>
              <a:rPr lang="de-DE" sz="2400" dirty="0"/>
              <a:t>Bsp.</a:t>
            </a:r>
          </a:p>
          <a:p>
            <a:pPr marL="0" indent="0">
              <a:buNone/>
            </a:pPr>
            <a:r>
              <a:rPr lang="de-DE" sz="2400" i="1" dirty="0"/>
              <a:t>Bei der Klage geht es darum </a:t>
            </a:r>
            <a:r>
              <a:rPr lang="de-DE" sz="2400" dirty="0"/>
              <a:t>[HS]</a:t>
            </a:r>
            <a:r>
              <a:rPr lang="de-DE" sz="2400" i="1" dirty="0"/>
              <a:t>, dass ein Student </a:t>
            </a:r>
            <a:r>
              <a:rPr lang="de-DE" sz="2400" dirty="0"/>
              <a:t>[Teil 1 von NS1]</a:t>
            </a:r>
            <a:r>
              <a:rPr lang="de-DE" sz="2400" i="1" dirty="0"/>
              <a:t>, der die deutsche Sprache nur mangelhaft beherrscht </a:t>
            </a:r>
            <a:r>
              <a:rPr lang="de-DE" sz="2400" dirty="0"/>
              <a:t>[NS2]</a:t>
            </a:r>
            <a:r>
              <a:rPr lang="de-DE" sz="2400" i="1" dirty="0"/>
              <a:t>, weil er mit einer andere Muttersprache aufgewachsen ist </a:t>
            </a:r>
            <a:r>
              <a:rPr lang="de-DE" sz="2400" dirty="0"/>
              <a:t>[NS3]</a:t>
            </a:r>
            <a:r>
              <a:rPr lang="de-DE" sz="2400" i="1" dirty="0"/>
              <a:t>, eine Neubewertung seiner Prüfungsklausur mit mindestens „ausreichend“ erreichen will</a:t>
            </a:r>
            <a:r>
              <a:rPr lang="de-DE" sz="2400" dirty="0"/>
              <a:t> [Teil 2 von NS1].</a:t>
            </a:r>
          </a:p>
          <a:p>
            <a:endParaRPr lang="de-DE" dirty="0"/>
          </a:p>
        </p:txBody>
      </p:sp>
    </p:spTree>
    <p:extLst>
      <p:ext uri="{BB962C8B-B14F-4D97-AF65-F5344CB8AC3E}">
        <p14:creationId xmlns:p14="http://schemas.microsoft.com/office/powerpoint/2010/main" val="1942116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8222B3-0477-45CA-9FC5-7BD510079685}"/>
              </a:ext>
            </a:extLst>
          </p:cNvPr>
          <p:cNvSpPr>
            <a:spLocks noGrp="1"/>
          </p:cNvSpPr>
          <p:nvPr>
            <p:ph type="title"/>
          </p:nvPr>
        </p:nvSpPr>
        <p:spPr/>
        <p:txBody>
          <a:bodyPr/>
          <a:lstStyle/>
          <a:p>
            <a:endParaRPr lang="de-DE"/>
          </a:p>
        </p:txBody>
      </p:sp>
      <p:sp>
        <p:nvSpPr>
          <p:cNvPr id="3" name="Inhaltsplatzhalter 2">
            <a:extLst>
              <a:ext uri="{FF2B5EF4-FFF2-40B4-BE49-F238E27FC236}">
                <a16:creationId xmlns:a16="http://schemas.microsoft.com/office/drawing/2014/main" id="{E5FDB269-5697-4441-9A42-BF4545FAEE1A}"/>
              </a:ext>
            </a:extLst>
          </p:cNvPr>
          <p:cNvSpPr>
            <a:spLocks noGrp="1"/>
          </p:cNvSpPr>
          <p:nvPr>
            <p:ph idx="1"/>
          </p:nvPr>
        </p:nvSpPr>
        <p:spPr/>
        <p:txBody>
          <a:bodyPr/>
          <a:lstStyle/>
          <a:p>
            <a:pPr marL="0" indent="0">
              <a:buNone/>
            </a:pPr>
            <a:r>
              <a:rPr lang="de-DE" dirty="0"/>
              <a:t>Zum Nachlesen: </a:t>
            </a:r>
            <a:r>
              <a:rPr lang="de-DE" cap="small" dirty="0"/>
              <a:t>Hoffmann</a:t>
            </a:r>
            <a:r>
              <a:rPr lang="de-DE" dirty="0"/>
              <a:t>, Monika (²2017): </a:t>
            </a:r>
            <a:r>
              <a:rPr lang="de-DE" i="1" dirty="0"/>
              <a:t>Deutsch fürs Jurastudium</a:t>
            </a:r>
            <a:r>
              <a:rPr lang="de-DE" dirty="0"/>
              <a:t>. </a:t>
            </a:r>
            <a:r>
              <a:rPr lang="de-DE" i="1" dirty="0"/>
              <a:t>In 10 Lektionen zum Erfolg</a:t>
            </a:r>
            <a:r>
              <a:rPr lang="de-DE" dirty="0"/>
              <a:t>. </a:t>
            </a:r>
            <a:r>
              <a:rPr lang="de-DE" dirty="0" err="1"/>
              <a:t>Padeborn</a:t>
            </a:r>
            <a:r>
              <a:rPr lang="de-DE" dirty="0"/>
              <a:t>: Schöningh [Kapitel 2; hieraus sind auch die Übungen übernommen].</a:t>
            </a:r>
          </a:p>
          <a:p>
            <a:pPr marL="0" indent="0">
              <a:buNone/>
            </a:pPr>
            <a:endParaRPr lang="de-DE" dirty="0"/>
          </a:p>
          <a:p>
            <a:pPr marL="0" indent="0">
              <a:buNone/>
            </a:pPr>
            <a:endParaRPr lang="de-DE" dirty="0"/>
          </a:p>
        </p:txBody>
      </p:sp>
    </p:spTree>
    <p:extLst>
      <p:ext uri="{BB962C8B-B14F-4D97-AF65-F5344CB8AC3E}">
        <p14:creationId xmlns:p14="http://schemas.microsoft.com/office/powerpoint/2010/main" val="1905836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AE903E-4F98-4BEA-8BE4-BC832FC5DEC5}"/>
              </a:ext>
            </a:extLst>
          </p:cNvPr>
          <p:cNvSpPr>
            <a:spLocks noGrp="1"/>
          </p:cNvSpPr>
          <p:nvPr>
            <p:ph type="title"/>
          </p:nvPr>
        </p:nvSpPr>
        <p:spPr/>
        <p:txBody>
          <a:bodyPr/>
          <a:lstStyle/>
          <a:p>
            <a:r>
              <a:rPr lang="de-DE" dirty="0"/>
              <a:t>Einfacher Satz und komplexer Satz</a:t>
            </a:r>
          </a:p>
        </p:txBody>
      </p:sp>
      <p:sp>
        <p:nvSpPr>
          <p:cNvPr id="3" name="Inhaltsplatzhalter 2">
            <a:extLst>
              <a:ext uri="{FF2B5EF4-FFF2-40B4-BE49-F238E27FC236}">
                <a16:creationId xmlns:a16="http://schemas.microsoft.com/office/drawing/2014/main" id="{3841B60A-4CE6-4D86-8A97-C918ADC7E316}"/>
              </a:ext>
            </a:extLst>
          </p:cNvPr>
          <p:cNvSpPr>
            <a:spLocks noGrp="1"/>
          </p:cNvSpPr>
          <p:nvPr>
            <p:ph idx="1"/>
          </p:nvPr>
        </p:nvSpPr>
        <p:spPr/>
        <p:txBody>
          <a:bodyPr/>
          <a:lstStyle/>
          <a:p>
            <a:pPr marL="0" indent="0">
              <a:buNone/>
            </a:pPr>
            <a:r>
              <a:rPr lang="de-DE" dirty="0"/>
              <a:t>Ein </a:t>
            </a:r>
            <a:r>
              <a:rPr lang="de-DE" b="1" dirty="0"/>
              <a:t>einfacher Satz </a:t>
            </a:r>
            <a:r>
              <a:rPr lang="de-DE" dirty="0"/>
              <a:t>beruht auf </a:t>
            </a:r>
            <a:r>
              <a:rPr lang="de-DE" u="sng" dirty="0"/>
              <a:t>einem</a:t>
            </a:r>
            <a:r>
              <a:rPr lang="de-DE" dirty="0"/>
              <a:t> Prädikat.</a:t>
            </a:r>
          </a:p>
          <a:p>
            <a:pPr marL="0" indent="0">
              <a:buNone/>
            </a:pPr>
            <a:r>
              <a:rPr lang="de-DE" dirty="0"/>
              <a:t> Bsp. 	1) </a:t>
            </a:r>
            <a:r>
              <a:rPr lang="de-DE" i="1" dirty="0"/>
              <a:t>Der Mann </a:t>
            </a:r>
            <a:r>
              <a:rPr lang="de-DE" i="1" u="sng" dirty="0"/>
              <a:t>studiert</a:t>
            </a:r>
            <a:r>
              <a:rPr lang="de-DE" i="1" dirty="0"/>
              <a:t> Mathematik</a:t>
            </a:r>
            <a:r>
              <a:rPr lang="de-DE" dirty="0"/>
              <a:t>.</a:t>
            </a:r>
          </a:p>
          <a:p>
            <a:pPr marL="0" indent="0">
              <a:buNone/>
            </a:pPr>
            <a:r>
              <a:rPr lang="de-DE" dirty="0"/>
              <a:t>	2) </a:t>
            </a:r>
            <a:r>
              <a:rPr lang="de-DE" i="1" dirty="0"/>
              <a:t>Der in Kasachstan geborene und aufgewachsene und seit 1993 	in Deutschland lebende Mann </a:t>
            </a:r>
            <a:r>
              <a:rPr lang="de-DE" i="1" u="sng" dirty="0"/>
              <a:t>studiert</a:t>
            </a:r>
            <a:r>
              <a:rPr lang="de-DE" i="1" dirty="0"/>
              <a:t> seit dem Wintersemester 	2005/2006 mit fachlichem Erfolg, aber erheblichen sprachlichen 	Schwierigkeiten Mathematik und Physik für das Lehramt am 	Gymnasium.</a:t>
            </a:r>
          </a:p>
        </p:txBody>
      </p:sp>
    </p:spTree>
    <p:extLst>
      <p:ext uri="{BB962C8B-B14F-4D97-AF65-F5344CB8AC3E}">
        <p14:creationId xmlns:p14="http://schemas.microsoft.com/office/powerpoint/2010/main" val="1161928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AE903E-4F98-4BEA-8BE4-BC832FC5DEC5}"/>
              </a:ext>
            </a:extLst>
          </p:cNvPr>
          <p:cNvSpPr>
            <a:spLocks noGrp="1"/>
          </p:cNvSpPr>
          <p:nvPr>
            <p:ph type="title"/>
          </p:nvPr>
        </p:nvSpPr>
        <p:spPr/>
        <p:txBody>
          <a:bodyPr/>
          <a:lstStyle/>
          <a:p>
            <a:r>
              <a:rPr lang="de-DE" dirty="0"/>
              <a:t>Einfacher Satz und komplexer Satz</a:t>
            </a:r>
          </a:p>
        </p:txBody>
      </p:sp>
      <p:sp>
        <p:nvSpPr>
          <p:cNvPr id="3" name="Inhaltsplatzhalter 2">
            <a:extLst>
              <a:ext uri="{FF2B5EF4-FFF2-40B4-BE49-F238E27FC236}">
                <a16:creationId xmlns:a16="http://schemas.microsoft.com/office/drawing/2014/main" id="{3841B60A-4CE6-4D86-8A97-C918ADC7E316}"/>
              </a:ext>
            </a:extLst>
          </p:cNvPr>
          <p:cNvSpPr>
            <a:spLocks noGrp="1"/>
          </p:cNvSpPr>
          <p:nvPr>
            <p:ph idx="1"/>
          </p:nvPr>
        </p:nvSpPr>
        <p:spPr/>
        <p:txBody>
          <a:bodyPr>
            <a:normAutofit lnSpcReduction="10000"/>
          </a:bodyPr>
          <a:lstStyle/>
          <a:p>
            <a:pPr marL="0" indent="0">
              <a:buNone/>
            </a:pPr>
            <a:r>
              <a:rPr lang="de-DE" dirty="0"/>
              <a:t>Ein </a:t>
            </a:r>
            <a:r>
              <a:rPr lang="de-DE" b="1" dirty="0"/>
              <a:t>komplexer Satz </a:t>
            </a:r>
            <a:r>
              <a:rPr lang="de-DE" dirty="0"/>
              <a:t>enthält </a:t>
            </a:r>
            <a:r>
              <a:rPr lang="de-DE" i="1" dirty="0"/>
              <a:t>mehrere</a:t>
            </a:r>
            <a:r>
              <a:rPr lang="de-DE" dirty="0"/>
              <a:t> Prädikate. </a:t>
            </a:r>
          </a:p>
          <a:p>
            <a:pPr marL="0" indent="0">
              <a:buNone/>
            </a:pPr>
            <a:r>
              <a:rPr lang="de-DE" dirty="0"/>
              <a:t>Je nach Art der Zusammensetzung unterscheidet man zwischen</a:t>
            </a:r>
          </a:p>
          <a:p>
            <a:pPr marL="0" indent="0">
              <a:buNone/>
            </a:pPr>
            <a:r>
              <a:rPr lang="de-DE" dirty="0"/>
              <a:t>Satzreihe,</a:t>
            </a:r>
          </a:p>
          <a:p>
            <a:pPr marL="0" indent="0">
              <a:buNone/>
            </a:pPr>
            <a:r>
              <a:rPr lang="de-DE" dirty="0"/>
              <a:t>Satzgefüge und </a:t>
            </a:r>
          </a:p>
          <a:p>
            <a:pPr marL="0" indent="0">
              <a:buNone/>
            </a:pPr>
            <a:r>
              <a:rPr lang="de-DE" dirty="0"/>
              <a:t>zusammengezogenem Satz.</a:t>
            </a:r>
          </a:p>
          <a:p>
            <a:pPr marL="0" indent="0">
              <a:buNone/>
            </a:pPr>
            <a:endParaRPr lang="de-DE" dirty="0"/>
          </a:p>
          <a:p>
            <a:pPr marL="0" indent="0">
              <a:buNone/>
            </a:pPr>
            <a:r>
              <a:rPr lang="de-DE" dirty="0"/>
              <a:t>Eine </a:t>
            </a:r>
            <a:r>
              <a:rPr lang="de-DE" b="1" dirty="0"/>
              <a:t>Satzreihe</a:t>
            </a:r>
            <a:r>
              <a:rPr lang="de-DE" dirty="0"/>
              <a:t> ist eine Aneinanderreihung gleichrangiger Teilsätze. </a:t>
            </a:r>
          </a:p>
          <a:p>
            <a:pPr marL="0" indent="0">
              <a:buNone/>
            </a:pPr>
            <a:r>
              <a:rPr lang="de-DE" dirty="0"/>
              <a:t>Bsp. </a:t>
            </a:r>
            <a:r>
              <a:rPr lang="de-DE" i="1" dirty="0"/>
              <a:t>Der Student </a:t>
            </a:r>
            <a:r>
              <a:rPr lang="de-DE" i="1" u="sng" dirty="0"/>
              <a:t>beherrschte</a:t>
            </a:r>
            <a:r>
              <a:rPr lang="de-DE" i="1" dirty="0"/>
              <a:t> die deutsche Sprache nur sehr 	mangelhaft; er </a:t>
            </a:r>
            <a:r>
              <a:rPr lang="de-DE" i="1" u="sng" dirty="0"/>
              <a:t>fiel</a:t>
            </a:r>
            <a:r>
              <a:rPr lang="de-DE" i="1" dirty="0"/>
              <a:t> zweimal durchs Examen.</a:t>
            </a:r>
          </a:p>
        </p:txBody>
      </p:sp>
    </p:spTree>
    <p:extLst>
      <p:ext uri="{BB962C8B-B14F-4D97-AF65-F5344CB8AC3E}">
        <p14:creationId xmlns:p14="http://schemas.microsoft.com/office/powerpoint/2010/main" val="1598025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AE903E-4F98-4BEA-8BE4-BC832FC5DEC5}"/>
              </a:ext>
            </a:extLst>
          </p:cNvPr>
          <p:cNvSpPr>
            <a:spLocks noGrp="1"/>
          </p:cNvSpPr>
          <p:nvPr>
            <p:ph type="title"/>
          </p:nvPr>
        </p:nvSpPr>
        <p:spPr/>
        <p:txBody>
          <a:bodyPr/>
          <a:lstStyle/>
          <a:p>
            <a:r>
              <a:rPr lang="de-DE" dirty="0"/>
              <a:t>Einfacher Satz und komplexer Satz</a:t>
            </a:r>
          </a:p>
        </p:txBody>
      </p:sp>
      <p:sp>
        <p:nvSpPr>
          <p:cNvPr id="3" name="Inhaltsplatzhalter 2">
            <a:extLst>
              <a:ext uri="{FF2B5EF4-FFF2-40B4-BE49-F238E27FC236}">
                <a16:creationId xmlns:a16="http://schemas.microsoft.com/office/drawing/2014/main" id="{3841B60A-4CE6-4D86-8A97-C918ADC7E316}"/>
              </a:ext>
            </a:extLst>
          </p:cNvPr>
          <p:cNvSpPr>
            <a:spLocks noGrp="1"/>
          </p:cNvSpPr>
          <p:nvPr>
            <p:ph idx="1"/>
          </p:nvPr>
        </p:nvSpPr>
        <p:spPr/>
        <p:txBody>
          <a:bodyPr>
            <a:normAutofit/>
          </a:bodyPr>
          <a:lstStyle/>
          <a:p>
            <a:pPr marL="0" indent="0">
              <a:buNone/>
            </a:pPr>
            <a:r>
              <a:rPr lang="de-DE" dirty="0"/>
              <a:t>Ein </a:t>
            </a:r>
            <a:r>
              <a:rPr lang="de-DE" b="1" dirty="0"/>
              <a:t>Satzgefüge</a:t>
            </a:r>
            <a:r>
              <a:rPr lang="de-DE" dirty="0"/>
              <a:t> ist die Zusammensetzung nicht gleichrangiger Teilsätze. Es besteht aus einem Hauptsatz und mindestens einem Nebensatz.</a:t>
            </a:r>
          </a:p>
          <a:p>
            <a:pPr marL="0" indent="0">
              <a:buNone/>
            </a:pPr>
            <a:r>
              <a:rPr lang="de-DE" dirty="0"/>
              <a:t>Bsp. </a:t>
            </a:r>
            <a:r>
              <a:rPr lang="de-DE" i="1" dirty="0"/>
              <a:t>Der Student beherrschte die deutsche Sprache nur mangelhaft 	</a:t>
            </a:r>
            <a:r>
              <a:rPr lang="de-DE" dirty="0"/>
              <a:t>[HS]</a:t>
            </a:r>
            <a:r>
              <a:rPr lang="de-DE" i="1" dirty="0"/>
              <a:t>, sodass er zweimal durchs Examen fiel </a:t>
            </a:r>
            <a:r>
              <a:rPr lang="de-DE" dirty="0"/>
              <a:t>[NS]</a:t>
            </a:r>
            <a:r>
              <a:rPr lang="de-DE" i="1" dirty="0"/>
              <a:t>.</a:t>
            </a:r>
          </a:p>
        </p:txBody>
      </p:sp>
    </p:spTree>
    <p:extLst>
      <p:ext uri="{BB962C8B-B14F-4D97-AF65-F5344CB8AC3E}">
        <p14:creationId xmlns:p14="http://schemas.microsoft.com/office/powerpoint/2010/main" val="2668592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AE903E-4F98-4BEA-8BE4-BC832FC5DEC5}"/>
              </a:ext>
            </a:extLst>
          </p:cNvPr>
          <p:cNvSpPr>
            <a:spLocks noGrp="1"/>
          </p:cNvSpPr>
          <p:nvPr>
            <p:ph type="title"/>
          </p:nvPr>
        </p:nvSpPr>
        <p:spPr/>
        <p:txBody>
          <a:bodyPr/>
          <a:lstStyle/>
          <a:p>
            <a:r>
              <a:rPr lang="de-DE" dirty="0"/>
              <a:t>Einfacher Satz und komplexer Satz</a:t>
            </a:r>
          </a:p>
        </p:txBody>
      </p:sp>
      <p:sp>
        <p:nvSpPr>
          <p:cNvPr id="3" name="Inhaltsplatzhalter 2">
            <a:extLst>
              <a:ext uri="{FF2B5EF4-FFF2-40B4-BE49-F238E27FC236}">
                <a16:creationId xmlns:a16="http://schemas.microsoft.com/office/drawing/2014/main" id="{3841B60A-4CE6-4D86-8A97-C918ADC7E316}"/>
              </a:ext>
            </a:extLst>
          </p:cNvPr>
          <p:cNvSpPr>
            <a:spLocks noGrp="1"/>
          </p:cNvSpPr>
          <p:nvPr>
            <p:ph idx="1"/>
          </p:nvPr>
        </p:nvSpPr>
        <p:spPr/>
        <p:txBody>
          <a:bodyPr>
            <a:normAutofit/>
          </a:bodyPr>
          <a:lstStyle/>
          <a:p>
            <a:pPr marL="0" indent="0">
              <a:buNone/>
            </a:pPr>
            <a:r>
              <a:rPr lang="de-DE" b="1" dirty="0"/>
              <a:t>Zusammengezogener Satz</a:t>
            </a:r>
            <a:r>
              <a:rPr lang="de-DE" dirty="0"/>
              <a:t>: Bei gleichrangigen Sätzen, die ein Element gemeinsam haben, wird dieses Element nur einmal genannt. </a:t>
            </a:r>
          </a:p>
          <a:p>
            <a:pPr marL="0" indent="0">
              <a:buNone/>
            </a:pPr>
            <a:r>
              <a:rPr lang="de-DE" dirty="0"/>
              <a:t>Bsp.	1) </a:t>
            </a:r>
            <a:r>
              <a:rPr lang="de-DE" i="1" dirty="0"/>
              <a:t>Der Student beherrschte die deutsche Sprache nur sehr 	mangelhaft und </a:t>
            </a:r>
            <a:r>
              <a:rPr lang="de-DE" i="1" strike="sngStrike" dirty="0"/>
              <a:t>[der Student] </a:t>
            </a:r>
            <a:r>
              <a:rPr lang="de-DE" i="1" dirty="0"/>
              <a:t>fiel zweimal durchs Examen.</a:t>
            </a:r>
          </a:p>
          <a:p>
            <a:pPr marL="0" indent="0">
              <a:buNone/>
            </a:pPr>
            <a:r>
              <a:rPr lang="de-DE" dirty="0"/>
              <a:t>	2) </a:t>
            </a:r>
            <a:r>
              <a:rPr lang="de-DE" i="1" dirty="0"/>
              <a:t>Der Student, der die deutsche Sprache nur mangelhaft 	beherrschte 	und </a:t>
            </a:r>
            <a:r>
              <a:rPr lang="de-DE" i="1" strike="sngStrike" dirty="0"/>
              <a:t>[der] </a:t>
            </a:r>
            <a:r>
              <a:rPr lang="de-DE" i="1" dirty="0"/>
              <a:t>zweimal durchs Examen fiel, klagte vor 	dem Verwaltungsgericht.</a:t>
            </a:r>
          </a:p>
        </p:txBody>
      </p:sp>
    </p:spTree>
    <p:extLst>
      <p:ext uri="{BB962C8B-B14F-4D97-AF65-F5344CB8AC3E}">
        <p14:creationId xmlns:p14="http://schemas.microsoft.com/office/powerpoint/2010/main" val="4176131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AE903E-4F98-4BEA-8BE4-BC832FC5DEC5}"/>
              </a:ext>
            </a:extLst>
          </p:cNvPr>
          <p:cNvSpPr>
            <a:spLocks noGrp="1"/>
          </p:cNvSpPr>
          <p:nvPr>
            <p:ph type="title"/>
          </p:nvPr>
        </p:nvSpPr>
        <p:spPr/>
        <p:txBody>
          <a:bodyPr/>
          <a:lstStyle/>
          <a:p>
            <a:r>
              <a:rPr lang="de-DE" dirty="0"/>
              <a:t>Hauptsatz und Nebensatz</a:t>
            </a:r>
          </a:p>
        </p:txBody>
      </p:sp>
      <p:sp>
        <p:nvSpPr>
          <p:cNvPr id="3" name="Inhaltsplatzhalter 2">
            <a:extLst>
              <a:ext uri="{FF2B5EF4-FFF2-40B4-BE49-F238E27FC236}">
                <a16:creationId xmlns:a16="http://schemas.microsoft.com/office/drawing/2014/main" id="{3841B60A-4CE6-4D86-8A97-C918ADC7E316}"/>
              </a:ext>
            </a:extLst>
          </p:cNvPr>
          <p:cNvSpPr>
            <a:spLocks noGrp="1"/>
          </p:cNvSpPr>
          <p:nvPr>
            <p:ph idx="1"/>
          </p:nvPr>
        </p:nvSpPr>
        <p:spPr/>
        <p:txBody>
          <a:bodyPr>
            <a:normAutofit lnSpcReduction="10000"/>
          </a:bodyPr>
          <a:lstStyle/>
          <a:p>
            <a:pPr marL="0" indent="0">
              <a:buNone/>
            </a:pPr>
            <a:r>
              <a:rPr lang="de-DE" dirty="0"/>
              <a:t>Bsp. </a:t>
            </a:r>
            <a:r>
              <a:rPr lang="de-DE" i="1" dirty="0"/>
              <a:t>Hiermit teilen wir Ihnen mit </a:t>
            </a:r>
            <a:r>
              <a:rPr lang="de-DE" dirty="0"/>
              <a:t>[HS]</a:t>
            </a:r>
            <a:r>
              <a:rPr lang="de-DE" i="1" dirty="0"/>
              <a:t>, dass wir Ihren Antrag auf ein Forschungsstipendium vom 15.02.2020 auf Empfehlung der Fachkommission und unter besonderer Berücksichtigung der Bedeutung des Vorhabens für die Verbesserung der Nachhaltigkeit kommunaler Strukturen </a:t>
            </a:r>
            <a:r>
              <a:rPr lang="de-DE" i="1" u="sng" dirty="0"/>
              <a:t>bewilligen</a:t>
            </a:r>
            <a:r>
              <a:rPr lang="de-DE" dirty="0"/>
              <a:t> [NS].</a:t>
            </a:r>
          </a:p>
          <a:p>
            <a:pPr marL="0" indent="0">
              <a:buNone/>
            </a:pPr>
            <a:endParaRPr lang="de-DE" dirty="0"/>
          </a:p>
          <a:p>
            <a:pPr marL="0" indent="0">
              <a:buNone/>
            </a:pPr>
            <a:r>
              <a:rPr lang="de-DE" i="1" dirty="0"/>
              <a:t>Hiermit teilen wir Ihnen mit, dass wir Ihren Antrag auf ein Forschungsstipendium vom 15.02.2020 bewilligen. Wir folgen damit der Empfehlung der Fachkommission und würdigen insbesondere die Bedeutung des Vorhabens für die Verbesserung der Nachhaltigkeit kommunaler Strukturen</a:t>
            </a:r>
            <a:r>
              <a:rPr lang="de-DE" dirty="0"/>
              <a:t>.</a:t>
            </a:r>
          </a:p>
          <a:p>
            <a:pPr marL="0" indent="0">
              <a:buNone/>
            </a:pPr>
            <a:endParaRPr lang="de-DE" dirty="0"/>
          </a:p>
        </p:txBody>
      </p:sp>
    </p:spTree>
    <p:extLst>
      <p:ext uri="{BB962C8B-B14F-4D97-AF65-F5344CB8AC3E}">
        <p14:creationId xmlns:p14="http://schemas.microsoft.com/office/powerpoint/2010/main" val="1395380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AE903E-4F98-4BEA-8BE4-BC832FC5DEC5}"/>
              </a:ext>
            </a:extLst>
          </p:cNvPr>
          <p:cNvSpPr>
            <a:spLocks noGrp="1"/>
          </p:cNvSpPr>
          <p:nvPr>
            <p:ph type="title"/>
          </p:nvPr>
        </p:nvSpPr>
        <p:spPr/>
        <p:txBody>
          <a:bodyPr/>
          <a:lstStyle/>
          <a:p>
            <a:r>
              <a:rPr lang="de-DE" dirty="0"/>
              <a:t>Arten von Nebensätzen</a:t>
            </a:r>
          </a:p>
        </p:txBody>
      </p:sp>
      <p:sp>
        <p:nvSpPr>
          <p:cNvPr id="3" name="Inhaltsplatzhalter 2">
            <a:extLst>
              <a:ext uri="{FF2B5EF4-FFF2-40B4-BE49-F238E27FC236}">
                <a16:creationId xmlns:a16="http://schemas.microsoft.com/office/drawing/2014/main" id="{3841B60A-4CE6-4D86-8A97-C918ADC7E316}"/>
              </a:ext>
            </a:extLst>
          </p:cNvPr>
          <p:cNvSpPr>
            <a:spLocks noGrp="1"/>
          </p:cNvSpPr>
          <p:nvPr>
            <p:ph idx="1"/>
          </p:nvPr>
        </p:nvSpPr>
        <p:spPr/>
        <p:txBody>
          <a:bodyPr>
            <a:normAutofit fontScale="92500"/>
          </a:bodyPr>
          <a:lstStyle/>
          <a:p>
            <a:pPr lvl="0"/>
            <a:r>
              <a:rPr lang="de-DE" dirty="0"/>
              <a:t>Komplementsätze (= Inhaltssätze)</a:t>
            </a:r>
          </a:p>
          <a:p>
            <a:pPr lvl="0"/>
            <a:r>
              <a:rPr lang="de-DE" dirty="0"/>
              <a:t>Adverbiale Nebensätze (Verhältnissätze)</a:t>
            </a:r>
          </a:p>
          <a:p>
            <a:pPr lvl="0"/>
            <a:r>
              <a:rPr lang="de-DE" dirty="0"/>
              <a:t>Relativsätze</a:t>
            </a:r>
          </a:p>
          <a:p>
            <a:pPr lvl="0"/>
            <a:endParaRPr lang="de-DE" dirty="0"/>
          </a:p>
          <a:p>
            <a:pPr marL="0" lvl="0" indent="0">
              <a:buNone/>
            </a:pPr>
            <a:r>
              <a:rPr lang="de-DE" dirty="0"/>
              <a:t>Bsp.</a:t>
            </a:r>
          </a:p>
          <a:p>
            <a:pPr marL="0" lvl="0" indent="0">
              <a:buNone/>
            </a:pPr>
            <a:r>
              <a:rPr lang="de-DE" i="1" dirty="0"/>
              <a:t>Der Student hofft, dass er bei einer Wiederholung besser abschneiden wird.</a:t>
            </a:r>
          </a:p>
          <a:p>
            <a:pPr marL="0" lvl="0" indent="0">
              <a:buNone/>
            </a:pPr>
            <a:r>
              <a:rPr lang="de-DE" i="1" dirty="0"/>
              <a:t>Der Kläger begehrt die Neubewertung seiner Klausur, damit die Prüfung doch noch als bestanden gilt.</a:t>
            </a:r>
          </a:p>
          <a:p>
            <a:pPr marL="0" lvl="0" indent="0">
              <a:buNone/>
            </a:pPr>
            <a:r>
              <a:rPr lang="de-DE" i="1" dirty="0"/>
              <a:t>Ein Rechtsgeschäft, das gegen die guten Sitten verstößt, ist nichtig.</a:t>
            </a:r>
          </a:p>
          <a:p>
            <a:pPr marL="0" indent="0">
              <a:buNone/>
            </a:pPr>
            <a:endParaRPr lang="de-DE" dirty="0"/>
          </a:p>
        </p:txBody>
      </p:sp>
    </p:spTree>
    <p:extLst>
      <p:ext uri="{BB962C8B-B14F-4D97-AF65-F5344CB8AC3E}">
        <p14:creationId xmlns:p14="http://schemas.microsoft.com/office/powerpoint/2010/main" val="3518962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AE903E-4F98-4BEA-8BE4-BC832FC5DEC5}"/>
              </a:ext>
            </a:extLst>
          </p:cNvPr>
          <p:cNvSpPr>
            <a:spLocks noGrp="1"/>
          </p:cNvSpPr>
          <p:nvPr>
            <p:ph type="title"/>
          </p:nvPr>
        </p:nvSpPr>
        <p:spPr/>
        <p:txBody>
          <a:bodyPr/>
          <a:lstStyle/>
          <a:p>
            <a:r>
              <a:rPr lang="de-DE" dirty="0"/>
              <a:t>Adverbiale Nebensätze</a:t>
            </a:r>
          </a:p>
        </p:txBody>
      </p:sp>
      <p:sp>
        <p:nvSpPr>
          <p:cNvPr id="3" name="Inhaltsplatzhalter 2">
            <a:extLst>
              <a:ext uri="{FF2B5EF4-FFF2-40B4-BE49-F238E27FC236}">
                <a16:creationId xmlns:a16="http://schemas.microsoft.com/office/drawing/2014/main" id="{3841B60A-4CE6-4D86-8A97-C918ADC7E316}"/>
              </a:ext>
            </a:extLst>
          </p:cNvPr>
          <p:cNvSpPr>
            <a:spLocks noGrp="1"/>
          </p:cNvSpPr>
          <p:nvPr>
            <p:ph idx="1"/>
          </p:nvPr>
        </p:nvSpPr>
        <p:spPr/>
        <p:txBody>
          <a:bodyPr/>
          <a:lstStyle/>
          <a:p>
            <a:r>
              <a:rPr lang="de-DE" dirty="0"/>
              <a:t>Temporalsatz	(</a:t>
            </a:r>
            <a:r>
              <a:rPr lang="de-DE" i="1" dirty="0"/>
              <a:t>als</a:t>
            </a:r>
            <a:r>
              <a:rPr lang="de-DE" dirty="0"/>
              <a:t>, </a:t>
            </a:r>
            <a:r>
              <a:rPr lang="de-DE" i="1" dirty="0"/>
              <a:t>während</a:t>
            </a:r>
            <a:r>
              <a:rPr lang="de-DE" dirty="0"/>
              <a:t>, …)</a:t>
            </a:r>
          </a:p>
          <a:p>
            <a:r>
              <a:rPr lang="de-DE" dirty="0"/>
              <a:t>Kausalsatz		(</a:t>
            </a:r>
            <a:r>
              <a:rPr lang="de-DE" i="1" dirty="0"/>
              <a:t>da</a:t>
            </a:r>
            <a:r>
              <a:rPr lang="de-DE" dirty="0"/>
              <a:t>, </a:t>
            </a:r>
            <a:r>
              <a:rPr lang="de-DE" i="1" dirty="0"/>
              <a:t>weil</a:t>
            </a:r>
            <a:r>
              <a:rPr lang="de-DE" dirty="0"/>
              <a:t>, …)</a:t>
            </a:r>
          </a:p>
          <a:p>
            <a:r>
              <a:rPr lang="de-DE" dirty="0"/>
              <a:t>Konditionalsatz	(</a:t>
            </a:r>
            <a:r>
              <a:rPr lang="de-DE" i="1" dirty="0"/>
              <a:t>wenn</a:t>
            </a:r>
            <a:r>
              <a:rPr lang="de-DE" dirty="0"/>
              <a:t>, </a:t>
            </a:r>
            <a:r>
              <a:rPr lang="de-DE" i="1" dirty="0"/>
              <a:t>falls</a:t>
            </a:r>
            <a:r>
              <a:rPr lang="de-DE" dirty="0"/>
              <a:t>, …)</a:t>
            </a:r>
          </a:p>
          <a:p>
            <a:r>
              <a:rPr lang="de-DE" dirty="0"/>
              <a:t>Finalsatz		(</a:t>
            </a:r>
            <a:r>
              <a:rPr lang="de-DE" i="1" dirty="0"/>
              <a:t>damit</a:t>
            </a:r>
            <a:r>
              <a:rPr lang="de-DE" dirty="0"/>
              <a:t>)</a:t>
            </a:r>
          </a:p>
          <a:p>
            <a:r>
              <a:rPr lang="de-DE" dirty="0"/>
              <a:t>Konsekutivsatz	(</a:t>
            </a:r>
            <a:r>
              <a:rPr lang="de-DE" i="1" dirty="0"/>
              <a:t>sodass</a:t>
            </a:r>
            <a:r>
              <a:rPr lang="de-DE" dirty="0"/>
              <a:t>)</a:t>
            </a:r>
          </a:p>
          <a:p>
            <a:r>
              <a:rPr lang="de-DE" dirty="0"/>
              <a:t>Konzessivsatz	(</a:t>
            </a:r>
            <a:r>
              <a:rPr lang="de-DE" i="1" dirty="0"/>
              <a:t>obwohl</a:t>
            </a:r>
            <a:r>
              <a:rPr lang="de-DE" dirty="0"/>
              <a:t>, …)</a:t>
            </a:r>
          </a:p>
          <a:p>
            <a:r>
              <a:rPr lang="de-DE" dirty="0"/>
              <a:t>Modalsatz		(</a:t>
            </a:r>
            <a:r>
              <a:rPr lang="de-DE" i="1" dirty="0"/>
              <a:t>indem</a:t>
            </a:r>
            <a:r>
              <a:rPr lang="de-DE" dirty="0"/>
              <a:t>)</a:t>
            </a:r>
          </a:p>
        </p:txBody>
      </p:sp>
    </p:spTree>
    <p:extLst>
      <p:ext uri="{BB962C8B-B14F-4D97-AF65-F5344CB8AC3E}">
        <p14:creationId xmlns:p14="http://schemas.microsoft.com/office/powerpoint/2010/main" val="2017270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AE903E-4F98-4BEA-8BE4-BC832FC5DEC5}"/>
              </a:ext>
            </a:extLst>
          </p:cNvPr>
          <p:cNvSpPr>
            <a:spLocks noGrp="1"/>
          </p:cNvSpPr>
          <p:nvPr>
            <p:ph type="title"/>
          </p:nvPr>
        </p:nvSpPr>
        <p:spPr/>
        <p:txBody>
          <a:bodyPr/>
          <a:lstStyle/>
          <a:p>
            <a:r>
              <a:rPr lang="de-DE" dirty="0"/>
              <a:t>Adverbiale Nebensätze</a:t>
            </a:r>
          </a:p>
        </p:txBody>
      </p:sp>
      <p:sp>
        <p:nvSpPr>
          <p:cNvPr id="3" name="Inhaltsplatzhalter 2">
            <a:extLst>
              <a:ext uri="{FF2B5EF4-FFF2-40B4-BE49-F238E27FC236}">
                <a16:creationId xmlns:a16="http://schemas.microsoft.com/office/drawing/2014/main" id="{3841B60A-4CE6-4D86-8A97-C918ADC7E316}"/>
              </a:ext>
            </a:extLst>
          </p:cNvPr>
          <p:cNvSpPr>
            <a:spLocks noGrp="1"/>
          </p:cNvSpPr>
          <p:nvPr>
            <p:ph idx="1"/>
          </p:nvPr>
        </p:nvSpPr>
        <p:spPr/>
        <p:txBody>
          <a:bodyPr/>
          <a:lstStyle/>
          <a:p>
            <a:r>
              <a:rPr lang="de-DE" b="1" dirty="0"/>
              <a:t>Finalsatz: </a:t>
            </a:r>
            <a:r>
              <a:rPr lang="de-DE" i="1" dirty="0"/>
              <a:t>Der Kläger begehrt die Neubewertung seiner Klausur, </a:t>
            </a:r>
            <a:r>
              <a:rPr lang="de-DE" i="1" u="sng" dirty="0"/>
              <a:t>damit</a:t>
            </a:r>
            <a:r>
              <a:rPr lang="de-DE" i="1" dirty="0"/>
              <a:t> die Prüfung doch noch als bestanden gilt.</a:t>
            </a:r>
            <a:endParaRPr lang="de-DE" dirty="0"/>
          </a:p>
          <a:p>
            <a:r>
              <a:rPr lang="de-DE" b="1" dirty="0"/>
              <a:t>Konsekutivsatz: </a:t>
            </a:r>
            <a:r>
              <a:rPr lang="de-DE" i="1" dirty="0"/>
              <a:t>Das Gericht weist die Klage ab, </a:t>
            </a:r>
            <a:r>
              <a:rPr lang="de-DE" i="1" u="sng" dirty="0"/>
              <a:t>sodass</a:t>
            </a:r>
            <a:r>
              <a:rPr lang="de-DE" i="1" dirty="0"/>
              <a:t> es bei der nicht bestandenen Prüfung bleibt.</a:t>
            </a:r>
            <a:endParaRPr lang="de-DE" dirty="0"/>
          </a:p>
          <a:p>
            <a:pPr marL="0" indent="0">
              <a:buNone/>
            </a:pPr>
            <a:endParaRPr lang="de-DE" dirty="0"/>
          </a:p>
        </p:txBody>
      </p:sp>
    </p:spTree>
    <p:extLst>
      <p:ext uri="{BB962C8B-B14F-4D97-AF65-F5344CB8AC3E}">
        <p14:creationId xmlns:p14="http://schemas.microsoft.com/office/powerpoint/2010/main" val="320772743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689</Words>
  <Application>Microsoft Office PowerPoint</Application>
  <PresentationFormat>Breitbild</PresentationFormat>
  <Paragraphs>61</Paragraphs>
  <Slides>12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12</vt:i4>
      </vt:variant>
    </vt:vector>
  </HeadingPairs>
  <TitlesOfParts>
    <vt:vector size="16" baseType="lpstr">
      <vt:lpstr>Arial</vt:lpstr>
      <vt:lpstr>Calibri</vt:lpstr>
      <vt:lpstr>Calibri Light</vt:lpstr>
      <vt:lpstr>Office</vt:lpstr>
      <vt:lpstr>Satzstrukturen</vt:lpstr>
      <vt:lpstr>Einfacher Satz und komplexer Satz</vt:lpstr>
      <vt:lpstr>Einfacher Satz und komplexer Satz</vt:lpstr>
      <vt:lpstr>Einfacher Satz und komplexer Satz</vt:lpstr>
      <vt:lpstr>Einfacher Satz und komplexer Satz</vt:lpstr>
      <vt:lpstr>Hauptsatz und Nebensatz</vt:lpstr>
      <vt:lpstr>Arten von Nebensätzen</vt:lpstr>
      <vt:lpstr>Adverbiale Nebensätze</vt:lpstr>
      <vt:lpstr>Adverbiale Nebensätze</vt:lpstr>
      <vt:lpstr>Inhaltssätze / Komplementsätze</vt:lpstr>
      <vt:lpstr>Grade von Nebensätzen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Syntax II</dc:title>
  <dc:creator>Kathrin</dc:creator>
  <cp:lastModifiedBy>GAERTIG- BRESSAN ANNE-KATHRIN</cp:lastModifiedBy>
  <cp:revision>24</cp:revision>
  <dcterms:created xsi:type="dcterms:W3CDTF">2020-02-28T15:22:27Z</dcterms:created>
  <dcterms:modified xsi:type="dcterms:W3CDTF">2021-11-03T13:40:48Z</dcterms:modified>
</cp:coreProperties>
</file>