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6" r:id="rId1"/>
  </p:sldMasterIdLst>
  <p:notesMasterIdLst>
    <p:notesMasterId r:id="rId32"/>
  </p:notesMasterIdLst>
  <p:handoutMasterIdLst>
    <p:handoutMasterId r:id="rId33"/>
  </p:handoutMasterIdLst>
  <p:sldIdLst>
    <p:sldId id="271" r:id="rId2"/>
    <p:sldId id="272" r:id="rId3"/>
    <p:sldId id="288" r:id="rId4"/>
    <p:sldId id="274" r:id="rId5"/>
    <p:sldId id="273" r:id="rId6"/>
    <p:sldId id="284" r:id="rId7"/>
    <p:sldId id="286" r:id="rId8"/>
    <p:sldId id="287" r:id="rId9"/>
    <p:sldId id="275" r:id="rId10"/>
    <p:sldId id="256" r:id="rId11"/>
    <p:sldId id="265" r:id="rId12"/>
    <p:sldId id="281" r:id="rId13"/>
    <p:sldId id="257" r:id="rId14"/>
    <p:sldId id="258" r:id="rId15"/>
    <p:sldId id="259" r:id="rId16"/>
    <p:sldId id="260" r:id="rId17"/>
    <p:sldId id="267" r:id="rId18"/>
    <p:sldId id="261" r:id="rId19"/>
    <p:sldId id="283" r:id="rId20"/>
    <p:sldId id="262" r:id="rId21"/>
    <p:sldId id="285" r:id="rId22"/>
    <p:sldId id="279" r:id="rId23"/>
    <p:sldId id="263" r:id="rId24"/>
    <p:sldId id="289" r:id="rId25"/>
    <p:sldId id="282" r:id="rId26"/>
    <p:sldId id="264" r:id="rId27"/>
    <p:sldId id="266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790"/>
    <a:srgbClr val="00CC00"/>
    <a:srgbClr val="FF00FF"/>
    <a:srgbClr val="C4F2D0"/>
    <a:srgbClr val="FF6600"/>
    <a:srgbClr val="CEE8D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00E9F-A981-524F-AE88-97A725E51048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F01277-4988-8F47-84F7-2B062A411135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Razze/</a:t>
          </a:r>
          <a:r>
            <a:rPr lang="it-IT" dirty="0" err="1">
              <a:solidFill>
                <a:srgbClr val="FF6600"/>
              </a:solidFill>
            </a:rPr>
            <a:t>ismo</a:t>
          </a:r>
          <a:endParaRPr lang="it-IT" dirty="0">
            <a:solidFill>
              <a:srgbClr val="FF6600"/>
            </a:solidFill>
          </a:endParaRPr>
        </a:p>
      </dgm:t>
    </dgm:pt>
    <dgm:pt modelId="{DBB4C7EA-C79C-354B-9A05-7C0D5E4CA37D}" type="parTrans" cxnId="{5FFD6F3F-1289-254F-9B01-A24DFF0A8C29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CD41D954-FA61-774D-B3E8-90256DE38103}" type="sibTrans" cxnId="{5FFD6F3F-1289-254F-9B01-A24DFF0A8C29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07AF09E5-54FD-EE4E-ABF8-B9D3CAD7817C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essenzialismo</a:t>
          </a:r>
        </a:p>
      </dgm:t>
    </dgm:pt>
    <dgm:pt modelId="{563FC5C4-19AB-FE49-85BE-4D3BE24B0EE2}" type="parTrans" cxnId="{E16C9521-48A6-E146-B568-F2AB2415330C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D11D74B8-490B-4F43-A9BB-38D6F8372CB1}" type="sibTrans" cxnId="{E16C9521-48A6-E146-B568-F2AB2415330C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18E72AD4-5D0D-B342-8E65-8C12B7848A31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aree culturali</a:t>
          </a:r>
        </a:p>
      </dgm:t>
    </dgm:pt>
    <dgm:pt modelId="{5D6D57A4-CF6D-7447-90F4-E705D9E1C371}" type="parTrans" cxnId="{8DF3105D-49FC-D347-B3BE-B74C21EE1615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EF10556E-59D8-D443-8842-F57A1E0D2569}" type="sibTrans" cxnId="{8DF3105D-49FC-D347-B3BE-B74C21EE1615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11D75D52-5624-4947-B900-A770C1A53C0E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Lingue, geni, culture</a:t>
          </a:r>
        </a:p>
      </dgm:t>
    </dgm:pt>
    <dgm:pt modelId="{D01C345F-F3D3-6A4C-A167-0EB7DF0B8C7F}" type="parTrans" cxnId="{32AB77BF-D6AC-ED47-9B83-0121912051C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AD8F3B68-91BB-EE4B-B8BE-93C1D120F7BD}" type="sibTrans" cxnId="{32AB77BF-D6AC-ED47-9B83-0121912051C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8AD8DE6-FFD3-5F4B-B0CB-4E365DEABC84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Società acquisitive</a:t>
          </a:r>
        </a:p>
      </dgm:t>
    </dgm:pt>
    <dgm:pt modelId="{D299851F-4355-644C-9114-0472E237693D}" type="parTrans" cxnId="{57FE3A15-45F9-F847-BDCB-C9FF1BA424D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721BE35-6664-1A49-B4BA-CEA59B3CA516}" type="sibTrans" cxnId="{57FE3A15-45F9-F847-BDCB-C9FF1BA424D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2990420D-ADE9-D643-8DA0-DA6F4F5B415A}" type="pres">
      <dgm:prSet presAssocID="{12C00E9F-A981-524F-AE88-97A725E51048}" presName="diagram" presStyleCnt="0">
        <dgm:presLayoutVars>
          <dgm:dir/>
          <dgm:resizeHandles val="exact"/>
        </dgm:presLayoutVars>
      </dgm:prSet>
      <dgm:spPr/>
    </dgm:pt>
    <dgm:pt modelId="{8C701DD4-E840-9E4D-9002-AF6F2C95B6E4}" type="pres">
      <dgm:prSet presAssocID="{95F01277-4988-8F47-84F7-2B062A411135}" presName="node" presStyleLbl="node1" presStyleIdx="0" presStyleCnt="5">
        <dgm:presLayoutVars>
          <dgm:bulletEnabled val="1"/>
        </dgm:presLayoutVars>
      </dgm:prSet>
      <dgm:spPr/>
    </dgm:pt>
    <dgm:pt modelId="{2C5AB2F6-D53F-C54D-96D8-70D6A8192837}" type="pres">
      <dgm:prSet presAssocID="{CD41D954-FA61-774D-B3E8-90256DE38103}" presName="sibTrans" presStyleCnt="0"/>
      <dgm:spPr/>
    </dgm:pt>
    <dgm:pt modelId="{D47400E9-A6A6-514C-9417-B8C2375B2F68}" type="pres">
      <dgm:prSet presAssocID="{07AF09E5-54FD-EE4E-ABF8-B9D3CAD7817C}" presName="node" presStyleLbl="node1" presStyleIdx="1" presStyleCnt="5">
        <dgm:presLayoutVars>
          <dgm:bulletEnabled val="1"/>
        </dgm:presLayoutVars>
      </dgm:prSet>
      <dgm:spPr/>
    </dgm:pt>
    <dgm:pt modelId="{252AD4C2-C129-4C43-8722-E416340FEC4A}" type="pres">
      <dgm:prSet presAssocID="{D11D74B8-490B-4F43-A9BB-38D6F8372CB1}" presName="sibTrans" presStyleCnt="0"/>
      <dgm:spPr/>
    </dgm:pt>
    <dgm:pt modelId="{4D1040E4-8582-DA4C-85EC-957922CD17C6}" type="pres">
      <dgm:prSet presAssocID="{18E72AD4-5D0D-B342-8E65-8C12B7848A31}" presName="node" presStyleLbl="node1" presStyleIdx="2" presStyleCnt="5">
        <dgm:presLayoutVars>
          <dgm:bulletEnabled val="1"/>
        </dgm:presLayoutVars>
      </dgm:prSet>
      <dgm:spPr/>
    </dgm:pt>
    <dgm:pt modelId="{650C3D38-DFF0-4749-A12A-367CF910D8B0}" type="pres">
      <dgm:prSet presAssocID="{EF10556E-59D8-D443-8842-F57A1E0D2569}" presName="sibTrans" presStyleCnt="0"/>
      <dgm:spPr/>
    </dgm:pt>
    <dgm:pt modelId="{828BE44A-9AF7-3240-A8A8-AA5981129757}" type="pres">
      <dgm:prSet presAssocID="{11D75D52-5624-4947-B900-A770C1A53C0E}" presName="node" presStyleLbl="node1" presStyleIdx="3" presStyleCnt="5">
        <dgm:presLayoutVars>
          <dgm:bulletEnabled val="1"/>
        </dgm:presLayoutVars>
      </dgm:prSet>
      <dgm:spPr/>
    </dgm:pt>
    <dgm:pt modelId="{6A8B9344-57D8-9542-A654-A9BF4D40EFED}" type="pres">
      <dgm:prSet presAssocID="{AD8F3B68-91BB-EE4B-B8BE-93C1D120F7BD}" presName="sibTrans" presStyleCnt="0"/>
      <dgm:spPr/>
    </dgm:pt>
    <dgm:pt modelId="{B4E0A760-D3EA-0E42-890E-CCDA325DAEE7}" type="pres">
      <dgm:prSet presAssocID="{98AD8DE6-FFD3-5F4B-B0CB-4E365DEABC84}" presName="node" presStyleLbl="node1" presStyleIdx="4" presStyleCnt="5">
        <dgm:presLayoutVars>
          <dgm:bulletEnabled val="1"/>
        </dgm:presLayoutVars>
      </dgm:prSet>
      <dgm:spPr/>
    </dgm:pt>
  </dgm:ptLst>
  <dgm:cxnLst>
    <dgm:cxn modelId="{05B84211-9D7E-664D-8F04-8298EC8D981B}" type="presOf" srcId="{12C00E9F-A981-524F-AE88-97A725E51048}" destId="{2990420D-ADE9-D643-8DA0-DA6F4F5B415A}" srcOrd="0" destOrd="0" presId="urn:microsoft.com/office/officeart/2005/8/layout/default#2"/>
    <dgm:cxn modelId="{57FE3A15-45F9-F847-BDCB-C9FF1BA424DE}" srcId="{12C00E9F-A981-524F-AE88-97A725E51048}" destId="{98AD8DE6-FFD3-5F4B-B0CB-4E365DEABC84}" srcOrd="4" destOrd="0" parTransId="{D299851F-4355-644C-9114-0472E237693D}" sibTransId="{9721BE35-6664-1A49-B4BA-CEA59B3CA516}"/>
    <dgm:cxn modelId="{EED8BF1B-9EC6-8B4F-992B-200ECF12DE3B}" type="presOf" srcId="{98AD8DE6-FFD3-5F4B-B0CB-4E365DEABC84}" destId="{B4E0A760-D3EA-0E42-890E-CCDA325DAEE7}" srcOrd="0" destOrd="0" presId="urn:microsoft.com/office/officeart/2005/8/layout/default#2"/>
    <dgm:cxn modelId="{E16C9521-48A6-E146-B568-F2AB2415330C}" srcId="{12C00E9F-A981-524F-AE88-97A725E51048}" destId="{07AF09E5-54FD-EE4E-ABF8-B9D3CAD7817C}" srcOrd="1" destOrd="0" parTransId="{563FC5C4-19AB-FE49-85BE-4D3BE24B0EE2}" sibTransId="{D11D74B8-490B-4F43-A9BB-38D6F8372CB1}"/>
    <dgm:cxn modelId="{5FFD6F3F-1289-254F-9B01-A24DFF0A8C29}" srcId="{12C00E9F-A981-524F-AE88-97A725E51048}" destId="{95F01277-4988-8F47-84F7-2B062A411135}" srcOrd="0" destOrd="0" parTransId="{DBB4C7EA-C79C-354B-9A05-7C0D5E4CA37D}" sibTransId="{CD41D954-FA61-774D-B3E8-90256DE38103}"/>
    <dgm:cxn modelId="{8DF3105D-49FC-D347-B3BE-B74C21EE1615}" srcId="{12C00E9F-A981-524F-AE88-97A725E51048}" destId="{18E72AD4-5D0D-B342-8E65-8C12B7848A31}" srcOrd="2" destOrd="0" parTransId="{5D6D57A4-CF6D-7447-90F4-E705D9E1C371}" sibTransId="{EF10556E-59D8-D443-8842-F57A1E0D2569}"/>
    <dgm:cxn modelId="{8AE63882-7AE2-3D4E-9500-F9FE64693A4B}" type="presOf" srcId="{18E72AD4-5D0D-B342-8E65-8C12B7848A31}" destId="{4D1040E4-8582-DA4C-85EC-957922CD17C6}" srcOrd="0" destOrd="0" presId="urn:microsoft.com/office/officeart/2005/8/layout/default#2"/>
    <dgm:cxn modelId="{781C1E87-2A1B-3245-8C13-BE7ED22C3224}" type="presOf" srcId="{11D75D52-5624-4947-B900-A770C1A53C0E}" destId="{828BE44A-9AF7-3240-A8A8-AA5981129757}" srcOrd="0" destOrd="0" presId="urn:microsoft.com/office/officeart/2005/8/layout/default#2"/>
    <dgm:cxn modelId="{CCCAFCB1-C84D-E746-B9F3-D14D7216A902}" type="presOf" srcId="{95F01277-4988-8F47-84F7-2B062A411135}" destId="{8C701DD4-E840-9E4D-9002-AF6F2C95B6E4}" srcOrd="0" destOrd="0" presId="urn:microsoft.com/office/officeart/2005/8/layout/default#2"/>
    <dgm:cxn modelId="{32AB77BF-D6AC-ED47-9B83-0121912051CD}" srcId="{12C00E9F-A981-524F-AE88-97A725E51048}" destId="{11D75D52-5624-4947-B900-A770C1A53C0E}" srcOrd="3" destOrd="0" parTransId="{D01C345F-F3D3-6A4C-A167-0EB7DF0B8C7F}" sibTransId="{AD8F3B68-91BB-EE4B-B8BE-93C1D120F7BD}"/>
    <dgm:cxn modelId="{5DBA34D5-C024-F540-8A96-84F67B78DCEB}" type="presOf" srcId="{07AF09E5-54FD-EE4E-ABF8-B9D3CAD7817C}" destId="{D47400E9-A6A6-514C-9417-B8C2375B2F68}" srcOrd="0" destOrd="0" presId="urn:microsoft.com/office/officeart/2005/8/layout/default#2"/>
    <dgm:cxn modelId="{22D96380-8603-FF49-BD5E-A5266D95F68D}" type="presParOf" srcId="{2990420D-ADE9-D643-8DA0-DA6F4F5B415A}" destId="{8C701DD4-E840-9E4D-9002-AF6F2C95B6E4}" srcOrd="0" destOrd="0" presId="urn:microsoft.com/office/officeart/2005/8/layout/default#2"/>
    <dgm:cxn modelId="{D2061D2F-6391-C940-8EE1-6FAEC8DE1050}" type="presParOf" srcId="{2990420D-ADE9-D643-8DA0-DA6F4F5B415A}" destId="{2C5AB2F6-D53F-C54D-96D8-70D6A8192837}" srcOrd="1" destOrd="0" presId="urn:microsoft.com/office/officeart/2005/8/layout/default#2"/>
    <dgm:cxn modelId="{A8BBD926-326A-7D49-8477-A2B91C3C97DB}" type="presParOf" srcId="{2990420D-ADE9-D643-8DA0-DA6F4F5B415A}" destId="{D47400E9-A6A6-514C-9417-B8C2375B2F68}" srcOrd="2" destOrd="0" presId="urn:microsoft.com/office/officeart/2005/8/layout/default#2"/>
    <dgm:cxn modelId="{AAA81550-EFC9-9943-A298-5A22EF1356F7}" type="presParOf" srcId="{2990420D-ADE9-D643-8DA0-DA6F4F5B415A}" destId="{252AD4C2-C129-4C43-8722-E416340FEC4A}" srcOrd="3" destOrd="0" presId="urn:microsoft.com/office/officeart/2005/8/layout/default#2"/>
    <dgm:cxn modelId="{1F932361-EB94-FE47-A088-D719D4204639}" type="presParOf" srcId="{2990420D-ADE9-D643-8DA0-DA6F4F5B415A}" destId="{4D1040E4-8582-DA4C-85EC-957922CD17C6}" srcOrd="4" destOrd="0" presId="urn:microsoft.com/office/officeart/2005/8/layout/default#2"/>
    <dgm:cxn modelId="{CA7B29BF-EBD6-814F-A08F-06C53EB5FBA0}" type="presParOf" srcId="{2990420D-ADE9-D643-8DA0-DA6F4F5B415A}" destId="{650C3D38-DFF0-4749-A12A-367CF910D8B0}" srcOrd="5" destOrd="0" presId="urn:microsoft.com/office/officeart/2005/8/layout/default#2"/>
    <dgm:cxn modelId="{6FA41CFE-E524-9A4B-B96C-93039A9E6EFD}" type="presParOf" srcId="{2990420D-ADE9-D643-8DA0-DA6F4F5B415A}" destId="{828BE44A-9AF7-3240-A8A8-AA5981129757}" srcOrd="6" destOrd="0" presId="urn:microsoft.com/office/officeart/2005/8/layout/default#2"/>
    <dgm:cxn modelId="{EEEFD43F-0016-2B43-9462-C10BD64EE8FA}" type="presParOf" srcId="{2990420D-ADE9-D643-8DA0-DA6F4F5B415A}" destId="{6A8B9344-57D8-9542-A654-A9BF4D40EFED}" srcOrd="7" destOrd="0" presId="urn:microsoft.com/office/officeart/2005/8/layout/default#2"/>
    <dgm:cxn modelId="{93DDC349-A089-4347-BC2A-712DFFB1EE24}" type="presParOf" srcId="{2990420D-ADE9-D643-8DA0-DA6F4F5B415A}" destId="{B4E0A760-D3EA-0E42-890E-CCDA325DAEE7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13754-DFBB-894E-87E6-CEC95DF511C0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AAC987-0266-014A-AFF7-FF0BD1FF4EF3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Modo di produzione</a:t>
          </a:r>
        </a:p>
      </dgm:t>
    </dgm:pt>
    <dgm:pt modelId="{D3FABFF4-EAC7-0B4B-B507-49A0645F1389}" type="parTrans" cxnId="{D5E3018C-AD44-934F-A0C5-5F1EDBCC3D64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708DB30A-9A59-F54C-84AC-1396EC23AE8B}" type="sibTrans" cxnId="{D5E3018C-AD44-934F-A0C5-5F1EDBCC3D64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EB1904B-B06D-124C-A57E-C698A14D7326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scambio</a:t>
          </a:r>
        </a:p>
      </dgm:t>
    </dgm:pt>
    <dgm:pt modelId="{6E310F96-D2E1-F545-B434-0EE82453208D}" type="parTrans" cxnId="{0FBDF929-AB13-3A44-AE98-EE5BE5C8C804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92B3F6C-E6C7-9249-8611-FB6209D0DFDD}" type="sibTrans" cxnId="{0FBDF929-AB13-3A44-AE98-EE5BE5C8C804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A6C6F065-02B4-D54A-BBE0-709CB3CF6E0F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ridistribuzione</a:t>
          </a:r>
        </a:p>
      </dgm:t>
    </dgm:pt>
    <dgm:pt modelId="{D9602A4C-CED1-AD40-9852-DBEDA9CEB6E9}" type="parTrans" cxnId="{51CDF028-35B4-054E-BEA1-2816886B431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A7C4CD0-5914-F14D-9882-7D01599CDE8D}" type="sibTrans" cxnId="{51CDF028-35B4-054E-BEA1-2816886B431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C028291-20B2-8444-A3BF-7924C4CE42B3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orticoltura</a:t>
          </a:r>
        </a:p>
      </dgm:t>
    </dgm:pt>
    <dgm:pt modelId="{875FF21F-255F-4B49-BF01-0AE316C20BF7}" type="parTrans" cxnId="{BDBBEF5B-1395-0B41-8C9A-70B33417AC2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487A4FF8-A521-844B-977B-440CF27BB8CF}" type="sibTrans" cxnId="{BDBBEF5B-1395-0B41-8C9A-70B33417AC2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57491AC-6F6E-3440-96EB-8E85B8B62A75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Società nomadi</a:t>
          </a:r>
        </a:p>
      </dgm:t>
    </dgm:pt>
    <dgm:pt modelId="{E1C30C6D-9C87-B048-836A-287CDCC556EE}" type="parTrans" cxnId="{6AC77F7A-740B-7645-B675-5003EC364586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54E9018C-6A1F-7048-8416-245EF401DD26}" type="sibTrans" cxnId="{6AC77F7A-740B-7645-B675-5003EC364586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3BBFCF29-B229-7244-8D8C-5B7B2DFED90C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caccia-raccolta</a:t>
          </a:r>
        </a:p>
      </dgm:t>
    </dgm:pt>
    <dgm:pt modelId="{C0B65C7B-C689-F240-88CF-D02406F56FAE}" type="parTrans" cxnId="{E9FD02A2-B5AA-C34D-A074-5F5E2D0CB8DA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09F9C496-E897-D448-BFDA-190AB73D3FE2}" type="sibTrans" cxnId="{E9FD02A2-B5AA-C34D-A074-5F5E2D0CB8DA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6A6C8747-C72D-A747-A101-9AA2487EDFCF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agricoltura</a:t>
          </a:r>
        </a:p>
      </dgm:t>
    </dgm:pt>
    <dgm:pt modelId="{314E6A2A-F0BF-3248-9513-3D98E9814C9D}" type="parTrans" cxnId="{329B7DEE-A097-6A4C-B9EC-6C27289B568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E3B21C39-0612-D147-8796-22788014D0E8}" type="sibTrans" cxnId="{329B7DEE-A097-6A4C-B9EC-6C27289B568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FC77C671-4322-414B-A2FF-A6DFF1E64F38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banda</a:t>
          </a:r>
        </a:p>
      </dgm:t>
    </dgm:pt>
    <dgm:pt modelId="{0D3801C6-0AD8-D942-9309-4A47791BF16B}" type="parTrans" cxnId="{D036A9BB-860C-8C4D-A0DF-A364DE4EBB2B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4736B491-F732-D644-8AF5-42565C4CDB40}" type="sibTrans" cxnId="{D036A9BB-860C-8C4D-A0DF-A364DE4EBB2B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3E6A7515-5350-BB4D-A4C2-1E1F32115A2F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reciprocità</a:t>
          </a:r>
        </a:p>
      </dgm:t>
    </dgm:pt>
    <dgm:pt modelId="{7E465874-10EC-5346-AAA7-1C18E97F2626}" type="parTrans" cxnId="{E09CEC1B-1A4D-594D-8CD8-FCCCD37AC72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898C32B7-B8D5-7A42-B521-25850F5AF487}" type="sibTrans" cxnId="{E09CEC1B-1A4D-594D-8CD8-FCCCD37AC72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78745200-270F-A848-BF93-DA61697DF2B0}" type="pres">
      <dgm:prSet presAssocID="{4CD13754-DFBB-894E-87E6-CEC95DF511C0}" presName="Name0" presStyleCnt="0">
        <dgm:presLayoutVars>
          <dgm:dir/>
          <dgm:resizeHandles/>
        </dgm:presLayoutVars>
      </dgm:prSet>
      <dgm:spPr/>
    </dgm:pt>
    <dgm:pt modelId="{B68E0059-6B82-6B48-A6FC-3AB4C5CC50A0}" type="pres">
      <dgm:prSet presAssocID="{02AAC987-0266-014A-AFF7-FF0BD1FF4EF3}" presName="compNode" presStyleCnt="0"/>
      <dgm:spPr/>
    </dgm:pt>
    <dgm:pt modelId="{AAC6FA0F-6F18-CE4F-AAAA-EA57B3FEEFEE}" type="pres">
      <dgm:prSet presAssocID="{02AAC987-0266-014A-AFF7-FF0BD1FF4EF3}" presName="dummyConnPt" presStyleCnt="0"/>
      <dgm:spPr/>
    </dgm:pt>
    <dgm:pt modelId="{E8E4A479-E0C1-D44F-8938-44F005092E82}" type="pres">
      <dgm:prSet presAssocID="{02AAC987-0266-014A-AFF7-FF0BD1FF4EF3}" presName="node" presStyleLbl="node1" presStyleIdx="0" presStyleCnt="9">
        <dgm:presLayoutVars>
          <dgm:bulletEnabled val="1"/>
        </dgm:presLayoutVars>
      </dgm:prSet>
      <dgm:spPr/>
    </dgm:pt>
    <dgm:pt modelId="{4CD4A7C6-11FC-0F44-8540-897F9FA557CF}" type="pres">
      <dgm:prSet presAssocID="{708DB30A-9A59-F54C-84AC-1396EC23AE8B}" presName="sibTrans" presStyleLbl="bgSibTrans2D1" presStyleIdx="0" presStyleCnt="8"/>
      <dgm:spPr/>
    </dgm:pt>
    <dgm:pt modelId="{AF1BF0C7-DFC6-C849-A7A4-647148BD8DD0}" type="pres">
      <dgm:prSet presAssocID="{9EB1904B-B06D-124C-A57E-C698A14D7326}" presName="compNode" presStyleCnt="0"/>
      <dgm:spPr/>
    </dgm:pt>
    <dgm:pt modelId="{42DD6325-7C03-6842-98AA-4F5DE5A8A349}" type="pres">
      <dgm:prSet presAssocID="{9EB1904B-B06D-124C-A57E-C698A14D7326}" presName="dummyConnPt" presStyleCnt="0"/>
      <dgm:spPr/>
    </dgm:pt>
    <dgm:pt modelId="{DEF11ABD-28E8-8744-A4C7-B25B64430AA6}" type="pres">
      <dgm:prSet presAssocID="{9EB1904B-B06D-124C-A57E-C698A14D7326}" presName="node" presStyleLbl="node1" presStyleIdx="1" presStyleCnt="9">
        <dgm:presLayoutVars>
          <dgm:bulletEnabled val="1"/>
        </dgm:presLayoutVars>
      </dgm:prSet>
      <dgm:spPr/>
    </dgm:pt>
    <dgm:pt modelId="{78BD683E-2320-AE4F-90E2-7D71C96A1E18}" type="pres">
      <dgm:prSet presAssocID="{992B3F6C-E6C7-9249-8611-FB6209D0DFDD}" presName="sibTrans" presStyleLbl="bgSibTrans2D1" presStyleIdx="1" presStyleCnt="8"/>
      <dgm:spPr/>
    </dgm:pt>
    <dgm:pt modelId="{BB310497-D32E-C144-8CC9-D89E4FE2F557}" type="pres">
      <dgm:prSet presAssocID="{A6C6F065-02B4-D54A-BBE0-709CB3CF6E0F}" presName="compNode" presStyleCnt="0"/>
      <dgm:spPr/>
    </dgm:pt>
    <dgm:pt modelId="{C74BC85B-8EBB-1340-8373-E5D6E5B6E83C}" type="pres">
      <dgm:prSet presAssocID="{A6C6F065-02B4-D54A-BBE0-709CB3CF6E0F}" presName="dummyConnPt" presStyleCnt="0"/>
      <dgm:spPr/>
    </dgm:pt>
    <dgm:pt modelId="{0F2E3479-AB00-D741-9E2E-6EBEFAAF523C}" type="pres">
      <dgm:prSet presAssocID="{A6C6F065-02B4-D54A-BBE0-709CB3CF6E0F}" presName="node" presStyleLbl="node1" presStyleIdx="2" presStyleCnt="9">
        <dgm:presLayoutVars>
          <dgm:bulletEnabled val="1"/>
        </dgm:presLayoutVars>
      </dgm:prSet>
      <dgm:spPr/>
    </dgm:pt>
    <dgm:pt modelId="{26607D20-43A1-C841-803D-CC0CC87D21D0}" type="pres">
      <dgm:prSet presAssocID="{9A7C4CD0-5914-F14D-9882-7D01599CDE8D}" presName="sibTrans" presStyleLbl="bgSibTrans2D1" presStyleIdx="2" presStyleCnt="8"/>
      <dgm:spPr/>
    </dgm:pt>
    <dgm:pt modelId="{AA055632-6FBA-8044-991F-83314341E598}" type="pres">
      <dgm:prSet presAssocID="{9C028291-20B2-8444-A3BF-7924C4CE42B3}" presName="compNode" presStyleCnt="0"/>
      <dgm:spPr/>
    </dgm:pt>
    <dgm:pt modelId="{2F842F4B-C069-EB4C-90FB-29947D3C119E}" type="pres">
      <dgm:prSet presAssocID="{9C028291-20B2-8444-A3BF-7924C4CE42B3}" presName="dummyConnPt" presStyleCnt="0"/>
      <dgm:spPr/>
    </dgm:pt>
    <dgm:pt modelId="{105268CE-1DEA-C341-A62F-5134F1294CAA}" type="pres">
      <dgm:prSet presAssocID="{9C028291-20B2-8444-A3BF-7924C4CE42B3}" presName="node" presStyleLbl="node1" presStyleIdx="3" presStyleCnt="9">
        <dgm:presLayoutVars>
          <dgm:bulletEnabled val="1"/>
        </dgm:presLayoutVars>
      </dgm:prSet>
      <dgm:spPr/>
    </dgm:pt>
    <dgm:pt modelId="{07F7C8B6-64D0-C047-A4B0-4291F997C346}" type="pres">
      <dgm:prSet presAssocID="{487A4FF8-A521-844B-977B-440CF27BB8CF}" presName="sibTrans" presStyleLbl="bgSibTrans2D1" presStyleIdx="3" presStyleCnt="8"/>
      <dgm:spPr/>
    </dgm:pt>
    <dgm:pt modelId="{CA12456D-1507-FB4E-94D1-102435EA5804}" type="pres">
      <dgm:prSet presAssocID="{957491AC-6F6E-3440-96EB-8E85B8B62A75}" presName="compNode" presStyleCnt="0"/>
      <dgm:spPr/>
    </dgm:pt>
    <dgm:pt modelId="{9571FFB6-262F-CC41-8643-0274BD7C6B38}" type="pres">
      <dgm:prSet presAssocID="{957491AC-6F6E-3440-96EB-8E85B8B62A75}" presName="dummyConnPt" presStyleCnt="0"/>
      <dgm:spPr/>
    </dgm:pt>
    <dgm:pt modelId="{407AF5F8-1AD8-E24C-98B9-03A091FDD937}" type="pres">
      <dgm:prSet presAssocID="{957491AC-6F6E-3440-96EB-8E85B8B62A75}" presName="node" presStyleLbl="node1" presStyleIdx="4" presStyleCnt="9">
        <dgm:presLayoutVars>
          <dgm:bulletEnabled val="1"/>
        </dgm:presLayoutVars>
      </dgm:prSet>
      <dgm:spPr/>
    </dgm:pt>
    <dgm:pt modelId="{8CE95816-4C43-CD4E-93F1-CE714BCB834A}" type="pres">
      <dgm:prSet presAssocID="{54E9018C-6A1F-7048-8416-245EF401DD26}" presName="sibTrans" presStyleLbl="bgSibTrans2D1" presStyleIdx="4" presStyleCnt="8"/>
      <dgm:spPr/>
    </dgm:pt>
    <dgm:pt modelId="{41895C37-0E20-1F45-940B-DF1E9C6939AC}" type="pres">
      <dgm:prSet presAssocID="{3BBFCF29-B229-7244-8D8C-5B7B2DFED90C}" presName="compNode" presStyleCnt="0"/>
      <dgm:spPr/>
    </dgm:pt>
    <dgm:pt modelId="{BB4F5754-6E10-834C-9979-B414A4D2D102}" type="pres">
      <dgm:prSet presAssocID="{3BBFCF29-B229-7244-8D8C-5B7B2DFED90C}" presName="dummyConnPt" presStyleCnt="0"/>
      <dgm:spPr/>
    </dgm:pt>
    <dgm:pt modelId="{A95A12F0-F46F-9249-AF48-138B2A8A48B6}" type="pres">
      <dgm:prSet presAssocID="{3BBFCF29-B229-7244-8D8C-5B7B2DFED90C}" presName="node" presStyleLbl="node1" presStyleIdx="5" presStyleCnt="9">
        <dgm:presLayoutVars>
          <dgm:bulletEnabled val="1"/>
        </dgm:presLayoutVars>
      </dgm:prSet>
      <dgm:spPr/>
    </dgm:pt>
    <dgm:pt modelId="{58585B2C-9214-0C49-8126-5260B0CEF59E}" type="pres">
      <dgm:prSet presAssocID="{09F9C496-E897-D448-BFDA-190AB73D3FE2}" presName="sibTrans" presStyleLbl="bgSibTrans2D1" presStyleIdx="5" presStyleCnt="8"/>
      <dgm:spPr/>
    </dgm:pt>
    <dgm:pt modelId="{09769B6E-CCC9-E24D-A4E8-284CC2F5EF8B}" type="pres">
      <dgm:prSet presAssocID="{6A6C8747-C72D-A747-A101-9AA2487EDFCF}" presName="compNode" presStyleCnt="0"/>
      <dgm:spPr/>
    </dgm:pt>
    <dgm:pt modelId="{51373906-58AE-B640-A4C9-45FCE9410A7E}" type="pres">
      <dgm:prSet presAssocID="{6A6C8747-C72D-A747-A101-9AA2487EDFCF}" presName="dummyConnPt" presStyleCnt="0"/>
      <dgm:spPr/>
    </dgm:pt>
    <dgm:pt modelId="{CBB24FB5-6B40-3143-970C-4A455037375E}" type="pres">
      <dgm:prSet presAssocID="{6A6C8747-C72D-A747-A101-9AA2487EDFCF}" presName="node" presStyleLbl="node1" presStyleIdx="6" presStyleCnt="9">
        <dgm:presLayoutVars>
          <dgm:bulletEnabled val="1"/>
        </dgm:presLayoutVars>
      </dgm:prSet>
      <dgm:spPr/>
    </dgm:pt>
    <dgm:pt modelId="{4C3A1C3B-FA54-BD45-8693-7C9D35FFB974}" type="pres">
      <dgm:prSet presAssocID="{E3B21C39-0612-D147-8796-22788014D0E8}" presName="sibTrans" presStyleLbl="bgSibTrans2D1" presStyleIdx="6" presStyleCnt="8"/>
      <dgm:spPr/>
    </dgm:pt>
    <dgm:pt modelId="{E8881F1F-AF17-834F-9C4A-A6448E9C681C}" type="pres">
      <dgm:prSet presAssocID="{FC77C671-4322-414B-A2FF-A6DFF1E64F38}" presName="compNode" presStyleCnt="0"/>
      <dgm:spPr/>
    </dgm:pt>
    <dgm:pt modelId="{34BCD58F-2D71-1349-8A45-7A3F62AF883E}" type="pres">
      <dgm:prSet presAssocID="{FC77C671-4322-414B-A2FF-A6DFF1E64F38}" presName="dummyConnPt" presStyleCnt="0"/>
      <dgm:spPr/>
    </dgm:pt>
    <dgm:pt modelId="{5C545FDF-B317-1145-B90F-DF9C6C9E73C5}" type="pres">
      <dgm:prSet presAssocID="{FC77C671-4322-414B-A2FF-A6DFF1E64F38}" presName="node" presStyleLbl="node1" presStyleIdx="7" presStyleCnt="9">
        <dgm:presLayoutVars>
          <dgm:bulletEnabled val="1"/>
        </dgm:presLayoutVars>
      </dgm:prSet>
      <dgm:spPr/>
    </dgm:pt>
    <dgm:pt modelId="{DD2EEC5D-455A-C549-9B21-18A21ED7E931}" type="pres">
      <dgm:prSet presAssocID="{4736B491-F732-D644-8AF5-42565C4CDB40}" presName="sibTrans" presStyleLbl="bgSibTrans2D1" presStyleIdx="7" presStyleCnt="8"/>
      <dgm:spPr/>
    </dgm:pt>
    <dgm:pt modelId="{F46D7ABA-046E-E641-A9C1-B038529F44C5}" type="pres">
      <dgm:prSet presAssocID="{3E6A7515-5350-BB4D-A4C2-1E1F32115A2F}" presName="compNode" presStyleCnt="0"/>
      <dgm:spPr/>
    </dgm:pt>
    <dgm:pt modelId="{7EE183EA-427E-6A49-9A2E-B53EE5AAC239}" type="pres">
      <dgm:prSet presAssocID="{3E6A7515-5350-BB4D-A4C2-1E1F32115A2F}" presName="dummyConnPt" presStyleCnt="0"/>
      <dgm:spPr/>
    </dgm:pt>
    <dgm:pt modelId="{5C0A0BB4-2904-A641-B053-707B50515BF2}" type="pres">
      <dgm:prSet presAssocID="{3E6A7515-5350-BB4D-A4C2-1E1F32115A2F}" presName="node" presStyleLbl="node1" presStyleIdx="8" presStyleCnt="9">
        <dgm:presLayoutVars>
          <dgm:bulletEnabled val="1"/>
        </dgm:presLayoutVars>
      </dgm:prSet>
      <dgm:spPr/>
    </dgm:pt>
  </dgm:ptLst>
  <dgm:cxnLst>
    <dgm:cxn modelId="{0D05CC0E-7E27-2041-8AF9-085C7DEF64C6}" type="presOf" srcId="{6A6C8747-C72D-A747-A101-9AA2487EDFCF}" destId="{CBB24FB5-6B40-3143-970C-4A455037375E}" srcOrd="0" destOrd="0" presId="urn:microsoft.com/office/officeart/2005/8/layout/bProcess4"/>
    <dgm:cxn modelId="{E09CEC1B-1A4D-594D-8CD8-FCCCD37AC72D}" srcId="{4CD13754-DFBB-894E-87E6-CEC95DF511C0}" destId="{3E6A7515-5350-BB4D-A4C2-1E1F32115A2F}" srcOrd="8" destOrd="0" parTransId="{7E465874-10EC-5346-AAA7-1C18E97F2626}" sibTransId="{898C32B7-B8D5-7A42-B521-25850F5AF487}"/>
    <dgm:cxn modelId="{59F9B91D-F38F-2D45-ADBB-22D4C4ECC6F4}" type="presOf" srcId="{3E6A7515-5350-BB4D-A4C2-1E1F32115A2F}" destId="{5C0A0BB4-2904-A641-B053-707B50515BF2}" srcOrd="0" destOrd="0" presId="urn:microsoft.com/office/officeart/2005/8/layout/bProcess4"/>
    <dgm:cxn modelId="{0D6B901F-A9B7-5940-9A33-6292B2746BAF}" type="presOf" srcId="{9EB1904B-B06D-124C-A57E-C698A14D7326}" destId="{DEF11ABD-28E8-8744-A4C7-B25B64430AA6}" srcOrd="0" destOrd="0" presId="urn:microsoft.com/office/officeart/2005/8/layout/bProcess4"/>
    <dgm:cxn modelId="{D8235123-67E6-604C-965D-4DBA4286FBDB}" type="presOf" srcId="{54E9018C-6A1F-7048-8416-245EF401DD26}" destId="{8CE95816-4C43-CD4E-93F1-CE714BCB834A}" srcOrd="0" destOrd="0" presId="urn:microsoft.com/office/officeart/2005/8/layout/bProcess4"/>
    <dgm:cxn modelId="{51CDF028-35B4-054E-BEA1-2816886B431E}" srcId="{4CD13754-DFBB-894E-87E6-CEC95DF511C0}" destId="{A6C6F065-02B4-D54A-BBE0-709CB3CF6E0F}" srcOrd="2" destOrd="0" parTransId="{D9602A4C-CED1-AD40-9852-DBEDA9CEB6E9}" sibTransId="{9A7C4CD0-5914-F14D-9882-7D01599CDE8D}"/>
    <dgm:cxn modelId="{0FBDF929-AB13-3A44-AE98-EE5BE5C8C804}" srcId="{4CD13754-DFBB-894E-87E6-CEC95DF511C0}" destId="{9EB1904B-B06D-124C-A57E-C698A14D7326}" srcOrd="1" destOrd="0" parTransId="{6E310F96-D2E1-F545-B434-0EE82453208D}" sibTransId="{992B3F6C-E6C7-9249-8611-FB6209D0DFDD}"/>
    <dgm:cxn modelId="{46BB1548-4898-8B43-AD3D-05CDCD2EA4BB}" type="presOf" srcId="{02AAC987-0266-014A-AFF7-FF0BD1FF4EF3}" destId="{E8E4A479-E0C1-D44F-8938-44F005092E82}" srcOrd="0" destOrd="0" presId="urn:microsoft.com/office/officeart/2005/8/layout/bProcess4"/>
    <dgm:cxn modelId="{BDBBEF5B-1395-0B41-8C9A-70B33417AC2E}" srcId="{4CD13754-DFBB-894E-87E6-CEC95DF511C0}" destId="{9C028291-20B2-8444-A3BF-7924C4CE42B3}" srcOrd="3" destOrd="0" parTransId="{875FF21F-255F-4B49-BF01-0AE316C20BF7}" sibTransId="{487A4FF8-A521-844B-977B-440CF27BB8CF}"/>
    <dgm:cxn modelId="{6AC77F7A-740B-7645-B675-5003EC364586}" srcId="{4CD13754-DFBB-894E-87E6-CEC95DF511C0}" destId="{957491AC-6F6E-3440-96EB-8E85B8B62A75}" srcOrd="4" destOrd="0" parTransId="{E1C30C6D-9C87-B048-836A-287CDCC556EE}" sibTransId="{54E9018C-6A1F-7048-8416-245EF401DD26}"/>
    <dgm:cxn modelId="{D5E3018C-AD44-934F-A0C5-5F1EDBCC3D64}" srcId="{4CD13754-DFBB-894E-87E6-CEC95DF511C0}" destId="{02AAC987-0266-014A-AFF7-FF0BD1FF4EF3}" srcOrd="0" destOrd="0" parTransId="{D3FABFF4-EAC7-0B4B-B507-49A0645F1389}" sibTransId="{708DB30A-9A59-F54C-84AC-1396EC23AE8B}"/>
    <dgm:cxn modelId="{68A3549F-3AE7-5F4F-A103-01BCB945D84A}" type="presOf" srcId="{4CD13754-DFBB-894E-87E6-CEC95DF511C0}" destId="{78745200-270F-A848-BF93-DA61697DF2B0}" srcOrd="0" destOrd="0" presId="urn:microsoft.com/office/officeart/2005/8/layout/bProcess4"/>
    <dgm:cxn modelId="{E9FD02A2-B5AA-C34D-A074-5F5E2D0CB8DA}" srcId="{4CD13754-DFBB-894E-87E6-CEC95DF511C0}" destId="{3BBFCF29-B229-7244-8D8C-5B7B2DFED90C}" srcOrd="5" destOrd="0" parTransId="{C0B65C7B-C689-F240-88CF-D02406F56FAE}" sibTransId="{09F9C496-E897-D448-BFDA-190AB73D3FE2}"/>
    <dgm:cxn modelId="{1C14BCA4-694E-6249-ACEB-3E9A82439FE9}" type="presOf" srcId="{992B3F6C-E6C7-9249-8611-FB6209D0DFDD}" destId="{78BD683E-2320-AE4F-90E2-7D71C96A1E18}" srcOrd="0" destOrd="0" presId="urn:microsoft.com/office/officeart/2005/8/layout/bProcess4"/>
    <dgm:cxn modelId="{ADE6C7AF-F968-0747-A034-206DE2F5E635}" type="presOf" srcId="{A6C6F065-02B4-D54A-BBE0-709CB3CF6E0F}" destId="{0F2E3479-AB00-D741-9E2E-6EBEFAAF523C}" srcOrd="0" destOrd="0" presId="urn:microsoft.com/office/officeart/2005/8/layout/bProcess4"/>
    <dgm:cxn modelId="{1D5731B2-BA94-2447-9FF9-D050AD35180F}" type="presOf" srcId="{957491AC-6F6E-3440-96EB-8E85B8B62A75}" destId="{407AF5F8-1AD8-E24C-98B9-03A091FDD937}" srcOrd="0" destOrd="0" presId="urn:microsoft.com/office/officeart/2005/8/layout/bProcess4"/>
    <dgm:cxn modelId="{05B768B4-210E-E14B-A789-BB88C6D1A7FC}" type="presOf" srcId="{9A7C4CD0-5914-F14D-9882-7D01599CDE8D}" destId="{26607D20-43A1-C841-803D-CC0CC87D21D0}" srcOrd="0" destOrd="0" presId="urn:microsoft.com/office/officeart/2005/8/layout/bProcess4"/>
    <dgm:cxn modelId="{2B0D20B6-AF6C-BF46-9B60-C207DF6A6E0F}" type="presOf" srcId="{9C028291-20B2-8444-A3BF-7924C4CE42B3}" destId="{105268CE-1DEA-C341-A62F-5134F1294CAA}" srcOrd="0" destOrd="0" presId="urn:microsoft.com/office/officeart/2005/8/layout/bProcess4"/>
    <dgm:cxn modelId="{BC074EB6-677D-034F-BBF8-AE73CF051088}" type="presOf" srcId="{3BBFCF29-B229-7244-8D8C-5B7B2DFED90C}" destId="{A95A12F0-F46F-9249-AF48-138B2A8A48B6}" srcOrd="0" destOrd="0" presId="urn:microsoft.com/office/officeart/2005/8/layout/bProcess4"/>
    <dgm:cxn modelId="{DD177CB7-F7B1-4E44-904B-E859002BB0A2}" type="presOf" srcId="{FC77C671-4322-414B-A2FF-A6DFF1E64F38}" destId="{5C545FDF-B317-1145-B90F-DF9C6C9E73C5}" srcOrd="0" destOrd="0" presId="urn:microsoft.com/office/officeart/2005/8/layout/bProcess4"/>
    <dgm:cxn modelId="{D036A9BB-860C-8C4D-A0DF-A364DE4EBB2B}" srcId="{4CD13754-DFBB-894E-87E6-CEC95DF511C0}" destId="{FC77C671-4322-414B-A2FF-A6DFF1E64F38}" srcOrd="7" destOrd="0" parTransId="{0D3801C6-0AD8-D942-9309-4A47791BF16B}" sibTransId="{4736B491-F732-D644-8AF5-42565C4CDB40}"/>
    <dgm:cxn modelId="{C4EC89CC-28DE-A440-9A31-0452E789780B}" type="presOf" srcId="{708DB30A-9A59-F54C-84AC-1396EC23AE8B}" destId="{4CD4A7C6-11FC-0F44-8540-897F9FA557CF}" srcOrd="0" destOrd="0" presId="urn:microsoft.com/office/officeart/2005/8/layout/bProcess4"/>
    <dgm:cxn modelId="{31CD73DF-03B2-B747-BE6B-439DBE62E425}" type="presOf" srcId="{4736B491-F732-D644-8AF5-42565C4CDB40}" destId="{DD2EEC5D-455A-C549-9B21-18A21ED7E931}" srcOrd="0" destOrd="0" presId="urn:microsoft.com/office/officeart/2005/8/layout/bProcess4"/>
    <dgm:cxn modelId="{0CA14DEC-AF57-5C4A-9034-20F1DBA1CD76}" type="presOf" srcId="{E3B21C39-0612-D147-8796-22788014D0E8}" destId="{4C3A1C3B-FA54-BD45-8693-7C9D35FFB974}" srcOrd="0" destOrd="0" presId="urn:microsoft.com/office/officeart/2005/8/layout/bProcess4"/>
    <dgm:cxn modelId="{53EC2FEE-7E0B-C543-8AB7-00B2463F8EFD}" type="presOf" srcId="{487A4FF8-A521-844B-977B-440CF27BB8CF}" destId="{07F7C8B6-64D0-C047-A4B0-4291F997C346}" srcOrd="0" destOrd="0" presId="urn:microsoft.com/office/officeart/2005/8/layout/bProcess4"/>
    <dgm:cxn modelId="{329B7DEE-A097-6A4C-B9EC-6C27289B5681}" srcId="{4CD13754-DFBB-894E-87E6-CEC95DF511C0}" destId="{6A6C8747-C72D-A747-A101-9AA2487EDFCF}" srcOrd="6" destOrd="0" parTransId="{314E6A2A-F0BF-3248-9513-3D98E9814C9D}" sibTransId="{E3B21C39-0612-D147-8796-22788014D0E8}"/>
    <dgm:cxn modelId="{A83B83F4-AC98-1845-8B2D-BB0221F01169}" type="presOf" srcId="{09F9C496-E897-D448-BFDA-190AB73D3FE2}" destId="{58585B2C-9214-0C49-8126-5260B0CEF59E}" srcOrd="0" destOrd="0" presId="urn:microsoft.com/office/officeart/2005/8/layout/bProcess4"/>
    <dgm:cxn modelId="{2C16BD02-EEA2-AE45-BAC7-D9660DD18E88}" type="presParOf" srcId="{78745200-270F-A848-BF93-DA61697DF2B0}" destId="{B68E0059-6B82-6B48-A6FC-3AB4C5CC50A0}" srcOrd="0" destOrd="0" presId="urn:microsoft.com/office/officeart/2005/8/layout/bProcess4"/>
    <dgm:cxn modelId="{EA84A570-C701-E04B-9F27-6F6174AEF636}" type="presParOf" srcId="{B68E0059-6B82-6B48-A6FC-3AB4C5CC50A0}" destId="{AAC6FA0F-6F18-CE4F-AAAA-EA57B3FEEFEE}" srcOrd="0" destOrd="0" presId="urn:microsoft.com/office/officeart/2005/8/layout/bProcess4"/>
    <dgm:cxn modelId="{8ACF625A-9997-7F49-AE03-77C8091B2913}" type="presParOf" srcId="{B68E0059-6B82-6B48-A6FC-3AB4C5CC50A0}" destId="{E8E4A479-E0C1-D44F-8938-44F005092E82}" srcOrd="1" destOrd="0" presId="urn:microsoft.com/office/officeart/2005/8/layout/bProcess4"/>
    <dgm:cxn modelId="{6E771301-E555-FD4D-95D8-21273E794762}" type="presParOf" srcId="{78745200-270F-A848-BF93-DA61697DF2B0}" destId="{4CD4A7C6-11FC-0F44-8540-897F9FA557CF}" srcOrd="1" destOrd="0" presId="urn:microsoft.com/office/officeart/2005/8/layout/bProcess4"/>
    <dgm:cxn modelId="{A121E287-124E-C849-8016-CEBDE4DC0C30}" type="presParOf" srcId="{78745200-270F-A848-BF93-DA61697DF2B0}" destId="{AF1BF0C7-DFC6-C849-A7A4-647148BD8DD0}" srcOrd="2" destOrd="0" presId="urn:microsoft.com/office/officeart/2005/8/layout/bProcess4"/>
    <dgm:cxn modelId="{0A64261B-0EC1-E343-B250-B0642553CD4D}" type="presParOf" srcId="{AF1BF0C7-DFC6-C849-A7A4-647148BD8DD0}" destId="{42DD6325-7C03-6842-98AA-4F5DE5A8A349}" srcOrd="0" destOrd="0" presId="urn:microsoft.com/office/officeart/2005/8/layout/bProcess4"/>
    <dgm:cxn modelId="{4A173808-CBF5-FF42-9234-683231C09D99}" type="presParOf" srcId="{AF1BF0C7-DFC6-C849-A7A4-647148BD8DD0}" destId="{DEF11ABD-28E8-8744-A4C7-B25B64430AA6}" srcOrd="1" destOrd="0" presId="urn:microsoft.com/office/officeart/2005/8/layout/bProcess4"/>
    <dgm:cxn modelId="{A3BCA3D7-51F0-B447-BDD2-330985582764}" type="presParOf" srcId="{78745200-270F-A848-BF93-DA61697DF2B0}" destId="{78BD683E-2320-AE4F-90E2-7D71C96A1E18}" srcOrd="3" destOrd="0" presId="urn:microsoft.com/office/officeart/2005/8/layout/bProcess4"/>
    <dgm:cxn modelId="{7D5E0862-7324-5C47-8683-2B92AAFA8BFD}" type="presParOf" srcId="{78745200-270F-A848-BF93-DA61697DF2B0}" destId="{BB310497-D32E-C144-8CC9-D89E4FE2F557}" srcOrd="4" destOrd="0" presId="urn:microsoft.com/office/officeart/2005/8/layout/bProcess4"/>
    <dgm:cxn modelId="{87EDC4D2-9CD2-C741-ACA5-FFBC694F9954}" type="presParOf" srcId="{BB310497-D32E-C144-8CC9-D89E4FE2F557}" destId="{C74BC85B-8EBB-1340-8373-E5D6E5B6E83C}" srcOrd="0" destOrd="0" presId="urn:microsoft.com/office/officeart/2005/8/layout/bProcess4"/>
    <dgm:cxn modelId="{625FB6BF-A8F1-8948-9BB1-8615D3BB991C}" type="presParOf" srcId="{BB310497-D32E-C144-8CC9-D89E4FE2F557}" destId="{0F2E3479-AB00-D741-9E2E-6EBEFAAF523C}" srcOrd="1" destOrd="0" presId="urn:microsoft.com/office/officeart/2005/8/layout/bProcess4"/>
    <dgm:cxn modelId="{3A30A2AA-BF7F-EB41-B7ED-07ADEDFB1D09}" type="presParOf" srcId="{78745200-270F-A848-BF93-DA61697DF2B0}" destId="{26607D20-43A1-C841-803D-CC0CC87D21D0}" srcOrd="5" destOrd="0" presId="urn:microsoft.com/office/officeart/2005/8/layout/bProcess4"/>
    <dgm:cxn modelId="{D65D5A26-DC9F-DC45-9297-1C1BA14DAEA4}" type="presParOf" srcId="{78745200-270F-A848-BF93-DA61697DF2B0}" destId="{AA055632-6FBA-8044-991F-83314341E598}" srcOrd="6" destOrd="0" presId="urn:microsoft.com/office/officeart/2005/8/layout/bProcess4"/>
    <dgm:cxn modelId="{C265A23D-4DE3-954F-B7D5-EC01E130AEA5}" type="presParOf" srcId="{AA055632-6FBA-8044-991F-83314341E598}" destId="{2F842F4B-C069-EB4C-90FB-29947D3C119E}" srcOrd="0" destOrd="0" presId="urn:microsoft.com/office/officeart/2005/8/layout/bProcess4"/>
    <dgm:cxn modelId="{A123E30F-2C5C-EF43-896A-4D4CD25B5F55}" type="presParOf" srcId="{AA055632-6FBA-8044-991F-83314341E598}" destId="{105268CE-1DEA-C341-A62F-5134F1294CAA}" srcOrd="1" destOrd="0" presId="urn:microsoft.com/office/officeart/2005/8/layout/bProcess4"/>
    <dgm:cxn modelId="{DD90843F-9206-804E-87EA-56CB8356A67B}" type="presParOf" srcId="{78745200-270F-A848-BF93-DA61697DF2B0}" destId="{07F7C8B6-64D0-C047-A4B0-4291F997C346}" srcOrd="7" destOrd="0" presId="urn:microsoft.com/office/officeart/2005/8/layout/bProcess4"/>
    <dgm:cxn modelId="{CA87FBEE-684D-CA48-A205-47BE1F41BFD8}" type="presParOf" srcId="{78745200-270F-A848-BF93-DA61697DF2B0}" destId="{CA12456D-1507-FB4E-94D1-102435EA5804}" srcOrd="8" destOrd="0" presId="urn:microsoft.com/office/officeart/2005/8/layout/bProcess4"/>
    <dgm:cxn modelId="{7BFA031B-4D0A-9148-94F9-55A0F2C37FDD}" type="presParOf" srcId="{CA12456D-1507-FB4E-94D1-102435EA5804}" destId="{9571FFB6-262F-CC41-8643-0274BD7C6B38}" srcOrd="0" destOrd="0" presId="urn:microsoft.com/office/officeart/2005/8/layout/bProcess4"/>
    <dgm:cxn modelId="{FF0B6E24-90C3-A342-A21E-3CE0D38C0D9B}" type="presParOf" srcId="{CA12456D-1507-FB4E-94D1-102435EA5804}" destId="{407AF5F8-1AD8-E24C-98B9-03A091FDD937}" srcOrd="1" destOrd="0" presId="urn:microsoft.com/office/officeart/2005/8/layout/bProcess4"/>
    <dgm:cxn modelId="{70591D54-43AA-9B4D-9EAB-D58661AB2246}" type="presParOf" srcId="{78745200-270F-A848-BF93-DA61697DF2B0}" destId="{8CE95816-4C43-CD4E-93F1-CE714BCB834A}" srcOrd="9" destOrd="0" presId="urn:microsoft.com/office/officeart/2005/8/layout/bProcess4"/>
    <dgm:cxn modelId="{E4E6563B-CC4F-064A-947A-4D04982C4007}" type="presParOf" srcId="{78745200-270F-A848-BF93-DA61697DF2B0}" destId="{41895C37-0E20-1F45-940B-DF1E9C6939AC}" srcOrd="10" destOrd="0" presId="urn:microsoft.com/office/officeart/2005/8/layout/bProcess4"/>
    <dgm:cxn modelId="{7837E053-8694-0441-B4C7-7B8AA8637F9F}" type="presParOf" srcId="{41895C37-0E20-1F45-940B-DF1E9C6939AC}" destId="{BB4F5754-6E10-834C-9979-B414A4D2D102}" srcOrd="0" destOrd="0" presId="urn:microsoft.com/office/officeart/2005/8/layout/bProcess4"/>
    <dgm:cxn modelId="{A6A74B2C-D675-C649-966F-7E4F4EE965C5}" type="presParOf" srcId="{41895C37-0E20-1F45-940B-DF1E9C6939AC}" destId="{A95A12F0-F46F-9249-AF48-138B2A8A48B6}" srcOrd="1" destOrd="0" presId="urn:microsoft.com/office/officeart/2005/8/layout/bProcess4"/>
    <dgm:cxn modelId="{3FE61E84-3EB7-1749-AFFA-542B9417AE7F}" type="presParOf" srcId="{78745200-270F-A848-BF93-DA61697DF2B0}" destId="{58585B2C-9214-0C49-8126-5260B0CEF59E}" srcOrd="11" destOrd="0" presId="urn:microsoft.com/office/officeart/2005/8/layout/bProcess4"/>
    <dgm:cxn modelId="{1DBE1D61-3E7A-CB4F-81BC-2E8E0C61353F}" type="presParOf" srcId="{78745200-270F-A848-BF93-DA61697DF2B0}" destId="{09769B6E-CCC9-E24D-A4E8-284CC2F5EF8B}" srcOrd="12" destOrd="0" presId="urn:microsoft.com/office/officeart/2005/8/layout/bProcess4"/>
    <dgm:cxn modelId="{541ABDC3-054C-1548-815B-3FE810E9DA5A}" type="presParOf" srcId="{09769B6E-CCC9-E24D-A4E8-284CC2F5EF8B}" destId="{51373906-58AE-B640-A4C9-45FCE9410A7E}" srcOrd="0" destOrd="0" presId="urn:microsoft.com/office/officeart/2005/8/layout/bProcess4"/>
    <dgm:cxn modelId="{06B821A2-471F-7142-B6E6-8F06CEF88AB7}" type="presParOf" srcId="{09769B6E-CCC9-E24D-A4E8-284CC2F5EF8B}" destId="{CBB24FB5-6B40-3143-970C-4A455037375E}" srcOrd="1" destOrd="0" presId="urn:microsoft.com/office/officeart/2005/8/layout/bProcess4"/>
    <dgm:cxn modelId="{7505CEB0-5D73-4943-92BE-C7F70CAEA21D}" type="presParOf" srcId="{78745200-270F-A848-BF93-DA61697DF2B0}" destId="{4C3A1C3B-FA54-BD45-8693-7C9D35FFB974}" srcOrd="13" destOrd="0" presId="urn:microsoft.com/office/officeart/2005/8/layout/bProcess4"/>
    <dgm:cxn modelId="{768DC6E4-0298-F740-BE95-0FDF4FBE6B8B}" type="presParOf" srcId="{78745200-270F-A848-BF93-DA61697DF2B0}" destId="{E8881F1F-AF17-834F-9C4A-A6448E9C681C}" srcOrd="14" destOrd="0" presId="urn:microsoft.com/office/officeart/2005/8/layout/bProcess4"/>
    <dgm:cxn modelId="{CB08D594-D024-A244-8A69-B4FABF737AB6}" type="presParOf" srcId="{E8881F1F-AF17-834F-9C4A-A6448E9C681C}" destId="{34BCD58F-2D71-1349-8A45-7A3F62AF883E}" srcOrd="0" destOrd="0" presId="urn:microsoft.com/office/officeart/2005/8/layout/bProcess4"/>
    <dgm:cxn modelId="{7E390651-88F1-9E42-B67C-FA1543C776D9}" type="presParOf" srcId="{E8881F1F-AF17-834F-9C4A-A6448E9C681C}" destId="{5C545FDF-B317-1145-B90F-DF9C6C9E73C5}" srcOrd="1" destOrd="0" presId="urn:microsoft.com/office/officeart/2005/8/layout/bProcess4"/>
    <dgm:cxn modelId="{A5680114-B1EE-C049-93C4-B335E7209976}" type="presParOf" srcId="{78745200-270F-A848-BF93-DA61697DF2B0}" destId="{DD2EEC5D-455A-C549-9B21-18A21ED7E931}" srcOrd="15" destOrd="0" presId="urn:microsoft.com/office/officeart/2005/8/layout/bProcess4"/>
    <dgm:cxn modelId="{02D9E790-B24D-BF43-AF43-89293AF19A46}" type="presParOf" srcId="{78745200-270F-A848-BF93-DA61697DF2B0}" destId="{F46D7ABA-046E-E641-A9C1-B038529F44C5}" srcOrd="16" destOrd="0" presId="urn:microsoft.com/office/officeart/2005/8/layout/bProcess4"/>
    <dgm:cxn modelId="{1A4D8FDE-57F7-444F-B364-AF81EE87758A}" type="presParOf" srcId="{F46D7ABA-046E-E641-A9C1-B038529F44C5}" destId="{7EE183EA-427E-6A49-9A2E-B53EE5AAC239}" srcOrd="0" destOrd="0" presId="urn:microsoft.com/office/officeart/2005/8/layout/bProcess4"/>
    <dgm:cxn modelId="{AF43AF44-2580-5044-A13D-99787E0FD9C5}" type="presParOf" srcId="{F46D7ABA-046E-E641-A9C1-B038529F44C5}" destId="{5C0A0BB4-2904-A641-B053-707B50515BF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82DFB-1FDF-A043-B797-0364F8658B7E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B5190FF-D8EC-4849-B338-8511C07CD600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Oralità secondaria</a:t>
          </a:r>
        </a:p>
      </dgm:t>
    </dgm:pt>
    <dgm:pt modelId="{FF517739-3140-7842-8C7D-00E2F6261D7C}" type="parTrans" cxnId="{553F650C-46E5-4E4C-990F-F7A5D2312A0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68C98D1C-DA42-644E-BC80-FCC961BC779E}" type="sibTrans" cxnId="{553F650C-46E5-4E4C-990F-F7A5D2312A0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6857024C-C26F-794C-8A03-FC8C765DFD88}">
      <dgm:prSet phldrT="[Testo]"/>
      <dgm:spPr/>
      <dgm:t>
        <a:bodyPr/>
        <a:lstStyle/>
        <a:p>
          <a:r>
            <a:rPr lang="it-IT">
              <a:solidFill>
                <a:srgbClr val="FF6600"/>
              </a:solidFill>
            </a:rPr>
            <a:t>Pensiero concreto</a:t>
          </a:r>
          <a:endParaRPr lang="it-IT" dirty="0">
            <a:solidFill>
              <a:srgbClr val="FF6600"/>
            </a:solidFill>
          </a:endParaRPr>
        </a:p>
      </dgm:t>
    </dgm:pt>
    <dgm:pt modelId="{B62E9699-944A-4042-B737-07D75753E07B}" type="parTrans" cxnId="{BFCC82B0-207A-EC44-8874-0616675CEEFF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24F49A9E-2CE6-A64C-8957-1C401BC7E09A}" type="sibTrans" cxnId="{BFCC82B0-207A-EC44-8874-0616675CEEFF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F5B671E2-0935-1540-9962-1AEE71AE8DB8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stili cognitivi</a:t>
          </a:r>
        </a:p>
      </dgm:t>
    </dgm:pt>
    <dgm:pt modelId="{90527C79-212E-AD4C-88C5-483F6EDC638F}" type="parTrans" cxnId="{3D2D7E81-431A-C84B-A663-83EEF3854CE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5BD66602-6427-2A42-814C-2A73741D9DAE}" type="sibTrans" cxnId="{3D2D7E81-431A-C84B-A663-83EEF3854CE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00F7F5AA-B07E-5449-B185-A5AF0E8A0417}">
      <dgm:prSet phldrT="[Testo]"/>
      <dgm:spPr/>
      <dgm:t>
        <a:bodyPr/>
        <a:lstStyle/>
        <a:p>
          <a:r>
            <a:rPr lang="it-IT" dirty="0" err="1">
              <a:solidFill>
                <a:srgbClr val="FF6600"/>
              </a:solidFill>
            </a:rPr>
            <a:t>etnoscienza</a:t>
          </a:r>
          <a:endParaRPr lang="it-IT" dirty="0">
            <a:solidFill>
              <a:srgbClr val="FF6600"/>
            </a:solidFill>
          </a:endParaRPr>
        </a:p>
      </dgm:t>
    </dgm:pt>
    <dgm:pt modelId="{765478B5-2432-744C-A1A2-AE572A57FA64}" type="parTrans" cxnId="{26579450-B6EB-A64A-9055-9DE65DB945FB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2B8A0111-5A1C-A640-B903-C476E702C1C3}" type="sibTrans" cxnId="{26579450-B6EB-A64A-9055-9DE65DB945FB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8AB14E73-14ED-6046-A66A-71E6D1948188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culture </a:t>
          </a:r>
          <a:r>
            <a:rPr lang="it-IT" dirty="0" err="1">
              <a:solidFill>
                <a:srgbClr val="FF6600"/>
              </a:solidFill>
            </a:rPr>
            <a:t>verbomotorie</a:t>
          </a:r>
          <a:endParaRPr lang="it-IT" dirty="0">
            <a:solidFill>
              <a:srgbClr val="FF6600"/>
            </a:solidFill>
          </a:endParaRPr>
        </a:p>
      </dgm:t>
    </dgm:pt>
    <dgm:pt modelId="{C2751820-375C-7448-A615-ADA9B7FBFDB5}" type="parTrans" cxnId="{DDDA9655-446A-B442-B58B-8779A5248998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F377084A-B3CA-B14C-8721-4B260DFDC5CD}" type="sibTrans" cxnId="{DDDA9655-446A-B442-B58B-8779A5248998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619BB53-CD98-C245-A838-29F36CC729FB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Cosmologia</a:t>
          </a:r>
        </a:p>
      </dgm:t>
    </dgm:pt>
    <dgm:pt modelId="{C1AA28EC-0FFC-2B4F-AAC9-CEDD9D410EC0}" type="parTrans" cxnId="{65BA3A85-163D-5C4B-81C5-0D533C155782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28082569-6B2F-834D-A4AE-B1CD1BA58F8C}" type="sibTrans" cxnId="{65BA3A85-163D-5C4B-81C5-0D533C155782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DF427083-2140-D74F-9B74-363DC5640FD2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Tempo qualitativo</a:t>
          </a:r>
        </a:p>
      </dgm:t>
    </dgm:pt>
    <dgm:pt modelId="{6BB0E173-2471-574E-A526-CFCC7582CC9F}" type="parTrans" cxnId="{F5EE43F1-BC87-554D-BF11-D134A9DAA78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FB1FECC5-FFF7-DA4E-919E-982286580376}" type="sibTrans" cxnId="{F5EE43F1-BC87-554D-BF11-D134A9DAA78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85C6FFE8-515A-6A47-ADBF-F768AD96B01A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prototipo</a:t>
          </a:r>
        </a:p>
      </dgm:t>
    </dgm:pt>
    <dgm:pt modelId="{E49B0D96-BACB-9843-B826-E92066BC5CF8}" type="parTrans" cxnId="{6F997882-EAD4-864F-9CD1-D8C20A9517D8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7B8A6A27-8712-1A42-B1F8-218BC4573F7F}" type="sibTrans" cxnId="{6F997882-EAD4-864F-9CD1-D8C20A9517D8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694053B-241A-9E4F-95DC-92E8DF2828A3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Percezione cromatica</a:t>
          </a:r>
        </a:p>
      </dgm:t>
    </dgm:pt>
    <dgm:pt modelId="{E98B4100-C340-E549-A45C-56623D08F7C3}" type="parTrans" cxnId="{8D57D355-9E34-B543-A9C3-3676EE7B9C9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6570D449-D94F-3D49-B059-0C212DD9261B}" type="sibTrans" cxnId="{8D57D355-9E34-B543-A9C3-3676EE7B9C9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07208D78-50C4-4C49-BA14-E87B175612F5}" type="pres">
      <dgm:prSet presAssocID="{6F782DFB-1FDF-A043-B797-0364F8658B7E}" presName="Name0" presStyleCnt="0">
        <dgm:presLayoutVars>
          <dgm:dir/>
          <dgm:resizeHandles/>
        </dgm:presLayoutVars>
      </dgm:prSet>
      <dgm:spPr/>
    </dgm:pt>
    <dgm:pt modelId="{27D5D2C7-A200-7844-A4F1-692C3351C48D}" type="pres">
      <dgm:prSet presAssocID="{CB5190FF-D8EC-4849-B338-8511C07CD600}" presName="compNode" presStyleCnt="0"/>
      <dgm:spPr/>
    </dgm:pt>
    <dgm:pt modelId="{9380FF2B-3E38-C040-BD5C-A2240BB91A4E}" type="pres">
      <dgm:prSet presAssocID="{CB5190FF-D8EC-4849-B338-8511C07CD600}" presName="dummyConnPt" presStyleCnt="0"/>
      <dgm:spPr/>
    </dgm:pt>
    <dgm:pt modelId="{18F406CB-24A6-EE4B-980D-B39A3DB4D049}" type="pres">
      <dgm:prSet presAssocID="{CB5190FF-D8EC-4849-B338-8511C07CD600}" presName="node" presStyleLbl="node1" presStyleIdx="0" presStyleCnt="9">
        <dgm:presLayoutVars>
          <dgm:bulletEnabled val="1"/>
        </dgm:presLayoutVars>
      </dgm:prSet>
      <dgm:spPr/>
    </dgm:pt>
    <dgm:pt modelId="{69201BE8-AE43-6B41-8421-F0487B1C4E3C}" type="pres">
      <dgm:prSet presAssocID="{68C98D1C-DA42-644E-BC80-FCC961BC779E}" presName="sibTrans" presStyleLbl="bgSibTrans2D1" presStyleIdx="0" presStyleCnt="8"/>
      <dgm:spPr/>
    </dgm:pt>
    <dgm:pt modelId="{A57A97B5-9CF9-394B-8331-3A9725DEB88E}" type="pres">
      <dgm:prSet presAssocID="{6857024C-C26F-794C-8A03-FC8C765DFD88}" presName="compNode" presStyleCnt="0"/>
      <dgm:spPr/>
    </dgm:pt>
    <dgm:pt modelId="{F01D4B10-EC74-7245-B2DA-C7EC83CD50ED}" type="pres">
      <dgm:prSet presAssocID="{6857024C-C26F-794C-8A03-FC8C765DFD88}" presName="dummyConnPt" presStyleCnt="0"/>
      <dgm:spPr/>
    </dgm:pt>
    <dgm:pt modelId="{F92D759D-D164-D345-9C03-AC0DDA5ABF61}" type="pres">
      <dgm:prSet presAssocID="{6857024C-C26F-794C-8A03-FC8C765DFD88}" presName="node" presStyleLbl="node1" presStyleIdx="1" presStyleCnt="9">
        <dgm:presLayoutVars>
          <dgm:bulletEnabled val="1"/>
        </dgm:presLayoutVars>
      </dgm:prSet>
      <dgm:spPr/>
    </dgm:pt>
    <dgm:pt modelId="{B6C46B7D-B34F-444B-875C-7FC8A5342E44}" type="pres">
      <dgm:prSet presAssocID="{24F49A9E-2CE6-A64C-8957-1C401BC7E09A}" presName="sibTrans" presStyleLbl="bgSibTrans2D1" presStyleIdx="1" presStyleCnt="8"/>
      <dgm:spPr/>
    </dgm:pt>
    <dgm:pt modelId="{CB3D39DD-E6EA-104D-8982-A9D1C8B6F43C}" type="pres">
      <dgm:prSet presAssocID="{F5B671E2-0935-1540-9962-1AEE71AE8DB8}" presName="compNode" presStyleCnt="0"/>
      <dgm:spPr/>
    </dgm:pt>
    <dgm:pt modelId="{FC590BB9-1CF7-064C-9A30-1D41C54ABC1E}" type="pres">
      <dgm:prSet presAssocID="{F5B671E2-0935-1540-9962-1AEE71AE8DB8}" presName="dummyConnPt" presStyleCnt="0"/>
      <dgm:spPr/>
    </dgm:pt>
    <dgm:pt modelId="{A9D2131B-D59D-794B-8657-7E35D7294F3D}" type="pres">
      <dgm:prSet presAssocID="{F5B671E2-0935-1540-9962-1AEE71AE8DB8}" presName="node" presStyleLbl="node1" presStyleIdx="2" presStyleCnt="9">
        <dgm:presLayoutVars>
          <dgm:bulletEnabled val="1"/>
        </dgm:presLayoutVars>
      </dgm:prSet>
      <dgm:spPr/>
    </dgm:pt>
    <dgm:pt modelId="{1FC36883-00E7-2443-B61F-E3737AA8C441}" type="pres">
      <dgm:prSet presAssocID="{5BD66602-6427-2A42-814C-2A73741D9DAE}" presName="sibTrans" presStyleLbl="bgSibTrans2D1" presStyleIdx="2" presStyleCnt="8"/>
      <dgm:spPr/>
    </dgm:pt>
    <dgm:pt modelId="{58068AEB-4E66-4644-B199-63B6FC770AEA}" type="pres">
      <dgm:prSet presAssocID="{00F7F5AA-B07E-5449-B185-A5AF0E8A0417}" presName="compNode" presStyleCnt="0"/>
      <dgm:spPr/>
    </dgm:pt>
    <dgm:pt modelId="{57293C14-9EBD-9E4D-8C3A-B5C164986C0C}" type="pres">
      <dgm:prSet presAssocID="{00F7F5AA-B07E-5449-B185-A5AF0E8A0417}" presName="dummyConnPt" presStyleCnt="0"/>
      <dgm:spPr/>
    </dgm:pt>
    <dgm:pt modelId="{EB74541D-B45A-4847-8324-5D890E8AC991}" type="pres">
      <dgm:prSet presAssocID="{00F7F5AA-B07E-5449-B185-A5AF0E8A0417}" presName="node" presStyleLbl="node1" presStyleIdx="3" presStyleCnt="9">
        <dgm:presLayoutVars>
          <dgm:bulletEnabled val="1"/>
        </dgm:presLayoutVars>
      </dgm:prSet>
      <dgm:spPr/>
    </dgm:pt>
    <dgm:pt modelId="{FF4ABC55-5A1F-C543-B9B1-5BB1BEFE8ED1}" type="pres">
      <dgm:prSet presAssocID="{2B8A0111-5A1C-A640-B903-C476E702C1C3}" presName="sibTrans" presStyleLbl="bgSibTrans2D1" presStyleIdx="3" presStyleCnt="8"/>
      <dgm:spPr/>
    </dgm:pt>
    <dgm:pt modelId="{9DC6263D-2E7B-9E44-8E3D-FC8F20DC28CE}" type="pres">
      <dgm:prSet presAssocID="{8AB14E73-14ED-6046-A66A-71E6D1948188}" presName="compNode" presStyleCnt="0"/>
      <dgm:spPr/>
    </dgm:pt>
    <dgm:pt modelId="{422C1620-53EE-DE4C-8291-60DE7A5E4252}" type="pres">
      <dgm:prSet presAssocID="{8AB14E73-14ED-6046-A66A-71E6D1948188}" presName="dummyConnPt" presStyleCnt="0"/>
      <dgm:spPr/>
    </dgm:pt>
    <dgm:pt modelId="{320B3B15-5D13-6644-B5A0-BEFA61FA9C95}" type="pres">
      <dgm:prSet presAssocID="{8AB14E73-14ED-6046-A66A-71E6D1948188}" presName="node" presStyleLbl="node1" presStyleIdx="4" presStyleCnt="9">
        <dgm:presLayoutVars>
          <dgm:bulletEnabled val="1"/>
        </dgm:presLayoutVars>
      </dgm:prSet>
      <dgm:spPr/>
    </dgm:pt>
    <dgm:pt modelId="{2692F566-641B-B24B-9F1C-80B263C42E52}" type="pres">
      <dgm:prSet presAssocID="{F377084A-B3CA-B14C-8721-4B260DFDC5CD}" presName="sibTrans" presStyleLbl="bgSibTrans2D1" presStyleIdx="4" presStyleCnt="8"/>
      <dgm:spPr/>
    </dgm:pt>
    <dgm:pt modelId="{7BF47210-84C3-5944-998C-AA9A76B3D047}" type="pres">
      <dgm:prSet presAssocID="{9619BB53-CD98-C245-A838-29F36CC729FB}" presName="compNode" presStyleCnt="0"/>
      <dgm:spPr/>
    </dgm:pt>
    <dgm:pt modelId="{1B6A3A3D-EC9D-6542-B3A3-FEB3FA049A3D}" type="pres">
      <dgm:prSet presAssocID="{9619BB53-CD98-C245-A838-29F36CC729FB}" presName="dummyConnPt" presStyleCnt="0"/>
      <dgm:spPr/>
    </dgm:pt>
    <dgm:pt modelId="{49ACD9AB-3026-3148-BF2D-719C87881E8E}" type="pres">
      <dgm:prSet presAssocID="{9619BB53-CD98-C245-A838-29F36CC729FB}" presName="node" presStyleLbl="node1" presStyleIdx="5" presStyleCnt="9">
        <dgm:presLayoutVars>
          <dgm:bulletEnabled val="1"/>
        </dgm:presLayoutVars>
      </dgm:prSet>
      <dgm:spPr/>
    </dgm:pt>
    <dgm:pt modelId="{AFEDDA28-BF98-C04A-92C7-2FD7B17FA3C2}" type="pres">
      <dgm:prSet presAssocID="{28082569-6B2F-834D-A4AE-B1CD1BA58F8C}" presName="sibTrans" presStyleLbl="bgSibTrans2D1" presStyleIdx="5" presStyleCnt="8"/>
      <dgm:spPr/>
    </dgm:pt>
    <dgm:pt modelId="{20FFC6D5-E659-B44B-BB69-57AA34976F01}" type="pres">
      <dgm:prSet presAssocID="{DF427083-2140-D74F-9B74-363DC5640FD2}" presName="compNode" presStyleCnt="0"/>
      <dgm:spPr/>
    </dgm:pt>
    <dgm:pt modelId="{FDBD6029-22B5-154D-99C8-664A4E7A36C0}" type="pres">
      <dgm:prSet presAssocID="{DF427083-2140-D74F-9B74-363DC5640FD2}" presName="dummyConnPt" presStyleCnt="0"/>
      <dgm:spPr/>
    </dgm:pt>
    <dgm:pt modelId="{2B2A027C-8E38-B148-A80B-AB3BCC087C02}" type="pres">
      <dgm:prSet presAssocID="{DF427083-2140-D74F-9B74-363DC5640FD2}" presName="node" presStyleLbl="node1" presStyleIdx="6" presStyleCnt="9">
        <dgm:presLayoutVars>
          <dgm:bulletEnabled val="1"/>
        </dgm:presLayoutVars>
      </dgm:prSet>
      <dgm:spPr/>
    </dgm:pt>
    <dgm:pt modelId="{87529FB5-D63C-2847-8E7A-61FE3CF6A4C1}" type="pres">
      <dgm:prSet presAssocID="{FB1FECC5-FFF7-DA4E-919E-982286580376}" presName="sibTrans" presStyleLbl="bgSibTrans2D1" presStyleIdx="6" presStyleCnt="8"/>
      <dgm:spPr/>
    </dgm:pt>
    <dgm:pt modelId="{DECE547D-C327-EA41-87E7-D1EA240F06E7}" type="pres">
      <dgm:prSet presAssocID="{85C6FFE8-515A-6A47-ADBF-F768AD96B01A}" presName="compNode" presStyleCnt="0"/>
      <dgm:spPr/>
    </dgm:pt>
    <dgm:pt modelId="{941681A4-0280-634B-8D00-D5BFBF0EE920}" type="pres">
      <dgm:prSet presAssocID="{85C6FFE8-515A-6A47-ADBF-F768AD96B01A}" presName="dummyConnPt" presStyleCnt="0"/>
      <dgm:spPr/>
    </dgm:pt>
    <dgm:pt modelId="{91F8153B-5886-3C4C-8761-1D5357243918}" type="pres">
      <dgm:prSet presAssocID="{85C6FFE8-515A-6A47-ADBF-F768AD96B01A}" presName="node" presStyleLbl="node1" presStyleIdx="7" presStyleCnt="9">
        <dgm:presLayoutVars>
          <dgm:bulletEnabled val="1"/>
        </dgm:presLayoutVars>
      </dgm:prSet>
      <dgm:spPr/>
    </dgm:pt>
    <dgm:pt modelId="{D15D469C-57A5-2341-B161-9334456FC694}" type="pres">
      <dgm:prSet presAssocID="{7B8A6A27-8712-1A42-B1F8-218BC4573F7F}" presName="sibTrans" presStyleLbl="bgSibTrans2D1" presStyleIdx="7" presStyleCnt="8"/>
      <dgm:spPr/>
    </dgm:pt>
    <dgm:pt modelId="{90EF160F-D0DC-BC48-8679-8509C0CD153B}" type="pres">
      <dgm:prSet presAssocID="{9694053B-241A-9E4F-95DC-92E8DF2828A3}" presName="compNode" presStyleCnt="0"/>
      <dgm:spPr/>
    </dgm:pt>
    <dgm:pt modelId="{A6785151-BA23-0141-A8DF-4E3A61897F3F}" type="pres">
      <dgm:prSet presAssocID="{9694053B-241A-9E4F-95DC-92E8DF2828A3}" presName="dummyConnPt" presStyleCnt="0"/>
      <dgm:spPr/>
    </dgm:pt>
    <dgm:pt modelId="{C582E3AF-E3C2-4E4E-A185-5EC4BF0B86AA}" type="pres">
      <dgm:prSet presAssocID="{9694053B-241A-9E4F-95DC-92E8DF2828A3}" presName="node" presStyleLbl="node1" presStyleIdx="8" presStyleCnt="9">
        <dgm:presLayoutVars>
          <dgm:bulletEnabled val="1"/>
        </dgm:presLayoutVars>
      </dgm:prSet>
      <dgm:spPr/>
    </dgm:pt>
  </dgm:ptLst>
  <dgm:cxnLst>
    <dgm:cxn modelId="{EDC5BF09-4B3C-3743-97BC-2CF62ABA57C8}" type="presOf" srcId="{6F782DFB-1FDF-A043-B797-0364F8658B7E}" destId="{07208D78-50C4-4C49-BA14-E87B175612F5}" srcOrd="0" destOrd="0" presId="urn:microsoft.com/office/officeart/2005/8/layout/bProcess4"/>
    <dgm:cxn modelId="{553F650C-46E5-4E4C-990F-F7A5D2312A0E}" srcId="{6F782DFB-1FDF-A043-B797-0364F8658B7E}" destId="{CB5190FF-D8EC-4849-B338-8511C07CD600}" srcOrd="0" destOrd="0" parTransId="{FF517739-3140-7842-8C7D-00E2F6261D7C}" sibTransId="{68C98D1C-DA42-644E-BC80-FCC961BC779E}"/>
    <dgm:cxn modelId="{15E49340-8ECF-EE4B-86C1-6C6FF59615CA}" type="presOf" srcId="{F377084A-B3CA-B14C-8721-4B260DFDC5CD}" destId="{2692F566-641B-B24B-9F1C-80B263C42E52}" srcOrd="0" destOrd="0" presId="urn:microsoft.com/office/officeart/2005/8/layout/bProcess4"/>
    <dgm:cxn modelId="{A734EF4E-7038-6847-838B-F48996A65C08}" type="presOf" srcId="{68C98D1C-DA42-644E-BC80-FCC961BC779E}" destId="{69201BE8-AE43-6B41-8421-F0487B1C4E3C}" srcOrd="0" destOrd="0" presId="urn:microsoft.com/office/officeart/2005/8/layout/bProcess4"/>
    <dgm:cxn modelId="{26579450-B6EB-A64A-9055-9DE65DB945FB}" srcId="{6F782DFB-1FDF-A043-B797-0364F8658B7E}" destId="{00F7F5AA-B07E-5449-B185-A5AF0E8A0417}" srcOrd="3" destOrd="0" parTransId="{765478B5-2432-744C-A1A2-AE572A57FA64}" sibTransId="{2B8A0111-5A1C-A640-B903-C476E702C1C3}"/>
    <dgm:cxn modelId="{41D0C152-150B-464D-BDA6-89669F0DB49A}" type="presOf" srcId="{DF427083-2140-D74F-9B74-363DC5640FD2}" destId="{2B2A027C-8E38-B148-A80B-AB3BCC087C02}" srcOrd="0" destOrd="0" presId="urn:microsoft.com/office/officeart/2005/8/layout/bProcess4"/>
    <dgm:cxn modelId="{DDDA9655-446A-B442-B58B-8779A5248998}" srcId="{6F782DFB-1FDF-A043-B797-0364F8658B7E}" destId="{8AB14E73-14ED-6046-A66A-71E6D1948188}" srcOrd="4" destOrd="0" parTransId="{C2751820-375C-7448-A615-ADA9B7FBFDB5}" sibTransId="{F377084A-B3CA-B14C-8721-4B260DFDC5CD}"/>
    <dgm:cxn modelId="{8D57D355-9E34-B543-A9C3-3676EE7B9C9D}" srcId="{6F782DFB-1FDF-A043-B797-0364F8658B7E}" destId="{9694053B-241A-9E4F-95DC-92E8DF2828A3}" srcOrd="8" destOrd="0" parTransId="{E98B4100-C340-E549-A45C-56623D08F7C3}" sibTransId="{6570D449-D94F-3D49-B059-0C212DD9261B}"/>
    <dgm:cxn modelId="{180D8D69-BA08-D048-8C19-30F0377A26F3}" type="presOf" srcId="{2B8A0111-5A1C-A640-B903-C476E702C1C3}" destId="{FF4ABC55-5A1F-C543-B9B1-5BB1BEFE8ED1}" srcOrd="0" destOrd="0" presId="urn:microsoft.com/office/officeart/2005/8/layout/bProcess4"/>
    <dgm:cxn modelId="{04ADBD6E-0800-634D-B66D-BEF9D623358B}" type="presOf" srcId="{F5B671E2-0935-1540-9962-1AEE71AE8DB8}" destId="{A9D2131B-D59D-794B-8657-7E35D7294F3D}" srcOrd="0" destOrd="0" presId="urn:microsoft.com/office/officeart/2005/8/layout/bProcess4"/>
    <dgm:cxn modelId="{97D45275-001A-DC48-9EE2-BC1019FCAB63}" type="presOf" srcId="{5BD66602-6427-2A42-814C-2A73741D9DAE}" destId="{1FC36883-00E7-2443-B61F-E3737AA8C441}" srcOrd="0" destOrd="0" presId="urn:microsoft.com/office/officeart/2005/8/layout/bProcess4"/>
    <dgm:cxn modelId="{19D99276-DD9C-D746-A06E-CC71EBEA1E19}" type="presOf" srcId="{6857024C-C26F-794C-8A03-FC8C765DFD88}" destId="{F92D759D-D164-D345-9C03-AC0DDA5ABF61}" srcOrd="0" destOrd="0" presId="urn:microsoft.com/office/officeart/2005/8/layout/bProcess4"/>
    <dgm:cxn modelId="{3D2D7E81-431A-C84B-A663-83EEF3854CE1}" srcId="{6F782DFB-1FDF-A043-B797-0364F8658B7E}" destId="{F5B671E2-0935-1540-9962-1AEE71AE8DB8}" srcOrd="2" destOrd="0" parTransId="{90527C79-212E-AD4C-88C5-483F6EDC638F}" sibTransId="{5BD66602-6427-2A42-814C-2A73741D9DAE}"/>
    <dgm:cxn modelId="{CC17CE81-DF94-5F44-8CA5-63850474F3CD}" type="presOf" srcId="{9619BB53-CD98-C245-A838-29F36CC729FB}" destId="{49ACD9AB-3026-3148-BF2D-719C87881E8E}" srcOrd="0" destOrd="0" presId="urn:microsoft.com/office/officeart/2005/8/layout/bProcess4"/>
    <dgm:cxn modelId="{6F997882-EAD4-864F-9CD1-D8C20A9517D8}" srcId="{6F782DFB-1FDF-A043-B797-0364F8658B7E}" destId="{85C6FFE8-515A-6A47-ADBF-F768AD96B01A}" srcOrd="7" destOrd="0" parTransId="{E49B0D96-BACB-9843-B826-E92066BC5CF8}" sibTransId="{7B8A6A27-8712-1A42-B1F8-218BC4573F7F}"/>
    <dgm:cxn modelId="{65BA3A85-163D-5C4B-81C5-0D533C155782}" srcId="{6F782DFB-1FDF-A043-B797-0364F8658B7E}" destId="{9619BB53-CD98-C245-A838-29F36CC729FB}" srcOrd="5" destOrd="0" parTransId="{C1AA28EC-0FFC-2B4F-AAC9-CEDD9D410EC0}" sibTransId="{28082569-6B2F-834D-A4AE-B1CD1BA58F8C}"/>
    <dgm:cxn modelId="{2E9FF58E-22D1-1B47-8E85-85F07826F2CD}" type="presOf" srcId="{7B8A6A27-8712-1A42-B1F8-218BC4573F7F}" destId="{D15D469C-57A5-2341-B161-9334456FC694}" srcOrd="0" destOrd="0" presId="urn:microsoft.com/office/officeart/2005/8/layout/bProcess4"/>
    <dgm:cxn modelId="{E7023498-20FC-EB4F-8BAC-2270F3839E3F}" type="presOf" srcId="{CB5190FF-D8EC-4849-B338-8511C07CD600}" destId="{18F406CB-24A6-EE4B-980D-B39A3DB4D049}" srcOrd="0" destOrd="0" presId="urn:microsoft.com/office/officeart/2005/8/layout/bProcess4"/>
    <dgm:cxn modelId="{DAD2FAAA-5F54-A740-9D07-D83412A85FA1}" type="presOf" srcId="{28082569-6B2F-834D-A4AE-B1CD1BA58F8C}" destId="{AFEDDA28-BF98-C04A-92C7-2FD7B17FA3C2}" srcOrd="0" destOrd="0" presId="urn:microsoft.com/office/officeart/2005/8/layout/bProcess4"/>
    <dgm:cxn modelId="{BFCC82B0-207A-EC44-8874-0616675CEEFF}" srcId="{6F782DFB-1FDF-A043-B797-0364F8658B7E}" destId="{6857024C-C26F-794C-8A03-FC8C765DFD88}" srcOrd="1" destOrd="0" parTransId="{B62E9699-944A-4042-B737-07D75753E07B}" sibTransId="{24F49A9E-2CE6-A64C-8957-1C401BC7E09A}"/>
    <dgm:cxn modelId="{F9CA8CB1-3ECE-2747-9056-B6263F268218}" type="presOf" srcId="{9694053B-241A-9E4F-95DC-92E8DF2828A3}" destId="{C582E3AF-E3C2-4E4E-A185-5EC4BF0B86AA}" srcOrd="0" destOrd="0" presId="urn:microsoft.com/office/officeart/2005/8/layout/bProcess4"/>
    <dgm:cxn modelId="{508F70C2-0D6A-5F4B-BCC6-1528EAE9347F}" type="presOf" srcId="{FB1FECC5-FFF7-DA4E-919E-982286580376}" destId="{87529FB5-D63C-2847-8E7A-61FE3CF6A4C1}" srcOrd="0" destOrd="0" presId="urn:microsoft.com/office/officeart/2005/8/layout/bProcess4"/>
    <dgm:cxn modelId="{4F0DD5CD-33E7-8C4D-9CA4-F02886E4DB50}" type="presOf" srcId="{24F49A9E-2CE6-A64C-8957-1C401BC7E09A}" destId="{B6C46B7D-B34F-444B-875C-7FC8A5342E44}" srcOrd="0" destOrd="0" presId="urn:microsoft.com/office/officeart/2005/8/layout/bProcess4"/>
    <dgm:cxn modelId="{9D6426D0-E0B9-6545-940A-B466B4BAC322}" type="presOf" srcId="{85C6FFE8-515A-6A47-ADBF-F768AD96B01A}" destId="{91F8153B-5886-3C4C-8761-1D5357243918}" srcOrd="0" destOrd="0" presId="urn:microsoft.com/office/officeart/2005/8/layout/bProcess4"/>
    <dgm:cxn modelId="{CDA1D4D1-CC03-7E4F-8FCF-69E465D84D2E}" type="presOf" srcId="{8AB14E73-14ED-6046-A66A-71E6D1948188}" destId="{320B3B15-5D13-6644-B5A0-BEFA61FA9C95}" srcOrd="0" destOrd="0" presId="urn:microsoft.com/office/officeart/2005/8/layout/bProcess4"/>
    <dgm:cxn modelId="{B0CCBBD2-7732-2D44-BA36-C2AE90BF7EDD}" type="presOf" srcId="{00F7F5AA-B07E-5449-B185-A5AF0E8A0417}" destId="{EB74541D-B45A-4847-8324-5D890E8AC991}" srcOrd="0" destOrd="0" presId="urn:microsoft.com/office/officeart/2005/8/layout/bProcess4"/>
    <dgm:cxn modelId="{F5EE43F1-BC87-554D-BF11-D134A9DAA781}" srcId="{6F782DFB-1FDF-A043-B797-0364F8658B7E}" destId="{DF427083-2140-D74F-9B74-363DC5640FD2}" srcOrd="6" destOrd="0" parTransId="{6BB0E173-2471-574E-A526-CFCC7582CC9F}" sibTransId="{FB1FECC5-FFF7-DA4E-919E-982286580376}"/>
    <dgm:cxn modelId="{F2E17D92-B381-654F-BA19-D93E3D13C912}" type="presParOf" srcId="{07208D78-50C4-4C49-BA14-E87B175612F5}" destId="{27D5D2C7-A200-7844-A4F1-692C3351C48D}" srcOrd="0" destOrd="0" presId="urn:microsoft.com/office/officeart/2005/8/layout/bProcess4"/>
    <dgm:cxn modelId="{EA20634E-FB92-5C4B-9CCF-988F0B0069BA}" type="presParOf" srcId="{27D5D2C7-A200-7844-A4F1-692C3351C48D}" destId="{9380FF2B-3E38-C040-BD5C-A2240BB91A4E}" srcOrd="0" destOrd="0" presId="urn:microsoft.com/office/officeart/2005/8/layout/bProcess4"/>
    <dgm:cxn modelId="{64FB0098-7486-AA4D-9388-D83F1EF6C5C1}" type="presParOf" srcId="{27D5D2C7-A200-7844-A4F1-692C3351C48D}" destId="{18F406CB-24A6-EE4B-980D-B39A3DB4D049}" srcOrd="1" destOrd="0" presId="urn:microsoft.com/office/officeart/2005/8/layout/bProcess4"/>
    <dgm:cxn modelId="{4F93704B-B1A5-0E41-956C-A739D295A3CB}" type="presParOf" srcId="{07208D78-50C4-4C49-BA14-E87B175612F5}" destId="{69201BE8-AE43-6B41-8421-F0487B1C4E3C}" srcOrd="1" destOrd="0" presId="urn:microsoft.com/office/officeart/2005/8/layout/bProcess4"/>
    <dgm:cxn modelId="{8E95FC66-DFAB-8542-899C-6A2D66BC64C6}" type="presParOf" srcId="{07208D78-50C4-4C49-BA14-E87B175612F5}" destId="{A57A97B5-9CF9-394B-8331-3A9725DEB88E}" srcOrd="2" destOrd="0" presId="urn:microsoft.com/office/officeart/2005/8/layout/bProcess4"/>
    <dgm:cxn modelId="{53A2D7BA-1B8A-7046-AA39-32233B5452EC}" type="presParOf" srcId="{A57A97B5-9CF9-394B-8331-3A9725DEB88E}" destId="{F01D4B10-EC74-7245-B2DA-C7EC83CD50ED}" srcOrd="0" destOrd="0" presId="urn:microsoft.com/office/officeart/2005/8/layout/bProcess4"/>
    <dgm:cxn modelId="{90EDF51C-71E9-794D-945E-EA12D3FF01D3}" type="presParOf" srcId="{A57A97B5-9CF9-394B-8331-3A9725DEB88E}" destId="{F92D759D-D164-D345-9C03-AC0DDA5ABF61}" srcOrd="1" destOrd="0" presId="urn:microsoft.com/office/officeart/2005/8/layout/bProcess4"/>
    <dgm:cxn modelId="{167D5D81-D00A-0842-83FF-DF80446B310A}" type="presParOf" srcId="{07208D78-50C4-4C49-BA14-E87B175612F5}" destId="{B6C46B7D-B34F-444B-875C-7FC8A5342E44}" srcOrd="3" destOrd="0" presId="urn:microsoft.com/office/officeart/2005/8/layout/bProcess4"/>
    <dgm:cxn modelId="{F89FE076-FA38-4545-8035-92FC967DFAE8}" type="presParOf" srcId="{07208D78-50C4-4C49-BA14-E87B175612F5}" destId="{CB3D39DD-E6EA-104D-8982-A9D1C8B6F43C}" srcOrd="4" destOrd="0" presId="urn:microsoft.com/office/officeart/2005/8/layout/bProcess4"/>
    <dgm:cxn modelId="{7395D75B-7FC0-CC48-9F49-22A3D02DDF69}" type="presParOf" srcId="{CB3D39DD-E6EA-104D-8982-A9D1C8B6F43C}" destId="{FC590BB9-1CF7-064C-9A30-1D41C54ABC1E}" srcOrd="0" destOrd="0" presId="urn:microsoft.com/office/officeart/2005/8/layout/bProcess4"/>
    <dgm:cxn modelId="{6A5BF150-21C5-F943-B3AD-3DDA324927D0}" type="presParOf" srcId="{CB3D39DD-E6EA-104D-8982-A9D1C8B6F43C}" destId="{A9D2131B-D59D-794B-8657-7E35D7294F3D}" srcOrd="1" destOrd="0" presId="urn:microsoft.com/office/officeart/2005/8/layout/bProcess4"/>
    <dgm:cxn modelId="{0FDF6A41-4855-7447-A520-FE4C3F06BEEE}" type="presParOf" srcId="{07208D78-50C4-4C49-BA14-E87B175612F5}" destId="{1FC36883-00E7-2443-B61F-E3737AA8C441}" srcOrd="5" destOrd="0" presId="urn:microsoft.com/office/officeart/2005/8/layout/bProcess4"/>
    <dgm:cxn modelId="{43A06F7F-A3AF-EF44-A07F-D5964AB11B72}" type="presParOf" srcId="{07208D78-50C4-4C49-BA14-E87B175612F5}" destId="{58068AEB-4E66-4644-B199-63B6FC770AEA}" srcOrd="6" destOrd="0" presId="urn:microsoft.com/office/officeart/2005/8/layout/bProcess4"/>
    <dgm:cxn modelId="{7FDEE73A-BB8B-1F48-81E2-EBE8CCB0ACC7}" type="presParOf" srcId="{58068AEB-4E66-4644-B199-63B6FC770AEA}" destId="{57293C14-9EBD-9E4D-8C3A-B5C164986C0C}" srcOrd="0" destOrd="0" presId="urn:microsoft.com/office/officeart/2005/8/layout/bProcess4"/>
    <dgm:cxn modelId="{99586088-10B5-5D43-B005-9BCA6523C0F4}" type="presParOf" srcId="{58068AEB-4E66-4644-B199-63B6FC770AEA}" destId="{EB74541D-B45A-4847-8324-5D890E8AC991}" srcOrd="1" destOrd="0" presId="urn:microsoft.com/office/officeart/2005/8/layout/bProcess4"/>
    <dgm:cxn modelId="{C255189F-27BD-C14F-97B3-18E9FE16FDA5}" type="presParOf" srcId="{07208D78-50C4-4C49-BA14-E87B175612F5}" destId="{FF4ABC55-5A1F-C543-B9B1-5BB1BEFE8ED1}" srcOrd="7" destOrd="0" presId="urn:microsoft.com/office/officeart/2005/8/layout/bProcess4"/>
    <dgm:cxn modelId="{1CF1968B-00FB-6943-9519-89F8744FB567}" type="presParOf" srcId="{07208D78-50C4-4C49-BA14-E87B175612F5}" destId="{9DC6263D-2E7B-9E44-8E3D-FC8F20DC28CE}" srcOrd="8" destOrd="0" presId="urn:microsoft.com/office/officeart/2005/8/layout/bProcess4"/>
    <dgm:cxn modelId="{D2A4C05D-3AB0-8D4A-83D0-FFD6B70308F0}" type="presParOf" srcId="{9DC6263D-2E7B-9E44-8E3D-FC8F20DC28CE}" destId="{422C1620-53EE-DE4C-8291-60DE7A5E4252}" srcOrd="0" destOrd="0" presId="urn:microsoft.com/office/officeart/2005/8/layout/bProcess4"/>
    <dgm:cxn modelId="{354F9922-CCD5-EE47-BF6A-0E8A1154FE96}" type="presParOf" srcId="{9DC6263D-2E7B-9E44-8E3D-FC8F20DC28CE}" destId="{320B3B15-5D13-6644-B5A0-BEFA61FA9C95}" srcOrd="1" destOrd="0" presId="urn:microsoft.com/office/officeart/2005/8/layout/bProcess4"/>
    <dgm:cxn modelId="{35E5DA48-8DAF-9F45-B716-3EFCE41CC983}" type="presParOf" srcId="{07208D78-50C4-4C49-BA14-E87B175612F5}" destId="{2692F566-641B-B24B-9F1C-80B263C42E52}" srcOrd="9" destOrd="0" presId="urn:microsoft.com/office/officeart/2005/8/layout/bProcess4"/>
    <dgm:cxn modelId="{9EAFBB36-9E9A-5140-A70A-D09103078AC7}" type="presParOf" srcId="{07208D78-50C4-4C49-BA14-E87B175612F5}" destId="{7BF47210-84C3-5944-998C-AA9A76B3D047}" srcOrd="10" destOrd="0" presId="urn:microsoft.com/office/officeart/2005/8/layout/bProcess4"/>
    <dgm:cxn modelId="{529BB33D-F559-E544-9E47-1DB2D704A3BA}" type="presParOf" srcId="{7BF47210-84C3-5944-998C-AA9A76B3D047}" destId="{1B6A3A3D-EC9D-6542-B3A3-FEB3FA049A3D}" srcOrd="0" destOrd="0" presId="urn:microsoft.com/office/officeart/2005/8/layout/bProcess4"/>
    <dgm:cxn modelId="{75C48CE7-D4CA-0043-8927-4922E0905A5C}" type="presParOf" srcId="{7BF47210-84C3-5944-998C-AA9A76B3D047}" destId="{49ACD9AB-3026-3148-BF2D-719C87881E8E}" srcOrd="1" destOrd="0" presId="urn:microsoft.com/office/officeart/2005/8/layout/bProcess4"/>
    <dgm:cxn modelId="{E7FC0030-6AA5-A741-AA1A-80254276E54D}" type="presParOf" srcId="{07208D78-50C4-4C49-BA14-E87B175612F5}" destId="{AFEDDA28-BF98-C04A-92C7-2FD7B17FA3C2}" srcOrd="11" destOrd="0" presId="urn:microsoft.com/office/officeart/2005/8/layout/bProcess4"/>
    <dgm:cxn modelId="{6CDD1B25-8919-F84B-AC31-F546E0071F30}" type="presParOf" srcId="{07208D78-50C4-4C49-BA14-E87B175612F5}" destId="{20FFC6D5-E659-B44B-BB69-57AA34976F01}" srcOrd="12" destOrd="0" presId="urn:microsoft.com/office/officeart/2005/8/layout/bProcess4"/>
    <dgm:cxn modelId="{0B51014B-818D-EB4F-ADC6-41D0AE9A5B82}" type="presParOf" srcId="{20FFC6D5-E659-B44B-BB69-57AA34976F01}" destId="{FDBD6029-22B5-154D-99C8-664A4E7A36C0}" srcOrd="0" destOrd="0" presId="urn:microsoft.com/office/officeart/2005/8/layout/bProcess4"/>
    <dgm:cxn modelId="{4E3A8F9D-561C-E34B-8293-311C623FB3D1}" type="presParOf" srcId="{20FFC6D5-E659-B44B-BB69-57AA34976F01}" destId="{2B2A027C-8E38-B148-A80B-AB3BCC087C02}" srcOrd="1" destOrd="0" presId="urn:microsoft.com/office/officeart/2005/8/layout/bProcess4"/>
    <dgm:cxn modelId="{D0B50533-23BE-C14F-A4DF-2A4FCAF20024}" type="presParOf" srcId="{07208D78-50C4-4C49-BA14-E87B175612F5}" destId="{87529FB5-D63C-2847-8E7A-61FE3CF6A4C1}" srcOrd="13" destOrd="0" presId="urn:microsoft.com/office/officeart/2005/8/layout/bProcess4"/>
    <dgm:cxn modelId="{A11DC753-F866-124A-9255-18B3E261076F}" type="presParOf" srcId="{07208D78-50C4-4C49-BA14-E87B175612F5}" destId="{DECE547D-C327-EA41-87E7-D1EA240F06E7}" srcOrd="14" destOrd="0" presId="urn:microsoft.com/office/officeart/2005/8/layout/bProcess4"/>
    <dgm:cxn modelId="{0652FEC6-64F1-8944-83FB-D28ED5C48C40}" type="presParOf" srcId="{DECE547D-C327-EA41-87E7-D1EA240F06E7}" destId="{941681A4-0280-634B-8D00-D5BFBF0EE920}" srcOrd="0" destOrd="0" presId="urn:microsoft.com/office/officeart/2005/8/layout/bProcess4"/>
    <dgm:cxn modelId="{F3ACCD9F-C9DB-C44C-9743-95616FD08D3E}" type="presParOf" srcId="{DECE547D-C327-EA41-87E7-D1EA240F06E7}" destId="{91F8153B-5886-3C4C-8761-1D5357243918}" srcOrd="1" destOrd="0" presId="urn:microsoft.com/office/officeart/2005/8/layout/bProcess4"/>
    <dgm:cxn modelId="{B5803839-91FB-9746-9AEA-C3990D0ECB37}" type="presParOf" srcId="{07208D78-50C4-4C49-BA14-E87B175612F5}" destId="{D15D469C-57A5-2341-B161-9334456FC694}" srcOrd="15" destOrd="0" presId="urn:microsoft.com/office/officeart/2005/8/layout/bProcess4"/>
    <dgm:cxn modelId="{47A8BF99-AA52-6E4E-BA56-FAD6912908E1}" type="presParOf" srcId="{07208D78-50C4-4C49-BA14-E87B175612F5}" destId="{90EF160F-D0DC-BC48-8679-8509C0CD153B}" srcOrd="16" destOrd="0" presId="urn:microsoft.com/office/officeart/2005/8/layout/bProcess4"/>
    <dgm:cxn modelId="{32D77171-42A7-614F-AB84-5EC25CB8FC8C}" type="presParOf" srcId="{90EF160F-D0DC-BC48-8679-8509C0CD153B}" destId="{A6785151-BA23-0141-A8DF-4E3A61897F3F}" srcOrd="0" destOrd="0" presId="urn:microsoft.com/office/officeart/2005/8/layout/bProcess4"/>
    <dgm:cxn modelId="{3BC2FEE0-88FA-2640-A10F-7F71A99A2F51}" type="presParOf" srcId="{90EF160F-D0DC-BC48-8679-8509C0CD153B}" destId="{C582E3AF-E3C2-4E4E-A185-5EC4BF0B86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1DD4-E840-9E4D-9002-AF6F2C95B6E4}">
      <dsp:nvSpPr>
        <dsp:cNvPr id="0" name=""/>
        <dsp:cNvSpPr/>
      </dsp:nvSpPr>
      <dsp:spPr>
        <a:xfrm>
          <a:off x="0" y="289272"/>
          <a:ext cx="2378273" cy="142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rgbClr val="FF6600"/>
              </a:solidFill>
            </a:rPr>
            <a:t>Razze/</a:t>
          </a:r>
          <a:r>
            <a:rPr lang="it-IT" sz="2600" kern="1200" dirty="0" err="1">
              <a:solidFill>
                <a:srgbClr val="FF6600"/>
              </a:solidFill>
            </a:rPr>
            <a:t>ismo</a:t>
          </a:r>
          <a:endParaRPr lang="it-IT" sz="2600" kern="1200" dirty="0">
            <a:solidFill>
              <a:srgbClr val="FF6600"/>
            </a:solidFill>
          </a:endParaRPr>
        </a:p>
      </dsp:txBody>
      <dsp:txXfrm>
        <a:off x="0" y="289272"/>
        <a:ext cx="2378273" cy="1426964"/>
      </dsp:txXfrm>
    </dsp:sp>
    <dsp:sp modelId="{D47400E9-A6A6-514C-9417-B8C2375B2F68}">
      <dsp:nvSpPr>
        <dsp:cNvPr id="0" name=""/>
        <dsp:cNvSpPr/>
      </dsp:nvSpPr>
      <dsp:spPr>
        <a:xfrm>
          <a:off x="2616100" y="289272"/>
          <a:ext cx="2378273" cy="142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rgbClr val="FF6600"/>
              </a:solidFill>
            </a:rPr>
            <a:t>essenzialismo</a:t>
          </a:r>
        </a:p>
      </dsp:txBody>
      <dsp:txXfrm>
        <a:off x="2616100" y="289272"/>
        <a:ext cx="2378273" cy="1426964"/>
      </dsp:txXfrm>
    </dsp:sp>
    <dsp:sp modelId="{4D1040E4-8582-DA4C-85EC-957922CD17C6}">
      <dsp:nvSpPr>
        <dsp:cNvPr id="0" name=""/>
        <dsp:cNvSpPr/>
      </dsp:nvSpPr>
      <dsp:spPr>
        <a:xfrm>
          <a:off x="5232201" y="289272"/>
          <a:ext cx="2378273" cy="142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rgbClr val="FF6600"/>
              </a:solidFill>
            </a:rPr>
            <a:t>aree culturali</a:t>
          </a:r>
        </a:p>
      </dsp:txBody>
      <dsp:txXfrm>
        <a:off x="5232201" y="289272"/>
        <a:ext cx="2378273" cy="1426964"/>
      </dsp:txXfrm>
    </dsp:sp>
    <dsp:sp modelId="{828BE44A-9AF7-3240-A8A8-AA5981129757}">
      <dsp:nvSpPr>
        <dsp:cNvPr id="0" name=""/>
        <dsp:cNvSpPr/>
      </dsp:nvSpPr>
      <dsp:spPr>
        <a:xfrm>
          <a:off x="1308050" y="1954063"/>
          <a:ext cx="2378273" cy="142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rgbClr val="FF6600"/>
              </a:solidFill>
            </a:rPr>
            <a:t>Lingue, geni, culture</a:t>
          </a:r>
        </a:p>
      </dsp:txBody>
      <dsp:txXfrm>
        <a:off x="1308050" y="1954063"/>
        <a:ext cx="2378273" cy="1426964"/>
      </dsp:txXfrm>
    </dsp:sp>
    <dsp:sp modelId="{B4E0A760-D3EA-0E42-890E-CCDA325DAEE7}">
      <dsp:nvSpPr>
        <dsp:cNvPr id="0" name=""/>
        <dsp:cNvSpPr/>
      </dsp:nvSpPr>
      <dsp:spPr>
        <a:xfrm>
          <a:off x="3924151" y="1954063"/>
          <a:ext cx="2378273" cy="142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rgbClr val="FF6600"/>
              </a:solidFill>
            </a:rPr>
            <a:t>Società acquisitive</a:t>
          </a:r>
        </a:p>
      </dsp:txBody>
      <dsp:txXfrm>
        <a:off x="3924151" y="1954063"/>
        <a:ext cx="2378273" cy="1426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4A7C6-11FC-0F44-8540-897F9FA557CF}">
      <dsp:nvSpPr>
        <dsp:cNvPr id="0" name=""/>
        <dsp:cNvSpPr/>
      </dsp:nvSpPr>
      <dsp:spPr>
        <a:xfrm rot="5400000">
          <a:off x="311677" y="835017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4A479-E0C1-D44F-8938-44F005092E82}">
      <dsp:nvSpPr>
        <dsp:cNvPr id="0" name=""/>
        <dsp:cNvSpPr/>
      </dsp:nvSpPr>
      <dsp:spPr>
        <a:xfrm>
          <a:off x="609060" y="1278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Modo di produzione</a:t>
          </a:r>
        </a:p>
      </dsp:txBody>
      <dsp:txXfrm>
        <a:off x="639753" y="31971"/>
        <a:ext cx="1685158" cy="986540"/>
      </dsp:txXfrm>
    </dsp:sp>
    <dsp:sp modelId="{78BD683E-2320-AE4F-90E2-7D71C96A1E18}">
      <dsp:nvSpPr>
        <dsp:cNvPr id="0" name=""/>
        <dsp:cNvSpPr/>
      </dsp:nvSpPr>
      <dsp:spPr>
        <a:xfrm rot="5400000">
          <a:off x="311677" y="2144926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11ABD-28E8-8744-A4C7-B25B64430AA6}">
      <dsp:nvSpPr>
        <dsp:cNvPr id="0" name=""/>
        <dsp:cNvSpPr/>
      </dsp:nvSpPr>
      <dsp:spPr>
        <a:xfrm>
          <a:off x="609060" y="1311186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scambio</a:t>
          </a:r>
        </a:p>
      </dsp:txBody>
      <dsp:txXfrm>
        <a:off x="639753" y="1341879"/>
        <a:ext cx="1685158" cy="986540"/>
      </dsp:txXfrm>
    </dsp:sp>
    <dsp:sp modelId="{26607D20-43A1-C841-803D-CC0CC87D21D0}">
      <dsp:nvSpPr>
        <dsp:cNvPr id="0" name=""/>
        <dsp:cNvSpPr/>
      </dsp:nvSpPr>
      <dsp:spPr>
        <a:xfrm>
          <a:off x="966631" y="2799880"/>
          <a:ext cx="2314642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E3479-AB00-D741-9E2E-6EBEFAAF523C}">
      <dsp:nvSpPr>
        <dsp:cNvPr id="0" name=""/>
        <dsp:cNvSpPr/>
      </dsp:nvSpPr>
      <dsp:spPr>
        <a:xfrm>
          <a:off x="609060" y="2621095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ridistribuzione</a:t>
          </a:r>
        </a:p>
      </dsp:txBody>
      <dsp:txXfrm>
        <a:off x="639753" y="2651788"/>
        <a:ext cx="1685158" cy="986540"/>
      </dsp:txXfrm>
    </dsp:sp>
    <dsp:sp modelId="{07F7C8B6-64D0-C047-A4B0-4291F997C346}">
      <dsp:nvSpPr>
        <dsp:cNvPr id="0" name=""/>
        <dsp:cNvSpPr/>
      </dsp:nvSpPr>
      <dsp:spPr>
        <a:xfrm rot="16200000">
          <a:off x="2634581" y="2144926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268CE-1DEA-C341-A62F-5134F1294CAA}">
      <dsp:nvSpPr>
        <dsp:cNvPr id="0" name=""/>
        <dsp:cNvSpPr/>
      </dsp:nvSpPr>
      <dsp:spPr>
        <a:xfrm>
          <a:off x="2931965" y="2621095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orticoltura</a:t>
          </a:r>
        </a:p>
      </dsp:txBody>
      <dsp:txXfrm>
        <a:off x="2962658" y="2651788"/>
        <a:ext cx="1685158" cy="986540"/>
      </dsp:txXfrm>
    </dsp:sp>
    <dsp:sp modelId="{8CE95816-4C43-CD4E-93F1-CE714BCB834A}">
      <dsp:nvSpPr>
        <dsp:cNvPr id="0" name=""/>
        <dsp:cNvSpPr/>
      </dsp:nvSpPr>
      <dsp:spPr>
        <a:xfrm rot="16200000">
          <a:off x="2634581" y="835017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AF5F8-1AD8-E24C-98B9-03A091FDD937}">
      <dsp:nvSpPr>
        <dsp:cNvPr id="0" name=""/>
        <dsp:cNvSpPr/>
      </dsp:nvSpPr>
      <dsp:spPr>
        <a:xfrm>
          <a:off x="2931965" y="1311186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Società nomadi</a:t>
          </a:r>
        </a:p>
      </dsp:txBody>
      <dsp:txXfrm>
        <a:off x="2962658" y="1341879"/>
        <a:ext cx="1685158" cy="986540"/>
      </dsp:txXfrm>
    </dsp:sp>
    <dsp:sp modelId="{58585B2C-9214-0C49-8126-5260B0CEF59E}">
      <dsp:nvSpPr>
        <dsp:cNvPr id="0" name=""/>
        <dsp:cNvSpPr/>
      </dsp:nvSpPr>
      <dsp:spPr>
        <a:xfrm>
          <a:off x="3289535" y="180063"/>
          <a:ext cx="2314642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5A12F0-F46F-9249-AF48-138B2A8A48B6}">
      <dsp:nvSpPr>
        <dsp:cNvPr id="0" name=""/>
        <dsp:cNvSpPr/>
      </dsp:nvSpPr>
      <dsp:spPr>
        <a:xfrm>
          <a:off x="2931965" y="1278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caccia-raccolta</a:t>
          </a:r>
        </a:p>
      </dsp:txBody>
      <dsp:txXfrm>
        <a:off x="2962658" y="31971"/>
        <a:ext cx="1685158" cy="986540"/>
      </dsp:txXfrm>
    </dsp:sp>
    <dsp:sp modelId="{4C3A1C3B-FA54-BD45-8693-7C9D35FFB974}">
      <dsp:nvSpPr>
        <dsp:cNvPr id="0" name=""/>
        <dsp:cNvSpPr/>
      </dsp:nvSpPr>
      <dsp:spPr>
        <a:xfrm rot="5400000">
          <a:off x="4957485" y="835017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B24FB5-6B40-3143-970C-4A455037375E}">
      <dsp:nvSpPr>
        <dsp:cNvPr id="0" name=""/>
        <dsp:cNvSpPr/>
      </dsp:nvSpPr>
      <dsp:spPr>
        <a:xfrm>
          <a:off x="5254869" y="1278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agricoltura</a:t>
          </a:r>
        </a:p>
      </dsp:txBody>
      <dsp:txXfrm>
        <a:off x="5285562" y="31971"/>
        <a:ext cx="1685158" cy="986540"/>
      </dsp:txXfrm>
    </dsp:sp>
    <dsp:sp modelId="{DD2EEC5D-455A-C549-9B21-18A21ED7E931}">
      <dsp:nvSpPr>
        <dsp:cNvPr id="0" name=""/>
        <dsp:cNvSpPr/>
      </dsp:nvSpPr>
      <dsp:spPr>
        <a:xfrm rot="5400000">
          <a:off x="4957485" y="2144926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45FDF-B317-1145-B90F-DF9C6C9E73C5}">
      <dsp:nvSpPr>
        <dsp:cNvPr id="0" name=""/>
        <dsp:cNvSpPr/>
      </dsp:nvSpPr>
      <dsp:spPr>
        <a:xfrm>
          <a:off x="5254869" y="1311186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banda</a:t>
          </a:r>
        </a:p>
      </dsp:txBody>
      <dsp:txXfrm>
        <a:off x="5285562" y="1341879"/>
        <a:ext cx="1685158" cy="986540"/>
      </dsp:txXfrm>
    </dsp:sp>
    <dsp:sp modelId="{5C0A0BB4-2904-A641-B053-707B50515BF2}">
      <dsp:nvSpPr>
        <dsp:cNvPr id="0" name=""/>
        <dsp:cNvSpPr/>
      </dsp:nvSpPr>
      <dsp:spPr>
        <a:xfrm>
          <a:off x="5254869" y="2621095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reciprocità</a:t>
          </a:r>
        </a:p>
      </dsp:txBody>
      <dsp:txXfrm>
        <a:off x="5285562" y="2651788"/>
        <a:ext cx="1685158" cy="986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BE8-AE43-6B41-8421-F0487B1C4E3C}">
      <dsp:nvSpPr>
        <dsp:cNvPr id="0" name=""/>
        <dsp:cNvSpPr/>
      </dsp:nvSpPr>
      <dsp:spPr>
        <a:xfrm rot="5400000">
          <a:off x="311677" y="835017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406CB-24A6-EE4B-980D-B39A3DB4D049}">
      <dsp:nvSpPr>
        <dsp:cNvPr id="0" name=""/>
        <dsp:cNvSpPr/>
      </dsp:nvSpPr>
      <dsp:spPr>
        <a:xfrm>
          <a:off x="609060" y="1278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Oralità secondaria</a:t>
          </a:r>
        </a:p>
      </dsp:txBody>
      <dsp:txXfrm>
        <a:off x="639753" y="31971"/>
        <a:ext cx="1685158" cy="986540"/>
      </dsp:txXfrm>
    </dsp:sp>
    <dsp:sp modelId="{B6C46B7D-B34F-444B-875C-7FC8A5342E44}">
      <dsp:nvSpPr>
        <dsp:cNvPr id="0" name=""/>
        <dsp:cNvSpPr/>
      </dsp:nvSpPr>
      <dsp:spPr>
        <a:xfrm rot="5400000">
          <a:off x="311677" y="2144926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D759D-D164-D345-9C03-AC0DDA5ABF61}">
      <dsp:nvSpPr>
        <dsp:cNvPr id="0" name=""/>
        <dsp:cNvSpPr/>
      </dsp:nvSpPr>
      <dsp:spPr>
        <a:xfrm>
          <a:off x="609060" y="1311186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solidFill>
                <a:srgbClr val="FF6600"/>
              </a:solidFill>
            </a:rPr>
            <a:t>Pensiero concreto</a:t>
          </a:r>
          <a:endParaRPr lang="it-IT" sz="1800" kern="1200" dirty="0">
            <a:solidFill>
              <a:srgbClr val="FF6600"/>
            </a:solidFill>
          </a:endParaRPr>
        </a:p>
      </dsp:txBody>
      <dsp:txXfrm>
        <a:off x="639753" y="1341879"/>
        <a:ext cx="1685158" cy="986540"/>
      </dsp:txXfrm>
    </dsp:sp>
    <dsp:sp modelId="{1FC36883-00E7-2443-B61F-E3737AA8C441}">
      <dsp:nvSpPr>
        <dsp:cNvPr id="0" name=""/>
        <dsp:cNvSpPr/>
      </dsp:nvSpPr>
      <dsp:spPr>
        <a:xfrm>
          <a:off x="966631" y="2799880"/>
          <a:ext cx="2314642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2131B-D59D-794B-8657-7E35D7294F3D}">
      <dsp:nvSpPr>
        <dsp:cNvPr id="0" name=""/>
        <dsp:cNvSpPr/>
      </dsp:nvSpPr>
      <dsp:spPr>
        <a:xfrm>
          <a:off x="609060" y="2621095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stili cognitivi</a:t>
          </a:r>
        </a:p>
      </dsp:txBody>
      <dsp:txXfrm>
        <a:off x="639753" y="2651788"/>
        <a:ext cx="1685158" cy="986540"/>
      </dsp:txXfrm>
    </dsp:sp>
    <dsp:sp modelId="{FF4ABC55-5A1F-C543-B9B1-5BB1BEFE8ED1}">
      <dsp:nvSpPr>
        <dsp:cNvPr id="0" name=""/>
        <dsp:cNvSpPr/>
      </dsp:nvSpPr>
      <dsp:spPr>
        <a:xfrm rot="16200000">
          <a:off x="2634581" y="2144926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4541D-B45A-4847-8324-5D890E8AC991}">
      <dsp:nvSpPr>
        <dsp:cNvPr id="0" name=""/>
        <dsp:cNvSpPr/>
      </dsp:nvSpPr>
      <dsp:spPr>
        <a:xfrm>
          <a:off x="2931965" y="2621095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rgbClr val="FF6600"/>
              </a:solidFill>
            </a:rPr>
            <a:t>etnoscienza</a:t>
          </a:r>
          <a:endParaRPr lang="it-IT" sz="1800" kern="1200" dirty="0">
            <a:solidFill>
              <a:srgbClr val="FF6600"/>
            </a:solidFill>
          </a:endParaRPr>
        </a:p>
      </dsp:txBody>
      <dsp:txXfrm>
        <a:off x="2962658" y="2651788"/>
        <a:ext cx="1685158" cy="986540"/>
      </dsp:txXfrm>
    </dsp:sp>
    <dsp:sp modelId="{2692F566-641B-B24B-9F1C-80B263C42E52}">
      <dsp:nvSpPr>
        <dsp:cNvPr id="0" name=""/>
        <dsp:cNvSpPr/>
      </dsp:nvSpPr>
      <dsp:spPr>
        <a:xfrm rot="16200000">
          <a:off x="2634581" y="835017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0B3B15-5D13-6644-B5A0-BEFA61FA9C95}">
      <dsp:nvSpPr>
        <dsp:cNvPr id="0" name=""/>
        <dsp:cNvSpPr/>
      </dsp:nvSpPr>
      <dsp:spPr>
        <a:xfrm>
          <a:off x="2931965" y="1311186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culture </a:t>
          </a:r>
          <a:r>
            <a:rPr lang="it-IT" sz="1800" kern="1200" dirty="0" err="1">
              <a:solidFill>
                <a:srgbClr val="FF6600"/>
              </a:solidFill>
            </a:rPr>
            <a:t>verbomotorie</a:t>
          </a:r>
          <a:endParaRPr lang="it-IT" sz="1800" kern="1200" dirty="0">
            <a:solidFill>
              <a:srgbClr val="FF6600"/>
            </a:solidFill>
          </a:endParaRPr>
        </a:p>
      </dsp:txBody>
      <dsp:txXfrm>
        <a:off x="2962658" y="1341879"/>
        <a:ext cx="1685158" cy="986540"/>
      </dsp:txXfrm>
    </dsp:sp>
    <dsp:sp modelId="{AFEDDA28-BF98-C04A-92C7-2FD7B17FA3C2}">
      <dsp:nvSpPr>
        <dsp:cNvPr id="0" name=""/>
        <dsp:cNvSpPr/>
      </dsp:nvSpPr>
      <dsp:spPr>
        <a:xfrm>
          <a:off x="3289535" y="180063"/>
          <a:ext cx="2314642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ACD9AB-3026-3148-BF2D-719C87881E8E}">
      <dsp:nvSpPr>
        <dsp:cNvPr id="0" name=""/>
        <dsp:cNvSpPr/>
      </dsp:nvSpPr>
      <dsp:spPr>
        <a:xfrm>
          <a:off x="2931965" y="1278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Cosmologia</a:t>
          </a:r>
        </a:p>
      </dsp:txBody>
      <dsp:txXfrm>
        <a:off x="2962658" y="31971"/>
        <a:ext cx="1685158" cy="986540"/>
      </dsp:txXfrm>
    </dsp:sp>
    <dsp:sp modelId="{87529FB5-D63C-2847-8E7A-61FE3CF6A4C1}">
      <dsp:nvSpPr>
        <dsp:cNvPr id="0" name=""/>
        <dsp:cNvSpPr/>
      </dsp:nvSpPr>
      <dsp:spPr>
        <a:xfrm rot="5400000">
          <a:off x="4957485" y="835017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2A027C-8E38-B148-A80B-AB3BCC087C02}">
      <dsp:nvSpPr>
        <dsp:cNvPr id="0" name=""/>
        <dsp:cNvSpPr/>
      </dsp:nvSpPr>
      <dsp:spPr>
        <a:xfrm>
          <a:off x="5254869" y="1278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Tempo qualitativo</a:t>
          </a:r>
        </a:p>
      </dsp:txBody>
      <dsp:txXfrm>
        <a:off x="5285562" y="31971"/>
        <a:ext cx="1685158" cy="986540"/>
      </dsp:txXfrm>
    </dsp:sp>
    <dsp:sp modelId="{D15D469C-57A5-2341-B161-9334456FC694}">
      <dsp:nvSpPr>
        <dsp:cNvPr id="0" name=""/>
        <dsp:cNvSpPr/>
      </dsp:nvSpPr>
      <dsp:spPr>
        <a:xfrm rot="5400000">
          <a:off x="4957485" y="2144926"/>
          <a:ext cx="1301646" cy="157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8153B-5886-3C4C-8761-1D5357243918}">
      <dsp:nvSpPr>
        <dsp:cNvPr id="0" name=""/>
        <dsp:cNvSpPr/>
      </dsp:nvSpPr>
      <dsp:spPr>
        <a:xfrm>
          <a:off x="5254869" y="1311186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prototipo</a:t>
          </a:r>
        </a:p>
      </dsp:txBody>
      <dsp:txXfrm>
        <a:off x="5285562" y="1341879"/>
        <a:ext cx="1685158" cy="986540"/>
      </dsp:txXfrm>
    </dsp:sp>
    <dsp:sp modelId="{C582E3AF-E3C2-4E4E-A185-5EC4BF0B86AA}">
      <dsp:nvSpPr>
        <dsp:cNvPr id="0" name=""/>
        <dsp:cNvSpPr/>
      </dsp:nvSpPr>
      <dsp:spPr>
        <a:xfrm>
          <a:off x="5254869" y="2621095"/>
          <a:ext cx="1746544" cy="1047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Percezione cromatica</a:t>
          </a:r>
        </a:p>
      </dsp:txBody>
      <dsp:txXfrm>
        <a:off x="5285562" y="2651788"/>
        <a:ext cx="1685158" cy="986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59437F8-2F34-6842-AF58-E55D7D37A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98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F66D5AA-B731-5F44-964A-06FF1D0BA8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532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8D8E-978A-4942-8203-F2DC29E3555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ABF9B-DCC0-0E4D-A4C0-220145C7B1A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3C388-C0E0-B64C-AC2A-45737635085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7899-90FD-F949-93D4-32842AF2A7B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EBDA-41DD-9540-A91A-48CFE9D4E53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D59D7-068E-A14B-BC32-938C7F9A05F1}" type="datetime1">
              <a:rPr lang="it-IT" smtClean="0"/>
              <a:pPr>
                <a:defRPr/>
              </a:pPr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7BA65-0470-AD44-B29D-190C7096C80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6CA4F-77AA-1242-A082-E170E0A986D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16983-B39C-BB47-A307-93850300EF9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4C98E-3399-7943-BB35-D4E68348CE6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6EF03-A60F-F443-AFFC-171BBA8119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870FC-A378-C648-AD44-1F753716196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0" r:id="rId14"/>
    <p:sldLayoutId id="2147484271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4kSqVcTfh1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Z8uHE2oIARk&amp;index=2&amp;list=PLqMCEvP8dVMU1FlpfCVaS0nbshilFyvj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1wjXRPY5u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7593223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oreste_pluviali" TargetMode="External"/><Relationship Id="rId2" Type="http://schemas.openxmlformats.org/officeDocument/2006/relationships/hyperlink" Target="http://it.wikipedia.org/wiki/Universo_immaginario_di_Avatar%23Pandora_.28Eywa.E2.80.99eveng.2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it.wikipedia.org/wiki/Na'v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04664"/>
            <a:ext cx="7024687" cy="1143000"/>
          </a:xfrm>
        </p:spPr>
        <p:txBody>
          <a:bodyPr/>
          <a:lstStyle/>
          <a:p>
            <a:pPr eaLnBrk="1" hangingPunct="1"/>
            <a:r>
              <a:rPr lang="it-IT">
                <a:latin typeface="Century Gothic"/>
              </a:rPr>
              <a:t>TEMPO e SPAZIO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153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600">
                <a:latin typeface="Century Gothic"/>
              </a:rPr>
              <a:t>in riferimento alla trasformazione delle cose e di sé gli uomini percepiscono ciò che noi chiamiamo </a:t>
            </a:r>
            <a:r>
              <a:rPr lang="it-IT" sz="2600">
                <a:solidFill>
                  <a:schemeClr val="accent2"/>
                </a:solidFill>
                <a:latin typeface="Century Gothic"/>
              </a:rPr>
              <a:t>TEMPO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Century Gothic"/>
              </a:rPr>
              <a:t>in riferimento al posizionamento del proprio corpo e delle cose rispetto ad altri corpi e altre cose percepiscono ciò che noi chiamiamo </a:t>
            </a:r>
            <a:r>
              <a:rPr lang="it-IT" sz="2600">
                <a:solidFill>
                  <a:schemeClr val="accent2"/>
                </a:solidFill>
                <a:latin typeface="Century Gothic"/>
              </a:rPr>
              <a:t>SPAZIO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Century Gothic"/>
              </a:rPr>
              <a:t>tempo e spazio sono “intuizioni a priori” universali (I. Kant), ma le loro rappresentazioni hanno varianti culturali e significati diversi.</a:t>
            </a:r>
          </a:p>
          <a:p>
            <a:pPr eaLnBrk="1" hangingPunct="1">
              <a:lnSpc>
                <a:spcPct val="90000"/>
              </a:lnSpc>
            </a:pPr>
            <a:endParaRPr lang="it-IT" sz="2600">
              <a:latin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692696"/>
            <a:ext cx="83883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latin typeface="Century Gothic"/>
                <a:ea typeface="+mj-ea"/>
                <a:cs typeface="+mj-cs"/>
              </a:rPr>
              <a:t>Cosmologie </a:t>
            </a:r>
            <a:br>
              <a:rPr lang="it-IT" dirty="0">
                <a:latin typeface="Century Gothic"/>
                <a:ea typeface="+mj-ea"/>
                <a:cs typeface="+mj-cs"/>
              </a:rPr>
            </a:br>
            <a:r>
              <a:rPr lang="it-IT" dirty="0">
                <a:latin typeface="Century Gothic"/>
                <a:ea typeface="+mj-ea"/>
                <a:cs typeface="+mj-cs"/>
              </a:rPr>
              <a:t>sistemi </a:t>
            </a:r>
            <a:r>
              <a:rPr lang="it-IT" i="1" dirty="0">
                <a:latin typeface="Century Gothic"/>
                <a:ea typeface="+mj-ea"/>
                <a:cs typeface="+mj-cs"/>
              </a:rPr>
              <a:t>chiusi</a:t>
            </a:r>
            <a:r>
              <a:rPr lang="it-IT" dirty="0">
                <a:latin typeface="Century Gothic"/>
                <a:ea typeface="+mj-ea"/>
                <a:cs typeface="+mj-cs"/>
              </a:rPr>
              <a:t> e </a:t>
            </a:r>
            <a:r>
              <a:rPr lang="it-IT" i="1" dirty="0">
                <a:latin typeface="Century Gothic"/>
                <a:ea typeface="+mj-ea"/>
                <a:cs typeface="+mj-cs"/>
              </a:rPr>
              <a:t>aperti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743200"/>
            <a:ext cx="7772400" cy="4114800"/>
          </a:xfrm>
        </p:spPr>
        <p:txBody>
          <a:bodyPr/>
          <a:lstStyle/>
          <a:p>
            <a:pPr eaLnBrk="1" hangingPunct="1"/>
            <a:r>
              <a:rPr lang="it-IT">
                <a:latin typeface="Century Gothic"/>
              </a:rPr>
              <a:t>Cosmologia (Dogon, Griaule 1968) con sistematicità e coerenza </a:t>
            </a:r>
            <a:r>
              <a:rPr lang="it-IT">
                <a:latin typeface="Century Gothic"/>
                <a:sym typeface="Symbol" charset="0"/>
              </a:rPr>
              <a:t> sistemi di pensiero, visioni del mondo complesse e coerenti</a:t>
            </a:r>
          </a:p>
          <a:p>
            <a:pPr eaLnBrk="1" hangingPunct="1"/>
            <a:r>
              <a:rPr lang="it-IT">
                <a:latin typeface="Century Gothic"/>
                <a:sym typeface="Symbol" charset="0"/>
              </a:rPr>
              <a:t>es. rappresentazioni di spazio/tempo, religione, magia, natura/cultura, relazioni sociali e di genere ecc.</a:t>
            </a:r>
            <a:endParaRPr lang="it-IT">
              <a:latin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99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0010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Century Gothic" charset="0"/>
                <a:hlinkClick r:id="rId2"/>
              </a:rPr>
              <a:t>Dogon</a:t>
            </a:r>
            <a:endParaRPr lang="it-IT" dirty="0">
              <a:latin typeface="Century Gothic" charset="0"/>
            </a:endParaRPr>
          </a:p>
        </p:txBody>
      </p:sp>
      <p:pic>
        <p:nvPicPr>
          <p:cNvPr id="26627" name="Segnaposto contenuto 6" descr="dogon_rite_of_passage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>
          <a:xfrm>
            <a:off x="179388" y="3213100"/>
            <a:ext cx="6777037" cy="3508375"/>
          </a:xfrm>
        </p:spPr>
      </p:pic>
      <p:pic>
        <p:nvPicPr>
          <p:cNvPr id="26628" name="Picture 4" descr="artedo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47664" y="14847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Griaule</a:t>
            </a:r>
            <a:r>
              <a:rPr lang="it-IT" dirty="0"/>
              <a:t>, Dio d’acqua, 1948. Mali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pic>
        <p:nvPicPr>
          <p:cNvPr id="27651" name="Immagine 3" descr="Togu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20713"/>
            <a:ext cx="7024688" cy="1143000"/>
          </a:xfrm>
        </p:spPr>
        <p:txBody>
          <a:bodyPr/>
          <a:lstStyle/>
          <a:p>
            <a:pPr eaLnBrk="1" hangingPunct="1"/>
            <a:r>
              <a:rPr lang="it-IT" sz="3400" dirty="0">
                <a:latin typeface="Century Gothic"/>
              </a:rPr>
              <a:t>Differenze e somiglianze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89138"/>
            <a:ext cx="8839200" cy="4114800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 dirty="0" err="1">
                <a:latin typeface="Century Gothic"/>
              </a:rPr>
              <a:t>Horton</a:t>
            </a:r>
            <a:r>
              <a:rPr lang="it-IT" sz="2200" dirty="0">
                <a:latin typeface="Century Gothic"/>
              </a:rPr>
              <a:t> cfr. sistemi di pensiero tradizionali africani 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 dirty="0">
                <a:latin typeface="Century Gothic"/>
              </a:rPr>
              <a:t>con pensiero scientifico occidentale 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endParaRPr lang="it-IT" sz="2200" dirty="0">
              <a:latin typeface="Century Gothic"/>
              <a:sym typeface="Symbo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 dirty="0">
                <a:latin typeface="Century Gothic"/>
                <a:sym typeface="Symbol" charset="0"/>
              </a:rPr>
              <a:t></a:t>
            </a:r>
            <a:r>
              <a:rPr lang="it-IT" sz="2200" dirty="0">
                <a:latin typeface="Century Gothic"/>
              </a:rPr>
              <a:t> medesima funzione esplicativa 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Char char=""/>
            </a:pPr>
            <a:r>
              <a:rPr lang="it-IT" sz="2200" dirty="0">
                <a:solidFill>
                  <a:schemeClr val="accent2"/>
                </a:solidFill>
                <a:latin typeface="Century Gothic"/>
              </a:rPr>
              <a:t>SPIEGARE </a:t>
            </a:r>
            <a:r>
              <a:rPr lang="it-IT" sz="2200" dirty="0">
                <a:latin typeface="Century Gothic"/>
              </a:rPr>
              <a:t>=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sz="2200" dirty="0">
                <a:latin typeface="Century Gothic"/>
              </a:rPr>
              <a:t>oltrepassare senso comune e la diversità dei fenomeni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sz="2200" dirty="0">
                <a:latin typeface="Century Gothic"/>
              </a:rPr>
              <a:t>per ricercare l’unità di principi e cause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sz="2200" dirty="0">
                <a:latin typeface="Century Gothic"/>
              </a:rPr>
              <a:t>semplificare la complessità dei fenomeni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sz="2200" dirty="0">
                <a:latin typeface="Century Gothic"/>
              </a:rPr>
              <a:t>superare il disordine e trovare principio d’ordine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sz="2200" dirty="0">
                <a:latin typeface="Century Gothic"/>
              </a:rPr>
              <a:t>cogliere la regolarità aldilà dell’anomalia e casualità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200" dirty="0">
                <a:latin typeface="Century Gothic"/>
              </a:rPr>
              <a:t>analogie esplicative: </a:t>
            </a:r>
            <a:br>
              <a:rPr lang="it-IT" sz="3200" dirty="0">
                <a:latin typeface="Century Gothic"/>
              </a:rPr>
            </a:br>
            <a:r>
              <a:rPr lang="it-IT" sz="3200" dirty="0">
                <a:latin typeface="Century Gothic"/>
              </a:rPr>
              <a:t>malattie e relazioni sociali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8077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>
                <a:latin typeface="Century Gothic"/>
              </a:rPr>
              <a:t>modelli scientifici con analogie e riferimenti empirici </a:t>
            </a:r>
          </a:p>
          <a:p>
            <a:pPr eaLnBrk="1" hangingPunct="1">
              <a:buFont typeface="Wingdings" charset="0"/>
              <a:buNone/>
            </a:pPr>
            <a:r>
              <a:rPr lang="it-IT" sz="2400" dirty="0">
                <a:latin typeface="Century Gothic"/>
              </a:rPr>
              <a:t>	(es. cervello=computer)</a:t>
            </a:r>
          </a:p>
          <a:p>
            <a:pPr eaLnBrk="1" hangingPunct="1"/>
            <a:r>
              <a:rPr lang="it-IT" sz="2400" dirty="0">
                <a:latin typeface="Century Gothic"/>
              </a:rPr>
              <a:t>modelli tradizionali con riferimenti personali e relazioni sociali, analogia esplicative </a:t>
            </a:r>
            <a:r>
              <a:rPr lang="it-IT" sz="2400" dirty="0">
                <a:solidFill>
                  <a:schemeClr val="accent2"/>
                </a:solidFill>
                <a:latin typeface="Century Gothic"/>
              </a:rPr>
              <a:t>personalizzate</a:t>
            </a:r>
          </a:p>
          <a:p>
            <a:pPr eaLnBrk="1" hangingPunct="1">
              <a:buFont typeface="Wingdings" charset="0"/>
              <a:buNone/>
            </a:pPr>
            <a:r>
              <a:rPr lang="it-IT" sz="2400" dirty="0">
                <a:solidFill>
                  <a:schemeClr val="hlink"/>
                </a:solidFill>
                <a:latin typeface="Century Gothic"/>
              </a:rPr>
              <a:t>  </a:t>
            </a:r>
            <a:r>
              <a:rPr lang="it-IT" sz="2400" dirty="0">
                <a:latin typeface="Century Gothic"/>
              </a:rPr>
              <a:t>(es. Aids in Camerun)</a:t>
            </a:r>
            <a:endParaRPr lang="it-IT" sz="2400" dirty="0">
              <a:solidFill>
                <a:schemeClr val="hlink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 dirty="0">
                <a:latin typeface="Century Gothic"/>
              </a:rPr>
              <a:t>Sistemi chiusi e aperti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229600" cy="4114800"/>
          </a:xfrm>
        </p:spPr>
        <p:txBody>
          <a:bodyPr/>
          <a:lstStyle/>
          <a:p>
            <a:pPr eaLnBrk="1" hangingPunct="1"/>
            <a:r>
              <a:rPr lang="it-IT" sz="2400" dirty="0">
                <a:latin typeface="Century Gothic"/>
              </a:rPr>
              <a:t>Levy-</a:t>
            </a:r>
            <a:r>
              <a:rPr lang="it-IT" sz="2400" dirty="0" err="1">
                <a:latin typeface="Century Gothic"/>
              </a:rPr>
              <a:t>Bruhl</a:t>
            </a:r>
            <a:r>
              <a:rPr lang="it-IT" sz="2400" dirty="0">
                <a:latin typeface="Century Gothic"/>
              </a:rPr>
              <a:t>: pensiero primitivo prelogico</a:t>
            </a:r>
          </a:p>
          <a:p>
            <a:pPr eaLnBrk="1" hangingPunct="1"/>
            <a:r>
              <a:rPr lang="it-IT" sz="2400" dirty="0" err="1">
                <a:latin typeface="Century Gothic"/>
              </a:rPr>
              <a:t>Hallpike</a:t>
            </a:r>
            <a:r>
              <a:rPr lang="it-IT" sz="2400" dirty="0">
                <a:latin typeface="Century Gothic"/>
              </a:rPr>
              <a:t>: pensiero </a:t>
            </a:r>
            <a:r>
              <a:rPr lang="it-IT" sz="2400" dirty="0" err="1">
                <a:latin typeface="Century Gothic"/>
              </a:rPr>
              <a:t>pre</a:t>
            </a:r>
            <a:r>
              <a:rPr lang="it-IT" sz="2400" dirty="0">
                <a:latin typeface="Century Gothic"/>
              </a:rPr>
              <a:t>-operatorio</a:t>
            </a:r>
          </a:p>
          <a:p>
            <a:pPr eaLnBrk="1" hangingPunct="1"/>
            <a:r>
              <a:rPr lang="it-IT" sz="2400" dirty="0" err="1">
                <a:latin typeface="Century Gothic"/>
              </a:rPr>
              <a:t>Horton</a:t>
            </a:r>
            <a:r>
              <a:rPr lang="it-IT" sz="2400" dirty="0">
                <a:latin typeface="Century Gothic"/>
              </a:rPr>
              <a:t>: sistemi chiusi (per lo più culture orali) e aperti a possibili alternative teoretiche esplicative</a:t>
            </a:r>
          </a:p>
          <a:p>
            <a:pPr eaLnBrk="1" hangingPunct="1"/>
            <a:r>
              <a:rPr lang="it-IT" sz="2400" dirty="0">
                <a:latin typeface="Century Gothic"/>
              </a:rPr>
              <a:t>distinzione relativa, non assoluta, logica </a:t>
            </a:r>
            <a:r>
              <a:rPr lang="it-IT" sz="2400" dirty="0" err="1">
                <a:latin typeface="Century Gothic"/>
              </a:rPr>
              <a:t>fuzzy</a:t>
            </a:r>
            <a:r>
              <a:rPr lang="it-IT" sz="2400" dirty="0">
                <a:latin typeface="Century Gothic"/>
              </a:rPr>
              <a:t> (sfumata)</a:t>
            </a:r>
          </a:p>
          <a:p>
            <a:pPr eaLnBrk="1" hangingPunct="1">
              <a:buFont typeface="Wingdings" charset="0"/>
              <a:buNone/>
            </a:pPr>
            <a:endParaRPr lang="it-IT" dirty="0">
              <a:latin typeface="Comic Sans M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024687" cy="1143000"/>
          </a:xfrm>
        </p:spPr>
        <p:txBody>
          <a:bodyPr/>
          <a:lstStyle/>
          <a:p>
            <a:pPr eaLnBrk="1" hangingPunct="1"/>
            <a:r>
              <a:rPr lang="it-IT" sz="3000" dirty="0">
                <a:latin typeface="Century Gothic"/>
              </a:rPr>
              <a:t>Pensiero metaforico e magico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5408" cy="4896544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1000"/>
              </a:spcBef>
            </a:pPr>
            <a:r>
              <a:rPr lang="it-IT" dirty="0" err="1">
                <a:latin typeface="Century Gothic"/>
              </a:rPr>
              <a:t>Keesing</a:t>
            </a:r>
            <a:r>
              <a:rPr lang="it-IT" dirty="0">
                <a:latin typeface="Century Gothic"/>
              </a:rPr>
              <a:t>: pensiero metaforico non è esclusiva occidentale</a:t>
            </a:r>
          </a:p>
          <a:p>
            <a:pPr marL="0" indent="0" eaLnBrk="1" hangingPunct="1">
              <a:spcBef>
                <a:spcPts val="1000"/>
              </a:spcBef>
              <a:buFont typeface="Wingdings" charset="0"/>
              <a:buNone/>
            </a:pPr>
            <a:r>
              <a:rPr lang="it-IT" dirty="0">
                <a:latin typeface="Century Gothic"/>
              </a:rPr>
              <a:t>	es. “noi uomini Bororo siamo degli arara”</a:t>
            </a:r>
          </a:p>
          <a:p>
            <a:pPr marL="0" indent="0" eaLnBrk="1" hangingPunct="1">
              <a:spcBef>
                <a:spcPts val="1000"/>
              </a:spcBef>
            </a:pPr>
            <a:r>
              <a:rPr lang="it-IT" dirty="0">
                <a:latin typeface="Century Gothic"/>
              </a:rPr>
              <a:t>magia = azione per esercitare influenza su qualcuno/qualcosa</a:t>
            </a:r>
          </a:p>
          <a:p>
            <a:pPr marL="0" indent="0" eaLnBrk="1" hangingPunct="1">
              <a:spcBef>
                <a:spcPts val="1000"/>
              </a:spcBef>
              <a:buFont typeface="Wingdings 2" charset="0"/>
              <a:buNone/>
            </a:pPr>
            <a:r>
              <a:rPr lang="it-IT" dirty="0">
                <a:latin typeface="Century Gothic"/>
              </a:rPr>
              <a:t>	 (imitazione/contagio)</a:t>
            </a:r>
          </a:p>
          <a:p>
            <a:pPr marL="0" indent="0" eaLnBrk="1" hangingPunct="1">
              <a:spcBef>
                <a:spcPts val="1000"/>
              </a:spcBef>
              <a:buFont typeface="Wingdings 2" charset="0"/>
              <a:buNone/>
            </a:pPr>
            <a:endParaRPr lang="it-IT" dirty="0">
              <a:latin typeface="Century Gothic"/>
            </a:endParaRPr>
          </a:p>
          <a:p>
            <a:pPr marL="0" indent="0" eaLnBrk="1" hangingPunct="1">
              <a:spcBef>
                <a:spcPts val="1000"/>
              </a:spcBef>
              <a:buFont typeface="Wingdings 2" charset="0"/>
              <a:buNone/>
            </a:pPr>
            <a:r>
              <a:rPr lang="it-IT" dirty="0">
                <a:latin typeface="Century Gothic"/>
              </a:rPr>
              <a:t>1. per </a:t>
            </a:r>
            <a:r>
              <a:rPr lang="it-IT" dirty="0" err="1">
                <a:latin typeface="Century Gothic"/>
              </a:rPr>
              <a:t>Frazer</a:t>
            </a:r>
            <a:r>
              <a:rPr lang="it-IT" dirty="0">
                <a:latin typeface="Century Gothic"/>
              </a:rPr>
              <a:t> (</a:t>
            </a:r>
            <a:r>
              <a:rPr lang="it-IT" dirty="0">
                <a:solidFill>
                  <a:schemeClr val="accent1"/>
                </a:solidFill>
                <a:latin typeface="Century Gothic"/>
              </a:rPr>
              <a:t>evoluzionista</a:t>
            </a:r>
            <a:r>
              <a:rPr lang="it-IT" dirty="0">
                <a:latin typeface="Century Gothic"/>
              </a:rPr>
              <a:t>)  </a:t>
            </a:r>
          </a:p>
          <a:p>
            <a:pPr marL="0" indent="0" eaLnBrk="1" hangingPunct="1">
              <a:spcBef>
                <a:spcPts val="1000"/>
              </a:spcBef>
              <a:buFont typeface="Wingdings" charset="0"/>
              <a:buNone/>
            </a:pPr>
            <a:r>
              <a:rPr lang="it-IT" dirty="0">
                <a:latin typeface="Century Gothic"/>
              </a:rPr>
              <a:t>	magia = aberrazione intellettuale o scienza imperfetta</a:t>
            </a:r>
          </a:p>
          <a:p>
            <a:pPr marL="0" indent="0" eaLnBrk="1" hangingPunct="1">
              <a:spcBef>
                <a:spcPts val="1000"/>
              </a:spcBef>
              <a:buFont typeface="Wingdings" charset="0"/>
              <a:buNone/>
            </a:pPr>
            <a:r>
              <a:rPr lang="it-IT" dirty="0">
                <a:latin typeface="Century Gothic"/>
              </a:rPr>
              <a:t>	 	 (</a:t>
            </a:r>
            <a:r>
              <a:rPr lang="it-IT" dirty="0" err="1">
                <a:latin typeface="Century Gothic"/>
              </a:rPr>
              <a:t>magia</a:t>
            </a:r>
            <a:r>
              <a:rPr lang="it-IT" dirty="0" err="1">
                <a:latin typeface="Century Gothic"/>
                <a:sym typeface="Wingdings" charset="0"/>
              </a:rPr>
              <a:t>religionescienza</a:t>
            </a:r>
            <a:r>
              <a:rPr lang="it-IT" dirty="0">
                <a:latin typeface="Century Gothic"/>
                <a:sym typeface="Wingdings" charset="0"/>
              </a:rPr>
              <a:t>)</a:t>
            </a:r>
          </a:p>
          <a:p>
            <a:pPr marL="0" indent="0" eaLnBrk="1" hangingPunct="1">
              <a:spcBef>
                <a:spcPts val="1000"/>
              </a:spcBef>
              <a:buFont typeface="Wingdings 2" charset="0"/>
              <a:buNone/>
            </a:pPr>
            <a:r>
              <a:rPr lang="it-IT" dirty="0">
                <a:latin typeface="Century Gothic"/>
              </a:rPr>
              <a:t>2. per </a:t>
            </a:r>
            <a:r>
              <a:rPr lang="it-IT" dirty="0" err="1">
                <a:latin typeface="Century Gothic"/>
              </a:rPr>
              <a:t>Malinowski</a:t>
            </a:r>
            <a:r>
              <a:rPr lang="it-IT" dirty="0">
                <a:latin typeface="Century Gothic"/>
              </a:rPr>
              <a:t> (</a:t>
            </a:r>
            <a:r>
              <a:rPr lang="it-IT" dirty="0">
                <a:solidFill>
                  <a:srgbClr val="A2C816"/>
                </a:solidFill>
                <a:latin typeface="Century Gothic"/>
              </a:rPr>
              <a:t>funzionalista</a:t>
            </a:r>
            <a:r>
              <a:rPr lang="it-IT" dirty="0">
                <a:latin typeface="Century Gothic"/>
              </a:rPr>
              <a:t>) </a:t>
            </a:r>
          </a:p>
          <a:p>
            <a:pPr marL="0" indent="0" eaLnBrk="1" hangingPunct="1">
              <a:spcBef>
                <a:spcPts val="1000"/>
              </a:spcBef>
              <a:buFont typeface="Wingdings" charset="0"/>
              <a:buNone/>
            </a:pPr>
            <a:r>
              <a:rPr lang="it-IT" dirty="0">
                <a:latin typeface="Century Gothic"/>
              </a:rPr>
              <a:t>		magia = funzione </a:t>
            </a:r>
            <a:r>
              <a:rPr lang="it-IT" dirty="0" err="1">
                <a:latin typeface="Century Gothic"/>
              </a:rPr>
              <a:t>rassicurativa</a:t>
            </a:r>
            <a:endParaRPr lang="it-IT" dirty="0">
              <a:latin typeface="Century Gothic"/>
            </a:endParaRPr>
          </a:p>
          <a:p>
            <a:pPr eaLnBrk="1" hangingPunct="1">
              <a:lnSpc>
                <a:spcPct val="60000"/>
              </a:lnSpc>
              <a:buFont typeface="Wingdings" charset="0"/>
              <a:buNone/>
            </a:pPr>
            <a:endParaRPr lang="it-IT" dirty="0">
              <a:latin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5516563"/>
            <a:ext cx="6777037" cy="603250"/>
          </a:xfrm>
        </p:spPr>
        <p:txBody>
          <a:bodyPr/>
          <a:lstStyle/>
          <a:p>
            <a:pPr marL="69850" indent="0" eaLnBrk="1" hangingPunct="1">
              <a:buFont typeface="Wingdings 2" charset="0"/>
              <a:buNone/>
            </a:pPr>
            <a:r>
              <a:rPr lang="it-IT" dirty="0">
                <a:latin typeface="Century Gothic" charset="0"/>
                <a:hlinkClick r:id="rId2"/>
              </a:rPr>
              <a:t>Jean Rouch, Le maitre fous</a:t>
            </a:r>
            <a:endParaRPr lang="it-IT" dirty="0">
              <a:latin typeface="Century Gothic" charset="0"/>
            </a:endParaRPr>
          </a:p>
        </p:txBody>
      </p:sp>
      <p:pic>
        <p:nvPicPr>
          <p:cNvPr id="32772" name="Picture 4" descr="Cerchio di lame col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1371600"/>
            <a:ext cx="9729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64488" cy="1296144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it-IT" sz="3400" dirty="0">
                <a:latin typeface="Comic Sans MS" charset="0"/>
              </a:rPr>
            </a:br>
            <a:r>
              <a:rPr lang="it-IT" sz="3400" dirty="0">
                <a:latin typeface="Century Gothic"/>
              </a:rPr>
              <a:t>Magia e “presenza”</a:t>
            </a:r>
            <a:br>
              <a:rPr lang="it-IT" sz="3400" dirty="0">
                <a:latin typeface="Century Gothic"/>
              </a:rPr>
            </a:br>
            <a:r>
              <a:rPr lang="it-IT" sz="3400" dirty="0">
                <a:latin typeface="Century Gothic"/>
                <a:hlinkClick r:id="rId2"/>
              </a:rPr>
              <a:t>morte e pianto rituale</a:t>
            </a:r>
            <a:br>
              <a:rPr lang="it-IT" sz="3400" dirty="0">
                <a:latin typeface="Century Gothic"/>
              </a:rPr>
            </a:br>
            <a:endParaRPr lang="it-IT" sz="1000" dirty="0">
              <a:latin typeface="Century Gothic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14600"/>
            <a:ext cx="7772400" cy="4114800"/>
          </a:xfrm>
        </p:spPr>
        <p:txBody>
          <a:bodyPr/>
          <a:lstStyle/>
          <a:p>
            <a:pPr eaLnBrk="1" hangingPunct="1"/>
            <a:r>
              <a:rPr lang="it-IT" sz="2600" dirty="0">
                <a:latin typeface="Century Gothic"/>
              </a:rPr>
              <a:t>De Martino 1948: universo magico in relazione all’angoscia, perdita della presenza (</a:t>
            </a:r>
            <a:r>
              <a:rPr lang="it-IT" sz="2600" dirty="0" err="1">
                <a:latin typeface="Century Gothic"/>
              </a:rPr>
              <a:t>Heidegger</a:t>
            </a:r>
            <a:r>
              <a:rPr lang="it-IT" sz="2600" dirty="0">
                <a:latin typeface="Century Gothic"/>
              </a:rPr>
              <a:t>, </a:t>
            </a:r>
            <a:r>
              <a:rPr lang="it-IT" sz="2600" dirty="0" err="1">
                <a:latin typeface="Century Gothic"/>
              </a:rPr>
              <a:t>Jaspers</a:t>
            </a:r>
            <a:r>
              <a:rPr lang="it-IT" sz="2600" dirty="0">
                <a:latin typeface="Century Gothic"/>
              </a:rPr>
              <a:t>), non-esserci</a:t>
            </a:r>
          </a:p>
          <a:p>
            <a:pPr eaLnBrk="1" hangingPunct="1"/>
            <a:r>
              <a:rPr lang="it-IT" sz="2600" dirty="0">
                <a:latin typeface="Century Gothic"/>
              </a:rPr>
              <a:t>magia e rito per affermare la presenza culturale umana nel mondo</a:t>
            </a:r>
          </a:p>
          <a:p>
            <a:pPr eaLnBrk="1" hangingPunct="1"/>
            <a:r>
              <a:rPr lang="it-IT" sz="2600" dirty="0">
                <a:latin typeface="Century Gothic"/>
              </a:rPr>
              <a:t>visione strumentale, es. lamentazioni funebre presso classi subalterne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ABIETTI - Foto 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6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99592" y="638132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La Taranta, Mingozzi 1962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0"/>
            <a:ext cx="3528392" cy="1268413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Century Gothic"/>
              </a:rPr>
              <a:t>Idee del tempo</a:t>
            </a:r>
          </a:p>
        </p:txBody>
      </p:sp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62100"/>
            <a:ext cx="3600450" cy="5291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000">
                <a:latin typeface="Century Gothic"/>
              </a:rPr>
              <a:t>pensiero cronometrico occidentale (lineare e misurabile)</a:t>
            </a:r>
          </a:p>
          <a:p>
            <a:pPr eaLnBrk="1" hangingPunct="1">
              <a:lnSpc>
                <a:spcPct val="90000"/>
              </a:lnSpc>
            </a:pPr>
            <a:r>
              <a:rPr lang="it-IT" sz="2000">
                <a:latin typeface="Century Gothic"/>
              </a:rPr>
              <a:t>tempo ciclico, puntiforme ecc., legato a categorie locali</a:t>
            </a:r>
          </a:p>
          <a:p>
            <a:pPr eaLnBrk="1" hangingPunct="1">
              <a:lnSpc>
                <a:spcPct val="90000"/>
              </a:lnSpc>
            </a:pPr>
            <a:r>
              <a:rPr lang="it-IT" sz="2000">
                <a:latin typeface="Century Gothic"/>
              </a:rPr>
              <a:t>società a ‘doppio regime’ temporale: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it-IT" sz="2000">
                <a:latin typeface="Century Gothic"/>
              </a:rPr>
              <a:t>	tempo qualitativo legato all’esperienza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it-IT" sz="2000">
                <a:latin typeface="Century Gothic"/>
              </a:rPr>
              <a:t>	tempo astratto, omogeneo e frazionabile</a:t>
            </a:r>
          </a:p>
          <a:p>
            <a:pPr eaLnBrk="1" hangingPunct="1">
              <a:lnSpc>
                <a:spcPct val="90000"/>
              </a:lnSpc>
            </a:pPr>
            <a:endParaRPr lang="it-IT" sz="2000">
              <a:latin typeface="Century Gothic"/>
            </a:endParaRPr>
          </a:p>
        </p:txBody>
      </p:sp>
      <p:pic>
        <p:nvPicPr>
          <p:cNvPr id="17412" name="Immagine 4" descr="temp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750"/>
            <a:ext cx="379412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magine 5" descr="o.947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36957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04664"/>
            <a:ext cx="7024687" cy="1143000"/>
          </a:xfrm>
        </p:spPr>
        <p:txBody>
          <a:bodyPr/>
          <a:lstStyle/>
          <a:p>
            <a:pPr eaLnBrk="1" hangingPunct="1"/>
            <a:r>
              <a:rPr lang="it-IT" dirty="0"/>
              <a:t>Pensiero mitico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it-IT" sz="2600" dirty="0" err="1">
                <a:latin typeface="+mj-lt"/>
              </a:rPr>
              <a:t>mythos</a:t>
            </a:r>
            <a:r>
              <a:rPr lang="it-IT" sz="2600" dirty="0">
                <a:latin typeface="+mj-lt"/>
              </a:rPr>
              <a:t> = racconto che ignora spazio e tempo </a:t>
            </a:r>
          </a:p>
          <a:p>
            <a:pPr eaLnBrk="1" hangingPunct="1"/>
            <a:r>
              <a:rPr lang="it-IT" sz="2600" dirty="0">
                <a:latin typeface="+mj-lt"/>
              </a:rPr>
              <a:t>mito e rito, spiegazione origine </a:t>
            </a:r>
          </a:p>
          <a:p>
            <a:pPr eaLnBrk="1" hangingPunct="1"/>
            <a:r>
              <a:rPr lang="it-IT" sz="2600" dirty="0">
                <a:latin typeface="+mj-lt"/>
              </a:rPr>
              <a:t>equilibrio e unità primordiale </a:t>
            </a:r>
            <a:r>
              <a:rPr lang="it-IT" sz="2600" dirty="0">
                <a:latin typeface="+mj-lt"/>
                <a:sym typeface="Symbol" charset="0"/>
              </a:rPr>
              <a:t> separazione e distinzione</a:t>
            </a:r>
            <a:r>
              <a:rPr lang="it-IT" sz="2600" dirty="0">
                <a:latin typeface="+mj-lt"/>
              </a:rPr>
              <a:t>, cosmogonia</a:t>
            </a:r>
          </a:p>
          <a:p>
            <a:pPr eaLnBrk="1" hangingPunct="1"/>
            <a:r>
              <a:rPr lang="it-IT" sz="2600" dirty="0">
                <a:latin typeface="+mj-lt"/>
              </a:rPr>
              <a:t>rottura equilibrio dovuta all’azione di un personaggio (</a:t>
            </a:r>
            <a:r>
              <a:rPr lang="it-IT" sz="2600" dirty="0" err="1">
                <a:latin typeface="+mj-lt"/>
              </a:rPr>
              <a:t>trickster</a:t>
            </a:r>
            <a:r>
              <a:rPr lang="it-IT" sz="2600" dirty="0">
                <a:latin typeface="+mj-lt"/>
              </a:rPr>
              <a:t>, briccone ambiguo)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1" descr="942898_4673107475237_183507045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521176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Immagine 3" descr="TRICKSTER PI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81075"/>
            <a:ext cx="352107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3" descr="Eden_01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39" r="-79539"/>
          <a:stretch>
            <a:fillRect/>
          </a:stretch>
        </p:blipFill>
        <p:spPr>
          <a:xfrm>
            <a:off x="-1548680" y="476672"/>
            <a:ext cx="8153400" cy="4495800"/>
          </a:xfrm>
        </p:spPr>
      </p:pic>
      <p:pic>
        <p:nvPicPr>
          <p:cNvPr id="37890" name="Immagine 4" descr="Carl-Jung-Archetype-The-Trick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5418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Century Gothic"/>
              </a:rPr>
              <a:t>Funzioni del mito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153400" cy="4495800"/>
          </a:xfrm>
        </p:spPr>
        <p:txBody>
          <a:bodyPr/>
          <a:lstStyle/>
          <a:p>
            <a:pPr eaLnBrk="1" hangingPunct="1"/>
            <a:r>
              <a:rPr lang="it-IT" sz="2600" dirty="0">
                <a:latin typeface="Century Gothic"/>
              </a:rPr>
              <a:t>speculativa</a:t>
            </a:r>
          </a:p>
          <a:p>
            <a:pPr eaLnBrk="1" hangingPunct="1"/>
            <a:r>
              <a:rPr lang="it-IT" sz="2600" dirty="0">
                <a:latin typeface="Century Gothic"/>
              </a:rPr>
              <a:t>pedagogica</a:t>
            </a:r>
          </a:p>
          <a:p>
            <a:pPr eaLnBrk="1" hangingPunct="1"/>
            <a:r>
              <a:rPr lang="it-IT" sz="2600" dirty="0">
                <a:latin typeface="Century Gothic"/>
              </a:rPr>
              <a:t>sociologica</a:t>
            </a:r>
          </a:p>
          <a:p>
            <a:pPr eaLnBrk="1" hangingPunct="1"/>
            <a:r>
              <a:rPr lang="it-IT" sz="2600" dirty="0">
                <a:latin typeface="Century Gothic"/>
              </a:rPr>
              <a:t>classificatoria</a:t>
            </a:r>
          </a:p>
          <a:p>
            <a:pPr eaLnBrk="1" hangingPunct="1"/>
            <a:r>
              <a:rPr lang="it-IT" sz="2600" dirty="0">
                <a:latin typeface="Century Gothic"/>
              </a:rPr>
              <a:t>rappresentare la realtà sociale nei suoi aspetto complementari, funzionali e contraddittori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aino e abele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5128" r="-21218" b="5126"/>
          <a:stretch/>
        </p:blipFill>
        <p:spPr>
          <a:xfrm>
            <a:off x="923925" y="0"/>
            <a:ext cx="8220075" cy="6265863"/>
          </a:xfrm>
        </p:spPr>
      </p:pic>
    </p:spTree>
    <p:extLst>
      <p:ext uri="{BB962C8B-B14F-4D97-AF65-F5344CB8AC3E}">
        <p14:creationId xmlns:p14="http://schemas.microsoft.com/office/powerpoint/2010/main" val="2022938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ＭＳ Ｐゴシック" charset="0"/>
                <a:hlinkClick r:id="rId2" tooltip="Universo immaginario di Avatar"/>
              </a:rPr>
              <a:t>Pandora</a:t>
            </a:r>
            <a:r>
              <a:rPr lang="it-IT"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è un mondo primordiale, ricoperto da </a:t>
            </a:r>
            <a:r>
              <a:rPr lang="it-IT"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ＭＳ Ｐゴシック" charset="0"/>
                <a:hlinkClick r:id="rId3" tooltip="Foreste pluviali"/>
              </a:rPr>
              <a:t>foreste pluviali</a:t>
            </a:r>
            <a:r>
              <a:rPr lang="it-IT"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, con alberi alti anche fino a trecento metri, ed è abitato da varie creature tutte decisamente spettacolari, tra cui degli umanoidi senzienti chiamati </a:t>
            </a:r>
            <a:r>
              <a:rPr lang="it-IT"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ＭＳ Ｐゴシック" charset="0"/>
                <a:hlinkClick r:id="rId4" tooltip="Na'vi"/>
              </a:rPr>
              <a:t>Na'vi</a:t>
            </a:r>
            <a:r>
              <a:rPr lang="it-IT" dirty="0">
                <a:solidFill>
                  <a:srgbClr val="59595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, alti mediamente anche più di tre metri e con pelle blu striata.</a:t>
            </a:r>
          </a:p>
        </p:txBody>
      </p:sp>
      <p:pic>
        <p:nvPicPr>
          <p:cNvPr id="39939" name="Segnaposto immagine 7" descr="avatar-pandora-2_wallpapers_16293_1440x900.jpg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3" r="-19243"/>
          <a:stretch>
            <a:fillRect/>
          </a:stretch>
        </p:blipFill>
        <p:spPr>
          <a:xfrm>
            <a:off x="-914400" y="1143000"/>
            <a:ext cx="6581775" cy="2971800"/>
          </a:xfrm>
        </p:spPr>
      </p:pic>
      <p:pic>
        <p:nvPicPr>
          <p:cNvPr id="39940" name="Segnaposto immagine 10" descr="Daytime_pandora.jpg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88" b="-45988"/>
          <a:stretch>
            <a:fillRect/>
          </a:stretch>
        </p:blipFill>
        <p:spPr>
          <a:xfrm>
            <a:off x="4724400" y="-914400"/>
            <a:ext cx="4191000" cy="4525963"/>
          </a:xfrm>
        </p:spPr>
      </p:pic>
      <p:sp>
        <p:nvSpPr>
          <p:cNvPr id="39941" name="Segnaposto immagine 6"/>
          <p:cNvSpPr>
            <a:spLocks noGrp="1"/>
          </p:cNvSpPr>
          <p:nvPr>
            <p:ph type="pic" sz="quarter" idx="15"/>
          </p:nvPr>
        </p:nvSpPr>
        <p:spPr/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772400" cy="1143000"/>
          </a:xfrm>
        </p:spPr>
        <p:txBody>
          <a:bodyPr/>
          <a:lstStyle/>
          <a:p>
            <a:pPr eaLnBrk="1" hangingPunct="1"/>
            <a:r>
              <a:rPr lang="it-IT" sz="3400" dirty="0">
                <a:latin typeface="Century Gothic"/>
              </a:rPr>
              <a:t>Strutturalismo – Levi-Strauss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001000" cy="4267200"/>
          </a:xfrm>
        </p:spPr>
        <p:txBody>
          <a:bodyPr/>
          <a:lstStyle/>
          <a:p>
            <a:pPr eaLnBrk="1" hangingPunct="1"/>
            <a:r>
              <a:rPr lang="it-IT" sz="2600" dirty="0">
                <a:latin typeface="Century Gothic"/>
              </a:rPr>
              <a:t>mito come attività speculativa da analizzare in termini di strutture (mitemi, unità minime)</a:t>
            </a:r>
          </a:p>
          <a:p>
            <a:pPr eaLnBrk="1" hangingPunct="1"/>
            <a:r>
              <a:rPr lang="it-IT" sz="2600" dirty="0">
                <a:latin typeface="Century Gothic"/>
              </a:rPr>
              <a:t>serve a conciliare gli aspetti contraddittori dell’esistenza umana e naturale (es. spirito/corpo, bene/male, vita/morte)</a:t>
            </a:r>
          </a:p>
          <a:p>
            <a:pPr eaLnBrk="1" hangingPunct="1"/>
            <a:r>
              <a:rPr lang="it-IT" sz="2600" dirty="0">
                <a:latin typeface="Century Gothic"/>
              </a:rPr>
              <a:t>mediatore simbolico di contraddizioni non risolvibili razionalmente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 descr="Harry-and-Voldemort-harry-potter-and-the-deathly-hallows-part-2-24315896-2560-1072.jpg--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3" r="30753"/>
          <a:stretch>
            <a:fillRect/>
          </a:stretch>
        </p:blipFill>
        <p:spPr>
          <a:xfrm>
            <a:off x="5221288" y="2590800"/>
            <a:ext cx="3922712" cy="4267200"/>
          </a:xfrm>
        </p:spPr>
      </p:pic>
      <p:pic>
        <p:nvPicPr>
          <p:cNvPr id="41989" name="Picture 4" descr="biancanev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494716" cy="28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biancadv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2150979" cy="292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</a:rPr>
              <a:t>Key Words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114425" y="2595563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114425" y="2595563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5" descr="incite-ouroborou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0"/>
            <a:ext cx="38385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Immagine 6" descr="tempocircol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5080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114425" y="2595563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76250"/>
            <a:ext cx="7024687" cy="1143000"/>
          </a:xfrm>
        </p:spPr>
        <p:txBody>
          <a:bodyPr/>
          <a:lstStyle/>
          <a:p>
            <a:pPr eaLnBrk="1" hangingPunct="1"/>
            <a:r>
              <a:rPr lang="it-IT">
                <a:latin typeface="Century Gothic"/>
              </a:rPr>
              <a:t>immagini dello spazio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>
                <a:latin typeface="Century Gothic"/>
              </a:rPr>
              <a:t>spazio geometrico e spazio simbolico</a:t>
            </a:r>
          </a:p>
          <a:p>
            <a:pPr eaLnBrk="1" hangingPunct="1">
              <a:lnSpc>
                <a:spcPct val="90000"/>
              </a:lnSpc>
            </a:pPr>
            <a:endParaRPr lang="it-IT">
              <a:latin typeface="Century Gothic"/>
            </a:endParaRPr>
          </a:p>
          <a:p>
            <a:pPr eaLnBrk="1" hangingPunct="1">
              <a:lnSpc>
                <a:spcPct val="90000"/>
              </a:lnSpc>
            </a:pPr>
            <a:r>
              <a:rPr lang="it-IT">
                <a:latin typeface="Century Gothic"/>
              </a:rPr>
              <a:t>spazio = dimensione ‘addomesticata’, che funziona come punto di riferimento</a:t>
            </a:r>
          </a:p>
          <a:p>
            <a:pPr eaLnBrk="1" hangingPunct="1">
              <a:lnSpc>
                <a:spcPct val="90000"/>
              </a:lnSpc>
            </a:pPr>
            <a:endParaRPr lang="it-IT">
              <a:latin typeface="Century Gothic"/>
            </a:endParaRPr>
          </a:p>
          <a:p>
            <a:pPr eaLnBrk="1" hangingPunct="1">
              <a:lnSpc>
                <a:spcPct val="90000"/>
              </a:lnSpc>
            </a:pPr>
            <a:r>
              <a:rPr lang="it-IT">
                <a:latin typeface="Century Gothic"/>
              </a:rPr>
              <a:t>casa e relazioni sociali, spazi religiosi e simboli del potere e del centro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entury Gothic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1143000"/>
          </a:xfrm>
        </p:spPr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pic>
        <p:nvPicPr>
          <p:cNvPr id="20483" name="Picture 4" descr="Am0008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36545" cy="53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3" descr="STO-140916-07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80" t="-8620" r="-25404" b="-3793"/>
          <a:stretch>
            <a:fillRect/>
          </a:stretch>
        </p:blipFill>
        <p:spPr>
          <a:xfrm>
            <a:off x="-972616" y="548680"/>
            <a:ext cx="6737350" cy="5110163"/>
          </a:xfrm>
        </p:spPr>
      </p:pic>
      <p:pic>
        <p:nvPicPr>
          <p:cNvPr id="21507" name="Immagine 4" descr="vintage2520cooking255b12255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01478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Century Gothic" charset="0"/>
            </a:endParaRPr>
          </a:p>
        </p:txBody>
      </p:sp>
      <p:pic>
        <p:nvPicPr>
          <p:cNvPr id="22531" name="Segnaposto contenuto 5" descr="IMG_17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44450" y="1125538"/>
            <a:ext cx="9072563" cy="4695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Century Gothic" charset="0"/>
            </a:endParaRPr>
          </a:p>
        </p:txBody>
      </p:sp>
      <p:pic>
        <p:nvPicPr>
          <p:cNvPr id="23555" name="Segnaposto contenuto 3" descr="IMG_17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468313" y="1557338"/>
            <a:ext cx="8210550" cy="42497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pPr eaLnBrk="1" hangingPunct="1"/>
            <a:r>
              <a:rPr lang="it-IT" sz="3400">
                <a:latin typeface="Century Gothic"/>
              </a:rPr>
              <a:t>correlazione di tempo e spazio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595562"/>
            <a:ext cx="8041332" cy="3670767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it-IT" sz="2600" dirty="0" err="1">
                <a:latin typeface="Century Gothic"/>
              </a:rPr>
              <a:t>Hallpike</a:t>
            </a:r>
            <a:r>
              <a:rPr lang="it-IT" sz="2600" dirty="0">
                <a:latin typeface="Century Gothic"/>
              </a:rPr>
              <a:t> 1979 distingue tra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it-IT" dirty="0">
                <a:solidFill>
                  <a:schemeClr val="accent2"/>
                </a:solidFill>
                <a:latin typeface="Century Gothic"/>
              </a:rPr>
              <a:t>tempo operatorio</a:t>
            </a:r>
            <a:r>
              <a:rPr lang="it-IT" dirty="0">
                <a:latin typeface="Century Gothic"/>
              </a:rPr>
              <a:t>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it-IT" dirty="0">
                <a:latin typeface="Century Gothic"/>
              </a:rPr>
              <a:t>concezione </a:t>
            </a:r>
            <a:r>
              <a:rPr lang="it-IT" dirty="0">
                <a:solidFill>
                  <a:schemeClr val="accent2"/>
                </a:solidFill>
                <a:latin typeface="Century Gothic"/>
              </a:rPr>
              <a:t>preoperatoria del tempo</a:t>
            </a:r>
            <a:r>
              <a:rPr lang="it-IT" dirty="0">
                <a:latin typeface="Century Gothic"/>
              </a:rPr>
              <a:t>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it-IT" dirty="0">
                <a:latin typeface="Century Gothic"/>
              </a:rPr>
              <a:t>	(senza coordinazione tra i fattori </a:t>
            </a:r>
            <a:r>
              <a:rPr lang="it-IT" i="1" dirty="0">
                <a:latin typeface="Century Gothic"/>
              </a:rPr>
              <a:t>durata</a:t>
            </a:r>
            <a:r>
              <a:rPr lang="it-IT" dirty="0">
                <a:latin typeface="Century Gothic"/>
              </a:rPr>
              <a:t>, </a:t>
            </a:r>
            <a:r>
              <a:rPr lang="it-IT" i="1" dirty="0">
                <a:latin typeface="Century Gothic"/>
              </a:rPr>
              <a:t>successione</a:t>
            </a:r>
            <a:r>
              <a:rPr lang="it-IT" dirty="0">
                <a:latin typeface="Century Gothic"/>
              </a:rPr>
              <a:t>, </a:t>
            </a:r>
            <a:r>
              <a:rPr lang="it-IT" i="1" dirty="0">
                <a:latin typeface="Century Gothic"/>
              </a:rPr>
              <a:t>simultaneità</a:t>
            </a:r>
            <a:r>
              <a:rPr lang="it-IT" dirty="0">
                <a:latin typeface="Century Gothic"/>
              </a:rPr>
              <a:t>), cfr. </a:t>
            </a:r>
            <a:r>
              <a:rPr lang="it-IT" dirty="0" err="1">
                <a:latin typeface="Century Gothic"/>
              </a:rPr>
              <a:t>Piaget</a:t>
            </a:r>
            <a:endParaRPr lang="it-IT" dirty="0">
              <a:latin typeface="Century Gothic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it-IT" sz="2600" dirty="0">
                <a:latin typeface="Century Gothic"/>
              </a:rPr>
              <a:t>la mancanza di una concezione non lineare e quantificabile del tempo sembra non escludere la capacità di coordinare durata, successione, simultaneità (</a:t>
            </a:r>
            <a:r>
              <a:rPr lang="it-IT" sz="2600" dirty="0" err="1">
                <a:latin typeface="Century Gothic"/>
              </a:rPr>
              <a:t>Forth</a:t>
            </a:r>
            <a:r>
              <a:rPr lang="it-IT" sz="2600" dirty="0">
                <a:latin typeface="Century Gothic"/>
              </a:rPr>
              <a:t> 1982)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it-IT" sz="2600" dirty="0">
              <a:solidFill>
                <a:schemeClr val="hlink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782</TotalTime>
  <Words>747</Words>
  <Application>Microsoft Macintosh PowerPoint</Application>
  <PresentationFormat>Presentazione su schermo (4:3)</PresentationFormat>
  <Paragraphs>106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ＭＳ Ｐゴシック</vt:lpstr>
      <vt:lpstr>Century Gothic</vt:lpstr>
      <vt:lpstr>Comic Sans MS</vt:lpstr>
      <vt:lpstr>Symbol</vt:lpstr>
      <vt:lpstr>Times New Roman</vt:lpstr>
      <vt:lpstr>Verdana</vt:lpstr>
      <vt:lpstr>Wingdings</vt:lpstr>
      <vt:lpstr>Wingdings 2</vt:lpstr>
      <vt:lpstr>Perception</vt:lpstr>
      <vt:lpstr>TEMPO e SPAZIO</vt:lpstr>
      <vt:lpstr>Idee del tempo</vt:lpstr>
      <vt:lpstr>Presentazione standard di PowerPoint</vt:lpstr>
      <vt:lpstr>immagini dello spazio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correlazione di tempo e spazio</vt:lpstr>
      <vt:lpstr>Cosmologie  sistemi chiusi e aperti</vt:lpstr>
      <vt:lpstr>Dogon</vt:lpstr>
      <vt:lpstr>Presentazione standard di PowerPoint</vt:lpstr>
      <vt:lpstr>Differenze e somiglianze</vt:lpstr>
      <vt:lpstr>analogie esplicative:  malattie e relazioni sociali</vt:lpstr>
      <vt:lpstr>Sistemi chiusi e aperti</vt:lpstr>
      <vt:lpstr>Pensiero metaforico e magico</vt:lpstr>
      <vt:lpstr>Presentazione standard di PowerPoint</vt:lpstr>
      <vt:lpstr> Magia e “presenza” morte e pianto rituale </vt:lpstr>
      <vt:lpstr>Presentazione standard di PowerPoint</vt:lpstr>
      <vt:lpstr>Pensiero mitico</vt:lpstr>
      <vt:lpstr>Presentazione standard di PowerPoint</vt:lpstr>
      <vt:lpstr>Presentazione standard di PowerPoint</vt:lpstr>
      <vt:lpstr>Funzioni del mito</vt:lpstr>
      <vt:lpstr>Presentazione standard di PowerPoint</vt:lpstr>
      <vt:lpstr>Presentazione standard di PowerPoint</vt:lpstr>
      <vt:lpstr>Strutturalismo – Levi-Strauss</vt:lpstr>
      <vt:lpstr>Presentazione standard di PowerPoint</vt:lpstr>
      <vt:lpstr>Key Words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75</cp:revision>
  <dcterms:created xsi:type="dcterms:W3CDTF">2014-10-16T10:01:27Z</dcterms:created>
  <dcterms:modified xsi:type="dcterms:W3CDTF">2021-11-03T18:51:17Z</dcterms:modified>
</cp:coreProperties>
</file>