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6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237197"/>
            <a:ext cx="6425724" cy="263188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3970580"/>
            <a:ext cx="5669756" cy="182517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611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37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402483"/>
            <a:ext cx="1630055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402483"/>
            <a:ext cx="4795669" cy="64064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96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53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884671"/>
            <a:ext cx="6520220" cy="314461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5059035"/>
            <a:ext cx="6520220" cy="165367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249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012414"/>
            <a:ext cx="3212862" cy="479654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012414"/>
            <a:ext cx="3212862" cy="479654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844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02484"/>
            <a:ext cx="6520220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853171"/>
            <a:ext cx="3198096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2761381"/>
            <a:ext cx="3198096" cy="40615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853171"/>
            <a:ext cx="3213847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2761381"/>
            <a:ext cx="3213847" cy="40615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6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37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05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03978"/>
            <a:ext cx="2438192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088455"/>
            <a:ext cx="3827085" cy="53722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267902"/>
            <a:ext cx="2438192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64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03978"/>
            <a:ext cx="2438192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088455"/>
            <a:ext cx="3827085" cy="537226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267902"/>
            <a:ext cx="2438192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33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402484"/>
            <a:ext cx="652022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012414"/>
            <a:ext cx="652022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7006700"/>
            <a:ext cx="170092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8F75-CF72-46EE-9277-AC617EDB506E}" type="datetimeFigureOut">
              <a:rPr lang="it-IT" smtClean="0"/>
              <a:t>05/11/2021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7006700"/>
            <a:ext cx="255139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7006700"/>
            <a:ext cx="170092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E761D-8757-425D-87CE-8918081E2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16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51CB4EE-69D1-4D1D-B894-EC484F7F56C8}"/>
              </a:ext>
            </a:extLst>
          </p:cNvPr>
          <p:cNvSpPr txBox="1"/>
          <p:nvPr/>
        </p:nvSpPr>
        <p:spPr>
          <a:xfrm>
            <a:off x="2373964" y="7076564"/>
            <a:ext cx="48257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Nome Cognome – a.a.2021-2022</a:t>
            </a:r>
          </a:p>
        </p:txBody>
      </p:sp>
    </p:spTree>
    <p:extLst>
      <p:ext uri="{BB962C8B-B14F-4D97-AF65-F5344CB8AC3E}">
        <p14:creationId xmlns:p14="http://schemas.microsoft.com/office/powerpoint/2010/main" val="21137024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8</Words>
  <Application>Microsoft Office PowerPoint</Application>
  <PresentationFormat>Personalizzato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Nicla Indrigo Cumini Casa s.r.l.</dc:creator>
  <cp:lastModifiedBy>Nicla Indrigo Cumini Casa s.r.l.</cp:lastModifiedBy>
  <cp:revision>1</cp:revision>
  <dcterms:created xsi:type="dcterms:W3CDTF">2021-11-05T08:54:25Z</dcterms:created>
  <dcterms:modified xsi:type="dcterms:W3CDTF">2021-11-05T08:59:59Z</dcterms:modified>
</cp:coreProperties>
</file>