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ink/ink2.xml" ContentType="application/inkml+xml"/>
  <Override PartName="/ppt/notesSlides/notesSlide5.xml" ContentType="application/vnd.openxmlformats-officedocument.presentationml.notesSlide+xml"/>
  <Override PartName="/ppt/ink/ink3.xml" ContentType="application/inkml+xml"/>
  <Override PartName="/ppt/notesSlides/notesSlide6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505" r:id="rId2"/>
    <p:sldId id="506" r:id="rId3"/>
    <p:sldId id="507" r:id="rId4"/>
    <p:sldId id="508" r:id="rId5"/>
    <p:sldId id="509" r:id="rId6"/>
    <p:sldId id="529" r:id="rId7"/>
    <p:sldId id="510" r:id="rId8"/>
    <p:sldId id="511" r:id="rId9"/>
    <p:sldId id="512" r:id="rId10"/>
    <p:sldId id="530" r:id="rId11"/>
    <p:sldId id="513" r:id="rId12"/>
    <p:sldId id="514" r:id="rId13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74"/>
  </p:normalViewPr>
  <p:slideViewPr>
    <p:cSldViewPr snapToGrid="0" snapToObjects="1">
      <p:cViewPr varScale="1">
        <p:scale>
          <a:sx n="125" d="100"/>
          <a:sy n="125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2:29:12.1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6333 6343 7650,'11'-1'100,"-5"-1"-88,-9 1-1,-3-1-11,3 1 0,0-1 0,1 2 369,1 0-167,-3 0-191,-2 0-11,-2 0 23,-1 0-12,2 0 22,2 0 23,-3 0-11,2 0-22,0 0-1,3 0-22,0 0 0,0 0 0,-2 0 0,-1 0 0,0 1-3403,-2 0 3414,3 1-11,-1-1 0,2 0-22,0 0 10,1 0 1,1 0 11,-1 0 0,2 0-11,-2 1-11,0 0 3402,-1 1-3391,-3 1 0,2-1 11,-2 2 0,-3 1 0,3-1 0,-2 4-11,1-1 11,3-2 0,-1 0-34,3-1 23,0-1 11,0 2-11,0-3 11,1 2-11,1-1-12,-1 0 23,1 0-11,0 0 0,-1 5 0,2-2-1,0 3 12,0-2-11,0-1 11,0 4 0,0-2 0,0 2 23,0-3-23,0 1 0,0 1 0,0-1 0,0 2-12,0-3 12,0 2 0,0-4 0,0 0 0,0 7-11,0-5-34,3 11 34,0-10 0,7 10-11,-1-4 22,2 1 0,0-1-45,-3-7-22,-1 1 33,-1 0 12,2 4 10,-1-4-21,2 2 22,-2-5-23,2 2 0,1 0 12,1-1 11,0 0-23,3 1 34,-4-3-89,12 2 89,-9-3-12,7 0 12,-7-2 0,2 0-11,5 3 22,3 5-11,0 1-11,4 4 11,-13-4-22,3-1 22,-5-3-34,5-1-1171,-2-2 1193,6 1 12,-4-3-22,5 2 0,-5-3-1,3 1 34,-2-2-11,-3 0 12,8 0 1193,-6-3-1216,15-3 11,-4 3 0,0-2 11,-8 4-11,-10 0 23,2-2-23,-1 0 0,9-3 0,7 0 33,9-4-22,-8 3-11,-3-2 12,-13 3 21,5-5 12,-7 1 11,5-4-11,-3 4-23,1-3-22,2-1 23,8-9-1,-6 6-22,5-7 22,-10 10 23,-1-1-3426,-4 1 3393,1-1 10,-1 0-22,1-2 0,0-1-2235,2 1 2235,-3 0-491,3 2 524,-5-1 2059,1 1-1957,-5-6-298,0 7 331,-8-5 3189,-6 5-3279,-3 4-44,-5-1 22,-4 1-45,6 2 11,-9-4-11,10 3 12,-1 0-23,-1-1 1059,-7-4-1059,6 3 22,-5-3-11,5 2 1,5 4 456,-8-5-468,10 7 34,-15-6-34,13 7 0,-8-3 0,-2 2 0,6 2 0,-8-2 0,1 4 0,7 1 11,-14 0-11,15 1 0,-7 0 0,7 0 0,-4 0 22,-3 0-11,-3 0-11,0 0 12,2 0-12,1 0-23,4 0 23,2 1 0,3 0-112,-9 3 90,9 0-169,-7 3-459,-1 9 460,10-5-247,-7 7-1400,17-9 1837,2-3 0,2-1 0,1-3 0</inkml:trace>
  <inkml:trace contextRef="#ctx0" brushRef="#br0" timeOffset="1558">6716 6105 7896,'-15'5'269,"2"0"-157,13-5 145,0-11-178,-1-10 157,0-5-24,5-5-100,2 7 56,7-5-89,-2 9-12,0-2 34,-2 9-90,-5 5-22,3-1-23,-2 4 23,-1 1 0,1 0-12,-4 4-33,0 0 0,0 0-67,1 0 112,2 0 0,3 4-12,-3 1 1,7 15 22,-5-1 0,3 13-3370,-6-4 3370,-1 2 0,-2 0-2268,0 0 2268,0-4-240,0-2 229,0-2 0,2-3-90,8 5 2228,-1-12-2172,15-2 3360,-10-20-3293,12-7 34,-6-11 11,1-2-11,-1-2 212,-8 5 1,-1-3-207,-5 0 0,-1 0-40,3 2 0,-3-1-5,-7 0 0,-4 5 17,-1 5-1,-8-1 12,-4 10-34,9 5-11,-5-1-11,11 5-11,2 0-561,2 0 583,7 2-11,2 1 22,7 1-11,9 2 0,-9-2 11,17 0 23,-21-2-34,4 1 22,-13-2 12,-2 0 11,1 0-68,-2 0-301,2 0-618,1 2 236,3 1-425,-2 2 1131,3 1 0,-5-2 0,0 0 0</inkml:trace>
  <inkml:trace contextRef="#ctx0" brushRef="#br0" timeOffset="2250">7114 6303 8120,'27'-13'190,"0"-1"1,1 1-1,-1-1 1,4-1-1,-1-1 1,-12 0 156,-23-17-224,-11 14-89,-2 15 0,-2 3-34,-10 0 0,2 2 0,7 0 0,12 1 0,5 0 11,0-1-11,2 0-34,0 0 1,1 3-23,-1 0-460,-4 10-235,3-4-145,-1 8-79,4-6 975,0 1 0,0-5 0,0-2 0</inkml:trace>
  <inkml:trace contextRef="#ctx0" brushRef="#br0" timeOffset="4950">6479 7137 7974,'-23'-13'594,"2"1"-437,14 10 67,-3-1-67,2 0-101,0 1-11,1 0 78,-4 1 12,3 1-1,-3-1 34,0 1 112,-2-1-202,-6 1-33,3 0-45,-2 0 90,-8 0-79,8 0-11,-1 0 0,0 0-380,-6 3 380,0-2-22,4 3 11,10 0-23,-1 0 34,-5 4 0,3-1-22,-4 4-34,4-1-34,-12 12 45,11-8-33,-7 8 357,13-11-369,1-1 34,-1 0 11,0 0-33,-2 1 11,-13 16-3336,8-10 3397,2-2 0,1-1-1334,-1 1 1340,2-2-56,2 5 34,5-5-34,0 12 56,5-13 0,-1 7 0,1-9 2722,0 3-2722,0-3-33,0 5 33,0-6 1976,0 2-1976,3-4 0,0 3-23,9 4-21,3 3 44,2 1 0,6 5 0,-9-10 0,9 9 0,-11-10 0,3 2-3392,0 0 3369,-4-5 12,8 8 22,-1-4-11,1 2 0,6 5 0,-8-8-11,8 8-23,-11-10-22,3 3 23,-6-7 3380,3 1-3369,0-1 10,1 1 1,4-1-12,3 0 1,2 1-101,8 1 83,-4-1 1,-2 0 17,6 1-12,-11-3 1,1 1 5,0-1 0,0 0 28,5 0 0,-1-1 0,-6-1 0,-1-1 0,14 0-12,-13-1-3380,5-3 3415,-4-4-12,5-4 56,-7-6 102,2-3-147,-5 5 1,-1 0-23,9-6 0,-5 6 0,0 0 33,7-1-10,0 1-12,-9 3 3515,-6 3-3347,-1-2-100,-1-2 10,-1-1-33,-3-1 0,-1 0-22,-1-1-23,-1 0 12,0-4-46,-1 3 23,0-6-22,8-9 11,0 10 11,6-12-3381,-1 9 3426,-6 8-1,-1-7 24,-7 12-1,0-3 0,0 4-11,-4-2-34,-4 0 12,-6-2-34,-5-1 11,-2-2-11,-1 1 0,-1 0 3392,1 0-3381,-1 2 51,7 4 0,-1 1 38,-10-4-55,9 6 0,1 0 79,-11-1-46,-1 2-67,8 1 1,0 1 10,-12-3-5,12 3 0,1 0-12,-1-1 1,2 1 16,-10-2-16,7 1 0,1 1-18,-2 0 12,-4-1 0,7 4-44,-11 0 44,8 1 11,-7 0-11,9 0-11,1 0-3404,0 0 3415,1 1-67,-6 3 89,3 1-202,0 0-223,9 0-213,7-4-269,5 0 3280,1 0-3224,3 0 829,10 0 0,-7 0 0,6-1 0</inkml:trace>
  <inkml:trace contextRef="#ctx0" brushRef="#br0" timeOffset="5981">7180 6991 6910,'-34'1'354,"0"1"1,2-2 0,8 3 49,17-1-259,1-1-134,1 0-67,0 5 23,0 1-57,-3 11 57,4-4-35,0 5 24,4-8-46,0 2 45,9-3 45,-4-3 34,9-3-12,-7-4 191,2 0 0,-6 0 123,3 0 146,-4 0 11,2-5-191,2-3-156,0-7-56,2-5-3448,-2-1 3380,0 0 1,-3 2 44,1-4 0,-2 7-45,-2-1 46,0 6-1,0 2 0,0 1-11,-2 0-34,-2 1-10,-3 1-12,-3 1 3347,-1 3-3426,1 0-593,-7 4 403,5 4 22,-10 9-77,12-1-124,-5 5 44,9-5-571,3 11-313,0 7 1288,6 2 0,-3-10 0,2-13 0</inkml:trace>
  <inkml:trace contextRef="#ctx0" brushRef="#br0" timeOffset="6758">7100 7137 6003,'1'33'78,"1"-6"-33,-2-22 0,3 2 67,1-2-23,3 1-10,1-2-12,-2-1 45,0 1 45,-1-2 235,0-2-179,0 1-179,0-1 167,-2 0 1,2 0 78,-3 0 11,2 0 34,-3 0 34,4 0-46,-2 0-156,0 0-123,1-1 11,0-1 89,0-2-67,-2 0-56,0 2 34,-1 0-739,-1 2 245,0-1-167,2 1 224,-1-2-381,7-1-459,1 0 1232,4-2 0,-5 3 0,-4 2 0</inkml:trace>
  <inkml:trace contextRef="#ctx0" brushRef="#br0" timeOffset="7651">7431 7163 7459,'-21'-5'17,"1"1"0,-16-3-5678,29 9 5673,-2 2 1419,1 1-1409,-3 6 827,1-3-849,1 2-34,4-2 23,1-2 3403,3 0-3448,0-1 11,1 0-11,0 0 11,0 0 23,1 2 22,11 3 0,-2-4 0,9 2-23,-3-5 23,0 0 0,0-2 56,-3-1 146,-2 0 604,12-27-705,-12 12-6,0-6 1,-3 0 173,-7 5 168,0-2 134,-9 8-437,-3 3 79,-13-1-123,3 5 67,-2-1-134,8 4-46,-1-1-33,6 1-124,-10 7 180,9 0 0,-6 6-11,6-3-1254,1 5-46,3-3 1311,3 4 0,4-9 0,0-3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2:33:26.6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22154 4671 7067,'8'-21'22,"0"-1"0,-1 0 1,-2 8 89,-4 13 68,-1 0-57,0 0 448,0-1 1625,0 2-2207,0 7-3370,1-1 3381,0 9 0,0-4 0,-1 4 0,0 0 12,1 0-12,0 0 0,1-1 3392,1-1-3392,0 0-12,-1 1 12,1-1 12,3 11-1,-2-5 23,1 7-79,2 9 45,-3-14-3381,1 13 3370,-1-18 11,-1 0-158,2-1 169,1 1-11,-1 1 0,-1 2 0,0 2 34,0 1-23,-1 13-11,-1-15 0,1 1 0,0 5 0,-1 0 0,1-5 0,-1-1-11,3 16 11,-2-12 0,2-1 3313,-1 2-3313,-2 0 0,2-4 0,-2 1 23,1 14-41,-1-12 0,0 1 18,-1 13-3298,-1-4 3309,0-1 12,0-4-23,0-2 0,0-2-2206,0 1 2217,0 0-11,0 2 61,0 0-61,0 1 22,-2 1 2214,-1-1-2242,-1-8 1,0 2 10,1 2 1,1-1-80,-3 1 1,2 1 78,2-2 1,0 0-6,0 8 0,1-3-11,0 8 16,0-4 1,0 0-6,0-5 0,0 9 22,0-13 1,0 0 21,0-2-10,0 0 156,0 0-100,0-2 3197,0 0-3242,0 12-12,0-6-10,0 12-1,0-10 178,0 2-144,-2-4-33,1-1 10,0-2-21,-1-4-1,2 1-11,-2-5 206,2-1-217,0 8 0,0-8 33,0 10-10,0-17 21,0 4 12,0-9-11,0 5-23,0-3 22,0 2-33,0-1 12,0 1 10,0 1-22,0-1 11,0-1 0,0 1 34,0 0-22,0-2-23,0 0 0,0-3 0,0 1 11,0 0 0,0 3 34,0 3-34,0 1 11,-1 2-22,-1 2 23,-2 0-46,-3 10 23,3-6 0,-1 7 0,3-9-33,-1 4 33,0-9 0,1 1 33,1-10 23,0-1-11,1 0-34,-2 2-11,0 1 0,-1 3 23,1 3-1,0 0 1,-1 1-12,1-2 0,-1-1 0,2-2 0,0-3-1915,1-1 402,0-7-190,10-9 1692,2-11 0,0 10 0,-2 0 0</inkml:trace>
  <inkml:trace contextRef="#ctx0" brushRef="#br0" timeOffset="2012">22102 4818 7650,'-36'6'108,"1"1"0,0-1 0,12-3-130,20-5-12,-1-1-22,4 0-44,-2 0 55,2 0 45,-2 1 0,0 0 0,1 0-67,0 2-23,0 0 90,-1 0 0,0 2 0,0 0 11,0 3-11,0-1 11,1 0 34,-2-2 22,2 0 1513,-1-1-1557,2-5-23,0 1 11,2-5 22,1 1 68,8-8-67,0 2 11,4-7-12,-3 8 23,0-2 0,-1 2 90,-2-1 123,6-8-213,-2 3-34,5-8 0,-5 6-10,2-1 44,6-8-34,-4 8-22,3-6 0,-8 12 0,-3 4 22,-1 2-22,-3 5 0,-1 1 0,-3 2-257,0 1 246,0 0-1,-1 0-10,2 0-34,-1 0 56,1 0 0,-1 0 0,3 0-22,4 0 10,-1 0 1,9 0 11,-6 0-11,6 0 22,16 8 34,-11-1-40,-3-1 1,0 2-6,0 3 0,1 2 0,-1-2-3381,1 2 3381,0-1 0,-1-1 12,-1 1 10,0-4-22,-5-1 22,-1-1 1,-5-2-12,-1-1 3426,-4-3-3269,0 1-168,-5-1 0,2 0 0,-2 0 0</inkml:trace>
  <inkml:trace contextRef="#ctx0" brushRef="#br0" timeOffset="5306">20527 7132 8758,'-14'-15'124,"3"3"-45,11 12 189,0-1-256,0 0-12,0-1-34,0 1 34,0 0 34,0 0-79,0 0-56,0-1-145,0 1 66,0-1-324,3-1 190,-1 1 23,4-1 67,0 2 78,-1 0 79,1-1 33,-1 0-44,-1 1 33,0 0 0,0 0 23,-3 0 55,0 1 12,0 0-23,1 0 57,-1 0 2095,0 0-2197,1 0 23,1-1-22,4 0 22,2-1-3370,4-2 3449,3-1-494,4-3 662,13-7-180,-6 2-39,-8 4 0,-1 0 6,11-6-34,1 1 84,-5 3 0,0 0-79,-6 3 1,0 0-146,7-3 1,-2 1 150,8-4 12,-1 0-12,0-1 34,2 0 0,0-1-12,-16 7 1,1 0 44,14-9 1,1-2-62,-13 9 0,-1-1-12,13-7 1,-2 1 5,-2 1-11,-2 0 0,1 3 0,-4 0 0,4 0 300,-1 1-306,-6 3 1,-1 0 16,11-6 0,-10 5 1,0 1-1,8-5-11,1 0-72,0-1 72,0 1 0,-2 0 0,1 2 0,-1-1 173,-8 5 0,1-1-145,6-4 0,1-2-23,-5 5 1,0-1-6,2-3 0,-1 2 23,0 0-2012,-1 1 2022,-1 0-406,8-5 418,-7 3-300,7-4 322,-10 6 1870,2-2-1937,-1 0 0,0 1 0,-1 0 2846,0 1-2824,10-7-22,-8 8 0,-4-1 0,0 1 957,1 2-934,8-8 22,-6 6-45,-4 1 11,-5 5 691,-6 2-691,1-1 34,1 1-34,1-4 11,3 1 45,3-3 1,-1 0-24,1 0 1,3-1 0,-6 3-45,0-1 34,-6 6 22,-2 0 56,-3 2 123,0 0-269,2-1 34,0 0 23,2-2-3393,3-1 3427,2-2 21,3-4-33,4-1 190,7-8-123,-3 6-11,1-3 280,-9 7-157,-6 5-56,-1 0 3380,-4 4-5262,-1-1 0,0 1 0</inkml:trace>
  <inkml:trace contextRef="#ctx0" brushRef="#br0" timeOffset="6816">20593 6894 10373,'-20'3'33,"5"-1"12,10 2 22,0 0-67,1-1 0,-2 3-67,-13 21 22,0 0 45,8-7 0,-1-1-6,1-2 1,2-2-17,0 2 22,-3-1 0,9-4-45,-1-5 45,3 3-12,0-5 12,1 1-11,0-1-1,0 1-21,0 1 22,0-2-45,0 2 33,0-3 12,0 1 11,1-2 0,1 3 0,2 2 34,1 2 10,0 1-21,-1 1-12,-1-3 11,-1-1-22,-2-2 23,0-3-11,0-1 44,0-2-34,3 0-22,-3 0-22,3 0-69,-3 0 2,2 0-34,1 0 89,3 0 34,5 1 0,6 1 0,3 1 56,17 1 78,-8-1-55,-9-2 0,-1 0 22,7-1 224,11 0 11,-8-2-146,5-1 124,-13-1-90,0-1-157,-10 1-22,-1 2 45,-8 1-45,-2 1-23,1-1 0,-1 1-10,2-1-1,-2 0-661,2 1-1031,4 0-78,3 0-325,10-2 2084,0-5 0,-7 3 0,-4-1 0</inkml:trace>
  <inkml:trace contextRef="#ctx0" brushRef="#br0" timeOffset="9756">22379 6113 6831,'-26'-2'0,"-1"0"0,0-1 0,-9 0 0,5 0 0,17 2 0,-1 1 224,-9 0 79,10 0-101,-6-1-112,11 0 10,1-2-44,1 1-22,-1-2 22,1 1 34,2 1-57,-4 0-22,3 1 12,-2 0 33,2 1-34,-1 0 12,1 0 223,-5 0-201,4 0-22,-7-1-12,7 1 46,-4 0-1,6 0-11,1 0 23,1 0-34,0 0-1,1 0-21,1 0 22,-1 0 33,1 0-11,-2 0-44,-1 0 33,2 0 11,-3 0-11,2 0 78,0 0 45,0 0-33,1 0-45,1 0-12,-1 0 124,1 0-213,5 0 0,3 0 90,5 0 34,2 0-68,6 1-45,-4 1 23,5 0 22,1 2-34,-5-1 23,6 0-12,-6-2 35,0 0 32,1-1 68,8 0-67,-4 0 34,5 0-23,-8 0-34,1 0 23,-1 0-34,1 0-56,-2 0 45,10-1-45,-8 0-11,6-1 23,10-1-1,-14 0 23,13-1-11,-17 0-1,1 1 1,-1-1-22,-1 0-1,0 2 0,-1-1-11,-1 2 0,-2 1-11,0 0 11,-2 0 0,8 0 0,-5 0 0,7-1 22,-5 0-11,2 0 34,-1-2 34,1 1-68,0-1-11,0 1 0,0 1 0,9 0 22,-7-2-22,9 1 0,-4 0 11,0 0 1,0 0-1,8-1-11,-7 0 0,-3 1 0,0-1 0,0 1 11,-4 1-11,9 0 0,0-1 0,0-1 0,-1 1 34,-7 0-34,2 1 22,-3-1-11,13-1 56,-6 0-28,-6 1 1,-1 0-40,16 0 11,-16 1 0,1 0 11,1 0 1,0 0-1708,0-1 0,0 0 1691,0 0 0,0 1 5,-1-1 0,-1-1 11,18 0 34,-7-2-22,0 2 44,-4 0-10,-1-1-35,-2-1-22,0 2 34,-3 0 3347,7-1-3392,-8 2 11,6-1 12,-8 1-12,2 0 34,1-1 22,3 0-67,5 0 34,1 0-1,2-1-3425,-1 1 3415,1-2-280,-3 1 290,-6 2 1,0 0-102,13-1 129,-1 1 1,1 0-62,-14 0 0,0 1 56,15-1 0,2-1-11,-10 0 0,1 1 1755,8-2 1,0 0-1740,-9 2 1,0-2-1534,-1 0 1,0 1 1561,9-2-27,-17 3 0,1 0-18,8 0 0,1 0-34,-5 0 0,0 1-122,5-1 1,0 0 110,-9 1 0,-1 0-2184,15-1 2184,-3 0 0,-1 2 0,-2-1 0,0 1 0,0 0 148,-4 0-148,-4 0 2269,-2 0-2269,-4 0 0,-2 0 3414,2 1-3336,0 1-55,-3 0 33,-2 0-56,-6-2 0,1 0 0,-2 0-12,2 1-10,0 1 22,1 0 0,-1-1 0,1 1 45,-1-1-45,0-1 45,-2 1-57,0 0 1,0 0 11,-2 0 0,2 1-22,1-1 22,1 3 33,-1-2-21,0 0 10,0 0-22,1 0 0,-2-1 0,4 1-11,-1 0 11,1 2 0,6 0 22,0 1 23,1 0-23,-7-3 1,-4-1 178,-2-1-1948,2 0 593,-2 1-179,1 3-180,-1 2-527,0 3 2040,7-2 0,-6-1 0,6-4 0</inkml:trace>
  <inkml:trace contextRef="#ctx0" brushRef="#br0" timeOffset="11116">25343 5558 10541,'-26'6'268,"1"-1"-234,21-5 11,-1 0-34,2 0 23,2 0-146,0 0-12,4 4 360,17 4 77,14 4-37,-12-6 1,4 0 0,-1 1-76,7 2 1,0-2-146,1 1 0,-2-2 44,-11-1 1,-3-1-22,-1-1-46,-3-1 12,-4-1-11,3 1 11,-7 0-45,5 1 11,-5-1 11,2 0 1,-2 0-1,2 0 0,-3 0 12,0-1 0,-3-1 134,0 1-168,-1 0-12,0 0 12,0 3 23,0-1 11,0 2-23,0-1 79,0 3-56,0 0 10,-2 4 6,-13 7 1,-4 3-51,7-6 0,-2 0-412,-3 2 0,-2 2 0,-1-2 412,1 0 0,0-1 0,-1 0 0,0-1-106,-6 5 0,0-1 117,6-4 0,0-1-11,-3 2 0,-1 1 22,4-4 1,1 0-23,-7 2 0,-4 4 11,17-12 0,4-1 0,4-4 1258,2 0-1246,1 0 257,1-2-6219,0 0 5939,18 0 0,-14 0 0,15 0 0</inkml:trace>
  <inkml:trace contextRef="#ctx0" brushRef="#br0" timeOffset="40605">25065 6325 7504,'-25'2'605,"6"-1"-415,17-1 23,0 1-34,-1-1-21,-1 1-158,3 0-516,0-1 505,5 0 11,2 0 0,6 0-12,7 2 24,0 0-12,4 2 11,-2-1 11,12 1 12,3 0-23,-1 2 45,0-1-56,-20-1 22,3-1 12,-10 0-23,0-2 12,0 1 33,1 0 44,6 0-44,-3-1-10,2 1 55,-4 0-23,-5-1 101,-1 0-134,-3-1 448,-1 1-258,0 1-224,-1 1-11,-5 6 0,-4 1-11,-14 16-1680,9-11 1,-1 0 1690,0 3 0,1-1-6,0 0 1,1-2 16,-3 7-11,2-2 0,0-1-11,-3 7 11,3-6 0,-2 5 5,1-7 1,0 0 5,-5 6-1140,-3-2 1,0 1 1128,-1-2 1140,7-9 0,1 0-1140,-9 8 0,9-10 33,-3 4-33,14-10-56,2-2-33,4-2 2999,0 0-2921,6 0 11,5 0-34,20 0 34,-11 0 0,0 0 0,0 0 0,0 0-449,0 0 1,-1 0 448,4 0 22,0 0 90,7 0-101,-7 0 12,3 0 22,-8-2-12,-7 1-10,-1-1-23,-7 2 0,1 0 0,0 0 897,-2 0-874,4 0-1,-3 0 12,1 0-113,1 0-324,-4 0-135,1 0-1949,-2 0 2487,0-2 0,0 2 0,0-2 0</inkml:trace>
  <inkml:trace contextRef="#ctx0" brushRef="#br0" timeOffset="41438">25078 6590 7134,'-36'10'-67,"10"-1"67,39-6 89,13 2-22,-5-1 12,12 3 45,0-3-68,-10 1 44,7-1-5626,-15-2 5672,8 0 1386,-7 0-1386,4-2 100,-6 2-89,-1-2 803,0 0-634,0 0-237,-4 0 46,0 0-23,-6 0 3392,-1 0-3258,-2 0-504,1 2-1814,-1-1 2072,0 1 0,0-2 0,0 1 0</inkml:trace>
  <inkml:trace contextRef="#ctx0" brushRef="#br0" timeOffset="43789">22631 6101 6081,'-24'-8'717,"3"2"-381,15 5-78,1 0-34,-2-1-123,1 1-101,1 0 22,-1 1-22,0-1 0,0 1 11,-2-1 23,3 1 22,-1 0 67,3 0-33,0 0-12,0 0 180,0 0-124,0 0-22,-1 0 348,-4 0-135,0 0 201,-9 0-201,6 0-123,-3 0-134,5 0-1,4 0-11,0 0-34,3 0-22,-2-1-22,3 1-774,0 0 751,7 0 23,5 0-1,7 0 12,3 1 0,0 0 11,7 0 0,-5 1 0,1 0 5,-3-1 1,1 1 16,6 0 1,1-1-7,0 1 1,0 0 0,3 0 0,-3-1 0,-5 2 0,-1-2 11,-2 0 0,1 1 11,-1-1 0,1 0 0,-3 1 0,0-2 62,16 2-56,-4 0 79,-3-2-1,-5 0-3392,-1 0 3381,-3 0 12,0 0 144,4 0-144,-7 0 10,1 0 516,-11 0-426,-3 0-33,-1 0 3290,-2 0-3570,2 0 21,0 0 57,2 0 11,3 0 0,10 0 23,-6 0-23,6 0 11,-11 0 0,-3 0-22,3 0 11,-2 0 11,7 0 11,-3 0 1,4 0-12,-6 0 0,0 0 0,-4 0-2150,-2 0 592,3 0 247,2 0 1300,13 1 0,-9-1 0,6 1 0</inkml:trace>
  <inkml:trace contextRef="#ctx0" brushRef="#br0" timeOffset="44732">23279 5955 7952,'-24'-14'227,"1"1"1,0 0 0,7 5-26,13 8 0,1 0-12,-1 0-22,1-1-33,-1 1 145,1 0-202,0 0-638,2 0 504,3-1 23,20 1 21,2 0 12,-2 1 0,0 0 6,-3 1 0,0 0-6,0 0 0,0 1 11,7 2 0,-1-1-6,-8 0 1,1 0 61,7 2 1,0-1-1060,6 4 1014,-5-1 68,-9-1 134,-13 1-112,-2-2 89,0 3-89,-3 1-55,-17 12-57,3-1-12,-5 0 1,-2 2 11,8-8 0,0 0 546,-4 5 1,0 0-559,-3 6-10,3-2 22,-2 0 22,6-5-10,2-3 11,4-7 22,5-6-23,0-1 79,0-2 11,1 0-11,0 0-3945,0 0 2713,11 2 283,2-1 0,1 1 0,-3-1 0</inkml:trace>
  <inkml:trace contextRef="#ctx0" brushRef="#br0" timeOffset="45833">23041 6405 7840,'-11'0'146,"2"7"-158,7 0-32,-1 8 32,3 3 1,0 2 11,0 8 0,1-6 0,1 2 0,-1-2 0,0-2 0,2 11 28,-2-10 0,0-1-28,-1 7 11,0 1 1,0 0-7,0-6 1,0-1-17,0 2-23,0 7 12,0-24 44,0-3 101,0-1-22,0-2-67,0-5 22,9-14-3448,-2-2 3397,1 5 1,2-2-316,3-2 1,1 1 309,-3 4 0,2-1-6,7-8 1,3 0 10,-5 5 1,0 0 22,-3 4 0,-1 1 375,12-11-257,-19 20-56,-1 0 3091,-2 2-3137,-1 1 865,2-1-954,6-8 34,-2 4 11,5-6 0,-7 9 0,-2 1 0,-3 2-1838,-2 0 1323,1 1 515,3 5 0,-1-3 0,1 4 0</inkml:trace>
  <inkml:trace contextRef="#ctx0" brushRef="#br0" timeOffset="46407">23253 6603 6977,'3'21'17,"1"-1"0,6 16 95,12-24-79,2 2 23,0 0 214,0-1-4499,-4 1 4262,6 4 849,-10-4-860,5 3 113,-4-4-113,-6-5-11,2 0 191,-8-5 571,-3-2-459,-1 0 1375,-1-1-1689,0-2 0,0 1 0,0-2 0</inkml:trace>
  <inkml:trace contextRef="#ctx0" brushRef="#br0" timeOffset="47265">23107 6391 6865,'-22'-4'230,"1"1"0,-14-4-5846,29 7 5683,3 0 1387,-1 0-1431,2 0 881,-1 0-568,-1 0-258,1 0 1,-1 0 3021,3 0-3279,8 0-3235,2 1 3391,8 1 73,4 1 1,3-1 72,5 2-117,-8-2 0,0 0 61,5 2-45,-16-3-22,7 1 45,-10-2 11,1 0 3437,1 0-3314,2 0-134,-3 0 56,-3 0-90,-5 0-22,0 0-23,2 0-168,0 1-402,6 2-371,-1-1 975,11 1 0,-11-1 0,3-2 0</inkml:trace>
  <inkml:trace contextRef="#ctx0" brushRef="#br0" timeOffset="48316">23292 6378 7885,'-30'-13'260,"0"0"0,0 1 0,0 0 0,2 0 0,13 5-70,14 7-616,1 0 359,6 0 22,14 0 45,13 3 17,-8-1 0,0 1 5,10 2 73,0 0 1,-3-1-85,-11-1 17,3 0 0,-3-1 6,-13 1-23,1 0 45,2 2-34,-7-3 45,6 4 68,-6 0-68,0 0 23,-1 5-1,-3-1 79,0 1-22,-4-4-3337,0-3 3327,-5-2-103,2 0 1,-2 1-34,2-1-34,-1 2 34,2-2-11,-2 1 3403,2-1-3392,-2 1 0,4-1 0,1 1 0,1-1 0,1-2-11,-2 2 0,1-2 11,0 2 0,2-2-34,-2 2 34,1-2 34,0 0-1312,-1 0-190,2 2 538,0 1 930,7 3 0,-6-2 0,6 1 0</inkml:trace>
  <inkml:trace contextRef="#ctx0" brushRef="#br0" timeOffset="53912">20130 2158 8635,'-26'-16'101,"6"4"-5795,19 12 5660,-1 0 1387,1 0-1397,-1 1 869,0 6-869,-1 4 21,0 7 1,-2 4 22,3 2 3392,0 4-3392,1 1 0,0 1 0,-1 2-23,1-13 1,0 1 22,0 12 0,0-1 5,1-8 1,-1-2-690,-1 11 684,2 5-3165,-1-19 3153,1-4 1,0-3-34,0-5 79,0-3-34,0-1 603,0-2-502,0-9 3336,-2-22-3421,1 13 1,-1-4-25,1-6 1,0-4 0,0 2-4,-1 2 0,1 0-1,2 2 1,1-2 0,2 2 5,4-2 1,3 1-215,-1 8 1,1 0 213,2-4 1,0 0-6,3 1-112,-3 6-281,-4 8 248,4 5 156,-3 8-12,6 6 24,-1 2 449,8 10-439,-9-7-3380,7 9 3414,-15-14 33,-1 3 270,-19 3-315,4-9-10,-17 8-12,15-13-78,-5 2 3392,12-1-3571,-8 16 190,8-8-291,-7 18-156,9-20-293,1 2 785,4-7 0,-2-3 0,1 1 0</inkml:trace>
  <inkml:trace contextRef="#ctx0" brushRef="#br0" timeOffset="54796">20395 2370 6574,'7'-19'398,"1"1"0,2-9 150,-1 7-436,-7 14 157,1-2-235,-3 7-236,0 1 180,0 6 22,0 12 0,0 1 0,0 8 0,0-8-34,0 0-89,2-5 11,0-3 22,1-7-290,1-4 144,1 0-100,3 0-123,4 0 459,2-1 0,-6 1 0,0 0 0</inkml:trace>
  <inkml:trace contextRef="#ctx0" brushRef="#br0" timeOffset="55064">20712 2000 6977,'-20'10'-314,"0"-5"1,25 1-1</inkml:trace>
  <inkml:trace contextRef="#ctx0" brushRef="#br0" timeOffset="55498">20805 2396 7582,'16'-24'216,"-1"-1"1,0 2 0,-6 5-94,-16 7 90,-11-1-157,-3 5-22,-6-2-34,7 7 11,4 1-11,2 1-101,-1 0-515,6 6-56,1 16 268,5 3-189,2 11 44,2-8 549,9-1 0,-6-13 0,6-4 0</inkml:trace>
  <inkml:trace contextRef="#ctx0" brushRef="#br0" timeOffset="56952">20819 2383 6249,'29'2'294,"0"-1"0,0 1 0,12 1 1,-9-6-15,-20-19-202,-3 5-33,3-8-12,1 1-33,-3 5 0,5-3-22,1 3 0,-4 7-34,2-3-12,-5 9-44,-3 4 34,2 0 33,-1 2 0,11 4 57,-6 0 21,14 12-33,-11-5 0,0 5 23,-5-7-12,-2-1-11,-4-1 11,1-3 11,-2 0 23,-2-3 1658,0 0-1490,1-5-213,0-3 0,3-5-22,3-7-23,-1 6 11,4-4-33,-4 10 0,-1 3 11,-2 1-45,-2 3-45,1 0-22,-1 0 45,2 0 67,2 0 56,3 5 22,1 5-11,4 6-3358,7 12 3358,-7-7 0,7 5-11,-12-13 0,1-5 23,-5-3-46,1-2-111,-2-3 56,3 0 3425,0 0-3459,1-2-23,2-3-21,1-2-1,0-3 22,2 1-33,0-2 56,-2 2 0,-2 3 11,-5 3-45,-4 3-201,4 0 347,5 5 0,2-1 0,3 4-33,-3-2 21,0-1 12,2-2 157,13-2 224,-9 0 269,12-6-90,-17-2-347,0-3 12,-3-7-192,-4 6-10,0-4 111,-2 2-33,-3 4 123,0 1-157,-13 5-89,-2 2-1,-13 0-16,10 6 0,0 2-17,-14 7 0,2 3-247,13-2 236,14-10-79,1 2 79,6-4 33,13 4 23,1-2 11,13 1 11,-5-4-3403,0-1 3392,7 0 0,-7 0 0,4 1 23,-15-1-12,-7 0 22,-7 0-33,0-1 34,1 0 3369,1 1-3369,0-1-281,6 1-2553,22-1 2800,-8-1 0,7 1 0,-21-1 0</inkml:trace>
  <inkml:trace contextRef="#ctx0" brushRef="#br0" timeOffset="59485">22181 2383 9767,'-19'4'-78,"-5"13"78,12 7 0,3-7 0,0 0 0,-4 10-2808,-6 4 0,-2 0 2813,10-15 1,0 0 0,-9 12 0,1-1 1402,7-13-1385,1-1 836,6-6-836,1-2-23,-1-2 0,2 2 3392,-5 1-3415,-8 9 12,0-1 11,-5 6-11,5-7-45,6-2-3025,1-4 2196,10-5 885,14-2 0,-7 0 0,7-1 0</inkml:trace>
  <inkml:trace contextRef="#ctx0" brushRef="#br0" timeOffset="61539">22379 2330 8445,'-10'-18'-23,"-1"1"1,-7-7 83,16 2 1,5 0-51,1 4-11,1-8-56,5 13 23,0 5-1,1 0 12,-3 4-45,0 1-23,-2 2-190,4 0 190,-2 1 79,23 9 22,-13 0 12,10 5 66,-13 5 1,-7 5-23,-1 9 0,-4-6-55,-3-4-3382,0-14 3392,0-3 57,0-4 1467,0-2-1591,0-8 12,3-9 33,2-3-12,1 2 1,1 0-11,2-4-113,10-7-234,-11 18 22,3 1 3368,-3 8-3155,-4 2 89,9 3 112,-3 8 34,2 7-90,-4 6 12,-3-2 10,-4-9-21,0-4 111,0-7-22,-1-1-45,1-1-56,1 0 0,0-2 67,3-3 191,4-5-168,5-4-79,4-3-11,8-3-45,-9 7-3437,2 1 3214,-12 9 65,-2 3 91,0 0 68,0 0 44,1 5 22,1 0 0,2 5-10,-1 0 10,4 8 3381,1 6-3403,1 1-33,3 3-23,-6-14 0,2-3 33,-5-8 23,-1-3 56,7 0 314,1-4-224,5-3-146,-6 1 0,-2-1-78,-8 5-12,1 2-101,-2 0 135,-1 0 34,5 0-34,4 2 33,2 1-22,4 0 34,7 0 22,0-2 56,-1 0 1,1-1 229,-3-2 0,-1 0-202,-1 0 0,-1-1 29,10-8 234,-17 1-78,-2-4-123,-4-1-67,-3-11-23,-1 6-11,-1-7-56,0 10 0,-3 0 34,-2 4 22,-7-3 0,-7 6-123,4 1-45,-4 6-863,-5 25 863,11-2 0,0 4-516,0 11 1,2 1-1747,1-4 0,5-1 2374,11-3 0,3-3 0,-3-8 0,10-7 0</inkml:trace>
  <inkml:trace contextRef="#ctx0" brushRef="#br0" timeOffset="63206">23451 2251 7414,'-20'-22'63,"0"0"1,2 2 0,4 3 81,11 6 1,2 0-56,0 1-90,1 3-56,0 1-12,0 2-178,8 0 212,3 3-22,9-1 0,-1 2 12,0 2 21,-1 2 23,1 8 23,-6 0 10,1 6 79,-9 12-78,-3-13 78,-1 10 549,5-33-684,11-17 23,2-3 0,1 0-11,-6 6 0,2 1-2184,3-3 1,0 4 2070,-8 11 124,0 9 68,-4 13-23,-3 2-34,-1 9 0,-2-6-11,-1 2-2268,0-1 2268,2-2-56,1-3-46,7-1 2360,-1-6-2258,3-2 11,3-4 68,3-2 3335,8-3-3414,-4-1 0,-3-1 0,-10 1-45,-1 1-11,-4 1-45,1-1 11,-3 2 34,2 0 56,0 2 23,4 3-23,2 1-23,0 4-44,2-2 22,4-2 426,7-4 57,0-8-102,2-5-157,-5-6 34,-3 0-57,-1-2 215,-2-5-215,-7 4-3312,0-8 3268,-7 11-2313,-3-2 2212,-4 9-11,-3 1-67,-5 4 67,1 3-651,-11 11 2539,12-1-2426,-4 8 3090,17-1-2575,5-7 34,12 0 12,1-6 10,8-2-33,-3-2-661,2-2 1,3-2 660,8-1 0,-13 2 0,-2 1 0,-7 2 0</inkml:trace>
  <inkml:trace contextRef="#ctx0" brushRef="#br0" timeOffset="64106">24364 2039 9229,'-25'-2'-11,"0"1"0,0 0 0,-10-2 0,5 5-1451,4 11 1417,0 3 478,1 5-478,-1 3 12,5 2-2920,3-2 2819,5-1-572,7-4 448,3-2 588,3-4-431,3-2-11,3-2 33,6-3 35,1-4 44,4 0 33,1-2 28,5-7 1,1-2-62,6-2 50,0-5 1,-1-1 173,-5 0 45,-1-2 135,-15 9 3034,-7 3-3192,1-5-201,-2 1 706,2-5-728,-2 0-1,0 5 0,0-1 23,0 7-45,0 2-22,0 1-381,0 1 291,2 1 56,17 0-3314,-3 0 3381,12 0-482,-10 0 471,-2 0 0,-1 0 0,0 0 22,-8 0 57,1 0 10,-8 2 3176,0 3-3187,-15 25 275,6-10-359,-2-1 1,1-2-29,1 0-22,4 0 0,3-1-134,2 5 55,2-6 68,3-2 11,13-5 90,-7-6-23,7 1 381,-15-3-359,2 0-22,-3 0 34,1 0-34,-2 0 1,1 0 10,-1 0-22,2 0 0,2 0-190,6 0-1032,16 0 292,2 0 251,-8 0 1,-1 0 0,1 0-1,-6 0 1</inkml:trace>
  <inkml:trace contextRef="#ctx0" brushRef="#br0" timeOffset="64897">24853 2224 6999,'-26'-4'-48,"0"-2"1,0 1-1,-8-4 1,9 4-65,18 12 45,7-4 56,2 3-34,8 0 45,3 0 22,7-2 325,10-2 169,-6-3-1719,-3-5 0,-2-2 1528,1-4-45,4-11 291,-13-12-1090,-5 12 530,-2-14-88,-4 20 167,-4 1-45,-5 3-45,-6 3 0,-2 4 2940,-4 3-3994,-1 12 360,4 3 0,5 13-69,11 1 964,9-1 1,-5-9 0,4-6 0</inkml:trace>
  <inkml:trace contextRef="#ctx0" brushRef="#br0" timeOffset="66507">24893 2317 6988,'24'-20'61,"-1"1"1,0-1 0,0 0 0,7-5 0,-2 0-1,-5 3 12,-8 2 0,-3 2-520,1-3 0,1 0 520,-1 0 0,0 0-1842,-2 0 0,1-1 1875,-1 2 1,-2-1 57,0 1 0,-1 0-69,-1 1 0,-1 0-28,0-8 0,-1 0-33,-1 8 0,0-1 5,1-9 0,0 2 40,-1 2 449,2 1-371,-5 17 2754,-1 5-3123,0 1 1278,0 20-1133,0-4 0,0 19-3426,0-8 3381,-1 4-372,-2-2 1,-2 7-1,-2 1 1,3-4 483,-2-2 0,0 0-76,-1 5 1,0 6-1,-1-2 1,1-7 75,1-11 0,1-4-11,-6 18-34,7-18-33,3-11 2339,1-3-2518,0-1 2246,0-1-2034,0-11 604,0-1-626,0-11-157,0 2 45,0 0 156,-3-1 23,-4 0 50,-5 3 1,-2 1 16,-3-3 236,-7-8-101,16 20-101,5 3-79,1 1-22,2 1-325,8 1 314,6 1 11,22 0 0,-7 1 0,6 0 0,-15 0 0,-4 0 0,-5 0-34,-4 0 23,-3 0 11,-3 1 247,-1 7-46,0 12-178,0 3-23,1 11 11,3-7 67,0-8 1,1 0-79,5 8-11,1 2 11,-2-16 11,1-3-11,-3-5 33,3-1 46,-1-4-309,9-1 1,2-2-225,-2-3 0,2-1 454,9-6 0,0 1 0,-1-5 0,-8 0 0</inkml:trace>
  <inkml:trace contextRef="#ctx0" brushRef="#br0" timeOffset="66677">25634 1841 6988,'-32'10'-318,"3"-3"1,37-5 0</inkml:trace>
  <inkml:trace contextRef="#ctx0" brushRef="#br0" timeOffset="67817">25647 2158 8747,'-17'16'79,"6"0"-102,5-32 1,3-6 11,0-1-1,2-13-10,2 8-34,7-2 33,0 11 1,3 1 11,8-8-101,6 0-482,-7 16 180,-4 5 313,0 2 68,-6 3 33,-1 3 22,0 4-11,2 10 0,-2-2 1,1 5 32,-4 5 12,-2 3-11,0 0 123,-2 2-134,0-17-1,0 0-21,0-9 66,0-3 695,0 0-695,0-6-21,0-2 10,4-8 0,1-5-56,6-3 1,7-10-24,-4 12-32,5-3-696,-4 14 538,-6 5 146,2 3 56,-9 6 56,3 5-22,-2 7 22,-1 4-11,-1 2-23,-1 2-22,0-1 0,0 4 0,0-9 11,0-3 101,0-10 101,0-5-56,0 0-79,0-2-44,4-6-23,5-8 0,6-8-11,8-4-6,-10 12 1,1 0-40,4-3-100,0 2-1,-14 14-44,-2 3 212,-2 6 23,0 4-17,-2 11 0,-1 2 17,-3 7-57,-1 3 1,-1-1 0,0-8-34,-1 8 12,9-25 10,0-1 23,0-5-1098,0-1 829,0 1-112,5 0-156,1 0 537,4 0 0,-5-1 0,0 0 0</inkml:trace>
  <inkml:trace contextRef="#ctx0" brushRef="#br0" timeOffset="69314">26084 2039 8310,'-11'-28'516,"2"6"-381,3 18-46,-1 2-55,4 0-34,-2 1 22,1 1 1,-1-1 77,0-1 46,-6-1-34,-5 1-11,-6-2-101,3 3-56,-9 0 45,7 5-34,-10 3 34,6 5-1,5-1 1,1 0-34,-3 2-44,-4 6-248,16 3 1,1-1 314,2 1 16,-2 3 1,2-3-51,4-8-45,3-4 11,0-5-11,0 1 12,0-2 55,0 0-22,18 3 34,-4-2 50,7-1 0,2 0 28,5 0 117,4-1 1,0 0 5,-6 0-106,-3-1 0,-3 1 263,-5-2-44,-4 0-203,-1 0-3369,-5-1 3336,-3 0-22,-2 0-23,2 0 34,-2 0-56,2 0-617,3 0 1,3 0-292,7-2-336,5-5 1255,4-3 0,-9 3 0,-5 0 0</inkml:trace>
  <inkml:trace contextRef="#ctx0" brushRef="#br0" timeOffset="69966">26176 2145 9196,'-4'19'526,"0"1"1,-3 7-381,16-43-23,0-5-78,-1-2 0,-2-1 22,-3 2 112,-3-1-179,-5 9-257,-27 2-35,8 10 56,3 0 1,-1 2-157,0 3 213,3 5-3942,4 5 3841,2 6 213,3 7-11,2 0-12,3 1-22,3-5-2358,7 2 2313,15-7 157,1-2 124,11-6 167,-7-7-157,1 0 460,5-2-381,-13 0 0,2 0-34,3 0 1,1 0 16,5-2 0,0 0-250,3-1 1,1 0 81,3-2 0,1-2 693,0 1 1,-1-1-650,1 1 1,-2 0 17,0-1 0,-2 1-17,-4 1 0,-1-1-1,-3 2 1,-1-1 16,12-1-22,-10 1 11,-7 1 2876,-12 2-2797,-3 2 556,-4 0-3054,0 0-315,13 4 2656,-9 2 0,9-1 0,-11-1 0</inkml:trace>
  <inkml:trace contextRef="#ctx0" brushRef="#br0" timeOffset="70161">26572 2277 28620,'-31'20'0,"0"0"0,-1-1 0,1 1 0,-1 0 0,20-15 0,37-22 0,1 0 0,0 0 0</inkml:trace>
  <inkml:trace contextRef="#ctx0" brushRef="#br0" timeOffset="70397">26480 2330 25851,'-33'15'0,"-1"0"0,1 0 0,-1-1 0,1 1 0,0-1 0,-1 1 0,1 0 0,-1 0 0,1 0 0,-1-1 0,1 1 0,0-1 0,0 0 0,-2 0 0,0-1 0,-1 2 0,-1-2 0,1 2 0,-1-2 0,2 0 0,1-1 0,0-1 0,3-1 0,1-1 0,2-2 0,3-1 0,-15 0 0,7-5 0,1-1 0,-3 1 0,1 2 0,-1 0 0,-1 0 0,-1 0 0,2-1 0,3 0 0,2 0 0,-1-1 0,0 1 0,0 0 94,-1-1 0,-1 0 1,1 1-1,-2 0 1,1 0-95,1-1 0,-1 1 0,0 0 0,-1 0 0,0 0 0,-1 0 0,4 0 0,-3 0 0,1-1 0,-1 1 0,2-1 0,0 0 0,2 1-715,-9 0 1,1 0-1,1 0 1,2-1 714,5 1 0,0-1 0,2 0 0,2 0 293,-7 0 1,2 0-294,-2 1 0,0-1 0,0-1 0,0 1 0,-1 0 0,2-1 0,-4 0 0,7 0 0</inkml:trace>
  <inkml:trace contextRef="#ctx0" brushRef="#br0" timeOffset="76992">19985 3137 6798,'14'-31'224,"-1"-1"0,0 3 0,-1 3-11,-2 6-56,-1 0 101,-4 3-124,-2-1-56,-1 2 57,1 2-68,-2 2-45,1 3-22,-2 0-11,0 2 11,1-2 0,1 2-11,-2-2 11,2 2-22,-1 0 44,1 3-22,-1 1 0,-1 1-280,0 2 190,0 3 90,0 5-3358,2 9 3375,0 2 0,0 1-154,3 16 148,-1-6 0,-2 5 1,0-4-7,0-4 1,0 0-6,-1 1 0,1 3 0,-1-5 11,0-5 1,-2-2-12,1 16 0,0-7-34,0-8 23,0-6 0,0-5 3290,0-5-3279,0-3 406,0-1-373,0-3 1,1-3-34,1-8 0,2-7 0,2-7 11,3-6-11,-3 14 0,0-1 0,1 1 0,0-1 0,4-10 0,2 0 5,-5 9 1,1 1-6,3-7 0,0 2 0,-3 8 0,0 1 0,2-4-78,-1 2-1,-7 16-55,-3 2-45,2 1 145,1 0 34,1 6 56,3 3-45,-3 8 23,6 10 0,-5-5-34,5 6 0,-5-13 0,2-1-34,-1-2 0,2-3-22,-1-1-11,4-2 67,-5-3 0,4 0 0,-7-2 11,4-1 23,-3 0-12,1 0 34,1 0-11,4-4-45,-2 2-11,2-5-56,-3 6 22,-1 0 0,2 1 0,3 0 34,3 0-22,2 0-23,9 3 33,-5-1 23,5 2 11,-7-2 79,0-2 201,-3 0 606,4-1-628,-6-4 55,2-4 158,-3-11-381,-7 2 0,1-4 11,-6 9 157,0 1-190,-4 5-68,-5 0-56,-16 4 23,-7 2-12,0 0-3448,3 2 3348,13 0-651,6 3-817,4 1 784,5 3-224,11 2 1042,7 2 0,-3-3 0,1-3 0</inkml:trace>
  <inkml:trace contextRef="#ctx0" brushRef="#br0" timeOffset="78056">20818 2913 7280,'13'-31'546,"0"1"0,0-1 0,0-9 1,-11 8-615,-31 14-10,1 10-146,8 11 0,1 3 89,1 5 12,-3 10-79,2 11 57,6-6-1624,4-4 0,1 1 1724,1 4 34,1 7-11,5-12-135,1 7 34,8-10-12,4 3 79,11-11 56,3-2 0,4-5 11,1-1 12,0-2 27,-8-1 1,0-2-7,3 0-44,9-1 56,-29 0 3460,-2 3-3124,-4-1-437,1 1-246,0 0 235,2 0 33,4 0 1,4 0-1,5 0 12,5 1-11,0 1-1,0 0 23,0 0 45,-5-1-3392,2 0 3470,-5-1 325,1 0 505,-1-6-561,-5-1-146,0-11-190,-5 5 23,-2-5 3425,-1 7-3414,-1 1-34,-4 1-11,-3 3-45,-4 1 0,-2 3-45,-1 0 0,-1 2-112,-3 0-605,-10 12 303,7 0-158,-4 11-1433,15 3 2050,9-9 0,1-2 0,3-11 0</inkml:trace>
  <inkml:trace contextRef="#ctx0" brushRef="#br0" timeOffset="78898">21295 3018 8747,'25'-21'168,"-1"-1"0,-1 3 1,-9 2-46,-25-3-179,4 7-11,-2 1-23,8 5-22,1 3 23,0 0-46,4 0 45,5 0 12,7 1 55,4 0-10,12 1 33,-11 2-68,9-1 12,-20 1 45,0 0 11,-8 2 45,1 2 67,-1 4 0,-1 13-101,0-4 0,-1 17-11,0-9-67,2 4-34,0-12 1,2-7 32,2-7 57,1-2 190,13 0-89,-5-3-23,8-3 169,-9-2 10,-1-1-111,-2-1-79,-1 1-34,-1-1 1,-2 4-1,-1-1 12,-2 4-34,-3 0-964,0 2 997,6 13-21,-1 0-12,8 13-56,-1-6 33,-1-2-22,2-4 12,0-5 33,9-4-45,1-6-162,-5-5 0,0-2-471,1-5 0,1-2 678,3-6 0,-2-1 0,-7 8 0,-1 1 0,9-12 0</inkml:trace>
  <inkml:trace contextRef="#ctx0" brushRef="#br0" timeOffset="79045">22035 2820 6025,'-29'-13'0,"-1"0"0,0 1 0,1 0 0,-4-2 0,1 1 0,1 0 0</inkml:trace>
  <inkml:trace contextRef="#ctx0" brushRef="#br0" timeOffset="80171">21982 2939 7223,'10'-24'373,"-1"0"1,-1 1 0,14-7-497,-22-1 0,0 7-124,33 25 348,-8 21-62,-6-7 0,-2 4-143,-7 6 1,-3 5-1,-2 1 1,-1-5 80,0-1 1,1-3 212,8 21 1,-1-17-1,-16-49-167,0 1 10,-21 7 1,-6 5 156,12 4 1,0 1-203,-6 2 1,8-2-448,22-5 437,10 8 11,13-1 44,0 1 1,0 0 212,1-1-190,-1 0 0,-2-1-11,-13 0-403,-2 1-348,-5 3 325,3 0 381,22-2 0,-19 2 0,13-2 0</inkml:trace>
  <inkml:trace contextRef="#ctx0" brushRef="#br0" timeOffset="80821">22353 3005 7683,'7'-28'216,"0"0"1,0 1 0,-2 4-94,-1 2-67,-1 0 67,-1 0-22,-1 7-22,-1 1-1,0 8 158,0 2-180,0 1-56,0 0-953,0 2 931,3-1 10,4 1 1,1 0-11,3 0 22,0 0-23,-3 1 12,1 0 11,-3 2 0,0 0 0,-3 2 101,3 6-56,-4-2-23,1 7 12,-3-3-12,0 1 12,0 2-34,0 1-11,0 2 11,0-2 0,0 1-34,0-4-11,0-1-22,0-4-34,7 0 79,-1-3 11,6-1 22,-1-2 0,-4-2 11,1 0 46,-3-1-68,0 0-45,2-2-314,0-3-1713,0-8 2072,-4 5 0,0-3 0,-3 9 0</inkml:trace>
  <inkml:trace contextRef="#ctx0" brushRef="#br0" timeOffset="81034">22538 2992 7997,'-27'-7'-27,"1"1"1,0 1 0,11 1 26,46 2-145,-9 2-225,9 0-123,-10 0-123,1 0 56,-3 0 560,-1 0 0,-10 0 0,-2 0 0</inkml:trace>
  <inkml:trace contextRef="#ctx0" brushRef="#br0" timeOffset="81376">22657 3005 8590,'2'-26'0,"-1"-1"0,20 18-179,-47-6 0,-8 6-269,21 34-393,8-5 841,15 2 0,-7-10 0,8-1 0</inkml:trace>
  <inkml:trace contextRef="#ctx0" brushRef="#br0" timeOffset="82807">22869 3031 8064,'25'-14'67,"-1"-1"0,1 1 0,-1-1 1,6-1-1,-1 0 0,-8-2 247,-11-6 0,-6-1-90,-1 3 0,-1-1-15,3-9 0,1-5 0,-2 5-159,-3 1 1,0 14-499,6 32 448,-7 14 0,0 4 0,0 8 0,0-7 11,0-14 0,0-2 6,0 6 0,0-1-17,0 6 22,-2 0 202,-1-10-168,0-5 136,1-15-181,0-7 0,-1-8 0,-1-2-11,-1-2 34,1 3-34,-5 0 22,3 4-3347,-3 2 3359,3 4-12,0 3-44,3 2-124,1 2-224,2-1 292,0 0 55,6 0 3382,5 0-3382,6 0 23,4 0 0,12 1-11,-7-1-90,8 1-201,-10-2-718,1 2 482,-7 0-33,-1 0 100,-9 1 471,-4 2 0,-1 2 67,-3 1-11,0 1 56,0-1 79,0 1 45,0 1-158,0-1-78,0-1-3515,0 1 3459,0-3 22,0 2 34,7-2 23,-2-1 33,6 0 33,-4-2 270,-2-1 3996,1 0-4075,-4 0 180,5-4-360,-3-2-55,0-10-11,-1 4 100,-2-6-33,-1 10 11,-6 1-112,-4 5-22,-8 1 22,-7 1 0,-2 0-12,0 1-122,-1 6 44,11-1 1,4 6-3415,10-4 3347,3 2 23,0-3 22,3-1 56,5 0 44,15-1 12,-3-3 0,7 0 12,-11-2-12,-1 2 56,5-2-56,-4 0 44,13 0-88,-10 0-797,10 0-133,0 0-304,8 0 1133,-15-1 0,-1 0 1,5 0-1,-4-1 1</inkml:trace>
  <inkml:trace contextRef="#ctx0" brushRef="#br0" timeOffset="83820">24218 2859 7762,'-22'1'896,"15"-12"-751,20-11 1,8-4-6,-7 5 0,-1-1-1023,-3-4 0,-2-2 0,-2 4 984,-3-5 312,-10 9 0,-4 3-491,-4 16-113,-18 7-202,16 2 1,1 4 190,-3 2 1,1 6-53,6 7 0,4 5 0,1 0 1340,1-6 0,1 0 0,5 0-1157,11 6 0,7 0 0,0-3 82,-5-4 0,3-6 50,16-8 1,0-6-28,-11-5 156,-2 0 225,-8-1-3303,7-11 2956,-6 0-68,4-7 67,-7 4 0,-5 5-67,0 1-11,-4 6-101,2 2-953,-2 1 4457,0 4-3358,0 5-3426,0 14 3392,0-1 12,0 8 202,0 2-192,4-9-22,3 6 0,4-14-22,0-3-2240,0-4 2262,-1-4 56,1-2 79,2-2-113,4-4-22,3-5-885,3-9 1261,-4-3 1,-1 0 0,-1 1 0,-5 5 0,0 0 0</inkml:trace>
  <inkml:trace contextRef="#ctx0" brushRef="#br0" timeOffset="84000">24642 2714 9173,'-5'23'-3215,"1"-3"3215,12-17 0,-6 0 0,5-1 0</inkml:trace>
  <inkml:trace contextRef="#ctx0" brushRef="#br0" timeOffset="85628">24814 2965 7739,'-19'22'171,"1"0"1,1-2 0,6-9-149,20-28-1,0 1-4273,3 3 4228,-2 3 860,1 1-837,-1 2-11,0 2-134,3 0-135,-2 2 67,4 0 90,-4 3 67,-3 0 3436,1 0-3380,-2 5 45,-4 1-11,0 6-34,-3 4 33,0 5-33,0 2 0,0 2-22,0 5 16,1-3 1,4-4 755,9-18-313,18-20-392,-11-2 0,-1-3-40,-1 1 1,-2-1 11,0 4 0,-3 1 5,-1 2 34,-5 5 90,-4 3-34,-2 3-414,-2 2 257,0 5 45,0 1-102,2 16 102,-1-8-11,3 7-90,2-10 34,-1-3 11,3-3 34,0-2 22,-1-3 33,4 1-3313,2-1 3426,1 0 67,4-4-179,2-1 156,3-7 46,1-3-12,2-2-2392,-1-3 2258,0 0-726,-9 7 1,-1-1 714,0-4 1605,4-5-1628,-17 13 34,-1 1-23,-1 2 2340,0 3-2474,-9 2-1,2 0 2986,-9 2-3097,5 4-101,1 1 56,3 5 157,2 1 67,1-1-11,2 3 11,0 0 0,0 1-34,0 0 34,1-1-11,-2-1-12,2 0-55,0 1-12,1-5 46,0 2-35,4-2 46,3-2 33,6 3 123,9 4-34,-3-5-21,2 1 144,1-4-133,-9-2 66,7-1 35,-9-1-1,0-1 134,1-3-110,1-3-91,1-2 112,2-10 45,-6-1-3650,1-3 3381,-5 3-11,-1 2 11,-2 2 22,0 1 12,-1 3-1,-1 3 23,-1 3 3392,0 2-3392,0 2-190,0 0 89,-4 1-179,-7 8 202,1-2-1,-1 6-10,6-4 10,3 0 23,0 1-11,0 3-11,2-1 22,-2 3-45,2-6-3392,0 1 3381,0-1-34,0-1-22,0-1-33,9 1 145,-2-3 0,7 2 0,-4-5 3392,-1 1-3381,0-2 34,0 0-12,-1 0 12,-2 0-11,-1 0-34,-1 2 22,1-2-22,1 1 0,1 0 11,-1-1 1,2 0 77,-5 2-44,0-2-45,-3 1-45,1-1-549,1 0-627,1 1 1221,8-1 0,-6 0 0,5 0 0</inkml:trace>
  <inkml:trace contextRef="#ctx0" brushRef="#br0" timeOffset="89348">25554 3164 8523,'27'-19'244,"0"0"0,0 0 1,-3 3-1,-1 1 1,-8 2-122,-11-6 22,-4 6-33,0 1-67,-4 2-11,-5 0-34,-6 2-11,-8 2-3404,-2 0 3348,-3 4 11,1 0-78,-8 2-12,10 0-201,-1 5 44,14 3-33,7 4 3459,2 3-3515,3 2 258,5 1 134,7 0 0,5 0-28,-2-8 0,2 0-40,14 6 68,3-4 414,-13-8 1,0-3-157,9-3-180,-9 0 1,0-1-12,11-3 12,-1-3 111,-1 0 34,-3-2-67,-3 0 78,-4-1 23,1-5-78,-6 4 32,-1-1 1,0 0-78,-2-1 33,7-9 123,-12 9 0,-4 2-156,-1-1-23,-2 1 0,0 0 23,-2-3-113,-2 4-11,-5-2-11,0 4-11,3 4 0,0 1-168,5 4-483,0 1 662,20 0 0,-3 0-11,9 0 0,1 0 0,-2 0-12,9 1 23,-23 0-45,-6 1 34,-2 0-56,-2 0 78,0 3 12,0 2-23,0 3-23,1 0-22,7 7 45,-1-4 0,7 4-11,-3-5 11,2-1 0,-3-3-22,-1-2 67,-2-2 55,-3-4-32,0 0 66,-2 0 112,7-11-211,1-2-24,7-12-11,1 0-11,4-2-1,3 1-11,3 2-21,-2 4 21,0 4-55,-4 5-12,-5 2-78,-2 6-112,-6 1 34,-3 1-1,1 1 91,-4 0 88,2 4 46,0 2 22,0 6 11,-2 3 23,1 2-12,-1 0-22,-2-2 0,1 0 23,-1-2 10,-1 8-10,0-12 77,0 5 416,2-13-24,1-7-447,5-3-11,2-10-23,6-3-11,-4 5 0,1 0-67,8-6 22,-7 9 0,-1 2-33,6 2-348,-2 5 157,-2 3 169,0 5 88,-2 5 12,-1 6 12,-2 6-12,-3 4 33,-2-1-10,0-1-12,-3-1 101,0-11 269,1-2 145,-3-8-133,4-5-393,-1-4-34,5-8 17,0 1 0,3-1-16,7-7-46,-5 8 1,1 1-79,3 0-179,-4 6-90,-4 4 34,-5 3 213,0 11 179,-3 0 22,2 12 1,-2-1-23,-1 3 0,0 2 11,0-1-11,1-1-45,8 4 11,0-10 23,11 1 134,14-12-11,-4-4 17,-7-1 0,-1-2 129,11-8-90,-13-3 0,0-1 67,6-11-112,-12 8 1,-2 0 156,-5-3-79,-5 3-89,-13 0-112,-2 7-134,-17-1 78,11 7-235,-2 0-471,16 3 22,2 0 146,2 0-156,1 0 694,2 10 56,2 2-3370,5 9 3370,3 0-32,3 0 20,1-1 12,1-3 12,7 1 21,-8-9 135,4-1 392,-9-7-269,1-6 46,1-8-303,3-11 1511,-6 8 0,0 0-1545,0-3 0,1 0 16,-1 0 1,-1-1 0,2-10 0,-1 0-17,-3 8 0,-1-1 0,1-8 0,-1 1-822,-2 9 0,-1 0 822,1 1 0,0-2-6,5-6 1,0 2-1,-1 6 1,1 2-18,3-6 1,2 3 22,5-1 0,-2 7-22,-6 6-34,-5 6-79,-4 2 230,-1 1-207,-1 2 112,1 7 0,2 6 1771,-1 6-1727,3 6-32,-1 1-1,1-1-11,0-1 11,-2-4 91,1 0-24,-2-10 68,-2 2 234,0-11 68,0-1 1300,0-2-1725,0-4-1,0 2 23,0-2-68,0 3-985,0 0 964,0 8 21,0 3-10,0 15 33,0-5 0,0 0 0,0 0-12,0 6 6,1-4 1,0 2-1691,4-1 0,1 1 1679,0-3 1,0 0-777,7 12 804,-4-21 0,-8-11-11,1-1 23,-1 1-124,0-1 3100,1 1-2988,2-1 1376,11-14-1342,0-1-12,-4 1 1,1-1-12,1-7 1,0-1-23,-3 6 0,-1 0 0,3-7 0,-2-1 0,4-8-17,-8 15 1,1-1-40,-1 2 0,-1-2-62,6-16 0,-1 0 73,-4 14 1,-1 0-1268,3-13 0,0 3 1255,-2 1 57,-2 2-68,3 2 1,1 1-33,5-7 60,-3 8 1,2 2 6,2 3 33,-3 7-34,-7 6-156,-2 4 2500,-2 2-2366,0 3 23,0 5 22,-8 19-23,0 0 28,2-7 1,-1 1 5,-1 12 0,0 1 11,4 0-11,-4 0-222,5-11 1,-1 0 244,-1 11-12,1-14 0,1 1 22,0-1 1,2-1 33,-2 9-33,1 8-23,2-4-44,0-5 55,0-2 23,0-13 11,0-8-45,1-4 566,2 0-532,1-4 33,5-6-55,3-5 22,2-8-34,3-3-11,-2-3 0,1-2-11,0-2-17,-9 16 0,1 0-56,-1-1 0,0-1-12,2-10 1,-1-1-495,-4 7 1,0-1 544,2-8 1,-3-1 21,-2 10 1,-1 0 22,0 1 0,0 1 22,0 0 1,0 1-23,0-11 101,-2 7 145,0 10-246,-1 7-269,0 5 135,0 2 67,-3 9 1156,1 5-1100,-1 11-57,0 5 51,4-2 1,1 2-426,0-7 0,0 1 447,1 10 1,0 1 11,0-8 0,0 0 5,0 0 1,0 1 5,0-1 0,0-1-17,0-1 0,0 0 17,0-3 0,0-1 39,0 13-342,0-9 253,0-7-23,0-8 45,0-3-11,0-4-12,0-1 1,1-1-101,3-1 106,5 0-4061,17-15 4078,-10-2 0,6-2 0,-17 6 0</inkml:trace>
  <inkml:trace contextRef="#ctx0" brushRef="#br0" timeOffset="89920">27883 2568 9577,'34'-4'89,"0"0"1,-3 2-1,-6-4-44,-12-13 101,-7 9 67,2-4 11,-8 11-100,0 3-91,0-1-134,-3 1-44,-5 2 32,-3 3 35,-4 4-1,-4 13 46,6-1 10,-4 7 23,10-5 34,3 0 11,3-2-1,3 0-32,8-4 257,4-5 0,2-1-79,2 0-3402,10 4 3368,-22-13-32,-3-1-35,-1 1-44,3-1 0,-2 2-12,3 0-33,2 1-1916,12 3 2877,-16-7-961</inkml:trace>
  <inkml:trace contextRef="#ctx0" brushRef="#br0" timeOffset="139709">11809 3970 5801,'-30'-14'-45,"7"2"34,22 12 45,1 0-34,-2 0 22,2 0-11,-3 0-11,2 0 0,-4 0 0,2 0-11,0 0 11,2 0-23,1 0 1,0 0 0</inkml:trace>
  <inkml:trace contextRef="#ctx0" brushRef="#br0" timeOffset="144887">11941 3772 5779,'-16'-14'0,"4"3"0</inkml:trace>
  <inkml:trace contextRef="#ctx0" brushRef="#br0" timeOffset="151437">10922 2766 6865,'-33'-7'-78,"6"6"72,23 18 0,5 7 6,-2-5 0,0 1-6,1 1 1,0 0-6,0 1 0,0 1-1660,0 0 0,0 1 1671,1 0 0,0 0 0,1 0 0,0 0 368,1-2 0,-1-1-368,3 16 0,-2-8-12,-2-11 600,0-8-565,-1-5-12,2-4 90,1-2 1721,1-10-1789,5-9-672,2-5 1,1-2 643,-3 6 1,2 1-142,6-13 0,1 3 147,1 1-11,0-1 0,-8 17 33,-2 3-33,-3 3 34,-2 3 0,1-1-57,-1-1 12,4-4 1501,3-3-1490,7-2-11,5-5 11,6-1-7,0-2 7,-1 1 0,-1-1-56,-9 11-79,-3 1-548,-12 9 459,-1 2 191,2 2-102,1 5 135,3 4 0,-4-4 0,-1-1 0</inkml:trace>
  <inkml:trace contextRef="#ctx0" brushRef="#br0" timeOffset="153193">11028 2965 6182,'-22'1'22,"3"-2"-11,12 3 57,0-1-57,1 0 291,-5 1-246,3 0-45,-1 0 68,3 0 10,2-2-89,1 1-89,3-1-169,0 1 202,0 7 56,9 8-11,11 11 5,-5-10 1,1-1-12,-2-2 0,0-1 6,12 9 11,-13-11 11,7 0-11,-4 1 0,0-2-11,0 1-45,1-5-3347,0 0 3403,2-1 0,-6-3 22,-1 1-478,-3-1 456,-1-1 23,-5 0-12,-3-1 22,2 0 46,-2 1 3087,1 0-2998,-1-1-213,0 2-347,2-2 571,4 1 0,-2-1 0,1 0 0</inkml:trace>
  <inkml:trace contextRef="#ctx0" brushRef="#br0" timeOffset="154126">10935 2568 6854,'-29'-6'0,"-1"0"0,2 0 0,9 2 11,17 4-470,1 0 425,6 0 12,4 1 22,18 4 0,4 2 5,-12-3 1,1 1-12,1 0 1,0-1 5,7 1-6,4-1 1,-1-1 5,-13-2 5,5 1 1,-3-2 5,-18 0 34,-1 0 11,-1 1-23,0 0-537,9 3 504,-2-1 0,4-1 0,-6-1 0</inkml:trace>
  <inkml:trace contextRef="#ctx0" brushRef="#br0" timeOffset="154906">11068 2463 5879,'11'17'0,"4"-1"6,2-8 0,2-2-6,9 4 0,7 2 0,-17-6 0,-1 1 11,-5-3 34,-4 0-34,-3-1 22,-3 1 12,-1-2-11,-1 2-1,0 1 12,0 4-11,0 3-12,-13 14-22,6-9 11,-5-2 1,1 0-12,3-6 11,-1 2 45,8-10-56,1-1-11,-1 2 11,-2 4 0,-2 4 11,-9 7-11,3-4 0,-3 6 0,8-12-90,2-2-89,3-4-112,1-1 291,11 0 0,-8 0 0,8 0 0</inkml:trace>
  <inkml:trace contextRef="#ctx0" brushRef="#br0" timeOffset="155670">11822 2648 7044,'-22'0'-78,"-7"8"55,10 1 12,-1 2 0,0 2 11,-2 7-6,6-7 1,0 2-2138,1 6 1,2 0 2130,-4 7 6,6-6 1,1 1 371,4 3-366,1-2 0,2 2-34,2-2 23,1 2 11,0 0-11,0 0 3164,0 1-3175,0 0 22,0 0-1336,2-8 1,1 0 1335,0 6-22,4 7-40,-1-15 51,-3-7 0,1-3 11,-3-6 0,-1 0 0,0-1 3322,2 1-3422,1-1-654,11 0 754,0 0 0,1 0 0,-6 0 0</inkml:trace>
  <inkml:trace contextRef="#ctx0" brushRef="#br0" timeOffset="156512">11226 2978 5779,'0'0'0</inkml:trace>
  <inkml:trace contextRef="#ctx0" brushRef="#br0" timeOffset="157080">11213 2965 5801,'36'-4'0,"-1"1"0,1-1 0,-3-1 0,0 2 0,-14 1-5649,-17 2 5850,-1 0 1477,0-1-1600,0 1 872,4-2-682,2-3-144,8-1-124,-1 0 0,3-1-12,-7 3 3348,0 1-3336,0 1 12,0 0-12,-2 2 11,0 0 34,-5 0 1602,-1 0-1625,-11 0-44,0 0-1,-3 0 1,3 0-213,6 0-583,2 0 0,-1 1 818,2 4 0,0-3 0,0 3 0</inkml:trace>
  <inkml:trace contextRef="#ctx0" brushRef="#br0" timeOffset="157623">11266 3190 5812,'-13'0'0</inkml:trace>
  <inkml:trace contextRef="#ctx0" brushRef="#br0" timeOffset="157878">11253 3190 5969,'35'-4'0,"-1"1"0,1 0 0,-1-2 0,3 2 0,-1-1 0,1 0 0</inkml:trace>
  <inkml:trace contextRef="#ctx0" brushRef="#br0" timeOffset="159057">12060 2978 7459,'13'-18'162,"2"-1"1,3-11-174,-42 28-90,-4 1 34,2 4-107,2 11 0,3 4 118,8-1 45,-2 2 0,2 1-12,12-7-22,0 6-78,1-1-22,10 3 89,8-5 44,3-5-3391,3-2 3403,0-2 0,-7-3 0,4 1-22,-10-4 89,3-1 191,-4 0 101,1-1-292,-3-4 123,-1-3 101,-1-3-78,3-6-101,-3-3-2302,1-2 2280,-1 0-1562,-3 1 1550,-1 2-56,-2 0 68,0 4 1573,-3 1-1618,-5 2-22,-4 4-1,-13-1-11,5 4 0,-6-1 1,10 4 2256,2 1-2268,4-1 3381,2 1-3381,3-2-23,-1 3-10,4-1-685,0 1-391,2 0 336,0 2 370,0 9 403,0 9 0,0-6 0,0 1 0</inkml:trace>
  <inkml:trace contextRef="#ctx0" brushRef="#br0" timeOffset="159675">12470 3071 5958,'-16'10'18,"-1"-2"1,0 7 0,0 4 18,4 4 0,2 4 1,0-3-38,1-3 0,1-1 0,-6 10 0,4-10-179,10-19 179,1 0 0,0 0 0</inkml:trace>
  <inkml:trace contextRef="#ctx0" brushRef="#br0" timeOffset="160892">12695 3124 7526,'21'-24'181,"0"-2"0,0 2 0,0-1 0,1 5 1,-1 2-1,-4-2-178,-9-7 1,-3-2 0,-3 6-4,-1 4 134,-1-1 1,0 0 145,1 7 90,-1 0-23,0 3-100,-6 5-158,0 0-55,-7 1-34,-1 1 0,-1 1-34,-4 1-3447,-10 0 3469,4 3 1,-6 1-22,11 2-23,3 4-168,-5 7 162,6 1 0,0 1 62,-5 5 6,6-6 0,3-1 3419,3-7-3402,-1-1 33,-2 1-56,5-5-45,-1 0 11,5-2-11,2 2-11,-1 0 23,2 2-1,-1 2 12,1 1 11,0 13 11,0-9-45,0 8-370,0-13-44,0 1-12,1-1 169,1-1 167,4 0-10,3 3 122,-1-5-133,4 4-797,1-4 393,5 0 560,-1 1 0,-3-4 0,-9 0 0</inkml:trace>
  <inkml:trace contextRef="#ctx0" brushRef="#br0" timeOffset="162047">12906 3098 7739,'-27'-6'-190,"3"8"-5515,17 8 5705,-4 18 1409,4-7-1376,-1 6-33,1-8 0,-1-1 0,-7 12 0,5-7 848,-3 7-1094,8-10-606,3-10 852,0-1 0,2-9 0,0 0 0</inkml:trace>
  <inkml:trace contextRef="#ctx0" brushRef="#br0" timeOffset="170183">13502 2952 6731,'-36'-11'134,"7"2"-123,24 6 45,0 2 11,3-1 23,-1 0-56,1 0 190,-2 0-145,0 1-79,2-1 11,-2 2-11,4-2-568,-1 2 1,1 0-1</inkml:trace>
  <inkml:trace contextRef="#ctx0" brushRef="#br0" timeOffset="171723">13184 2859 8389,'-24'-17'11,"3"4"11,20 11 34,0 1 68,-1-1 145,2 2-336,0-2-57,0 1-10,0-2 100,0-2 45,0 1 146,0-2-90,0 4-44,0-2 11,0 3-12,0-1 1592,0 1-1681,0 14 10,0 0 57,0 13-73,0-7 0,0 1 6,0 12 22,0-10 0,0 1-168,2-1 1,1-1-24,0-1 1,0-1-45,7 16 112,-2-10 179,-3-17 79,-3-4 224,0-3-1,-2-1-44,2 0-168,-1 0-90,1 0-33,-2-1 11,5-3-1,-2-1 12,10-10 0,-2 3 0,13-14 12,-9 8-12,6-7 22,-1 1 23,-8 7 56,1-3 89,-8 10-67,-4 0-33,0-2-90,-1 6-11,0-3-23,0 4 0,1-1-22,2-1-11,8-6-202,6 0-55,0 0-248,0 3 12,-6 8-11,-4 0-225,2 2-134,-2 0 930,-1 0 0,-2 0 0,-2 0 0</inkml:trace>
  <inkml:trace contextRef="#ctx0" brushRef="#br0" timeOffset="172408">13118 2965 6417,'34'11'112,"-8"-2"-78,-18-7 89,-2 0-34,2 0-55,2 0 0,5 2 279,1 0-111,5 2-157,0-1-22,9 4-23,-6-3-3348,6 2 3416,-5-2 77,-6-1 68,4 4-123,-11-4-34,-1 1 22,-3-2 68,-4-3 3716,-1 0-3301,-1-1 10,-2 0-571,2 0 0,-1 1-67,3 0-1,-3 1 1,0-1-930,-1 0-661,0 0 1658,2 0 0,-2 0 0,1-1 0</inkml:trace>
  <inkml:trace contextRef="#ctx0" brushRef="#br0" timeOffset="173454">13528 2608 9017,'-10'-3'582,"2"0"-425,5 2-79,3 1 23,-2-1-157,2 1-403,-1 0 459,2 5 0,5 1 0,12 14 0,-1-4-19,4 2 0,3 4 1,-2 0-10,-5-2 0,0 0-6,4 4 1,3 2-1,-5-3-759,-7-5 0,-3 0 759,5 14-11,-8-9 45,-4 9 0,-1 1 0,-7 1 34,-2-6-23,-8-10-2892,1-2 2892,0-4 1042,4-4-896,2-2 459,3-4-504,3-2-78,1 0-34,0 0 3347,1 0-3392,0 1-45,-1 2 90,-1-1 0,-1 2 12,0-2 21,2-1-10,1 0 21,-1-1-3830,1 0 3786,0-5 0,1 4 0,0-4 0</inkml:trace>
  <inkml:trace contextRef="#ctx0" brushRef="#br0" timeOffset="-180735.73">22644 4698 8243,'-9'0'594,"2"1"-582,5-3-12,-1 2 22,-2-3-11,0 2-11,0-1 23,0 1 10,3 0-10,-3 1 33,1 0 11,0 0 11,-1 0 57,1 0 55,0 0 381,0 0-178,-2 0-303,2 0-46,1-1-21,3 0-12,0 0-11,0 0 11,0 0-22,0-1-45,0 2-134,0-2 54,0 0 103,0 0 33,4-3 33,4-1-33,12-2-100,6 2 21,0 0 68,0 3-11,-7 2-12,5 1 34,-9 2-45,3 1-78,-9 3 0,1 0-124,-3 1-33,1 1 168,-4 1 90,0 1 0,-3 2-23,0 3-11,-1 0-90,-1 0 11,-4 2 90,-4 0 45,-3-2-33,-1-2-1,4-2 57,-5-1-23,8-5 22,-4 0-22,8-4 0,0 0-224,2-1 179,0-3-44,11-12-1,3-1 12,12-11-12,2 6-144,-1 1 223,-2 0 22,-2 4-11,-4 1 34,-3 6-23,-6 3 0,-5 2 79,-3 2-1,-2 2-10,1-1-46,-1 0 179,7-4-223,0-1 11,5-4 0,-1 2 0,-1 0 11,-2 0 22,0 1 12,-3 2 56,-2 1 56,-2 2 482,-1 2-561,-1-1-78,-6 0-56,-7 2-179,-22 10 145,6 2 68,10-2 0,-1 1 5,2 5 0,2 0-17,-8 10 17,11-10 1,1-1-18,2 4 11,7-4 1,2-4-34,2-3-45,0-2 23,0-1 33,4 0-22,3-1 11,7 0 0,16-2 56,-4 0 39,-6-3 0,1 0 185,13 0-736,-16 0 0,2 0 602,-1-1 0,1-1 72,9-2 1,-1-1-107,1-2 56,-8 3 0,-4 1 123,-13 1-11,-1 2-1203,-3 0 1,0 0-1</inkml:trace>
  <inkml:trace contextRef="#ctx0" brushRef="#br0" timeOffset="-178238.73">21043 6974 11011,'-5'15'-22,"1"0"22,4-4 0,0 0-23,0 2 12,0-2-23,2 4 23,3-4 11,1 2 0,0 0-11,2-1 11,2 2 0,-2-4-11,0 1-45,-2-6-11,1 1 33,0-2-22,1 1 56,-1-2-34,1-1 12,-1 0-12,0-1-3380,-2-1 3414,1 0 45,0 0 112,6-6-90,-2-3-39,4-5 0,0-2-17,6-8-6,-4 6 1,-1-1-6,8-7 0,-1 2 0,0 3-11,-3 4 0,-1 2 3414,-6 7-3347,-3 1 34,-7 4-23,0 2 22,-2 0-10,1 0-12,-1-1 0,0 1-11,0-1-33,0 0-12,0 0-11,0 1-381,0 0 336,0 5 23,0 13 22,3 0 0,4 11 0,5-4 0,3 2 0,-1 0 11,-1 2 0,0 0-17,-5-11 1,0 0-1691,4 11 0,1 0 1701,-6-8 1,0-2-761,2 8 800,2 6-45,-7-13-90,-2-1 90,-1-2-112,-1-3-78,0 0 145,0-3 3063,-1-1-3007,-3-4 1118,-5-1-1162,-5-2 10,-4-1-33,-3-1-67,-1 0 56,-3-4 56,-3-3 22,7-1 0,-2-2 34,13 5 45,-4 1-79,6 2-11,-2-2 0,7 4 0,-2-3-11,2 2 11,-2-2-12,3-1 12,-3-1 0,2-3-44,1-1 44,1-6-23,1-2 23,0-4 34,0-1 11,1-2-1,5 1-44,4 1-22,5 3 22,3 2-11,1 3 0,0 0 11,2 2-23,7-3-10,-5 5 10,5-1 23,-11 6-11,0-1 11,-2 2 0,0-1 0,0 1 0,-2 0 11,0 1-11,-3 1 23,-3 0-23,-2 1 11,-1 1 11,-3 0-1247,0 0 0,-1 0 0</inkml:trace>
  <inkml:trace contextRef="#ctx0" brushRef="#br0" timeOffset="-175499.73">22220 5082 9745,'-6'18'-23,"0"0"23,6-13 0,0 4 0,0-3 11,0 2-11,0-1 12,0 0-12,0-1 11,0 0-11,0 0 11,0 3-11,0-1-11,0 3 11,0 1 11,0-3 0,0 3 12,0-5-12,0 1 0,0 1-11,0 1 0,0 0 0,0-2 0,0-1-11,0-1 11,0 1-11,0-1 11,1 2 0,-1-1 0,5 2 0,-5-3 11,5 1-11,-5-3 0,1-2 11,-1 4 11,0-2 12,0 1-12,0 2 135,0 9 11,0-3-123,0 6-23,0-11-22,0-1 0,0 0-22,0 0 22,0 2 0,0 4 22,0-2-22,0 5 0,0 7 0,1-9-33,0 7-1,2-12-22,3 2 56,-3 0 23,4 3-12,-4 0 22,3 2-10,-3 2 22,1 15-34,-3-12-11,0 10 0,-1-13 0,0-3-11,0 1-1,0-4-10,0-1 22,0-2 22,0 0-10,0-2-1,0 15 46,0-6-46,0 13 0,-2-11-11,0-1 0,-3-2-11,2-3 11,0 0-11,2 1-23,0-6 34,1 2 34,0-6-23,0-2 269,0 0-359,0 0 79,0 3 23,0 2 111,0-1 23,0-1 89,0-3 158,0-1-539,0-3-750,0-3-560,0-5-359,0-2 1804,4-4 0,-2 8 0,2 0 0</inkml:trace>
  <inkml:trace contextRef="#ctx0" brushRef="#br0" timeOffset="-174032.73">21982 5439 10753,'-4'-17'314,"0"2"-236,3 11-22,-1-2-44,1-1-12,1-3-12,0-8 12,3 1 12,0-6 32,3 7 35,6-5-46,-3 4-21,2-4 10,-3 6-11,-1 0-11,0 0 0,1-1 11,-2 1 1,0 0-12,-1 3 33,1-2 79,-2 4-33,-1 3-12,-1 2-22,-2 5-617,0 0 494,2 0 33,-1 0 45,4 0-11,-1 0 11,1 0 11,-1 0-11,1 0 23,-3 0 223,-2 0-179,2 0 34,-1-2-90,3-1-11,0-3 0,0 0 0,-1 1 0,-2 3-22,1 0-1,-2 2-189,1 0 122,1 0 45,0 0 23,2 0-23,2 0 34,1 0 0,1 0 11,2 0 0,2 3 11,1 1-11,4 5 0,0 1 0,0 2 22,9 8-3391,-8-4 3380,3 4 11,-6-5-11,-5-5 1,0-2 10,-6-5 12,-3-3 89,2 0-168,-3 0-22,2 1 67,1 1 3392,-1 0-3359,3 0-10,-2 0-12,0 0 67,-1-1-22,-2 1-33,0-1 223,0 0-593,0 0-1020,0 1-1972,0 0 3339,-2 1 0,1 0 0,-1-2 0</inkml:trace>
  <inkml:trace contextRef="#ctx0" brushRef="#br0" timeOffset="-172538.73">22564 5254 9756,'-15'27'0,"1"1"0,13-1 0,1 4 0,0 1-11,0 0-12,0-10 1,0-1 22,0 3-11,0 4 22,0-20-11,0-3 33,0-3-10,0 0 346,0-2-391,0-4-168,0-1-247,0-5-583,2-6 594,-1 3 1,4-8-169,-2 5 0,0-2-89,1-2 683,-2 1 0,0 7 0,-2 4 0</inkml:trace>
  <inkml:trace contextRef="#ctx0" brushRef="#br0" timeOffset="-172115.73">22552 5306 8467,'-5'-19'337,"6"2"-259,7 10-78,4 1 0,3 1-11,-1 1 11,2 0 22,1 2 180,10-3-433,-8 3 421,7-3-44,-9 4-79,0-3-56,-1 3 34,-3-1-23,-2 1-10,-1 0 44,-3 0 78,-3 0 310,-2 0-377,0 1-3921,-2 0 3854,-4 0 0,2 0 0,-2 0 0</inkml:trace>
  <inkml:trace contextRef="#ctx0" brushRef="#br0" timeOffset="-171567.73">22472 5478 7851,'27'-10'119,"0"0"1,0-1-1,0 1 1,5-3-1,0 1 1,-8 2-142,-7 2 22,-4 2-12,-2 2 12,0 1 0,-3 0 34,3 0 56,-2 1-1,3-2-55,-1 1-11,2 0-23,-1 0 0,-3 2 22,-1-1 1,-5 1-23,-1 1-587,-2 0 0,0 0 1</inkml:trace>
  <inkml:trace contextRef="#ctx0" brushRef="#br0" timeOffset="-170946.73">22498 5677 7582,'32'-11'174,"0"0"1,-1 1-1,1-1 1,-1 1 0,0-1-1,-2 1 1,-3 2 77,0-2 0,-3 1-107,-2 1 1,1 0 117,6-2 0,-2 0-95,-3 0 68,4-1-180,-20 8 0,-2 0-4146,-12 8 3242,-2-2 0,0 2 0,2-3 0</inkml:trace>
  <inkml:trace contextRef="#ctx0" brushRef="#br0" timeOffset="-170066.73">22538 5121 7627,'-31'0'1535,"6"0"-952,24 0-774,0 0 191,10 0 0,3 0 23,9 0-23,0 0 11,0 0 162,-1 0 1,-1 0-73,7 0 33,11 0-44,-14 0-90,-6 0 0,4 0 33,-7 0 2,5 0-24,-10 0 23,3 0 10,-9 0 1,-1 0-11,0 0-3687,-2 0 3653,-7 0 0,5 0 0,-6 0 0</inkml:trace>
  <inkml:trace contextRef="#ctx0" brushRef="#br0" timeOffset="-169465.73">22683 4976 7123,'31'14'639,"-2"-2"-438,-8-9-61,1 1 0,1 0-106,6 1-12,-6-1 1,-1 0-4241,2 4 4274,-4-2 22,1 3 882,-5 1-892,-4 1 10,-2 1 79,-6 8-78,-18 3-2291,-1-1 2212,0-9 0,-1-2 867,-7 4-856,1-2 22,3-3 1,5-3 257,4-3 112,5-1-89,3-2-916,2-1 602,7 0 0,-6 0 0,6-1 0</inkml:trace>
  <inkml:trace contextRef="#ctx0" brushRef="#br0" timeOffset="-167061.75">21612 6563 6865,'-20'24'11,"1"-4"-11,13-12 23,0-2-1,1-1-11,2-1 68,-2 0 167,3-1 23,0-2 3283,2 0-3563,1-5 11,4 1-11,1-5 11,10-3 0,8-5 0,-4 3-23,2-1 23,-10 9 0,-1 1 0,1-2 12,3-1 44,8-6 100,8-3-83,-11 5 0,-1 0-34,3-1 0,-1 0 11,-4 3 1,-1-1 50,4-1 0,0 0-68,11-7-33,1 0 0,-4 2-11,-11 8 11,-2 0-11,1 3 11,-2-2 57,7-2 21,-6 1 180,13-10-102,-12 6-44,5-3-78,-8 6-12,-2 1-22,-4 2 23,-2 3 22,-2 1-12,-3 2 79,0 0-101,0-2 57,2 2 32,-1-4-21,2 0-23,0 0-56,0-1 45,0 2-23,0 0-22,-2 1 0,0 1 56,-1 0-246,1 1 201,1 0-11,-1-1-4157,0 0 2510,1 0 202,3-1 1445,1-5 0,-1 3 0,-3-1 0</inkml:trace>
  <inkml:trace contextRef="#ctx0" brushRef="#br0" timeOffset="-165474.75">21585 6471 8165,'4'-30'504,"0"1"-504,-4 23 0,0-3 0,0 3 11,0 1 34,0 0 45,0 2-12,0 1 68,0 1-12,0 0-145,0 7 0,-1 2-11,-3 6 22,-1 0 0,-2 2 0,-2 1 22,1 2-22,-2-1 11,-2 6-11,-1 6-11,5-9 11,0-1 0,8-16 0,-2-2 0,1-1 0,1 0 11,-2 1-22,2 1 22,-1 4-11,0 1 0,1 2 0,-2-1 0,0 0 11,0-1 1,0-1-1,-1-1-11,1-2 33,-1 0-10,0-2-1,2 1 23,0-2 33,1 0-100,0 0 22,0 1 0,0 1 0,-1 1 11,1 0-11,-2-1 11,2 0 12,0-2 324,0 0-347,8-1 11,3 0-11,7 1 112,2 0 45,-1 1 180,9 0-158,-9-2-67,8 1 56,-10-1 90,-1 0-146,-1 0-45,-2 0 56,-2 0 23,0-1-46,-2 0-21,-3-1-34,1 1-12,-1-1 46,0 1-34,0-1 22,2 1-22,-3 0-11,0 1 44,-1-2-67,-2 2 12,1 0-1,-2 0 12,0 0-124,0 0 90,2 0 11,0 0-11,1 0 11,1 0-11,-4 0-89,4 2-729,-2 0-314,2 0-762,1-1 1894,2 0 0,-3-1 0,0 0 0</inkml:trace>
  <inkml:trace contextRef="#ctx0" brushRef="#br0" timeOffset="-163044.75">21083 6047 8064,'1'19'-67,"1"9"44,-2-15 23,0 11 0,2-10 0,0 1 0,4 1 12,2 1-12,5 13 0,-3-13 0,3 15 0,-8-22 0,-1 2 0,-1-6 0,-2 0 0,1-1 0,0 1 0,1 2 0,3 4-12,0-2 12,0 1 0,-3-6 45,-1-1 11,0-3 79,-2 0-23,2-1 156,-2 0-111,2-7-134,-2 0 11,0-7-23,0 0-11,-2-2 11,0-1-11,-3 0 11,-1 0 1,0 1-12,-1 1 0,3 1 0,-1 1 0,1 0 0,2 1-12,0 0 12,2-3-11,0 2 22,0-1-11,0 3 0,0 0-11,0 2-34,4 0 0,1 3-134,7 1 112,-1 1-1,4 3 57,-2 1 0,2 0 11,1 0 11,0 0 34,6 0-34,-7 0 12,7 0-23,-13 0-23,6 0 34,-9 1 1,3 4 32,-5 1 12,2 4-22,-5 1 11,2 2 11,-3 0 34,0 6-34,-3-6-11,0 1 123,0-10 145,-1-2 57,2-2 33,0 0-167,0 0-79,0 0-157,-1 0-45,-1 0 23,2 0-12,0 0-739,2 2 761,9-1 12,-1 1 0,8 0 23,5 2 10,-6-2-21,7 4-1,-9-3 11,2 5 101,0 3-67,-4 0 0,-3 3-22,-7-5 56,-1 6-1,0-2-78,0 1 169,0-5 212,-4-1-212,-3-1-24,-6-1-100,-11 3-67,-6 2 16,12-4 1,0 0 17,-13 6 33,10-5 89,8-3 23,8-4 203,-1-1-293,3 0-22,0 0-45,0 0-11,2-1-11,-1-1 0,0-1 11,0 1-34,0 0-11,2 1-1516,0 0 0,0 1 0</inkml:trace>
  <inkml:trace contextRef="#ctx0" brushRef="#br0" timeOffset="-52658.73">23332 5492 6159,'-20'-2'180,"4"0"-180,12 2-45,2 0-370,0 0 315,2 3 55,0 10 45,0 11 0,4 12 0,-3-15 0,0 0 0,6 13 0,-4-1 0,1-10-3392,-2 10 3392,-1-8 0,1 7 0,-2-4 0,0-4 0,0-3 0,0-8 0,0-9 0,0-2 0,0-1 0,0 1 3392,1 0-3392,0 3 0,2 1 0,-2 5 22,0-4 12,-1 3-12,0-6-11,0-1 34,0-1 258,0-2-303,13-16 0,-9 12 0,9-13 0</inkml:trace>
  <inkml:trace contextRef="#ctx0" brushRef="#br0" timeOffset="-51698.73">23292 5532 5756,'0'0'0</inkml:trace>
  <inkml:trace contextRef="#ctx0" brushRef="#br0" timeOffset="-49346.73">23107 5598 5734,'-16'-21'0,"5"4"0,19 7-5660,-2 2 5660,1-2 1409,3-5-1409,-1 2 859,4-4-859,8-2 0,-12 8 45,5-4-1,-13 13 3494,-1 1-3471,1 1-89,2-3 22,0 1-56,5-4 45,-2 3-12,3-2-10,-4 5-35,-1-1 57,0 1 0,-4 0 11,2 0-11,0 0 22,1 3 34,-1-2 33,0 2-33,-2-2-11,0 1-34,0-1-12,2 3 12,2 2-22,2 2 22,3 2-11,-1-3 11,1 0 0,-2-3 11,-2-1 11,-1-1 79,-3-1 325,0 0 313,-1-1-773,0 2 34,0 0 0,0 1 0,2 1 34,-2-2 0,1 0 22,-1-1-45,0 0-112,0 0-784,0 2 258,2 2 627,3 3 0,0-3 0,0-1 0</inkml:trace>
  <inkml:trace contextRef="#ctx0" brushRef="#br0" timeOffset="-47230.73">24403 6021 6350,'-18'-11'67,"3"0"-56,9 6-11,1 0 23,0 0 10,-3-3-33,3 3 0,-2 0-56,6 4-67,0 1 157,1 3-23,0 4 0,0 12-6,0-1 1,0 2 5,0 12 0,0-2 1,0-2-12,0-3-849,0-3 0,0-1 849,0-4 0,0 4-22,0-10 22,0-1 0,0-3-11,0-3 11,0 0 0,0 0 11,0-1 1709,0 3-1709,0 1 0,0 1-11,0 2 11,0 0 1,0 2 21,0-1-10,0 0 55,0-5 45,0-1-33,0-5-165,0 0 0,0 0 1</inkml:trace>
  <inkml:trace contextRef="#ctx0" brushRef="#br0" timeOffset="-46144.73">24377 6445 7269,'18'-10'11,"-4"2"45,-13 7-169,-1 0 69,1 1 44,1 0 0,1-1 0,-1 0 22,-1 1 191,-1-2 112,1 2-90,-1-1-324,1 0-23,2 1 112,0 0-11,1 0 11,0 0 44,-3 0-716,0 0-728,5 0 1400,5 0 0,-3 0 0,2 0 0</inkml:trace>
  <inkml:trace contextRef="#ctx0" brushRef="#br0" timeOffset="-44726.73">25436 6021 6596,'-2'29'-6,"0"0"1,-1 7 10,1-12 1,-2-2-6,2-1 0,0-1-11,0 2 11,2-1-6,2-1 1,0 1-591,4 7 601,-1-9 1,1 5 5,3 3 0,2 5 1,1 0-1,-1-4-6,-2-1 1,1-1-574,0 2 0,2 6 0,0-2 0,-4-7 602,0 4-1944,-4-1 1955,-1-2 156,-3 0 13,0-4 21,-7-1-112,5-8-56,-7-2 185,9-9-39,-2-2 1167,1 0-1369,0 0 3348,-3-2-3393,0 1-22,-1 0 56,4 1 23,-1 0-1,-3 3 0,0 0-10,-4 3-35,2-3-10,3-1-35,1-1-455,3-1 0,0 0 1</inkml:trace>
  <inkml:trace contextRef="#ctx0" brushRef="#br0" timeOffset="-43757.73">25303 6748 6294,'-28'22'11,"9"6"-11,25-11-22,2 7 22,3-9 0,0 1 0,3 2 11,0 3 0,-4-5 0,1 0 12,2 8-3415,2 5 3459,-8-11-90,-5-8 12,2 0-56,0-7 56,-1-1 11,9 3 0,-7-3 0,3 3-11,-3-4 3403,0 0-3336,3 2-79,5 1 12,0 1 0,-1-1 11,-5-4 22,6 0 1,-5 0-23,14-2 0,-9 0 11,6-3-11,-7 1 33,2-3 46,10-14-27,-6 3 0,2-4 1,0 1-48,-1 1 1,0 1-417,1-2 1,0-2 0,-4 6 410,2 1-470,-8 7 492,-3 2 12,-4 4 1053,0 2-527,-3 1-2935,0-1 2669,5 1 0,-3 0 0,3 0 1</inkml:trace>
  <inkml:trace contextRef="#ctx0" brushRef="#br0" timeOffset="-33348.73">22247 5941 5812,'0'0'0</inkml:trace>
  <inkml:trace contextRef="#ctx0" brushRef="#br0" timeOffset="-31047.73">22313 5968 7111,'-10'5'90,"2"-2"-79,5-3-11,1 0-11,2 0 11,-3 0-22,3 0 22,-2 0 0,1 0-34,-2 0 34,2 0-34,0 0-66,0 0 55,1 1-90,-2 7 102,2-1 33,0 5 0,0-6 0,0-1 0,-1 2-11,1 3-12,-1-3 1,1 2-1,0-7 12,0-1-34,0 2 45,0-2-22,0 1 0,0-2-1,1 1-10,0-1-23,8 1 56,-5-1 0,5 1 0,-7-1 11,0 0 0,-2 0 11,2 0 57,0 0-68,0-1 11,0-1 23,0-2-34,-2 0 12,1-3 33,-1 1-45,0 3 11,0 0-10,0 3 256,0 0-413,0-3 111,0 9 23,0-4-67,0 13 44,0-9 34,0 5-22,0-8-1,1 0 1,2-1-23,1 0-33,2-1 10,1 0-44,-1-1 45,0 0 56,0 0 22,0 0 23,0 0 22,4-3-11,-4-2 235,0-10-101,-4 6-90,-1-5-77,-1 6-12,-2 1 11,-12-4 22,1 4-33,-9 0-56,10 5-78,-1 2 56,6 2 33,-3 2-11,4 5 22,-1 7 23,4-2 0,-1 8 11,4-9-23,0 1-89,0-5 68,0-4 21,0-1-10,0-4-124,2 0 157,3 0 56,7-4-23,-1-3 6,3-8 1,0-3-1444,-1-6 1409,-1 4 1,-2 0-534,-1-5 550,-3 3-2740,-1 0 2740,-4 3 23,1 5 34,-2 2 301,-11 4 569,1 4-927,-11 1-44,-5 9-23,-2 15 34,0 1 194,13-2 0,3 0-306,2 7 55,1-2 3348,9-9-3380,4-8 55,1-3-11,3-2-79,5-2 135,-5-1 34,2 0 0,-5 0 66,-1-6-66,1-1 11,-2-6 123,-1-2 22,-2 2-44,0 1-23,0 5 191,-2 2-191,-2 3-123,1 0-78,-4 2 11,4 0-112,-3 9 10,3 10 169,0-2 0,2 2-11,1-14 11,0 0 0,0-4 269,0 0-269,5-1 0,-4 0 0,5 0 0</inkml:trace>
  <inkml:trace contextRef="#ctx0" brushRef="#br0" timeOffset="-177627.46">16267 5003 6977,'12'-16'280,"-1"2"-179,0 5-5694,-3 1 5638,2-1 1420,-1 0-1431,-2 1-1387,0 0 1498,-1 1-10,-3 1-1,1 2 2246,-3 2-2245,0 1-281,-1 0 135,7 21 0,-5-8 3403,5 16-3381,-6-7 11,-1-5-22,0 4-11,0-7 11,0-3-11,0-1-11,0-2-12,0-4-11,2 0-11,0-2 45,3 0-23,2-1-458,14-9-629,-5-3 1121,8-13 0,-15 11 0,-4 1 0</inkml:trace>
  <inkml:trace contextRef="#ctx0" brushRef="#br0" timeOffset="-177393.46">16505 4698 6350,'-13'-13'0</inkml:trace>
  <inkml:trace contextRef="#ctx0" brushRef="#br0" timeOffset="-176042.46">17008 5042 6630,'14'-21'128,"0"0"1,0 0 0,5-9 0,-2 6 140,-6 10-101,-3 4 68,-5 4 10,-2 4 180,-1 2-471,0 6 0,0 5 23,0 20-12,5-5 23,-1-6 0,-1-1 11,11 10 0,0 0 0,1 0 0,-1-1 11,0-2 173,-8 0 1,-1-1-50,0-1-68,-3-3 1,-4-3 156,-8-9 0,-7-3-112,-8 1-3437,-3-3 3426,-3-1-2134,3-2 2301,3 0 13,9-1-90,4-2-169,7-3-78,3-10 34,4 0-12,7-6 0,3 7 12,6 2 2257,-1 2-2258,-2 4 3382,0 2-3550,-3 3-504,3 0-168,0 1-66,5-1-114,2-3 1043,4-2 0,-11 1 0,-2 0 0</inkml:trace>
  <inkml:trace contextRef="#ctx0" brushRef="#br0" timeOffset="-175124.46">17855 4804 7907,'2'24'-11,"0"2"11,-2-4 0,0 2 11,0 13 0,0-10-22,0 6 22,0-14-22,0-6-11,1-3-1,0-5 23,1-3 23,0-2 22,-1 0 22,1 0 0,1 0 0,5-4 34,-2-2 0,3-4-3471,-1-1 3493,6-8-78,-4 3-318,4-5 273,-2 4-38,-1-1 49,3 2 12,-2 1-1,-1 4 3211,-2 2-3267,0 3-67,-2 2 540,0 2-439,0 0 110,-1-1-110,2 0 11,-1 0 1,0 1-12,0-1-146,0 1-1243,4 0 1389,-6 2 0,3 1 0,-6 1 0</inkml:trace>
  <inkml:trace contextRef="#ctx0" brushRef="#br0" timeOffset="-174811.46">18040 4963 7347,'22'21'829,"-1"-2"-695,-8-11 68,-1 0 347,4 4-459,-8-6-68,4 1 1,-8-5-23,1-2-347,2 0-1637,3 0 1984,-4 0 0,0 0 0,-6 0 0</inkml:trace>
  <inkml:trace contextRef="#ctx0" brushRef="#br0" timeOffset="-170849.46">16307 5651 8691,'-9'-25'-33,"2"4"33,7 9 0,0 3 11,0 2-11,0 3 0,0 2 11,0 0-437,0 2 337,1 0 55,1 0 68,7 13-1,-5-3-21,5 13 21,-5 3-22,0 3-11,1 1 12,-1-4-12,-2-11 0,2 0-12,-1 0 1,1-6-34,0 1 12,-2-9-12,2 0 34,1-1 11,2 0 11,4 0 34,3-3-12,3-4 1,3-5-23,-1-6 12,2-2-12,-3-1 56,-4-3 17,-8 3 0,-2-1 39,1-6-50,-4 7 0,0 1 28,-3 2 146,-6 1-124,0 7-56,-3 0 56,7 7-112,2 2-11,0 0-56,2-1 23,0 1-348,0 0 336,8 1 12,-3 0 33,11 0 0,-7 0 0,1 0 11,-4 0 11,-1 0-22,0 0 0,-1-1 23,3 0 66,-1-1 23,3 1 247,4-4-359,-4 3 11,1-1 34,-8 3-45,-2 0-3843,1 0 3843,-1 1 0,0 0 0,0 1 0</inkml:trace>
  <inkml:trace contextRef="#ctx0" brushRef="#br0" timeOffset="-169756.46">16505 5928 7784,'3'-19'67,"0"-1"0,2-12-67,0 29-33,1 1-46,2 1 35,1 1 44,5 0-12,-6 0-21,1 1 33,-6 1 67,-1 5-22,-2 0-34,0 3 34,0-1-45,0 0 11,0 2 11,-1-5-22,0 1 12,-1-6-113,1 0 101,9-8 22,3 1 23,17-14-34,-7 6 12,5-4-1,-13 8-22,-5 4 11,-1 2 90,-5 3-23,-1 1 34,-1 0-33,-5 4-57,-3 1 34,-7 5-22,0 0-23,1-1 23,2-2-1,4-2-33,3-1-11,2-3-34,3 0-67,0 0 56,0 1-11,0 1 33,0-1 12,4 2 22,0-1 0,5 1-11,6 1 11,-5-2 11,4 1 23,-7-3 10,1-1 35,0 0 55,-1 0 23,2 0 56,-2 0-157,-1 0 12,-1 0-57,-2 0-11,0 0-11,-1 0-472,-1 0-133,0 0-336,1 0-224,-1 0 1176,0 0 0,-1 0 0</inkml:trace>
  <inkml:trace contextRef="#ctx0" brushRef="#br0" timeOffset="-168432.46">17035 5704 8972,'-15'-27'196,"1"1"0,0-1 0,-8-1 0,10 3-191,22 5 1,5 5-28,-2 7-57,6 2-358,1 30 415,-10-9-1,-1 14 1,-2 3-79,-9-3 90,9-9 0,3-3 78,1-10 28,13-17 1,0-9-35,-13-4 1,-3-1 33,8-1 0,-1 0-174,-12 5 1,-3 2 11,0 5-67,4 12 123,11-1 44,-4 1-10,8-1-23,-13 2-23,4 0 46,-2 0 66,0 0-78,0 0 12,-5 0-1,1 0 1,-1 0-225,-3 0-963,1 7-23,-1 0 1188,0 6 0,0-9 0,0 0 0</inkml:trace>
  <inkml:trace contextRef="#ctx0" brushRef="#br0" timeOffset="-167298.46">17127 5849 7370,'9'21'-23,"-1"-4"-5682,-8 3 5694,3-10 1397,4 8-1409,1-12-10,4 0 881,-3-5-848,3-1 45,9-4 56,-2-5 22,7-6-11,-7-5-22,-1-1-56,-3-1-23,-3 5 3414,-3 2-3402,-5 4 22,-2 5 22,-2 3 34,0 2-113,0 1-10,-4 4-12,2-2-22,-2 4 23,2 0-12,2 0 34,0 2 0,0 3-1,0 1 12,0 1 12,0 13-12,0-7 11,0 8 0,0-10 34,0-1 11,0-3 22,0-1 12,0-3 111,-8 3-122,3-5 78,-6 1 111,5-6 495,-2-1-618,3-1-44,-2 0-67,4-9-79,2 2-34,3-19 79,2 13-11,4-6 0,1 12-34,4-1-168,0 2 213,18-3 0,-19 5 0,8-1 0</inkml:trace>
  <inkml:trace contextRef="#ctx0" brushRef="#br0" timeOffset="-165817.46">17947 5478 9341,'-6'-20'549,"0"4"-538,6 9-11,0 3-22,1 2-23,0 0-22,2 2-79,0 0-78,2 6 56,4 11 168,-2 2 12,0 12 10,-5-6 0,-1-5 1,-1 0 10,0 12-1712,-2-8 0,0 1 1690,-1 0 0,-4 3-145,7-12 145,7-8 56,7-1-11,1-6 23,0-1 3514,-4-1-3525,-2-5 290,2-5 91,-2-6-169,2-5-191,-4-1-55,-2-3 22,-3-10-56,-1 10 0,-1-5 0,0 14 34,0 3-23,0 7-11,0 1 0,0 6-90,0 0 23,0-2 45,0 0-102,15-9 124,-9 6 12,14-6-1,-10 8 22,4 0 57,5-2-68,-5 3 68,6-1-56,-15 3 22,2-1-12,-6 1 12,-1 0 23,2 0-79,1 0 56,2 0 56,2 0-34,1 0-22,-2 0 0,-3 0-45,-1 0 34,-1-1-90,0 1-2050,9 3 538,-2 2-471,5 3 2028,-7 0 0,-4-3 0,-2-2 0</inkml:trace>
  <inkml:trace contextRef="#ctx0" brushRef="#br0" timeOffset="-164919.46">18199 5730 8478,'18'5'639,"0"0"-605,-11-6-56,3 1 44,2-1-22,-2 1 0,0 0 0,-4 0 0,-2 0-22,0 0 22,-3 0 0,1 0 22,-2 1 12,2 3 89,-2 7-56,0 1-3414,-5 6 3448,-3-2-101,-5 1 11,-1 0 11,-4 3-22,9-6-22,-4 12 11,9-13-1,0 5-10,3-10 22,1 0-11,0 0 0,0-3 11,0 0-56,0-3-12,0-1 68,2 0 0,5 0 23,2 0-12,5 1 34,6-2 44,-6 1 3415,2-1-3380,-8 0-46,-3 0-56,-2 0 1,0 0-23,-1 0 0,1 0-23,-2 0 12,1 0-45,1 0-112,0 0-190,1 0-124,1 0-168,-2 0-190,3 0 840,-3 0 0,-1 0 0,-2 0 0</inkml:trace>
  <inkml:trace contextRef="#ctx0" brushRef="#br0" timeOffset="-164286.46">18106 5902 8882,'26'0'109,"0"0"0,0-1 1,9 1-1,-5-1 48,-15 1-56,0-2 223,8 2-133,-9-2 157,5 2-124,-11 0 22,1 0-78,-1-1-168,-1 0 0,0 1 0,-3 0 0,0 0 23,1 0-1,0 0-22,0 0-22,0 2-247,-4 2-247,2 2-391,-2 3-606,0 2 1513,-7 3 0,5-6 0,-5-1 0</inkml:trace>
  <inkml:trace contextRef="#ctx0" brushRef="#br0" timeOffset="-161447.46">16426 6352 8490,'-18'0'471,"4"1"-337,10-1-67,1 0-33,1 0-34,0 0 0,2 0 0,-3 0 0,2 0-11,-1 0 11,-3 0-34,1 0 12,-3 0-68,-6 14 34,5-4 11,-5 12 45,6-6-45,4 1 1,0 9 10,2 2-11,1-2 11,3-6-44,2-10-3382,4-4 3427,6 0 33,0-2 45,13-3-23,-8 1 79,11-5 67,-12-2 168,1-3-168,-2-2 3303,-2 0-3270,5-5-145,-10 4 34,6-4 0,-10 5 134,-1-6 79,-4-3-214,0 0 1,-2 0-12,-2 5 57,-2-1-90,-1-2-45,-1 1 0,0-1 0,1 0 22,0 3-22,1 3 67,0 4-44,0 2 44,1 3 34,-2 2-101,1 0 0,-3 0-101,-8 6-280,-7 11 22,0 3-414,1 7-1513,14 2 2286,2-9 0,4-3 0,1-11 0</inkml:trace>
  <inkml:trace contextRef="#ctx0" brushRef="#br0" timeOffset="-160074.46">17207 6259 5879,'-13'25'316,"2"0"1,-2 0-1,-4 6 1,3-1-267,9-1 1,3-1-6,-1-8 0,-1-2 45,-3 7-12,0-2 0,-1-2 12,1-4-23,1-4-44,3-3-1,0-5 34,1-3 157,1-1 851,0-1-907,1-7-123,0-4-34,0-8 0,0-3 0,0-1 5,0 1 1,1 1 50,2-7-45,0 6 0,1 3 101,4-1-11,0 3 470,5-10-615,-5 14 10,7-7-11,-5 16 23,5 0 11,0 2-45,1-1-3359,0 3 3382,-4 0-35,0 0 1,-4 0 11,-1 0 0,-3 7 56,-2 0 23,-1 8 33,-1-1-45,0 0 3437,-3 2-3415,-3-2-33,-3-2 34,0-3-23,2-3 68,4-2-12,1-3 0,2-1-302,2 2 190,15 4 45,-2 1 0,11 3 11,-10-4-11,-2 0 0,-6-1-11,0 4 67,-4-2-45,-1 3 45,-3-3-22,0 0 89,0 3-33,-7-4 134,-3 3-11,-10-5-67,-14 4-23,7-2 11,-10 2-33,15-3-34,1 0-22,5-2 34,2 1 33,6-2 67,2 0-67,5-2-1322,1 0-370,7 1 0,7-1 1580,10 1 0,-7-1 0,-3 0 0</inkml:trace>
  <inkml:trace contextRef="#ctx0" brushRef="#br0" timeOffset="-158961.46">18093 6365 8232,'-20'13'7,"1"1"1,1-2-1,5-1-7,13-4 0,0 6 12,0-3-12,0 5 67,0-5-45,2-2 45,3-1 34,3 0 78,8 0-44,-2-2 336,20 1-359,-14-4-11,10 0 44,-14-2 23,-2-2-112,2-3-45,-4 0-3358,0-3 3370,-3 2 60,8-11 175,-3 4-56,5-8-68,-10 7-10,0 3 32,-3 1-44,-2 2-33,-2 2 44,-1-1 112,-1 2 3418,0-1-3205,0-2-142,-6-2-228,0 1-66,-6-1-1,2 4-11,-1-2 56,-5-3-11,0 1-12,0 0 34,-1 6-67,8 3-78,-2 1-79,-6 8 56,2 2-324,-7 7-169,7-3-258,1 0-123,2-2-358,4-1-941,0-4 2274,0-3 0,3-3 0,0-1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3:04:46.3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20366 7997 7123,'-33'3'190,"-1"0"1,7-1-1,4 1-122,3-3-57,10 0 0,3 0 11,-1 0-66,4-1-24,1 1 68,1-1 23,0 1 156,-2 0 56,0 0 45,-1-1-67,0 1-56,4-2-22,-3 1 55,4-1-22,-3 1 67,3 1 393,-1 0-528,1-1 69,0-2-135,0 1-23,-1-1 34,0 1 0,0 0 100,-1 1-212,2 1-11,4 0 78,4 0 78,6 0 0,5 1-3380,3 0 3358,-5 0 0,1 1 45,-4-2-2314,5 0 2269,7 0-22,3 0-23,5 0 12,-2 0-23,0 0 0,-2 0-64,-6 0 75,-2 1 2220,-5 0-2231,-4 0 0,-1 0-11,-1 0 3348,3-1-3337,1 1 178,-1-1-178,-2 0-3380,-2 0 3413,-3 0 12,-4 0 45,-2 0 1041,-1 0-1724,-10-7-1122,-4-6-4049,-13-13 5764,11 9 0,2 1 0,-4-5 0,4 3 0</inkml:trace>
  <inkml:trace contextRef="#ctx0" brushRef="#br0" timeOffset="1384">20458 8261 6417,'-17'0'975,"-1"0"-292,8 0-616,-8 0-67,6 0 0,-9-2 0,7 1-22,-9-2 33,5 1-11,2 0 11,5 2 101,5-1-67,3 1 0,1 0-11,1 0 739,0 0 134,-2-1-784,-3 0-111,-5 0-12,3-1 0,1 2 11,6-1 11,-1 1 192,2 0 21,-3 0-33,1 0-68,-3 0-22,1-1 22,0 0 46,-3-1-136,3 2-100,1-2-11,1 2-302,2 0 335,9-1-22,17 0 56,2 1 5,8 0 1,1 0-6,-15 0 0,-1 0 0,9 0 0,3 0 5,-4 0 1,-1 0-244,7 0 300,-9 0 0,0 0 132,8-1 30,-13-1-56,6 0-32,-15 0-47,-3 1 23,-3 0-56,-4 1-56,-1 0 302,3 0-302,-2 0 100,3 0-78,-1 0-22,-3 0-930,0 0-751,-8 2-1143,-3 2 2824,-13 1 0,10-1 0,0-2 0</inkml:trace>
  <inkml:trace contextRef="#ctx0" brushRef="#br0" timeOffset="2898">21556 7614 9610,'-13'-6'157,"-2"3"-191,6 5-22,-2 4-67,-4 8 90,5-2-1,-3 5 23,3-4 0,5-2-68,1 4 12,3-2 56,1 3-23,0-4 23,0 2-23,8 7-22,7-1 45,5-10 0,10 1 0,1-3 0,-4 0-66,-2 0 1,1 0 104,1-2 0,4 1 0,0-2 0,-7-2 118,4-6 55,-10-4 1,0-4-79,7-7-95,-9 2 0,-2-2 28,-4-1 0,-3 0-11,0-12 39,-3 6 1,-4 2 27,-7-2-89,-4-5 279,-4 15-223,0 1-35,-4-4-10,6 3 0,-3-5-12,6 6 293,-5-5 391,-1 3-504,0 3-23,-3 4-179,3 8-67,-7 1-112,-7 8 11,-5 6-1476,15-3 1,0 2 1603,1 0 1,1 1-1135,3-1 1,2 1 725,2 3 0,2 0-403,1 6-864,20 7 595,4-16 1120,5-3 0,2-2 0,-5-3 0,9 1 0</inkml:trace>
  <inkml:trace contextRef="#ctx0" brushRef="#br0" timeOffset="3502">21900 7560 8849,'12'0'-12,"-3"0"-10,-10 1-46,-2 2 23,3 1 23,-2 1 22,2 4-11,0 0-23,0 2 12,0 0 11,0 2 11,0 2 11,2 12-11,5 10 0,-4-19 0,0 3 5,5 9 1,0 0-6,-4-10 0,0 0 5,1 7 1,0 0 5,-3-8 1,-1 0-7,0 17 1,0 0 27,-1-15 1,0 1-1657,0 16 0,0-2 1690,0 1 12,0-4-23,0-8 33,0-11 102,0-6-79,0-2-34,0-4-997,0-2 0,0 0 1</inkml:trace>
  <inkml:trace contextRef="#ctx0" brushRef="#br0" timeOffset="4084">22350 7468 7044,'4'31'37,"-1"0"1,-1-3-1,1-3 64,-3 6-51,0-12 1,0 1 117,0 9 0,0 1-313,-1-6 1,2 1 211,-2 1 0,2-1 141,-1 6-107,0 2-79,0-13 79,0-2 347,0-15-358,0-5-337,0-30-837,0 6 764,-1 1 1,2-2-214,-1-1 0,0 2 180,-1 4 1,2-1-261,-1-7 0,0 1 0,0 4 0,-1 7 0</inkml:trace>
  <inkml:trace contextRef="#ctx0" brushRef="#br0" timeOffset="4366">22361 7604 9274,'30'-15'11,"0"-1"0,0 1 0,-1 0 1,7-4-1,0 0 0,-12 10 12,-15 10-12,-3 1 11,-3-1-167,-2-1-629,1 1 774,0-1 0,-1 0 0,1 0 0</inkml:trace>
  <inkml:trace contextRef="#ctx0" brushRef="#br0" timeOffset="5617">22443 7759 9185,'-11'-8'11,"2"1"0,4 4 23,0 2 44,2 0 112,0 1-111,3 0 1254,-1 0-1512,5 0 179,5 0-667,7 0 678,2 0 23,4 0 22,4 0 0,-5 0-45,3 0 34,-7 0 246,4 0-22,-5 0-157,1 0 191,-4 0 431,-5 0-734,2 0 0,-6 0 0,0 0 23,2 5-23,-1-3 0,2 4 11,-4-4 146,-1-1-1297,-1-1 1,-1 0 0</inkml:trace>
  <inkml:trace contextRef="#ctx0" brushRef="#br0" timeOffset="6431">22350 7958 8658,'18'6'190,"-1"2"1,16 4-45,-19-12 229,8 0 0,1 1-252,3-1 236,3 0 0,0 0 10,3 0-245,-1 0 77,1-1-156,-17-1 0,4-1-34,-7 0-11,2 1 28,4 1 0,1-1-17,2 1 17,-1 0 0,-1 1 62,-11-1-34,-1 1-44,-5 0-2556,-2 0 2544,-11 1 0,8-1 0,-8 2 0</inkml:trace>
  <inkml:trace contextRef="#ctx0" brushRef="#br0" timeOffset="12108">23290 7693 11448,'4'-14'22,"-1"0"-22,-3-1-22,2-2 22,0-2-4252,3 0 4252,1 0 23,1 1 814,2 2-837,-1 1 0,0-1-11,3-5-1,1 0 1,0 1 11,0 4-11,-4 7-11,0 0-23,5-3 3437,-6 6-3426,1-1-123,-5 7 23,-2 0 56,4 0 33,7 3 11,4 9-3369,3 1 3408,-7 4 1,-1 2-487,0 1 504,2 12-12,-10-14 0,-1-2 23,-2-1-23,0 8-11,0-6 0,0 4 3132,0-6-3155,0 4 12,0-4-11,0 3-46,3-7-88,1-2 852,4-2-718,1-1 10,-1-3-10,2-1 22,-2-2 190,22-13-156,-9 0-12,-4 1 1,0-2 10,-5-2 1,-2 0-12,4-8 12,0-9-23,-8-1 12,-4 0-12,0 2-11,-2 7 0,0 12 45,-4-1-45,2 6 11,-4-1-11,3 3 11,-1 0-11,2 3 0,-1-1 67,1 2-56,0 0 1,1 1-12,1 0 33,0 0-33,0 0 11,-1 0-11,1-1 45,-2 1-22,1-1 33,0 2 0,0-2-23,1 2-78,-1-1 12,0 1-460,0-1 493,6 1 0,6-1-3392,7 0 3403,5-1-882,0 1 871,-3 0 0,-1-1 11,5 1-11,-5 1 0,2 0 2972,-3 0-2961,-7 0 1370,1 0-1000,-6 0-202,-4 0 0,0 0-302,-2 0-392,0 3-2746,-2 4 3261,-2 3 0,2-2 0,-2-3 0</inkml:trace>
  <inkml:trace contextRef="#ctx0" brushRef="#br0" timeOffset="13796">23819 7772 8344,'-29'5'471,"5"0"-314,18-1-12,-1 1-66,1 1-34,-1 0-23,-1 5-22,-1-3 0,2 3-11,3-3 0,2 1-57,1 4 24,2 3 32,7-1 24,14 2 10,-2-9 34,9 1 67,-12-7 639,11-2-3134,-9-12 2663,3 1-1583,-12-10 1629,-8 6 40,-1 1-142,-1 0-67,-10-4-100,-9-2 2593,1 5-2582,-7-3 2177,14 12-2222,2 0-12,3 5 61,4 1-61,0 0-22,-1 0-157,-5 0-358,-12 16-169,1-1 113,6 1 0,1 0-1805,-4 10 2376,8-2 0,2-11 0,5-5 0</inkml:trace>
  <inkml:trace contextRef="#ctx0" brushRef="#br0" timeOffset="17564">24070 7666 10529,'-17'-21'135,"4"1"-68,13 6-11,0 0 34,0 1-68,0 0-4262,0 2 4262,0 0 12,2 2 825,0 1-848,2 2 1,0 1-12,1-1-34,1-1-33,23-11 0,-10 8 27,-1 2 1,2 0-6,3 6 45,2 1 0,-6 7 0,2 3 34,9 6 1436,-10 0 1,-1 0-1426,4 11 22,-4 0-22,-8 9-34,-5-8 0,-6-5 1,-2-2-12,-6 2 0,-4 3 44,-16-11-32,5-6-12,-11-1 0,7-6 0,-1-1-90,-5-4 12,12 1 495,1-3-507,13 1-11,4 1-89,2 0-158,2-1-10,12-3-34,7-2-292,14-4 146,-14 6 1,-1 1-337,1-2 0,0 1 874,0-1 0,-3 1 0,5-1 0,-7 3 0</inkml:trace>
  <inkml:trace contextRef="#ctx0" brushRef="#br0" timeOffset="18509">24414 7587 8478,'22'5'684,"-2"-3"-6198,-9-8 6018,-1-1 630,3-5-922,-3-2-121,1-3 66,-2 0 1048,-3-4-913,-4 1-281,-9 3-78,-7 4 3166,-3 10-3222,-2 2-79,7 1-82,-6 19-186,10 3 313,1-1 0,3 1 118,9 0 0,4-1 39,4 14-1696,-2-18 0,1-1 1685,8 4 11,3 0-34,-7-8 34,1-1 213,-5-10 168,6-21-325,-2 0-148,-4 2 0,-2-2 137,2-12 3312,-1 1-3296,-6 12 1,0-1-62,1-3-56,0-3-33,-3 20-337,7 3 303,-2 11 101,8 4 397,-3 9-375,0 2 0,1 1 0,-3-1 22,1 0 157,-5-8 101,-1-4 998,-4-9-1222,-1-9-67,9-12 0,3-3 11,2-5-6,-2 4 0,-1 2 6,-1 8-67,-9 10-404,-2 3 449,0 8 22,0 3 22,0 10-22,0 3 0,-2 3 22,0-2-44,0 0 11,1-1-3381,1-8 3403,0-4 57,0-10-360,0-1-1579,0-6 1871,0 0 0,0-1 0,0 2 0</inkml:trace>
  <inkml:trace contextRef="#ctx0" brushRef="#br0" timeOffset="19479">25182 7111 9095,'-21'19'14,"0"0"0,-1 0 0,-7 9 0,5-4-3,7 4-11,2 1 0,3 1 50,5-5 1,1 2-498,2-5 0,0 2 480,-2 8 1,1 2 10,3-6 1,0-1-23,0 2 1,-1-1 33,2 1 0,0 0-23,1-3 1,-1 0 0,0-2 0,1-1-6,0-4 0,0 1-1443,0 5 1,1 0 1414,2 3 34,2 9-34,2-27-12,-2-2-10,0-4 22,-2-1 0,2-2-1143,25 0-695,-14-6 1838,20-5 0,-27 1 0,-2-1 0</inkml:trace>
  <inkml:trace contextRef="#ctx0" brushRef="#br0" timeOffset="20146">25182 7481 9599,'-14'34'-213,"17"-9"370,1 15 0,9-8 95,17-39 0,4-11-510,-2 6 168,-4-16 1,-8 7 78,-19 25-68,-2 16 1,1-4 33,2 0 45,4-4 23,6-5 279,17-4-3593,-10-1 3392,10-2 64,-15-5 295,-5-8-180,-5-7-157,-8-5-2338,-3 4 2226,-7 4-11,5 9 2260,1 2-2305,5 4-1297,1 2 1107,7 4-886,12 7-380,0-4 1501,9 1 0,-15-6 0,-3-2 0</inkml:trace>
  <inkml:trace contextRef="#ctx0" brushRef="#br0" timeOffset="20580">25764 7203 9263,'-37'-2'52,"24"24"0,3 13 1,5-3 25,3-10 1,4 3-1,0 4 0,0 8 1,1 2-1,-1-3 1,1-9-79,4 8-6,-1 4 0,2-9-330,-1-28-100,-2-1-360,1-4 796,-2-17 0,-2 11 0,-1-9 0</inkml:trace>
  <inkml:trace contextRef="#ctx0" brushRef="#br0" timeOffset="20847">25757 7562 10249,'-25'-22'110,"-1"1"0,0 1 0,0-1 1,-6-5-1,2 0 0,17 11 343,30 12 1,9 6-297,-5-3 1,0 0-130,-1 0 0,1 0-6,-1 0 0,-2 0 46,10 2-46,-4 1 0,-3 0-22,-10-2-11,-1 0-3762,-1 0 2709,-1-1-583,2-2 1647,3-9 0,-6 7 0,1-7 0</inkml:trace>
  <inkml:trace contextRef="#ctx0" brushRef="#br0" timeOffset="21278">25909 7190 9017,'12'26'186,"1"0"1,1 3 0,2-2-143,3-5 1,-1-2-634,-1 1 1,-2 0 700,0 8 364,-6 0-331,-6 0 215,-2 0 318,-7-8 1,-2-1-298,-3 5-191,0-9 1,-3-1-163,-9-7 0,0-1-2863,-6 12 1888,9-12 0,2 1 947,7 8 0,11-12 0,0-2 0</inkml:trace>
  <inkml:trace contextRef="#ctx0" brushRef="#br0" timeOffset="22837">26452 7296 10181,'-23'4'1244,"4"0"-997,9-1-113,0 1-88,3 1-24,-3 1-11,-3 5-11,-1 0-11,-11 14 11,7-6-3403,-6 9 3403,10-7-57,2-1 24,5 0-79,3 7 78,3 5 34,7-1 0,2-2 17,15-16 0,3-3 27,-4 0 1669,4-2 0,-1-3-1600,-9-10-69,-6 3 1,-3-3-11,-5 4-1,-2-3-111,0 3-12,0-2-78,0 2-179,0 0 223,2 1 102,2 0-12,5 0 12,4 1 22,0 2 0,2 1 11,0-1 12,2 0 77,1-2 192,1 0-136,-2-1 80,1-2 67,-6-4 66,1-5 34,-7-11-302,-3 3-45,-1-7-56,-4 7 0,-1 1 0,-5-2 23,3 8-1,-2 0 0,4 9-22,-2 1-22,-1 2-34,-2 0-213,-14 10 23,-1 3-90,7-2 0,1 3-762,-11 13-818,9 1-1054,7-2 2970,7-6 0,3-9 0,0-6 0</inkml:trace>
  <inkml:trace contextRef="#ctx0" brushRef="#br0" timeOffset="23352">26703 7547 10125,'5'-26'254,"0"-1"0,19 6 1,4 9-255,0 18 5,2 1 1,0 3-5655,-1 10 5671,-6-1 629,-4 2-607,-8-1 12,-5 2 1013,-6 7-845,-18-1 56,4-2 258,-13-8 706,-4-13-930,10-2 2829,-10-5-3143,17 0 989,2-2-1045,4-1-168,4 3-651,2 0-503,2 2 415,0 3-1099,6 3 2062,11 4 0,-7-3 0,6-1 0</inkml:trace>
  <inkml:trace contextRef="#ctx0" brushRef="#br0" timeOffset="23782">27100 7296 13880,'13'-20'-30,"2"0"0,4-2 0,-7 9 22,-23 24 1,-13 13 0,3 0-27,8-3 0,2-1 17,-1 1 1,2 2 16,1 2 0,2-1-401,0 2 1,2 1 385,1-1 0,2 2 0,0-2 15,0 3 0,1 0-23,0 8 1,1-1-1,2-16 1,1-1-45,4 13-68,7-9-589,9-5-397,-1-9-851,4-7 0,1-5 1972,4-6 0,-12 4 0,-1 0 0,-7-3 0</inkml:trace>
  <inkml:trace contextRef="#ctx0" brushRef="#br0" timeOffset="24497">27259 7680 9700,'3'-30'-6,"-1"-1"0,1 1 1,1-15-1,-1 18 6,-2 60 68,3-8 10,2-1-56,3-4 1,-1-6-12,2-4 79,-2-6 145,3-2-17,4-12 1,1-5-163,3-2-34,-1 0 1,-2-2 56,-3-3 223,-5-2 202,-5 8-426,-8 3-167,-1 12-12,-5 8-3425,6 14 3514,1-1 12,4 8-344,8-9 355,2-2 33,9-2 12,2-4-23,1-2 79,0-4 45,-2-2 57,-4-3-80,-1-1 56,-4-3-33,-2-3-45,-3-4 3243,-4-10-3355,-1 9 493,-1-6-526,0 14 12,0-2 21,0 5 0,0-1 45,1 1 11,-1-1 224,1 0 157,-1-2-112,0 1-179,0 1-79,0 0-45,0 0 12,0 0-3082,0 2 1266,1-1-784,4 1 2566,3 0 0,-1 0 0,-1 0 0</inkml:trace>
  <inkml:trace contextRef="#ctx0" brushRef="#br0" timeOffset="25053">27920 7203 9386,'-30'11'92,"0"0"1,9 15-1,5 9 1,6 0 120,8-1 0,6 1 0,1 1-163,-3-3 1,-2 0-1,2 0 1,1-3 12,2-1 0,2-3 1,-1-4 70,7 2-212,2-23-920,-3-13-615,-2-7-4087,-5-2 5700,-2-1 0,-3 9 0,0 3 0</inkml:trace>
  <inkml:trace contextRef="#ctx0" brushRef="#br0" timeOffset="25301">27903 7560 10899,'-21'-17'61,"-1"1"1,-1-1 0,5-2-1,10 7 63,36 21-74,-7-2 0,1-1 51,2-5-56,-5 1-11,5-2-34,-9 0-359,-2 0-1109,0 0 1468,5-4 0,-10 2 0,4-2 0</inkml:trace>
  <inkml:trace contextRef="#ctx0" brushRef="#br0" timeOffset="25786">28052 7415 9061,'23'-14'605,"-1"-1"0,0 0 0,12 17 0,-4 11-123,-16 7 0,-4 6 0,-4 3-356,-5 3 0,-4 6 0,-4-1 1,-5-6-600,-7-6 1,-6-5-1,1 1 1,5 5 0,0-1-1,-2-5 1,-7-13-1,0 1 1</inkml:trace>
  <inkml:trace contextRef="#ctx0" brushRef="#br0" timeOffset="27948">23369 7931 8064,'-9'10'964,"2"-3"-807,5-6 44,1-1 46,-1 0 324,-1 1-223,2 0-68,-3 0-112,4-1-728,-1 0 560,10 2 11,6-2 34,7 2 0,3-2-12,-4 0 1,2 0-855,7 0 1,3 0 864,-8 1 1,0-2-12,1 0 1,1 0-121,-3-1 1,1 0 170,8-2 0,0 0-67,-10 1 0,2 0 57,6-1 1,4 0 0,-4 1-53,-5 1 1,-2-1-12,0 0 0,4 1 0,-4 0 28,0 1 1,-3 0-18,7 1 0,3-2 23,-19 2 0,-4-1 33,-4 1 1695,-3 0 98,-1 0-1683,-2 0-457,-1-1-583,-7 1-1119,-1 0-909,-2 0 2880,0 0 0,6 0 0,0 0 0</inkml:trace>
  <inkml:trace contextRef="#ctx0" brushRef="#br0" timeOffset="28742">23753 8143 7773,'-30'14'50,"0"0"0,-1 0 1,1 0-1,-3 5 1,2 1-1,3 0-32,7-1 1,2 0 0,2 0 76,2 1 1,8 1 77,15 11 1,10-3 184,2-16 1,6-5 118,-2-2 0,6 0 1,2-1-1,1-3 1,-3-1-168,1-4 1,-2-3 0,0-1 0,1 0-314,2 1 0,1 1 1,-1-1-1,-4-1-350,5-9 1,-13 8-209,-20 12-772,-5 2 1333,-10 1 0,21-4 0,-2-3 0</inkml:trace>
  <inkml:trace contextRef="#ctx0" brushRef="#br0" timeOffset="30087">22191 9016 8972,'-7'-1'56,"1"1"-146,6 0-586,0 0 0,0 0 0</inkml:trace>
  <inkml:trace contextRef="#ctx0" brushRef="#br0" timeOffset="31135">22152 8976 10451,'-19'2'-11,"1"0"-12,13 1-10,-2-1-12,1 3-34,-6 4-11,2 5 34,-1 0 0,2 4-11,3 7 33,1-5 12,-1 9-3415,5-10 3426,0-3-90,1 2 90,0-6-34,3 2 0,2-8-11,4-1 56,3-3 3471,10 0-3113,12-9-100,-1-4-40,-10-3 1,-1-3-1378,1-9 1209,-9 7 1,-1-1 72,-5 0 0,-3 0 11,2-9-11,-4 10 1,-2-1 302,-4-6-157,-5 7-135,-7-1-66,-6 10-57,-5 1-11,-1 3 0,-3 1 0,2 1 0,3 2-79,3 0-100,9 1-303,5 0-358,7 1-102,1 5 461,0 7-550,0 9 1283,6-1 0,1 1 0,-4-1 0,10 7 0</inkml:trace>
  <inkml:trace contextRef="#ctx0" brushRef="#br0" timeOffset="31650">22284 9069 7896,'-3'21'151,"1"1"0,-4 15-72,5-28-12,0 0-67,1 0 56,0 0-34,6 1 46,3 1-1,8-2 11,0 0 12,2-1 11,-1-3 45,-1 0 55,-1-4 12,-2 1 34,0-2 178,-3 0-66,1-2-101,-1-3-101,3-2-135,-3-3 12,1 2-2139,-3 0 2105,-3 4-1032,-1 1 998,-3 3-33,-1-1-1558,1 1 975,-2 2-751,0 1 1401,0 1 0,0 0 0,0-1 0</inkml:trace>
  <inkml:trace contextRef="#ctx0" brushRef="#br0" timeOffset="32270">22628 9161 9185,'20'3'-28,"1"0"0,12 2 28,-25-5 22,-1 0-22,-1 0 0,-1 0 0,-2 0 0,0 0 0,-1 2 22,0 2 1,-1 3 22,-1 6-45,0 2 33,-4 16-10,-4-5-23,2-7 0,-1 0 0,-6 6 0,0-1 0,4-4 0,1-5-56,4-4 11,1-6-45,2-2 68,2-3 22,6 2 22,2-2 23,7 2-34,-1 0 23,2-1 11,-2-1-45,1 0 22,-2 0-22,0 0 11,-2 0 34,-3 0 22,-2-1-33,-3-2-34,1-2-79,-3-3-1870,0-11 1949,0 2 0,-2 0 0,0 9 0</inkml:trace>
  <inkml:trace contextRef="#ctx0" brushRef="#br0" timeOffset="32733">22496 9333 9274,'33'0'208,"-1"-1"0,1 1 1,-2-1-1,-2 1 1,-6 0 72,-1-1-5707,-3 0 5628,-4-1 1386,-4 2-1420,-1-1 792,-3 0-915,0 1 0,-1 0-45,-1 0 3403,1-2-3392,4 2-11,-4 0 34,2 0-12,-4 0 23,-3 0-762,0 0 0,-1 0 0</inkml:trace>
  <inkml:trace contextRef="#ctx0" brushRef="#br0" timeOffset="34051">22906 8765 11661,'-18'-7'-146,"-3"5"45,9 9-67,-9 17 56,5-3 45,6-6 0,0 3-34,-4 8 23,2 5-12,6-10 0,1 2-73,1 0 1,2 1 55,1 2 1,4 2 50,7 0 0,5-2 33,0-7 1,1-2 22,1-2 0,-1-2 11,10 0-11,-19-11-3358,0 1 3358,-6-3 0,0 1-45,1-1-324,-2 0-1469,2 0 550,-1 0 1288,4-3 0,-3 2 0,1-2 0</inkml:trace>
  <inkml:trace contextRef="#ctx0" brushRef="#br0" timeOffset="34472">23091 8778 9509,'-12'28'0,"4"-10"6,4 3 0,3 2-1,0-1 1,1-1 5,0 11-11,0-11 0,0 0 11,0 5-11,0-3 0,0-4-11,1-6 0,1-4 11,1-4-11,1-3-415,-1-1-179,2-2-2151,3-7 2756,-3 0 0,0-2 0,-5 5 0</inkml:trace>
  <inkml:trace contextRef="#ctx0" brushRef="#br0" timeOffset="34755">23012 8950 9028,'20'-11'138,"2"0"0,2 0 0,-2 3-48,4 7-34,5-1 11,-11 2-45,-5 0 23,-1 0-11,-3 0-34,-2 0 0,-1 1-146,-1 1-145,0 1-561,0 0-884,0-1 1736,-2-1 0,-1 0 0,-2-1 0</inkml:trace>
  <inkml:trace contextRef="#ctx0" brushRef="#br0" timeOffset="35170">23329 8672 7426,'18'23'246,"-2"0"0,0 0 1,-1-2 111,1 4-111,1 6 280,0 2-438,-10-16 1,0 1-40,0 0 1,1 0-7,3 17 68,0-2-62,-8-14 1,-1 0-4145,-1 13 4183,-9-2 156,-6-9-245,-7-8-33,-11 2-225,4-3-44,1 2-1267,10-2 1076,12-8-280,0 2 2993,5-8-2220,3-5 0,-3 3 0,2-2 0</inkml:trace>
  <inkml:trace contextRef="#ctx0" brushRef="#br0" timeOffset="35609">23753 8830 8938,'-18'10'89,"0"-1"1,-10 6-22,30-15 66,5 2 56,5-2-22,8 2 0,3-2-134,3 1 123,7 0-68,-10-1-21,3 0-24,-11 0-21,-8 0-23,0 0-784,-2 0-2600,0 0 3384,-1 2 0,0-1 0,-4 1 0</inkml:trace>
  <inkml:trace contextRef="#ctx0" brushRef="#br0" timeOffset="35908">23633 9029 10776,'34'2'224,"-1"1"0,-1-1 0,-2 0 0,-1 0 0,-5-1 45,-1-6 45,-4 1-90,0 2-202,-6 1-22,0 0 45,-7 1-45,-1 0-67,1 0-292,-1 0-548,2 0-1513,0 3 2420,-2 0 0,0-1 0,-4-1 0</inkml:trace>
  <inkml:trace contextRef="#ctx0" brushRef="#br0" timeOffset="88763">24375 8460 9823,'-16'2'706,"3"-1"-627,9-1 22,-1 0 11,1 0-23,-1 0-89,0 0 11,1 0 1,-1 0-35,-3 0 1,0 0-57,-6 5 12,4 1 11,-1 5 0,3 1-11,2 2 22,2 0-28,5 13 1,3 1 15,2-4 29,-2 3 0,4-3-185,6-15 135,-1-5 89,17-4 22,-5-9-16,-6 3 0,0-2 50,12-10-44,-4-1-23,-4 3 56,-6 2 0,-7 5 23,-4 3 10,-5 3 12,-1-2-67,0-2-1,0-3 1,-5-2-12,-2 1 12,-7-1-12,1 1 12,-7-1-12,7 5 12,-4 0 0,7 5-34,-6 2-12,3-1-3413,-3 1 3391,7 0-2227,0 0 2093,3 0-763,1 0 1,3 0-324,0 0 66,2 3 1771,2 1 0,-1 1 0,1-1 1</inkml:trace>
  <inkml:trace contextRef="#ctx0" brushRef="#br0" timeOffset="89180">24547 8421 8938,'-23'11'-45,"3"2"45,12 4-22,5 2 22,1 3-22,2 3 22,0 5 22,0 3 0,1 2 84,-1-10 1,1 1-85,0-7 1,-1-1-6,1 5 0,0-1 61,-1 5-33,0-4 22,0-2-67,0-4 11,0-2 0,0-1-11,0-1 0,-2 0 12,2-1-12,-2-2 0,1 0 0,0-4-12,-1-3-2789,2-2 2801,2-5 0,-2 2 0,1-3 0</inkml:trace>
  <inkml:trace contextRef="#ctx0" brushRef="#br0" timeOffset="89659">24705 8394 6451,'-16'-3'2946,"11"3"-2968,-13 0-23,16 9 45,1 5-11,0 8-11,1 2 22,0 4 0,0 1 11,0 1 0,2 0-3403,1-2 3437,0-2-45,-1-4 0,-2-5 0,0-4-187,1-4 187,-1-3 12,2-3-1,-2-1 3389,0-2-3288,0-4-179,0-5-1037,4-14 1,-1-4-2,3-10 1105,-1 3 0,0 1 0,-1 11 0,-2 4 0</inkml:trace>
  <inkml:trace contextRef="#ctx0" brushRef="#br0" timeOffset="89945">24705 8381 9834,'22'-15'11,"0"0"0,0 0 1,31-21-404,-53 36 392,0 7 0,0-6 0,0 6 0</inkml:trace>
  <inkml:trace contextRef="#ctx0" brushRef="#br0" timeOffset="90445">24652 8473 0,'6'10'691,"-2"-2"1784,-4-7-2486,0-1 22,6 0 1409,-1 0-1386,10 0-34,-4 2 22,3-2 882,-6 0-859,0 0 3661,7 0-3494,-2 0 80,5 0-203,-4 0-10,1 0-35,-2-2-21,-1 0-1,-1 0 1,-4 0 21,-2 1 1,-4 1-918,-1 0 234,0 4-627,0 1 1266,0 2 0,0-1 0,0-3 0</inkml:trace>
  <inkml:trace contextRef="#ctx0" brushRef="#br0" timeOffset="91060">24652 8804 8277,'31'-2'818,"-8"0"-728,2-5-23,-10 4 90,9-2-45,8 3-34,-4-1 45,2 3-67,-13 0-11,-4 0-23,-2 0 79,-3 0 11,-3 0 158,-3 0 88,0 0-358,0 0 11,0 0 79,0 0 44,0 0-2072,-1 0 1938,-11 2 0,7-1 0,-6 1 0</inkml:trace>
  <inkml:trace contextRef="#ctx0" brushRef="#br0" timeOffset="92248">24203 9082 8478,'-31'-5'684,"8"1"-516,21 4-11,2-1-258,0 0-22,4-1 252,23 0 0,8-1-79,-12 2 0,2 0-770,6-1 0,4 1 0,-2 0 854,3 1 1,-3-1-79,2 1 0,0 0 0,-1 0 0,0 0 51,-4 0 0,1 0 55,6 0 0,-1 0-112,-13 0 1,1 0 72,6 0 1,-3 0 32,-3 0-66,-1 0 179,-2 0-236,-9 0 1,5 0 2328,-10 0-2351,-1 0-11,-1 0 11,-3 0 102,-1 0-2612,0 0-1176,-6 2 3675,-5 0 0,2 0 0,-1-1 0</inkml:trace>
  <inkml:trace contextRef="#ctx0" brushRef="#br0" timeOffset="93472">24440 9624 9274,'-26'24'86,"-1"-1"0,3-1 0,6-11 15,16-37-12,2-1-55,0-6 33,6-2-39,-3 16 0,2 0-28,2 0 0,2-1-17,8-11 0,1 1 17,-7 12 0,1 2-17,4-9 1,1 3-40,-2 9 22,-5 6-55,-2 2-23,-3 4 33,-2 1 79,5 0 0,-1 3 23,10 9-1,4 9 12,-1 1-23,1 4 34,-10-7-12,0 0-10,-4 2-1,-1 1 0,0 1 23,-1 0 0,0 2 11,-2-8 78,-1-2 595,-1-12-505,-1-5-201,2-7-23,-1-10 0,1-9 22,0-7-33,3 8 0,1-2 11,-2 8 0,1 0-28,6-10 0,0 1-28,2 5-23,2 1-66,-9 19-57,-1 2-12,-1 3 192,3 3 22,3 8 34,2 6-23,4 11 11,-1 5-5,-8-14 0,-1 2-186,1-1 0,-3-1 175,0 1 0,-1-1 5,1 16 1,-1-8-12,0-4 45,-3-7-34,3-7 123,-3-5 695,2-2-661,-1-10 237,1-7-405,0-13 11,3-9-222,-1 17 1,-1-1 210,1-1 0,2 0-41,6-8 0,0 1-37,2-2-85,-2 10 1,1 6 139,-5 12 23,5 12 34,1 8 11,2 13-16,-7-8 1,0 4 0,-2-2 15,1-1 0,-2 0 48,0 4 0,0 2 1,-1-4-4,-3 2 44,-1 0 46,-1-17 10,0-5 498,0-3-3388,0-2 2706,-2 0 1,1 0 0,-1 0 0</inkml:trace>
  <inkml:trace contextRef="#ctx0" brushRef="#br0" timeOffset="95968">19360 8817 9017,'6'-17'89,"-4"3"-89,-5 10-45,0 0 34,-2 0 0,2 0 0,0 0 11,0 1 11,0-1-11,1 2 11,1 0-11,-1 1 0,1 1 101,1 0 45,-2 0-191,1 3-56,-5 28 79,2-5 22,0-3 0,1 3 0,-1 1 0,1-1-6,0-5 0,-1 1-178,1 5 0,0 0 161,-2 5 23,4-4 0,-1-7 0,2-2 34,0-8 22,0-1 0,0-6-45,0-2 12,0 0 345,0 1-379,0 2 0,-2 0 0,0 1 11,0 1 11,-1-3 0,2-1 23,0 0-584,1-3-55,-1-2-44,1-2 649,-2-11 0,2 9 0,0-5 0</inkml:trace>
  <inkml:trace contextRef="#ctx0" brushRef="#br0" timeOffset="96617">19321 8778 9599,'-20'-9'515,"1"0"1,-12-5-269,28 13-79,0 1-23,2-1 46,0 0 55,1-1-33,0 0-45,0-4-168,0-3-44,0-4 21,0 0-33,1 2-45,6 0-22,14 1 100,2 3 23,14 1 11,-5 2-11,3 1 11,-10 0 1,0 0 10,7 0-22,-12 1 0,-1-1 56,-1 1 46,-4-1 21,5 0-90,-11 2 1,4-1-3392,-12 2 534,0 0-699,0 2 3523,1 4 0,-1-3 0,1 2 0</inkml:trace>
  <inkml:trace contextRef="#ctx0" brushRef="#br0" timeOffset="97201">19347 8963 10114,'-23'-5'807,"6"2"-683,17 3-337,0 0 157,2-1 56,9-1 11,8 0 45,12-2 34,4 2-447,1-2 396,-17 2 1,0 1 38,15-3 0,-2 1-10,-1 1-1,-12 1 0,-2 0 0,-14 1 0,0 0-629,-3 0-1948,-5-2 2510,-2 2 0,0-1 0,1 1 0</inkml:trace>
  <inkml:trace contextRef="#ctx0" brushRef="#br0" timeOffset="97970">19479 9201 11560,'6'-17'67,"-3"3"-78,-17 14-12,3 0 12,-1 0-11,3 0-12,3 2-22,1-2 11,3 3-33,0-1-12,2 2-33,0 0 56,0 2 45,0 1-23,4 2 34,3 1 11,7 1-12,8 2 12,-4-2 0,3 2 12,-8-5-12,4 3 22,-6-2 12,0 1 33,-6-4 22,-4-3 35,-1 1-24,0 1-32,-6-1-46,-5 3 23,-6 0-45,-2 0 11,2-2 0,0 1 0,7-3-11,0 1 0,7-4 0,0 1-1307,3-1 0,0 0 0</inkml:trace>
  <inkml:trace contextRef="#ctx0" brushRef="#br0" timeOffset="98772">19757 9174 11582,'-26'2'71,"0"0"0,0 1 0,10-3-49,15 0-559,1 0 470,5 0 55,7 0 12,7 0 12,17 1-12,-14 0 44,9 2-32,-20 1-1,0 0 34,-5 2 11,-2 0 11,-2 3 56,-2 0-33,0 5-29,-9 2 1,-3 2-62,1 5-6,-2-6 1,-1 0-63,3-3 35,5-4 10,2-2-66,3-2 78,1-3-45,0-1-157,0-1 202,2 0-1,1-1 24,6 0-12,-2 1 11,5 0-11,-3-1 11,6 3-11,-3 1 11,8 3-33,-8-1-661,-1-1-24,-6-2 69,-4-3-147,-1 0 785,0-10 0,0 8 0,0-8 0</inkml:trace>
  <inkml:trace contextRef="#ctx0" brushRef="#br0" timeOffset="99290">19678 9359 9420,'5'-22'347,"7"3"-145,21 16-34,1 0 0,-2-1-403,1 1 347,-3 0-8,-1 2 64,-2 0 12,-3 1-124,-6 0-23,-5 0 46,-4 0-12,-4 0 422,-3 0-567,-1 0-4427,-10 8 4505,2-4 0,-3 4 0,7-7 0</inkml:trace>
  <inkml:trace contextRef="#ctx0" brushRef="#br0" timeOffset="100103">20022 8711 8557,'-14'24'157,"1"-2"0,0 1 0,1-1-157,-4 8 5,6-3 1,4 5-3,8 4 1,4 2 0,-1-2-4,-3-2 0,3-1 0,2-3 0,4 1 0,2-9 0,9-11 11,-5-5 169,8 1-80,-12-6 35,2 0-57,-6-1-11,-1 0-22,-1 0-1849,18-1 1804,-6 1 0,5-2 0,-13 2 0</inkml:trace>
  <inkml:trace contextRef="#ctx0" brushRef="#br0" timeOffset="100639">20247 8751 9689,'0'30'8,"0"1"0,4-5 1,2 0-1,3 0-31,2-2 1,2-3 0,0-1-398,11 9 0,2-6 420,0-11 0,-1-5 0,1-10 0,-11-8 0</inkml:trace>
  <inkml:trace contextRef="#ctx0" brushRef="#br0" timeOffset="101055">20445 8963 8669,'-30'-7'166,"0"1"0,0-1 0,1 0 1,-1 0-1,-2-3 0,16 1 456,39 6 0,17 4-521,-7 0 0,2-1 0,-2-1 5,0-4 0,-5-2-5,6-3-5322,-1 4 5221,-13 0 0,-23 8 0,-20 0 0</inkml:trace>
  <inkml:trace contextRef="#ctx0" brushRef="#br0" timeOffset="101369">20578 8619 7526,'31'17'269,"1"-1"0,-8-2 0,0 0-124,6 3 1,-2 0-40,-9-4 1,-2 1-34,-1-2 0,-2 1 106,11 12-78,-5-1 112,-7 1 33,-6-1-67,-3 1-33,-4 0-79,-6-1 214,-5 0 425,-6-4 45,-5-4-393,4-8-179,-1-3-168,7-4-11,1-1-560,5 0-269,4 0-773,1-1-1076,1-3 2678,0-1 0,0 1 0,0 1 0</inkml:trace>
  <inkml:trace contextRef="#ctx0" brushRef="#br0" timeOffset="103127">19942 9400 8422,'22'-2'325,"1"-1"-123,-4 0 45,3-2-5639,2-3 5695,3-1-57,6-3 716,-15 5 1,1 0-465,14-5 1,3-2-201,-10 4 1,1-3 0,-1 2-195,2-1 1,-2 0 0,2-1 49,-3 0 0,1-2 0,0 0 0,-2 2 8,4-4 0,0 0-132,-4 2 0,1 0 1,-2 2-31,-1 0 0,-1 1 0,-3 2 0,-1 2-11,13-5 3126,-8 4-3148,-5 4 10,-3 2 23,-2-1 0,9-1 56,-4 1 778,9-5-688,-8 1-46,1-1-10,-3 0-23,-4 1 12,0 1-79,-7 3-23,2 2-66,-5 0 89,-1 2 0,0-2 0,0 2-3418,0 0 919,-1 5 2499,0 1 0,0 0 0,0-2 0</inkml:trace>
  <inkml:trace contextRef="#ctx0" brushRef="#br0" timeOffset="104680">20366 9558 8523,'13'-32'672,"-1"0"1,1-1-337,-6 15 1,1 1-343,7-14 0,1 2 0,-3 11 1,1 3-46,2 3 1,0 2-130,11 4 298,-4 28 0,-2 7-95,-3-6 27,-2 9 1,-6-2 184,-10-25 258,0-1-169,0-3 125,0-1-460,0-8-23,-3 4 12,-3-13 11,2 6-12,-3-6-10,5 3 21,0-6-21,2 6 33,0-2-67,0 9 21,0 2-10,0 1 11,0 2 12,0 0 22,1-2 11,2 0 11,4-1-11,2-1-11,1 1-12,-2 1 1,1 0-34,-3 2 11,-1 1-22,-3 1-45,3 0 56,-3 0 33,4 0 23,4 3-33,-3 3 66,4 4-33,-2 2 23,4 8-12,-2 5-11,-1-2 78,-1 10-33,-6-17 11,0 5-33,-3-8-23,0-5 0,0 0 11,0-4 11,0-3 505,0 0-460,5-32-78,0 12 11,-1-2 0,2-1-67,11-8 56,-4 10-23,5-2-11,-8 14-22,-4 4-113,-1 3 113,-2 0 22,1 1 23,2 0-34,6 0-45,2 0 34,4 2 22,-5 0 45,-3 2 0,-2 2 23,1 9-12,-1-1-3381,4 18 3403,-7-13 1,1-2-34,2 12-383,-1 0 428,-6-24 34,0-1-68,0-4 34,-1 1 44,2-1-566,-2 0 477,1-6 0,-1 5 0,0-4 0</inkml:trace>
  <inkml:trace contextRef="#ctx0" brushRef="#br0" timeOffset="105523">21371 9056 11437,'3'8'44,"7"-1"-32,24-9 27,-15 2 0,0 0-17,1 0 1,0 0 89,5 0 0,0 0 124,9 0 329,-7 0 1,-1 0-196,-3-1-269,8 0-5661,-19-1 5661,-4 0 1398,-4 1-1242,-2 1-3812,-2 0 1079,2 0 2476,-1 0 0,2 0 0,-3 0 0</inkml:trace>
  <inkml:trace contextRef="#ctx0" brushRef="#br0" timeOffset="106024">21437 9307 8254,'31'15'776,"-6"-12"0,8-2 0,1-1 0,-4-1-53,5 0 0,-2-2-401,-4 1 0,3-1 0,-1 1 0,-8 0-814,1 0-2131,-23 0-2598,-1-2 5221,-6 1 0,4 1 0,-4 0 0</inkml:trace>
  <inkml:trace contextRef="#ctx0" brushRef="#br0" timeOffset="109056">25314 8791 10641,'-6'-33'-28,"3"14"0,2 0 28,5-3 0,2-1 0,0-1 0,1 1-2830,4 1 0,0 0 2819,1 3 0,-1 2 1059,6-10-1070,-5 12 852,-6 7-1122,-2 5 214,3 11 100,2 4 45,4 13-44,-4 6 2631,-3 4-2631,-4 2-2765,-1-1 2702,5-1 1,1-2-17,2 0-1091,8-5 1,2-5 1180,2-17 132,14-7-54,-11-10 0,1-8-45,-1-9-61,-13 13 0,0-2 44,-2-5 0,-2-3-11,-1 0 1,-3 0-24,-4-1 1,-1 2-17,-3 1 0,-3 1 28,-7 3 0,-1 2 129,-8-7-1138,-3 0 1284,16 16 1392,4 3-1684,4 3 1954,1 1-2088,2 0 70,24-2 53,-6 1 0,3 1 1304,1-2 1,2 1-1317,0 1 1,-1 0 11,10 0 12,-15 1-1,1 0 45,-12 0 45,-4 0 67,-1 0-359,-2 0-66,2 0-2489,8 13 2746,0-2 0,0 3 0,-5-6 0</inkml:trace>
  <inkml:trace contextRef="#ctx0" brushRef="#br0" timeOffset="109579">25936 8844 10137,'-24'14'14,"2"-1"1,-1 0 0,9-3-37,14-8 56,6-2 437,9 2-124,2-10-151,-2-1 0,0-3-174,2-10-1684,-4 4 0,0 0 1684,-4 0-256,-1-2 301,-6 10 56,-2 2 23,0 1-34,-2 2 101,-15 1-331,-2 13 1,-3 3 72,-9 4-6,8 8 0,3 3 17,10 1-89,2 7-404,5-16-4358,10 3 4885,4-12 0,-2 4 0,1-14 0</inkml:trace>
  <inkml:trace contextRef="#ctx0" brushRef="#br0" timeOffset="110977">25221 9135 10384,'24'-4'0,"0"-1"0,0 1 0,-1 1 28,-3 3 0,0 0 67,3-1 0,1 1-2785,3-2 0,1 0 2830,2-1 0,3-1 39,-4 1 0,4-2 1,3 0-1,-3 1 0,-3 0-224,-2 0 0,-4 1 0,2-1 67,8 0 1,3-1-1,-1 0 1,-11 1 610,-5 1-611,-11 2 23,-3-1-45,1 2 2321,-3-1-2299,-2 1 2255,-1 0-3166,-1-1 0,0 1 0</inkml:trace>
  <inkml:trace contextRef="#ctx0" brushRef="#br0" timeOffset="111582">25645 9359 12120,'1'4'-268,"-7"-2"88,-12 3 34,-8 3-5626,-2 7 5705,0 3 561,7-1 0,1 3-562,0 4 34,6-5 1,2 0-12,10 3-33,2 3 944,9 1-866,5-5 0,5-2-266,-3-5 0,2-1 316,8 3 1,3-2 128,2-6 0,1-3 1534,-1-1 0,0-2-1427,3 0 0,0-2-101,-10-2 0,-2 0 172,-1-4 1,-2-1-280,-1-3-78,0 0-11,-11 7 891,-5 2-924,0 1-46,2 0 68,0 0-370,5 0-673,-4 0-1053,5 2 2118,-4-1 0,-1 1 0,-3-2 0</inkml:trace>
  <inkml:trace contextRef="#ctx0" brushRef="#br0" timeOffset="112986">26531 8950 5891,'0'0'0</inkml:trace>
  <inkml:trace contextRef="#ctx0" brushRef="#br0" timeOffset="114219">26478 8711 8243,'-8'8'1098,"7"-11"-1014,12-11 0,6-5-2841,-3 1 0,1 1 2841,-2 0 0,0-1 595,2-2 1,0-2-591,-2 1 1,0 1-73,-2 1 0,-1 0 39,5-11 1231,-10 8-973,-1 11-68,-3-3 23,-1 13 2764,0-1-3078,0 6 45,0 20 0,0 8 0,0 3 3,0-7 1,0 5 0,0-2 7,0 0 1,0-2-12,0-5 0,0 1 226,1-2 0,-1-2-226,2-5 44,0-4 158,0-2-101,0-5 112,0-3-112,-2-2 45,1 0-3351,-1-2 3205,0-4 0,0 3 0,0-3 0</inkml:trace>
  <inkml:trace contextRef="#ctx0" brushRef="#br0" timeOffset="114619">26346 9029 8916,'21'3'-79,"-4"-1"124,-4-2 123,4 0 157,2 0 235,8-4 0,7-2 1,-4 0-444,-8 3 1,1-1-1152,7-2 0,5-1 0,-7 0 1101,-3 3 527,-6 0-549,-7 1-34,-4 2 0,-1 0-22,-4 1-112,1 0-280,-2 0 1776,1 0-1373,2 2 0,-1-1 0,-1 2 0</inkml:trace>
  <inkml:trace contextRef="#ctx0" brushRef="#br0" timeOffset="115151">26558 9108 9465,'13'28'7,"0"0"1,-2-2-1,0-7 15,1-19 1,-1 0 190,-1 5-79,-5 2-44,0 9-23,-14 16-62,-2-10 1,-3 0-6,2 1 0,-1-1-226,-5 3 1,0-3 225,-2 7-22,5-5-1,7-7-145,3-4 168,3-4 359,20-3 0,-4-3 33,15-1-134,-10-2 178,7 0 203,-4-4 0,1 0-449,9-1-117,-8 1 0,-4-2 51,-3 1 338,-5 1-440,-4 3 12,-3-1-34,-2 2-79,-1 0-145,1 0-359,-1 0-929,5 0-1088,0 0 2600,3-3 0,-3 2 0,-3-3 0</inkml:trace>
  <inkml:trace contextRef="#ctx0" brushRef="#br0" timeOffset="116333">27034 8910 10933,'-17'5'705,"3"-6"-727,10-9-1,3-8 68,0-17 11,2 9 23,4-6-12,0 15-4307,2 4 4240,1 4-591,-2 3 490,2 2-11,2 2 34,5 1 44,3 1 34,7 0 5,5 11 1,0 5 39,-14-2 0,-2 1-17,13 5 0,-5 1 2690,-17 13-2684,-7-3-23,-2-10-11,-2 5 45,-1-15 22,4-4 2147,1-5-1968,0-1-111,0-1-57,-2 0-33,-2 0 56,-1 0-101,3-1-56,1 1-11,1-1-3429,2-7 650,6 1 2846,3-8 0,-2 7 0,1 1 0</inkml:trace>
  <inkml:trace contextRef="#ctx0" brushRef="#br0" timeOffset="117316">27365 8844 8042,'23'1'1210,"1"-1"-807,-2-3 45,2-4 57,-5-5 21,6-9-313,-9 3-45,0-6-5548,-11 10 5671,-3 2 1600,-12-2-1891,-3 9-157,-12-3-67,-1 8-11,-4 8 937,1 3-825,12 3 0,3 3-2627,-2 17 2666,9-17 0,3 1 2080,15 14-2052,5-11-11,8-1-2193,3-2 2226,-1-3 23,-8-7 0,0-2 33,6 3 504,12-5-167,-22-12-225,8-8-89,-11-7 2215,4-6-2248,-1-1-2087,-1 2 2041,2-2 2100,-4 13-2156,-3 3-145,-4 13-168,-2 1 380,6 15 1,1 8 11,0-3 11,1 6 0,0 0 78,-2-5 34,3 2 3470,-3-11-3145,1-3 68,4-17-326,0-4 80,8-12-237,-1 0-67,-7 10 1,0 0-57,0-1-280,8 13 403,-15 15 1,2 11 10,-2-2-3425,-2-3 3426,0 0 56,1-3 111,-1 0-134,0-7-33,-2 0 22,1-7 0,-3-1-34,2 0 3370,-1-1-3414,0 0 33,-1 2 12,0 4-46,0-3-134,0 2-3563,4-5 1603,1-7 2117,5-6 0,-5 3 0,0-2 0</inkml:trace>
  <inkml:trace contextRef="#ctx0" brushRef="#br0" timeOffset="117816">28198 8249 10036,'-4'36'163,"0"2"0,-1-1 0,1 0 0,0 0 0,9-1 0,4-1 0,2-1 1,-2 3-1,-2 1-163,-7-3 0,-4 2 0,-1 2 0,-1 1 0,0-2 0,3-1 0,5-3-98,4 3 1,3 0 0,2-2 0,1-6 0,0-9 142,14-3-2007,-6-9 1,-1-1 2050,8 0-55,3-1 915,-18-4-926,-4-2 22,-5 1-45,-2-1-1741,1 0-1363,-2-6 3104,0-4 0,0 2 0,0-1 0</inkml:trace>
  <inkml:trace contextRef="#ctx0" brushRef="#br0" timeOffset="118656">28357 8593 11896,'4'-24'45,"0"1"0,12 2 0,5 5-34,14 12 17,-5 4 0,-2 0 6,1 2 100,-9 5-44,-19 0 44,-1 6-33,-2 3 0,-9 6-68,-7 5-33,4-12 0,-1 1 5,0 0 1,-2 0-12,-4 5 1,0-1-6,-4 7-40,11-10 1,2-2-28,6-4-68,4-1 113,2-7 66,15 0 113,-1-3 67,16 0-1,-7 0 12,0 0-3167,6 0 3145,-9 0-2392,2 0 2212,-9 0-22,-5-1 11,3 1 68,-3 0-12,-1 0 2224,-3 0-2258,-2 0 636,-1 0-4041,-1-1 3372,0-2 0,0 1 0,0-1 0</inkml:trace>
  <inkml:trace contextRef="#ctx0" brushRef="#br0" timeOffset="119749">28965 8579 8490,'-33'1'295,"1"1"0,0-2 0,10 1 86,19-1-124,-2 0-100,2 0-90,0 0-67,0 0 0,1 1-33,-1 2-1,-3 6 1,-1 0-1,1 5-22,2-3-45,3 13 101,1-1 219,4 5 0,2 0-186,2 0-16,-1-7 0,0-3 50,4-12 247,0-4 706,12-18-908,-8-4 0,2-5 0,-3 2-1751,0 3 1,-1 0 1645,1-4 1,-1-2-1,-5 6 72,-7 8-113,-1 7-212,0 16 212,0 0-22,0 12-11,0-5-12,0-1 34,4-2-22,3-3 3332,22 6-3220,-11-11 67,2-1 1,-1-1 167,-3-6-3370,5-5 3303,-8-7-135,-3-6 1,1-3-68,-5 0 0,-2 2 0,-3 3 12,0 3-12,0 7 3381,-1 1-3392,0 6-403,0 0-56,0 4 246,0-2-79,0 3-1254,0-4-269,0 0 1815,7-5 0,-5 3 0,4-3 0</inkml:trace>
  <inkml:trace contextRef="#ctx0" brushRef="#br0" timeOffset="120353">29309 8182 11952,'-15'7'-56,"4"8"-5604,12 21 5660,1-15 0,1 1 11,0 1 0,1-1 340,1 1 1,0-1-352,1 2 0,0-2 5,-1-2 1,0 1 0,1-2 0,-1-1 957,5 15-963,0-4 33,3 1-21,-3-9-12,3 1 0,-2-12 3082,-2-1-3071,0-2 0,-2-3-11,-1 0 946,-2-3-946,1 0-370,13-1-1221,4-10-191,7-3 1782,-5-13 0,-13 13 0,-4 0 0</inkml:trace>
  <inkml:trace contextRef="#ctx0" brushRef="#br0" timeOffset="120823">29190 8381 9151,'29'11'1047,"-10"-6"1,-1-2-544,7-2-89,4-1 459,-5 0-437,-9 0-190,2 0-169,-7-1-78,1 0-11,0-1 11,1 1-22,1 0-23,-1 1-235,15 3 44,-10 0-403,11 2-280,-15-1-1949,0-2 851,-4-3 1169,-1-6 0,-6 4 0,-2-3 0</inkml:trace>
  <inkml:trace contextRef="#ctx0" brushRef="#br0" timeOffset="121311">29402 8116 9733,'25'16'283,"1"1"1,-1-1-1,0 0 1,1 0-1,-3 6 1,-1 2 0,0 3-1,0-1 1,-2 1-1,0-1-113,1 0 1,-1-1-1,-2 1 1,-1 1-1,-3 1-154,0 7 1,-1 3 0,-3 0 0,-6 0 0,-8-4 155,-8-2 1,-9-2-1,-3-2 1,-3-1 0,3-2-207,0 0 0,1-2 0,-1-2 1,-2 0-388,-2 4 1,-3 0 0,2-3 0,3-10 420,-2-11 0,9-6 0,13 0 0,1-16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6T14:20:29.5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16769 2105 7717,'-20'-4'1030,"4"2"-570,13 2-292,2-1 762,-1 1-907,1 0-23,1-1-12,-2 1 12,2 0-258,-2 0 258,2 4 23,0 2-23,0 4 0,0 0-23,0-3 23,-1-1-11,0-2 11,1-2 0,0 3-11,0 0 22,0 4-11,0-2-22,0 5 22,0-5-12,0 0 12,0-1 0,0-1-22,0 5 22,0-1 22,1 4-22,0-4 0,3 9 12,0-4-12,0 5 0,-1-8 0,-1 2 0,0-5-12,-2 1 12,1-3 0,1 0-22,0 9 22,0-5-11,2 5 0,-2-9 11,2-1 0,-1 1 0,1 1 0,-1-1 0,2 6 0,-2-6 0,0 4 11,-1-6-11,-1 1 0,4 2 11,-2 0-11,3 0 0,-2 0 22,0 0-22,-3 0 0,2 6 0,-1-4 0,1 4-22,0-7 22,-2 1 0,2 1 0,-1-3 0,0 3 0,1-3 0,-2 1 0,1 1 22,2 7-22,-2-3-22,2 5 22,-1-5-11,-1-4 11,0 1 0,1-4-11,-2 2 22,1-4-11,-2 2 0,3 1 0,-1 8 0,1-3 0,0 4-11,1-4 11,0 2 0,1-4 0,-3 3 0,3-4 0,-3-1 11,1 2-11,0-2-23,0 2 12,3 6-3392,-1 1 3403,2-2 11,-2-1-11,-2-6-11,0 0 11,2 0-22,-1-1 22,1 1 0,1 2 0,-2-2 0,2 3 3392,-4-4-3392,2 2 0,-3-3 0,3 1 22,-2-1-22,2 1 0,0 2 0,4 5 0,-2-3 0,1 4 0,-1-5 0,-2 1-3392,2 0 3392,-1 0 0,-1 0 0,1-1 11,-1 1-11,-2-1 0,3-1-11,-1-1-11,3 4 3402,-1-5-3391,2 7 11,-3-7 11,2 4-11,7 6 0,-4-4-3392,4 6 3392,-6-9 0,-2-1 12,-1-1-12,-1-1 0,1 1 0,0-1 0,0 1 0,3 3 3380,0 1-3380,1 1 0,-1-3 0,-4-3 0,0-2-11,-1 1 0,2-2-23,2 2 34,0 1-11,4 0 0,-3 1 0,5 2 0,-3-2-12,2 1 23,-5-5-11,10 7 11,7 0-3392,-4 1 3392,3-3-1954,-15-5 1954,1 0 0,-1 1 0,5 0-23,-5 0 23,5 0 0,-3 0 2424,0-1-2435,5 0 0,-4-1 11,3 1 11,7-1-11,-9-1 0,9 1 2922,-12-1-2922,0 0 12,-3 0-24,11 0 12,-4 0-3380,14 0 3380,-11-1 11,4 1 0,-3-4 23,-2 2-34,0-1 11,-4 1-11,-5 1 0,1 0 0,-2-1 3392,-1 0-3381,6-1-11,-4 0 67,16-5-56,-9 3-3391,12-5 3402,-10 5-300,2 0 278,-1-1 22,0 1-11,0 1 23,-1-1-12,-3-1 45,4-1-11,-4 1 3294,11-5-3305,-8 3-11,6-3 444,-8 3-344,18-12-111,-12 7 49,2-2 1,0 0-50,-3 1-1,7-8-11,-11 9-11,0 0 23,-4 2 33,3-2 33,-5 2 258,2-5-201,-7 5-112,3-8-34,-3 6-12,2-7 12,2 0 0,-2 7-3380,3-7 3391,-5 11-2257,2-2 2291,-5 5-1,1 0 12,0-1-11,0-5-45,-1 0-11,2-12 2279,1 7-2279,3-17 11,-2 10 0,5-8 11,-2 1 1,-1 10 3380,-2-5-3404,-1 3 1,-1 6 11,2-5 11,0 2-11,-1 5-3392,4-11 3392,-5 10 0,2-4-96,-3 7 84,1-9 1,3-3 0,0 4 16,0-7 1,2 1-6,-1 10 0,1-2 0,-3 8 3350,0 2-3339,-2 2 151,0 3-151,0 0 11,-2 3-22,1-1 34,-1 2-12,0-1 1,0-1-23,0-1 0,0-6 11,0 2-11,0-4 0,0 7 11,0 1-11,0 3 22,0-1 136,0 0-1,0 0-45,0-1-101,0 0 0,0 0-11,0 0 0,0 1-11,0 0-12,0-1 23,0-3 0,0 2 0,0 0 0,0 3 0,0 0 12,0-4-1,0-1-11,0-1 0,0-1-67,0-3 55,0 0-44,0-3 56,0 5 12,0 1-12,0 4 22,0 1 34,0 2-34,0-1-22,0 0 0,0-2 0,0 1 0,0 1 0,0-1-22,0 2 0,0-1-1,0-1-10,0-2-1,0-2 34,0 1 11,0-1 34,0 3-34,0 3-336,0-1 291,0 6 34,0 6 34,-4 10-34,1-1 0,-3 2 0,2-7 0,-3 6 12,-3 2-12,3-4-12,-5 8 12,7-16 6,-8 17 0,-4 2 16,2-4-22,-3 5 0,0 0 0,1-7 0,3-3 0,3-4-11,-1-1-3381,3 0 3392,-2-1 0,4-2-11,-1 2-589,1-5 600,1 5 11,1-5-11,1-1 3095,0-1-3095,1-2 11,0-2 0,0 2 886,0-4-897,-2 2 0,4-2 0,-1-1 0,2 0-583,0 0 494,11-10-124,2-3 0,4-2-17,5-8 1,0 1 234,-2 4 1,-2-1 22,-3 3 0,-2 3 95,-10 9 124,-3 3 1288,0 0-1580,0-5-112,0-6 67,0-5 46,1-7 21,5-1 1,1 0 22,9-4 11,-5 10 11,-1 4-10,-7 9 55,-3 5 146,0-1-202,0-1-22,0 1-1,0-5-55,-5 2 34,3-1 33,-5 2 0,4 1-12,2 1 12,-3-2-11,3 1 11,-2-1 0,1 1 0,-1 0 11,2 1-11,-2-1-33,3 0 22,-2 1-516,2 0 538,0 27 22,0 4 1,0 2 0,0 0-34,0-11 0,-1-1 22,1 3 0,-2-1 51,-4-2 1,0-2-52,1 2-22,-8 12 0,11-25-22,-1 1-13,0 2 35,1 0 0,-1 5 0,1-2 34,-4 9 0,0 1-34,3-5-1696,-5 7 0,-1-2 1752,3-11-45,-3 2 1,1 2 44,-4 3-56,4-6 0,-6 9 0,10-14 0,-2 1 33,0 1-33,2-3-2246,-16 22 2257,7-9 23,-8 9 2290,2-3-2234,4-7-90,0-2 0,4-3-22,-9 12 33,11-12-11,-10 13 0,13-17-11,1-2 11,-1-2 3380,1 1-3380,1-1 0,-1 0 0,1-3 12,0-1 10,3 1-22,0-3-56,1 1-235,0 1-3486,3 8 3777,3-2 0,-1 2 0,0-7 0</inkml:trace>
  <inkml:trace contextRef="#ctx0" brushRef="#br0" timeOffset="8192">17510 3269 7750,'6'-11'-179,"-1"2"179,-5 6 0,0 1-302,0 2 290,0 5 12,0 3-11,0 4 11,0 4 11,0-4-11,0 1 0,0-7-11,0-1 11,0 0-23,0-1 23,0-1 23,0-2 302,0-1-190,0-2-91,0-5 46,0-17-90,0 6 0,0-10-3403,0 12 3403,0 8-11,2 0-45,-2 7-168,1 1 190,-1 2 34,1 3 0,0 3 22,4 12-22,-3-5 3392,2 8-3380,-3 0-3416,2 1 3382,-2-4 0,3-4 10,-3-12 12,3-1 135,-3-3 156,1-3-257,-1-6 3391,6-20-3425,-2 4-3381,2-11 3404,-3 5 10,-3 13-21,0-1 66,-1 15-78,0 1-213,0 3 191,0 6-1,0 4 3415,0 7-3392,0 16 0,0-6 0,0-8 0,0 1-11,0 3 0,0-2 11,0 3 22,0 7 12,0-26 134,0-3 403,0-1-481,0-8-79,0-6-11,0-10 0,0-4 0,0 4 0,0-1 0,0-4 5,0 6 1,0 1-6,0 8 11,0 0-44,0 11-68,0 0-56,0 2 90,0 4 11,0 11 45,0 1 11,0 11 11,0-7-399,0 1 400,0-4-12,-1-4 33,0-2 57,-2-7 134,2-1 381,-1-3-504,2 0-101,0-7-22,-1-21 10,0 9 400,1-14-377,0 23-56,0 5-145,-1 1-359,0 4 515,-1 5 23,0 8 11,1 2 11,-5 15 34,-2-5 112,-1 2-90,3-10-33,1-10 78,5-6-2454,0-1 2342,4 2 0,-3-2 0,3 1 0</inkml:trace>
  <inkml:trace contextRef="#ctx0" brushRef="#br0" timeOffset="9193">17417 3732 7325,'-34'-15'862,"10"5"-3035,16 7 2173,8 3 0,-1 0 0,1 0 0</inkml:trace>
  <inkml:trace contextRef="#ctx0" brushRef="#br0" timeOffset="9524">17391 3719 5779,'0'0'0</inkml:trace>
  <inkml:trace contextRef="#ctx0" brushRef="#br0" timeOffset="9775">17391 3719 5935,'-33'0'0,"0"0"0</inkml:trace>
  <inkml:trace contextRef="#ctx0" brushRef="#br0" timeOffset="12260">16412 3454 7246,'-31'-20'3,"0"0"0,0 0 0,0 1 1,3 1-1,-1 0 0,3 2 1,5 3 276,-4 1 291,11 5 415,-4 2-941,16 4-23,-6-1-10,8 2 783,0 0-257,-1-3-650,1 2-3393,1 0 3483,5 1 22,16 0 7,2 1 1,7 2-1,-3-1-7,0-1 0,1-1 4,6 3 0,5 1 0,-4-1-1144,-8-1 0,-3 0 1145,5 0 1,-1 1 1122,0-1 1,-1 0-1129,-7-2 0,1 0 6,8 1 0,0 0-6,4-1 5,-12 0 1,0 0-17,4 0 11,11 0 0,-13 0 1138,1 0 0,6 0 1,-4 0-1139,-6 0 0,1-1-4,4 1 0,3 0 0,0 0 10,7-1 0,-3 1-6,0 0 18,-7 0 1,4 0 0,-5 0 14,7 0-16,-1 0 0,2 0-23,-13 0 1,1 0 5,9 0 0,-1 0 0,6 0 5,-10 0 1,0 0-6,7 0 0,-1 0 11,3 0 0,-15 0-11,8 0 0,-14 0 0,3-1-11,-4 1 11,1 0-3369,9 0 3380,-6 0-1130,9 0 1119,-6 0-725,2 0 725,1 0 11,11 0-11,-15 0 0,1 0 0,16 0 1239,-14 0 0,-1 0-1228,3 0 34,8 0 0,-1 0 16,-6-1 1,2 1-51,3-1 1,0 0-12,0 1 0,0-1 369,-2 0 1,-3 0-314,6 0 1203,-2-1-1237,-6-1 1,3 0-7,-2 0 1,0 0-12,4-1 1,1 0-12,4 0 1,-1 0 5,-11 1 0,1 0 16,11 0 1,9-1 0,0 0 0,-5 1-17,-4 0 0,1 0 20,-3 1 0,7-2 0,1 1 1,-1-1-1,-6 2-3,3-2 0,-2 1 5,0 0 0,1 0 1,-2 0-12,-2 1 0,-2-1-5,6 0 0,-3 0 27,6 0-11,-7 0 1,1 1-2543,4-2 2531,-12 3 0,0 0 34,6-1-12,-2 0 1,-5 2 0,2-2-12,-12 1 68,3 1 22,-11 0 4367,-2 0-4771,-1 4-974,0 7-1490,0 9 2756,0 6 0,0-9 0,0-7 0</inkml:trace>
  <inkml:trace contextRef="#ctx0" brushRef="#br0" timeOffset="13183">19494 3070 9823,'-19'-24'172,"-1"0"0,1 0 0,6 9-116,13 15 1075,0 0-1041,-2-1-460,13 5 381,13 4-11,3 1-11,7 4 34,-3-3-12,-3-1-3403,-3-1 3414,-9-3 1,-12-3 21,-1-1 439,-3 10-327,-8 12-139,-1-3 0,0 1-1151,-2-1 0,0 0 1150,-2 2 1,0-2 2263,-7 7-2280,6-6 22,1-3 113,4-7 89,-1-2-146,1-2 34,-9 1 3269,6 0-3448,-10 5-12,-1 10 79,6-2-1713,4-3 1,0 1 1712,0 0-56,4-1-359,5-12 202,4-5-2902,-2 1 1726,8-4 1389,5-6 0,-3 5 0,1-4 0</inkml:trace>
  <inkml:trace contextRef="#ctx0" brushRef="#br0" timeOffset="14379">19402 3758 6708,'-28'2'1023,"-1"-1"1,2-10-1,9-4-1023,18-4-22,0-16 22,12 21 22,7 1 1,2-1-12,-1 0 0,1 2-11,6-2 0,-2 2-11,2 1 22,-13 7 11,-10 1 68,-3 1-12,-1 2 90,0 14-112,0 1-45,0 4 1,-1 1-12,-3 6 0,1-6 0,-1-1 11,-2-1-484,-1-3 473,6-13-68,0-2 68,1-2 0,0-3-33,0-2 22,1-5 5,8-6 0,4-4 17,2-1 1,1-1-12,3-3 0,3-1 0,4-2 0,-2 4 0,3 3 484,2-2-439,-20 18 180,-3 2-35,-6 3 729,0-1-953,-3 1-55,-3 2 10,-5 4 23,-4 5 0,-9 15 28,14-11 0,0 2 5,-2 3 1,3 2-84,3-4 0,1 0-18,1 7 91,9-10 33,5-6 0,8-3 11,11 3 11,-6-5-3391,8 2 3391,-11-4 23,0-1 22,2 0-22,-5-1-23,-4 0 1,-7 0 44,-5 1-672,-1-1 1330,1 0-725,-1-4 0,2 2 0,-2-3 0</inkml:trace>
  <inkml:trace contextRef="#ctx0" brushRef="#br0" timeOffset="17928">17550 3626 8815,'-19'0'414,"0"0"-279,14 0-12,-3 0-56,5 0 34,0 0-23,-1 0-66,1 0 21,-2 0-10,-1 0-23,-4 0 0,3 0 0,-2 1-112,-3 7 56,7-1-3370,-3 8 3348,6 18 33,1 2 39,1-4 1,0-1-7,0-10 1,0-1 11,0 1 0,0-1-22,1 8-2280,3-2 2246,2-2 2235,3-6-2247,0-11 12,2-3-2178,12-1 2335,3-2 55,10-8 102,-6-3 190,-6-9 2034,-10 4-2001,-6-6-391,-7 5-56,0-19-34,-1 16 0,0 0-6,0-1 0,0 1 1702,0-1 0,2 0-1735,3 1 0,2 2 28,2-2 78,3-4 34,-8 20 257,-4-1-246,0-6-89,0 0 33,0-4-23,-4 4-22,-1 1 68,-8-1-23,3 4 68,-6-1-102,8 6-101,-6 1-279,-9 14-1278,6 11-381,-2 3 1169,20 3 0,1-20 0,4-2 0</inkml:trace>
  <inkml:trace contextRef="#ctx0" brushRef="#br0" timeOffset="67439">13872 4155 8019,'-24'-11'538,"5"2"-202,17 8-212,-1 0 32,0 1-100,1 0-33,-1-1-1,3 1 34,-2-1-235,2 1 134,-2 0 23,1 3 22,0 1-34,1 4 34,0 1-11,0 3 0,0 7 0,0 2 11,0 3 0,0-1 0,2 0 0,-2-2-34,4 0 90,-2 12-51,-1-14 1,0 1-6,0 4 0,0 2-1696,-1-7 0,0 0 1696,-2 15 0,-2-15-11,-1-4 0,-1-4-2269,2-4 2280,0-4 0,2-1 23,0 0 2323,-2 0-2290,2-2 23,0 2-1,2-2-78,0-3-22,0-15 3414,0-1-3392,0-2 0,1-2 0,3-5 0,2-6 11,1 15-11,4-7 0,-3 9-11,0 0 0,0 0-12,2 0 12,6-10 0,-5 12 11,2-1 0,3-1 0,0 2-23,0 1 23,2-2-22,-5 6-34,-3 1 34,-6 6 10,-3 3-2184,-1 0 1457,2 0 291,0 0 448,4 0 0,-4 0 0,2 0 0</inkml:trace>
  <inkml:trace contextRef="#ctx0" brushRef="#br0" timeOffset="68174">13951 4288 7571,'-29'0'773,"9"1"-594,16-3-179,4 1-448,0 1 403,4 6 34,15 5 11,10 8 0,2 1-22,1-2 11,-14-6-1719,-1-1 0,0 1 1730,5 2-468,-5-3 0,0 0 468,1 0-369,0-2 392,-3 1-46,3 6 23,-11-3 12,2-1 21,-9-5 864,0-4 2560,0-1-3233,0 1 1285,0-2-3033,0-1 605,0 2 919,0 0 0,0 1 0,0-3 0</inkml:trace>
  <inkml:trace contextRef="#ctx0" brushRef="#br0" timeOffset="72859">13819 4380 7582,'20'-18'1042,"8"-7"-862,-8 12 100,5-4 0,0-1-168,-2 2-90,-5 3 1,-1 2-12,-10 5-11,-3 5 0,-4-1 0,1 2-45,0 0 23,3 0 22,-1-2 11,5-1 0,1-3 11,14-6-22,-6 1 12,9-3 21,-3 2 12,-11 5-11,2-1-12,-12 8-1792,-2 0-381,23 11 2151,-10-5 0,10 6 0,-14-9 0</inkml:trace>
  <inkml:trace contextRef="#ctx0" brushRef="#br0" timeOffset="96505">15486 4763 6025,'-23'-15'0,"1"0"0,0-1 0,-5-2 0,0-1 0</inkml:trace>
  <inkml:trace contextRef="#ctx0" brushRef="#br0" timeOffset="96756">15407 4618 0,'-22'-4'0,"1"5"622,19 0-622,0 3 0,0-3 0,2-1 0</inkml:trace>
  <inkml:trace contextRef="#ctx0" brushRef="#br0" timeOffset="99324">15512 4817 6943,'-15'-5'539,"2"2"-394,13 3 214,-2 0-35,0 0-167,1 0 112,0 0-33,0 0-158,0-1 23,-4-8-23,2 2-66,-2-6 111,4 3 45,0 0-146,1-4-889,0-2 923,0-8-11,0 7-114,2-7 57,3 9 12,1 4-11,-1 0 11,-1 6 0,-2 1 859,2-1-859,0 0 100,2-3-100,-2 3-34,1-1-66,-4 6 55,0 0 34,4 0 11,-3 0-23,6-1 1,-5 0-57,1 1 46,0 0-12,-1 0 23,2 0-12,2 0 34,1 3 0,1 1-11,2 4 0,0 1 22,-3 3 0,6 8 23,-4-3-34,1 6 11,-5-6 0,-1 0 0,-1-1-11,0 2 0,-2-1 11,1 2 1,-1 3-1,1 3-6,-1-3 1,-1-2-6,1-2 22,-1-2 12,0-9-12,0-1 68,-1-5 291,2-1-79,-2-3-291,0-5-11,0-6 0,0-4-11,0-5-3381,1-1 3381,3 0 22,3 4 0,2 0-33,3 1 0,1 1 10,-1-1 1,1 1-1134,3 1-1,1 2 1113,2 3-14,13-7 35,-16 12 2269,2-1-2257,-11 6-247,-3 1 135,-2 0-11,-1 1 123,3 1 3407,10 17-3396,-4-6 78,5 12-21,-12 11-57,-1-19 11,-1 14-22,-1-26 0,0-3 224,0-1-257,1-7 212,4-1-146,1-6-33,1 4 0,-1 1 0,-3 5-78,13-8 0,-10 7 44,8-4 12,-12 9-46,-2 0 68,2 0 0,0 0-11,1 0 22,-1 0-11,-1 0-11,0 0-90,3 0 68,-2 0 33,4 0-11,-1 0 11,6 6 0,-4-3 11,9 8-11,-9-5 22,9 11-22,-6-6 0,2 9 23,-4-5-12,2 10 11,-1 0 12,-2 0-23,-1-8 0,-4-10 0,-2-2 135,2 2-45,-1 0-56,0 1 44,1-2 1,-2 0-67,0-1 33,2-2-56,-2-1 336,0 0-112,0-2-2779,4 1 1502,4 2 1053,13 6 0,-11-5 0,5 4 0</inkml:trace>
  <inkml:trace contextRef="#ctx0" brushRef="#br0" timeOffset="100207">16729 4738 8131,'-28'-2'-54,"0"1"1,0 0 0,-6 0 0,5 8-37,5 21 1,8 6-101,14 0-2641,1-8 1,3-5 2830,18-13 1394,3-6-1069,-5-2 827,14-3-636,-6-9-325,1 0-23,-1-9-34,-9 4 45,1-4-44,-5 5 3710,-2-7-3374,-7 6-3340,-6-7 3004,-4 8-12,-5 0-545,-4 6 489,-14-4-55,7 5 10,3 3 0,-1 0-2124,-7 1 2091,2 2 2102,5 2-2158,8 1 500,0 0-500,4 0 22,-1 1-258,4 2 2183,1 16-2687,3 2 52,1-2 0,0 1 138,1 0 1,-1-1 616,0 5 0,1-3 0,1 5 0,-1-6 0</inkml:trace>
  <inkml:trace contextRef="#ctx0" brushRef="#br0" timeOffset="101158">16809 4923 6630,'23'7'302,"-4"0"-11,-11-6-88,1 1-159,-3-2 12,2 2 0,-4-2 135,-1 0-12,-2 0 1602,1 0-1534,-2 0-236,2 0 23,-1 0-146,0 0 257,1 0-212,-2 0 123,1-2-22,0 2-505,0-1-1389,5 0 1860,8 1 0,-5 0 0,4 0 0</inkml:trace>
  <inkml:trace contextRef="#ctx0" brushRef="#br0" timeOffset="103095">17258 4684 8613,'-26'-5'340,"0"-1"0,3 1 0,4 1-150,14 2-145,2 1-101,2 0-515,0 1 537,6 0 23,4 0 22,16-1 11,-4 1-22,7 0 12,-10 0-1,5 0-11,-7 0 22,8 0 79,-10 0-56,0 0 0,-9 0-23,-3 0-145,-1 0-392,1 0-214,-1 0-1019,7 0 1748,-2 0 0,1 0 0,-3 0 0</inkml:trace>
  <inkml:trace contextRef="#ctx0" brushRef="#br0" timeOffset="103714">17299 4777 8849,'-19'21'126,"-1"0"1,3-3 0,7-5 30,26-18-11,2-1-5392,9-1 5291,-7 1 1509,6-1-1487,-10 3-11,2 2-44,-6 1 881,0 0-803,-6 1-79,-3 0-11,0 0 3392,-3 0-3414,1 0 55,0 0-145,5 3-1468,3 7 617,1 3-584,-2 7 1547,-4-3 0,-3-7 0,-1-2 0</inkml:trace>
  <inkml:trace contextRef="#ctx0" brushRef="#br0" timeOffset="104727">17841 4460 7840,'-15'-29'168,"-1"0"0,1 1 0,1 0 0,1 2 0,2 11-67,7 14 11,0 0 101,-1 1-224,3 0-23,-1-1-178,3 1 133,-3 15 67,1-1 12,-3 16 0,4-1 0,-1 2-1690,0-5 0,-1 1 1701,-1-3 0,-1 2 1,0-1-50,0 6 1,0 2 81,-2-1 1,0 1 0,0-4 22,2-5 0,-1-2 90,-2 12 0,-1-2 67,-4 3-112,-2-3-90,8-17 3540,-1-7-3506,6-5 40,-1-1-2830,3-2 2040,0-6 694,14-13 0,-10 8 0,10-7 0</inkml:trace>
  <inkml:trace contextRef="#ctx0" brushRef="#br0" timeOffset="105348">17722 4314 7111,'11'-2'606,"1"0"-2927,5 2 2522,0 0-33,2 0 23,1 0 10,-2 0 698,5 0-641,-2-1-168,-4 1 374,-2-1-430,-10 0-12,0 1 12,0 0-45,-2 0 1327,0 0-1316,-1 0 34,5 0 33,-4 0-56,2 0-11,-5 0 0,0 0-34,3 0-257,-1 0-236,5 0-78,-2 0-952,6 1 1557,-4 2 0,0-2 0,-5 2 0</inkml:trace>
  <inkml:trace contextRef="#ctx0" brushRef="#br0" timeOffset="106035">17708 4591 9151,'-26'5'123,"0"0"0,-16 2-123,42-7-280,0 0 314,3 0 112,9 0-23,7-2-11,6 0-45,4 1-34,-8 0 1,0 1 101,12 0-63,-7 0 1,-1 0 95,3 0-22,-5 0-22,-12 0 133,-8 0-10,-3 0-359,2 0 112,-1 0 0,2 0 112,0 0-112,-1 0-1692,-2 0 571,5 0-380,3 4 1501,0-2 0,-1 2 0,-4-2 0</inkml:trace>
  <inkml:trace contextRef="#ctx0" brushRef="#br0" timeOffset="106878">18079 4909 8277,'-22'-12'11,"0"-1"0,-4 7 0,0 3-11,4 6 0,1 2 11,0 2 1,4 0-35,13-5-89,2 0-33,2 8 122,0-2-77,9 17 77,1-10 45,2-1 1,3 0 44,5-1 28,-3-2 1,1 0 38,7 4-33,-3-2-23,-7-4-11,-13-6 158,0 2 122,-2-1 124,-6 11-404,-7-2-17,-6 2 1,-3 0-18,4-5 1,-2 0 145,-13 6 0,0 0 326,1-3-197,12-5 0,1-3 264,4-2-483,2-2-44,1-2 67,1-2 0,-2-2-89,0-3-91,5 3-862,2 1 45,6 4-482,0 0 571,3 0-1724,28 0 2520,-2 1 0,6-1 0,-18 1 0</inkml:trace>
  <inkml:trace contextRef="#ctx0" brushRef="#br0" timeOffset="108765">18780 4367 8456,'-9'-11'-101,"1"5"79,6 19 22,1 2-11,-2 15 5,3-11 0,0 3 2,-1 2 1,1 4-1,-1-2 4,1 3 0,0 0 7,-1-2 1,1 2 0,0-1 255,-2 4 1,0-3-152,0 9-17,1-17 0,-1-5 174,1-15-23,1-1 23,-3 0-224,-1 2-56,-2-1-594,-2 4-236,5-4-256,0 3 1097,3 0 0,0-2 0,0 1 0</inkml:trace>
  <inkml:trace contextRef="#ctx0" brushRef="#br0" timeOffset="109483">18542 4618 8176,'-26'-2'106,"1"1"1,-1-1-1,-10-1 1,11 1-186,24 2-234,1 0 313,8 0 22,2 0 79,9-2 112,2 0-6,-1 1 1,1 0-130,7-1-22,-4 0 0,-2 0 67,3 0 67,-7-1 1,2-1-62,-1 1 0,-1-1-17,19-2-45,-9 1-22,-14 4 370,-1 0-404,-6 1 23,0 0-12,-5 0 258,-2 0-1502,4 0 68,2 1-605,6 3 1759,2 4 0,-4-3 0,-3 1 0</inkml:trace>
  <inkml:trace contextRef="#ctx0" brushRef="#br0" timeOffset="112887">19534 4301 8019,'-20'-2'706,"2"0"-560,14 2 22,0-1 123,0 0-100,-1 0-113,1 1-56,0 0 23,2 0-22,1 0-12,-2 0-11,3 0-90,-3 0 1,1 0 33,-1 5 11,-2 18 45,2 2 0,1-6 0,-2 4 7,0 8 1,-1 5-1,0-3-2,0 0 1,0 0-6,0 1 0,-1 2 0,0-3 11,1-1 1,-1-4-1273,0 7 1272,1-14 1,0 1 10,0 4 34,0-7 11,1-4 79,3-8 257,0-2-381,1-5 293,0 0-293,0-2-44,0-2-1603,0-21 672,0 6 68,2-18-168,5 9 1053,3-6 0,-1 14 0,-3 4 0</inkml:trace>
  <inkml:trace contextRef="#ctx0" brushRef="#br0" timeOffset="113776">19442 4314 9901,'28'-15'236,"-3"2"-136,-13 10-21,-1 0 11,-2 0-45,-3 2 22,-2 0 0,-2 1 57,-1 0-214,3 0 90,11 0 0,-4 0 11,6-1 0,-11 1 34,0-1 0,-3 1 11,-1 0 78,-2 0-156,5 0 33,-1 0-11,2 0 67,-3 0-33,-3 0 33,2 0-156,-2 0 178,2 0 23,-1 0-392,0 0-302,0 0-69,2 0 24,3 0-449,3 0 1076,13 0 0,-12 0 0,6 0 0</inkml:trace>
  <inkml:trace contextRef="#ctx0" brushRef="#br0" timeOffset="114838">19468 4605 8781,'-28'-10'568,"0"0"0,-1-1 0,5 2-277,17 7-314,-5-2-212,9 4 45,3 0 88,0 0 136,5-2 101,2 0 78,4-2-79,0 1 1,-2-2-23,2 0-23,1 2 23,2-3-112,1 3-3381,2-1 3381,0 3-2268,0 0 2279,-3 1 23,-2 0-34,-1 0 190,4 0 1,-4 0 2503,6-2-2582,-11 1 3291,2 0-3335,-7 0-1301,0 1-1524,7 4 842,-1 3 1915,3 5 0,-4-4 0,-5-1 0</inkml:trace>
  <inkml:trace contextRef="#ctx0" brushRef="#br0" timeOffset="116405">19587 4923 9274,'-7'-36'101,"1"8"-90,6 28-201,0 0 123,-1 1 44,0 6 1,-3 14 22,3 1 0,-1 3 0,0 1 0,2 1-1691,0-7 1,-1-1 1690,0 1 22,1 0-22,-2-7 180,2-2 55,0-8 673,0-2-158,-5-9-750,1 3-11,-4-21 11,2 11 3403,1-11-3414,2 3-11,2 2 22,-1-6-1426,2 6 1426,0-2-22,0-9-45,5 6 22,-2 2-45,4 12 23,-2 8 56,1-1 11,6-2-11,-3 3 1268,8-1-1302,-9 3 23,2 2 33,1 0 11,-1 2 1,3 2-12,-6 0 11,1 3 12,-6-3-12,0 3 79,-2 13-45,-3-1-45,-1 6-11,-2-8 79,-2-8-12,5-3 11,-1-3 34,4-3 12,-2 0-57,0 0-67,-1 0-11,-5 1-101,-5 5 78,-1 2 34,0 1 11,5-1 34,6-6-23,1-1-212,2-1 168,0 2 10,6 1 12,2 2 0,13 3 12,-3 1-12,8 2-3392,-5 0 3392,1 2 33,-3 1-22,4 2-11,-8-5 56,2 1-33,-7-7 549,-4-2-46,-1-2 3023,-4-1-4311,-1 0-3171,10 11 3933,-4-4 0,5 4 0,-9-6 0</inkml:trace>
  <inkml:trace contextRef="#ctx0" brushRef="#br0" timeOffset="117866">20474 4354 8602,'-33'-17'919,"7"4"-841,25 13-134,-1 0-112,1 0 101,0 3 33,0 5 23,-1 16 11,2 2 0,0-7 0,0 0 34,0 15-34,0 2 22,-2-10 0,-1 1 12,-2 1 0,0-1-1697,0 0 1,-1-1 1695,0-5 1,-1-1 56,0 1 10,1-8-102,1-5 316,3-5-34,-1-2-112,3-1-1762,-1 0 1594,6 0 0,-3 0 0,3 0 0</inkml:trace>
  <inkml:trace contextRef="#ctx0" brushRef="#br0" timeOffset="118442">20262 4578 8747,'-19'-15'628,"11"4"-258,36 9-1,3 2-223,2 0-33,0 0 178,-1 0-67,-11 0 0,-2 0 45,10 0-141,-8 0 1,-1 0-17,12 0-112,-7-1 56,0 2-22,-19-1-11,3 1-1,-5 0 684,6-1-706,3 22 0,-4-16 0,1 16 0</inkml:trace>
  <inkml:trace contextRef="#ctx0" brushRef="#br0" timeOffset="120032">21175 4367 6294,'-19'-26'549,"2"4"78,10 13-235,2 2 236,-2-2-427,2 5-21,1 1-79,1 2-180,2 1-78,0 0 79,1 6 78,0 5 22,0 17 0,0 5-11,0-11 1,0 1-12,-2 9 0,-2 3 0,1-4-132,0-5 1,-2-3 131,-3 8 0,-1-1 6,4-11 0,-2-1 44,-4 11 1,-1-1 16,0 4 286,1-7 0,1-4-28,5-10 123,0-4-134,4-7 67,1 0-381,0-3-23,0 0-17,0-11-733,0-5 269,0-5 5,2 6 0,2-2 73,0 0 1,1-2 307,1 1 1,1-1-7,-1-1 1,0 0 33,2-12 51,-5 9 0,-1 0-3353,1-11 3409,-1 14 0,-1 1-1510,-1-3 1740,0 5 67,0 4 55,0 2-55,0-1 56,-3 3 2351,2-1-2699,-3 3 2624,4-3-2355,13-2-157,6-4-67,5 6 34,0 5 0,-2 2-79,-2 1-22,14 0-2558,-24 4 2558,-3 1-845,-1 0 868,-2 0-12,0 0-11,1 0 34,3 0 10,4 3 2271,-2-2-2304,-1 2 1145,-7-2-1145,0-1-11,1 0-1927,9 2 952,0 0 975,9 3 0,-13-3 0,0 2 0</inkml:trace>
  <inkml:trace contextRef="#ctx0" brushRef="#br0" timeOffset="120828">21069 4486 2285,'31'-5'848,"0"-1"1,0 1 0,-6 4 0,0-1-133,1-3 0,1-3 1,-6 4-1457,-8 4 552,-3 3 188,-6 16 0,-2-12 0,2 11 0</inkml:trace>
  <inkml:trace contextRef="#ctx0" brushRef="#br0" timeOffset="121722">21201 4936 8232,'22'-3'818,"0"2"0,9-2-409,-15-8 0,-1-2-218,-4-2-91,5-8 136,-13 4-24,-2 5-122,-1-3 89,0 2-21,-6 2-136,0 0-44,-11-1 10,-1 9-3705,-8-1 3527,7 10 10,-2 6-2189,6 6 2330,4 2 0,0 1 28,-1 6-1,1 3 1,2 0-22,6-6-57,-2 12-11,5-19 101,2 0 2257,2-4-2257,6 0 12,0-4-12,0 1 0,-1-4 44,-3-1 80,3 2-46,-1-2 0,4 1 191,10-2-146,-6-1 12,11 0-68,-10-2 3403,1-4-3470,3-1-2224,1 0 0,0 0 2224,-4 0 0,15 0 0,-33 6 0</inkml:trace>
  <inkml:trace contextRef="#ctx0" brushRef="#br0" timeOffset="49665.27">24244 3388 8142,'22'-1'1233,"3"-3"-953,-2-11-691,4-4 557,2-2-12,0-2 1,1 0-96,-11 8 1,0 0 74,10-7 1,-2-1-48,1 2 106,-5 2-33,-8 5 0,-1 1-17,3-4-22,2-5-68,-15 14 147,-1-1 232,-1 5-379,0 0-21,-1 4-24,-1 0-581,1 0 380,-1 21 213,-2-3 0,0 0 0,0 2 0,-3 2 0,-2-1 0,-3 14 0,3-11 0,-1 4 0,-1-2 7,0-1 1,2-2-1,-1 1-129,-5 11 0,1 0 127,1-5 1,2-3-6,0-6 22,-1-3 1,4-7-23,0-2 0,3-8 22,3-1 135,0 0-79,-3 0 257,3 0-335,-3 0 0,1 0-12,-1 0 46,-16-1-34,10 0 22,-11-1-10,12 0-12,1 1-12,-2 0 12,3 1-33,0 0 33,2 0 11,-4 0 11,3 0-22,-3-1-22,1 1 22,2-1 0,0 1-11,2 0-224,1 0-124,2 0 146,15 0 213,0 0 196,6 0 0,1 0-72,3 0-80,8 0-21,-18 0 44,2 0-11,-6 0 56,0 0 11,-6 0 12,-1-2-135,-1 2 0,-2 0 661,-1 0-594,-5 0-56,-3 0-22,-7-1 11,-5 0-33,-1-1-46,-1 0 0,-2 1 46,-4 0 21,6 0 1,0 1-11,2 0 22,8 0-23,1 0 12,8 0-11,1 0-1,2 0-156,0-2 0,0 2 0,0-2 78,4 0 67,9 0 23,9-1 11,12 0 56,1 0 0,3-1-23,-16 2 1,1 0-1023,12-1 1,0 0 1055,-4 2-28,-9-1 0,3 2 50,9 2 1,1 1-73,-8-1 0,0 0-12,4 2 1,-3 1 39,-3 2 67,-9-4-22,-6 1 2022,-7-4-2044,-3 1 368,0-1-436,-4 1-1176,-7-1-1244,-9 0 2420,-12 0 0,13 0 0,0 0 0</inkml:trace>
  <inkml:trace contextRef="#ctx0" brushRef="#br0" timeOffset="50833.27">23754 3825 8669,'-35'6'51,"-1"1"0,0-1 1,-1 1-1,5-1 0,-3 1 1,5-1-1,11-3-29,9-3 157,2 0 45,0 0 45,2 0-112,3 0-11,1 0 78,0 0-134,1 0 44,19 1 1,14 0 229,-9 0 0,2-1-271,-1 1 0,3-1 1,4 2 112,-1-2 0,4 2 0,2-2 1,-1 2-1,-5-2-374,0 2 0,-4-2 0,4 2 226,1-1 0,3 1 1,2-1-1,-2 0 0,-5 1 82,8 0 1,-1-1-1052,-5 0 1,3-1 0,-2 0 994,4 1 0,1 0-51,-10-1 1,2 0-1,1 0 1,-3 0-112,2 0 1,-3 0 0,0 0 95,0 0 1,0 0 0,-1 0 9,7 0 0,-4 0-5,3 0 10,-3-2 1,-14 2 44,0-1 426,-13 1-605,8 0 3205,0 0-3115,27 0 11,-10 2 243,-6-1 0,1 0-164,14 6-46,-17-4 180,3 1-90,-21-4 382,0 0-393,-2 2-112,-5-1-2107,-14 1-1238,2-1 1,-2-1 3344,2 1 0,0-1 0,-13 0 0,19 0 0</inkml:trace>
  <inkml:trace contextRef="#ctx0" brushRef="#br0" timeOffset="51862.27">23609 4354 9386,'-20'6'145,"0"0"1,-13 4-146,28-6-22,1 0-34,-1 7 0,3 16 56,-2-4 0,4-2 0,0-1 0,0-1-11,6 5 56,13-9 123,0-6 67,12 1-500,1-8 702,-6-3 123,4-7-156,-8-7-276,-5-3 1,-1-2-96,-4 5 1,0-1 22,5-5 0,-2 0 157,-1-3-279,-5 2 301,-5 1-44,-3 4 33,-10-7-196,-6 12 0,-3 1-39,-9-8-40,-8 7 1,-1 2-17,2 2 56,11 3 0,3 1-90,5 1-191,13 3 1105,-2 0-1384,0 0-225,-4 5 24,0 5 88,-1 7-246,5 5-538,0 4 280,6 0 1188,10-2 0,-7-10 0,6-4 0</inkml:trace>
  <inkml:trace contextRef="#ctx0" brushRef="#br0" timeOffset="52400.27">23794 4393 7706,'-10'30'246,"1"0"0,-1 1 1,1 3-1,2-2-218,-1-6 0,4-3 118,8 2 0,2-6 156,18 7-111,-8-12 268,5-5 1,1-2 335,7-13-526,-7 0 0,1-3-140,-3-2 0,0-4-45,6-9 0,-1 0-39,-6 7 0,-2 0-23,1-4 0,-3 2 102,-4 3 77,-7-1-156,-3 10-45,-1-2-246,0 8-258,0 0-3508,1 0 4012,4-4 0,-3 3 0,2-2 0</inkml:trace>
  <inkml:trace contextRef="#ctx0" brushRef="#br0" timeOffset="53298.27">24389 4195 9778,'9'18'-11,"-1"-1"22,-10 15-11,1-4 0,-2 4 17,-2 0 0,-1 2 11,0-3 0,-1-1-733,1 1 1,0-1 704,1-9 0,1-6 0,2-8 22,1-4 369,1-2 47,0-1-2321,-2-13 393,2-2 1490,-1-13 0,1 13 0,0 3 0</inkml:trace>
  <inkml:trace contextRef="#ctx0" brushRef="#br0" timeOffset="53695.27">24178 4301 7974,'20'11'812,"-3"-3"1,0 0-600,7-2-34,-3-1 0,-1 0-78,-1-1 68,10-2-80,-14 0 147,8-2-158,-7 0-67,-2 0 12,-1 0-12,-7 0-11,2 0-213,4 0-56,-4 0-79,5 0-2487,8 0 2835,-6 0 0,3-1 0,-12 0 0</inkml:trace>
  <inkml:trace contextRef="#ctx0" brushRef="#br0" timeOffset="54451.27">24628 4446 7347,'25'-5'722,"0"0"1,0 1 0,7-6-1,-6-4-615,-13-5 0,-6 0-107,2-11 11,-9 27 0,0 2 57,0 0-80,0 4 35,0 12-23,0 1 0,-2 10 0,1-5 0,-1 14-23,2-2 23,0 2-3403,2-7 3370,1-16-68,7 0-433,-3-10 534,6 1 0,-5-3-34,5-6-537,2-3-662,-2-5 1,-1-2 1232,8-12 0,-2 3 0,-12 11 0</inkml:trace>
  <inkml:trace contextRef="#ctx0" brushRef="#br0" timeOffset="54704.27">24852 4036 9991,'-30'4'-3574,"6"4"3574,27-2 0,-2 1 0,2-6 0</inkml:trace>
  <inkml:trace contextRef="#ctx0" brushRef="#br0" timeOffset="55916.27">25065 4354 8983,'22'-23'269,"1"-1"0,-1 0 0,-1 3 0,-1 0 0,-7 2 33,-10-10-5895,-2 7 5604,0 2-976,-1-2 1099,1 6 1067,-1-5-1100,0 4-79,0 7 23,0-2 123,0 7 2279,-1 2-2223,-4 2-178,0 1-13,-3 0 3382,3 0-3415,1 0-23,2 0-100,-12 3 55,5 4 24,-10 6 32,7 6 1,-3 6-34,2 3-3347,0 4 3381,2-1-73,4 1 39,3-1 28,2-8 1,2 1 16,-1 3 0,2 1 11,0 1 0,1 0-22,0-1 0,1 0 11,0-9 0,2 0-56,2 4 0,2-2-23,3 3 12,4 4 67,-4-22 34,5 1-34,-5-2 3350,10 1-3328,-12-4 370,8-6-111,-9-5 2,4-10-149,-6-2-22,-2-3-34,-2 2 23,-1 0 90,-1-10-191,-1 14-45,0-8-101,0 20-67,11-4 213,0 4-11,12-6 11,-1 4-22,-2-1-57,0 3-66,-3 1 111,-7 3 34,0 2-11,-4 0 11,0 0 34,3 0-1,-1 2 23,-1-1 415,0 1-337,-6-2-11,2 0-123,-3 0-89,1 0 55,2 1 34,-2 0 11,2 2-89,-1 0-281,-1 0-145,0 1 504,-7 1 0,4-3 0,-5 1 0</inkml:trace>
  <inkml:trace contextRef="#ctx0" brushRef="#br0" timeOffset="57021.27">24852 3943 8590,'-24'-10'1446,"3"3"-1390,20 6-67,-1 1-79,2 0 90,-2-1 146,11 1 168,3-2-68,9 1-10,4-1-46,-1 1-123,2-2-33,8 3-34,-7-1 0,4 1 0,-8 0 291,-1 0 0,2 0-663,2-1 495,-3 0 0,-3 0 34,-5-2-56,2 0-101,-8 2-23,-1-1 23,-7 2-784,-1 0-2395,3 0 3179,-3-1 0,3 0 0,-3 1 0</inkml:trace>
  <inkml:trace contextRef="#ctx0" brushRef="#br0" timeOffset="63565.27">23476 3190 8669,'-20'3'1221,"-1"0"-997,14-3-10,-2 0-57,1 0-90,0 0-67,-2 0 0,-3 0-23,0 0-10,-3 0 10,0 1 12,-2 5-34,-3 3 34,-1 6-6,3-1 1,-1 2-1680,5-3 0,0 1 1696,-6 6 0,-1 1 0,7-4 0,1-1 0,-2 1 0,0 0-23,2 1 1,0-1 10,-7 8 1,2 3-23,0 3 0,2 1-272,0 0 0,2 0 300,2 2 1,4-1-1036,4-9 1,3 0 1034,0 10 1,1 1 1045,1-9 0,0 1-1032,-1 2 1,1 4-1,-2 0 1,1-4-9,-1-1 0,0-1-568,-1 5 1,1 3-1,-1-7 568,-1 7 201,1-9 1,1 0-202,0-7 0,2 1 3,-1 11 1,0 3 0,1-3 599,0-8 1,0-1-604,0 2 0,0 3 0,3-2-338,4-2 0,1-5 338,3 5 56,10 7 0,-12-24 2068,-1 1-2090,-3-3 33,0-1-44,-1 0-1471,3 2 1504,-5-2 627,3 0-671,1 1-752,5 0-381,4-1-436,11-1 1557,3-11 0,-11 7 0,0-8 0</inkml:trace>
  <inkml:trace contextRef="#ctx0" brushRef="#br0" timeOffset="65308.27">25263 2898 9409,'-26'-9'313,"7"1"-290,18 8-382,1 0 359,4 5 11,10 5 23,3 4 0,3 1-12,5 6 0,2 0-2148,0 0 1,-1 1 2130,0 1 1,-2 1 5,1 3 1,0-1-694,-6-4 0,-1 0 689,-2-1 0,0 0 1,-2 0-756,0 4 1,-2 1 758,-1 1 1,-2 2 5,-1 1 1,-2 2 10,-1 0 0,-3 0-23,2-1 1,-4 3 136,-4-5 0,-3 6 0,-2 2 0,-1 2 0,1-3 0,2-5 204,-1 2 1,1-5 0,-1 5-325,0-3 0,-2 4 1,-1 3-1,0-2 1,1-2-1,0-6 73,-6 5 0,1-7-56,5-5 1,1-2 976,-3 3 1,2-3-927,3-7 6,2-3-73,5-8 2780,0 0-2803,0 4 1349,-2-1-1282,1 3-34,0-3-21,0-1-113,1-2 90,0 1 11,0 1 11,0-1-526,0 1 515,0-1-34,0 0 258,0 2 45,0 0-146,0 2 0,0-3 68,0 0-3530,0-2 1725,3-3 1614,3-1 0,-1 1 0,0 0 0</inkml:trace>
  <inkml:trace contextRef="#ctx0" brushRef="#br0" timeOffset="66358.27">26176 2925 9162,'-33'-5'109,"1"0"0,0 1 1,-9-5-1,9 5-109,13 16-22,11-4-1,-1-1 12,2 2 11,-2 2 0,0 2 56,1 4-39,-1 0 0,2 1 27,-3 14-1718,2-8 1,0 1 1678,2-4 1,2 1 11,-2 2 0,-1 0-247,1 2 0,-3 3 256,1-1 0,-1 2 1,0-2-16,-3 7 0,1-1-397,0-4 1,0 1-1,1-2 380,-1 0 1,2 0-584,1 4 0,2 3 0,1-2 589,0-1 0,1-1 0,1 1 0,0 1 0,3-2 11,0-6 1,3-3-141,-2 0 1,3 0 206,1 3 0,2 1 1,0 0 3,0-3 0,1 0 1,-1 0-16,2 3 0,0 1 0,0-1-17,2 4 1,1-3-297,-1-4 1,1-3 368,5 8 1165,2 1-1165,-7-18 1783,-7-4-1862,0-3-21,-3-1 988,-1-3-1000,1 0 3307,1-1-3318,-2 0 34,1 0 415,-1 0-538,0 2-12,-1 0-179,0 4-3956,12 4 4236,-4-5 0,6 3 0,-9-8 0</inkml:trace>
  <inkml:trace contextRef="#ctx0" brushRef="#br0" timeOffset="67390.27">26136 3388 9241,'-34'-5'1311,"11"-3"-1098,44-13-57,0 1-77,-2 1-46,-1 2-33,-2 3 0,-3 2 0,-3 5 0,-1 1 12,-1 2-3393,3-3 3381,-2 2 22,2-1-22,-7 3-22,0 1-124,-3 2 23,0 0 145,1 4 124,3 25-124,-1-4 1685,-2-3 1,1 3-1613,0 12 0,-2-1 62,-1 0-193,2-4 0,-2-3 170,0-18 12,0-3-79,0-4-55,0-3-1043,0 0-762,4-1-1053,5-6 2900,1 2 1,0-2-1,-6 3 1</inkml:trace>
  <inkml:trace contextRef="#ctx0" brushRef="#br0" timeOffset="68065.27">25805 3758 9017,'-33'4'78,"0"-1"0,-19 3-44,52-6 67,2 0-4061,26 0 4139,2-1-123,-3 0 0,3 1 226,-4 0 0,0-1-221,1 0 1,1 1 212,9 0 1,1 0 42,-7 1 1,2 0-1,-1 0-209,-6 0 1,-1-1 0,2 0 33,4 2 1,1 0 0,1-1 0,-4 1-48,0 0 1,-1 0-40,1-1 0,2 1 0,1 1 33,-2-1 1,0 1-1,-1-1 113,7 0 0,1 1-157,-6-1 0,1 0 0,-1 0-12,6-1 1,-3 0 94,-6-1 1,-3 1-62,-5-1 1,-1 0 290,-1 1-358,-18-1-4941,0 0 5986,0 2-1045,-2 4 0,2-2 0,-1 0 0</inkml:trace>
  <inkml:trace contextRef="#ctx0" brushRef="#br0" timeOffset="69079.27">26215 4062 8165,'-30'8'285,"-1"0"1,1-1 0,-7 4 0,10 6 5,23 9 0,11 1 476,10-9 1,5-9-525,1-20 0,3-12 0,-6-2-529,-7 0 0,-8-3-163,-7 0 1,-5-2 0,-6 6 370,-17 5 0,3 15 261,21 23 0,6 11 0,3-4-37,12 2-128,7-2 1,7 2 0,0-7 126,-2-16 1,-2-5 0,8 3 27,-4 1 1,-3 0-51,-11 0 68,7 2-146,-21-5 11,3 0-45,-4-1-11,3 1 0,-2-1 45,0 0-12,0 1-33,-1-1-78,0 3-2309,0 5 2387,0 0 0,0 0 0,0-3 0</inkml:trace>
  <inkml:trace contextRef="#ctx0" brushRef="#br0" timeOffset="69534.27">26480 4049 10541,'25'14'224,"-5"6"-224,-22 4 0,-7 7 0,0-2-6,3-1 0,3-5-801,3-1 807,4-37 0,-8 32 0,4-12 0</inkml:trace>
  <inkml:trace contextRef="#ctx0" brushRef="#br0" timeOffset="69834.27">26466 4062 7526,'-15'-2'2067,"30"4"1,8 2-2001,10 4-39,0-2 0,-5-1-17,-15 0 11,-7-5-514,5 4-2007,-1-2 2499,10 3 0,-9-2 0,-1-1 0</inkml:trace>
  <inkml:trace contextRef="#ctx0" brushRef="#br0" timeOffset="70345.27">26771 4103 9946,'25'13'470,"0"-1"1,-1 2 0,-6-8-460,-12-21 1,-2 4-24,2-6 12,-3 6 0,0 1 0,0 5 0,-2 1-11,0 3-392,-1 0 336,0 7 100,2 11 1,1 3-29,-1 0 1,1 0 39,4 13-23,-2 0-44,1-13 0,-2-12-292,3-7-252,5-18 1,1-5 0,-2 12-1,0-9 1,1-1 0</inkml:trace>
  <inkml:trace contextRef="#ctx0" brushRef="#br0" timeOffset="70600.27">26996 3917 9969,'-18'23'-342,"-1"0"0,8-2 0,8-6 1,15-14-1,7-1 0</inkml:trace>
  <inkml:trace contextRef="#ctx0" brushRef="#br0" timeOffset="71430.27">27062 4116 10742,'20'-13'168,"-1"-1"0,-1 2 0,-3-1 23,-7-4 44,-1 0 269,-3-3-257,-1 4-180,-2-7-45,-1 11-3492,-11-6 3358,9 12-123,-9-1-214,7 12 404,2 1 28,0 14 1,0 5 16,1-2 0,0 0-6,2 8 1,0 0 10,2-5 1,0-3-6,4 10 0,-3-14 0,2-1 3235,4 1-3089,6 1-135,-5-18 157,2-5 56,-5-14-123,-4-2-45,-1-5-56,-1 0-56,4 7 23,1 3-57,18-3 34,-12 11 34,19-5 66,-16 8-10,0 1 56,-8 1 55,-4 1 169,-4 0-202,1 0-112,1 0-11,-1 0 44,10 0-22,-5 0 57,7 0-46,-10 0-123,0 0-257,-3 1-4046,0 6 4404,0-2 0,0 3 0,0-6 0</inkml:trace>
  <inkml:trace contextRef="#ctx0" brushRef="#br0" timeOffset="72081.27">27446 2978 6563,'10'33'380,"1"0"0,0 1 0,0-1 0,-1 1 0,1-1 0,0 1 0,0-1 0,-1 0 0,-10 2 0,-5-6 0,0 1 0,7 5-364,5-7 0,5 3 0,4 4 1,3 2-1,1 1 0,1 0 1,-1 0-1,-1-3 0,-3-1 1,-3-5-1,-6-4-1549,-3 11 1,-5-7 0,-2-1 1543,1 0 0,0 0 1,-4-1 47,-6 3 1,-3 0 0,2-3 570,0 0 0,-1-1-623,-1 1 1,-2 1-1,3-6 150,-1-1-78,2-4-990,9-34-793,4-3 449,-1 0 1,2-2 1254,2 2 0,1 3 0,0-5 0,2 3 0</inkml:trace>
  <inkml:trace contextRef="#ctx0" brushRef="#br0" timeOffset="72632.27">27657 2964 8310,'-4'29'963,"-1"0"1,-19-14-878,35 11 0,16 8 1,-4-7-5602,-3-6 5683,-4-3-1077,-3-4 1009,-4-3 1045,-2-3-1022,-2-3-123,-2-2 0,-1 0 0,-2-1 1843,1 1-3389,-1 0 3817,1 2-3336,-1 0-312,0 1 1377,-6 0 0,4-2 0,-5-1 0</inkml:trace>
  <inkml:trace contextRef="#ctx0" brushRef="#br0" timeOffset="72891.27">27578 3242 10697,'-5'-21'63,"0"0"1,6-4 0,6 3-3322,15-1 3056,-4 6 0,3 0 1,0 1 201,6 1 0,-2 1 0,-1-2 0,-2 1 0,11 2 0</inkml:trace>
  <inkml:trace contextRef="#ctx0" brushRef="#br0" timeOffset="73668.27">27419 2978 8658,'1'20'353,"-1"1"0,5 14 386,26-26-514,-5-3 234,1 0 0,2-1-190,-1 0-101,-5-2 1,-1 0 66,10-1-213,-16-1 1,6 1-371,-17-2-369,3 1-2633,24 4 3350,-11 0 0,10 1 0,-22-2 0</inkml:trace>
  <inkml:trace contextRef="#ctx0" brushRef="#br0" timeOffset="75189.27">24403 5015 10339,'-20'0'907,"5"1"-772,5-1-12,4 0-11,0 0 0,0 0 348,1 0-438,2 0-313,1 0 369,24 8 6,-5-2 0,3-1-6,10 4 1,2 0 44,1-2 0,1 0-1580,-2-3 1,1 0 1809,3-2 0,0-1-276,-11-1 0,-1 0 5,4-1 0,4 0 0,-7-2-59,3 1-23,-2 0 0,-6-1-897,-16 0-201,-2 3-414,-2-3-719,0 1 2231,0-2 0,0 2 0,0-2 0</inkml:trace>
  <inkml:trace contextRef="#ctx0" brushRef="#br0" timeOffset="75677.27">24429 5200 9733,'9'29'791,"0"0"0,0-1 0,-1-2 1,1-1-1,6-6-700,9-11 1,10-6 0,3-4 0,-1-1 0,-5 2-47,0 2 0,-4 0 0,-1 2-896,9 10 1,-8 1 0,-16-5-1,-1 12 1</inkml:trace>
  <inkml:trace contextRef="#ctx0" brushRef="#br0" timeOffset="76513.27">25554 5147 11504,'29'-15'325,"0"0"0,0-3 0,2-2 0,-5 1-225,-6 3 1,-1-1-312,3-1 1,3-2 0,-2 0 295,-3 0 1,-1 1 0,-1 1-35,4-4 0,-1 1 129,2-5 1,-1 0-120,-9 6 1,-3 2 519,1-10-525,-6 5-56,-12 10 33,-8 9-33,5 2 306,-1 0-351,10 2-503,1 0 548,0 78-3392,0-42 3399,0-5 0,0 6 1,0-5-3,0-13 1,0-1 33,1 16 1,-1-1 72,0-2-1084,0-5 0,1-5 1185,0-18 33,-1-1-11,3-2-1893,-3 0 0,1 0 0</inkml:trace>
  <inkml:trace contextRef="#ctx0" brushRef="#br0" timeOffset="77068.27">25381 5267 8456,'33'3'521,"-1"1"1,1 0-1,-1 0 1,1 0-1,-1-1 1,4 0 0,-1 0-1,1-1 1,0 0-1,0-1 1,-1 0-451,-2-2 0,-1 0 0,-1-1 0,0 0 0,2-1 0,1 0 42,2 0 1,2-1 0,2 0-1,-1 0 1,-1-1 0,-3 2 0,-5 0-118,8 1 0,-7 0 0,3-1 4,3-1 0,5-2 0,-7 2 0,-21 2 0,-21 3 0,-1 1 0</inkml:trace>
  <inkml:trace contextRef="#ctx0" brushRef="#br0" timeOffset="78041.27">25302 5716 10765,'-27'16'156,"-1"1"1,2-12-56,11 25 0,12 1 728,38-22-594,-16-6 1,2-4 81,5-7 1,1-4-1,-2 0-233,-6 3 0,-2-3 22,13-12 1,-4 0-51,-11 4 23,-4-4 44,-9 10 0,-6-11-123,-5 10-600,-8-3 1,-1 1 229,-1 5-2278,1 3 0,3 0 1661,11 7-4519,-1 26 5506,5-13 0,-1 13 0,1-17 0</inkml:trace>
  <inkml:trace contextRef="#ctx0" brushRef="#br0" timeOffset="78473.27">25488 5637 8075,'5'32'724,"1"0"1,-1 0 0,1 1-1,1 6 1,2-1 0,4-14-434,13-21 0,-1-3-56,-18 0-32,-3 0-24,-2 0-33,0 0-79,-1 0-157,3 0 12,0 0 44,11 0 34,-6 0-4972,12 0 4322,-14 0 0,3-1-1490,-9-8 1572,-1-13 1,0 8 0,0-5 0</inkml:trace>
  <inkml:trace contextRef="#ctx0" brushRef="#br0" timeOffset="79007.27">25726 5438 12378,'14'-30'52,"0"0"0,-2 2 1,2 8-42,9 22 0,-1 8 213,1 11-140,-7 2 0,-5 4 95,-13-8 1,-6 0-152,-1 0 0,-3-2 17,-12 3-45,13-13-34,1-1-101,8-5 57,2-1-56,0 1 111,0 1 158,23 6 381,9-2-494,2 1-11,-3-4-11,-22-3-22,-2 1-90,1 1-158,-2 1-1040,12 14 156,-7-6 1154,8 17 0,-14-18 0,-2 3 0</inkml:trace>
  <inkml:trace contextRef="#ctx0" brushRef="#br0" timeOffset="79454.27">26189 5491 10496,'-3'19'33,"3"-8"85,-2 17 0,1 4-51,1-2 52,-1-3 1,-1 5-1,1-4-52,0 7-45,-1 0 1,0-4 0,2-16-68,-2-4-448,2-9-4079,0-23 4572,0 5 0,0-8 0,0 14 0</inkml:trace>
  <inkml:trace contextRef="#ctx0" brushRef="#br0" timeOffset="79775.27">26163 5716 10776,'-22'-14'372,"1"0"1,1 0-1,-9-6 1,14 5-239,33 13 1,9 4-12,3-4 39,-5 2 1,-3 0-130,-5 0 57,11 2-34,-19-1-56,0 2-526,-3-3-382,-4 1-302,3-1 1210,12-1 0,-11 1 0,9-1 0</inkml:trace>
  <inkml:trace contextRef="#ctx0" brushRef="#br0" timeOffset="81005.27">26387 5597 9196,'28'-9'619,"0"0"0,0-1 0,2 3 0,-4-2-244,-3-14 1,-7-1-253,-8 7-11,-1-11-67,-7 16-23,0 0 1,-1 1 111,-9-2-112,1 1 12,-16-5-34,6 3-45,-4 1 45,8 5-33,1 5-79,4 3-84,-9 11 0,-2 7 140,9 6 0,0 3 56,-6 1 0,2 0 0,8 4 0,5-2 0,3 1 11,1-12 0,2 1 23,6 15-23,-2-14 0,1 0-11,2-4 0,0 0 11,1-1 0,0 1-22,9 6-11,-6-6-34,2-9 134,-10-7 157,5 1-33,-4-4-79,4-2 79,8-10-3527,-4 1 3347,6-5-22,-3 0 0,-8 8 12,2-1-12,-10 9 0,-2 0 44,0 0 80,4-7 3291,-2 2-3415,2-5 45,-2 4-12,-2 3 57,0 1-90,0 3-449,0 0 819,13 1-314,-4 0 90,13-1 0,-9 0 78,9 1-45,-1-1 0,2 1-67,-7 0-45,-5 0 259,0 0-282,-4 0-10,-2 0 392,-2 0-135,-3 0-258,1 3-122,-1-1-617,0 1-2723,0-1 3429,0-1 0,0-1 0,0 1 0</inkml:trace>
  <inkml:trace contextRef="#ctx0" brushRef="#br0" timeOffset="81768.27">26665 5332 9521,'25'-4'874,"-3"1"-796,-4 0 34,-1 2 34,-1 2 56,-2 2 167,0 6-246,-5-1 236,2 5-247,-9-6 68,-1 4 10,-1 0 56,-2 3 494,-13 11-684,7-11-79,-7 5-22,13-16-33,2-1 33,0-2 236,7 0 101,0 1-12,7 0 795,18 0-1007,-15 0-12,11-1-12,-20 0 57,-2 2-11,-2-1-79,-2 0 0,0 0-11,-2-1 0,2 1 11,-1 0-11,2 1 34,-1 0-1200,4 0-1355,-1 3-1333,2 5 3854,-4 4 0,-2-5 0,-1-1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6T14:14:30.7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4478 1673 8613,'-13'-14'145,"2"2"-77,5 11-23,1 0-11,0 0-23,0 1 90,-2-1-68,2 1-33,-3 0 0,3-2 34,-2 2-12,0 0 1,0 0 10,-1 0 68,-12 0-90,-16 0-11,4 3 0,10 0 0,1-1 23,3 4-23,0-1 0,8-2 0,-9 2 11,5 0 0,-5 1-11,6-1 11,-5 0 0,-1 2-11,-1 0-22,2 2 0,3-3-1,-2 4 23,-11 6 0,11-6 0,0 1 11,-3 2 1,-1 0-24,0 1 1,2-1 11,-9 8 0,5-4-3369,0 0 3369,9-6 0,-5 2 11,10-7-22,1-1-12,-7 5 12,0 0 0,-5 6 3403,1-1-3437,-2 3 11,6-1 23,0-2 11,8-2-11,0-1-11,3-4 10,-1 2 12,2-4 0,2 0 0,0 0 0,1 0 0,-1 2-11,0 1 0,-2 2 11,1 0-11,0 1 11,1-1-34,1 0 23,0 11 11,0-8 0,0 9 11,0-12-11,0-2-33,0 4 33,0-5-34,0 3 23,0-4 22,0 3-11,0 2 45,0 11-34,0-7-11,0 15 0,0-15 0,0 3 0,0-8-22,0-1-34,0-1 44,0 0-21,0-1 10,1-3 12,1 1 0,1-2 11,2 2-22,1-1 22,0 2-3392,-1-1 3392,-1 1 22,2 1-22,4 6 0,1-1 0,0 3 0,-1-5 0,-4-4 0,0 1 0,0-1 0,-1 0 0,0-1 0,0 0 0,0 0-34,1 0 3404,2 2-3404,2 0 57,2 3-23,-1-3 0,-3 1 0,-1-5 11,-2 3-11,3-2 0,-4 0 11,2 1-11,3 2-11,-1 1 11,5 3 11,-5-4-11,2 1 0,-5-5-3392,3 2 3392,-4-1 0,4 1 0,-2 1 0,5 2-11,0 1 11,2-1-2279,-2-2 2279,-3-1-158,0-1 135,0 1 2214,1 0-2180,8 6 1,1 2-2203,-2-3 2191,1 2 0,0 0 0,-8-7 2168,-1 1-2168,6 5 235,-5-4-235,3 4-11,-4-6-12,-1 0 3370,8 2-3358,-6-2 11,7 1 11,-2 1-11,-5-3 0,7 4-33,-6-4 22,0-2-12,0-1 23,9 0 0,-5-2 23,8 1-23,-10-1 11,0 0 11,-1 0-22,9 0 0,-5 0 0,5 0 11,-7 0-22,9 0-3392,-8 0 3403,9 0 0,-9 0 11,1 0-11,11 0-11,-5 0 11,-1 0 0,2 0-11,3 0 39,1 0 0,0 0-28,0 0 5,-6 0 1,-1 0 5,-2-1 0,1 0 35,-2-1-35,2-2-11,-3 0 22,3-1 23,-1 0 3358,-1 1-3391,-1-2 44,-2 2 33,-2-2-55,1 1-1,4-6 1,-3 1-29,4-4 1,0-2-6,2 1 5,-4 0 1,1 0-6,6-3 0,-5 6 0,3-4 12,-8 6-1,3-1 0,-5 2 11,15-17-10,-2 2-7,-10 9 1,1-2 72,7-3 1,-2 0 33,0 1-68,-5 3 1,-1 2 34,-2 1-46,-2 0 90,2-9-300,-7 7 311,3-9-100,-7 10 33,1-1-33,-1-5 11,0 0-45,0 1 33,0-2-10,0 6 22,0 0 245,0 0-290,-1 4 0,-6-10 0,2 5-3381,-6-15 3381,5 13 0,-1-5 11,2 10 11,1 1 57,-1 1 122,-1-3-201,2 4 0,-3-9 3404,3 7-3404,0-3 22,2 3 12,-2-5-34,1 2 22,0-2 23,0 7 44,0 2-21,0 0-1,-2 1-45,2 1 57,-1-2-35,-1 2 1,0-2-34,1 0 1,-4-1-1,2-2 34,-5-4 33,2 3-44,-2-3 10,2 5-21,1 0 201,-8-8-100,5 6-91,-4-5-33,7 6 11,-6-3-11,3 3 23,-7-3-12,-1 0 0,4 3 0,-3-2 57,5 5-57,2 1-11,-1 0 0,1 1 11,-7-4 0,1 0 12,-1 1-12,-1-1-11,2 3-11,0 1 11,-4-3 11,8 5-11,-4-2 0,3 3 0,2 0 11,-2 0 11,-20-7-22,17 6-3380,-13-6 3380,21 9 0,-4-3 0,3 1 0,-6-1 0,5 1 0,-1 0 22,1 0 3370,-9-2-3381,8 3-11,-14-3-11,8 1 22,-1 1-22,-1 0 11,10 1-22,-4 0 22,8 1-12,-2 0 12,3 0 0,-2-1 12,1 2 10,1-2-22,-1 2 0,3-2-67,-3 2 11,4 0-11,-1 0-102,3 0-1097,-2 0 930,1 0 33,0 0-1881,-6-2 2184,-1-6 0,0 4 0,1-3 0</inkml:trace>
  <inkml:trace contextRef="#ctx0" brushRef="#br0" timeOffset="3317">4464 2308 8187,'-16'6'191,"-2"-1"-191,15-5 0,-3 0-23,4 0 12,-2 0-11,1 0 10,1 0-44,0 1 12,1 3 32,-1 0 1,1 4 11,1-2 0,0 5-22,0-3-12,0 4-78,0-7-134,9 0 291,-2-3-12,9-4 46,-1-4 100,-1-3-157,-3-2 202,-4-6-101,-5 8 79,0-10-56,-4 8-67,-3 0 44,-2 3-67,-2 4-23,0 1-33,1 0-3392,0 2 3404,1 0-12,1 0-12,1 1-21,2-1-34,-2 1-68,2 2 79,2 1-12,-3 2-10,4 0 22,-1 1-22,1 1-46,0 7 35,1-6 33,1 4 22,2-8 23,1 0 3358,0-2-3403,2 0 56,-2-2 0,1 1 0,-2-1 56,1 0 34,1-3 145,3-8-157,-4 1 79,1-10 191,-5 8-258,-1 2-34,0 4-45,-6 4-56,-8 2 11,2 2 23,-5 1-22,10 5-12,0-1-56,2 1 0,2 0-437,1 6 426,1-6-11,11 7 123,-4-11 0,7 0 33,-7-4 23,-3 0 213,-1 0 34,-2 0-292,0-5-11,0-2 68,0-10-24,0 6 158,0-6-135,0 11-56,-2 1-313,2 4-79,-3 5 67,0 16 236,-1-7 55,1 10-89,3-15 79,0-3 33,0-2 67,0-3 45,0-7-90,0 2 146,0-8-22,0 7-135,0 2-67,0 3-710,0 1 1,0 0-1</inkml:trace>
  <inkml:trace contextRef="#ctx0" brushRef="#br0" timeOffset="32460">6435 2123 5745,'0'0'0</inkml:trace>
  <inkml:trace contextRef="#ctx0" brushRef="#br0" timeOffset="37447">6912 1606 6383,'-32'0'325,"0"-1"-269,27 1 45,-5 0 145,3 0-156,1 0-11,-1 0 268,-1 0-212,3 0-35,-3 0 113,3 0-123,3 0-57,-4 0 46,-1 0 33,-3 0-90,1 0-11,0 0 23,4 0-34,0 0-34,1-1-839,1-2 873,3-4 0,0 2 0,0 0 0</inkml:trace>
  <inkml:trace contextRef="#ctx0" brushRef="#br0" timeOffset="54608">6833 1580 8075,'-24'9'830,"7"-3"-696,12-6-22,2 0-34,0 0 214,-2 0-214,1 0-22,0 0-11,2 0 89,-2 0-89,1 0-23,-1 0 23,-1 0 22,-1 0 1,-9 0-35,-1 0-22,-2 0 1,3 0-12,-7 1 22,7 0-22,-11 0 0,11 1-22,0-1-3370,1 0 3392,0 0-12,1-1 12,1 1 0,0 0 0,1 1 12,-7 1-24,3-1 1,-8 2-28,0 3 0,1 0 28,-2 0 11,3 1 0,2-1 3380,8 1-3402,2 0 22,-1 0 0,-1 1-11,-1 4 0,-10 9-1,5-3 12,-5 2-3380,12-9 3380,0-3-12,1 4 1,1-5 11,0 4 11,2-6-11,-2 6 0,4-4-11,-2 4 0,-5 6 11,-4 5 0,-4 5 3392,2-6-3426,4-6 23,9-6 11,-1-5 0,3 4 0,0-5 0,0 4-11,0-3 11,-1 0 0,3-1-11,-2-2-12,2 0 23,-1 0-11,1 2 11,0 0 0,0 1 0,-1 2-11,-1 3 11,1-2 0,0 2 22,-1 6-44,2-7 22,-2 5-45,2-6 23,0-2 11,0 5 22,0-4-11,0 1 11,0-1 0,0-1 23,-2 9-23,1-2-67,-1 7 11,1-7 45,1-3 23,0 1-23,0-5 0,0 4 0,0-4 11,0 5 0,0-4-11,0 3 0,0-4-22,0 2 22,0-3 0,0 2 0,0-1 0,0 0 0,0 0 0,0 0-3392,0 1 3403,0 6-186,0 5 175,0-1 0,0-2-11,0-9 0,0 0-23,0-3 3273,0 2-3273,0-1 329,0 0-329,1 2 12,2-3-1,0 3 1,1-4 11,2 3 11,-2-2 0,1 2 22,0 0-22,1 1 0,4 2-11,0 1 22,-1-2-11,-1 1 0,-1-1 11,5 3-22,-4-3 11,3 4 0,-3-3 0,-4-1 0,3 1 0,-3-2 0,0 0 11,-1-1-11,1-2 0,-1 1 0,1-1-11,-1 0 0,2 0-12,-1 0-10,2 3 44,0-1 34,2 2-34,-2 0-11,0-1 0,1 3 11,-3-3-22,0 1 0,0-3 11,-3 0 0,3-1 0,-2 1 0,2 0 0,3 2 11,-1 1-22,2-1-213,20 7 235,-17-6 11,17 3 12,-17-4-23,2-2 0,-3 2 1,2 0-12,-6-4 0,2 2-12,-3-1-10,-1-1 11,5 3 11,-3-2 22,5 4-22,-4-5 11,0 3-11,-1-1 12,0-1-12,-1 0-23,3-1 1,-2-1-79,9 2 90,-7-3 0,6 3 11,-8-1 33,10 0-10,-7 0-23,5 0 0,-9-2 0,-1 2-23,0-2 23,1 0 0,0 0 0,2 0 0,7 2 0,-4-1 0,8 1-3392,-7-1 3370,1 0-2246,-1 1 2279,-1 0 0,0 0-11,-1 0 0,-2 1 22,2-2 2224,6 0-2246,-6 0 3392,6 2-3392,-9-2 23,3 1-23,-3-1-23,0-1 12,-3 0 0,3 1 11,-1-1 11,5 1-11,-1-1-11,2 1 11,23 5 22,-13-2 12,15 2-23,-22-3 0,-5-2 0,-2 0 12,-2 0 22,1 0 67,2-1-56,-1 0-12,1-1 102,9-4-135,-4 1 79,6-3-57,-6 3-33,3-3 34,2 1-34,-2 0-22,0 1 10,2 0 12,-5 2 12,20-4 10,-17 3 34,9-1-11,-9-1 0,-5 3-34,4-3 67,-6 1 45,11-7-43,-8 4-2,10-5 0,-8 4-44,-2 1 0,3-2-1,2-2-33,-5 1 34,5-5 11,-5 0-1,-1 1 214,1-5-90,-7 7-45,2-2 68,0-11-180,-2 11 0,3-10-11,-1 5 0,3-6 34,-1 6 10,0-1 102,-4 10-79,0 2 46,-1-3 122,-2 4-45,-1-2-44,-1-5-90,0-3-34,0 0-22,0-2 0,0 5-3403,0-1 3392,0-1 45,1-5-23,0 7 11,1-2 12,-1 6-23,-1 3 101,0-5-78,0-2 3346,0-1-3380,-4-14 0,1 12 0,-3-10 34,-1 7-12,3 7 326,-8-9-259,6 13 248,-14-16-236,4 9-101,-3-5 72,4 5 1,0 2-73,3-1 0,-12-13 0,14 13 45,0 5 0,-1-3 0,2 7 33,-6-5 56,-1 1-44,1 0-45,-1 0 0,5 5-3303,-5-4 3258,2 2 11,-3-2-11,4 3 0,1-1 0,1 0 0,-1 0 0,-1-4 0,2 4 11,-1-1-11,5 3 0,-5 0 3392,3 2-3380,-4-1-12,3 1-23,-16-3 34,2 0-11,6 1 0,-1 1 0,-7-2-11,6 2 11,7 2-3392,-2 1 3403,7 0-11,-7 0-67,-6-3-101,6 3-179,-22-2 179,22 3 23,-5 0-2494,11 1 2516,5 0 2369,-1 0-2224,4 0-3271,1 0 3249,7-8 0,-6 6 0,6-6 0</inkml:trace>
  <inkml:trace contextRef="#ctx0" brushRef="#br0" timeOffset="55739">6766 2308 7347,'-9'9'1187,"3"-2"-1030,6-7-358,0 1-259,0 1-436,0 9-1669,0-4 2352,0 5 213,0-8 453,0-1-1024,0-1 571,0 0 0,0-1 0,0 0 0</inkml:trace>
  <inkml:trace contextRef="#ctx0" brushRef="#br0" timeOffset="58414">6779 2480 10339,'-5'-11'638,"-13"-3"-582,6 9-11,-9-1-4308,3 4 4252,6 1 848,-1 1-870,4 0-68,5 0-45,0 0-122,1 0-551,3 0 707,5 5 67,0-3-44,5 4 3436,0-5-3336,6 0 45,-4-1-11,5 0-3392,-7 0 3403,0 0 11,-4-2 168,1 1-89,-4 0 191,1-1 133,-4 2-201,0-1-79,0-1 3281,0 0-3438,0-2-22,0 1 12,-3 0 111,-2 1-89,1 0-45,-1 2-34,3 0-794,-5 0 391,2 4-90,-4 3 258,6 0 112,0 1 146,3-6 123,0-1 45,2-2 89,9-7 135,4-10-56,-2 4 0,-2-4 101,-11 12-247,-6 2-145,-16-1-57,6 3-33,-11 1-78,18 1-3482,-1 1 3414,3 3-11,-2 3-22,3 1 101,2-1-169,2-1 235,2-3-66,0 0 134,0-1 3347,1 0-3324,0-1 55,2 0 23,-2-1 224,0 0-157,-1-2-11,0 0 34,0-3-1,0 2 79,0-1 67,0 3-291,0 1-57,-2 0-122,-5 0-56,-1 4 66,-1 3 35,4 0-57,5 0-33,0-5 22,0 0 56,0-1 45,0 1 0,4-1 23,5-1 111,4 1 1,2-1 21,-4-4-3402,1-3 3358,-2-5-559,1-7 570,-6 4-11,0-3 45,-5 9 403,-1 3-515,-7 3 3019,-1 1-3445,-12 9 337,8 1 919,-4 6-886,8-3-34,5 0-224,1-2-101,2-1 325,1-2 45,0-3 34,0-1-1,0-1 23,1-1 45,0 1 11,1-1 1110,-1 0-2115,-1-2 0,0 1 0</inkml:trace>
  <inkml:trace contextRef="#ctx0" brushRef="#br0" timeOffset="61445">6634 2069 9554,'15'13'23,"0"-4"-23,-4-5 0,2-2 11,12 5-11,-8-2 0,2 0-11,-11-1 11,-8-4-23,2 1 23,7 1 0,1 1 0,7 1 0,-2 1 23,-1-2-23,0 1 11,4 1-11,-8-1 0,2 0 67,-9-3-33,-1 0 683,-2-1-672,0 2 22,-1-2-44,0 1 33,-2-1-12,1 0-44,1 0-33,-2 0-315,3 0-1288,-3 1 382,-1-1 1254,-3 3 0,3-2 0,-1 0 0</inkml:trace>
  <inkml:trace contextRef="#ctx0" brushRef="#br0" timeOffset="62562">6621 2254 7762,'-4'-27'414,"10"-2"-5985,3 18 5650,4-4 1363,5 2-1442,-8 5-22,3-2 89,-4 4 269,6-6-223,0 1 836,2-4-804,-2 1-145,-7 6 0,2-2-11,-4 8 0,-3-1 3403,0 0-3415,2 1 23,-3 1 23,0-1 10,0 2-133,-2 0-931,0 2-504,0 2 1535,0 4 0,1-3 0,0-1 0</inkml:trace>
  <inkml:trace contextRef="#ctx0" brushRef="#br0" timeOffset="77658">8380 2096 6697,'-19'10'-45,"4"0"34,15-5-11,0 5-1,0-3 12,1 2-56,7-2 67,-1-2 33,7-1 1,5-1 89,3-1-3235,10-1 3191,-8 0-12,1-1-22,5 0-45,-6 0 157,11-5 112,-14 0 22,-2-4-112,-7-2 23,2-3-90,-7 5 415,2-3-191,-7 7 3381,-1 0-3449,-1 0 124,-2-4-380,-8-3 10,1 1 12,-5 1-3403,5 3 3414,-1 1-12,-1 1-327,1 0 339,-3 0-1,1 2-10,-5-1 0,-4-1-23,-15 0-1095,15 1 1,0 1 1071,-10 0 2135,18 3-2134,-2-1 327,-7 1-349,-1 0 10,0 2 23,3 2-33,6 7-12,2-2 3426,0 5-3437,-1 9 56,4-7-12,-2 8 12,6-11 0,2 0 0,1-3 0,0 1-23,1 2-21,1 1 21,-2 1 1,2 1-12,0 2 23,0-3 11,0 3-22,0-6 22,0 1 0,2 0 0,0 0 0,2 2 33,1 0-33,1 7 0,-1-5 0,2 4 11,-3-8 1,0 10-1,-2-4 34,-1 3-34,-1-4 0,0-9 46,0 5 55,-7-3 0,0-1 78,-12 6-33,2-3-11,-3 2 156,3-4-33,6-4-79,-1-3 158,-6-2-202,1 0-90,-5-2 0,-4 0-56,3 0-490,-2 0 502,6 0-1,7 0 22,5 0-21,-1 0 21,6 0 1,-1 0-34,3 0-34,0-2 523,0 1-511,0-3 0,0 2 10,0 0-2755,0 2 974,22 0-3268,2 0 5061,-3-1 0,1 0 0,1 0 0,-7-2 0</inkml:trace>
  <inkml:trace contextRef="#ctx0" brushRef="#br0" timeOffset="114484">10550 1289 8613,'-18'-6'661,"4"2"-538,9 3 202,0 0-157,0 0 23,-1 0-1,1-1-55,-1 0-12,1 1-22,-2-1 90,-1-1-135,-1 2-23,0-3 90,-1 2-44,1-1 10,0 1-21,3 0-46,1 0 56,-3 0-78,2 1 45,-3-1 22,3 0 1,-2 0-1,1 0-11,-5 0-34,2 0-11,-1-1-11,2 0 68,-3 0-57,3 1 11,-8-1-11,6 1-11,-5 1-11,7 1 0,-4-1 0,2 1 11,-1 0-11,-2 0-23,-8 0 23,2 1-602,-7 1 613,8 2 0,1 0 0,1 1 0,1-1 0,1 2 0,-2-2 0,1 1-22,0-1-34,-13 6 0,12-4 22,-14 6 23,19-7 590,-2 0-691,2 0 56,3-1-134,-10 4 100,10-2 68,-6 1-46,4 1 68,0-2 0,-1 3-22,-2-1 33,4-2-11,-4 3 0,4-4-33,1 1 21,-1 1 1,1-1 0,-4 3-56,2 2-34,-3-1 34,3 1 33,2-4 12,0 2-1,0 0 1,-1-1 11,2 1 11,-1-2-11,0 0-1,3 0 12,-2-1-11,-3 4 11,3-3 0,-2 2 0,0-2 0,3-1 0,-1 0 0,3 0 0,1-1 0,-3-1 0,2 2-33,-1-1-1,-1 2 34,1-1 0,-5 7 0,3-6 0,0 3-11,-3 2 11,-6 7 0,1-4 11,-6 6-11,12-13-11,2-1 11,3-3-34,3 0 34,-2 0-22,2 0-23,-3 4 22,2-2 12,-1 3-23,1-2 12,0 6 10,2-2 12,0 4 0,1 1-3392,-1-3 3392,1 2 12,-1-4-12,1-2 0,0 3-12,0-5 12,0 1 0,0 0 12,0 0-35,0 2 23,0 0-22,0 2 11,0 5 11,0-5 3380,0 8-3391,0-6 11,0 1-33,0-2 33,0-3 0,0 0-34,0 5 34,1-4-11,-1 2 11,2-6 0,-1-1 0,4 3 0,-1-2 0,0 1-11,2 4 22,-2-3 0,-1 1-11,2 5 0,-2-8 0,2 11 0,0-5-11,1 5 33,0 1-22,0-4 0,0 0 0,-2-7-33,4 3 10,-5-5 12,4 1 0,-3 0 11,1-2 0,-1 3 0,0-3 0,-1 1 0,0-2 0,1 2 0,-1-2 0,0 0-11,1-1-1,-1-1 12,0 2 0,0-1 12,0 2-12,2 0 0,-1-2-12,4 5-21,7 2 22,-2-2 11,4 3 0,-1-2 0,-4-2 0,12 10 11,-18-13-22,2 2 11,-1-2 22,5 4-22,-5-4 0,1 2 0,-3-3 0,-3-1 0,3 0 0,-1 2 22,0-2-44,5 5 44,-5-3-22,5 3 0,-6-5 0,7 7 0,-4-2 315,9 12-315,-7-9 0,5 4-12,-5-7 1,-1-2-1,0 1 12,-1-4-33,3 5 33,0-3-11,2 3 11,4-1 11,-5-1-11,5 1 0,-6-2 11,-1-1-11,0 0-34,8 5 34,-5-4 12,6 5-12,-8-4 11,0 0 0,-1 0-11,6 1 22,2 1-22,2 1-22,0-2 22,-6-1 0,0-1-11,-2-1 11,-1-2-23,0 1 12,5-1 11,-5 0 11,7 3 1,-3-3-1,2 3-11,0-2-34,5 0 45,0 1 12,9-2 10,-8 2-33,4-3 12,-13 0 11,3 0 44,-4 0-11,16-1-45,-6 1-11,9-2 56,-1 0 23,-6 0-57,6-1-11,-9 1 0,-8 1 34,8-3 34,-2 1-1,3-1 0,-3 1 12,-6-1-45,3 1-23,7-2 12,-7 2-23,4-3 0,-8 3-11,2-1 23,-2 0 44,1 0 34,1 0-3460,0-2 3404,0 2 112,7-4 218,-1-3 1,0-2-658,-3 2 0,1-1 299,2-1 0,-2-1 50,0-2 11,-6 5 3125,2-6-3169,3 0-1,3-5-33,2-1 988,-6 5-954,7-7-12,-10 12 23,8-12-11,-12 11 78,4-10-1583,-7 12 1505,0-6 33,-2 9-11,-2-1 11,0 1-67,1-1 0,-1-1 0,2-12-11,0 7 11,2-9 22,0 5-22,0 4 45,4-14-45,-4 15 1527,3-12-1459,-5 12 33,-1-1-34,-1 1 22,-1 5-33,0 0 34,0-12-3460,0 2 3370,0-5-579,0 5 579,0 7-2054,0 1 2088,0 3-1,0 0 68,-7-15-78,3 10 122,-7-15 2021,7 18-2076,-2-3 612,-1 0-713,0-4 22,-2 2-11,4 0 11,1 9 0,2 2-11,-2-4-11,2 3 22,-1-3 1,1 4-12,2-1 11,-3 2 3392,1 0-3403,-2-5-11,-2 1 11,0-6 0,0 5 11,1-3-11,0 4 22,2 0-44,-2 0 22,-1-3 0,2 2 0,-1-1 22,2 4-10,1 0-12,-1 2 11,0-1-11,-1-1 0,-1 0 11,0 0 0,1-2 0,-5-4 1,3 3-12,-6-2 0,8 4 0,-2 2 33,-1-1-22,3 2-11,-5-4 56,-4-3-56,2 2 0,-4-3 0,6 6 0,1 0 34,-1 0 0,-3-3 67,-2 1 0,-3-3-56,5 3-34,-1 1 11,6 3-22,0 0 34,-8-5-34,5 4 0,-7-3 0,8 4 34,-5-2-34,2 1 11,-2-2 0,-6-1-11,9 4 22,-6-3-22,8 4 0,0-1-11,-3-2 11,5 4 0,-4-3-22,1 2-23,-9 0 23,3-1 22,-7 0 0,3 1-12,2 0 12,-11-2 23,9 2-23,-5-3 0,10 4 0,0-2-11,2 2 11,0-1-12,3 0 24,2 0-12,3 1-12,2 1 12,0 0 12,0 0-24,0 0 24,-1-1-24,-2 2-55,-1-1 22,1 1 12,1 0-58,3 0-536,1 0-5860,0 0 6487,6 4 0,-5-3 0,5 1 0</inkml:trace>
  <inkml:trace contextRef="#ctx0" brushRef="#br0" timeOffset="125631">10325 1791 9599,'-10'2'224,"2"0"-134,4-3 10,2 1-21,-1-1-12,-2-1 34,-4 1 23,-1-2-113,2 2 11,-4 0 1,7 1-1,-6 0 45,3 0 12,1-1 10,0 1-55,3 0 0,0 0-12,0 0 0,1 0-10,3 0 10,-2-1-11,1 1-11,0 0 0,-1 0 0,0 0 0,-1 0 0,1 0 23,0 0-23,0 0 0,-3 0-23,1 0 12,-2 0 11,1 0 0,-1 0 0,0 0-11,-1 0 22,-6 0-11,5 2 0,-3-1 11,5 0 12,4 1-23,-1-2 0,-1 2 0,1-2-23,-1 0 1,0 1 22,2-1 0,-1 2 0,0-1 0,0 1-23,-5 3 1,1-2 22,-3 3 0,3-2-22,-2 1 10,2-1 1,2 2 11,-1-1 0,1 1-11,0 1 11,1-1-22,1 0 10,0-2 1,1-1-11,-1 1-1,2 0 12,-1 0-11,1 1 22,-2 0-11,0 1-23,0 3 12,0-3-34,1 4 44,1-7-133,-1 9 133,2-6-11,-1 4-21,1-4 21,0-3-10,0 0-1,0-1-44,0-1-46,0 0 46,0 0-23,0 0-22,0 1 45,0 1 55,0 0 1,0 3-23,0-4 45,0 4-22,0-1 22,0 1 0,1 5-12,2-3 12,0 0 0,1 0-11,0-2-11,1 0 11,0 0 11,1 1-12,-1 0 12,1-1-11,-2-3 0,-1-1 0,2 1-12,-2-1 23,3 1 0,-1 1 0,-1-1 0,3 3 0,2 1 0,-1-2 0,-1 1 0,-4-5 0,-1 0 0,-1 1 0,2-1-11,0 2 11,0-1 0,3 2 0,-4-3-11,3 0 11,-1 0 0,2 0 0,-1 0-11,1 1 11,0-2 0,-1 2 11,8-1-11,-7 1 0,8 0 0,-7 2 0,1-3-11,0 1 11,-4-2 0,2 1-11,-2-1 11,1 1 0,-1 0 0,0-1 11,0 0-11,0 0 11,1 0-11,-3 0 0,3 0 0,-3 0 11,-1 0-22,2 0 22,-1 0-11,7 0 34,-1 0-12,6-4 1,-2 1-12,-1-3 22,-4 2-33,-3 1 23,-1 2 10,2-1-10,1-3-1,4 0 1,-4 0-23,4-2 33,-7 5-33,1-2 11,1 1 113,0-3-113,-1 2 34,2-3-34,-4 3 56,3 0 11,-4 0 135,3 0-146,1-6-55,1 1-12,6-8 0,-5 8 11,0-2-11,-4 6 11,0 1 11,-2 1-22,1 0 12,0 1-1,-1-1 46,0 1-24,-1-1 79,0-1-78,0 1 44,0 0-44,0 0 33,0-1 34,0-2 0,0 2 11,0-1-56,0 3 44,0 0 124,0-1-168,0 0-33,0-2-23,0 2 0,0-1 0,0 0 0,0 0 11,-3-1-11,0-1 0,-2 0 0,3 0 0,0 2 0,0 0 34,0 0 33,-1 0 22,-1 2-21,3-1-46,-3 1 79,2-2-67,-2 2 0,2 0-23,0 0 34,-4-2-45,3 1 11,-4-3-11,3 2 0,0 0-11,0 1 22,1 0-11,0 2 0,0-1 0,-1 1 11,-5-2-11,3 0 0,-6-2 0,5 1 0,-2 1 0,2 0 0,1-1 0,1 2 0,2-1 0,-2-1 0,1 2 0,0 0 0,-3-2 0,2 3-11,0-2 11,-1 0 0,2 1 0,-1-2 0,0 3 0,1-1 11,-1 1-22,3-1 11,-2 1 0,2 0 0,0 1 11,-1 0 0,1-1-11,-3 0 0,1 0 0,-2-1 0,2 0 0,1 2 0,-4-3 23,3 2-23,-3-1 0,4 2-23,1 0 23,1 0 0,0 0 0,0 0 0,0 0 0,-1 0 0,0 0-22,1 0 22,-1 0 0,1 0-11,-3 0 11,2 0 11,-1 0-11,3 0-23,-2 0 23,1 0-11,-1 0-56,2 0-314,0-1 381,0 0-23,0-1 23,0 0 0,3 1-11,1-2 0,3 2 0,-1-2-1,-2 3 1,-2-1 11,0 1-33,-1 0 33,4-1 11,0 1-22,0-1-1,0 0-32,-2 1 32,0 0 1,4 0 11,-3 0 0,3-1 0,-2 0 11,-1 0-22,1 1 0,-4 0 11,2 0-11,-2 0 0,2 0-12,2 0 23,1 0 0,0 0 0,-2 0 0,0 0-11,-1 0-11,6 3 22,-3 0 0,3 2 0,-3-1 0,0-1-12,0 2 12,2-1 0,-4 0 0,0-3 0,0 1 12,-1-1-12,3 3 0,-3-1 0,4 1-56,-4-2 22,0 1-11,2-1 45,-3 0-22,2 1 11,-3-2-34,1 2 34,0-2-1,-2 2 12,4-1-22,1 4 11,-1-1 11,3 1-11,-5-5-1,1 0 12,-2 0 0,-1 1-11,0-1 11,1 2 0,3-1-11,-1 1 22,4 6-11,-3-6 0,3 7 0,-6-6 0,2 1 0,-3-1 11,2 0 12,-1-1-12,1 3-11,0-1 22,-1 2-22,1 1 12,-1-1-3416,-1 0 3404,2-2-22,-2-1 44,1 0-10,-1 0-12,0 3 11,0 0 0,0 1 3392,0 1-3369,0-4-23,0 1-11,0-3 56,0-1-56,0-1 0,0 2 0,0-2-22,0 6 22,-3-1 0,-2 6 0,-1-4-12,0 1-10,5-5-23,-1-2 12,1 0-12,-1 1-78,-1 2 123,0-2 11,0 3-11,1-2 22,-3-1 1,1-1 10,-1 1-44,-1 2-23,-3 0 34,0 1 34,3-1-34,1-3 22,5-1-2621,0-1 1467,7-3-380,7-3 1512,5-2 0,-5 2 0,-4 2 0</inkml:trace>
  <inkml:trace contextRef="#ctx0" brushRef="#br0" timeOffset="131571">10180 2003 10854,'-7'-16'112,"3"2"-67,4 7 11,0 2 0,-1 3-22,0 1-2701,1 1 2667,0 1 0,0 1 0,0 1-12,0-1-1332,0-2 1344,0 2-11,0-2-1,0 2-122,0 0-12,2 0-33,1 1 123,0-1 23,0 0-23,0-1-12,-2 1 46,1-1-23,-2 0-123,0-1 168,2 0 23,0 0-12,0 0 0,8-3 34,-3 1-34,6-3-11,-6 1-67,0 3 33,-5 0 1,1 1-1,-2 0 45,-1-1-37,1 1 0,0 0 0</inkml:trace>
  <inkml:trace contextRef="#ctx0" brushRef="#br0" timeOffset="132966">10338 1951 6999,'-16'2'79,"3"0"-46,11-3 1,2 0 11,-1 1 11,0 0 202,1-1-303,-3 0 12,3 1 10,-1-2 23,0 2-348,1 0 169,-2 0 134,1 0 12,-1 0 44,1 1-11,-1 0 0,-3 3-11,1 0-12,-1 3-66,-1-1 33,2-1 0,0-1-179,2-3-157,0-1 321,1 0 0,1 0 0</inkml:trace>
  <inkml:trace contextRef="#ctx0" brushRef="#br0" timeOffset="133465">10259 1982 5790,'0'0'0</inkml:trace>
  <inkml:trace contextRef="#ctx0" brushRef="#br0" timeOffset="137764">10285 1964 6025,'23'-4'11,"-5"2"12,-16 2-23,0 0 0,1 0 11,-1 0 56,-2-1-45,0 1-10,0-2 324,0 1-280,2 0-34,-1 1-11,0 0 79,0 0-68,0 0-22,-1 0 11,2-1-11,-2 0 0,0 0 482,1 0-403,0 1-79,-1-1 0,0-1 11,0 1 45,0 0 807,0 0-763,1 1-21,-1-1-68,2 0 0,-2 0 191,0 0-157,0 0-1,0 0 24,0 0-34,0-2-23,0 3 11,0-2-10,0 1-271,0 0 540,0-1-303,-2 1 22,2 0 0,-1-1 22,1 0-44,0 2 134,-1-1-168,0 0-102,1 0 102,0 0 45,0 0 11,0-1-22,0 2 22,0-2-23,0 1 23,0 0 0,0-1 0,2 0 0,-2 1 0,3 0 0,-2 1 0,0-1 23,3-1-46,-2 0 23,2 0 0,-1 2-22,-1-1 11,-1 0-34,0 1 0,-1-2-89,1 2 111,0 0 23,1 0 0,0 0 45,-2 0-482,3 0-762,9 5 1199,1 1 0,1 0 0,-6 0 0</inkml:trace>
  <inkml:trace contextRef="#ctx0" brushRef="#br0" timeOffset="141220">10259 2241 9241,'-2'34'-56,"0"-10"0,2 0-5616,0-1 5672,0 12 0,0-17 1308,0-4-1353,0-4 894,0-5-872,0-5-493,0 0 438,0 2 3380,1-1-3414,1 1 112,-2-1 191,2 0-1,-1-1 348,0-2-482,-1-3-56,0-3 34,1-5-23,0-1 0,3 0-11,0 2-11,2 1-22,1-1-12,4-1 0,-2 3 23,3 0-34,-3 6 0,2-1 22,0 2 34,15-5 22,-9 2-10,12-3 55,-12 1-22,-5 3-23,-1 1 0,-9 3-403,-1 1-560,-1 3 941,1 4 0,-1-3 0,1 4 0</inkml:trace>
  <inkml:trace contextRef="#ctx0" brushRef="#br0" timeOffset="142100">10338 2202 8389,'-19'-2'852,"5"-1"-628,5 2-101,6 0-22,-1 0 391,2 0-424,1 1-617,-1-1 538,17-4 11,-7 3-23,18-5 23,-18 6-11,5-1-11,-9 0 10,7 2 12,-4-1 0,3 1 0,-4 0-11,-3 0 11,3 0 11,1 0 45,1 0-44,-1 0 21,-4 0-2329,-3 0 626,3 0 1670,2 0 0,0-1 0,-1 1 0</inkml:trace>
  <inkml:trace contextRef="#ctx0" brushRef="#br0" timeOffset="142969">10470 2069 8131,'7'17'34,"-1"-3"-5672,3-8 5660,1 0-715,4 7 749,-4-2-589,3 2 545,-7-4 32,-1-1-21,-2-3 1644,-2-1-1622,1-2 1939,-2 0-1928,0-1 3538,0 6-3572,0 5-11,-2 5-11,0-3 34,-2-4 123,3-7 201,-1-1 191,2-1 505,-2-1-483,-2 0-504,0 0-67,-2 0-34,-1 1-33,0 0 45,0 1-45,-1 1 44,5-1-66,-2 0-23,4-1-34,0 0-4235,1-1 3574,3 2 807,7 0 0,-5 0 0,4 0 0</inkml:trace>
  <inkml:trace contextRef="#ctx0" brushRef="#br0" timeOffset="178461">11952 1686 8961,'-8'-2'11,"2"0"0,4 2 45,2-1-45,-3-1-11,2 2 0,-1-1 0,1 1 11,1 0-11,-2-1 0,1 1 23,0 0-23,0-1 33,1 1 35,-1-1-57,0 1-11,0-1 0,-1 1 0,2 0 56,-1-1-34,0 1 79,1 0-101,-2 0 34,0 0-1,-1-1-33,2 1 0,0-1-22,0 1 358,1 0-325,-1-1-11,0 0 0,0 1 11,1-1-22,0 0 22,-2 1-11,2-2 0,-2 2-22,2-1 22,-2 1-79,2-2-447,0 2-363,0-2 0,0 0 0</inkml:trace>
  <inkml:trace contextRef="#ctx0" brushRef="#br0" timeOffset="185680">12111 1619 9397,'-26'-8'448,"4"0"-392,18 7-22,2 0-34,0 1-302,2 0 302,0 8 0,0 1 0,2 9 33,0 0-22,2 12-11,-2 4 12,0 1 10,-1-10 0,0-1-3414,0 2 3398,-1-7 0,0-1 16,0 3-569,0 1 570,-3-1-12,-1-1-11,-7 3-11,0-5-12,1-3 46,1 0-23,7-11 11,0 2-11,2-5 1849,0 0-3865,5-13 2224,3-4 1,-1-1-1,1 4 1</inkml:trace>
  <inkml:trace contextRef="#ctx0" brushRef="#br0" timeOffset="186660">11966 1553 7459,'0'2'538,"0"0"-359,12-2-89,-4 0-12,-2 0-22,0 0 112,1 0 22,-1 0-55,1 0 157,4 1-91,-3-1 68,8 1-247,-5-1 68,8 0-3404,2 0 3314,-4 0-319,3 1 576,3-1-223,-12 0-12,6 0-10,-15 0 201,-1 0 3038,0 0-3263,0 0 541,4 0-529,-2 0 0,1 0 11,-1 0-11,-1 0 22,0 0 124,-1 1-146,-1-1-101,1 2 101,3-1 0,1 0 11,1 1 1,-1-1-12,1 1 0,-3-2-202,3 2-1076,-3 0-851,4 4 2129,0 1 0,-1-2 0,-4-2 0</inkml:trace>
  <inkml:trace contextRef="#ctx0" brushRef="#br0" timeOffset="187326">12018 1778 9532,'18'11'347,"6"-6"0,1-2-324,-1-3 16,0 0 1,-1-1-29,-5 1 23,-3-2-23,-3 2 0,-2-1 56,1 1-33,-6 0 11,2 0 11,-6 0-12,1 0-55,-2 0 22,3 0 12,0 0-1,1 0-22,0 0-751,6 0-100,-3 0-102,3 1 953,0 2 0,-6-2 0,2 2 0</inkml:trace>
  <inkml:trace contextRef="#ctx0" brushRef="#br0" timeOffset="188134">12085 2030 10585,'16'9'0,"4"-1"0,7-12-22,4 0-12,1 3-5626,-1-2 5649,-7 3-653,-3-1 664,-8 1 1085,-2 0-1107,-5 0 22,-3 0 34,1 0-12,-4 0-1972,1 0 2802,-6 0-852,3 0 0,-3 0 0,5 0 0</inkml:trace>
  <inkml:trace contextRef="#ctx0" brushRef="#br0" timeOffset="189222">12640 1554 10081,'-12'-5'-56,"0"2"44,5 3-21,-1 1-68,-13 9 67,8-2 1,-10 10 22,12-5-23,-1 4 0,3 0 1,1 3 33,-2 5-6,3-4 1,1-1-7,3 5 1,0 0 0,2 0-6,1-7 0,0 1 17,0 11-11,0-11 0,1 2 0,4-2 0,0 1-6,1-1 0,1 0 0,1 0 0,1-2-16,8 11-1,-5-13 34,2-1 0,-3-2 0,0-1 0,0 4-22,-3-5 22,3 3-45,-5-6 45,-1-3 0,-1 0 45,-2-3 67,-2-1 313,2 0-2676,-1 0 884,2 0 1367,0 0 0,-1 0 0,1 0 0</inkml:trace>
  <inkml:trace contextRef="#ctx0" brushRef="#br0" timeOffset="190288">12667 1752 9117,'-23'-19'258,"5"4"-258,18 15-11,0 0-236,0 6 247,0 3 34,0 11-34,0 3 22,0 14-10,0-11-24,0 8 12,0-14 0,0 9 12,0-11-1,0 7 45,0-18-11,0 0 503,1-5-9,-1-2-539,2 0-68,-1 0 45,5-6 46,3-10-11,3-2-12,3-9 0,-1 6-3381,0 0 3381,1 1 0,8-5 0,-8 9 0,4-2 45,-5 6-23,-5 5-11,1 1-22,-6 4 0,-2 0 3381,-1 2-3494,-1 0 112,2 0 12,-1 0-44,1 0 32,0 0 1,-1 0 0,0 0-202,0 0-246,-1 2-224,0 1-147,0 3 830,1 7 0,-1-7 0,2 2 0</inkml:trace>
  <inkml:trace contextRef="#ctx0" brushRef="#br0" timeOffset="191279">12667 1593 8042,'-35'2'-124,"8"-1"-189,26-1 738,34 0-133,-12 2 150,11-2 1,2 0-286,1 2 72,-13-2 1,-2 1-790,-4 0-493,-8-1 1053,-8 3 0,0-5 0,0 1 0</inkml:trace>
  <inkml:trace contextRef="#ctx0" brushRef="#br0" timeOffset="192285">12812 1527 9241,'-13'-5'1030,"6"2"-1030,3 3-67,4 0-560,0 0 627,5 0 11,3 3-11,14 3 11,-4 0-1619,6 3 1619,-8-4-11,-1 0 11,0 1-11,-4-2 11,-2 0-22,-3-1 11,0-1 1664,2 3-1652,-3-2-1,0 0 56,-4 1-11,1 0 22,-1 3 68,1 10-56,-2-8-34,0 8 314,-4-9 22,-7 1-168,-10 2-146,-1-3 12,0 0-34,8-5 134,0 0 181,5-2-147,1 1-90,5-2-1647,3 0-1445,3 3 2958,16 0 0,-12 0 0,10 1 0</inkml:trace>
  <inkml:trace contextRef="#ctx0" brushRef="#br0" timeOffset="193100">13143 1501 8478,'-27'-12'26,"-1"1"0,2-3 1,6 10-212,21 22 0,11 7 312,8-7 0,8-1 0,-1 6-58,-11 1 1,-1 3 0,-2 4-1,1-1 1,0 0-41,0-2 0,2 2 0,-1-2 0,-2 1 0,-3 0-155,-3 3 0,-1 0 0,-4 0 1,-4-3 330,-6 4 0,-5-3 1,-1-6 1,-1-10 0,0-5-151,-10-2 564,10-5-407,0-2 165,-17-12-378,17 5-22,-11-7-112,22 8-328,2 4-1028,-1-4 1277,8 3 79,1-3-292,3 1-504,2-1 82,0-2 0,-4 5 0,-2-1 0</inkml:trace>
  <inkml:trace contextRef="#ctx0" brushRef="#br0" timeOffset="193714">13500 1739 9935,'21'-14'224,"0"1"-179,4 5-45,-3 1 0,-1 3 0,0 1 45,-5 1-1,-1 0 47,-8 1 66,-5 1-101,-1-1-2242,-1 1 1021,0 2 1165,2 2 0,-1-2 0,1 1 0</inkml:trace>
  <inkml:trace contextRef="#ctx0" brushRef="#br0" timeOffset="194220">13500 1831 1554,'-26'19'597,"-1"-1"1,3-1-1,6-5 2633,16-10-3219,29-4 644,-6 0 0,3 0-582,0-1 0,1 1 143,10-4 1,4-2 0,-8 2 336,-4 0-1875,7-2 0,-8 3 873,-26 7 0,0-1 0,0 1 0</inkml:trace>
  <inkml:trace contextRef="#ctx0" brushRef="#br0" timeOffset="203398">14267 1646 8064,'-23'0'56,"1"0"-5716,20 0 5660,-3 0 1409,1 0-1409,-1 0 11,0 0 0,0 0 916,-1 0-726,0 0 57,-1 0 34,1 0-68,1 0-101,0 0-11,0 0-23,2 0 3527,-3 0-3336,1 0-212,2 0 492,-5 0-347,3 0-157,-2 0 224,2 0-179,1 0-45,0 0-22,2 0-1,-1 0-10,1 0-57,0 0-212,1 0 268,28 4-22,-10-1 0,1-1 0,1 1 45,8-2 11,-5 0-3403,8 1 3403,-4-1-791,0 0 746,-2 1-11,-1 0 45,6 1-45,-1 1 16,-8-2 1,0 0 123,0-1 0,1 1 1242,-2-2 1,-1 0-1366,2 0 0,-1 0 84,13 0 11,-2 0 50,-6 0 0,2 0 1049,1 0-1155,-5-1 0,0 1 33,-5-2 12,2 0 90,9 0-113,-4 0-1435,-2 0 1,1-1 1636,9-1-132,-11 0 1,2 0 36,13-2 0,-1 0-208,-14 2 1,-2 0 11,16-1 0,-3 1-34,-4 3 45,0 0 34,2 1-12,5 0 2630,-13 0-2630,4 0 244,-16 0-187,-2 0 22,-1 0-12,1 0 181,0-1-226,1 0-21,0 0-46,-2-1 727,1 1-704,-1 0 33,6-1-33,-7 0 12,6 0-12,-9 1-12,0 1-3002,-3 0 750,-2 5 2264,-6 6 0,4-4 0,-4 4 0</inkml:trace>
  <inkml:trace contextRef="#ctx0" brushRef="#br0" timeOffset="205883">14109 1951 8299,'13'24'34,"-2"4"-5639,-10-3 5628,1 0 429,-2-3 0,0 0-419,2 8 420,-2-10 0,0 0-397,0 17-23,0-12 113,0 9-78,0-18-46,0-1 12,0-9 3119,0-3-3130,0-2 2388,0 0-2322,0-5 13,0 0-68,0-2-34,0 1 11,0 2-34,0 2-1288,0 0 191,-2 4 515,2 2-258,-1 3 213,0 4 180,0 0 470,0-3 0,-1-3 0,2-3 0</inkml:trace>
  <inkml:trace contextRef="#ctx0" brushRef="#br0" timeOffset="207062">14135 2188 2908,'-3'-33'627,"-1"1"1,1 9-1,-1 1 526,2-3 1,-1 2-963,-1 10 60,-2 5-374,2 8 447,-1 3-302,1 7 0,-5 7 1,0 3 452,-1 0 1,-1 1-504,-3 6 0,0-2 6,-3 5-23,12-7 0,1-2 57,3-10-24,2 19 730,25-26 251,4-4 0,7-3-745,-4 2 0,2-1 1,-1 0-196,-7 0 1,-1 0 0,0 0 250,10-1 0,-8 0-336,-23 3 45,1 0-673,2 0-346,-3 1-2074,1 7 3104,-6-5 0,0 3 0,0-6 0</inkml:trace>
  <inkml:trace contextRef="#ctx0" brushRef="#br0" timeOffset="207645">14228 2136 9061,'-1'20'140,"0"1"0,1 6-84,0 8 56,0-19 56,0 5-78,0-6 78,0 4-56,0 1-45,0-1-11,0 5-56,0-6 11,0-4-11,0-3 0,0-3 0,0-1 23,1-1-23,-1-2 33,1-1 69,0-3 514,0 1-896,1-1-4079,14-12 4359,-1-1 0,3-1 0,-10 4 0</inkml:trace>
  <inkml:trace contextRef="#ctx0" brushRef="#br0" timeOffset="208465">14625 1990 8669,'-20'4'-79,"3"4"79,8 18 12,3 2-29,3-2 0,2 1 17,-2 4 0,3-9 0,-1-1-22,1-8-79,-1 2 45,1-7 22,0 1-22,0-9-269,0 0-33,5 0 201,3 0-426,9-1-335,4-6 918,1-5 0,-7 3 0,-5 1 0</inkml:trace>
  <inkml:trace contextRef="#ctx0" brushRef="#br0" timeOffset="208902">14730 2123 6551,'11'-30'2387,"-2"5"-2600,-9 25 269,0 8 11,-5 13 1,-4 9-1,1-4 0,-3 9 4,3-8 0,-1 2 0,2-8 287,3-14-2845,4-30 2487,0 2 0,0-7 0,0 13 0</inkml:trace>
  <inkml:trace contextRef="#ctx0" brushRef="#br0" timeOffset="209290">14571 1977 6865,'-28'-3'349,"0"-1"1,0 1-1,0 0 1,-17-3 0,19 2 9,58 5 128,-7-1 0,7-2 1,1 0-1,-6 0-481,-2 1 0,1-1-1079,2 0 0,4-2 0,0 2 1,-7 0 1072,7-1 108,2-1-108,-15 4 838,-6-1-838,-3 1 12,-5 0 55,0 0-11,-2 0 2138,-2 0-2059,1 0 1026,-1 0-4881,13 5 2028,-5-2 1692,10 5 0,-13-5 0,-1-1 0</inkml:trace>
  <inkml:trace contextRef="#ctx0" brushRef="#br0" timeOffset="210192">15088 1951 11425,'24'-24'79,"-52"32"-85,3-4 1,-3 1-1912,0 6 0,-2 3 1,8-2 1848,10-3 1432,-5 5-1543,13-1 759,1 3-670,2 0 23,8-2 22,3-8 3437,9-2-3392,2-2 123,11-1-55,-1-1-68,1 0-12,-11 0 24,-11 0-12,-7 0 280,-18 20 0,-11 7-258,2-4-891,5-5 1,-2 5-1,3-5 892,-9 2-46,5-4-33,8-5-437,8-4 393,2-3 100,7-2 145,20-2-2647,-8 0 2580,22 0 1672,-18 0-1750,-4 0 0,-4 0 0,-6 0 34,-1 0-23,-1 0 11,0 0-22,-2 0 3426,0 0-3359,0 0-67,0 0 11,1 0-11,0 0 0,-1 0-560,4 0-549,-1 0-303,4 0 1412,3 0 0,-5 0 0,2 0 0</inkml:trace>
  <inkml:trace contextRef="#ctx0" brushRef="#br0" timeOffset="211589">15524 1990 7549,'1'-24'74,"0"0"1,1 1 0,-2 7 182,-2 14-122,0 1 44,1 1 382,0 0 211,0 0-794,0 0-112,-1 5 145,1 14 0,0 1-11,1 10 0,-2-5 11,2 0 6,-3 3 0,2 2-51,-1-1 28,1 0 1,0-3 16,0-14 23,1 0-1,0-9 124,0-1 986,0-1-1098,0-5-45,0-1 0,0-7-33,0-1 21,0-4 1,6-18 11,1 11-11,-1 5 0,2 1 11,5-3-11,1 2-23,8-8 23,-6 10-68,11-5-33,-17 15-112,2 1 191,-10 5 33,3 1 11,0 0 0,2 0 0,-1 0-22,-3 0 22,-1 0-11,-1 1 23,2 1-1,-3 0 1,2 0-12,-1-1 112,0-1-751,-1 1 46,0 2-438,0 2 1020,-5 10 0,4-8 0,-3 6 0</inkml:trace>
  <inkml:trace contextRef="#ctx0" brushRef="#br0" timeOffset="212735">15789 1791 9364,'6'-36'470,"0"5"-615,10 25 66,1 3 79,7 0 0,-6 3 11,-7 3-11,0-1 12,-1 3-12,-2-1 22,-2-1 12,-2-1 10,-3 0 24,1 2 21,-2 1 12,0 1 11,0 4-22,-13 13-46,0-4-44,2-3 0,-2 0-17,0 0 1,1-1 16,-6 7-23,0 1 12,12-14 0,4-5-34,0-1-22,2 0-23,0 3-44,0 1 67,4-1 78,2-2 90,4-3 212,17 0-3705,-11-1 3404,13 0 55,-6 0 303,8 0-258,-9 0-67,-2 0 683,-16 0 1648,-4 0-3878,-2 4 1502,-18 21 0,14-15 0,-13 14 0</inkml:trace>
  <inkml:trace contextRef="#ctx0" brushRef="#br0" timeOffset="-210649.73">15299 2308 6663,'-24'-11'180,"5"3"-5852,17 8 5706,1 0 1419,-1 0-1397,1 0 860,-2 0-849,1 0 303,-1 0-213,0 0 3694,-4 0-3784,5 0 269,-3 0 79,5 0 1098,0-1-1468,-2 1-11,-2 0-46,-4 0-10,-1 1 11,0 2-12,0 1 12,1 2 0,1-2 11,-1 4-11,1-3 11,0 2 0,2-3-11,0 0-34,1 0 10,2 0-9,1-1 21,0 0-44,0 2 67,1-1 0,0 6 0,0-2-22,0 3-12,0-3-22,0-3 0,0-1 34,0 0-1,0 0 23,2 0-11,-1-1-34,5 0 23,-2 0-12,1 0 23,2 0-11,-3-1-12,3 1 34,-1-2 0,0 0 0,2 1 0,3 0 11,3 1 23,0-1-12,0-2 314,-2 0 23,-6 0 67,6-5-303,-7 2-11,2-3-45,-3 1 1,0 1-46,1-1 12,-1 0 33,0 1 67,-1 0 169,1-2-157,-3 1-1,0-1 1,-1 3 0,0-2-57,0-1-89,0-1 0,0-1 11,0-2-11,0 3-11,-4-8 22,3 7-11,-4-3 0,2 4 23,1 3 10,0 0 1,-1 4 11,1-1-23,-3 1-22,2 0-67,-7 0 0,3 0-56,-4 0-45,2 0-348,-6 2 135,4 1-2073,-3 5-313,9-2 2767,2 2 0,3-6 0,0-1 0</inkml:trace>
  <inkml:trace contextRef="#ctx0" brushRef="#br0" timeOffset="-203142.73">14267 1156 10025,'-17'11'-135,"14"2"135,13-8 0,9 1 23,4-2-23,-7-1 22,13 1-11,-15-3 34,1 0 348,-5-1 122,-4 0-224,-2 0 382,4-9-584,-4 1-66,7-10 44,-3-3-22,-1 6 257,0-5-190,-5 11-45,0-2 1,-2 4-57,0 2 11,0 1 1,0 2 21,0 0 80,0-1-24,0 2 1,-2 0-34,-2-1-67,-3 0-22,-17-2 22,9 0 22,-11 0-22,14 2 0,2 1 0,2 0 0,2 0 0,-1 1 0,3-1 0,-3 0-11,1 0-202,-12 1 79,3 3-146,-12 5 179,9 2-11,1 3-78,4 1 22,0 1 89,4-1-33,2 3 22,6-7 12,-1 4-1,2-5 35,0 2-12,0 25 78,0-16-22,0 17 22,0-20 1,0-9-1,0 1-22,0-2 23,0 1-12,0 1-11,-2 2 11,-9 7-11,0-4 0,-4 5-11,8-8 11,0-2 0,2-3 45,0-2-23,1-1 23,2-2 44,0 0-10,2-1-79,-3 2 0,-1 1 0,-2 1 0,-1 0 11,-1 1 57,-1-2-12,5-1 0,-2 0 101,6-1-34,-1-1 291,-1 0-335,1 0-35,0 0-10,-1 0 22,1 0-56,-1 0 0,2 0-67,-3 0 44,1 0-21,-3 0 32,4 1 1,-2 0-22,3-1-79,-1 0 112,-1 0 11,1 0 11,-1 0 34,1 1 11,-1 0-33,2-1 44,-3 1-78,2-1-3406,1 0 3406,17-5 0,-12 3 0,14-3 0</inkml:trace>
  <inkml:trace contextRef="#ctx0" brushRef="#br0" timeOffset="-201055.73">14929 839 10776,'-25'1'56,"7"-1"-45,16 0 0,1 0 280,-3 1-212,-1 0-102,-5 1 1,-3 3-12,0-1 12,0 2 11,2-1-45,-12 10 45,5-4 11,-4 6 0,-2 2 11,-1-1-11,-1 5 0,-1-1 0,8-7 0,2-1 0,1-1 0,5-4 0,-12 11-11,15-13 11,-6 5-79,12-10-627,2-2 717,9 0-11,2 0 17,10 0 0,3 0-649,5 0 632,-6 0 0,2 0 11,-2 1 1,-1 0-12,3 0 11,11 0 113,-5-1-102,-19 0-33,16 0 0,-24 0 11,2 0 11,-3 0 56,0 0 576,-1 0-1114,0 0-694,-2 2-34,0 0 101,0 3 1098,0 3 0,0-3 0,0-1 0</inkml:trace>
  <inkml:trace contextRef="#ctx0" brushRef="#br0" timeOffset="-199896.73">14797 1117 11863,'-31'-1'-57,"6"26"1,5 8 56,10 3 0,-1 1 0,1-6 90,7-20-45,3-10 179,0-1-56,0-6-257,13-28 77,-6 14 6,2 1 1,0 1-185,-3 12-12,-3 2-269,-2 3 740,-1 1-146,0-7-168,0-5 45,-2-7 12,-1-1-24,-1 7 12,0 3-22,3 5-34,1-6-3347,0 1 3403,0-3 67,0 2-45,0 4 1,0 0-57,0 6-1826,0 0-571,1 6 3279,16-2 0,-11 3 0,11-4 0</inkml:trace>
  <inkml:trace contextRef="#ctx0" brushRef="#br0" timeOffset="-198784.73">14452 1302 7706,'7'-6'1624,"4"0"-918,6 6-583,-1-1-89,4 0 22,-5-2-56,1 1 0,-1-1-3381,1 1 3414,1-1 192,13 0-164,-7-1 1,1 2-62,12-3 0,-11 2 0,-3 1 0,-5 0 23,-1 1-12,-7-1 0,-4 2 3404,-1-1-3393,-1 0 34,0 1-67,-1 0 11,8 0 33,-2 0-21,6 0-12,-6 0 56,-1 0-23,-1-2 46,-1 2-23,-1 0-56,-2 0 0,-2 0-12,4-1 12,0 1 12,3-1-1,-3 1 0,0 0 45,1 0-56,-2 0-45,0 0-1344,-3 0-46,3 3-480,-1 0 1915,1 4 0,-1-4 0,-2 0 0</inkml:trace>
  <inkml:trace contextRef="#ctx0" brushRef="#br0" timeOffset="-197729.73">14704 1434 10933,'-21'-2'106,"-1"-1"0,-6-5-106,35-5 0,6 0-33,10-2-79,7 0 45,0 4 5,-7 6 0,1 2 12,1 2 0,-1 1 33,-3 2 0,-1 0-28,3 1 0,-4 1 45,-2 7 34,-5 0 11,-4 1 100,-5 6-33,-11 2-33,-2 0 66,-13-2-10,2-11-34,0-2 324,8-4-301,7-1-124,4 0-561,2 0 561,5 0 0,2 0 0,4 0-22,-1 0 0,-2 0-23,-2 0-11,-2 0-101,1 0 146,-2 0 11,1 1 11,-1 1 45,-2 1-45,0 2 56,-1 2 68,0 5-68,-2 1-33,-5 5 55,-18 5 34,10-11 180,-11 4 381,13-13-449,2-1-146,-5-2-89,5 1-56,-7 0 23,6 1 22,-1 0 11,5 0 22,4-2 45,0 1-11,2-1 135,2 0 145,-2 0-78,-1 0-101,0 0-1,-3 0-111,3 0-22,-1 0-23,-1-1-538,1 0-3048,0 0 909,4-1 2677,15 1 0,-9 0 0,8-1 0</inkml:trace>
  <inkml:trace contextRef="#ctx0" brushRef="#br0" timeOffset="-196530.73">15194 1156 10485,'-1'21'-23,"1"0"12,-2 2-5661,2 1 5672,0-2 1042,0-2-1042,0-3 887,0-1-910,0-7 1,0-2-23,0-6 3246,0 1-3044,12-14-90,3-4 1,1-1 186,-2 2 0,-1 0-221,9-13 1,-2 1-11,-7 1-1,1-5 34,-9 14 112,-2 6-11,-2 4-124,1 3-33,-2 4-582,0 0 582,2 3 0,1 4 22,3 5-10,1 2 21,1 2 1,0 8 33,-4 4-45,-1-9 1,-1 0-12,-2 12 11,0 4-22,0-19 12,0 2-1,0-11 291,0-3-235,0-3 180,0 0-1614,0-10 1367,0-19 0,-1 13 0,0-11 0</inkml:trace>
  <inkml:trace contextRef="#ctx0" brushRef="#br0" timeOffset="-196011.73">15074 1117 8534,'-32'-1'-115,"0"0"1,0-1 0,-1 2 0,2-2 0,17 2 114,17 0 336,7 0 314,13 0-107,1-3 1,4-1-320,8-1 1,1 0-543,-1-1 0,0-1 363,1 1 0,-2 0 86,-11 1 0,-2 1-70,0 1 1,-1-1 16,0 0 1,-1 2 123,13-4 380,0-1-245,-14 3-24,-3-1-89,-9 3 0,-3 2 351,-1-1-631,-2 1-11,-1 3 145,0-1-33,0 2-34,0-2 45,0-1-1109,0-1-336,0 3-45,0 0-729,3 2 2163,1 1 0,0-2 0,0-2 0</inkml:trace>
  <inkml:trace contextRef="#ctx0" brushRef="#br0" timeOffset="-192412.73">15683 1025 9610,'-6'-8'549,"0"1"-380,5 7-12,-1-1-34,2 1 45,-2-1 45,1 1-202,0 0-459,-1 17 459,2-4 11,0 15 1,0-9-23,0 1 0,0 2-12,0 1 1,0 1 11,0 0 0,0-3 0,0-1 0,0-5 0,1-5 0,0 1 0,-1-5 12,0 1-12,0-2 0,0 0 0,0 0 0,0-2 0,0 1 33,0 3-22,0-3 34,0 1 0,0-3 403,0-1-437,0-6-11,0-1-45,0-3 12,0-3-1,0 5 34,1-4 0,7-7-3392,-1 5 3392,5-8-908,-1 6 908,-1 0 0,1-1 34,0 0-1,2-1-21,-6 7-24,3-1 1,-7 8 2903,2 0-2903,3-1 1352,-1 0-1352,6-2-1,1 1-144,7 0-357,-4 1 502,-1 3-11,-6 1 22,-4 0 22,4 0 1,-7 0 290,2 0-167,-4 0-12,2 0-1874,-3 0-1755,3 0 3495,0 0 0,0 0 0,0 0 0</inkml:trace>
  <inkml:trace contextRef="#ctx0" brushRef="#br0" timeOffset="-190741.73">15974 773 10619,'0'-16'67,"13"0"0,4 13-55,7-3-12,-9 3-2599,1 2 2543,-6 0 599,1 1-554,-8 0 11,-2 1 22,1 2 56,-1 5 79,0 6-2711,-3 18 2610,-7-7-304,-3 9 248,-6-12 0,1-5 0,2 0 90,4-7 11,4-3 179,5-5 1176,2-2 903,-1 0-2482,1-1 2353,9-6-2264,3 2 23,8-5-11,-1 7-135,5 1 90,2 1 67,1 1-11,-7 3-1,-8 0 12,-6 2 0,-3 1 0,0 0 0,-2 0 45,-1 0 78,0 0-111,0 0-12,-1 0 11,-4-1-22,0 1 11,-5 1 0,1 1 11,0-1 0,-1 1-11,1-2 45,1 0-23,-1-2-11,1 2 23,-3-2 0,1 2 89,-8 1-34,5-2 68,-17 6-2977,3-3 3156,3 0 526,-2-4-670,21-4-69,-5 0 0,9 0-4135,-1 0 2948,2 3 1064,24 11 0,-19-8 0,18 8 0</inkml:trace>
  <inkml:trace contextRef="#ctx0" brushRef="#br0" timeOffset="-187368.73">16543 1434 9745,'-18'-8'380,"2"2"-256,15 5 168,0 1-225,0 0-112,-1 0 11,0 0-314,1 1 348,-1 5 12,2 5-1,0 6-11,5 5 22,-1 2-11,5 0 0,-2 9 1,1-1-12,-2 0 5,1 0 1,-2-3-6,-3-14 0,-2-3 22,1-2-22,-1-1 23,0-1-23,0-2 57,0-2-46,0-2-22,0 1 22,0-1-11,0-1 257,0 0-257,4-13 0,-2 3-11,7-19-11,8 0 33,-1 7 0,1 0 17,-2 2 0,3 1 17,8-8 0,1 1 5,-6 6 1,1-1-23,-1 3 0,0-1 61,-3 4 1,-3 3-45,-2 3-57,-2 2-10,-8 5-68,0 1 34,-3 0 0,3 0 56,-1 0 12,7 0-12,-3 0 33,2 0-22,-5 0 12,-2 0 44,-1 0-2857,3 2 2790,10 0 0,-7 0 0,7-1 0</inkml:trace>
  <inkml:trace contextRef="#ctx0" brushRef="#br0" timeOffset="-186170.73">16464 1316 7280,'-23'-2'907,"6"1"-582,17 1 1860,0 0-1781,0-3-371,0-3-10,6-6 10,7-5-22,7-4 45,3 0 12,-1 0 21,-3 3 12,-2 3 22,-4 3-11,-3 2-89,0 1-68,-5 4 22,0 0-55,-3 5-135,-2 0 146,2 0 45,-1 0 22,3 0 0,1 0 11,5 0-22,-2 0 11,2 0-23,-1 1 23,9 5 23,-5-1-23,9 6 0,-3 1 0,-4-3 0,5 4 0,-10-6 0,3 0 0,-6-2 11,-1-2-11,-4-1-11,2-1 11,-1 0 0,1 1-23,1-1 46,3 0-23,-3 1 33,1-1 34,-5 0 472,0 0-1279,-1-1-2420,4 6 3160,2 0 0,-1 1 0,0-4 0</inkml:trace>
  <inkml:trace contextRef="#ctx0" brushRef="#br0" timeOffset="-180498.73">14532 1368 8747,'-2'-8'-22,"0"0"-12,0 6 12,2-2-12,-1 0 1,1-7 21,3 3-10,4-6 22,16-5 0,-2 2-6,-6 6 1,0-2 5,4-2 0,0 0-1696,-5 2 0,1 0 1718,6-5 1,0-1-12,-4 4 0,0 1-11,0-2 0,2 0 0,9-8 0,0 0 5,-8 7 1,1 1-6,4-5 0,1 1-17,-7 9 1,-2 2-29,0-1-22,4 3 3447,-20 7-3447,2 0 67,-1 0 11,-2-1 45,2 1-44,-2 0-1413,2 0 751,-1 0 337,1 0 313,3 0 0,-2 0 0,0 0 0</inkml:trace>
  <inkml:trace contextRef="#ctx0" brushRef="#br0" timeOffset="-179434.73">15194 1421 8624,'-25'-19'0,"10"1"45,32 4-12,5 2 23,1-1 6,-5 4 0,0-1 61,1 0 1,0 1-63,-1-2 1,0 1 5,12-8 11,-14 6-33,-1 1-3370,-1 0 3359,-2 1-2235,-1 1 2212,-2 0 34,-2 3 112,2-6-135,-4 7-22,2-2 2268,-6 5-2268,1 2 3392,-2-1-6596,2 1 2465,0-1 739,0 0 0,1 1 0,-1 0 0</inkml:trace>
  <inkml:trace contextRef="#ctx0" brushRef="#br0" timeOffset="-178182.73">14003 2400 7089,'-31'-4'269,"6"1"-11,21 1-12,3 1 90,-4-1-123,4 1 404,-1-2-259,2-7-369,0-1 0,8-8 11,6 2 22,12-4 1,4 0 66,-11 7 1,2-2 8,1-1 0,4-3 0,0-2 0,-3 4-37,-2 0 1,0 0-40,-1 0 1,2-2-1,-2 2-1651,-1 2 1,-3 2 1651,6-5 3,3-1-26,-15 11-34,-2 3 23,-5 2-12,7-1 23,-4 2 11,6-3-11,-4 2 3440,1-2-3440,-3 4-6,-2 0-17,-3 2-414,0 0-3563,16 0 3152,-2 1 0,3-1 0,-7 1 0</inkml:trace>
  <inkml:trace contextRef="#ctx0" brushRef="#br0" timeOffset="-177231.73">14545 2321 7717,'-13'-22'318,"0"-1"0,18 0 0,9-4 1,4 0-1,-2 3-285,-1 2 1,1 2 0,2-1 122,5-5 1,5-3 0,0 2 0,-6 6-57,-3 5 1,-2 4-78,2-8-23,-19 20-2151,0 0 1176,5 1 975,6 7 0,-3-4 0,3 4 0</inkml:trace>
  <inkml:trace contextRef="#ctx0" brushRef="#br0" timeOffset="-174079.73">15485 2162 8098,'-17'-2'728,"4"0"-582,13 2 44,-1 0-100,-1 0 212,0 0-201,0 0-11,0 0-34,1-1-12,-1 1 1,1-1 45,0 0 706,1 1-583,0-1-68,0-2-89,0-1-112,0-12 23,0 6-1,2-12 23,5 9 0,5-2-1,4-1-10,2-2 33,-5 6 0,2-1 34,5-5 0,1 0-40,1 0 1,-1 1-6,0-1 0,-1 2 11,10-6 23,-8 4-12,1-2 23,0-1-11,2 1-12,-2 1 28,-7 6 1,-1 1 39,13-8-90,-4 1 0,-8 8-12,-11 7 12,-3 2 0,-2 2-1030,0-1-797,5 1 685,3 2-3853,4 2 4995,3-1 0,-7-1 0,-2-2 0</inkml:trace>
  <inkml:trace contextRef="#ctx0" brushRef="#br0" timeOffset="-172829.73">15921 984 8736,'2'-18'325,"2"1"-4022,7 9 3809,5-4-1967,3-2 1934,5-1 505,-6 2 1,-1 0-496,12-4-332,-8 2 0,-1 2 265,0-1 1320,1 0-1219,-8 3-89,-5 5 10,-1 1 3004,-4 3-3003,4-5-23,0-2-11,2 0-11,-1 0 1074,-4 5-1130,-1 3 45,-2 0-470,-1 1 335,2 9-1277,5 12-314,4 2 1737,4 2 0,-7-14 0,-2-8 0</inkml:trace>
  <inkml:trace contextRef="#ctx0" brushRef="#br0" timeOffset="-171329.73">17218 1699 9375,'-26'-2'1479,"6"0"-1210,17 1 1378,3 1-2017,0-1 370,8 1 34,1-1 0,8 1-1,-2-1 1,-1 0-1,-1 0-21,1 0-1,7 1-11,-7 0-3347,4 0 3347,-10 0 11,-2 0 34,0 0-1,-1 0 24,-2 0 10,-2 0-78,1 0 3370,0 0-3404,0 0 34,4 0-11,16 0 11,-7 0 11,9 1 23,-16-1 10,-5 1 24,-3-1 268,2 0-4897,-2 5 4561,1 5 0,-1-3 0,0 1 0</inkml:trace>
  <inkml:trace contextRef="#ctx0" brushRef="#br0" timeOffset="-170589.73">17085 1897 9621,'0'23'437,"15"-12"1,5-4-158,5-5 0,2-3-176,-2 1 1,1-1-1,-1 1 2,13-2 1,-2-1-79,-8 2 0,-2 0-11,0-1 0,-3 0 16,5 2 12,-6 0-45,-7 0 34,3 0-12,-2 0 68,-3 2-22,-1-2 77,-5 2 135,-7-2 1177,0 0-2376,-2 5 471,-1-1-684,-7 9 34,4-7-829,-3 3 1927,7-7 0,2 0 0,0-2 0</inkml:trace>
  <inkml:trace contextRef="#ctx0" brushRef="#br0" timeOffset="-167825.73">18144 1514 9039,'-21'0'515,"5"-1"-257,14 2 2398,2-1-2690,-1 0 146,8 0 45,-4 1 33,7-1-3088,-1-1 3200,0-2-841,1-2 775,-1-1-335,-2 0 245,0-2 100,1-3 35,-2 0 2624,-2-2-2827,-2 1 1079,-2 1-1146,0-2 550,0 0-538,0 0-1,0 0 45,0-4 45,-10-8-67,4 8 0,-8-3 0,7 15-12,-3 1-55,0 2 22,-3 0-45,3 1 45,-3 0-11,3 0 11,-3 1-45,0 0 34,2 0-45,-8 0-34,2 0-22,-3 2 56,3 1-168,-2 7 168,11-6 45,-3 3 11,7-5 56,1 1-34,1-1-78,0 0 45,0 0-46,-3 2-3491,-3 4 3458,3-1 23,-3 6 22,4-3-11,2 2 11,1 8 23,1-4 11,0 6 22,5 10 11,-2-10 1,3 14-12,-1-15 3381,-2 8-3381,0-8 0,-1 5 0,-1-12-22,2-1 22,-1 5 12,-1-3-23,0 7 0,-1-7 45,0 12-45,0-8 11,0 8 0,0-10 34,-1 8-34,-3-6-11,-3 5-56,-10-1 22,2-5-22,-4 3 56,4-3 0,0-4 23,5-1-23,1-5 0,5-3 11,1-3-11,-1 1 78,1 0-10,0-1 32,1 1 47,0-2-4248,2-1 2834,2-2-525,8 0 1792,18-2 0,-12 3 0,9-2 0</inkml:trace>
  <inkml:trace contextRef="#ctx0" brushRef="#br0" timeOffset="-164240.75">18064 1712 8322,'-26'-1'747,"-1"0"0,0 0 0,6 0-691,14 1 246,-8 0-268,9 0 0,-3 0-34,7 0 0,-4 1 0,1 0 44,-5 1-32,5-1 21,-1 1 23,4-2 101,2 0 67,-2 0 78,-2 0-189,1 0-35,-1 1 1,1-1 145,0 0-157,2 0-661,0 0 605,7 0 34,9 0-45,4 0 0,5 0 23,6 1 33,2 0-34,1 1-22,-4 0 191,2-1-147,-11 0 57,5-1 0,-1 0 33,0 0-95,-4 0 1,0 0 150,2 0 157,13-2-257,-9 0-34,8-2 0,-12 2-56,-1 0-22,-2 0 22,10 2 79,-5-2 10,7 0 68,-12 0 0,-1 0 101,19-3-180,-3 1-33,-7 1-45,-17 2-45,0 0 11,-4 1 1,1 0 66,1 0 1,-1 0 78,1 0-45,-5 0 23,-1 0-1853,-2 0 0,0 0 0</inkml:trace>
  <inkml:trace contextRef="#ctx0" brushRef="#br0" timeOffset="-162891.75">18025 2069 9453,'-19'0'768,"-1"-1"0,-12-1-399,29-1 696,0-22-987,0 11-67,0-16-11,3 21-56,2 1-44,2 3 10,4 1 12,6 1 22,17 2 44,-4-1 6,-8 1 1,0 2-6,14 3 11,-12-1 0,1 5 0,-12-2 302,-3 28-246,-11-18-28,0 3 0,-2-1 6,-12-8 33,0-1-33,2-4 11,6-1 11,2-2-23,5-1-10,1-1-751,2 0 694,18 5 34,-4 0 11,14 5-134,-1 8 168,-12 3 100,2 6-77,-15-6-24,-10-5 1,-4-3 11,-9-2 0,-2 0-39,5-5 0,-1 0-28,-15 6-12,0-2 12,8 0 11,17-6 11,1-1 224,7-3 314,0 0-2555,0 0 1,-1 0-1</inkml:trace>
  <inkml:trace contextRef="#ctx0" brushRef="#br0" timeOffset="-161889.75">18673 1937 11246,'-26'-15'74,"0"0"0,-1-1 0,3 2 0,0-1 0,5 8-74,0 8-34,-3 5-33,-10 7 22,6 3 28,9-5 1,0 0-18,-2 9-33,-1 12 5,11-12 1,2-1 5,1 0 0,1-1-79,-1 17 79,7-19 0,4-3-11,13-4 89,6-3 1,6-1 66,6-4-33,-16-1-33,1 0-124,-6 0 101,-8 0 11,2 0 45,-6 0 101,-2 7-3448,1-1 3369,-2 6 23,-2-2-51,-11 1 1,-4 2-62,-13 9-1,8-9 1,1 0-22,-8 5-46,16-9-33,1 2 11,8-4-257,0 8 313,12-5 3437,7 1-3392,3-4 23,2-4 21,-4-2 68,9 0-100,-6-1 55,6 0-56,-13 0 11,-3 0-22,-2 0 12,-5 1-1,2-1 11,-3 1-22,2-1 0,-2 1-45,2-1 45,27 0 0,-21 0 0,21 0 0</inkml:trace>
  <inkml:trace contextRef="#ctx0" brushRef="#br0" timeOffset="-161364.75">18739 2254 9845,'25'-6'1423,"1"-1"1,8 3-724,-30-29 0,-10-4-700,-6 14-17,-6 10 1,-2 5-96,-10 8 45,0 1-34,5 4-134,7 10-29,9 1 0,1 2-105,-5 10-147,7-6 1,3 0-1323,1 4 95,2-3-195,2-4 1938,5-12 0,-4-3 0,2-3 0</inkml:trace>
  <inkml:trace contextRef="#ctx0" brushRef="#br0" timeOffset="-159658.75">19229 1461 10170,'-26'-20'1110,"4"4"-953,16 13 33,1 0-156,2 1-23,0 0-11,3 2-90,-2 0-145,2 0-79,-1 8 337,0 3-12,1 10 23,4 0-34,-2 2 22,5 1-17,-2-4 1,-1 1 5,2 14 11,-3-13 1,0 1-23,0 8-3381,-1-4 3370,-2-6-139,2-5 150,-2-6 90,1-6-23,-1-1 516,2-3 123,-1 0 2908,2 0-3233,-2-1-83,-1-4-276,0-2-44,0-9-1,1 0-17,10-13 1,3-3 17,-1 1 16,3-1 1,1 2 5,0 6-45,5-4-45,-1 6 1,-4 3-12,-3 9-11,-9 8 89,6-1 57,-2 1 33,-1 0 12,-3 0 55,-5 2-2173,0 0 717,0 2-1222,0 3 2544,0 3 0,0-3 0,0-2 0</inkml:trace>
  <inkml:trace contextRef="#ctx0" brushRef="#br0" timeOffset="-158427.75">19282 1170 9106,'-21'-8'941,"2"-1"-829,12 8-78,-1-2-1,1 3-66,-1 0 10,-1 0 90,-10 0 136,9 0 166,-12 0-145,7 0-112,-1 0 0,-2 0-100,10 0 55,-5 0-22,9 0 100,-2 0 259,5 0-998,-1 0 616,9 0 281,13 0-68,16-1-111,0-1 111,-6 1 0,-1-2-134,0 0-1741,-7 1 0,-1 1 1651,-3 0-11,-2-1-189,-4 2 211,-1 0 43,-1 0 69,-1 0 213,4-1-133,-1 0 3088,0 0-3302,-4 0 311,-6 1-311,-1 0 83,1 0 6,-1 0-6700,0 0 6611,-1 3 0,0-2 0,0 1 0</inkml:trace>
  <inkml:trace contextRef="#ctx0" brushRef="#br0" timeOffset="-157301.75">19388 984 9980,'-11'9'-179,"1"-1"111,9-3 1,-1-1 11,2 0-235,0 5 224,0-5 89,0 5 258,9-5-145,0 1 77,6-1-66,-3-2-34,0 1 191,18 2-34,-5 3-247,3 0-10,-11 0 10,-7-3 34,-1-1 34,0-1 55,-4-2 23,-4 0 112,-1 0-235,0 0 134,0 9-123,0-1 23,-1 14-34,-5-5 56,-2 4-12,-3-8 91,-1-1 66,-1-5-44,0 1-124,-4-1-11,1 2-11,-2-3 0,5 1 23,3-4 44,4-2 79,2-1 101,3-1-4125,0 0 931,4 0 2891,6-2 0,-4 1 0,3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6T14:46:39.8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21277 12932 9980,'-13'-2'975,"2"0"-919,11 2 0,0-1-11,-2 1-12,1-2 1,-1 1-12,1-1 102,-2 2-91,1 0-22,1 0-22,0 0-56,-1 6 45,0 2 22,-2 9 0,0 5 0,1 3 0,-1 7-6,1 2 0,-1 1-468,2-1 474,0-12 0,0 1-115,-2 1 0,2 0 115,-2-5 0,1 1 5,-2 16 1,0 1-6,2-14 0,-1 1 5,0 6 1,-1 0 0,1-8 0,0-2-1,-1-1 1,1 0-6,-2 0 0,-1 1 0,-1 4 0,-3-1-11,7-16 474,1-3-452,1-3 264,-1-1-242,1 0 35,-1 0-35,2 0 12,-1 0-90,1 0-145,0-5-650,1-2-550,0-8-257,1-5 1647,5-6 0,-4 10 0,4 2 0</inkml:trace>
  <inkml:trace contextRef="#ctx0" brushRef="#br0" timeOffset="593">21225 12985 9901,'-25'1'194,"1"0"1,0 0 0,8 0-218,14-1-190,1 0 145,7 0 79,16 0 1,6 0 16,-10 0 0,2 0-163,16 0 0,0 0 191,-14 0 0,-2 0-6,0-1 0,0 1-16,17-1 123,-8 1 0,1-2-135,3 2-5,-8 0 0,-1-1-6,-7 1 56,-1 0-11,-5 0 11,-2 0 90,-6 0 0,3 1-1199,-6-1 618,4 1-2377,-4 0 2801,0 3 0,0-2 0,0 0 0</inkml:trace>
  <inkml:trace contextRef="#ctx0" brushRef="#br0" timeOffset="1163">21211 13210 8837,'-28'24'286,"0"2"1,0-2 0,6-1 0,0-1 0,15-7-1450,40-15 1297,3 0 34,-12 0 0,-2-1-34,0 0-55,3 1 44,1-1 23,5 1-3478,4 0 3444,1 0 135,2 0 97,-2 0-232,-3 0-250,-4 0 261,-7 0-1513,-7 0 1536,-2 0 1077,-4 0-1178,1 0 579,-4 0-579,0 0 189,-2 0-167,0 0 3143,-2 0-3165,0 0-2402,-2 0 2357,0 7 0,0-5 0,0 5 0</inkml:trace>
  <inkml:trace contextRef="#ctx0" brushRef="#br0" timeOffset="2055">21873 13091 9274,'-7'-25'661,"1"5"-639,6 20-201,0 0 179,0 6 0,0 4 23,14 18-12,-2-2-2137,1-7 0,0 0 2137,-3-3 1,0 0 44,1 2 1,1 1-52,-1 2 1,2 3-75,-2 0 1,1 2-1,-1 2 72,-2-2 1,0 0 0,0 2 0,1 2 0,0 2 0,0-3 1,0 6 1,-2-4-6,-3-12 0,1-2 11,1 1 123,-6-14 3258,1-4-2698,5-18-537,3-6-135,-1 1 1,2-4-1,-1 0 236,1-3 1,1 0-248,-1 2 0,0 0 1,1 0-12,4-8 0,-1 4 174,-4 10 1,0 2-181,1-2 1,-1 3-6,-1 7-45,-5 8 44,-3 1-55,-2 3 67,6-4 34,-1-2 602,6-3-535,3-2-79,-7 5 1,1 0 66,-8 6-2610,0 0 1031,7-3 986,0-2-202,7-5 706,-3 0 0,-5 4 0,-1 1 0</inkml:trace>
  <inkml:trace contextRef="#ctx0" brushRef="#br0" timeOffset="3021">22071 13131 9689,'20'0'14,"-1"0"1,3 3 0,-3 4 19,-4 9 22,4 7-34,-4-5-22,-1 4 236,1 3 56,-1 5-214,-2 4 34,-3-8 0,0 1-95,-2-6 0,-1-1 16,2 7 1,1-1-12,0-2 1,1-2-23,4 5 0,5 5 11,-4-20 0,-5-4 0,-1-2 12,-4-2 21,0-2 248,-4-1 347,4 0-494,-5-1-111,5-7-34,0-2-11,5-8 22,11-13-11,-8 10 0,0-1-1685,1 0 0,0-1 1707,1-2 1,-2 0-23,-3 7 0,-1 0 11,1 1 0,-1-1 23,2-4 0,0 0 10,6-9-44,-8 13 0,1 1 0,1-3-2268,-4 6 2279,0 3 12,-3 5 21,-2 2 2214,0 3-2314,-2 0-382,0 0-850,7 0 3582,1 0-4176,7 0 1882,-2 0 0,-6 0 0,-1 0 0</inkml:trace>
  <inkml:trace contextRef="#ctx0" brushRef="#br0" timeOffset="4018">22958 13118 9487,'-33'-16'34,"7"11"-12,26 37 23,0 4-45,0-15 0,0-1-2825,0 4 1,0 0 2852,0 0 0,0 1-505,0 1 0,0-1 521,0-1 1,0 0-231,0-3 0,0-1 231,0 12 11,1-9 11,1-8 101,-1-7 1618,0-4-1539,0-3 2312,-1-12-2626,1-1-202,-1-13-22,0 0 3268,0-2-3403,-3 1 1,-2 1 469,-5-7 34,3 11 1,0 2 268,-4 8-22,5 9-10,0 1-159,0 1-100,1 0-44,0 0 21,1 0-22,1 0-89,2 0-192,-1 0 226,16 0 44,0 0-3381,15 0 3426,-3 0 56,2 0 34,-2 1-1,0-1 68,0 0-34,-1 0 67,6 0-213,-10 0 124,10 0-34,-20 0 3448,3 0-3347,-7 0-67,1 0-45,1-1-34,0 0-67,-2-1 11,-3 0 0,-1 2-11,-2 0-2510,-1 0 594,2 0-145,0 0 2061,2-2 0,-1 1 0,-1-1 0</inkml:trace>
  <inkml:trace contextRef="#ctx0" brushRef="#br0" timeOffset="4468">23275 13025 9476,'-25'13'-90,"5"0"-5469,20-6 5805,0 2 895,0 5-849,0 2 835,0 3-992,0 3-68,0 5-22,2 3 33,2 3-11,2 3-28,-2-16 1,-1-1 38,1 0 1,0-1 89,3 18-34,1-3 113,1-3 515,2-4-561,-2-4-55,-1-6-124,-4-7 68,-2-3-57,-2-6-1881,0 0 469,2-1 2049,3-8-670,3-9 0,-2 6 0,-2-2 0</inkml:trace>
  <inkml:trace contextRef="#ctx0" brushRef="#br0" timeOffset="6316">23646 13170 8725,'-6'-14'1244,"0"3"-1076,4 9-34,-1 1-112,2 1-156,0-1 100,1 6 34,0 5 0,0 8 0,0 6-3380,0 6 3380,0 5-43,0-16 0,0 0 54,0 11 1,0-2-1,0-8 0,0 1 6,1 11 0,1-1 5,-1-10 124,3 4 45,-3-24 548,-1-1-649,0-2-79,0-3 3339,0-3-3328,0-2 150,0 1-172,0-5 0,0 4-50,0-13 0,0-2 50,-1-4 0,0 2 0,1-2-17,0-2 0,0 0-6,0 3 1,0 0-225,0-5 0,0 0 247,0 8 0,0 3 11,0-5-22,0 3 11,0 10-45,0 5-55,0 8-147,0 1 247,0 4 483,0 3-483,1 5-22,2 3 22,1 1-23,4 2 12,2 0 11,9 12 0,-4-8 11,7 7 12,-7-12-12,0-5 56,1-4 90,9-5 369,-1-6-200,8-7 32,-9-6-224,0-7-106,-8 8 0,1 0 6,7-7-1,-3 8 1,0 2-79,-1 2 23,5 0-12,-16 8 12,-3 2 33,-2 0-11,0 0 0,1 5 45,3 6 67,0 3 90,1 4-23,-3-2 225,-1 13-292,-2-4-51,-2-7 1,0 2-29,0 6 1,0 0-23,0-6 1,0 0-1072,1 9 1,0-1 1093,5 8 22,0-2 11,-1-13 0,1-1 79,1 7 44,-1 2-89,-2-16-23,-3-4 68,1-6 90,-2-1 794,0-2 1212,2 0-2242,-1 0-1468,0 0-1210,1 0-471,0 0 3149,0 0 0,0 0 0,-2 0 0</inkml:trace>
  <inkml:trace contextRef="#ctx0" brushRef="#br0" timeOffset="56264.54">26821 14519 10675,'-12'-8'739,"-14"-1"-3862,10 7 3268,-11 0 896,12 0-928,0 0-2351,2 1 2282,0-1 12,-6 1 34,-10 0-12,6 1-10,-5 0 1185,8 0-1186,-2 0-33,-1 0 33,-1 0-22,8 0-45,-3 0 3426,-1 0-3382,4 0-21,-3 0-1,4 0-22,2 2 0,-8 3 0,4-1-1707,-4 2 0,-1 1 1707,0 0-1146,-2 1 1,-1 2 1145,1 1 0,-7 5 0,12-7 0,2 0 11,-10 5-17,8-5 1,0 1 5,-8 2-6,8-3 1,-1 0 5,-7 4 2246,-6 3-2246,15-6 0,3-3 3392,3-1-3392,1 1 0,1-2 0,0 2 0,-2-1 0,0 2 0,-5 2 0,-2 1 0,4-1 0,-1 1 0,-4 1 0,-1 2 11,-11 6 0,2-1-11,7-5-11,-5 2 0,1-1 0,6-2-1,-2 2 12,-2 0-11,7-2 5,2 0 1,-1 0 5,-4 3 0,5-3 0,1-1 0,-2 1 0,3-1-45,0 0 23,-5 7-556,4-5 589,-3 3-11,7-7 0,0 0-3197,1-1 3197,0 2-11,-6 5 0,4-3 11,-10 11-45,13-8 45,-6 4 383,3 3-394,-2 3-2269,1 2 2269,0-1 157,0 6-146,3-9-96,-3 8 96,7-12-101,0 5 67,3 2 2333,1 8-2294,2-16 1,0-1-6,0 14 0,0-12 0,0 0-11,0 3 0,0 7 3104,0-11-3093,0 0 0,2 7-113,3 5 113,-1 0 0,0 2 11,-2-5-11,-2-1-11,0 2-1632,0-6 0,0 0 1643,2 13 0,-2-13 0,0 1-11,1-2 0,1-1 11,1 11 0,-1-13 0,1 1-2054,5 13 2054,-1-9 0,2 5 2268,3-1-2246,-3-5-22,2 8-2257,-4-7 2257,2 0-1180,-1-3 1169,1 2 841,-1-1 1,1 2-831,7 8 0,-7-8 0,-1-3 0,4 3 23,-6-8-23,1 0 0,0 2 0,4 10 0,-3-5 0,4 8 0,-3-8 2360,-1 1-2349,-1-1 2562,1-1-2573,0 8-867,1-8 867,1 5-11,6 5 11,-6-10 0,-1-1 0,1 0-11,0 8 194,2-1-198,-1-4 0,1 4 0,0-2 15,-2-5 0,1 0 0,3 6 0,2 4 0,-1-5-6,-5-10 1,0-1-1,4 3 1,2-1 436,-1-3 0,1-1-437,-1 0 1,1 0 5,2-1 0,0 0 0,6 4-11,2 0 11,-1-2 0,1 1-6,-6-5 1,1 0 16,7 5-11,-8-6 0,1 0 0,5 3 0,2 0 0,1 0-270,0 0 270,-1 0 0,-7-3 0,1 0-6,1 0 1,-1 0 5,1 0 0,-1 0 0,0-2 0,-3 0-34,8 1 12,2 0 22,2-1 0,-7-4 0,3 0 7,-3-2 1,1 0-1,1 0-7,4 0 0,1-1 0,-1 1 4,-1 0 0,0-2 0,0 1-1034,4 0 0,0 0 1,-3 0 1029,-4 0 0,0 0 5,7 0 1,0 0-49,-1 0 0,-3 0 54,-5 0 1,-1 0 4,10 0 1,0 0 11,-10 0 0,1 0-13,1 0 0,0 0 0,1 0-140,3 0 1,1 0 195,3 0 0,2 0 0,-2-1-43,-3 1 0,-2-1 17,2 0 0,2-1 0,-1 0 81,-1-1 1,1-1 0,-2 0 19,8-1 1,-1 0-143,-8 0 0,-1 1 0,-3 0-1016,-3-1 1,-2 1 1072,0 0 1,-1 1-12,0-2 1,1 0 93,0 0 1,-1 1-117,1-1 0,1 0 17,8-1 0,1 0-29,-2-1 1,1 0 5,-1 1 1,0 1-12,-6-2 1,0 1 10,4-2 23,2 0-45,-2-2 67,0-1-196,0-2 253,-1-4-1,0 0-23,-8 2 1,0-1-89,7-8-12,-9 8 0,1-1 1124,-1 2 1,0-1-1113,6-8 16,-8 9 0,1-1-6,0-2 0,0-1 12,6-11-23,-6 8 1,0 1-1,5-10-5,-4 10 0,1 0-1,-1 1 1,0 1-6,-1 1 0,1 0 33,9-11 3214,-12 10-3224,1 0-23,-3-1 449,-1 0-427,0-5 0,1-6 1,0 3-23,-2 7 0,0 1-4,3-13 0,3-5 1,0 5-9,0 7 1,0 4 22,0-2 1,0-1-12,2 3 0,-1 1 22,5-9-22,-1 1-1813,0 1 1835,-5 1-10,1-2 21,-3-1-33,-2 0-1595,-1-1 1595,-1 0 16,-5 9 1,0 0 6,1-10-359,-3 12 0,1 0 370,-1-15 1307,0 8-1341,-3-6 0,-3 9 0,0 0 0,-4-6-1237,3 5 1,-1 1 1236,2 0 1076,-1 2-1065,1 1 664,-1 2-709,-2-11 1,3 4 38,3-9 1,0-1 5,0 14 0,1 2 1665,-1-15 1,0 0-1677,-1 16 0,0 1 11,-4-17 154,-1 3-165,0 3 22,1 5 68,-2-1-68,2 8-22,-9-10-3403,-1 1 3403,-2 0-34,-1-4 28,10 13 1,1-3 5,-4-5 0,1-1-6,3 4 1,-1 1 5,0-1 0,1 1 11,1 3 34,-1 1-23,-1 2 1,-2 0 1172,0 0 1,-1 0-1196,-2-2 0,-2-1-2,0-1 0,-1 1 13,3 3 0,-1 1 6,1-1 0,1 2 151,-6-5 0,-1 1-56,3 3 0,1 0-45,-5-3 0,0 0-56,4 2 0,0 0 6,-9-7 0,-1-1-12,9 7 1,-1-1 5,-4-3 1,0-1 4,7 9 1,2 0-6,-5-2 91,-8-3 931,8 5-1000,-7-3 146,-3 2-134,13 6 0,-2-1 47,-11-5 1,-2-1-65,6 3 0,-1 0 20,3 2 1,-1-1 0,2 1-38,5 2 0,-1 1 6,-4-1 0,-1 1-1,4 3 1,0 0-12,-5 0 1,0 0-12,0 1 1,0 0 5,4 1 0,-2 0 3,-6-2 1,-5 1 0,3-2-1700,-1 1 0,0 1 1696,2-1 0,-3 0 0,4 0 0,9 1 0,1 0-11,-9 2 0,0-1 0,-8 1 18,12-1 1,-6 1-1,4 0-7,7 0 0,1 0 0,-11 0 0,0 0 0,-5 0 0,1 0 0,12 0 0,11 0 3381,-8 0-3381,-3 0-11,-1 0 0,4 0 11,6 1-34,8-1 12,-2 1 22,4-1-12,2 0 1,-1 0 0,2 1-1233,-2-1 1043,2 2 21,0 0-144,0 3-1627,0-1 607,0-1-2062,6 0 1815,-3-6 1591,5-10 0,-5 6 0,-1-7 0</inkml:trace>
  <inkml:trace contextRef="#ctx0" brushRef="#br0" timeOffset="57891.54">26808 14057 8905,'-12'-21'201,"3"5"-279,7 16 11,2 0 89,0 18 12,4 0-34,-1 9 0,5-8 0,-1-5 0,-3-6-34,2-1 12,-5-5 33,1-2 739,-2 0-291,2-2-301,-2-6-91,0 0-56,0-2-33,0-2 0,0 9-23,0-4-34,0 7-123,0 0 213,0 7 23,0 0-3359,3 15 3325,0-6 0,0 7 0,-2-8-22,2 1 10,-2-6 1,3 2 11,-3-7-11,3-1 22,-3 2-11,3-3 3392,-2 1-3347,0-4 22,0 0 12,-2 0 134,1-6-168,-1-2-45,1-7 56,-1-3 22,0 5 12,0 2-34,0 8-235,0 2 156,0 18 12,0-6 0,0 23 11,0-6 11,-1-7 0,-1-1-11,-1 10 23,-2-6-23,3-16 0,0-7 638,2 0-727,0-5-315,0 0-1938,0-15-3302,2 2 5644,0-11 0,0 15 0,0 2 0</inkml:trace>
  <inkml:trace contextRef="#ctx0" brushRef="#br0" timeOffset="58851.54">26662 14149 6719,'-13'21'404,"-1"-4"358,10-8 538,1-5-1088,1-1-357,2-3 190,11-11 16,6 0 1,2-2 117,3-5-146,-3 5 1,-4 4-101,-13 6 22,-2 3 45,7-2 0,-3 1 0,6-3 79,-5 3-57,-3-1 56,-1 2-1131,-1 0-1008,13-4 2061,-2 0 0,4 0 0,-7 0 0</inkml:trace>
  <inkml:trace contextRef="#ctx0" brushRef="#br0" timeOffset="59808.54">26860 14136 7470,'-10'5'863,"1"-1"-179,0-5-640,5 0-10,-2-1-68,6 1-392,0 1 415,4 1 11,11 4 0,-3-2 0,7 4 0,-9-5 11,-2 2 12,-1-1 21,10 3 1,-5-1-34,4-1 35,-8-1 21,-5-2 34,-1-1 134,-2 1-190,1-1-34,0 1-852,-1-1 841,2 0 0,-1 0 0,0-1 0</inkml:trace>
  <inkml:trace contextRef="#ctx0" brushRef="#br0" timeOffset="61697.54">26808 13964 7694,'-19'4'448,"2"-2"-358,11-2 0,0 0-68,1 0 124,1 0-46,1 0 12,-2 0 203,5 0-170,-3 0-55,1 0 78,-1 0-168,1 0-23,-2 0-10,4 0-124,-1 0 146,1 3-12,0-2-55,0 4 0,0 2 10,10 1 35,-4-1-1,12-1 23,-10-3-11,2-1 22,-1-1-928,0-1 984,4 0 22,1-4 79,5-8-101,-7 4 246,0-4-100,-9 10-45,-3 2 1151,0-1-1150,0 0-91,0-2-33,0-1-1,0-1 35,0-1 44,-2 2 33,-1 0 102,-3 0-203,-1 1-10,-1 1 33,-9 2-112,8 0 45,-8 0 0,11 0 0,3 0-11,-3 0 0,5 0-11,-2 0-326,2 0-212,1 1 324,1 6 203,3-3-12,1 4-22,7-6 67,-6-2 11,3 1 45,-6-1-22,-2 0 818,0 0-774,-1-3-78,0-2 11,0-1 34,0-1 45,0 3 55,0 1-10,0 2-35,0 1-100,-2 0-201,-7 4 122,0-2-212,-1 2 22,5-1-347,5-3-56,0 0-393,11 0 1065,17 0 0,-12 0 0,11 0 0</inkml:trace>
  <inkml:trace contextRef="#ctx0" brushRef="#br0" timeOffset="63123.54">26781 14268 8781,'1'-9'236,"-1"0"-68,0 7 593,0 1-256,0 0-438,0 1-112,-2-2-100,-16 15 145,6-5-12,-15 14-11,14-8-66,-1 2 89,7-7-34,2-3 34,4-5-448,0-1 325,1 1 123,0 0 0,0 5 34,0 0-34,0 3 33,0-3-10,0 3-12,0-3 34,0 1-23,0-2-11,0-4 45,0 1 415,0-1-1267,0-4-1602,4-1 2398,0-5 0,2 3 0,-3 2 0</inkml:trace>
  <inkml:trace contextRef="#ctx0" brushRef="#br0" timeOffset="72501.53">27840 13488 8411,'-13'7'1614,"-13"-5"-1402,14-4 13,-13-3-158,17 3 23,-1 0-12,5 1 46,-3-1-35,3 1 34,-2-2 113,-2 0-169,2 0 0,-2 0 280,-10-3-280,6 1-21,-5-2 55,3 2 67,4 2 11,-3-2 0,5 3 112,-7-5-168,4 2-3447,-5-1 3380,5 2 0,2 1 56,-4-1-45,-2-3 11,1 2-67,-1-2 1,5 3-12,1 1 0,-4 0 0,5 0 3392,-3 0-3369,-2-2-23,2 3 22,-5-3-11,0 1 1,3 2-12,-2 0 0,-1 0 0,2 2 0,-15-1-12,10 1 12,-9 0 0,8 0 0,-1 0 0,-3 0 0,-6 0 0,10 0 12,-6 0-12,18 0 0,-5 1 0,4-1 0,-1 0-12,0 0 12,-1 1 12,-2 0-3404,0-1 3392,-2 2 0,0-2-12,0 2 12,1-1 0,2 0 0,-4 1-11,0 0 11,-2 2-22,-1-1 3414,2 0-3392,-2 0 0,-5 1 0,6-2 0,-14 2 0,13-1-12,-16 2-11,3 1 23,0 1-6,13-3 1,0-1 5,-1 0-33,-4 2 21,11-2 1,-6 1 0,5 1-23,-7 1 34,4-1-22,0 2-3404,-1 0 3370,-1 1-751,2 0 706,-4 2 0,-1 2-310,-5 1 377,4-2 0,-1 2 12,-1-1-23,1 1 22,6-4 1,0 0-56,-8 6 1230,9-5 0,0-1-1208,-3 5 1026,-1-1-1038,-6 8 35,5-5 16,4 0 0,-1-1 17,-4 5-6,2-2 1,2 1 5,-6 2 0,5-2 0,-1-2-11,-1 1 22,-6 6-22,12-11 520,-5 4-487,2-1-11,-3 1 0,0-1-11,-2 3 0,6-6 0,0 0-22,4-3 11,-7 6 11,4-4-11,-12 12 11,12-11 616,-11 8-616,12-8 0,-4 4 0,6-6 0,1 2 0,0-3 0,-1 1 0,-4 3 0,6-4-12,-3 3 12,6-7 0,-2 5 0,2-4 0,-6 7 0,4-6-22,-2 2 22,1-1-11,3 0 11,-4 0 0,-2 7 11,2-4-11,-3 4 0,1-2-11,6-4 11,-3 0 0,8-3 11,-1-2-11,-1 1 0,-5 3-3370,2-1 3370,-5 5 0,2-1 0,-1 2-22,-1-1 44,-1 2-22,-2 4 0,4-7 12,-1 1 3391,4-6-3403,6-3 0,-5 1 0,7-3 0,-2 2-11,1-1 11,-1 1-12,-1 0 12,-1 1 0,1 0-22,-1 1 22,1 0 22,0 0-22,0-1 0,-1-1 0,-1 2 0,-1 1-3414,0 0 3403,-1 3-2258,0-1 2269,0 3 0,0-1-22,-3 6 22,3-4 0,-3 4 0,1-4 0,0 1 2268,-13 14-2268,9-12-11,-7 10 0,12-14 11,0 0 3392,-2 3-3381,2-2-11,-7 7-33,2-4 10,-5 7 12,7-3 11,-6 7 0,10-12 0,-5 4 11,6-6-11,0 0 0,2 0 0,-2-1 0,3-1 0,-2 0-11,1 4 11,-1-2-1885,0 2 1896,-1-3-11,2 0 0,-1-1 0,2-1-78,0 16 78,4-12-12,-1 13-2458,0-6 2470,2-3 12,-1 7-12,1-7 0,-1 3 0,0-2 1316,-2 10-1316,0 0-11,-1 0 0,2-2 11,2-8 0,0 9-34,0 2 34,0 0-364,0-1 364,2-9-39,1 3 73,-1 0-2290,2 0 2267,-4-1 1,1 8-18,-1-7 0,1 0-5,0 10 11,0-11 0,-1-2-33,2-2 33,3-1 0,-1 1 25,5 12-25,-1 4-11,1 1 11,-2-1 0,0-11 0,1 1 0,1 1 0,1 1 0,0 0-1129,1-1 1129,-1-8 0,1 0 1096,5 8-1096,-5-9 0,-1 0 0,5 5 0,-3 0-11,7 5 11,1 4 0,1 0 1126,-11-14 0,0 0-1126,6 9-6,-3-4 0,0 1 2232,6 4-2226,-5-6 0,-1-1 0,1 2-2154,-1-1 2154,-2 2-132,4 9 132,-4-6 17,-4-4 0,0 0-17,1 3 0,-2-5 0,0-1 0,1 2 11,5 11-11,-1-2 34,0 0-12,0 1-11,-4-8 3305,0 10-3316,0-10 33,-2 7-33,-2-11 265,0 1-265,-2-2 0,0 1 0,1 1-3392,0 0 3414,3 14 1,-3-7 27,2-3 1,-2 0-40,1 4 11,0-6 1,0 0-23,3 0 0,2 1 0,2 0 22,0-2-17,-1-3 1,2 1 28,2 7-34,-4-5 11,5 6-11,-6-10 3392,0-2-3392,0-2 0,0-2-11,1-1 11,-1 2 0,1-1 0,0 1 0,2 0 0,0 0 0,0 0-11,3 3 11,-3-3 0,4 5-3392,-5-6 3392,3 0 0,-1 1-6,11 9 0,3 2 6,-11-8 0,1 0-1134,11 9 0,-1-1 1134,-2-2 0,2-1 5,-2-1 1,1 2-6,-8-8 0,0 0 0,7 8 0,0-1 2269,-3-3-2258,-1 0-11,2 0 0,-3-1-776,2-1 765,-1-1 3019,0 0-3003,2 0 1,1 0 5,7 4-11,-7-4 0,-1 0 0,1 0 23,6 5-23,-7-7 0,5 5 0,-9-6 0,-2 0 0,6 5 0,2-2-2233,-1 2 2233,0-2 0,-5-3 6,4 1 0,0 0-6,3 0 0,-1 0 0,-2-1 0,-1-1 0,1 1 0,3 0 0,5 0 22,5 1-22,-9-6 0,2 1 0,-7-1 0,-1 0-224,8 0 1,1 1 234,-7-2 1,-1 1-78,1 1 0,2-1 105,12 3 0,1 0 1514,-12-2 0,-1-1-1536,8 2 0,-1-1-1481,-8-2 1,-2-1 1553,14 2-79,-13-2 0,2-1 251,-5 1 1,0-1-230,3 1 1,0-1-12,1 1 1,0-1 16,-1 1 1,0-1-12,-1 0 0,1 0 5,-4-1 1,3 0 14,6 1 1,4-1 0,-1 0 1456,-1 0 1,1 0-1484,1 0 1,2-1-1,-1 1-1053,-4-1 1,-2 1 0,-2-1 1035,4 0 1,1 1 6,2-1 0,3 0 1,-5 1 4,-6-1 0,-2 0 11,7 0 0,0 0-6,-2 0 21,-1 0 13,2-2 1561,-2-2 0,2 1-1573,-2-2 1,1 0-28,4-1 0,-1 1-1450,-5-1 0,-2 1 1500,11-4-299,-1 0 310,-1-2-55,0 1 33,0 0 266,0 0-322,0 0 45,1 1-11,1 0 38,-9 2 1,1-1 1571,-7 2 0,1 0-1610,6-3 0,-1-1 241,-7 1 1,1 1-192,7-7 0,1-2-659,-8 4 0,0-1 619,7-3 1,-2-2 5,-10 5 1,0 0-3039,12-14 2999,-4 3-295,-8 5 0,0-2 340,5-10-46,-4 1 1,0-3 45,-3 5 0,-1 0-28,1 0 0,0 0 331,-2 1 1,0 3-360,2-6 11,-1 7 0,0 1 0,2-5-11,-3 7 0,1 1 0,-1 0 425,0-2-414,1 1 90,-4 2 1,1 0-68,4-10-34,0 2 0,2-4 0,-1 4 0,1-7 0,3 1 0,-2 3 11,-8 17 0,-1-3-11,-1 2 34,1-14-23,-1-5 0,1-2-5,-3 15 0,-1 2-6,1-11 22,-1 1-22,1 1 0,0 3 3202,0 1-3202,0-7 574,1-2-574,-1 1 0,0 3-3392,-2 7 3392,0 1 11,0 1-11,0 0 0,0-18 11,0 15 1,0-1-7,0 1 1,0-1-6,0-9 0,0 1 0,0-7-6,0 12 1,0 0-7,0-9 12,2 4 0,2 9 12,3-8-12,-1 9 0,3-12 3392,-5 14-3392,1-7 11,-3-9 0,0 7-11,-2 2 0,0 0 0,0 5 0,0 0 0,0 0 0,0-1-11,1-2 0,0 0 11,-1-5 11,1-3 0,0 0-11,-1 3 17,1 0 0,0 1-17,-1 7 11,0-7-11,0 9-6,-3 1 1,0-2 5,1-7-17,-1 0 0,0 0 17,2-1 5,1 9 1,0 0 5,0-5-11,-2-2 23,-1-7-23,0 7 0,-3-7 0,3 2 45,0 8-34,-1-4 12,1 10-12,-6-4 0,0-2-698,3 5 0,-1-1 681,-4-14 1,1 1 5,3 6 0,0 0-6,1 0 1,2 0-18,-2-1 1,2 1 22,0 6 0,1 0 0,1 0 0,1-1 5,-1-1 1,-2-1 0,-1-11 0,-1 0 10,2 9 1,-2 1-12,0-6 1,-3 2 22,-3 10 0,0 1 648,-1 1 0,0-1-688,-6-7 1,-2-3-4,4 3 0,0-2 1,1 3-1682,3 3 0,-1 0 1699,0-2 1,0-1 0,2 4 7,0 1-11,-6-9 11,3 6-2279,-5-3 2268,0-2-22,-7 1 27,9 7 1,0 0 2273,-8-7-2290,6 6 0,1 2-2257,0-1 2268,3 3 0,0 0 0,-3-3 1117,2 0 0,0-2-1128,-1-4 5,3 1 1,1 1 5,1-5 0,4 9 0,0 2 0,-3-5 22,-1 2-11,-6-4-22,4 5 22,1 5 1,0-2-18,-1 2 0,-1 0 6,2 1 0,-1-1 17,-3 0 0,1 0-17,-4-2-2268,-3 0 2268,4 2 0,0 0 0,-9-6-1078,6 6 1078,-5-6 1735,9 8-1735,-8-6 2320,7 5-2308,-8-4 21,5 4-33,-5-1 11,6 3 1,-1 1-1,-7-3-11,10 5 0,3 1 0,0 1 0,-7 1 0,5 0 11,-5-2 0,6 2 2310,0 2-2327,-2 1 1,0 0-17,-9 0 22,5 2 0,-4 0 0,3 0 5,2 0 1,0 0-1,-12 0 1,1 1-1,13-2 1,3 0 6,-13 0-1,11 0 361,5 0-383,2 0 11,4 0 11,3-1-11,-1 0-11,-1-1 22,0 0-33,-2 0-12,3 1-280,4 1-459,-1-1-4411,3 0 3122,-6-3 729,-3-4 1333,-7-8 0,6 7 0,2-1 0</inkml:trace>
  <inkml:trace contextRef="#ctx0" brushRef="#br0" timeOffset="81758.53">17163 14030 7470,'-11'1'0,"1"-1"0,6 0 0,0 0 12,1 0-1,-1 0-11,-1 0 33,1 0 12,0 0-11,1 0 11,-3 0-23,0 2 45,-5-1-44,3 0 66,-3 2-44,2-2 123,-2 2-134,6-1-12,-1 0-123,4-2 0,0 1-44,2-1 156,0 1 23,0 2-1,0-1 1,0 1-34,0-2-23,0-1-55,0 2-90,0 1-78,0 2 77,0-1 91,0-1 66,0-1 35,0 0 33,0-1 157,0 1-123,0-1 1646,0-1-1590,-2 1-45,1-1-404,-1 0 281,7 0 22,0 0-22,4 0 22,-1 0-34,-2 0 23,1 0 11,6 0 0,-4 0 33,14 0-44,-8 0 11,7 2 0,-9-2 11,2 2-11,-9-2 0,2 0 0,-5 1 0,1-1 0,1 0 0,2 1-11,0-1 11,-1 2 11,1-1-11,-3 0 0,1-1-11,1 0 11,-1 0 0,2 0 11,3 2-11,-2-2 0,5 1 0,-6 0 0,3-1 0,-5 1 12,8 1-12,0-1 0,7 1 0,-4-1 0,-1 1 0,-5-2 0,11 2 0,-6 0-12,10 1 12,-10-1 0,4-2 0,-5 2 0,8-2 0,-12 0 0,11 2 0,-12-2 12,9 2-12,3-1-12,-4 0 12,5 1 0,-13-2-22,3 1 56,5 0-34,-2 1 0,4-1 0,6 1-3404,-6 0 3393,8 1-11,-8-2-596,1 0 618,-2-1 0,6 1 22,0-1-10,-2 0-12,16 2 0,-21-1 0,2-1 0,3 2 0,6-2 11,1 0 309,-7 1 0,0-1-309,11 0-6,-14 1 1,2-1 0,1 0 0,-1 1-6,7-1 11,-4 1 0,2-2-2279,4 1 2268,-9 0 0,-1 0 2268,6 0-2268,1 0 0,-3 0 0,-2 0 34,16 0-23,-15 0-11,10 0 11,-14 0-11,-1 0 0,-1 0 3392,13 0-3392,3 0-6,-11 0 1,2 0 5,10 0 0,0 0 0,-11 0 0,0 0 0,12 0 0,0 0 0,-8 0 0,-1 0 5,-4 0 1,0 0-1,14 0 1,-1 0-6,-6 0 0,-5 0 0,-1 0-11,-1 0 11,9 0 11,-1 0-17,-11 0 1,1 0 5,10 0 0,-3 0 11,-7 0-11,6 0 23,1 0-23,4 0 0,-12 0 0,0 0 11,7 0-11,7 0-3392,-11 0 3392,1 0-2257,-2 0 2257,1 0-13,-2 0 69,7 0-56,-8 0 11,4 0-11,-2 0 0,17 0 0,-9 0 1142,-3 1 1,0-1-1143,10 3 3393,2 0-3371,-9 0 1,0-1-23,0 0 0,-6 0 0,-1-1 11,-1 0 29,5 1-18,-6-1-16,-1 0 0,1 0 16,-1 1-22,13-1 0,-18 0 0,1-1 0,1 1 11,0 0 12,9-1-23,-4 1 11,6 0 0,-8 0-11,1-1 11,0 1 0,-2-1 1,1 1 10,-1 0 0,7 0-10,-5 0-1,6 0 11,-7 1 1,1 0-23,11 2 0,-7-1 11,-3-1 0,1 0 0,5 1 11,0 0 1,2 0-1,7 1-22,-12 0 0,0-1 17,0 0 0,-1 1-17,10 1 0,-10-1 0,-2-1 11,8 1-11,7 1 0,-10-2 11,6 1-11,-16-3 0,0 1 12,0 0 10,-4-2-22,3 2 0,-2-1 22,10 0 1,4 0-12,2 0 11,-2-1-22,-1 0 12,-7 0 10,15 0-22,-14 0 34,8 0-3415,-11 0 3381,0 0-423,0 0 423,-1 0-119,0 0 119,-2 0 0,0 0 11,7 0 3102,8 0-3091,-10-1 1,2 0 306,2-1 0,-2 1-329,3-2 0,-1 1 0,2-1 0,1 0 104,5 1 0,-1 0-104,-8 1 0,-1-1 0,4 1 0,-3 0-12,-2 1 12,0-3 23,5 1-23,1-1 0,5 1 22,-6 1 1,0 0-23,5 0 0,-5 1 0,-2 0 11,-6 0-11,4 0 0,-2 0 11,-7 0-11,8 0 0,-10 0 0,1 2 0,-1-2 22,-3 1-22,10 0 12,-3 1-1,5 0 1,-2-1-12,2 1 11,2 0-1685,-3 0 1,3 0 1662,14 2 11,-15-3 0,0 1 0,17 1 0,-2 0 0,-8-2 5,4 2 1,-3-1-17,-15 0-23,0-1 34,-1 1 56,23 0-56,-11 1-6,-2-2 1,2 1-1124,6-2 1,0 1 1128,-10-1 0,0 1-6,17-1 0,-3 0 18,-5 0-12,2 0 0,-15 0 0,-3 0 2268,0 0-2268,-6 0 3392,0 0-3403,-4 0 11,-1 0 0,1 0 0,0 0 0,2 0 0,-1 0 0,3 0 0,3 0-11,1 0-23,8 0 22,1 0 1,5 0 30,-1-1 0,2 1 0,0-1-19,-1 0 0,0 0 0,2 0-846,4 0 1,3-1 0,-2 1 0,-3-1 845,2 0 0,-1-1 0,-2 2 0,2-1 0,-3 0 5,-7 1 1,-2 0 22,2 0 0,-1 0-23,8 0 1,-1 0-6,3 0 11,9 1-11,-27 0 23,-4 0-23,-1 0 0,-2 0 0,-1 0 0,0 0 0,0 0 3381,8 0-3381,-2 0 0,5 0 0,-1 0-12,4 0 12,8 0-1590,0 0 1,3-1 1611,-5 0 1,0 1-23,9-1 0,0 0 0,-10 0 0,-1 0 22,15 1-22,-5-1 6,-8 0 0,-1 1 50,13-2-23,-12 0 1,-1 1-34,6-2 0,-7 1 3403,-1 1-3347,-7 1-56,-5 0 11,0 0-11,-2 0 11,2 0-11,1 0 0,-1 0 0,0 0-11,2 0 11,1 0 0,5 0 0,-2 0 0,0 0 0,-2 2 0,-2 0 0,6 3 11,13 3-11,-4-1 11,-2-2 1,0 1-12,-1-1 11,14 1 11,-21-4-10,4 1-12,-8-2 0,-2 0 11,-1 0-11,-1 0 0,1 0 0,3 1 0,2 0 0,4 1 0,0 1 0,1-2 0,-1 1 0,-1-2 11,10 4-11,-4-5 112,10 2 11,-2-2-84,-6 0 1,2 0-29,0 0 0,0-1-1702,1 1 1,0 0 1695,-5-1 1,-2 1 6,7 0-267,-3 0 255,-5 0 11,-2 0 22,-2 0-21,-3 0-12,-1 0 11,-2 0 3266,-3 0-3289,1 0 394,-1 0-371,-1 0-11,2 0 0,1 0 11,3 2-11,-2-2-11,13 2 11,-7-1 0,10 0 0,-10 1 11,8 0 12,13 5-23,-7-2 11,6 3 0,-18-5-11,-9-2 0,-1 0-11,-6-1 11,2 0 11,3 0-11,-3 0 0,3 0 11,-2 1 0,2-1-22,-2 2 11,2-2 11,-4 2-11,2-2-11,-1 0 11,1 0 0,0 1 0,5 1 0,-1-1 0,1 1 0,-2-1 0,-1-1 0,-1 1 11,3 0-11,-1-1-11,4 2 11,-1 0 0,2-1 0,2 1 34,6 0-23,-5-1-11,3 0-11,2 2 11,-5-2 22,8 1-11,-12 0-11,0-2-11,-2 2 22,-5-2-22,4 1 11,-3 0 11,1 0-11,-2 0 0,-3-1 0,1 1 0,0-1 0,1 0 0,1 0 12,5 0-24,-3 0 12,4 0-11,-1 0 11,1 0 11,3 1 1,3 0-1,-4 0-11,0 0 0,2-1-11,-5 0 22,4 0-11,-7 0 0,-1 0 0,-1 0 0,4 0-11,3 0 11,2 0-12,0 1 35,9 2-1,-10-3-11,10 3 12,-15-3-23,4 0 11,-5 0 0,0 0-11,-3 0-11,1 0 11,-3 0 0,1 0 0,1 0 34,1 0 10,12-3-44,-6 1-33,8-1 33,-9 0 0,0 2-11,-2 0-12,2 0 23,3-1 0,2 0 0,-4 2-11,-1-1-23,-7 1 34,3 0-33,-3 0 22,1 0 11,0 0 0,-1 0 0,2 0 11,-1 0 22,0 0-10,0 0-23,0 0 11,2 0-11,2 0-45,4 0 45,-2 0 0,3 0 0,-6 0 11,-1 0 12,1 0-23,-2 0 0,1 0 11,0 0 0,-1 0 12,2-1-12,-3 1 0,1 0 57,-3 0-830,0 0 762,-1 17 0,0-12 0,0 12 0</inkml:trace>
  <inkml:trace contextRef="#ctx0" brushRef="#br0" timeOffset="107929.54">25881 14388 5790,'0'0'0</inkml:trace>
  <inkml:trace contextRef="#ctx0" brushRef="#br0" timeOffset="108744.54">25564 14321 5801,'0'0'0</inkml:trace>
  <inkml:trace contextRef="#ctx0" brushRef="#br0" timeOffset="110709.54">25736 14281 7504,'-31'4'168,"5"-2"22,22-2 23,0 0-11,-1 0-57,3 0-77,-2 0-24,3 0 12,-1 0 101,2 0-168,-1-2 11,0 0 0,5-5 0,1 3 0,14-16 22,-6 9 17,2-6 1,4-2-18,5-2 1,0-1-18,-9 7 1,0 1 22,6-6 0,-5 7-5,-14 12-12,-2 1-45,0-2 57,2 1-23,-1-2 0,0 3-23,-1-1-2184,6 1 1199,-1 0 1008,8 0 0,-8 0 0,0 0 0</inkml:trace>
  <inkml:trace contextRef="#ctx0" brushRef="#br0" timeOffset="111663.54">25855 14295 6630,'16'-12'22,"0"-1"12,-5 3-23,1-2 0,0-1 0,9-8-11,-4 5-11,7-5 11,-6 8 0,1 0 0,-1 2 0,-2 1-11,2 1 0,-9 4 22,1 2-11,-6 0 67,0 1 68,4-4-57,1 2-56,-1 0 23,-4 3-45,-2 0-418,-2 1 0,0 0 0</inkml:trace>
  <inkml:trace contextRef="#ctx0" brushRef="#br0" timeOffset="113431.54">25696 14401 5902,'-17'-4'190,"4"1"-201,12 3 661,1 0-449,-2 0-145,-1 0 11,-2 0-55,1 0-12,1 0-12,1 0-55,1 0-146,0 0 213,1 5 0,-1-1 0,3 5 12,-1-5-35,4 2 1,-2-2-1,3 0 23,-2-2 0,1 1-3392,2 2 3392,-3-1 12,4 2-12,-2-1 0,8 8 11,-6-5-11,11 10 0,-9-9 0,2 2 0,-2-4 22,1 4 3348,2 0-3370,-3-1 22,-1-1-3414,-5-4 3392,1-1 0,-2 1 0,-1-1 0,1 0 0,-1 0 0,1 1-22,-1-3 22,0 0 0,0-1 3369,-1 0-3716,4 0-123,1 0 470,3 1 0,-4-2 0,-1 1 0</inkml:trace>
  <inkml:trace contextRef="#ctx0" brushRef="#br0" timeOffset="114181.54">25935 14414 5868,'8'19'-45,"12"1"68,-8-14-1,12 9 57,-11-2-79,0 0 0,-4-2 0,-2-3 0,5 4 0,-6-6 0,4 4 0,-7-9 0,-1 1 0,2 0-12,-1-1 1,0 0 11,-1-1 0,0 0 56,-2 0 0,1 0 0</inkml:trace>
  <inkml:trace contextRef="#ctx0" brushRef="#br0" timeOffset="127406.54">26543 14440 5745,'0'0'0</inkml:trace>
  <inkml:trace contextRef="#ctx0" brushRef="#br0" timeOffset="129391.54">26543 14347 6215,'-16'6'12,"4"-2"-24,12-3 1,-1 1 11,1-1-22,-1 0 22,0-1 0,1 0 22,-2 0 12,1 0-23,-1 1 23,2-1-281,-2 0 247,2-3 0,0 3 0,0-3 0</inkml:trace>
  <inkml:trace contextRef="#ctx0" brushRef="#br0" timeOffset="143026.53">25802 12284 10159,'5'34'0,"1"-4"0,3-22 0,4 2 0,-4-3 0,10 6 0,-10-4-11,9 6 0,1 0 33,-2 0-22,-1 0 0,2 0 0,-2-1 0,-1-1 0,6 6 5,-3-5 1,-2 2-6,1 0 11,10 8-22,-8-6 5,-3-3 1,-2-2 5,3 1 11,1 2-22,-3-1 11,0 2 0,3 5 0,-2-4 0,-1-1-17,-2-3 0,2 1 6,3 5-17,-3-4 0,-1 0-5,4 3 21,-2 2 12,2-1-11,-4-6 0,-1 0 11,7 7-6,-2-4 1,1-1 5,3 3 16,5 3 1,0-1-17,1 2 0,-5-5 0,-1 1 0,2-1 0,-1-1 0,0-3-22,-5-1-90,6 3-11,-7-5-1884,4 2 1917,-8-5-33,5 5 123,-6-4-11,14 16 22,-16-13-11,6 7 0,-12-13 0,1 1-11,-1-1 11,0 2-22,3-1 1905,-3-2-1894,3 0 11,-1 0 11,1 0-11,0 3 0,0-1 0,0 1 11,-1 0 1,-1-1-12,2 2 0,-1 1 0,2 3 0,-3-4 0,1 0 11,-4-3-11,2-3 0,-2 1 0,1-1 0,-1 1 0,0 2 0,1-2 0,-1-1 22,0 0-22,0 0 34,-2 0-23,2 1 23,-2-1-1,0-1 23,0-1 11,2-1 23,-1 0 123,0 0-236,-1 2 23,2 2 0,-1 0-11,3 2 11,-2-1 0,2 1 0,0 5 0,0-2 0,4 10 11,-3-8-11,0 6-22,-3-10 22,-1-3-22,-1-3 10,0-1 1,1 1 11,0 0 0,2 2 0,-2-2 11,1 2-11,-2-1 0,3 1 0,-1 0 12,1 1-12,0-2 0,0 2 22,0-1-22,1 5 0,0-2 0,-1 2 11,0-2-11,-2-2 0,2 2 0,-1-4 0,-2 1-11,2-1-23,4 6 34,1-2 0,4 5 0,-2-2 0,-2-1 0,1 3 12,-1-3-12,1 4 22,4 1-22,-5-4 11,3 2 0,-7-8-11,-2-1 0,0 0 0,-1-2 0,2 1 0,-1 0 0,0 1 0,1 0 12,-1-1-707,0 0 0,-1-1 1</inkml:trace>
  <inkml:trace contextRef="#ctx0" brushRef="#br0" timeOffset="143956.54">26874 13607 9386,'-18'-30'23,"2"6"-23,11 25 11,-4 2-11,2 1 0,-1 1-11,0 1 11,-1 1 0,0 1 0,-2-1 11,1 3 22,-6 1-10,6-3 190,-12 2-213,12-6-12,-4 0-77,8-1-46,0 1 12,-1 0 34,2-2-102,2 1 57,1-2-404,1-1-344,1 1 1,0 0 0</inkml:trace>
  <inkml:trace contextRef="#ctx0" brushRef="#br0" timeOffset="144816.53">26993 13501 6283,'26'5'268,"-2"-1"-5850,-9-2 5683,3-1 2115,18-1-1913,-4-4-236,-4 1 0,0-2-56,5-2-6,-13 3 1,-1 0-6,2 1 882,-5 2-871,0 0 1,-8 1 10,0 0 34,-4 0-11,-3 0 3392,1 0-3157,-2 0-661,1 0-785,3 0 1166,1 0 0,-1 0 0,-1 0 0</inkml:trace>
  <inkml:trace contextRef="#ctx0" brushRef="#br0" timeOffset="145536.53">26966 13766 7806,'-22'-13'-67,"5"6"67,17 23 0,0-1 0,0-2 0,0-2-22,0-1-23,0-3-201,-1 8 234,0-8 24,0 5-248,1-10 53,0-2 0,0 0 0</inkml:trace>
  <inkml:trace contextRef="#ctx0" brushRef="#br0" timeOffset="146116.54">27482 13753 6719,'26'19'48,"-1"1"1,1 0 0,-1 0-1,7 6 1,-2-2 0,-11-10-38,-16-14 22,-2 0-369,-1 0 336,0-2 0,0 1 0,0-1 0</inkml:trace>
  <inkml:trace contextRef="#ctx0" brushRef="#br0" timeOffset="146756.53">26860 13832 7111,'-17'-1'-261,"3"2"1,14 0 0,0 0 0</inkml:trace>
  <inkml:trace contextRef="#ctx0" brushRef="#br0" timeOffset="170486.54">26411 13673 5756,'0'0'0</inkml:trace>
  <inkml:trace contextRef="#ctx0" brushRef="#br0" timeOffset="178746.53">26742 14347 6350,'-21'4'-146,"1"-2"146,0-3 5,-5 0 1,-2-1-2853,9 2 0,-2-1 2841,-10-1 1,-2 1 584,10 1 0,3 0-742,-3 0 1,-1 0 162,-3-1 0,2 1 0,-4 0 0,5-1 0</inkml:trace>
  <inkml:trace contextRef="#ctx0" brushRef="#br0" timeOffset="179616.54">24202 14282 6070,'13'0'0</inkml:trace>
  <inkml:trace contextRef="#ctx0" brushRef="#br0" timeOffset="182566.53">26675 14388 5902,'-13'-9'179,"1"2"-134,5 3 11,-12-3-23,8 2 57,-14-5 100,7 5-3559,-2 0 3402,-2 2-21,6 2-12,-3-1 0,3 2-45,-2-1-45,6 1-313,-1 0 112,9 1 1139,1 2 0,3-1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20:02.9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30051 4465 8344,'-10'-6'482,"3"2"-471,6 4 57,1-1-1,-3 0 78,2 0 438,-7-1-337,4 2-67,-4-2 1,1 1-23,2 0-101,0 1-33,-1-1-12,1 1 34,-1 0-34,-3 0-11,5 0 0,-5 0-45,1 2 45,0 1-11,-4 2-12,-2 6 12,-8 10-22,-1 5 27,9-9 0,0 0 6,-4 9-11,3-1-3381,6-8 3381,-2 0-23,0 9 12,4-6 0,-1 7-35,6-6 12,1 13-1101,7-12 1,2 1 1145,-4-3 0,1-1 1123,5 2 0,1-2-1157,2-4 1,0-1-1,3 1-33,2-2 0,1-2 33,2-5 34,11 0-738,-2-10 1,4-3 0,-2-1 742,-2 2 1,1-2-1,0 0 1,5-2 0,0-1 0,-3 1-6,-4 1 0,-3-1 0,-2 1 22,10-4 0,-3 2 12,-6 3 0,-5-1 795,-9-13-762,-7 3-44,-1-15-1,-6 6-11,-4-1-11,-5 1 17,2 9 0,-1 0 17,-4-7 826,4 10 0,1 0-669,-4-2 3098,0 2-3070,-2 1 0,-2-1-163,2 2 0,-3-1-27,-2-1 1,-3-1 0,1 2-639,1 1 0,0 1 609,-5-1 0,1 3 56,2 4-56,3 4-22,3 2-135,-12 9-123,2 9 95,12-7 0,1 1-95,-10 16 934,11-5-2934,7-2 0,0-1 2280,0 2 0,1 6 0,6-24 0</inkml:trace>
  <inkml:trace contextRef="#ctx0" brushRef="#br0" timeOffset="1043">30130 4756 10316,'4'31'0,"8"-6"0,6 4 0,-3-4-848,4 7 852,-3-10 0,3 2 0,0 0-4,4 5 0,-1-1-6,-2 1 0,-1 0 97,-4-8 1,1 1-1,-2-1-63,3 7 1,-4-6 145,-4-10 184,-3 0 729,-5-12-437,-1 0-217,-2 0-612,-2 0-393,1 0-290,-4 0-920,3-4-672,-2-3 2454,-3-5 0,5 5 0,-1 0 0</inkml:trace>
  <inkml:trace contextRef="#ctx0" brushRef="#br0" timeOffset="2063">30686 4637 7963,'-31'-17'2330,"0"4"-2038,26 13-146,-2-1-124,2 1 34,4 0 112,-1 0-459,2 0 157,22-6 134,-1 1 5,0 0 1,0 1-6,15-2-23,-14 4 1,-1 0-1708,1 1 1,0 0 1729,13 1-356,-3 0 367,-20 1 1,1-1-1,-2 2 78,0-2-77,-3 0 3164,6 0-3187,-1 0 560,3 0-538,-2 0 11,-6 1 23,1 0 67,-4 0-459,-2 0-2566,-1-3 2913,-2-2 0,0 2 0,0-3 0</inkml:trace>
  <inkml:trace contextRef="#ctx0" brushRef="#br0" timeOffset="2707">30567 4808 7773,'23'1'156,"0"0"1,-3-1 0,-1 1-5593,-3-1 5671,-2 0 1387,4 0-1162,13 0-930,-8-1 1,-1 1 536,16 0-39,-14-1 0,-1 0 28,-1 0 2325,6-1-2337,-9 2-32,-3-2-12,-9 2 3403,-1 0-3336,0 0-33,-2 0 146,0 0-180,-4 4 0,0-3 0,0 2 0</inkml:trace>
  <inkml:trace contextRef="#ctx0" brushRef="#br0" timeOffset="4947">31930 4108 11437,'-12'-1'-135,"-7"6"90,10 7 34,-4 2-22,7 5-12,4-1 0,0 2 45,0 8 0,1 2 0,0 0 0,1 3-11,0-8 0,0 0-499,2 1 420,3 3 23,4-13-12,4-3 46,13 2 33,-5-4 22,6-4 1,0-4 77,-2-9-61,-2 2 1,-2-6-1,-1-19 0,-3-5-11,-6 13 0,0-1 2,3-8 0,1-4 0,-4 5 26,0-5-6,-4 11 1,-2 3 307,-5 9-358,-1 6-213,-18 17 634,7 0-489,-13 13-66,16 5 89,4-7-3414,2 9 3425,11-8 34,1 2 0,8-2 0,3 1-56,-4-7 0,-1-1 39,5 5 1,-1-2-29,7-4 56,2-12 0,1-2-155,0 0 149,2-2 1,-1-3 140,-2-9-79,-6-2-11,3-8 11,-10 2 12,-2 0 218,-7 0 0,-1 0-73,1-7 1548,-2 1 0,-3-1-1756,-4 8 1,-2 0 44,-4-7 1,-2 2-45,0 7 0,0 1-28,-13-7-56,11 17 299,9 6-243,2-1-1641,2 1 789,0 3-638,0 1 302,0 1 1199,0-1 0,0-3 0,0-1 0</inkml:trace>
  <inkml:trace contextRef="#ctx0" brushRef="#br0" timeOffset="5862">32605 4610 9980,'27'-10'419,"1"-1"0,-1 1 0,1-10 0,-1-3 1,-18 6-381,-37 7 0,-11 4-90,22-4 1,1 2 42,-9 9 1,-3 6 0,7 4-1271,6 18 1278,23-21 0,-14-11 0,4-7 0</inkml:trace>
  <inkml:trace contextRef="#ctx0" brushRef="#br0" timeOffset="7566">31798 4849 9308,'-33'-10'1322,"3"2"-1176,24 5 156,-7 0-268,11 1-23,-5 0-11,7 2 224,-2 0-67,1 0 213,-2 0-202,2 0-572,0 0 337,13 2 56,6 2 11,5 0-3392,5 0 3414,-8-3-1253,5-1 1243,1 0-1828,5 0 1838,4 0-912,2 0 923,-8 0 1,-1 0 607,-6 1 1,0 0-597,15-1 0,-1 0-23,-16 0 1,0 1 415,4-1 1,0 0-395,-3 0 1,-1 0 11,9 0 17,-9 0 0,-1 0-62,5 0 135,10 0 2484,2-3-2597,-8 2 35,-2-3 2562,-13 4-2585,-3 0 401,2 0-435,-1 0-22,1 0 22,2 0 11,5 0 1,0 0-12,5 0 12,13 0 55,-25 1 12,-5-1 392,-5 0 123,0 0-616,-2 0 22,3 0 370,-1 2-404,0-1-89,-2 5 112,0-3-828,0 2-2747,0-1 628,3-2 2947,-2-1 0,2-1 0,-3 0 0</inkml:trace>
  <inkml:trace contextRef="#ctx0" brushRef="#br0" timeOffset="10374">32036 5060 10742,'3'27'0,"-1"-7"0,0 2 0,-3 1 0,0 1 5,0 9 1,0 2-2,-1-9 0,1 2 0,-1-2 18,0 7 0,1 1 45,-1 2 0,1 3 1,-1-4-2166,1-8 0,0 0 2113,1-1 0,-1 1 0,0-3 890,1 1-637,0-6 91,0-11 89,0-2-134,0-15-314,0-6-45,-4-13 3415,-1-8-3553,1 10 0,1-4 0,0 2 115,-1 1 1,1 0-34,1-5 0,0-5 1,1 7 88,-1 9 1,1 2 11,0-7 0,-1 2 79,-1 3-57,0 4-11,0 11-22,0 2-34,1-1 12,-1-3-35,2-1-32,0-6-46,1 4 23,0-2 112,0 7 11,0 1 33,0 2 23,0-3-11,0-1 22,0 1 202,0-1-157,0 5-213,0 1-291,12 0 392,2-1 22,7-1 1,2-1 44,12-4-6,-3 1 1,2 1 17,-2 0-46,-13 1 1,3 3 224,12 2 0,-3 2-247,-5 0-6,6-1 1,-4 2 39,-22 0 22,-3-3 908,-1 0-583,-2 0-369,0 2-1,0 0-22,0 2 0,0 1-22,0 2 22,2 4 22,-2 4 79,1 12-101,-1-6 11,0 4 56,0-9 1,0-9 55,0-1-123,0-6-7183,0 0 7183,-2 0 0,1 0 0,-1-1 0</inkml:trace>
  <inkml:trace contextRef="#ctx0" brushRef="#br0" timeOffset="11408">32393 5589 7605,'-23'6'918,"-1"1"1,5-9-919,-3 17 0,3 4-22,13-2 11,4-8-68,-1 10 46,3-12-1,0 1 12,0-3 10,5-2 12,6 3 12,6-2-3404,-2-1 3414,2-1-1886,-6-2 1987,1 0-1703,1-1 1804,1-3 202,3-7 0,-1-2-135,-1 1 112,12-13 2219,-25 17-2263,-1 3 1908,-1-5-2222,-3-14-34,-1 5 629,-11-14-461,7 20-101,-6 1 3314,8 9-3369,1-1-23,0 2 0,2 1-23,0 0-33,1 1 0,0 0-45,-1 1-123,-5 4-381,-1 2-829,-7 10 470,4-3-2644,-3 5 3608,8-13 0,2 0 0,3-6 0</inkml:trace>
  <inkml:trace contextRef="#ctx0" brushRef="#br0" timeOffset="15454">29906 5801 8243,'-20'3'1222,"7"-1"-1010,-2 3 46,10-4-23,1 0-134,2-1 157,-1 1 179,0 0-258,1-1 57,0 0 21,1 1 57,1-1-897,-1 1 628,4-1 112,5 1 45,6-1-79,6 0 79,8 0-101,5 0-68,0 1 17,-12 0 1,1 0 39,14 1 10,-15-1 1,0 0-33,7 0 32,-3-1-77,-18 0 33,1 0 22,-8 0-257,0 0-4191,-2 0 4370,-6-1 0,5 1 0,-4-1 0</inkml:trace>
  <inkml:trace contextRef="#ctx0" brushRef="#br0" timeOffset="16074">29826 6065 4822,'25'10'537,"2"-1"1699,-21-9-1144,25 0 1,4-1-200,-10-1-804,-2 1 1,5-2-1,-2 1 68,11-4-112,-5 1-45,1 1 426,-14 3-347,1 1 1469,-3-1-1459,-5 1 46,-5 0-45,-7 0-1894,0 0 0,0 0 0</inkml:trace>
  <inkml:trace contextRef="#ctx0" brushRef="#br0" timeOffset="21877">31083 5536 8523,'-10'15'179,"3"-3"-145,5-12 605,2 1-482,6-5 78,1-1 202,14-17 0,3-4-2891,-5 4 2487,4-3 1,-3-1 305,-10 11-327,-1 0-2622,-1 2 2621,0-1 1,-3 3-12,0-1 1254,0 4-1254,2-2 235,-2 5-224,-2 1 3460,0 3-3404,-3 0 90,1 0-225,-1 4 68,0 2 45,7 13-45,-1-4 28,3 13 0,1 3-17,0-4-11,-2 1 0,0-1 12,-4-4-12,5 6 22,-2-3-11,-1 0 12,-2-11-12,-2 1-11,0-5-11,-2 6 11,2-3 0,-1-2 0,-1 0 0,0-3 0,2-3 11,-2-3 22,1-1 23,0 0-1142,-1-1-2186,2-6 2424,-2-2 0,0 1 0,0 0 0</inkml:trace>
  <inkml:trace contextRef="#ctx0" brushRef="#br0" timeOffset="22948">30792 5841 10619,'0'17'78,"7"-3"79,23-14-22,1 0-63,-9-1 1,1 0-68,-1 0 1,-1 0-6,1-1 0,-1 0 45,15-2 22,1 1-44,-9 0-18,-10 2 1,1-1 33,1 0 0,-1-1-3363,12-1 3357,-3 1 1,0-1-12,6 0 6,-5 0 0,1 0-23,-7 1 1,0 0-6,5-1 0,-1 0 17,-6 1 0,0 1 0,6-2 0,-1 1-6,2-1-11,-8 1 0,0 0-23,11-2 23,-12 2 0,7-2-25,-5 4 36,-7 0 11,4 1-10,-10 0 10,0-2-22,-1 2 214,5-5 43,-4 2 3274,1-2-3453,-4 4 44,-2 0-55,-2 1-1154,-1 0-101,0-3-1455,0-4 2643,0-3 0,0 2 0,0 2 0</inkml:trace>
  <inkml:trace contextRef="#ctx0" brushRef="#br0" timeOffset="24478">30990 6026 11661,'-1'9'179,"0"-1"-213,1-8-470,0 0 202,8 0 302,6 0 0,12 0 11,6 1 23,4 0-34,-1-1 72,-1 0 1,-1 0-50,2 1 55,-1-1 0,-3 1 1,-18-1 167,3 1 91,-14-1-113,-2 0 549,2 1-426,-2 0 135,-9 7-482,-3-1 23,-11 6 10,5-5 1,-3 1-29,0 0 1,-2 1-29,-7 3 1,-1 1-6,10-4 0,2-2-28,-2 3 0,3-1-213,1 4-45,6 1 0,1 1 57,0 4 94,2 4 1,4 1 106,2-5-22,4 10-1,4-17 23,2-3-96,8-2 1,2 0 118,1-1 16,0-2 0,1 0 17,5-4 45,6-1-29,-10-1 1,1 1-3364,13-1 3381,-1-1-2269,-4 0 2257,-12 0-22,4 0 247,-11-2 157,-3-1-68,-1-2 22,-5-5-190,-1 3 2325,-1-3-2291,0 5-113,0-1 12,0 2 817,-31-14-861,15 12-24,-4-1 1,0 3 11,5 4-45,-1 2-22,5 0-57,-2 0 3427,9 0-3360,1 0-3820,3 0 1703,0 3 773,2-2-145,2 1 1501,0-2 0,-1 0 0,-1-1 0</inkml:trace>
  <inkml:trace contextRef="#ctx0" brushRef="#br0" timeOffset="29933">31638 6118 8467,'13'-15'572,"-3"3"-415,-15 12-34,4 0-33,-3 0-23,3 0-22,0 0 11,-1 0-12,0 0 68,1 0 23,-2 0 22,2 0 11,-1 0 45,0 0 235,0 0-392,0 0-33,-2 0-68,-6 0 34,7 0-79,-8 4 34,4 8 22,-1 8 12,-3 12-1713,8-1 0,0 0 1735,1-11 0,1 0-815,1 9 1,3-1 758,2-6-235,4 0 257,3-7-11,0-2-33,-1-5-13,4-1 80,-2-4 2480,6-2-2391,6-7 13,-6-5-19,-2-4 1,0-4-28,0-10 5,-2 3 1,-2-1-7,-7 7 1,-1 1 56,6-17 101,-7 14 2488,-4 14-2668,0 5 524,0 1-1185,0 2 583,0 6 23,0 3-1,0 6-56,0 9 68,0-7-90,11 13 67,-3-17-33,16 2 44,-2-10 45,1-2-11,-4-2 23,-4-1-1,-10 0 34,4 0 11,-7 0 57,4-4-80,-1-5 136,2-6-57,2-7-56,-3-6 6,-1-2 0,-2 0-17,1-3 156,-2 2 1,-2 3-3347,-4 14 3426,0-1-930,-5 9 705,1 0-1990,-1 1 1946,3 2 10,0-1-33,3 2 1991,-1-1-1980,1 2 839,2-1-816,-1 2 3582,1-1-3493,1-1-403,-2 1-1009,2 1 1110,-1 2-1356,1 2-258,0 1 1793,0-1 0,0-2 0,0-2 0</inkml:trace>
  <inkml:trace contextRef="#ctx0" brushRef="#br0" timeOffset="30958">32142 6422 6999,'-30'-1'2018,"11"-2"-1839,6 9-56,9-4-22,-1 2-45,-3 3-56,3-2 11,-5 7-11,7-7-11,0 5-45,3-3 22,0 1 23,2-1 11,6 2-11,5-1 22,2-1-3358,2-2 3369,-2-4 191,0-1 386,8-9 1,-1-3-544,-2 5 5,1-6 1,-4 0 252,-11 6 123,-3-1-280,-1 1 650,-2-9-494,0 5 3202,-5-7-3436,-1 7-1,-6 1-10,0-1 33,0 4 22,-1-1 101,-1 2-145,2 2-57,-1 0-22,4 1 11,0 1 12,1 1-12,1 0 11,-1 1-55,-5 0-180,-2 9-751,-5 18-818,9-5-549,3 7 2331,8-22 0,0-4 0,0-3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EF76E-2891-4744-A30D-F5DCCCF233FF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ED951-D84C-164F-95F0-238BB1581518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35051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2011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8425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650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6733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1591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031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13D4A-7E25-0C4A-B8D1-D029A92E6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A71C1A-3467-5B49-96A6-0216AAFAA2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65306-8AB7-CC40-B397-71F4339DE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9B05-AD46-D34E-9789-BEF76291AFF2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27BDC-EDDE-3843-8179-068D1786D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09063-E02A-4D44-9169-5BC6E3C1F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321E-555B-DB44-B55C-55AD826110B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05549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2B1D-05E2-034F-9173-601391C1B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F735C4-2DF6-674E-A077-46B18912C0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AD218-7F6C-3C41-86B5-6110B6931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9B05-AD46-D34E-9789-BEF76291AFF2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4A070-561E-5E43-A170-49CDC7019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0EB13-E667-EF45-8A28-1A23E222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321E-555B-DB44-B55C-55AD826110B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33319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B5A11D-A797-814C-AE03-3B86787335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920EFD-E8E7-A545-BCFF-2E74BFBA7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DA476-291F-D942-84E6-270F3C9F3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9B05-AD46-D34E-9789-BEF76291AFF2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0B753-E884-A442-BC85-4E9354BE3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DAC6F-EE62-A441-9D3A-5627A4B3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321E-555B-DB44-B55C-55AD826110B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05900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38224-07F9-D942-8638-0918F622C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7C176-D49B-9743-8EA4-B6AF7247B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AE6D4-35F7-AD4B-B42D-F40ACFB94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9B05-AD46-D34E-9789-BEF76291AFF2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900F9-1A92-9945-831A-B8D201AE2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269C5-4B17-B94C-A979-B961481B3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321E-555B-DB44-B55C-55AD826110B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2263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F74AC-80BE-3B48-9FEF-2E92A41F4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80398-7DC9-6342-8362-C6963DD5D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70E92-DBA7-B04C-A248-ED9198E1F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9B05-AD46-D34E-9789-BEF76291AFF2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79E1B-8F78-314B-ADE6-6D044322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608E8-37CC-9D4D-8572-39AA26B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321E-555B-DB44-B55C-55AD826110B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24320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6AF11-097E-9349-8038-F0A7F73C9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AE99E-685F-FC44-9780-891BEF9282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8F27A9-4D6A-7B48-89CA-934DF3F8A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86F789-2F17-FA45-95C8-DAEF7C6AF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9B05-AD46-D34E-9789-BEF76291AFF2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024D5C-18E1-9C43-BAEC-C7570063F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1F4F41-CF25-B244-BB2B-A7D7231ED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321E-555B-DB44-B55C-55AD826110B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16584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CB5BC-1B63-B940-97F0-197DA487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B3EF8-EE77-7843-8396-D809E0A3D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72CD6-DC93-5D49-80D0-1300C641E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9DEB96-AA53-2443-9865-9BAE956840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2335C4-9CBB-0C4D-9C74-B63916947A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578837-F2D5-C146-B4A3-01F661B7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9B05-AD46-D34E-9789-BEF76291AFF2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9275C6-90F7-BB47-8927-89742C88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A3B9B-A675-FC44-8D66-DF08A3360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321E-555B-DB44-B55C-55AD826110B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49914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2598F-4594-F04A-B6AA-1B1BDC92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6BDAF5-8AC3-7E45-8848-96C55A99D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9B05-AD46-D34E-9789-BEF76291AFF2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DC6386-6BF2-4949-A721-D5A439BBD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26F1D8-4965-9E4B-9A1F-16176DF8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321E-555B-DB44-B55C-55AD826110B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03411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2C5F2B-D1E7-CC44-A02A-6AAF1AF35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9B05-AD46-D34E-9789-BEF76291AFF2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D5D81E-6565-F141-BE62-B6911DD9A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507DD-33B3-C94B-9775-BE9419B2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321E-555B-DB44-B55C-55AD826110B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41820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48BE0-EC32-8441-9A7F-62A2886DC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1880B-F198-AB46-B760-6808CA674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5CDFE-7E45-4649-9473-BB6F34CBC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1A1B0-A4A5-CA4E-823A-8A102288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9B05-AD46-D34E-9789-BEF76291AFF2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609511-5E2E-B84A-A2EE-0426F22C3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0A7E3-A747-A44A-B05B-B0EA32E67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321E-555B-DB44-B55C-55AD826110B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94939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8DEF5-514B-1145-A27D-07FF3D3AD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61215-0B6D-8746-8899-4C8B7B1FB4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2049A-39E1-1C4C-9F96-1C86EA87A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42436-2B71-C54E-8372-3FCDCB370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9B05-AD46-D34E-9789-BEF76291AFF2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259D8-0F63-D640-81BE-6303F51B5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7129D-A709-9A4C-8681-DE0D5A4DE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321E-555B-DB44-B55C-55AD826110B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5698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4ABF95-1242-5D43-89F1-9DDAC5FD7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F255B-2904-1148-9A16-3F7A2B52D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CA31D-E593-E245-B546-C9AA51445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F9B05-AD46-D34E-9789-BEF76291AFF2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8E1F8-A046-2D4D-B131-767EF4C1F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B457B-CEED-004E-9AB3-84C20636D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321E-555B-DB44-B55C-55AD826110B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8088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tiff"/><Relationship Id="rId13" Type="http://schemas.openxmlformats.org/officeDocument/2006/relationships/image" Target="../media/image92.tiff"/><Relationship Id="rId18" Type="http://schemas.openxmlformats.org/officeDocument/2006/relationships/image" Target="../media/image95.png"/><Relationship Id="rId3" Type="http://schemas.openxmlformats.org/officeDocument/2006/relationships/image" Target="../media/image82.tiff"/><Relationship Id="rId7" Type="http://schemas.openxmlformats.org/officeDocument/2006/relationships/image" Target="../media/image86.tiff"/><Relationship Id="rId12" Type="http://schemas.openxmlformats.org/officeDocument/2006/relationships/image" Target="../media/image91.tiff"/><Relationship Id="rId17" Type="http://schemas.openxmlformats.org/officeDocument/2006/relationships/customXml" Target="../ink/ink7.xml"/><Relationship Id="rId2" Type="http://schemas.openxmlformats.org/officeDocument/2006/relationships/image" Target="../media/image81.tiff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tiff"/><Relationship Id="rId11" Type="http://schemas.openxmlformats.org/officeDocument/2006/relationships/image" Target="../media/image90.tiff"/><Relationship Id="rId5" Type="http://schemas.openxmlformats.org/officeDocument/2006/relationships/image" Target="../media/image84.tiff"/><Relationship Id="rId15" Type="http://schemas.openxmlformats.org/officeDocument/2006/relationships/customXml" Target="../ink/ink6.xml"/><Relationship Id="rId10" Type="http://schemas.openxmlformats.org/officeDocument/2006/relationships/image" Target="../media/image89.tiff"/><Relationship Id="rId4" Type="http://schemas.openxmlformats.org/officeDocument/2006/relationships/image" Target="../media/image83.tiff"/><Relationship Id="rId9" Type="http://schemas.openxmlformats.org/officeDocument/2006/relationships/image" Target="../media/image88.tiff"/><Relationship Id="rId14" Type="http://schemas.openxmlformats.org/officeDocument/2006/relationships/image" Target="../media/image93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tiff"/><Relationship Id="rId3" Type="http://schemas.openxmlformats.org/officeDocument/2006/relationships/image" Target="../media/image97.tiff"/><Relationship Id="rId7" Type="http://schemas.openxmlformats.org/officeDocument/2006/relationships/image" Target="../media/image101.tiff"/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tiff"/><Relationship Id="rId5" Type="http://schemas.openxmlformats.org/officeDocument/2006/relationships/image" Target="../media/image99.tiff"/><Relationship Id="rId4" Type="http://schemas.openxmlformats.org/officeDocument/2006/relationships/image" Target="../media/image98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customXml" Target="../ink/ink1.xml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12" Type="http://schemas.openxmlformats.org/officeDocument/2006/relationships/image" Target="../media/image2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11" Type="http://schemas.openxmlformats.org/officeDocument/2006/relationships/image" Target="../media/image22.tiff"/><Relationship Id="rId5" Type="http://schemas.openxmlformats.org/officeDocument/2006/relationships/image" Target="../media/image16.tiff"/><Relationship Id="rId10" Type="http://schemas.openxmlformats.org/officeDocument/2006/relationships/image" Target="../media/image21.tiff"/><Relationship Id="rId4" Type="http://schemas.openxmlformats.org/officeDocument/2006/relationships/image" Target="../media/image15.tiff"/><Relationship Id="rId9" Type="http://schemas.openxmlformats.org/officeDocument/2006/relationships/image" Target="../media/image20.tiff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11" Type="http://schemas.openxmlformats.org/officeDocument/2006/relationships/customXml" Target="../ink/ink2.xml"/><Relationship Id="rId5" Type="http://schemas.openxmlformats.org/officeDocument/2006/relationships/image" Target="../media/image27.tiff"/><Relationship Id="rId10" Type="http://schemas.openxmlformats.org/officeDocument/2006/relationships/image" Target="../media/image32.tiff"/><Relationship Id="rId4" Type="http://schemas.openxmlformats.org/officeDocument/2006/relationships/image" Target="../media/image26.tiff"/><Relationship Id="rId9" Type="http://schemas.openxmlformats.org/officeDocument/2006/relationships/image" Target="../media/image3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13" Type="http://schemas.openxmlformats.org/officeDocument/2006/relationships/image" Target="../media/image43.png"/><Relationship Id="rId3" Type="http://schemas.openxmlformats.org/officeDocument/2006/relationships/image" Target="../media/image34.tiff"/><Relationship Id="rId7" Type="http://schemas.openxmlformats.org/officeDocument/2006/relationships/image" Target="../media/image38.tiff"/><Relationship Id="rId12" Type="http://schemas.openxmlformats.org/officeDocument/2006/relationships/customXml" Target="../ink/ink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11" Type="http://schemas.openxmlformats.org/officeDocument/2006/relationships/image" Target="../media/image42.tiff"/><Relationship Id="rId5" Type="http://schemas.openxmlformats.org/officeDocument/2006/relationships/image" Target="../media/image36.tiff"/><Relationship Id="rId10" Type="http://schemas.openxmlformats.org/officeDocument/2006/relationships/image" Target="../media/image41.tiff"/><Relationship Id="rId4" Type="http://schemas.openxmlformats.org/officeDocument/2006/relationships/image" Target="../media/image35.tiff"/><Relationship Id="rId9" Type="http://schemas.openxmlformats.org/officeDocument/2006/relationships/image" Target="../media/image40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13" Type="http://schemas.openxmlformats.org/officeDocument/2006/relationships/image" Target="../media/image55.tiff"/><Relationship Id="rId3" Type="http://schemas.openxmlformats.org/officeDocument/2006/relationships/image" Target="../media/image45.tiff"/><Relationship Id="rId7" Type="http://schemas.openxmlformats.org/officeDocument/2006/relationships/image" Target="../media/image49.tiff"/><Relationship Id="rId12" Type="http://schemas.openxmlformats.org/officeDocument/2006/relationships/image" Target="../media/image5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f"/><Relationship Id="rId11" Type="http://schemas.openxmlformats.org/officeDocument/2006/relationships/image" Target="../media/image53.tiff"/><Relationship Id="rId5" Type="http://schemas.openxmlformats.org/officeDocument/2006/relationships/image" Target="../media/image47.tiff"/><Relationship Id="rId10" Type="http://schemas.openxmlformats.org/officeDocument/2006/relationships/image" Target="../media/image52.tiff"/><Relationship Id="rId4" Type="http://schemas.openxmlformats.org/officeDocument/2006/relationships/image" Target="../media/image46.tiff"/><Relationship Id="rId9" Type="http://schemas.openxmlformats.org/officeDocument/2006/relationships/image" Target="../media/image51.tiff"/><Relationship Id="rId14" Type="http://schemas.openxmlformats.org/officeDocument/2006/relationships/image" Target="../media/image56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tiff"/><Relationship Id="rId3" Type="http://schemas.openxmlformats.org/officeDocument/2006/relationships/image" Target="../media/image58.tiff"/><Relationship Id="rId7" Type="http://schemas.openxmlformats.org/officeDocument/2006/relationships/image" Target="../media/image62.tiff"/><Relationship Id="rId12" Type="http://schemas.openxmlformats.org/officeDocument/2006/relationships/image" Target="../media/image67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tiff"/><Relationship Id="rId11" Type="http://schemas.openxmlformats.org/officeDocument/2006/relationships/image" Target="../media/image66.tiff"/><Relationship Id="rId5" Type="http://schemas.openxmlformats.org/officeDocument/2006/relationships/image" Target="../media/image60.tiff"/><Relationship Id="rId10" Type="http://schemas.openxmlformats.org/officeDocument/2006/relationships/image" Target="../media/image65.tiff"/><Relationship Id="rId4" Type="http://schemas.openxmlformats.org/officeDocument/2006/relationships/image" Target="../media/image59.tiff"/><Relationship Id="rId9" Type="http://schemas.openxmlformats.org/officeDocument/2006/relationships/image" Target="../media/image64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tiff"/><Relationship Id="rId13" Type="http://schemas.openxmlformats.org/officeDocument/2006/relationships/customXml" Target="../ink/ink4.xml"/><Relationship Id="rId3" Type="http://schemas.openxmlformats.org/officeDocument/2006/relationships/image" Target="../media/image69.tiff"/><Relationship Id="rId7" Type="http://schemas.openxmlformats.org/officeDocument/2006/relationships/image" Target="../media/image73.tiff"/><Relationship Id="rId12" Type="http://schemas.openxmlformats.org/officeDocument/2006/relationships/image" Target="../media/image78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tiff"/><Relationship Id="rId11" Type="http://schemas.openxmlformats.org/officeDocument/2006/relationships/image" Target="../media/image77.tiff"/><Relationship Id="rId5" Type="http://schemas.openxmlformats.org/officeDocument/2006/relationships/image" Target="../media/image71.tiff"/><Relationship Id="rId10" Type="http://schemas.openxmlformats.org/officeDocument/2006/relationships/image" Target="../media/image76.tiff"/><Relationship Id="rId4" Type="http://schemas.openxmlformats.org/officeDocument/2006/relationships/image" Target="../media/image70.tiff"/><Relationship Id="rId9" Type="http://schemas.openxmlformats.org/officeDocument/2006/relationships/image" Target="../media/image75.tiff"/><Relationship Id="rId14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F56FA-BF64-A445-A2CC-EC9161B94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651" y="1069043"/>
            <a:ext cx="1097520" cy="2676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A89D3B-F4CE-0347-879D-0F8FC7B0AAE6}"/>
              </a:ext>
            </a:extLst>
          </p:cNvPr>
          <p:cNvSpPr txBox="1"/>
          <p:nvPr/>
        </p:nvSpPr>
        <p:spPr>
          <a:xfrm>
            <a:off x="2267824" y="512281"/>
            <a:ext cx="2254528" cy="386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12" dirty="0"/>
              <a:t>Fattore di diffrazione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A07F67-5BBD-EC48-BF42-98A79121B324}"/>
              </a:ext>
            </a:extLst>
          </p:cNvPr>
          <p:cNvSpPr txBox="1"/>
          <p:nvPr/>
        </p:nvSpPr>
        <p:spPr>
          <a:xfrm>
            <a:off x="3652581" y="1152631"/>
            <a:ext cx="5651090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Filo percorso da corrente  uniforme di spessore trascurabile rispetto a </a:t>
            </a:r>
            <a:r>
              <a:rPr lang="it-IT" sz="1229" dirty="0">
                <a:latin typeface="Symbol" pitchFamily="2" charset="2"/>
              </a:rPr>
              <a:t>l</a:t>
            </a:r>
            <a:r>
              <a:rPr lang="it-IT" sz="1229" dirty="0"/>
              <a:t> e lunghezza arbitraria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A898B-3908-5F45-901F-9F49440BF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365" y="1441987"/>
            <a:ext cx="876101" cy="231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394803-5DC4-FF4D-AD88-3F6FDD257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651" y="1956281"/>
            <a:ext cx="3147721" cy="1508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572E14-1174-6B45-8581-A3EAD6946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4512" y="2710694"/>
            <a:ext cx="5059247" cy="6575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D15DD1-D10F-424D-9549-0DD84D9E6D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5737" y="1983823"/>
            <a:ext cx="3125332" cy="5535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ED7CD5-D4B3-9B4A-BA2B-FBF50790C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9130" y="3884210"/>
            <a:ext cx="5877298" cy="7903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D7D224-E7FD-904D-811D-F0AA6B30C8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9410" y="4978054"/>
            <a:ext cx="3391823" cy="57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2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F0FDA52-3538-0949-8691-74AE9E601A74}"/>
                  </a:ext>
                </a:extLst>
              </p14:cNvPr>
              <p14:cNvContentPartPr/>
              <p14:nvPr/>
            </p14:nvContentPartPr>
            <p14:xfrm>
              <a:off x="2545614" y="178699"/>
              <a:ext cx="5742220" cy="811644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F0FDA52-3538-0949-8691-74AE9E601A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36254" y="169341"/>
                <a:ext cx="5760940" cy="83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4179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CF2555-CFD6-9B4B-AACE-AAC531713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334" y="2180100"/>
            <a:ext cx="4179619" cy="1456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A67216-67AC-4242-B391-4A0897413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031" y="618719"/>
            <a:ext cx="844505" cy="3262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E88C52-4427-D343-AB3E-BBF2DBBD2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542" y="565654"/>
            <a:ext cx="1210759" cy="432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73CA26-2083-E24D-9DAA-09BB7BCB9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490" y="507754"/>
            <a:ext cx="3224691" cy="436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3273B4-9C79-7F44-B7E8-785F48BE9C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5307" y="594018"/>
            <a:ext cx="1194646" cy="263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40F281-FDBB-1E4F-B0C1-851DD19B1C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7934" y="1251140"/>
            <a:ext cx="4247368" cy="535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CCAF27-CD5E-B244-8BE5-2C494583E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3202" y="1915217"/>
            <a:ext cx="980232" cy="374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94958D-A44D-1C4A-9A5B-CBE898956D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0251" y="1893944"/>
            <a:ext cx="1473422" cy="3953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E27427-6301-524C-93CC-B46D5D0C2C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3401" y="2552970"/>
            <a:ext cx="2125662" cy="476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395709-6E58-0A4C-8312-EBE4A78B20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3101" y="4118377"/>
            <a:ext cx="3751881" cy="5179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F24F21-A23E-9349-BB1D-4738280700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3100" y="4719766"/>
            <a:ext cx="5822186" cy="6565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9D8E43-CC26-214C-8E20-D1FAD20047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4422" y="3937083"/>
            <a:ext cx="940486" cy="290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B64BB2-515B-BB46-923A-5CC0A8A502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73815" y="1116625"/>
            <a:ext cx="1884466" cy="53735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FD2299C-9CF6-8840-B859-F5F57D798E27}"/>
                  </a:ext>
                </a:extLst>
              </p14:cNvPr>
              <p14:cNvContentPartPr/>
              <p14:nvPr/>
            </p14:nvContentPartPr>
            <p14:xfrm>
              <a:off x="5845282" y="3019453"/>
              <a:ext cx="4397920" cy="224173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FD2299C-9CF6-8840-B859-F5F57D798E2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835922" y="3010093"/>
                <a:ext cx="4416639" cy="22604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9DE8699-A661-644E-B6BB-090CF3A099C2}"/>
                  </a:ext>
                </a:extLst>
              </p14:cNvPr>
              <p14:cNvContentPartPr/>
              <p14:nvPr/>
            </p14:nvContentPartPr>
            <p14:xfrm>
              <a:off x="8973626" y="1009516"/>
              <a:ext cx="1078587" cy="869408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9DE8699-A661-644E-B6BB-090CF3A099C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964266" y="1000156"/>
                <a:ext cx="1097307" cy="88812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6517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72CFA-C652-AC4F-A84C-4950DC742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586" y="989300"/>
            <a:ext cx="4139730" cy="9252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B984B2-8C40-3440-AF66-AD695C2CAB60}"/>
              </a:ext>
            </a:extLst>
          </p:cNvPr>
          <p:cNvSpPr txBox="1"/>
          <p:nvPr/>
        </p:nvSpPr>
        <p:spPr>
          <a:xfrm>
            <a:off x="2676936" y="462475"/>
            <a:ext cx="2366738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Sezioni d’urto di atomi e molecole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12C7F-3A10-AA4B-ACCD-619EFDFAC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950" y="2070404"/>
            <a:ext cx="2679391" cy="461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6F4369-BFC2-0F46-B5DB-2CE97E8AF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250" y="2611607"/>
            <a:ext cx="5131417" cy="510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BC16E2-1006-D74B-8EB8-93CF3D755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371" y="3155100"/>
            <a:ext cx="1767175" cy="467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3C8B71-96FB-9D4C-A88A-1D0B1B7BB7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5781" y="3089381"/>
            <a:ext cx="1816207" cy="5916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D8E907-42DF-CB47-8389-16D0C8BD4A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3756" y="3706266"/>
            <a:ext cx="3850105" cy="1031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03EC97-980A-AC48-9AA2-8AA1916B73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4250" y="4803872"/>
            <a:ext cx="3720034" cy="176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03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368718-6115-8749-BF0E-996806ABA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581" y="867619"/>
            <a:ext cx="4054552" cy="748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A193AD-C494-1C43-8B2A-74AA6B3BE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879" y="1790391"/>
            <a:ext cx="3728876" cy="1601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5A308B-E181-D04E-835B-9D7C9322A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370" y="3737344"/>
            <a:ext cx="839915" cy="284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AA3E92-0015-C74D-950D-64BA0098B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934" y="3749237"/>
            <a:ext cx="1893808" cy="272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42F918-1FB4-5A45-A1C6-BC9ECA7697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6594" y="3737344"/>
            <a:ext cx="1297077" cy="24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7B01F9-C427-0447-9F59-280E5D340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163" y="4307605"/>
            <a:ext cx="3685349" cy="182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02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09F8C8-77C9-E244-9CA6-CA85A8A90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007" y="1174944"/>
            <a:ext cx="1619928" cy="2390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7D0F19-768E-D24D-AA24-C8FD7DAA8F93}"/>
              </a:ext>
            </a:extLst>
          </p:cNvPr>
          <p:cNvSpPr txBox="1"/>
          <p:nvPr/>
        </p:nvSpPr>
        <p:spPr>
          <a:xfrm>
            <a:off x="2495007" y="706976"/>
            <a:ext cx="2995307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Radiazione emessa da cariche in moto lento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2616B-ABB0-FD4A-B653-FD9B56EA9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006" y="1590121"/>
            <a:ext cx="1693431" cy="255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76E96E-D74C-D243-A3A0-7662A8B70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006" y="1934937"/>
            <a:ext cx="1623289" cy="2536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568D13-3C4E-FB4F-B1D8-5F125085615F}"/>
              </a:ext>
            </a:extLst>
          </p:cNvPr>
          <p:cNvSpPr txBox="1"/>
          <p:nvPr/>
        </p:nvSpPr>
        <p:spPr>
          <a:xfrm>
            <a:off x="2577641" y="2442277"/>
            <a:ext cx="973343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v</a:t>
            </a:r>
            <a:r>
              <a:rPr lang="it-IT" sz="1229" baseline="-25000" dirty="0"/>
              <a:t>0</a:t>
            </a:r>
            <a:r>
              <a:rPr lang="it-IT" sz="1229" dirty="0"/>
              <a:t> = </a:t>
            </a:r>
            <a:r>
              <a:rPr lang="it-IT" sz="1229" dirty="0">
                <a:latin typeface="Symbol" pitchFamily="2" charset="2"/>
              </a:rPr>
              <a:t>w</a:t>
            </a:r>
            <a:r>
              <a:rPr lang="it-IT" sz="1229" dirty="0"/>
              <a:t>s</a:t>
            </a:r>
            <a:r>
              <a:rPr lang="it-IT" sz="1229" baseline="-25000" dirty="0"/>
              <a:t>0</a:t>
            </a:r>
            <a:r>
              <a:rPr lang="it-IT" sz="1229" dirty="0"/>
              <a:t> &lt;&lt; 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7FEE44-15C2-7942-9D59-E1DF9D0F9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2685" y="2905397"/>
            <a:ext cx="1423092" cy="2163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97B6CC-E792-0F40-8AD5-ACFBF9819C85}"/>
              </a:ext>
            </a:extLst>
          </p:cNvPr>
          <p:cNvSpPr txBox="1"/>
          <p:nvPr/>
        </p:nvSpPr>
        <p:spPr>
          <a:xfrm>
            <a:off x="4114935" y="2859236"/>
            <a:ext cx="457176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&lt;&lt;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19A6E1-4D38-2143-B3CE-F1C27CDB649D}"/>
              </a:ext>
            </a:extLst>
          </p:cNvPr>
          <p:cNvSpPr txBox="1"/>
          <p:nvPr/>
        </p:nvSpPr>
        <p:spPr>
          <a:xfrm>
            <a:off x="2577640" y="3351244"/>
            <a:ext cx="4155176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Carica oscillante equivalente a un dipolo armonico nell’origine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EA714C-ECA8-9E43-A1A2-CF1CEE0378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2684" y="3699786"/>
            <a:ext cx="778834" cy="2307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500072-F8E2-E54C-964C-8BAB2199EC72}"/>
              </a:ext>
            </a:extLst>
          </p:cNvPr>
          <p:cNvSpPr txBox="1"/>
          <p:nvPr/>
        </p:nvSpPr>
        <p:spPr>
          <a:xfrm>
            <a:off x="5462221" y="4054874"/>
            <a:ext cx="1365502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Formula di </a:t>
            </a:r>
            <a:r>
              <a:rPr lang="it-IT" sz="1229" dirty="0" err="1"/>
              <a:t>Larmor</a:t>
            </a:r>
            <a:endParaRPr lang="it-IT" sz="1229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02E22B-D7D0-4545-8D36-01FFAB3581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9719" y="4438452"/>
            <a:ext cx="3921504" cy="5975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9D6D36-BFCF-9647-9EB7-D517EE9308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6854" y="4251634"/>
            <a:ext cx="1170640" cy="9711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799773-6D5F-C146-80A1-D52E5E402D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9961" y="5160193"/>
            <a:ext cx="4301018" cy="3121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79111D-ECE8-6349-AFE4-9E1871DCAB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3397" y="5701831"/>
            <a:ext cx="1118612" cy="4422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0A35D5-BCC6-F349-A8F2-9DAB19F158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6389" y="3946442"/>
            <a:ext cx="2021589" cy="51012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3498211-C240-0F48-9FA3-D6682F153492}"/>
                  </a:ext>
                </a:extLst>
              </p14:cNvPr>
              <p14:cNvContentPartPr/>
              <p14:nvPr/>
            </p14:nvContentPartPr>
            <p14:xfrm>
              <a:off x="3091543" y="1429594"/>
              <a:ext cx="587717" cy="758059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3498211-C240-0F48-9FA3-D6682F15349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82186" y="1420235"/>
                <a:ext cx="606432" cy="77677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0922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DB2CBB-92A8-9A47-A05A-94873A138BE8}"/>
              </a:ext>
            </a:extLst>
          </p:cNvPr>
          <p:cNvSpPr txBox="1"/>
          <p:nvPr/>
        </p:nvSpPr>
        <p:spPr>
          <a:xfrm>
            <a:off x="2765095" y="416228"/>
            <a:ext cx="4762842" cy="386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12" dirty="0"/>
              <a:t>Onda piana in interazione con particella carica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255081-7C7F-254A-9535-93A330E6A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840" y="1080394"/>
            <a:ext cx="1364663" cy="2779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CBD70-88FB-7942-89F4-49A50962B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596" y="1158938"/>
            <a:ext cx="1368999" cy="236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5EBEB9-A927-E344-AD3D-F4A2B189945D}"/>
              </a:ext>
            </a:extLst>
          </p:cNvPr>
          <p:cNvSpPr txBox="1"/>
          <p:nvPr/>
        </p:nvSpPr>
        <p:spPr>
          <a:xfrm>
            <a:off x="1971662" y="1066584"/>
            <a:ext cx="1608133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b="1" dirty="0"/>
              <a:t>E</a:t>
            </a:r>
            <a:r>
              <a:rPr lang="it-IT" sz="1229" dirty="0"/>
              <a:t> diretto lungo l’asse 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E622DC-F2FA-9141-B872-D54F742D9FA6}"/>
              </a:ext>
            </a:extLst>
          </p:cNvPr>
          <p:cNvSpPr txBox="1"/>
          <p:nvPr/>
        </p:nvSpPr>
        <p:spPr>
          <a:xfrm>
            <a:off x="5742905" y="1080394"/>
            <a:ext cx="1622560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b="1" dirty="0"/>
              <a:t>B</a:t>
            </a:r>
            <a:r>
              <a:rPr lang="it-IT" sz="1229" dirty="0"/>
              <a:t> diretto lungo l’asse 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8F8825-97F8-E24A-9EAF-CB7F0155A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062" y="1665297"/>
            <a:ext cx="3885004" cy="4472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2CAAC2-5F9E-8044-9ED5-7D2C0A98A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859" y="2405690"/>
            <a:ext cx="6983736" cy="566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2FA944-28A8-E74E-96F4-A5C2BC0DF6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3015" y="3226283"/>
            <a:ext cx="1953913" cy="6398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78AA38-0F4A-7041-9716-154102CFF05F}"/>
              </a:ext>
            </a:extLst>
          </p:cNvPr>
          <p:cNvSpPr txBox="1"/>
          <p:nvPr/>
        </p:nvSpPr>
        <p:spPr>
          <a:xfrm>
            <a:off x="4586092" y="3382109"/>
            <a:ext cx="3414333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Potenza assorbita dalla particella, fornita dall’onda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EDECC0-C810-5348-B78D-14DCACC481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3365" y="3940662"/>
            <a:ext cx="4362101" cy="4557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AD685D-6440-6349-A084-A125E63BA7FA}"/>
              </a:ext>
            </a:extLst>
          </p:cNvPr>
          <p:cNvSpPr txBox="1"/>
          <p:nvPr/>
        </p:nvSpPr>
        <p:spPr>
          <a:xfrm>
            <a:off x="1910749" y="4543087"/>
            <a:ext cx="8498193" cy="281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La particella assorbe energia </a:t>
            </a:r>
            <a:r>
              <a:rPr lang="it-IT" sz="1229" dirty="0">
                <a:latin typeface="Edwardian Script ITC" panose="030303020407070D0804" pitchFamily="66" charset="77"/>
              </a:rPr>
              <a:t>E</a:t>
            </a:r>
            <a:r>
              <a:rPr lang="it-IT" sz="1229" dirty="0"/>
              <a:t>  e momento </a:t>
            </a:r>
            <a:r>
              <a:rPr lang="it-IT" sz="1229" dirty="0">
                <a:latin typeface="Edwardian Script ITC" panose="030303020407070D0804" pitchFamily="66" charset="77"/>
              </a:rPr>
              <a:t>E </a:t>
            </a:r>
            <a:r>
              <a:rPr lang="it-IT" sz="1229" dirty="0"/>
              <a:t>/c quindi onda elettromagnetica trasporta energia e momento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565E75-A02F-9749-939D-C8C2E2BFF2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9029" y="5094017"/>
            <a:ext cx="2562201" cy="6100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218B0F-4EEE-AB49-8F83-FCDE995B59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9170" y="5182255"/>
            <a:ext cx="1795195" cy="5540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129D2D-7308-9945-A918-BD747FD03E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6202" y="3955528"/>
            <a:ext cx="4362101" cy="45574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F31F0F7-5613-4B45-B38A-9358DD787BB2}"/>
                  </a:ext>
                </a:extLst>
              </p14:cNvPr>
              <p14:cNvContentPartPr/>
              <p14:nvPr/>
            </p14:nvContentPartPr>
            <p14:xfrm>
              <a:off x="4320562" y="411476"/>
              <a:ext cx="6211951" cy="2072371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F31F0F7-5613-4B45-B38A-9358DD787BB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11202" y="402117"/>
                <a:ext cx="6230670" cy="20910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2286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BAFB14-706D-BC42-A52D-695B9916691C}"/>
              </a:ext>
            </a:extLst>
          </p:cNvPr>
          <p:cNvSpPr txBox="1"/>
          <p:nvPr/>
        </p:nvSpPr>
        <p:spPr>
          <a:xfrm>
            <a:off x="2056989" y="763084"/>
            <a:ext cx="6842771" cy="386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12" dirty="0"/>
              <a:t>Carica interagente con onda EM, moto indotto dal campo dell’onda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76B8B-0B1D-1045-9398-0BC1F5A06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051" y="1834075"/>
            <a:ext cx="4693136" cy="5521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DA8C00-A624-984C-B693-E98DF3E3E958}"/>
              </a:ext>
            </a:extLst>
          </p:cNvPr>
          <p:cNvSpPr txBox="1"/>
          <p:nvPr/>
        </p:nvSpPr>
        <p:spPr>
          <a:xfrm>
            <a:off x="2361874" y="1391402"/>
            <a:ext cx="3034870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Carica in moto attorno all’origine con v(t)&lt;&lt;c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22F27E-2595-7249-B14D-A984C338F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989" y="2605748"/>
            <a:ext cx="5129125" cy="330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A995BB-AB38-0E47-AB7C-6D6463D12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2826" y="3224264"/>
            <a:ext cx="4281585" cy="4129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2CAD80-1AA7-0347-A245-99B8EFBD1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988" y="3925575"/>
            <a:ext cx="6480559" cy="5013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FC0F19-DF0E-964D-91F2-0F89078FDA1E}"/>
              </a:ext>
            </a:extLst>
          </p:cNvPr>
          <p:cNvSpPr txBox="1"/>
          <p:nvPr/>
        </p:nvSpPr>
        <p:spPr>
          <a:xfrm>
            <a:off x="2156652" y="4786618"/>
            <a:ext cx="2725490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Potenza ceduta dall’onda alla particella: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08CA6A-A03A-E145-806A-D4ED40763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825" y="5191451"/>
            <a:ext cx="4932362" cy="4391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18464D-236B-C048-9784-3DA08E67E62A}"/>
              </a:ext>
            </a:extLst>
          </p:cNvPr>
          <p:cNvSpPr txBox="1"/>
          <p:nvPr/>
        </p:nvSpPr>
        <p:spPr>
          <a:xfrm>
            <a:off x="2262826" y="5769377"/>
            <a:ext cx="7513104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Siccome la particella emette radiazione EM e quindi energia sarebbe violato il principio di conservazione dell’energia, si deve introdurre </a:t>
            </a:r>
            <a:r>
              <a:rPr lang="it-IT" sz="1229" dirty="0">
                <a:solidFill>
                  <a:srgbClr val="FF0000"/>
                </a:solidFill>
              </a:rPr>
              <a:t>forza di frenamento radiativo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F8BADB-1E6F-674D-9B1A-1A127E40E8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3176" y="4548850"/>
            <a:ext cx="717210" cy="245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35CF46-0EC2-5D4F-9A50-5193AC1BFC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9886" y="4526553"/>
            <a:ext cx="563797" cy="264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B954EB-2115-5842-B27C-C4EBBBED02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767" y="4516023"/>
            <a:ext cx="554506" cy="314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723A48-5907-034B-86C3-59B7399294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6494" y="4480718"/>
            <a:ext cx="1871942" cy="32819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5EDC4C3-0256-4A40-8694-D6D7DD4483F4}"/>
                  </a:ext>
                </a:extLst>
              </p14:cNvPr>
              <p14:cNvContentPartPr/>
              <p14:nvPr/>
            </p14:nvContentPartPr>
            <p14:xfrm>
              <a:off x="6389492" y="1747910"/>
              <a:ext cx="3796684" cy="933808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5EDC4C3-0256-4A40-8694-D6D7DD4483F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80133" y="1738550"/>
                <a:ext cx="3815403" cy="9525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5299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92F7DE-804B-1C45-AC32-29BE91AE2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833" y="1003971"/>
            <a:ext cx="6214574" cy="19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09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2F9FB-7429-474C-A2CD-D31E11931D73}"/>
              </a:ext>
            </a:extLst>
          </p:cNvPr>
          <p:cNvSpPr txBox="1"/>
          <p:nvPr/>
        </p:nvSpPr>
        <p:spPr>
          <a:xfrm>
            <a:off x="2700060" y="312172"/>
            <a:ext cx="3227358" cy="386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12" dirty="0"/>
              <a:t>Forza di frenamento di </a:t>
            </a:r>
            <a:r>
              <a:rPr lang="it-IT" sz="1912" dirty="0" err="1"/>
              <a:t>Lorentz</a:t>
            </a:r>
            <a:endParaRPr lang="it-IT" sz="1912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8356E-2846-EB41-8C93-FC48AAE9D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838" y="831914"/>
            <a:ext cx="4066040" cy="5670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53C0FA-A296-F743-830E-16BDBFB79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442" y="1399614"/>
            <a:ext cx="2826517" cy="699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09E1CA-A6A1-4843-91EC-A4FF92E42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5837" y="2146122"/>
            <a:ext cx="5645637" cy="501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97640F-ED31-2543-B042-71E4A53F9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4684" y="2719737"/>
            <a:ext cx="3734679" cy="4632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E05825A-1E04-6941-A1A5-275B33DE3101}"/>
              </a:ext>
            </a:extLst>
          </p:cNvPr>
          <p:cNvGrpSpPr/>
          <p:nvPr/>
        </p:nvGrpSpPr>
        <p:grpSpPr>
          <a:xfrm>
            <a:off x="2414684" y="3341965"/>
            <a:ext cx="977252" cy="344582"/>
            <a:chOff x="1106042" y="6545826"/>
            <a:chExt cx="1431267" cy="5046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BE0449-430F-C648-A0E8-74A01E06A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6042" y="6596047"/>
              <a:ext cx="604225" cy="4100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5922E8-1069-DC47-8E97-A9E143E81CFD}"/>
                </a:ext>
              </a:extLst>
            </p:cNvPr>
            <p:cNvSpPr txBox="1"/>
            <p:nvPr/>
          </p:nvSpPr>
          <p:spPr>
            <a:xfrm>
              <a:off x="1710268" y="6545826"/>
              <a:ext cx="827041" cy="504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39" dirty="0"/>
                <a:t>&lt;&lt; 1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93347A-4E44-124A-9D5C-C153361F59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4074" y="3321252"/>
            <a:ext cx="2605288" cy="3407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AA630C-EC28-A644-9F9F-CEAC71EE38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6572" y="3931332"/>
            <a:ext cx="3105582" cy="6321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CBF47D-5BC5-D646-8EFA-B83C93CCCE54}"/>
              </a:ext>
            </a:extLst>
          </p:cNvPr>
          <p:cNvSpPr txBox="1"/>
          <p:nvPr/>
        </p:nvSpPr>
        <p:spPr>
          <a:xfrm>
            <a:off x="6700471" y="3112338"/>
            <a:ext cx="3572620" cy="659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Di conseguenza </a:t>
            </a:r>
            <a:r>
              <a:rPr lang="it-IT" sz="1229" dirty="0" err="1"/>
              <a:t>a</a:t>
            </a:r>
            <a:r>
              <a:rPr lang="it-IT" sz="1229" baseline="-25000" dirty="0" err="1"/>
              <a:t>x</a:t>
            </a:r>
            <a:r>
              <a:rPr lang="it-IT" sz="1229" baseline="-25000" dirty="0"/>
              <a:t> </a:t>
            </a:r>
            <a:r>
              <a:rPr lang="it-IT" sz="1229" dirty="0"/>
              <a:t>non molto diverso da quello previsto dalle equazioni prima di introdurre forza di frenamento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71E3C0-E0D9-FA4A-8594-935B78FE5F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4684" y="4072261"/>
            <a:ext cx="1829619" cy="4989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CC7DBD-8BA0-9F48-887A-9A17F8C04A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3597" y="4637531"/>
            <a:ext cx="2643122" cy="3485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372A4E-B0E0-204B-97D7-87BDE10AD2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52198" y="4595436"/>
            <a:ext cx="2399451" cy="4746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893BA7-5452-0A4E-971A-818AAC9534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15123" y="5521356"/>
            <a:ext cx="4133800" cy="553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12DC04-2369-3E4E-89E4-1E6E293227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78776" y="5106462"/>
            <a:ext cx="4112686" cy="175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1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6A74A6-084B-7147-A2DB-DC73FCBF9831}"/>
              </a:ext>
            </a:extLst>
          </p:cNvPr>
          <p:cNvSpPr txBox="1"/>
          <p:nvPr/>
        </p:nvSpPr>
        <p:spPr>
          <a:xfrm>
            <a:off x="2665373" y="601219"/>
            <a:ext cx="2578300" cy="386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912" dirty="0" err="1"/>
              <a:t>Scattering</a:t>
            </a:r>
            <a:r>
              <a:rPr lang="it-IT" sz="1912" dirty="0"/>
              <a:t> Thomson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E0D240-940D-4A47-A7A1-94FB995CF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492" y="1203338"/>
            <a:ext cx="2815442" cy="392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CD3F2F-974B-0141-ACB2-F25D059BA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492" y="1840410"/>
            <a:ext cx="1591566" cy="4868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CD771D-EC6E-0E42-977D-0739CBCFE80A}"/>
              </a:ext>
            </a:extLst>
          </p:cNvPr>
          <p:cNvSpPr txBox="1"/>
          <p:nvPr/>
        </p:nvSpPr>
        <p:spPr>
          <a:xfrm>
            <a:off x="4399656" y="1953959"/>
            <a:ext cx="1560853" cy="281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a complesso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BF2030-0E41-484D-A543-B9150B80D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491" y="2414409"/>
            <a:ext cx="6277887" cy="626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AE2E93-897E-3C44-A13C-68067E3BE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674" y="1787918"/>
            <a:ext cx="4257811" cy="539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C06A53-DCD6-574A-83D7-19F6094183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7739" y="3209428"/>
            <a:ext cx="3366556" cy="658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5392CA-5E8F-D446-A1C7-7FE4129F3F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2491" y="3209428"/>
            <a:ext cx="1229132" cy="6282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018B69-4A52-4640-981E-945E60F0CF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4052" y="4036205"/>
            <a:ext cx="6168543" cy="634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3C0F88-AB4A-0E43-9CF4-8BBA30E691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1904" y="4989853"/>
            <a:ext cx="1658341" cy="3401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90252A-4264-CE4E-ABA5-6A3490E25A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1848" y="4983169"/>
            <a:ext cx="2813268" cy="5308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63AC9F-4031-6A47-AD75-1E0CEEBB974B}"/>
              </a:ext>
            </a:extLst>
          </p:cNvPr>
          <p:cNvSpPr txBox="1"/>
          <p:nvPr/>
        </p:nvSpPr>
        <p:spPr>
          <a:xfrm>
            <a:off x="2388130" y="5666428"/>
            <a:ext cx="1909369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 err="1">
                <a:latin typeface="Symbol" pitchFamily="2" charset="2"/>
              </a:rPr>
              <a:t>s</a:t>
            </a:r>
            <a:r>
              <a:rPr lang="it-IT" sz="1229" i="1" baseline="-25000" dirty="0" err="1"/>
              <a:t>T</a:t>
            </a:r>
            <a:r>
              <a:rPr lang="it-IT" sz="1229" dirty="0"/>
              <a:t> sezione d’urto Thomson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FCC6C2-A550-1C4C-9C88-2135BC4124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8412" y="5559340"/>
            <a:ext cx="2513266" cy="545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AE3D87-D14A-DB43-8CDC-35C7B8503C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3021" y="6140465"/>
            <a:ext cx="3205152" cy="36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2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45BEDC-3BCE-104E-B489-07CEA3C21DC9}"/>
              </a:ext>
            </a:extLst>
          </p:cNvPr>
          <p:cNvSpPr txBox="1"/>
          <p:nvPr/>
        </p:nvSpPr>
        <p:spPr>
          <a:xfrm>
            <a:off x="2480385" y="578095"/>
            <a:ext cx="2667653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Interazione di onde con elettroni legati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5FCB0-07C4-9941-B24C-5CC4ED4CB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384" y="1097836"/>
            <a:ext cx="1989672" cy="428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1076D3-A94B-844F-969E-A65805EEE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385" y="1754113"/>
            <a:ext cx="2615783" cy="54828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E4A18C4-7D8F-4F41-9180-592A7DF9C756}"/>
              </a:ext>
            </a:extLst>
          </p:cNvPr>
          <p:cNvGrpSpPr/>
          <p:nvPr/>
        </p:nvGrpSpPr>
        <p:grpSpPr>
          <a:xfrm>
            <a:off x="5438779" y="1889514"/>
            <a:ext cx="943027" cy="281487"/>
            <a:chOff x="5535082" y="2767348"/>
            <a:chExt cx="1381142" cy="4122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1AC2C0-4768-E541-A056-0086AD74B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5082" y="2812232"/>
              <a:ext cx="483283" cy="3166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593077-D9A6-E144-A052-2FC5BCC59D53}"/>
                </a:ext>
              </a:extLst>
            </p:cNvPr>
            <p:cNvSpPr txBox="1"/>
            <p:nvPr/>
          </p:nvSpPr>
          <p:spPr>
            <a:xfrm>
              <a:off x="5967566" y="2767348"/>
              <a:ext cx="385499" cy="412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29" dirty="0"/>
                <a:t>=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ABE148-58FC-444B-875A-A21DF911C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05598" y="2798995"/>
              <a:ext cx="710626" cy="32798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B55BC5-9658-8D4E-A318-D352BAD34F8A}"/>
              </a:ext>
            </a:extLst>
          </p:cNvPr>
          <p:cNvGrpSpPr/>
          <p:nvPr/>
        </p:nvGrpSpPr>
        <p:grpSpPr>
          <a:xfrm>
            <a:off x="6746356" y="1850401"/>
            <a:ext cx="1110303" cy="303871"/>
            <a:chOff x="7450137" y="2710068"/>
            <a:chExt cx="1626132" cy="4450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8809AE-5A60-0546-89FF-51DF710B0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50137" y="2812232"/>
              <a:ext cx="566755" cy="32697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EFB8AC-1A2E-8848-8666-7FD2F797623C}"/>
                </a:ext>
              </a:extLst>
            </p:cNvPr>
            <p:cNvSpPr txBox="1"/>
            <p:nvPr/>
          </p:nvSpPr>
          <p:spPr>
            <a:xfrm>
              <a:off x="7975600" y="2742851"/>
              <a:ext cx="385499" cy="412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29" dirty="0"/>
                <a:t>=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A29E57-1121-F84A-AB95-23D354B3E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64395" y="2710068"/>
              <a:ext cx="811874" cy="41690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3E834A9-BF0C-9A48-AD1F-BCD7121511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3800" y="2530344"/>
            <a:ext cx="5288521" cy="5092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80A2C2-C414-8E4B-B33D-961DBC6CCA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6447" y="2533785"/>
            <a:ext cx="2425360" cy="5058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CE432A-47D7-194C-85DE-943DC4E9B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1569" y="3352666"/>
            <a:ext cx="4914223" cy="5702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617E67-50F8-9348-87D6-0B45D12802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0384" y="4053917"/>
            <a:ext cx="3918990" cy="5361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FB3FC7F-0A74-B04E-BD91-8E7A6F0114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9490" y="3408811"/>
            <a:ext cx="1481597" cy="51414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CEE973F-662F-C249-BAA4-6702ACB5AF7C}"/>
                  </a:ext>
                </a:extLst>
              </p14:cNvPr>
              <p14:cNvContentPartPr/>
              <p14:nvPr/>
            </p14:nvContentPartPr>
            <p14:xfrm>
              <a:off x="5047895" y="513484"/>
              <a:ext cx="5041680" cy="1361261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CEE973F-662F-C249-BAA4-6702ACB5AF7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38535" y="504126"/>
                <a:ext cx="5060400" cy="137997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9137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187</Words>
  <Application>Microsoft Macintosh PowerPoint</Application>
  <PresentationFormat>Widescreen</PresentationFormat>
  <Paragraphs>32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Edwardian Script ITC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Morgante</dc:creator>
  <cp:lastModifiedBy>Alberto Morgante</cp:lastModifiedBy>
  <cp:revision>2</cp:revision>
  <dcterms:created xsi:type="dcterms:W3CDTF">2021-11-12T17:12:12Z</dcterms:created>
  <dcterms:modified xsi:type="dcterms:W3CDTF">2021-11-12T17:15:56Z</dcterms:modified>
</cp:coreProperties>
</file>