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15" r:id="rId2"/>
    <p:sldId id="516" r:id="rId3"/>
    <p:sldId id="517" r:id="rId4"/>
    <p:sldId id="531" r:id="rId5"/>
    <p:sldId id="518" r:id="rId6"/>
    <p:sldId id="532" r:id="rId7"/>
    <p:sldId id="519" r:id="rId8"/>
    <p:sldId id="520" r:id="rId9"/>
    <p:sldId id="522" r:id="rId10"/>
    <p:sldId id="521" r:id="rId1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23:19.2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18321 7072 6462,'-15'-19'250,"0"0"0,0 0 0,5 5-36,6 9-102,1-2-5706,-1 2 5673,-1-2 1408,-1-5-1364,1 5 113,-1-3 424,3 4 536,0 4-949,1-1-146,1 3-146,1 0 3426,-2 9-3404,1 23-1668,-1-2 1,-1 2 1696,1 0 0,0 1-1,0 5 1,-1-1-539,-1-9 1,2-2 532,-2 0 0,1 0-958,-1 7 0,0 1 952,0-10 1,1-1 5,0 5 0,0 0-688,1 5 688,1-4 1231,1-5-1242,0-5 813,0-2-779,0-8 2637,0-2-2615,0-6 1773,0-1-1818,0-5-22,-2-6 10,-4-9-2708,-3-7 2709,-3-9-23,5 18 1,1-2-85,-2-11 1,1-1 100,2 7 0,0 1 0,-1-7 1,0-1 10,4 5 1,0 0-1115,1 8 1,0 0 1119,1-4 0,-1 0 0,1-3 1556,0 1-1545,0 4-39,0 4 39,-1 3-22,1-4 11,-1 5 2996,1-14-3019,0 13-10,0-2 959,0 11-937,0 4-337,0 1 203,13 4 145,5 3 180,16 7-158,-2 1 1,1 2-18,-12-7 1,1 1-1133,3 4 0,3 0 0,-4 0 1132,-5-4 1,-3 1 11,7 4 0,-1-1-484,-5-2 0,-2 0 483,1-1 1,0 1-989,0 0 0,-1 1 989,1 0 0,0-1-473,-2 2 0,1-2 472,1 2 1,-1 0-17,-1 0 0,0-1 5,0 0 1,0 1 6,11 10 307,-5-2-285,-2-2 78,-8-1-34,-3 1 1427,-4-1-1382,-3-1 1595,-6 0-1315,-22 5 1190,6-12 0,-2-2-1509,-1 2 0,-2-2-39,1-1 0,-2-2 55,1 0 1,2-2 299,6-1 0,-1 0-300,-6 0 1,1 0 45,-1-2-68,-1-1 376,13-1-454,0-1 0,4-2 0,0-2-12,4-1-10,1 1 289,2 1-334,1 1 33,1 2-2128,1 1-1009,10-19 3171,0-1 0,2-3 0,-4 7 0</inkml:trace>
  <inkml:trace contextRef="#ctx0" brushRef="#br0" timeOffset="950">18295 6702 8389,'-27'-5'269,"-1"0"0,0 1 0,-11-3 0,11 1-5638,21 6 5693,3-2 1545,0 2-1723,2-2 881,0 2-870,2-1-728,-1 1 504,13-1 67,8 1 1701,9-1 1,5-1-1702,0 2 0,1-2 3,0 2 1,1-2 0,-3 2-345,-3-1 0,-2 0 341,1 1 0,-7 0-3144,-15 0 3144,-3 0 34,-3 0-12,1 0-1344,-1 0-1054,3-4 2376,1-1 0,-1 0 0,1 0 0</inkml:trace>
  <inkml:trace contextRef="#ctx0" brushRef="#br0" timeOffset="1522">18507 6397 6932,'26'26'-30,"0"-2"0,-12-8 1,2-1 47,9 1 1,6-1 0,-4-2-3,-9-4 1,-1-2 0,7 3 0,-1-1 16,-2 1 35,-1 1 88,-11-4 103,-3 2-47,-1 3 46,-2 4-197,-2 6 1,-1 2-17,-5 4-40,2-3 1,-1-2 28,-8-4-3381,0-4 3895,0-2-222,6-7-13,-3-1-44,6-5-269,-1 0-425,2 0-909,1 0-839,7 0 3021,8 0 0,-5 0 0,3 0 0</inkml:trace>
  <inkml:trace contextRef="#ctx0" brushRef="#br0" timeOffset="2063">19089 7152 7650,'22'-8'235,"7"2"-157,-6 6 1,4 1 77,-3-1-88,-12 1 21,6-1-33,-13 0-11,2 0-34,1 0-369,7-5-1155,3-3 1513,0-1 0,-6 3 0,-8 4 0</inkml:trace>
  <inkml:trace contextRef="#ctx0" brushRef="#br0" timeOffset="2451">19062 7403 7223,'26'6'449,"-3"0"-281,-5-6 246,9 1-279,-9-1 66,11 0-189,-15 0 10,0 0 34,-8 0-34,-2 0 1,-3 0-23,1 0-90,-1 0-156,3 0-213,0 2-393,3 2-492,0 1 1344,1 0 0,-4-2 0,-1-2 0</inkml:trace>
  <inkml:trace contextRef="#ctx0" brushRef="#br0" timeOffset="3515">20333 6993 9207,'8'-21'549,"0"1"0,1-15-269,-16 32-123,-5-2-67,0 2-68,-2 0 12,-4 1-34,-1 1 0,-2 0-56,-10 1 28,8 3 0,-1 1-17,-7 7-208,10 3 1,0 3-395,6-4 1,-1 2 551,-3 4 0,2 1 28,-3 7-34,4 3 0,8-10 11,2 2 34,6-11-22,2-1 0,5-3-46,2-1-3014,6-3 3138,-1-2 670,1-1-625,3 1-34,-1-1-11,-5 1 11,-3-1 45,-6 0 3403,-2 0-2888,0 0-425,-1 1-90,-4 6-56,-6 2-11,-4 4 0,-1 2-1702,-4 2 0,0 2 1690,0-2 1,0 3-29,-4 9 1,3 0-162,6 2 172,3-12 1,4-1-62,13-3 12,10-6 44,9-2 34,-1 0 11,-5-4 0,-12-1 33,0-2-21,-3 0-12,1 0 3403,0 0-3381,8 0 1,-6 0-23,6 0 33,-9 0-22,5 0-1870,4-1 940,2-3 919,3-3 0,-10 2 0,-2 0 0</inkml:trace>
  <inkml:trace contextRef="#ctx0" brushRef="#br0" timeOffset="3987">20346 7509 7123,'25'6'418,"0"0"0,-3 0 1,-3-1-352,-9-5 325,-2 0 941,-2-3-884,-4-2-259,0-5-3503,-2-3 3358,0-3-213,-1 0 202,-2 1 190,-7 2-67,1 7-56,-3 1-101,1 5-45,0 0-34,-4 5 12,-3 4 45,-1 10-23,5-2 0,1 2-168,-3 11-11,7-10 0,2-1-1939,8 11 651,18-15 1512,10 0 0,-7-14 0,0-1 0</inkml:trace>
  <inkml:trace contextRef="#ctx0" brushRef="#br0" timeOffset="5498">21074 6966 10406,'-12'-2'672,"0"-1"-549,3 3-100,-1 0-1,0 0 1,-2 0 77,-6 0-88,2 0-12,-12 0 0,9 0-23,-9 0-66,-4 11 21,13 0 1,-1 2-40,2 0 1,-1 2-96,-4 9 1,4 1 22,4-2 10,0 8 113,17-19 0,17 3 34,5 1 22,-3-5 0,-1-1 0,6 3-45,-1-2 45,-19-9 67,-1 0 68,-2-2-68,-2 0-22,1 0-11,0 0 470,-2 0-426,1 2-78,-4 3-3403,-7 6 3392,-6 4-11,-7 6-1667,-5 3 1627,15-10 1,-1 0-108,0 0 1,1 0 122,1 1 1,0 0 0,-3 6 1,2 0-1,-6 10 34,10-11 0,1-1 2358,1 7-2492,4-11 10,3-2-1104,18-9 1564,14-2-275,-14-2 1,1 0-822,3 0 1,-1 0 871,8-2-1692,-5-1 1647,-5 0 90,-2 0-67,-9 1 1713,1 0-1624,-5 2 1898,-2-2-1943,-1 2 3348,0-2-3404,-1 1-22,1-1-34,1 1-22,0 1-23,0 0 12,0 0-1,0 0-234,2-1-528,3 0-2296,10-4 2233,-3 0 0,1-1 0,-9 2 0</inkml:trace>
  <inkml:trace contextRef="#ctx0" brushRef="#br0" timeOffset="6341">21193 7416 6350,'-7'25'-3,"0"0"0,0 0 0,-2 3 1,2-3 74,7 0 1,0-2 745,0 6-56,0 2-516,0 0-5906,2 0 5682,3 0 1399,1-4-1410,-2-5 848,1-6-892,-3-8 21,-1-3 12,-1-4 3639,0 0-2922,1-6-650,0-4-44,4-9-12,-1-5-11,3-2 33,-1 5 1,1 0-3336,5-9 3369,0 5 0,-1 3-11,4-1-265,3-2 220,-7 12-22,1 4 0,-4 4 11,1 2-34,-7 2 3306,0 0-3261,0 0 319,3 0-319,-1 0-3358,7 0 3358,-5 0-11,3 0 56,-5 0-34,-3 0-459,0 0-414,0 0-438,4 0 2137,1 1 0,-1-1 0,0 0 0</inkml:trace>
  <inkml:trace contextRef="#ctx0" brushRef="#br0" timeOffset="7894">21788 6860 9677,'-30'-19'1032,"5"4"-842,19 12-89,2 1-124,1 1-44,1 0-213,1 1-22,1 16 290,0 3 12,3-1 0,-1 2 0,3-1 0,-1 1-1033,1 2 1,1 0 1032,1 1 0,-1 0-671,-1 1 1,-1 0 692,1-1 1,0 1-23,-3 0 0,1-1 5,-1 1 1,0 0-1,-2 0 1,0-1 16,0-1 1,0-1-18,-3-1 1,1-2-2262,-5 10 2245,1-9 11,0-9 1166,5-4-1087,0-1 1047,1-3-1126,0 1-325,0-3-1490,1-16 1815,10-6 0,2-1 0,-6-3 0,5 6 0,0 0 0</inkml:trace>
  <inkml:trace contextRef="#ctx0" brushRef="#br0" timeOffset="8332">21748 6808 8165,'19'-8'22,"0"0"0,-1 1 1,2 2 335,14 2 1,0 2-269,-12-1 0,-1 0-1,12-2 1,1 0-2808,-14 1 0,-2-1 2852,7-2 1342,9-1-1476,-18 6 11,2-2 849,-5 3-1566,7 0-1546,8 0 1684,0 0 1,-7 0 0,-12 0 0</inkml:trace>
  <inkml:trace contextRef="#ctx0" brushRef="#br0" timeOffset="8753">21722 7152 8344,'30'-1'95,"1"0"0,0 0 1,-1 0-1,3 1 0,-3 0 1,-4 0-51,9-3-34,-20 3 34,-4 0-34,1 0-4251,-1 0 4251,2 0 882,1 0-804,11-3-55,-6 1 0,7-2-34,-9-2-505,-1 1-156,1-2-168,-5 2 3123,-1 0-2294,-6 0 0,-2 3 0,-3 0 0</inkml:trace>
  <inkml:trace contextRef="#ctx0" brushRef="#br0" timeOffset="9236">21815 7403 6081,'4'15'56,"11"1"90,-4-11 268,19 1 12,-10-3-96,-1-3 1,2 2-129,6-2-4308,10 0 4363,-8 0-199,0 0 223,2 0-114,-9 0 0,0 0 29,-1 0 0,1 0-168,0 0 0,-1 0 44,2 0 1,-3 0-28,1 0 2749,5 0-2659,-18 0 1560,-3 0-1493,-3 0-698,-2 0-1184,2-5 1680,-1-2 0,2 2 0,-2-2 0</inkml:trace>
  <inkml:trace contextRef="#ctx0" brushRef="#br0" timeOffset="10204">21946 6358 7414,'-30'-1'72,"-2"0"1,2 1 0,-2-2 0,-5 2 0,0-2 0,12 2 129,14 0 55,4 0 1,1 0-45,1 0 23,1 0-80,2 0 80,-2 1-203,3-1 12,-3 1 123,4-1-336,-1 0-202,21 7 359,-2-3 11,18 5-3381,-6-5 3505,0-2 88,1-1-133,-1 0 111,0-1-33,-1 0-2268,-3 0 2312,-3 0-21,-4 0-135,-2 0-23,-3 0 2235,13 0-2257,-11 0-2223,12 0 2234,-12 0 2291,0 0-2257,-1 0-2291,0 1 2291,-6-1 67,2 0-23,-5 0 2348,0 0-2370,-3 0-1677,-2 0 0,-1 0 1</inkml:trace>
  <inkml:trace contextRef="#ctx0" brushRef="#br0" timeOffset="10837">22079 6239 8445,'-24'20'-191,"7"-4"147,48 3 44,-4-8 0,0-1-5616,1-2 5739,0-1 68,2 0-35,0-3 694,-7-1 1,0 0-739,0-1 0,-2 0-79,1 0 1,-1 1 22,10-1-22,-18 0 893,-6-1-815,-2 1-79,-4-1 34,1 2 169,-1 6-2281,0 7 2180,-1 0 213,-2 3-68,-7-6-68,-7 0-32,-9 3 21,-4-1-72,6-5 0,0 1-113,3-3 1,1 1-34,0-1 1,1-1-779,-1 4-1244,14-5 1853,4-2 186,11-1 0,-8-1 0,8-2 0</inkml:trace>
  <inkml:trace contextRef="#ctx0" brushRef="#br0" timeOffset="116912.27">17766 8488 10159,'-21'1'225,"3"0"-203,12 0 45,3 0 90,-2-1 22,3 1 426,0-1-4355,2 0 3649,9 0 101,11 2 0,17 1-89,-12 1 1,1-1 94,2 1 0,1 0-6,1 0 0,0 0 11,-5-1 0,1 1-6,-4-1 1,0 0 55,1 0 1,-2 0 3428,12 2-3401,-4-1 23,-9-1 225,-13-1 45,3-2-326,-1 1-56,2-1 89,7 1-66,-8-1 55,1 2-22,-10-2 179,-1 0-235,0 2-313,0-2-438,0 3-852,-5-2 1603,-15 1 0,11 0 0,-11-1 0</inkml:trace>
  <inkml:trace contextRef="#ctx0" brushRef="#br0" timeOffset="117645.27">17859 8541 8893,'-17'14'56,"4"0"-56,15 1 12,6 9 10,0-1 51,-1 1 0,2 0-4078,3 10 4077,-5-11 1,0-1 932,1 11-832,-3-4 1,-1 1-90,-1-5 0,0 2-47,0 0 1,-1 3-1,0-2 3,-1 0 0,0 0-24,0 1 1,-1 0 56,0-6 0,0 0-17,0 7-34,0 0 79,-1-18 145,0-5 3729,-2-3-3291,-1-1-3684,-6-2 3056,-7 3-2280,-11-1 2269,-8 1-30,15-2 1,-1 0 6,0 0 1,0-1-12,1 1 0,0-1 6,2 0 0,0-1 17,-11 0 22,8 0 67,6 0-45,8 0-22,4 0 2228,4 0-6250,0 0 6127,2 0-3820,4 0 1666,4 0 1,-3 0 0,0 0 0</inkml:trace>
  <inkml:trace contextRef="#ctx0" brushRef="#br0" timeOffset="118660.27">17674 8263 9084,'-31'1'268,"1"1"1,3 0 0,8-2-56,17 0 986,2 0-1468,6 0 269,8 0 23,12 0 122,0 1 1,7 0-1,2 1 1,-4 0-1542,5-2 0,1 1 1438,-7 0 0,5 1 0,-2-1 0,-6 1 47,-5-2 1,-4 0 89,2 0-67,-2 0-100,-3 0 122,-1 0-56,-4 0-78,-1 0-44,-6 0 3172,-1 0-3172,0 0 44,1 0 0,0 0 22,4 2-11,-4-2 12,3 1 100,-5-1-2297,0 0 606,-1 2 1568,-7 3 0,5-2 0,-6 3 0</inkml:trace>
  <inkml:trace contextRef="#ctx0" brushRef="#br0" timeOffset="119326.27">18070 8130 11000,'-18'-8'123,"-1"-1"0,-11-5-145,30 14-572,0 0-3702,8 0 4296,5 2 808,13 2-803,3 2 1,0 1 0,-9-3 0,-1 1-1132,9 2 0,-1-1 1137,-3-1-11,-4 1 12,-2-1 21,-2 1 2241,-7-1-2207,-2-1 40,-6 0-39,-1 1 3357,1 1-3380,-1 3 11,2 4-34,-2-1 1,0 4 33,0-6-11,0 1 380,-2-4-144,1-1-57,0-4 45,-4 0-213,3 0-56,-3 1 0,0-1-12,1 1-32,-2 0-12,3 1-539,-2 1-951,-1 7 751,1-1-102,2 8-4119,-1-2 5016,-1 0 0,2-7 0,-1-4 0</inkml:trace>
  <inkml:trace contextRef="#ctx0" brushRef="#br0" timeOffset="120293.27">18467 8898 5924,'0'0'0</inkml:trace>
  <inkml:trace contextRef="#ctx0" brushRef="#br0" timeOffset="121777.27">18123 9400 8142,'26'-13'1188,"1"-2"-1065,4-2 34,2-3-22,-3 2-23,-12 6 0,-2 1-4207,4-3 4297,1-3-1387,-14 9 1398,-3-1-22,-2-5-135,-10-2 0,-3 0-45,2-1 22,-13-11-33,15 27 2235,2 0-2246,-2 1 3369,1 0-3414,-3 2-22,-1 4 0,-2 4-3382,0 6 3404,-2 1-1389,4 2 1333,-2 12 68,5 5 32,3-17 1,1 0-6,1 1 1,1 0 5,1 11-1,0-6 1,0 0 11,0 1 0,0 1 1360,1 5 1,0-1-1361,0-8 0,-1-2 2060,4 13-2060,-2-17 11,-1-2 34,-1 2-45,0-8 22,0 5-22,0-11 12,0 3 55,0-6-4840,0 1 4773,0-9 0,0 6 0,0-5 0</inkml:trace>
  <inkml:trace contextRef="#ctx0" brushRef="#br0" timeOffset="122213.27">18190 9533 8680,'19'0'313,"1"0"1,-1 0 0,-1 0-22,11 1-35,0-1-54,1 0-24,-10 0 0,1 0 90,11-1-180,-12 1 1,-1-2 0,5 0-34,-3-2-45,-10 2 11,-2 0-22,-8 2 224,-1 0-515,0 2 291,0 13 0,0-9 0,0 8 0</inkml:trace>
  <inkml:trace contextRef="#ctx0" brushRef="#br0" timeOffset="123144.27">18944 8819 7997,'-31'-1'153,"0"1"0,3-1 0,6 1-75,11 0-66,2 0-1,0 0 34,1 0 134,-2 2 874,1 0-918,2 2-113,3-2-22,4-2-224,0 0 336,6 1-22,4 0 122,15 4-77,2-2-765,0 2 719,-4-2 68,-8-1-3056,2-2 3123,0 0-2134,0 0 2011,0 0-12,0 0 91,4 0-169,-10 0 497,0 0-463,-10 0 1259,-1 0-5909,0 2 5453,-4 2 0,3 0 0,-4 0 0</inkml:trace>
  <inkml:trace contextRef="#ctx0" brushRef="#br0" timeOffset="123678.27">18705 9096 8702,'15'-2'953,"3"-1"-695,15 3-124,0 0 45,-2 0-21,-2 0-1,-4 0-12,-2 0 90,-2 0 113,7-1-270,-11 1-44,3-1 10,-12 0-32,-2 1 21,-3 0-10,1 0-12,-2 0 11,5 0 12,-1 0 22,4 0-23,-3 0 57,1 0-56,-5 0-12,-1 0-1781,-2 0-235,1 0-314,-1 3 2308,1 0 0,-1 1 0,0-1 0</inkml:trace>
  <inkml:trace contextRef="#ctx0" brushRef="#br0" timeOffset="125668.27">19738 8845 9756,'-10'2'67,"2"0"-78,4-2 11,-1 0-34,-1 0 12,0 0 11,0 0-1,1 1-44,-5 6 34,5 2-124,-6 19 102,8-13-113,5 20 112,10-20 17,1-2 0,4 0-17,10 2 28,-4-5 1,1-1 16,6 0 145,5-2 191,-10-6 235,11-8-341,-17-1 0,0-1-180,0 0 1,0-3-1630,8-11 1,-2-1 1601,-1-2 49,-5 3 1,-2 1 107,-8 6 21,-1-3-22,-6 5-44,0 0-79,-2 1 3381,-4 2-3426,-3 4-11,-8 2 45,-5 0-1581,-2 3 1491,-4 1-199,2 0 244,-1 1-2836,4 0 2701,3 0-2164,3 2 1671,2 5-661,-1 6 707,1 9-1232,1 5 1225,1 3 589,5 4 0,3-2 0,3-14 0,0-4 0</inkml:trace>
  <inkml:trace contextRef="#ctx0" brushRef="#br0" timeOffset="126731.27">20280 8819 7223,'-26'4'90,"2"0"0,0 0 0,6 0-57,15-1 91,-3 2 268,2 0-90,-3 0-257,1 0-34,0-1-11,1 0 45,2-2 0,0 1 22,1-1-11,0-1 0,1 2 11,-2-1 12,0 2 44,-1-1 269,-5 5-571,4 19 179,8-6 0,3 2 11,-2-2 0,1 1-11,6 4 0,1-2 12,4 6 10,-1 3-22,2 0 34,-2 1-888,0-1 921,0-2 0,-5-2 45,-3-3 56,-2-2-78,-4-4 78,0-3-2919,-1 3 2942,0-7 660,-5 3-604,-3-8-57,-7-1-145,-1 1-12,-2 1-33,-7 4 0,5-1 12,-4 2-12,8-3 3425,3-2-2988,-5-1-56,6-4 168,-10 0-403,8-3-90,-8-1-34,1-1-22,0-3 0,-4-1 34,6-2-34,-1-3-123,4-9 22,8 3 28,8-4 0,3 0 62,13-9 5,-4 8 1,3 1-12,-1 4 0,2 1-6,4-4 1,0 0-12,-1 4 1,0 0-1,-2 0 1,0 2-300,11-4 209,-11 11 80,-1 1 10,2 1 45,6-1-3329,-6 2 3318,0-1-45,-12 4-113,-1-1-354,-4 1-116,3 0-156,3 0 784,19 0 0,-16 0 0,12 0 0</inkml:trace>
  <inkml:trace contextRef="#ctx0" brushRef="#br0" timeOffset="135524.27">20690 8501 9913,'0'27'0,"1"0"0,-1 1 0,0 7 11,0 0 0,0 1-1718,0-3 1707,0-12 0,0-1-3230,0 6 3230,0-2 36,0-1-36,-2-1 0,-1 5 0,0-7 509,-2 1-509,3-7 2913,0 3-2913,0-5 11,1 2 1502,0-6-1502,1-3-11,-1-1 0,0-1 0,-1-1 0,1 2 0,-3 1 0,3 3 22,-4 1-10,2 2-12,-1-1 22,-2 2-22,4-4 0,-2-1-11,3-5 11,1-1-3093,0 0 2321,2-8 772,6-4 0,-4 3 0,4-2 0</inkml:trace>
  <inkml:trace contextRef="#ctx0" brushRef="#br0" timeOffset="136123.27">20650 8594 9442,'11'-19'157,"16"-2"-5728,0 14 5627,-8 2 0,1 0 738,3 1 0,0 0-632,1 0 1,1-1 39,5 0 0,0-1-113,-9 2 1,0 0 519,1-1 0,-2 1-609,-1 0-22,4 0-1,-12 3 35,5 1 133,7-1 3258,-6 1-3403,2-1-1053,-14 0 146,-3 1-516,3-1-504,-2 1 1927,-1 2 0,-1-2 0,-1 2 0</inkml:trace>
  <inkml:trace contextRef="#ctx0" brushRef="#br0" timeOffset="136725.27">20690 8806 7571,'29'2'655,"1"0"1,5 1-555,-3-3 0,0 0-1297,-1 0 1319,-1 0 45,-1 0 235,6 0-190,-11 0-79,6-1-43,-15 1 390,0-2-447,0 1 203,-2 0-226,1 0-11,1 1 0,-5-1 0,-1 1 702,-5 0-702,-2 0-360,0 0-188,2 0-293,-2 0 841,1 6 0,-3-5 0,2 5 0</inkml:trace>
  <inkml:trace contextRef="#ctx0" brushRef="#br0" timeOffset="137336.27">20690 9136 8322,'16'20'952,"5"-5"-806,13-16-23,0-2 56,0-1 0,-2 1-33,3-1-40,-10 1 1,1 0 55,2-1 1,0 1-1769,0-1 0,0 0 1751,3 0 1,-1 0 55,1-1-33,4 1-67,-15 0-34,-5 3 1,-1-1-68,-3 2 0,0 0 0,0 0 0,-4 0 44,-1 0 114,-4 0-102,0 0 994,-1 0-3426,-4 1 2376,-9 1 0,6 0 0,-5 0 0</inkml:trace>
  <inkml:trace contextRef="#ctx0" brushRef="#br0" timeOffset="138297.27">20703 8250 7190,'-28'-13'1064,"5"1"-694,20 12-56,2 0-23,-1 0 393,1 0-1188,0-1 436,5 1 68,9-1 0,8 3-3336,10 0 3493,3 2-967,-2-3 1,1 1 1084,-2-1 0,0-1-927,0 0 0,-1 1 736,-7-1 0,-3 0 73,-5 0 22,-3 0 1483,-3 0-1583,-4 0 2245,-1 0-2279,-3 0-1999,-1 0 1,0 0 0</inkml:trace>
  <inkml:trace contextRef="#ctx0" brushRef="#br0" timeOffset="138763.27">20861 8144 9890,'-7'-24'-11,"6"4"-67,14 18-57,8 0 90,9 2 51,-2 5 0,2 1-636,-7-1 0,0 0 641,9 4 0,0 1 22,-12-1 1,0-1 318,12 6-262,-3 3 0,-12-6 44,-3-1 45,-12-3 68,-1 1 33,-1 0 953,0 1-942,-6-1-11,-2 0 46,-12-1-270,7-1-56,-4-1-3392,7-1 3268,-5 6-2223,5-4 1832,-1 7-1491,7 3 2006,0 7 0,3-8 0,0 0 0</inkml:trace>
  <inkml:trace contextRef="#ctx0" brushRef="#br0" timeOffset="140194.27">19909 9758 8849,'10'13'246,"-2"-1"101,-7 5-168,0-4 34,-1 4 0,0-3-34,0-1 124,-10 16-213,1-12 0,-9 10 134,-3-11-168,4-5 22,-13 6-33,2-3-45,-4 1 33,3-7 1,0 1 33,-7-4-56,9 0 1,-1-2 21,4-3 1,1-3-34,-2-4 0,0 0 0,1 0 0,0-1-17,2-3 0,3-3 17,-4-5-39,13 4 0,1-2-17,1-17 0,5-2 33,4 11 1,2 0-983,3-13 0,5 3 988,3 18 1,4 4-66,7-3 1,5 3 21,-2 5 0,3 2 1,-1 1 59,-5 0 0,1 0 0,0 1-899,4 1 1,2 3 0,-2-1 903,-3 1 1,-1 2 16,1 1 1,-1 0-71,0 2 1,-1 1 64,1 1 0,0 2 50,6 4 0,0 1-50,-8-4 0,0 1-368,4 3 1,0-1 372,-11-5 1,0 0 17,5 0 0,-1-1 60,11 3 1093,-11-3 0,0-2-1126,11 3 53,-13-4 0,-1 0-70,2 1 1,0-1 1295,0-1 0,-2 0-1313,2 1 1,-1-1-390,13 3 378,-5-1 45,-6-3 12,-7 2 66,-4-4 79,-6 2 90,-1-2 167,-1 1 1445,-1-1-1489,0 0 20,-8 0-457,-3 0-472,-12 0-3449,8 0-3202,0 2 7123,10 4 0,4-2 0,-2 1 0</inkml:trace>
  <inkml:trace contextRef="#ctx0" brushRef="#br0" timeOffset="181788.27">13532 11544 5947,'-26'1'-12,"5"0"12,21-1-67,0 0 0,0 0 0</inkml:trace>
  <inkml:trace contextRef="#ctx0" brushRef="#br0" timeOffset="183324.27">14842 11346 6014,'6'-28'89,"0"0"1,-1 0-1,1 2 1,-1 0 0,-4 2-12,-6 3 1,-5 1-1,-1-1 0,-5 0-346,-7 1 0,-3 0 283,5 6 0,-1 1 0,-1 0 3,-3 0 1,-2 0 0,0 0-8,-4 0 0,0 0 1,-1 1-787,6 3 0,-1-1 0,1 1 1,-2 1 774,0-1 0,-2 1 0,0 0 0,1-1 0,-2 2 0,1-1 0,-1 0 0,-1 1-319,2 1 0,-1-1 0,-1 1 0,-3-1 317,5 2 1,-3 0-1,-3-1 1,-2 1 0,1-1-1,1 1 1,2 0 0,3 0-4,0 0 1,3 1-1,2 0 1,-2 1-1,-3-1-14,0 0 1,-4-1 0,-3 0 0,0 0 0,1 0 0,1 1 0,5 1 0,4 0-16,0 0 0,5 1 1,-1 0-16,-5 0 1,-1-1-1,2 1-738,7 0 1,2-1 786,-15-3 0,11-3 0,9-7 0,7 8 0,6-3 0</inkml:trace>
  <inkml:trace contextRef="#ctx0" brushRef="#br0" timeOffset="211956.54">13427 9123 7963,'-16'5'23,"4"-1"-35,10-4-637,2 0 660,-2 0 11,0-1 90,-1 1-22,-1-2-68,2 0 12,-1 1 0,1 0-34,0 1 0,0-1 0,1 1-23,-1-1 12,1 0 0,-1 1-90,1 0 135,-1 0-34,2-2-236,-1 2 416,0-1 872,1 1-1029,-2 0 10,2 0-369,-2-1 325,10 1 0,1 2-23,11 0 12,0 3-12,5 0 12,3-1 22,-5-2 0,1 0-1176,14 2 1181,-13-2 1,2-1 5,-2 1 1,0 0-7,-6-1 1,2-1 5,12 3 0,2 1-5,-14-2 0,0 0-6,7 2 0,1 1 0,2 1 0,0 2 0,-6-3 0,0 1 0,7 1 0,2-1-121,-10-2 1,-1-1 148,0-1 0,0 0 577,0-2 1,0 1-578,-2 0 0,1-2-11,13 1 0,1-1-12,-7 1 1,-1 0 5,5 0 1,0-1-7,-10 0 1,-2 1 5,11 4 11,3 1-22,1 6-374,-18-5 1,0 2 384,2-1 0,2 2-11,0-1 0,1 2 0,3 0 0,0 0 0,2 0 0,1 0 5,1 0 1,3 1 20,-2-2 0,3-1 1,0 0-5,-8-1 1,0-1-1,0 1-1027,8 0 1,1 0 0,-3 1 1009,3-1 1,-1 1 16,-1-2 1,0 2-691,-2 0 1,-1 0 672,0-1 1,1 1-492,-2 1 1,2 2-1,-1-1 497,4 2 0,1 1 4,-4-1 0,1 1 0,-1 0 100,2 3 1,1 0-98,-4 1 1,1 1 0,-1-1 197,-6-4 0,-1 0 0,0 1-216,6 3 0,0 1 0,-1-2 6,0 0 0,0 0-1,-3-2 1,1 1 1,-3-3 1,0 0-1,0 0 665,2 0 0,0 1-654,0 0 1,2 0 0,-3-2-8,-4-2 1,0 0-7,4 1 1,0 1 10,0 0 1,1 1 33,2 2 1,1 0 1284,-1 1 1,1 0-1325,-2 0 0,0 0 73,1 0 0,0 2-780,-2-4 0,-1 1 707,3 2 0,0-1 0,-8-4 0,-1-1 1749,9 5-1738,-1 1-1345,-7-5 0,0 2 1345,7 4-228,-6-3 1,0 0 283,-2 1 1012,5 6-1034,-8-7 11,-2-1-22,0 2-11,-1 2 89,4 5-39,-4-1 0,0 2 22,1 3 1,0 0 1410,0 0 0,0 0-1517,-3-3 0,0-1 896,3 5-896,-2-3 0,0-4 298,-2-2-259,3 7 0,0 1-5,2 3-255,-2 0 1,0-2 242,-6-4-22,-1-5-11,-1-5 0,0-1-23,4-2-33,11 9 44,2-2 23,-6-6 0,0 0 0,17 9 0,-16-10 0,1-1 22,6 4 1,1-1-23,8 4 89,-11-6 1,-1-3-90,-5-2 56,9-1-56,-16-3-3201,14 2 3224,-5 2 10,11 1-178,6 3 150,-15-5 1,2 1 50,13 3 0,1-1-45,-10-1 1,-1-2-7,9 2 1,-2-1 28,6-1-2112,-7-2 2134,-7-2 0,-8 0 89,-7 0 3356,-5 0-2783,-1 0 562,-2 0-1291,0-2 3380,0 0-3391,0-1 22,0 1 0,0 0-1334,0 1 304,0 5-460,2-1-696,5 3 2186,4-2 0,-3-2 0,-2-2 0</inkml:trace>
  <inkml:trace contextRef="#ctx0" brushRef="#br0" timeOffset="212836.53">17832 10883 9151,'14'11'39,"8"-5"0,3-1-16,5-1 5,-3-2 0,-1 0 28,-5 0-23,5 1-10,-9 0 10,2 0 1,-12-1 0,-1 0 403,7 9 0,2 6-331,-2 1 1,0 1-91,5 2 1,-2 2 50,-1 1 1,-3-1 10,-7-2-11,2 5 12,-7-8 167,-5 5-156,-5-4-1,-4-5 1,-2-2-23,-10 3-50,9-7 0,-1 0-6,-16 6-22,12-3-34,-2 2 0,12-4-78,1 3 56,5-5 33,1 1 23,5-8-863,0 0 370,0 2-292,0 2 796,11 3 0,-9-3 0,9 2 0</inkml:trace>
  <inkml:trace contextRef="#ctx0" brushRef="#br0" timeOffset="214676.54">18931 11253 8266,'3'15'-90,"0"-3"45,-3-12-11,0 0 79,0-2 111,14-11 157,10-13-258,-10 12 1,1-1-164,2-2 1,-2 0 185,4-8 0,-2 2 113,-5 3 44,-5 2 55,-3 3-21,-3 1-79,-1 2-3029,0 1 3287,0 2-1,0 2-89,0 1-257,0 4-68,0 0-112,0 2 68,0 3 38,0 20 1,0 5-6,0 3 0,0 3 0,0 1 0,0 1 22,0 0-44,0-1 22,0-1 3210,0-4-3300,5 5-3346,1-12 3368,5 1 24,4-12 21,-2-3-10,2-1 21,-2-3-10,0 0 22,-1-4 0,0-2-471,1-10-683,3-8 2126,5-10-972,-9 10 0,-1 2 0,2-4 0,-3 4 0</inkml:trace>
  <inkml:trace contextRef="#ctx0" brushRef="#br0" timeOffset="-214480.19">18904 10565 9901,'-25'-18'505,"4"4"-214,20 14 191,0 0-448,-1 0-23,1 0-1804,0 0 0,0 0 1</inkml:trace>
  <inkml:trace contextRef="#ctx0" brushRef="#br0" timeOffset="-213520.19">19473 10948 7358,'6'30'48,"0"-2"1,0 0 0,-2-3-4,-4-1 56,0 4 11,0 2-68,2 1-32,1 3-7,1-11 1,2 1-6,0 11 84,1-9 0,-1-2-51,-1-6 46,3 1 134,-6-18 55,5-5-54,8-15-3573,0-1 3365,2-4 0,1-1 10,-6 9 1,-1 0-17,4-5 0,2-3 179,2-3 0,0-4 1,-1 3-158,-3 4 1,2 0-23,-1-2 0,2-2 0,-4 6-12,3 3-21,-13 14 22,1 3-12,-2 2 23,0 0 11,2-1 3381,3 0-3392,-1-1-89,3 0-382,-3 1-201,1 0-1121,2 1 1793,-5 0 0,2 0 0,-6 0 0</inkml:trace>
  <inkml:trace contextRef="#ctx0" brushRef="#br0" timeOffset="-213160.19">19724 11174 7414,'16'23'186,"-1"0"1,0-1 0,2-3-2748,0-10 0,0-1 2791,0 2 0,-1 1-354,1-1 0,-2 1 163,0 1 1,0 0 1207,9 9-1157,-4-4-46,-5-2-32,-5-7-1,-2-1 2531,-5-4-2542,-1-3 2308,-1 0-2924,0 0 616,-1-3 0,0 3 0,0-2 0</inkml:trace>
  <inkml:trace contextRef="#ctx0" brushRef="#br0" timeOffset="-212470.19">19473 10803 9621,'-24'-3'246,"2"0"1,-15-1-549,68 4 346,2 0 1,1 0-17,-3 0 0,2 0 39,-4 0 0,3 0 1,-1 0-1,-4 0-56,-5 0 1,-2 0-7,12 0 1,-4-1 27,-16 0-10,-8 1-11,-1 0-1,0 0-57,2 0-200,2 0-314,3 0-303,3 1-627,1 0 1490,1 0 0,-5 0 0,-4-1 0</inkml:trace>
  <inkml:trace contextRef="#ctx0" brushRef="#br0" timeOffset="-211970.19">19751 10631 8389,'-15'-9'291,"12"2"-145,32 7-23,3 0-33,1 3-17,-4 2 0,-1 1-29,8 3-38,-9-1 0,-3 0 27,-3-1 57,-3 0 33,3 2-56,-9-3 56,3 2 359,-8 2-336,-5 0-34,2 5 12,-6 9-124,-5-5-1685,-1 0 0,-1 1 1685,-5 3 0,-2 3-11,11-15 11,4-5 0,-2-1 0,3-3-34,-1-1-4134,1-1 5016,7-1 0,-5 1 0,6 0 0</inkml:trace>
  <inkml:trace contextRef="#ctx0" brushRef="#br0" timeOffset="-211240.19">20306 11134 9274,'-24'-16'711,"-1"-1"1,-14-9-622,39 26-392,0 0 212,0 3 34,8 4 10,5 6 46,14 4 6,-2-2 0,3 2 27,-7-4 1,1 1 0,0-2-12,8 8 1,1 0-6,-3-1 0,-2 0 22,-5-2 0,-2 0 73,7 5-78,0 2 10,-16-14 752,-8-8-595,-1-1-178,0-2-23,-7-2-471,-7-4-2577,-7-1 1088,1 1 1960,0 4 0,14 3 0,-1 0 0</inkml:trace>
  <inkml:trace contextRef="#ctx0" brushRef="#br0" timeOffset="-210300.19">20055 11464 7582,'1'-19'151,"10"0"1,7 1-12,7-3 0,2 0-118,-1 1 1,1 0 44,2 0 0,-2 1 67,-8 5 1,-2 0-4173,7-9 4144,-8 9 1,-2-1 1010,5-9-849,1 1 1,0-1-230,-7 9 1,0 1-1158,8-9 1,-1 3 1117,-3 5-1223,-3 6 1223,-5 4 1674,-3 1-1663,-2 4 68,-3-1 10,1 1 459,5 0-2340,1 0 1792,6 0 0,-7 0 0,-2 0 0</inkml:trace>
  <inkml:trace contextRef="#ctx0" brushRef="#br0" timeOffset="-209680.19">20822 10975 9890,'-6'-21'173,"-1"1"1,-3-14-252,10 34-45,0 0 123,0 5 0,0 16 11,0 2 0,0-1 0,0 6 1,1-2-12,-1 0 0,0-2 0,0 3 0,1 1 0,-1 0-205,0 8 0,0-3 210,0-8 1,0 0-6,0 4 0,0-2 11,-1-1 34,1-7 100,-1-8 13,1-7-836,0-23 0,0-11-1003,0 2 1681,1-9 0,1 3 0,-1 14 0,2 4 0</inkml:trace>
  <inkml:trace contextRef="#ctx0" brushRef="#br0" timeOffset="-209340.19">20743 10869 7302,'0'-2'661,"4"-1"-246,15 0 44,-1 0 124,7-6-482,-5 1-23,5-2-11,4 1-56,-8 3-11,8 0 12,-10 5-12,-2 0 11,-1 1 22,-4 0-33,1 0-123,1 0-616,-4 0-2398,5 0 3137,-10 0 0,2 0 0,-7 0 0</inkml:trace>
  <inkml:trace contextRef="#ctx0" brushRef="#br0" timeOffset="-208920.19">20809 11147 9621,'21'11'342,"4"-10"0,1-6-319,8-7-29,2 0 0,-3 3-5655,-14 4 5214,10 1-2993,-14 12 3248,-6-4 0,6 4 0,-13-5 0</inkml:trace>
  <inkml:trace contextRef="#ctx0" brushRef="#br0" timeOffset="-208510.19">20848 11385 9241,'-14'32'452,"-1"0"0,4-4 0,6-9-296,33-34-66,3 2-79,0 3 67,-4 4 1,0 2 100,8-3-106,-10 4 0,-1 1-674,1 0 679,-5 1 326,9-2-303,-15 1 55,5-1 113,-16 3 179,-3 0-997,2 0 157,0 0-291,2 0-2410,6 0 2423,-4-3 0,2 2 1,-5-2-1</inkml:trace>
  <inkml:trace contextRef="#ctx0" brushRef="#br0" timeOffset="-207830.19">20650 10499 6596,'24'10'1188,"0"1"0,3 5-987,0-13 1,0-3 100,7 0-156,-10 0 134,11 0-134,-18-2-90,3 1 23,-7-1 33,6 1-45,0 0-33,-1 0-1,-5 0 1,-7 1-113,3 0-560,-5 0-402,4 0-304,-5 0 1345,5 0 0,-5 0 0,1 0 0</inkml:trace>
  <inkml:trace contextRef="#ctx0" brushRef="#br0" timeOffset="-207300.2">20954 10406 9207,'29'-20'302,"-8"5"-145,11 17 157,-1 2-90,-1 1-11,-1 1 0,-12-2 146,-8-1-292,-9-1-56,0 1 0,0 1-11,0 6 45,0-1-743,0 4 709,0-3 1,0 0-1,0-1 39,-11 22 1,-2 5-63,2-3-22,2-5 1,-2 4 0,3-4-2780,2 9 2987,6-23 1,2-2-1,0-26 1</inkml:trace>
  <inkml:trace contextRef="#ctx0" brushRef="#br0" timeOffset="-206270.19">21285 11319 8456,'22'-15'414,"1"0"1,-7 3 0,1 0-203,13 0 1,-1 0-78,-10 3 0,0-1 201,3-4 0,-1-2-202,7-8-50,-11 4 0,-2 0-16,-6-1 44,-1-5-12,-8 13 57,-16-1-157,0 6 0,-18 1-28,14 6 0,1 0-28,-11 1-112,-4 5-67,14 4-3336,3 6 3392,2 6 33,1 4 107,8-2 0,1 0-1107,1-4 1,1 1 1133,0 6 1,2 1-11,2 1 0,3-1-68,7-3 0,4-3 62,12 3 0,4-4 34,-6-7 0,1-4 16,7-4 0,-3-4 2,-2-4 200,-1-3 90,-6-4-23,1-3-168,-3-1-55,-4 2-46,-3 4-22,-6 2 1928,3 3-2130,0 2-862,12 1 11,-1 0-572,6 0 2458,-4-2 1,-11 1 0,-2-2 0</inkml:trace>
  <inkml:trace contextRef="#ctx0" brushRef="#br0" timeOffset="-205720.19">21841 10168 7750,'-24'14'126,"1"0"0,0 0 0,-11 5 0,12-1-2,22-3-12,0 3 33,6 15-145,2-6 17,-2-9 0,2 1 11,4 7 0,1-1-17,4 6-6,-4-7 1,0-1-3398,-1-6 3381,2-6-693,0-5 536,5-7 168,-3-13 0,-2-1 0,1 5 0,5-19 0</inkml:trace>
  <inkml:trace contextRef="#ctx0" brushRef="#br0" timeOffset="-205500.19">21761 10049 7325,'-24'1'-275,"9"-1"1,28 0-1,-4 0 1</inkml:trace>
  <inkml:trace contextRef="#ctx0" brushRef="#br0" timeOffset="-204470.19">22304 9983 9677,'-35'2'504,"4"1"-504,21 1-89,-5 9 22,-4 13 11,2 2 28,7-3 0,0 1 16,1 11-374,3-11 0,2 1 380,0-5 0,1 0 6,1 3 0,0 0-6,-2 1 1,2 1 10,-1-1 1,0 2-12,1-4 1,-1 2 5,2 2 0,0 4 0,1-4-6,0 0 1,-1-2-351,1 1 1,-1 1-1,2-2 356,0-6 0,1-1 31,8 8 0,1-2 3,2 0 106,1-6 0,0-5-50,-4-15 475,5-9-1193,-5 1 535,3-6-2148,-7 3 2241,-2-2 0,-2 6 0,-2 1 0</inkml:trace>
  <inkml:trace contextRef="#ctx0" brushRef="#br0" timeOffset="-204230.19">22251 10433 8176,'7'13'-490,"-1"-2"1,-6-11 0</inkml:trace>
  <inkml:trace contextRef="#ctx0" brushRef="#br0" timeOffset="-204050.19">22265 10406 7067,'0'0'0</inkml:trace>
  <inkml:trace contextRef="#ctx0" brushRef="#br0" timeOffset="-203860.19">22555 10419 7885,'32'14'0,"-4"-2"-34,-14-9-672,3-2-683,0 0 1389,5 0 0,-11-1 0,0 0 0</inkml:trace>
  <inkml:trace contextRef="#ctx0" brushRef="#br0" timeOffset="-203680.19">22794 10419 10753,'-26'14'-236,"7"-3"1,19-11 0,0-1 0</inkml:trace>
  <inkml:trace contextRef="#ctx0" brushRef="#br0" timeOffset="-203550.19">22794 10419 8109,'0'0'0</inkml:trace>
  <inkml:trace contextRef="#ctx0" brushRef="#br0" timeOffset="-202690.2">22939 9956 11033,'13'16'4,"0"1"0,-1-2 0,0-1-4,4-1 11,8 13 0,-11-10 0,1 2 6,5 9 0,0 2-6,-3-5 0,-1 3-4,-1 4 1,1 4 0,-2-4-2101,-4-5 1,-1 0 2193,3 10 0,-2 4 0,-1-6-12,-4-1 425,0-6 0,-2-2-278,-12-9-214,0-5 56,-16 3-44,9-8-23,1-1-22,10-4 3381,3 1-3415,3-2-34,-2 2 46,2 0 22,-1 0 11,1-1-583,0 0-953,-2-4-760,1-2 2296,-2-5 0,3 4 0,-1 0 0</inkml:trace>
  <inkml:trace contextRef="#ctx0" brushRef="#br0" timeOffset="-200810.19">22899 11094 8523,'-34'-11'606,"6"2"-528,28 8 79,0 1 235,18-1-157,-3 1-45,15 0 24,-8 0-12,0 0-34,2 1 246,8 0-336,-7 0 1,5-1-850,-11 0 984,9 0-168,-9 0-34,3 0 56,-11 0-22,-5 0 68,-1 0 89,-5 0-1581,0 0 962,2 0 417,1-7 0,-1 5 0,1-3 0</inkml:trace>
  <inkml:trace contextRef="#ctx0" brushRef="#br0" timeOffset="-200300.19">22846 11279 9476,'28'13'504,"-1"1"0,-7-3 1,-2-2-147,16-7-5570,-13-2 5604,4-2 385,2-2 1,1 0-744,4-1-23,-5 1 0,-2 0 0,-4 2 923,-1 0-923,-3 2 56,-4-1 79,0 0-34,-6 0 3251,-1 0-3228,-5 0-1111,-1 1-884,4 2-1479,-2 3 3339,3 0 0,-4-1 0,-1-1 0</inkml:trace>
  <inkml:trace contextRef="#ctx0" brushRef="#br0" timeOffset="-199000.2">23627 11068 8602,'-13'5'975,"3"0"-651,8-5 304,-1 0-426,1 0-34,-1 0-22,0 0-12,1 0 68,-1 0-135,1 0 235,0 0-167,0 0-101,2 0-304,32 5 282,-10-3-1708,3 1 0,1 0 1819,5-2 68,-2-1 89,-2 0-34,-3 0-78,-1 0-56,-4 0 34,5 0-124,-13 0 34,3-1 3437,-11 0-3235,-1 1-190,0-1-46,-2 1-11,2 0-124,-2 0-3819,2 2 403,-2 2 3529,0-2 0,0 1 0,0-3 0</inkml:trace>
  <inkml:trace contextRef="#ctx0" brushRef="#br0" timeOffset="-189810.19">24156 11160 8747,'-21'-4'381,"1"0"0,-16-2-235,31 6-56,-2 0 178,1 0-77,3 0 11,-2 0-11,3 0 268,-2 0-246,0 0-57,-1 0 797,-13-3-875,11 3-22,-10-2-78,16 2-314,-1 0 314,12 0 44,6 0-22,4 0 0,2 0-45,-4 0 45,2 0 5,-2 0 1,2 0 39,12 0-45,-10 0 0,1 0 23,8 0-1,-3 0 23,-2 0 11,-7 0-11,-3 0-3337,-5 0 3483,-5 0 470,-4 0 34,-2 0-695,2 0-56,-1 0 56,2 0 11,0 0 3381,0 0-3381,-1 0 23,1 0-1547,-3 0-504,-2 0-1233,-2 0 3250,-5-2 0,6 1 0,-3-1 0</inkml:trace>
  <inkml:trace contextRef="#ctx0" brushRef="#br0" timeOffset="-188680.19">24540 11266 9521,'-4'-29'22,"3"0"-11,4 6 62,3 5 0,0-1 5,3-10-45,-2 9 1,-1 1-5559,0-6 5603,-1 1-1021,-3 3 1145,-1 3-552,-1 3 406,0 3 0,0 3 34,0 1 1505,0 3-1516,0 1 2312,0 4-2380,0-1 3381,0 8-3403,0 4 11,0 21 0,0-3 0,0-9 0,0 2-17,0 2 1,-1-1 4,1 12 12,-1-13 0,1-1-22,0 5 11,0 3-34,2-4-45,3-7-100,2-7-348,17-27-661,-1-3 129,-3 2 0,-1-2 1070,-2 1 0,-2 0 0,4-1 0,-6 2 0</inkml:trace>
  <inkml:trace contextRef="#ctx0" brushRef="#br0" timeOffset="-188350.19">24527 10551 8736,'4'-11'-770,"-4"3"1,9 5 0</inkml:trace>
  <inkml:trace contextRef="#ctx0" brushRef="#br0" timeOffset="-186960.19">24936 10856 8635,'-10'1'706,"1"1"-638,5-2-57,-1 1-11,-1 1-11,-2 4 11,0 1 11,-1 3-4263,0 3 4230,-5 11 881,4-4-865,2-1 1,1 1 5,2 4-23,2-4 1,0 0-2279,3 10 2289,-1-2 24,4-5-525,4-3 502,5-2 2036,-3-4-1633,0-6-179,-4-8 78,9-15-235,-2 1 2968,7-15-2980,0-2-32,-7 9 55,1-3 1248,-9 13-1102,-1 5-68,-2 3-77,-1 4-169,0 0 90,0 4-23,0 4 23,1 5 0,5 15-34,-1-7-22,5 8 44,3-9-22,-5-8 1,5-1 32,-4-8 12,17-1-3380,-9-2 3380,11 0 11,-16 0 157,4-4-2336,-5-3 2213,7-8-1506,-7-4 1483,1-5 1529,-1-1-1473,-5-1 57,-3 2-23,-2 0 89,-1 3 2303,-4 1-2246,-2 3 3414,-9 0-3582,2 6-90,1 0-11,6 6-23,4 1 0,2 4-4347,0-1 4381,6 1 0,-4 0 0,4 0 0</inkml:trace>
  <inkml:trace contextRef="#ctx0" brushRef="#br0" timeOffset="-184760.2">25320 10605 8916,'-20'-12'1030,"1"3"-817,16 8-5660,-1 0 5604,1 0 1487,-4-1-1364,4 1 580,-2 0-860,4 1-292,1 0 292,-2 0 0,1 0 0,-1 2 3348,2 5-3360,0 0-3380,0 3 3392,0-4-11,0-2 22,0-2-22,0-1-235,0 0 201,3-2-247,5-5 3191,7-1-4882,14-8-2462,-3 6 4445,7-1 0,-20 7 0,-2 1 0</inkml:trace>
  <inkml:trace contextRef="#ctx0" brushRef="#br0" timeOffset="-183170.2">25453 10539 9263,'-12'4'0,"2"-1"78,10-3 1581,0 0-1670,-2 0-12,2 0 23,-2 0 23,-2 0-91,0 1 57,-1 2 22,2 1-11,2 0 0,1 0 12,-2 1 10,1-1-22,-3 9-3392,2 0 3370,0 7-62,0-3 84,2 12 11,2-1-11,-1 0 0,0-4 23,0-7-23,-1 0 0,0 3 11,0 3 3345,0 2-3356,0-4 0,0-1 108,0 13-97,2 0 1,1-1-3404,-3 1 3392,3-8 0,-1-1-1135,-2-3 1,0-2 1145,-1 10-11,0-10 0,1 0 0,-3 3-22,1 0 11,2-9 2324,0-1-2067,-2-8 3337,1-3-3583,-2-7 0,0-4 0,-1-9-34,3-6-22,0-3-45,1-3 1,0-1 72,0 11 0,0 1 16,-1-13 1,0 1 0,-3 0 11,-3 2 0,1 3-11,0-6 0,3 5-1,1-6-10,5 6 0,2-1 10,2 5 1,2-1 11,-1-5 0,1 2-6,3 6 1,0 5 5,-2 4-146,0 2 79,-4 10 67,0 1 0,7 0 0,4 3 11,7 1-5,-6-1 0,0 1-6,9 3-1685,-8-2 0,-1 0 1730,-2 2 33,1 2 169,-3 19-191,-7 2-40,-2-10 1,-2 0 17,-2 15-34,-1-11 22,0-1 34,-13 7-45,1-8-2234,-13 4 2245,3-9 12,-4-4 1139,8-5 1,-1-2-1107,-9 2 84,7-5 1,1 0-2219,0-3 2201,-2 0-111,8-6-68,7 2 2280,2-5-2280,5 0-67,5-1 67,5 2-22,24-2 33,-2 5 1730,-9 3 0,1 0-1696,11 2-3392,1 0 3392,-2 0-2268,0 0 2268,-3 3 22,-3 1 6,-5 4 0,-1 3 6,4 5-17,-5-3 0,-3 2-6,-3 7 1447,-2 1-1413,-4 2 2354,-5-1-2354,-1 10-1,-5-9 79,-7-5 1,-3-1-35,-9 2-39,3-8 1,-3-1 84,-12 1 254,4-7 0,-7-1 0,3-1-277,3 0 0,0-1 167,0 1 1,-3-1-1,7-1 80,-4-1-270,24-1 1,0 0-90,5 0-2689,1 0 1401,2 1 1581,19-2 1,-14 2 0,14-2 0</inkml:trace>
  <inkml:trace contextRef="#ctx0" brushRef="#br0" timeOffset="-181150.19">25373 10300 9890,'-36'-1'284,"1"-1"0,1 0 0,9 2-60,19 0-123,3 0-11,2 0-113,1 0-78,6 0 124,12 4 77,15 2 1,6 1-258,-14-2 1,1 0 189,3 1 1,2-1 0,-4-1 39,-5-1 0,-3-1-571,0-1 1,-1 1 598,11-2 241,-6 1 0,-2-2-253,-1 1-44,11-1-23,-27 0-22,-1 1 267,1 0-267,-2 0 11,2 0 1142,-1 0-1130,-2 0-1278,1 0 0,-2 0 0</inkml:trace>
  <inkml:trace contextRef="#ctx0" brushRef="#br0" timeOffset="-180550.19">25598 10181 10114,'-26'-6'-101,"0"0"1,-15-3 21,41 9 57,23 2 33,-1 2-6,0-2 1,1 1-1,-3 1 1,-2-2 11,2 2 0,-1-1 16,6 1 1,0 1-34,9 3-595,-12-3 0,-2 0 617,3 4-714,-3 0 782,-4 0 44,-6 1 214,-3 3-225,-4-2-11,-3 4-45,-8 7-22,-1-5 33,-7 6-55,4-10 1091,2-1-1103,2-3 0,0 0 825,2-4-847,1 0 11,4-4-1770,1-1-4043,18 2 5813,-5-1 0,6 1 0,-10-1 0</inkml:trace>
  <inkml:trace contextRef="#ctx0" brushRef="#br0" timeOffset="-179590.19">26021 11014 6809,'29'-6'255,"-1"-1"0,1 1 0,9-3 0,-5 1 361,-7-5-89,-5-1-12,-2-4 488,-5-15 0,-1-3-4817,-3 10 3942,3-7 1,-8 6 118,-11 26 455,-3 0-702,-7 1-56,-13 6-56,-4 8 11,-1 2 11,16 1 1,3 0-2214,-2 7 2168,7-2 1,1 0-124,2 7 168,3-9 1,0-1 191,3 7-147,-1-3-174,2-1 196,0-5 2172,0-2-2239,5-1 90,3-5 0,9-1 90,6-5 10,4-2 12,4-1-45,-6-2 1,1 0-68,10 0 153,-14 0 0,-3-1-142,-2 3-11,-11-1-23,-4 0 3404,3 1-3381,-1 0-78,3 0-1155,2 2 147,-1-2 1086,10-13 0,-12 9 0,5-10 0</inkml:trace>
  <inkml:trace contextRef="#ctx0" brushRef="#br0" timeOffset="-178580.19">26365 10089 10440,'-15'-7'269,"0"1"-169,11 6-133,-3 13 22,5-2 11,-2 12 0,4-2-3392,0 1 3403,0 3-11,2 0 11,-1 1-11,1-5-11,1-4 0,0-4-1,0-4-32,0-1 44,5-1 3380,-2-1-3380,8 1 0,-4-3 12,4 0-12,-2-1-236,10-3-649,12-4-359,1-5 185,-15 1 1,-1-1 1058,7-11 0,-10 9 0,-7 2 0</inkml:trace>
  <inkml:trace contextRef="#ctx0" brushRef="#br0" timeOffset="-178300.19">26445 9758 12020,'-28'5'-15,"0"0"0,1-1 0,9 2-30,17-1-1210,1 0 56,2-1-392,11-2-504,7-1 2095,10-3 0,-11 1 0,-5-2 0</inkml:trace>
  <inkml:trace contextRef="#ctx0" brushRef="#br0" timeOffset="-177730.19">26855 9824 8344,'-15'20'605,"-3"3"-257,5-11-102,-2 6 12,0 10-247,7-9 0,2 1-11,0 1 0,1-1-6,2 3 1,0 1 10,2 5 1,1 0-1,0-7 1,0 1-6,0 6 0,0 1-17,2-1 1,0-4-7,4 6 40,3-10 0,1-3 16,7-9 1,4 0-23,9-9-1501,-12-6-45,8 1 1535,-13-4 0,-7 6 0,-2 2 0</inkml:trace>
  <inkml:trace contextRef="#ctx0" brushRef="#br0" timeOffset="-177460.19">27027 10142 11112,'-18'0'-1524,"5"3"280,22-2-358,3 1 1602,11-1 0,-11-1 0,-1 0 0</inkml:trace>
  <inkml:trace contextRef="#ctx0" brushRef="#br0" timeOffset="-177230.19">27226 10115 8624,'15'3'0,"-2"-1"0</inkml:trace>
  <inkml:trace contextRef="#ctx0" brushRef="#br0" timeOffset="-177100.2">27503 10089 11616,'-8'10'-2207,"2"-2"2207,13-7 0,-6-1 0,6 0 0</inkml:trace>
  <inkml:trace contextRef="#ctx0" brushRef="#br0" timeOffset="-176930.2">27504 10108 7526,'0'0'0</inkml:trace>
  <inkml:trace contextRef="#ctx0" brushRef="#br0" timeOffset="-176190.19">27517 9692 8882,'26'16'206,"1"1"0,-1-1 0,-1 1 0,-1 0 1,2 3-163,-3-2 1,3 2 0,1 1 0,-1-1 0,-5-1-971,3 2 1,-4 0 0,-1 0 951,0 2 0,-2 0 0,-5-1 477,-7 1 0,-5-2-324,-5 0 1,-2 0-108,2-1 1,-1-1 162,-15 8-2382,5-17 2415,4-2-177,3-4-114,2-1-246,5-2-1207,2-1 1,0 0 0</inkml:trace>
  <inkml:trace contextRef="#ctx0" brushRef="#br0" timeOffset="-174930.2">26061 11411 7739,'8'-21'235,"0"0"1,5-13-96,10 10 0,4 1-2847,-4 3 0,1 1 2849,1-3 0,4-1 0,1-1-64,-5 4 1,1-1-1,1 1 1,-1-1-248,1 0 0,1-1 1,0 1-1,-1-1 191,1 1 1,1-1-1,-2 2 1,0-1 57,2 0 1,-1-1 0,2 0-79,-5 3 0,3-1 0,0-1 1,0 1-1,-1 0-254,0 0 1,-2 1 0,1 0-1,2-1 252,-2 1 0,2-3 0,0 2 0,-2-1 0,-1 2-8,3-3 1,-2 1 0,0-2 7,-4 3 0,1-2 0,-1 0 0,-1 1 98,-3 2 1,0-1 0,-1-1-88,6-7 0,0-2 1,-5 4 350,-6 6 1,-3 0-363,1-1 0,0 0-22,5-10 22,1 8-56,2 3 0,4-1-45,-1 5 0,1 0 95,-1 1 1,0-2-174,0 2 0,-3 2-640,-6 3 751,0 0 68,-7 10 0,-1 0 0,-2 0 0</inkml:trace>
  <inkml:trace contextRef="#ctx0" brushRef="#br0" timeOffset="-173120.19">21483 11716 7571,'-20'-4'907,"2"1"-772,15 3-68,0 0 0,1 0 135,1 0-190,1-1 10,0-2-22,0-3 34,0-4-3426,5-4 3392,4-7-1833,8-7 1881,-1 4 1,2-2 0,-1 0-861,0 0 0,2 1 828,-1-1 1,4-2 0,0-1 0,-3 4-6,3-2 0,0 2-92,-2 3 1,0-2 0,1 1 102,3-1 1,1 0-1,0-1 0,-2 4 1,1-3-1,1 1 1,-1-1 227,1 1 0,0-1 0,0 0 0,1 0-239,-4 3 0,1 0 0,-1 0 1,0 0-1,-1 2-11,1-2 0,-1 2 0,-2 0 0,2-1 3,5-5 1,1-1 0,1-1 63,-3 3 0,2 0 0,0-1 0,-3 3-67,0 0 0,-1 2 0,0-1 0,3-2 0,2 0 0,-2 3 1018,-2 3 0,-2 4-1018,5-5-1773,1 3 1773,-19 8 666,4-1-621,-5 0 1482,3-4-1549,-4 0 18,-1-3-310,-1-2-123,4-3-280,3-3-359,5-1 1076,7-1 0,-11 11 0,0 3 0</inkml:trace>
  <inkml:trace contextRef="#ctx0" brushRef="#br0" timeOffset="-170550.19">23971 10327 8098,'-17'12'0,"1"-2"0,13-4 0,-6 11 0,3-2 22,-3 12-22,5-4 67,3 5 0,0 2-28,1-8 1,0 1 38,0 10-28,0-12 1,0-2 162,0 2-134,0-3 78,0-4-34,0-3-90,0-2-33,0-2 12,0-4 10,0 1 0,0-3-1501,0 0 583,1-3 896,2-7 0,-2 3 0,2-2 0</inkml:trace>
  <inkml:trace contextRef="#ctx0" brushRef="#br0" timeOffset="-170120.19">23733 10591 7829,'-22'-8'-56,"-1"0"0,-5-5 257,43 13 79,14 0-713,-10 0 0,2 0 651,2-1 1,1 0-68,1 0 0,0-1 6,2-1 0,-1 0-40,1 0 1,-1 0-34,-3-1 0,0 1-1664,7 0 0,0 0 1658,1-1 454,-10 2 1,-4 2-465,-9-1-12,-3 1-34,-2 0-11,-1 0 478,-2 0-959,4 3 1005,3 3-535,1-1 0,0 0 0,-5-4 0</inkml:trace>
  <inkml:trace contextRef="#ctx0" brushRef="#br0" timeOffset="-169070.2">24487 11438 8456,'-11'-1'516,"2"0"-505,7-1-11,1 1-67,1 0 100,0-1-10,0 1-12,0-2 23,0 0-34,0 1 0,0-2 0,0-1 11,1-5 0,1 2-11,2-4 0,1 6 22,1-3 292,17-14-236,-4 5-44,-3 1 0,1 1 33,9-6-34,1-2-3346,0 0 3526,-3-1-79,-3 0-74,-9 9 0,-1 0 141,3-6 169,1-5-258,-11 18-56,-2 2-11,-2 6 1205,0 1-4565,9 0 3375,-5-3 0,6 3 0,-8-2 0</inkml:trace>
  <inkml:trace contextRef="#ctx0" brushRef="#br0" timeOffset="-167340.19">19036 11517 9879,'-31'-12'11,"0"0"0,0 0 0,2 1 1,1 0-1,8 5-11,12 5 0,2 1 34,3 0 44,0 0 34,1 0-101,-1 0-11,0 0-11,2 0-247,0 0-3290,1-1 3525,9-2 23,25-11 17,-17 7 0,4-2 27,9-7 1,5-4 0,-4 1-618,-7 4 0,-1-1 591,1-1 1,1-1 0,-5 2 250,-1-3 57,-7 8 166,-2 2 2456,-6 7-2982,1-1-22,3-2-78,0-4 1758,6-6-1725,4-3 34,2-3 22,0 3-33,-3 2-146,-4 6 133,-5 5 91,-4 3 0,-1 2-302,-3 0-1255,0 9 190,0-2 1367,4 8 0,-3-10 0,3-1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9T14:17:17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21205 2827 10585,'-1'-17'12,"3"-2"100,12-6 84,-6 5 0,-1 0-152,3-10-2147,-5 11 0,-1 1 2114,-4 4 871,0-7-860,0 3-44,0-2 44,-1 5-22,-2 6 0,2 5 3392,-2 0-3414,1 1 22,1 0-11,-1 0-1,1 2-66,0 0-124,-1 1 202,2 2-11,-3 4 0,2 11 11,1-1-11,-1 12 0,1-13 11,0 5-34,0-4 34,6 14 34,2-3-29,2 0 1,1 1-6,-4-10 0,1 0 0,1 6 0,-1 0 0,4 8-23,-4-8 1,-2 0 22,3 12 5,-5-11 1,0 0-258,-4 9 252,0-1 33,-4-7 57,-9 2-45,-2-11 33,-3 0 23,-1-10-34,1-5-67,-2 0-11,2-5 0,2-1-34,-4-6 34,4-1 274,0 0-307,9 2 21,5 1-10,1-1-23,1-4 22,1-5 6,17-9 0,7-1 17,-12 9 0,2 1 11,4-2 0,3-1 0,-2 1 28,2 2 0,-3 1 112,-5 3 0,0 1 72,11-10-32,-17 9-113,-5 10-67,-3-1-34,0 4 12,0 1 11,0-2 11,0 2-460,0-2-55,0 0-561,-4-3-3940,-5-3 5016,-3-3 0,2 5 0,3-1 0</inkml:trace>
  <inkml:trace contextRef="#ctx0" brushRef="#br0" timeOffset="1736">21482 2986 7370,'11'-2'324,"0"-2"-245,2-2-1,2-1-11,-2-2 113,10-6-68,-8 4 145,5-6-122,-15 11 492,-2-12-615,-3 7-12,-2-6 67,-8 3-34,-8 5-33,-3 3-89,-13 2 22,17 3-1,-7 1-77,15 0 111,3 0 34,1 2-67,-4 7 45,5-1 10,-11 22-3436,9-4 3403,-3 7 45,7-6-405,2-6 382,0 2 23,0 1 0,0 1-166,0-1 166,0 0 0,0 1 136,0 8-69,0-8 3058,-4 3-3136,-1-10 22,-1-8 531,1 5-542,3-10 262,0 1-239,2-5 100,0 0-213,0-8-280,0-2-739,0-16 717,0 5 168,0-6 156,0 10 57,0 3 11,0 4 370,-2-1-281,1 4-10,-1-1 313,2-1-224,0 3 392,0-8-470,0 7-90,3-7 0,2 6-45,7-1-67,2 4 112,2 1 11,6 3 1,-1 2-1,0-1-11,-1 0 0,0 1 33,-6 1-10,-4 0-1,0 0 135,3 1 23,-4-3 279,10 1 123,-4-2-313,0 0 12,-6-1 290,-6 0-436,-2 0-1458,-1 1 1323,-6 0 0,5 0 0,-5 0 0</inkml:trace>
  <inkml:trace contextRef="#ctx0" brushRef="#br0" timeOffset="2595">21827 2523 8053,'-12'3'325,"1"-1"-5952,-2-2 5627,6 1 1409,-7 0-1376,6 1 849,3 0-882,-2 1 0,3 0-11,-3 2-34,-2 5 34,-2 3 11,-2 7 3392,0 3-3403,1 3 11,6-7 0,1 1-6,0 0 1,1 1-1691,0-1 0,1 1 1679,1 3 0,2-1-2251,-2 2 2256,2 7 1,3-15 0,3-2 11,5 3 22,-1-6 2247,2 2-2269,-5-6 3392,0-1-3392,-1 0 0,3-1 0,0-1-23,2 1 91,16-2-24,-13-1-44,10-3 0,-16-2-190,-2-2-180,-2-1-358,0 1-661,-1 0 1389,1-1 0,-3 3 0,0 0 0</inkml:trace>
  <inkml:trace contextRef="#ctx0" brushRef="#br0" timeOffset="3075">21932 2589 8299,'-13'18'-89,"-2"12"66,9-5 1,3 2 5,-1 1 0,0 1 22,2 0 1,0 0-6,2 8-22,0-21-404,2 2 214,1-8-3607,5 7 3562,-4-11-258,2 1 515,-6-5 0,0-2 0,0 0 0</inkml:trace>
  <inkml:trace contextRef="#ctx0" brushRef="#br0" timeOffset="3386">21866 2788 7493,'2'-12'840,"4"2"-661,11 10-33,-2 0-23,-1 0 1,-4 0-46,0 0-44,-5 0-68,-1 0 34,-2 0 34,3 0-416,2 0-1388,12-4 1770,-5-2 0,-1-1 0,-6 3 0</inkml:trace>
  <inkml:trace contextRef="#ctx0" brushRef="#br0" timeOffset="4142">21959 2483 8198,'16'13'0,"1"0"0,5 2 0,-2-1-5649,3 2 5672,8 5 703,-15-2 1,-3 2-693,3 6-23,-5-6 0,-3 4-440,-8 4 1,-5 5 0,0-5 433,2-7 1,-2 0-3,-2 10 1,-2 5 0,0-9 63,-10-2 23,4-6 2672,5-10-2583,6-10-112,-2-2-67,2 0 3381,-3-1-3426,5 1-11,-2 1-78,0 1 66,1 1-21,-1 2-102,0 1-212,1 1-449,2-3 852,0-2 0,1 0 0,0 0 0</inkml:trace>
  <inkml:trace contextRef="#ctx0" brushRef="#br0" timeOffset="4682">22316 2708 8109,'-20'20'638,"5"-3"-615,28-18-23,-7 1 0,5 0 11,0 0 12,-1 0-23,3 0-113,0 0-189,-6 0-281,1 0-78,-5 0-33,1 0 694,0-1 0,0 1 0,-1-2 0</inkml:trace>
  <inkml:trace contextRef="#ctx0" brushRef="#br0" timeOffset="5281">22210 2854 5072,'1'7'257,"0"-1"537,-1-6 137,0 0-762,0 2-158,0-1 333,6 1-64,3-1 628,27 0-752,-6-1 70,-8-1 1,-1 0-115,0 1-11,-2-2-68,-11 0 12,9 0 56,1-3 78,9-2-179,-7 1 427,1 2-427,-14 2 0,0 2-45,-7 0 45,0 0 0,0 2 45,0 2-45,0 0 22,0-1-2375,0-3 325,4 0 2028,2-1 0,-1 1 0,-1-1 0</inkml:trace>
  <inkml:trace contextRef="#ctx0" brushRef="#br0" timeOffset="6778">22369 2734 8400,'-20'-4'0,"-10"0"-11,20 4 11,-16 0 0,17 0 11,-4 0 112,7 0-33,2 0 134,-2 0-112,3 0 0,1 0-11,1 0 851,1 1-963,3-1 11,0 0 0,5 0 146,7 0 67,2-1-112,5-1 33,13-3-134,-14 3-33,11 0 44,-18 2 45,5 0 56,-3 0 168,-2 0-78,-3 0-34,-6 0-79,0 0 1,-4 0-101,0 0-2611,0-1-11,2-3 2633,-1-4 0,1 3 0,-2-2 0</inkml:trace>
  <inkml:trace contextRef="#ctx0" brushRef="#br0" timeOffset="8154">22991 2735 7269,'-26'1'11,"1"-1"0,2 2 0,4-1 169,10-1-57,3 0-22,2 0-90,4 0 34,-1 0 33,4 1 146,4-1-90,3 0 57,2 0-46,8 0-3447,15-1 3560,-4-2-11,2 0 402,-12-5-167,-8-4-414,1-2 122,-2-5-123,-8 9-11,-1-2 56,-3 5 23,0-2 55,-10-6-89,2 4-79,-8-2-294,4 9 283,-7-1-22,-10 4-23,9 0 1,-1 1-1,-16 2 6,17 0 0,0 2-45,2 1 1,1 4 1558,-2 5 0,3 1-1531,-9 12 0,9 5 45,16-11 251,3-2 0,0-1-251,5 7 5,-2-5 1,2-1-6,9 7 11,-5 3-11,1 1 17,-9-1 0,-2 0-6,2 1-557,-4-6 0,0-1 546,0-2 89,-18 10-22,11-17 280,-9-2 1,-1-4-326,4-7-22,-13 0 11,-3-1 1093,7 0-1104,-15 0-33,11 0 33,1 0 0,7 0 11,12 0-11,4 0 22,0 0-33,2 0-34,0-2-56,0 2-291,0-3-5151,1-2 3280,11-4 2263,5-5 0,-2 7 0,-1-1 0</inkml:trace>
  <inkml:trace contextRef="#ctx0" brushRef="#br0" timeOffset="9494">23176 2669 9117,'3'-16'482,"0"-1"-460,-3 3-22,9-13-11,4 5 11,8-7 0,-1 10-11,-1 4 11,-3 2 0,-2 4-45,-7 4 0,-1 4-100,-3 1 145,0 4 33,9 22 12,0 7-23,-7-6 1,1 5-1,-1-3-22,-1-5 0,-1-2-1127,-2 4 0,1 2 1,-1-5 1126,-1-2 11,0-1 0,0-12 56,0-8 415,0 1-325,0-6-78,4-3 3380,4-5-3392,6-1-3380,5-1 3324,5-5 0,-5 6 56,6-6 146,-14 10 145,-3 0-190,-6 3 236,-4-17-360,-3 9-50,-1-3 1,0-1-6,-4 2 0,-1-6 3358,5 5-3358,4 6-23,1 0 34,1 8-33,0 0-12,0 0 11,0-1-33,7-3-23,7 2 46,13-1 44,-1 3-6,-5 2 0,0 0 6,8 1 0,-8-1 0,1 1 56,14-1-11,-16 1 0,1 0-23,9 0 1,-1-1 10,-8 1 1,1 0 16,3 0 1,-3 0 106,2 0-101,-11 1 79,-5-1 178,-6 1-3069,-2 0 2756,4 0 0,-3 0 0,3 0 0</inkml:trace>
  <inkml:trace contextRef="#ctx0" brushRef="#br0" timeOffset="19780">22449 3449 7280,'3'17'-11,"-1"-3"22,-2-12-11,0 1 0,0 1 0,0 1 0,0-2 0,0 0-11,0 0 22,0-1-22,0 1 11,0-2-12,0 3 12,1-1 0,1 2 12,-1 0-12,3 2 0,-2-2 0,2 3 0,-3-4 0,2 1 0,-1-1 0,1-2 0,-2 0 0,0 0 0,0 0 0,-1 0 0,2 0 0,-1-1 0,1 0 0,-2 0 1647,1-1-1647,-1-2 0,0 0 0,0 0 0,0 0-11,0 1 11,0 0-34,0-4 12,0 1-1,0-2-67,0-2 90,0 1 0,0 0 0,0 1-11,-1 0 22,-1 0-11,0-2 0,1 3 0,-1 2 0,1 0-34,-2 0 34,1 0-67,0 0 45,1 0 11,0 0 11,-1 0 0,-2 0 0,1 1 0,-1-1 0,3 1 0,0 1 0,1 0 22,-2 0-22,0 0-11,1 1-202,0 0 202,1 3 0,0 4-23,0 2 23,0 3 11,0-5-11,0 2-1,0-5 1,0 2 11,1-2 0,2 3 0,-1-3 0,0 1 11,2-2-11,-3 0 0,3 1 0,-4-1 0,4 0 12,-4 0-1,2 0 0,0 1 23,0 0-23,1 0 0,-1 2-11,-1-3 0,1 2 0,-1-2 11,1 2-11,-2-2 11,1 2-11,-1-2 34,0 0-34,1-1 11,1 2 0,-1-2-11,0 2 12,0-2-12,-1 0 0,2 2 22,-2-1-22,0 1 0,0 0 0,0 0 0,2 3-3392,0-2 3392,0 1 11,-1-2-11,-1-1 0,0 2 23,0 2-12,0 0 34,0 3 3369,0-3-3347,0 2-22,0 0-34,0 3 0,0-1 1,-1-3-1,-1-1-11,0-4 0,0 0 23,0 0-23,2 1 0,-3 1 0,2-1 0,-2 1 0,1 0 11,-1 0 0,0 0-11,0 0 0,1-1 11,0 0 23,-2 3-34,1-1 11,-5 2-11,4-4 11,1 1 12,1-3-1,-1 1-11,2-1 1,-3 1 10,2-1-22,-2 2 0,0-1-11,-3 5 11,0 0-11,-6 5-34,1 0 45,1-2 45,-5 2-34,8-7 67,-1 1-22,8-7 0,1 0-22,-2 0-34,1-2 0,-2-7 0,3-8 0,-1 3 0,1-2 0,-1 9 33,0 1-21,-6-9-24,3-3 12,0-2-22,1-3 22,2 12 22,0-2-10,1 7-12,0 1 11,-2 1-11,2 0 0,-2-2-11,1-2-1,0-4 12,-1 2-33,2-11 44,0 10 11,0-7-10,0 4-12,0 2-12,0 0 12,0 3 0,0 0-33,0-2 33,0 1 0,0 0 0,0 2-23,0-9 1,2 2 33,2-9 0,-1 14-11,2 1 12,-4 8-393,-1 1 381,1 0 0,0-1 22,3-1 23,3-3-45,-1 2 0,2-1 0,-5 2 0,-1 1-1266,0 1 795,2 0-89,1 0-11,1 2 571,1 0 0,-3 0 0,0 0 0</inkml:trace>
  <inkml:trace contextRef="#ctx0" brushRef="#br0" timeOffset="23033">22409 3449 8938,'3'-4'23,"-1"1"77,6 3 1,-1 0-34,2-1-22,-1 0-3403,-2 0 3391,-1 1-10,0-1-12,-1 1-11,-1 0 11,5-2 112,14-2-11,-4 0-56,10-1-56,-14 2 12,2 2-12,-4-1 0,1 2 0,-5 0 11,7-1 11,-5 0-22,4 0 11,-5 1-11,-2 0-11,8 0 11,-5 0 0,6-1 3392,-4 0-3347,6-2 0,3-1 33,6-2-78,-6 2 0,-1 0-11,1 1-34,-5 2 34,-3 1 11,6 0 11,-8 0 0,1 0-3380,-4 0 3369,-4 0 11,0 0 56,-4 0-123,1 0 56,1 2-11,1-1 0,4 3 3403,-3-1-3381,2-1 0,-5-1 0,2-1 68,-3 0-68,2 0-11,-1 0 0,2 0-11,7 0 11,-5 0 0,8 0 0,-10 0 0,0 0 0,-3 0-11,2 0 11,-1 0 11,0 0 0,1 0 11,-2 0-66,2 1-12,9 4 56,-3-1 0,8 3 22,-6-4-22,-3 0 22,-3-1 34,-2-1 550,-2 0-628,0-3 10,0 0-10,0-1-12,0 1-179,0 2 303,-2-1-56,0 1-34,-2-1 0,1 1-23,1-1 23,2 1-516,-2-1 516,2 6 0,5 5 0,-1 1 0,4 2 0,-1-3 0,-2-4 12,1 2-12,-1-3 0,0 1 33,1 2-33,-1-1 11,-2 3 12,-1-1-12,1 4-3403,1 4 3426,0-4-34,1 0 0,-4-9 11,0 1 0,-1-1 0,0 1 12,0-1 3391,0 3-3403,0-1-11,0 1-11,0 1 11,0 0 0,0 5 0,0-3 0,0 7-11,0-5 22,-1 14-22,1-10-1106,-4 12 1117,3-6-3003,-5 2 3059,1 1-34,-1-6 1,-1 0 10,-1 4 1,-3 8 168,6-19 616,0-1-740,0-6 3325,1-2-3414,2-2 1255,1-1-1166,0-1-66,-1 0-12,1-1 0,-1 0 11,0 0-11,1 1-23,-1-1 23,2 1-89,-1 0-5623,1-4 4065,0 0 1647,0-6 0,0 6 0,0 0 0</inkml:trace>
  <inkml:trace contextRef="#ctx0" brushRef="#br0" timeOffset="24120">22475 3952 6383,'-21'-2'448,"1"0"1,-13 0-35,31 2-649,2 0 202,3 0 100,7 0 157,5 0-56,0 0-3381,1 0 3392,-4 0-2246,3 0 2224,2 0-56,1 0-67,2 0 34,1 0 338,4-4 1,7-2 0,-1 0-301,5-3 1,0 0-178,-4 2 1,3 0-1,-4-1 65,-3-1 1,-5 2-51,-2 5 22,-9 0 34,3 2-11,-7 0 2174,1 0-2129,6 0 3358,2 0-3190,3 0 45,4 0-236,-9 0-2929,4 0 2907,-9 0-1,-1 0 12,-4 0 0,0 0 12,-2 0-1,-2 0 179,0 0 437,0 0 1185,-1 2-2932,0-1-762,-3 1 1882,-3-2 0,1 0 0,1 0 0</inkml:trace>
  <inkml:trace contextRef="#ctx0" brushRef="#br0" timeOffset="24814">22713 3688 5801,'0'0'0</inkml:trace>
  <inkml:trace contextRef="#ctx0" brushRef="#br0" timeOffset="26807">23070 3581 7437,'-11'11'56,"1"-4"-56,8-4 11,0-2 34,0 0 224,2-1 89,-4 3-291,2-2 23,-1 3 33,1-3-89,1 1 728,0-2-684,3 1 1,3-1-23,3 0-34,1 0-22,-1 0 0,-3 0 45,-1 0-34,-2 0-11,-2 0 0,2 0 0,5 0 0,-1 0 11,11 0 12,-4 0 77,5 0 68,0 0-44,0 0 66,10-2-156,-7 0-23,10-2-11,-16 2-11,2 1-12,-6 1 23,3 0 67,15 0 12,-6 0 0,3-1 22,-13-1 0,-6-1-34,-3 2-22,0 0-45,-3 0-292,0 1-358,-6 0-1288,-3-1-157,-2-1 2095,0 0 0,7-1 0,0 2 0</inkml:trace>
  <inkml:trace contextRef="#ctx0" brushRef="#br0" timeOffset="27667">23348 3528 9061,'26'11'101,"2"-2"-5694,-4-7 5627,7-2 445,-5 2-479,-3-2 979,-8 2-979,-7 0 11,-3 1 90,2 7-23,-6 2 3008,-1 6-3018,-12 2-2061,0-4 2004,-8-2 11,5-5 12,-5 1 22,7-5 538,-5 1-448,12-6 78,-5 0-191,8 0-10,-3 0-12,5 0-1210,1 0 0,0 0 0</inkml:trace>
  <inkml:trace contextRef="#ctx0" brushRef="#br0" timeOffset="38128">23613 3118 5935,'0'0'0</inkml:trace>
  <inkml:trace contextRef="#ctx0" brushRef="#br0" timeOffset="40311">23692 3105 5756,'0'0'0</inkml:trace>
  <inkml:trace contextRef="#ctx0" brushRef="#br0" timeOffset="41533">23719 3105 8322,'-11'7'-68,"2"-1"57,7-5 0,0 0-45,1 1 22,1 0 23,0 1 11,0 0 11,0 2 12,0-1 44,0-1 90,9 0 0,-2-2 504,25 0-482,-12-1 90,12-1-79,-12-4-3290,5-6 3256,-4-5 2,-3 2 21,-7 1 191,-9 0-303,0 6-56,-2-4 34,-9 4-45,1 2-11,-9-1-34,4 4 3347,-2 0-3358,0 1 34,-4 0 11,8 1 0,-8 0-12,13 0 23,-4 0-33,1 0-91,0 0 57,0 0-34,1 0 34,2 1 0,-3 3 0,-1 2 55,1 1-78,-2 6-11,5 0 68,0 5 22,4 0 11,2-2-23,0-1 23,0-1 23,0 5-23,1 2 0,1 1 11,-1-2 0,-1 0 0,1 3-6,-1-1 1,0-2 6,0 0 32,0-1 12,0-11 35,0-6 715,0-2-604,-3 0-135,-1 0 11,-7 0-10,-5 0-91,-4-1 46,-1 0-1,4-1 0,7-1 1,4 2-12,4-1-22,-1 2 11,2-1 0,0 1-359,0 0-436,1-1-1245,-2-5 2040,2-3 0,0 2 0,0 1 0</inkml:trace>
  <inkml:trace contextRef="#ctx0" brushRef="#br0" timeOffset="42803">23970 3184 8837,'-4'-14'-11,"2"-1"11,2-3 11,3 3-11,2-4 0,3-1 12,4-3-12,-2 1 156,-1 1 1,0 1-67,0 3 22,8-14-112,-12 24-45,3 1 34,-6 5-90,0 0 45,0 1 22,-2 0 34,4 0 12,-1 2-12,2 1 0,-1 0 22,1 0-22,-2-1 0,0 4 34,0 5-23,-1 0 22,1 9-33,-2-8 0,1 4 12,3-1-12,-3-4 0,2 5 11,-3 4 11,1-4-3414,-1 6 3392,-1-8-948,0-3 970,0-1-11,0-3-11,0-3 12,0-1 10,0-3 1880,0 1-3358,0-7 1810,0 0 1,0 0-1,0 1 1</inkml:trace>
  <inkml:trace contextRef="#ctx0" brushRef="#br0" timeOffset="43363">23877 3092 8490,'16'-5'594,"-1"2"-426,-2 3 459,19 0-605,-13 0 68,6 0 0,0 0 145,-2 0-56,-2-1 1,0 0-46,0 0-3369,-2-2 3448,-10 1-168,-5 2-3306,-4 0 3261,0 1 0,0 0 0,0 1 0</inkml:trace>
  <inkml:trace contextRef="#ctx0" brushRef="#br0" timeOffset="44519">24261 3118 8467,'13'-23'179,"2"8"1,4 1 10,1 2 1,0 1-96,7-5 0,-1 1-33,-9 4 0,-1 0 117,8-15-78,-19 17 33,0-4 34,-5 5-11,-5 0-112,-3 1 56,-5 0 224,-12-3-303,1 5-22,-3-3-56,8 7-404,0 1 348,11 1 34,-9 1 0,13 3-1,-4 3 68,5-1 0,-4 3-12,2 5 1,1-3 11,0 7-23,2-3 34,-1 10 23,2-6-23,0 8 11,-1-9-11,0 1 0,-1 4 0,0-7 0,1 9 0,1-14-34,1 2 34,0-10 191,11 0-57,0-4 12,11 0 280,3-4-191,-6-2 0,14-11-156,-14 4-23,4-4 0,-10 7 45,-6 4 33,-3 2-33,-3 3-1188,-1 1 0,0 0 0</inkml:trace>
  <inkml:trace contextRef="#ctx0" brushRef="#br0" timeOffset="88880">22356 3991 11101,'-16'9'-45,"4"1"22,11 3-33,1 0 45,0 1 0,0-1 11,0 4 0,0-5 0,0 2 0,0-6 11,0-1-11,0-1 0,0 1-11,0-3 11,0 0-22,0-2 10,0 0 12,0 1 0,0 1 0,0 2 12,0 1-12,0 4 0,0-2 0,0 2 0,0-6 0,0-1 22,0-3-22,0 1 258,0-2-460,0 2 180,0-1 22,3 5 0,-1-2 0,3 2 0,-4-6 0,1 2 0,-1-2-325,-1 0-807,0-8-1098,3-3 2230,-1-11 0,1 10 0,0 0 0</inkml:trace>
  <inkml:trace contextRef="#ctx0" brushRef="#br0" timeOffset="90082">23030 3899 8826,'0'10'11,"0"4"1,1-4-12,2 3 0,-1-2 0,3 9 22,-3-5-11,0 5 0,-2-7 1,0-2-12,1-1 11,-1-2-11,2 0 0,-1-1 0,1 11 33,-2-4-21,1 9 10,-1-1 12,0-10-1,0 4 12,0-13 89,0-1-1187,0-2 1053,0-5 0,0 4 0,0-4 0</inkml:trace>
  <inkml:trace contextRef="#ctx0" brushRef="#br0" timeOffset="91515">22422 4151 9554,'10'-5'-33,"1"1"402,17-1 1,6-2-1890,-8 2 0,-1-1 1520,12-2 0,-2 0-312,-12 4 0,-3 0 312,1 1-1546,-2 1 1535,-6 1 11,-1 0 23,2 1 21,3-1 1,2-1 34,1-1-57,-3 0-22,1 1 11,9 0-11,-9 1 1033,5 0-1033,-13 1 1065,-1 0-1053,-6 0 10,3 0-22,-5 0 3392,4 0-3392,-2 0-11,3 0 11,2 0 11,0 0 11,-1 0 46,-4 0 335,-1-2-246,-2 2-12,1 0-145,0 0 0,3 0-22,0-1 44,3 0 45,-3 0-22,-1 1 225,-1 0-69,-2 0-279,-9 0-45,0 0-292,-12 0-1893,3 0 1209,2 0-4152,4 0 5251,8 0 0,1 0 0,1 0 0</inkml:trace>
  <inkml:trace contextRef="#ctx0" brushRef="#br0" timeOffset="92565">22872 4018 8109,'-11'-5'504,"2"1"-359,4 0 46,2 1-23,0 0-78,-2 1 11,4 1 33,-2-1-134,1 1 0,1 1-123,1-1 78,0 0 23,0-1 11,5 0-1,5 1-10,11 1 0,-3 0 22,4 1 22,-8 0 45,2 2 34,1 1-101,-3-1 0,-2-1 11,-9-1 0,2 2 1,-1 0 21,1 2-22,0-2 23,-3 2-3359,2 1 3404,-1 2 133,0 11-111,-2-8-56,-1 6 56,-8-9-2336,2-4 2246,-6 2-11,1-2 0,2 0 0,-6 4 0,5-2 23,-9 4-23,10-6 2268,-1 2-2257,5-4 3381,2-1-3369,-3 1-23,4 0 33,-3-2 1,3 1-45,2 0-1,-2 0 1,1 0-11,-2 1-1,-1 1-100,-3 1 56,1-2 56,1 3-34,2-4-190,0 2 112,1-2-45,0 0-112,0 0-427,2-1 707,2-3 0,-1 3 0,1-3 0</inkml:trace>
  <inkml:trace contextRef="#ctx0" brushRef="#br0" timeOffset="93672">22435 4097 9095,'-17'-2'22,"-2"4"-22,14 2 0,-7 5-11,6-3 11,-3 3-11,2-3 11,1 3-11,0-1 11,-1 5 11,1 0-11,0-2 0,3-3-34,1-5 23,2-1 0,0-2 78,0 0-44,0 2-1,0 0 0,0 0-10,4 1-1,0 1 0,4 2-11,0 1 0,4 0 22,-3-1-22,3 1 34,-4-4 257,7 2-89,-3-3-3169,20 5 3023,-14-3 0,10 2 46,-13 0-57,-4-3 44,-2 1 583,-5-4-324,-3 1-3564,0-1 4009,3 0-793,0 0 0,1 0 0,-1 0 0</inkml:trace>
  <inkml:trace contextRef="#ctx0" brushRef="#br0" timeOffset="94955">23256 4110 8635,'-17'-5'303,"5"0"-303,10 5 0,1 0 0,-2 0 0,1 0 11,-1 0-11,2 0-44,0 0 178,6 0-44,4-2 22,6-2 33,11-8-89,-7 1-788,5-4 766,-11 5 156,-2 0 90,-7-2-246,0 2-34,-4-2 0,-2 7 0,-1 0-67,-3 1-23,-4 1-2626,-1 1 2615,-2 1-22,0 0-2235,-2 1 2313,2 0 12,-5 0-1,4 3 1,-1 0-46,2 7 2135,-3 10-2101,5-1 22,0 7 12,10-8-11,-1 0 11,2 0-23,0 1 12,0-3 22,0-2 0,2-6 168,11 4 3302,-4-5-3302,11 3-11,-9-9 22,2 0 0,-1-1-44,-2 0-79,2 0-45,6 0-11,-5 1 11,2 0 11,-9-1 46,-5 1 235,0-1 324,0 0-605,1 0-2868,1 2 1222,-2 4 1624,4 1 0,-3-1 0,0-2 0</inkml:trace>
  <inkml:trace contextRef="#ctx0" brushRef="#br0" timeOffset="104960">24658 3079 10518,'21'-2'11,"-4"1"57,-7 1 10,-3 0 12,7 0-79,-6 0 0,2 0 34,-6 0-23,1 0 23,-3-1 45,4 0 55,0 1-78,2 0-67,2-1 0,-1 0 0,2 1 0,-2 0-11,-1 0 22,-3 0 1,-1 0 32,0 0-32,-3 0 133,0 0 34,0 0-179,0 0 23,1 0-4370,-1 0 4347,-1 3 0,0-2 0,0 2 0</inkml:trace>
  <inkml:trace contextRef="#ctx0" brushRef="#br0" timeOffset="105799">24592 3198 7930,'20'6'548,"-2"0"-413,-12-6-1,-1 0 68,2 0 11,2 0 213,3-1-202,-2 0-123,2-1-1,-3 0-66,-1 1 89,8-1-67,-1 0-22,4 0 34,-4 2 21,1 0 57,3-1-34,-2 0 0,1 0 571,6-2-3604,-8 0 2944,3-1-48,-12 3 14,-7 1-1446,0 0 1,0 0-1</inkml:trace>
  <inkml:trace contextRef="#ctx0" brushRef="#br0" timeOffset="147461">23123 3647 5779,'0'0'0</inkml:trace>
  <inkml:trace contextRef="#ctx0" brushRef="#br0" timeOffset="155674">24036 3819 7650,'26'1'268,"-2"-2"-5883,-8-10 5671,1 1 1386,-2-1-1419,0 0 971,2-5-938,-4 0 190,-2-1 393,-7-7-516,-6 11 3314,-4-9-3415,-3 13-22,-2-2 0,1 2 0,5 4 0,-1-1 0,-1 1-67,-4 1-45,0 2 67,-1 0-11,-1 2 12,5 0-3472,-9 0 3472,7 4 21,-5 2-22,5 5 11,-2 2 23,2 0 0,0 2-12,1-1 12,2-1 11,1 1-11,0 0 11,2 0-11,1 0 3392,3 0-3381,-2 0-34,2 1 34,-1 1 0,1 3 0,0 3 11,0 2-11,0 1 23,0-1-23,0 6-23,0-13 23,0 3-11,0-12 11,2-2 11,3-3 203,17-1-86,-3-6 1,3-2-124,-1 1 1,3-1 44,2-5 1,1-2-29,-7 2 1,0 0-18,-3 1 1,0-1-6,10-6 11,-8 6 12,-9 5-12,-6 3-45,-2 4 326,-2 3-281,0 0 90,-4 4-23,4-5 90,-4 1 134,4-4 315,0 0-706,-3 0-191,2 0-169,-4 0 23,1 0-638,-2 0 56,-1 2 1008,-6 1 0,8-1 0,-2 0 0</inkml:trace>
  <inkml:trace contextRef="#ctx0" brushRef="#br0" timeOffset="156634">23943 4097 8378,'19'10'1131,"4"-5"-6567,4-11 5671,7-4-89,2-1 597,-16 6 1,-2 0-688,17-3-1454,-3 2 1404,-7 3 0,0 1 62,0-1 45,0 1 0,-1 0-23,-12 0 2320,7-1-2321,-15 1 79,2-1-45,-6 3 2939,1-1-3398,-3 1-326,-1 0-36,-2 0-355,1 0 1053,-4 0 0,5 0 0,-1 0 0</inkml:trace>
  <inkml:trace contextRef="#ctx0" brushRef="#br0" timeOffset="157594">24115 4176 8422,'6'-22'247,"-1"3"-23,-5 19-168,0 0-134,0 6 89,0-1 0,1 7-11,1-3 23,-2 5 10,1-4-10,-1 8-23,0-8 11,0 3 23,0-2-3426,0 0 3392,0 1 11,0 4-22,0 8 11,3-3 0,1 7-34,5-13 34,-3-4 0,2-4 67,-4-6 3549,5 1-3571,-1-2-3247,8 0 3214,-6 0-12,1 0-34,-3 0 23,-2 0 11,1 0 0,-2 0 11,1 1 3594,3-1-3527,-3-1 12,9-13-113,-10 5-425,6-14 112,-10 14-101,1 0-224,-2 3-471,0 2 1132,0 0 0,0 2 0,0 0 0</inkml:trace>
  <inkml:trace contextRef="#ctx0" brushRef="#br0" timeOffset="158115">24155 4269 7762,'-20'-4'375,"0"-1"0,-12-1-263,32 6 34,3-1 56,6-1 223,17-4-235,-3 0 1,1 1-124,-1-1 1,0 1-46,0-1 0,-3 0 46,3 1 21,-10 0-89,-6 2 0,-2 1-11,-4 2-482,-1 0 180,0 5-2477,0-1 2790,0 2 0,0-3 0,0-3 0</inkml:trace>
  <inkml:trace contextRef="#ctx0" brushRef="#br0" timeOffset="158773">24393 3912 8669,'29'11'1008,"0"-2"-907,-2-9 34,3 0-113,-18 0-22,2 0 34,-12 0-1446,-1 0 1,-1 0-1</inkml:trace>
  <inkml:trace contextRef="#ctx0" brushRef="#br0" timeOffset="159336">24314 4111 8277,'18'6'605,"-1"1"0,21-8 0,-1-4-639,-10-1 34,5-3 0,-4 1-11,-22 8 11,5 0 510,8 0 0,0 0-219,-7 0-89,23 0-180,-35 0-33,0 0-639,-10 0-1389,2 0 2039,-7 0 0,8 0 0,3 1 0</inkml:trace>
  <inkml:trace contextRef="#ctx0" brushRef="#br0" timeOffset="160586">24618 3991 7750,'-9'-17'358,"0"-1"1,2-14 23,21 4-203,2 9-146,0 0 1,-2 2-157,-3 6 22,6-6 79,-13 25 22,5 3 22,2 7-22,-3-4 0,1-5 11,-5-5-11,-2-1 0,0-2 179,0 34-179,-1-18 11,-1 5 1,0-1-12,0 0 22,6-5 23,-1-3 67,3-7 101,-2-5 78,-1 0 34,3-1 23,10-10-348,-2 2 22,4-7 34,-10 7 45,-2-2-45,-4 3-34,2-11-22,-4 6-11,2-10-78,-3 5-102,-1-1-3493,-2-19 3651,-3 14 33,-5-12-2269,-6 16 2292,1 8-1,-6-1-11,8 8 12,-5 0-23,10 3 0,-1 0 11,6 0 0,1 1-280,2-1 247,7 0 2290,6 1-2257,11 0 34,2 0 3459,0 0-3358,-3 0-34,-4 0 23,-6 0 167,-4 0-201,-5 0 190,-1 0-1960,-3 0 447,2 3 1222,6 9 0,-4-5 0,3 5 0</inkml:trace>
  <inkml:trace contextRef="#ctx0" brushRef="#br0" timeOffset="161865">24936 4124 8635,'33'-12'515,"1"1"1,-5 5-1,-8-4-290,-15-9-191,-6 5-34,-9-4-191,-6 4-211,-4 5 290,-3 6-22,6 2-504,-12 2 436,11 4 79,-10 10 100,19-2 1,-4 6 0,9-7-23,0-2-57,3-2 268,0-2-446,0-1 303,3-3-1,2 0 12,2-2 67,2 0 437,14-13-3897,2-10 3376,-9 10 0,-2-2-210,-1 0 0,-2-1 204,2-5 22,-5 1 1,-2 1 78,-3-1-112,-3 3 22,0-1-22,0 0 0,0 3 90,0 2-90,0 5 3195,-1 8-3195,-1 0 494,1 0-528,-1 0 1,0 2 33,1 0 0,1 2 0,0-2 89,0-2-89,-2 2 0,2 1 0,-1 2 0,1 2 11,0 0-11,0 4 23,0 0-1,0 1 12,0 2-12,0 0-11,0 1 23,1 1 11,2-1-23,2 1 23,0 0-23,2 5-10,-3-5 77,2 7-66,-3-10-23,0 3 0,0-6 22,0-4 90,0-3 90,-1-2 325,-1-1-326,2 0 46,-2 0-2836,0 0 2589,-1-3 0,0 3 0,0-3 0</inkml:trace>
  <inkml:trace contextRef="#ctx0" brushRef="#br0" timeOffset="168857">25333 3053 9151,'18'-15'201,"1"1"1,2-3-11,5-5 44,-20 12-101,-3 3-67,-1-1-22,-2 4-34,0 0-11,0-1 12,0 1-57,-7-2-78,0 3 89,-14-3 45,2 2-11,2 0 23,4 1-1,6 3-22,-3-2-45,2 2-268,-13 0 223,7 0 56,-8 4 1,5 1-1,6 1 1,0 0-35,7-2 12,0 2-44,3 7-926,0 0 1003,1 6 23,0-5 0,0 8 0,2-6 11,4 11-11,-2-11 0,5 6 12,-5 9-12,1-10 0,-1 11 0,-2-18 1003,-2-1-969,0 2 33,0 0-22,0-2-12,-3-3 135,-4-5-22,-9 1-146,-1 0 11,-1-2 56,2-1-11,9-3 23,-2 1-79,5-1-11,-2 1-1,4-1-10,-6 1 22,3-1 0,0 1 11,1-1 34,3 1-11,1-1-34,-2 0 0,1 0-45,-1 0 0,2 0-67,-2 0-829,1 0-471,1-2 1412,0-3 0,0 1 0,0 0 0</inkml:trace>
  <inkml:trace contextRef="#ctx0" brushRef="#br0" timeOffset="170072">25478 3145 9453,'-2'-23'-44,"7"-1"-5617,5 1 5661,5-3 0,-4 8 0,0 0 1420,5-10-1420,-7 11 0,-1 0 882,3-12-882,-6 8 11,2-10-22,-4 15 3403,0-3-3392,0 9-22,-2 1-1,3-2 23,-2 5-11,5-3 0,-1 7-202,2-1 213,-1 2 0,2 5-11,-2 1 11,1 5-3381,-1 7 3381,-2-4 23,0 7-1,-4 5 0,0-7-10,-1 12-12,0-15 33,0 1 34,0 1 3359,0 1-3404,0-1-10,0-1-1,0-8 11,0 0-11,0-3-11,0 0 0,0 0 0,0 4 12,0-2-1,0 8 0,0-6 11,0-1 79,0-5-78,0-2-35,0-1-862,0-5-1814,0-8 2688,0-3 0,0 3 0,0 5 0</inkml:trace>
  <inkml:trace contextRef="#ctx0" brushRef="#br0" timeOffset="170522">25412 3039 8882,'24'-1'497,"1"1"0,5-2 0,-3-1-117,-2 0-128,-1-1 0,0 0-184,2-2-68,-7 3 0,0 0-23,-2 1 23,3 0 34,-12 2-34,-3 0 0,-2 0-303,-3 0-2946,-3 0 3249,-1 0 0,0 0 0,0 0 0</inkml:trace>
  <inkml:trace contextRef="#ctx0" brushRef="#br0" timeOffset="171692">25822 3052 8691,'-2'-37'617,"0"5"-483,2 22 79,12-13-213,-5 9 0,15-11 0,-13 16-34,1 1-44,-6 7 44,-3 0-33,1 1 22,1 0-3436,3 13 3470,-2-1 11,2 14-23,-4-4 23,-2 10 23,0 0-23,0-2 0,0-6 3436,0-13-3100,2-3-33,-2-5-113,2-3-55,4-1-101,2-3 44,8-7-33,-4-1-22,2-4 33,-3 1-12,-2 1 80,-3-8-12,-2 5-23,-3-5-66,-1-4-23,-3 8 0,-1-7 0,-4 11 22,2 2 157,1 3-67,2 3-11,1 0-90,1 4-11,1-1-56,0 0 34,0 0-45,0-1 11,1 1 33,4 1-33,3 0-3381,3 1 3404,1 0-2236,0 1 2258,-1 0 0,-1 0 0,-2 0 44,1 0-21,-3 0 2446,5 0-2334,-4 0-91,0 0 3404,-2 0-3426,-3 0 12,-1 0-247,1 0-280,-2 4-1267,0 3-123,4 1 1894,1 1 0,-1-6 0,0-1 0</inkml:trace>
  <inkml:trace contextRef="#ctx0" brushRef="#br0" timeOffset="173491">26061 3211 7986,'16'5'1131,"-2"0"-851,-5-8-44,-3-1-46,0-1-44,0 0-68,-1-2 79,1-4-56,-2 0-22,-1-4 55,-3 4-55,0 2-1,0 1-78,-2 2-11,-5 2-124,-4 2-66,-8 1-3405,0 1 3405,-2 2 44,1 5-235,5 7 0,2 2 246,1 6 67,-5 10 23,17-20 56,5-5 11,1-3 34,7-1 45,0-1 3650,9-2-3561,-5-5-56,8-4-78,-7-5-23,-1-2 23,-1 0-23,-1 0 34,-3 1 79,0 1 89,-4 4-3392,-2 0 3393,-4 3-91,-1 1-67,-1 0-44,0 1 10,0 1-10,0 0 21,0 1 3416,0 1-3438,0 0 303,0 2-45,0-2-45,0 0-168,0-5-56,0 1 35,0-4 21,-2-2-56,0 2-11,-3-5 0,3 4 11,-2 2 12,3 3-23,-1 4-23,0 0-44,1 2-381,-2 0 302,1 1 124,-1 3-46,0 0 46,2 2-34,-1-2-22,2 0 44,-2-2 23,2 2 0,0 2 11,-1 2-12,0 3 1,-1 4-22,-1 2-23,-1 3-12,2 1 12,-3 0 56,2-1-11,0-1-22,-2 10 33,4-11-23,-3 6 1,4-13-1,0-2 12,0 0 22,0-3 12,8 0 10,-4-4 46,6-1 425,-5-1-347,-4 0-1849,1 0 1692,1-1 0,-2 0 0,2-1 0</inkml:trace>
  <inkml:trace contextRef="#ctx0" brushRef="#br0" timeOffset="174274">26418 2669 8568,'2'24'493,"1"7"-291,-3 3-157,0-1-34,0-1 34,0-9-34,0 1 0,0 0-11,0 2 0,-1-3 0,2-1 11,5-5-22,-3-7 34,15 8-12,-8-11 11,4 2 191,-3-7-213,10-2 0,11-16 0,-8 11 0,-4-11 0</inkml:trace>
  <inkml:trace contextRef="#ctx0" brushRef="#br0" timeOffset="174858">26338 2881 9722,'20'-7'308,"1"0"1,12-4-29,-23 8-11,-1 0 123,9-1-191,-3-1-89,9 0-33,-6 2 22,-1 1-34,1 0 12,-3 0 78,-3 1 111,-1 0 12,-4-2-78,1 1 0,-1 0-57,-2 1-145,-2 0 0,0 1-907,-3 0-527,2 0-1446,2 0 2032,2 0 0,-2 0 0,-1 0 0</inkml:trace>
  <inkml:trace contextRef="#ctx0" brushRef="#br0" timeOffset="189116">26748 2973 11515,'19'-6'-11,"0"1"0,8-2-12,4 2 1,-13 4 22,-1 1-5672,-1 0 5672,-1 0 1420,-1 0-1420,-2 0 882,-1 0-882,-3 0 0,-2 0 90,-2 0 3302,-3 0-3437,0 0 0,0 0 23,0 0-68,2 0-481,0 0-236,-2 0-605,0 0 1412,-7-1 0,5 0 0,-4 1 0</inkml:trace>
  <inkml:trace contextRef="#ctx0" brushRef="#br0" timeOffset="189837">26669 3105 9453,'24'2'220,"1"0"1,-2-1-1,-4 0 50,-4-1-13,-2 0 35,3 0-68,9 0-202,-4 0-17,1 0 1,0-2 28,-2 2 67,9-2-3404,-22 0 3393,-2 1-119,-4 1 152,0 0-5982,0 0 5859,-5 0 0,4 0 0,-4 0 0</inkml:trace>
  <inkml:trace contextRef="#ctx0" brushRef="#br0" timeOffset="190952">27158 2867 7952,'-33'-1'34,"5"-1"-34,20 4 56,-2 2 0,-3 8-12,1-3 12,0 7 0,4-4-33,3 1 55,1 0 12,1 0-1,2 0-10,1-2-57,0 0 68,0 5-68,0-1-11,1 1 1,2-1 22,-1-5-23,2 0-11,-1 0 202,16 12 10,7-9-55,0 5-123,-3-13 179,-14-5-1,-3 0 629,17-7-751,-7-2-40,1-3 1,3-3-29,-4-4 0,-1-1 0,-1-2 1,-1 0-23,-1 1 0,-3 0-11,-3-11-23,-5 12 23,-1-1-3403,0 2 3358,0 1-578,-2 1 634,-5 3-2062,-4 0 2062,-4 4 0,-1 1-78,-15 0 1014,14 7 0,-3 0-1245,-14 1 1,0 2 201,10 3 1,0 2-740,-2-1 1,3 3 800,5 10 2280,11-2-2280,4 9 45,2-6 0,1 5-11,0-11 11,0-4-22,0-3-23,0-3-56,0-2-919,0-1 1868,13-7 0,-10 6 0,10-7 0</inkml:trace>
  <inkml:trace contextRef="#ctx0" brushRef="#br0" timeOffset="192379">27184 3012 8131,'0'-18'101,"-4"3"-168,-8 14 33,0 1 1,1 0-79,1 0 44,3 2-156,3 2 224,2 0-11,2 2 22,0-3-11,2 1 45,6 3-34,-1-2 169,10 7 32,2-1-77,1 1-3426,11 7 3313,-13-7-11,-2 0 0,0 0 23,-2 0 56,6 10 22,-9-9-112,-3-1 44,0-4 24,-6-7 3459,0 0-3135,-2-1-389,1 1 1,-1-1 0</inkml:trace>
  <inkml:trace contextRef="#ctx0" brushRef="#br0" timeOffset="-164754.75">22117 5645 9700,'28'-19'101,"-2"-1"-90,-5-2-11,1 1 11,0-2-11,0 2 45,-6 3-23,-2 3 247,-4-1-55,-5 5-355,-1 0 242,-4 4-68,0-7-33,0 7 0,0-5 0,0 9 79,0 2-124,-1 1 141,0 0-219,-4 1 89,2 3-12,-2 2-77,2 14 123,0-7 0,2 11 0,1-10 0,1-1-11,2 1-11,2 1 22,1 2 0,6 16 0,1 5 11,-6-18 0,0 1-181,3 9 0,1 5 0,-2-5 170,-3-11 0,-2 0 5,1 4 1,-1 0-6,-1 4 0,-3-2-3226,-2-3 3226,-4-2-2151,-5-3 2151,-6-2 249,-1-2-137,-15 1-112,14-8 5,-1-2 1,1-2-17,8-7-22,-8-2 21,13-4 2225,-2-7-2224,4 2-12,1-6 12,3 6-23,0 0 3426,0 0-3392,2-6-11,2 6 0,5-5-11,9-1-1,-4 5 6,-1 4 1,2 1-52,0-2 57,7 1 0,-8 5 11,3 1 112,4-4 247,-2-2-247,-2 2-33,-8 0 66,-6 5 46,-2 4-169,-1 0-758,0 2 0,0 0 0</inkml:trace>
  <inkml:trace contextRef="#ctx0" brushRef="#br0" timeOffset="-162784.75">22554 5778 7325,'-8'4'493,"2"-1"-202,5-3 56,1 0-325,-2-3 57,8-1 313,19-15 0,-10 5 0,-1-2-274,1 4 0,-2 0-29,5-14 23,-21 14-112,-3 6 0,-5-2-11,-2 5-3381,-1 2 3370,3-2 22,0 2 0,7 0 0,1 0-12,2 0 12,0 1 0,-1 0 3392,1 0-3392,-1 0 0,1 0 0,-4 0-11,0 0 0,-1 0-11,0 0-68,-4 0 68,5 3-34,-5 2 22,6 4 23,-1 2-56,2 2 33,1 1-3358,2 3 3302,0 15 12,0-6-45,0 11 44,0-11-10,0 9 89,0-8-6,-3-2 1,0-1-18,1-1 12,-5 10 0,6-21 11,0-1-23,1 0 23,0-3 3392,0-1-3392,0-3 23,0-1-12,0-1 0,0-1 135,-1 0-90,1-1-45,-1 2-11,0-2-168,0 0-3417,1-3 3585,2-5 0,-2 4 0,2-3 0</inkml:trace>
  <inkml:trace contextRef="#ctx0" brushRef="#br0" timeOffset="-162254.75">22462 5870 10114,'33'-10'-6,"-13"4"1,0 2-40,1-1 45,7 1 23,-12 3-1,9 0-11,-12 1 112,7-1-55,-16 1 22,-1 0-464,-3 0 1,0 0-1</inkml:trace>
  <inkml:trace contextRef="#ctx0" brushRef="#br0" timeOffset="-160869.75">22501 5420 9364,'23'2'61,"-3"-1"1,1 0-6,3-1 33,-2 0 1,0 0-79,-4 0-22,4 0 11,-12 0 0,-1 0 11,-4 0 1,-1 0 55,0 0-34,-2 0 12,0 0-2218,-2 0 1325,7 0 0,-5 0 0,4 0 0</inkml:trace>
  <inkml:trace contextRef="#ctx0" brushRef="#br0" timeOffset="-160070.75">22515 5606 9677,'-3'-15'224,"5"4"168,27 6-100,-2 2-4286,10-3 4050,-16 3 0,0-2 815,7 1-877,-7 1 1,-1 1-17,-5 0 22,4 2 0,-10 0 224,15 0-157,-12 0-45,10 0-11,-13 0 3393,-3 0-3382,-1 0 45,-1 0-11,-3 0-941,-1 0-1838,0 6 2723,-2-3 0,1 2 0,-1-3 0</inkml:trace>
  <inkml:trace contextRef="#ctx0" brushRef="#br0" timeOffset="-151741.75">22660 5460 6719,'-11'-3'280,"2"0"-1108,4-6 1029,0 6 68,0-6-123,2 8 66,1 0-122,1 0 1008,1 0-1087,5 1 23,0 0 291,11-1-135,-4 1 35,5 0-3460,-2-1 3257,-8 0-11,1 0-11,-8 1 23,0 0-23,3 0 56,-2-1 11,2 0 3347,-1 1-3403,-1 0 157,3-3-89,0 3-90,0-3-23,-1 3 34,0-1 0,0 1 0,3 0 11,1 0-11,-1 0 23,1-1-23,-4 1 0,-2 0-23,-1 0 79,10-2 67,-4 0-22,13-3-101,-13 2-11,5 1 11,-7 1-11,0 0 11,-1 1 0,2 0 0,-2 0 22,0 0-22,-2 0 0,0 0 11,1-1 101,4-1-22,-1 1-34,1-1-34,-2 1-22,-2 1 0,-1 0-2106,0 0 2106,3 0 0,-3 0 0,2 0 0</inkml:trace>
  <inkml:trace contextRef="#ctx0" brushRef="#br0" timeOffset="-148323.75">23322 5487 5756,'-14'0'0</inkml:trace>
  <inkml:trace contextRef="#ctx0" brushRef="#br0" timeOffset="-147270.75">23308 5487 6439,'18'-13'78,"-1"0"1,10-6-79,-32 22 23,-3 2-1,1 1 23,-2 1-45,2 0 22,0-1-11,0 1 34,1-1 22,0 5-55,3-4-1,0 5 0,3 0-22,2 2 22,3 1 23,5-2-1,2-6 90,3-3 920,15-2-791,-10-7 0,1-3-202,1 3 0,1-2 51,7-8 1,-2-1 32,1-2 325,-10 5 0,-3-1-246,-7-1-190,-1-1 10,-8 2 34,-5 7-32,-10-5-47,-1 5 12,-15-4-11,12 6-1,-5-1 12,-4 4-33,6-1 22,-7 2-68,10-1 12,1 2-56,1 3-34,3 2 56,-2 4-313,-8 7 291,10-6 33,-5 5-44,13-9-1,0 5 67,3-6-716,0 6 437,3-7-157,1 1-157,6-2-187,4-1 0,-2 0 0,0-1 0</inkml:trace>
  <inkml:trace contextRef="#ctx0" brushRef="#br0" timeOffset="-146538.75">23467 5407 6518,'14'-12'212,"0"-1"1,5-5-5750,-13 14 5660,-6 4 1623,0 0-1724,0 2 860,1 6-882,1 2 0,-1 2 45,1 8 3347,-2-6-3392,3 7-3381,0 15 3404,0-10-12,-1-6 0,1 3 11,0 0 1,2 5-1,-1-5-641,-1-4 0,0 0 630,3 16 1,-1-3 77,-2-13 57,-3-9 2946,0 3-2912,0 4-180,0-1 0,0 6 0,0-2 22,0 10 1807,0-3-1829,0 2 0,0-12 0,0-9 0,0-4 22,0-3 1065,0 0-1098,0-3-2174,-3-11 2185,3-4 0,-3 2 0,3 3 0</inkml:trace>
  <inkml:trace contextRef="#ctx0" brushRef="#br0" timeOffset="-145073.75">23732 5552 8478,'-18'-20'0,"3"1"-5660,15 6 5671,0-8 1421,0 5-1388,0-5 984,1 8-916,1 0-67,4-6-45,0 3 11,4-11-11,-3 12 3404,4-5-3337,-7 12 78,1 1-111,-3 6-23,-1 0-11,0 1-101,0 0 23,4-1 134,11 22-34,-2-5-5,-2 5 0,-2 2-6,1 11 0,-1 0 1,-7-8 21,-1-6-22,-2-9 12,0-3 33,0-5 1221,0-3-1277,0-3-33,0-8-3370,0-1 3403,0-6-1777,2 5 1777,-1 1-564,4-1 542,-1 0 22,1 0 0,0-2 0,-1 0 2233,1 2-2233,3-9 0,-4 11 0,1-5 2373,-3 11-2373,-2 1 992,1 3-1060,-1-1-11,1 2-44,1 0 90,0 0 33,4 5 0,1 3 0,6 8 0,-3-3 11,2 4 0,-7-5 23,0 3-34,-3 3 11,-1-1-3381,-1 8 3370,0-7 0,0 4-325,0-10 325,0-5 0,0-1 0,0-4 0,0 1 0,0 5 3242,0-3-3242,0 3 520,0-2-486,0-3 33,0-1-2677,0-2 1254,4 1 1356,7 0 0,-5-1 0,3 2 0</inkml:trace>
  <inkml:trace contextRef="#ctx0" brushRef="#br0" timeOffset="-143972.75">24063 5751 7504,'12'-27'407,"1"0"0,-6 5 0,3 2-368,7 3 1,2 0 212,-7-1 0,-1 1-118,-3 0 34,1-9 23,-9 0-147,-6 9 102,-7-12-224,-17 18-12,-3 10 68,5 4 22,7 6-34,13-4 12,1 2-1,1-1-10,1 1-35,-1 4 24,3 8 44,-1 0-23,3 4 1,1 6 33,0-5-11,0 6-11,0-11 11,0 1 11,2 16 0,-1-12-17,0-5 1,1 1 5,-2 1-291,2 1 280,-2-3 11,0 8 0,0 0-3392,0 0 3380,0-3-100,0-7 112,-3 3 12,3-11 10,-4 2 12,4-11 458,-1 0-234,0 0 2294,-1-5-5308,1-4 2756,3-2 0,-1 1 0,2 6 0</inkml:trace>
  <inkml:trace contextRef="#ctx0" brushRef="#br0" timeOffset="-143037.75">23983 5791 9028,'19'-9'33,"0"3"-5637,-7 2 5615,2 1 1611,6-3-1555,-2 0 45,12-3-1521,-14 4 1409,4 0-11,-11 4-11,-3 0 22,-3 0 2290,-1 1-2066,-1 0-89,-1-1-113,1 1 3706,-1-1-3873,1 3-684,-1 2-773,3 1 1602,4-1 0,-3-2 0,2-1 0</inkml:trace>
  <inkml:trace contextRef="#ctx0" brushRef="#br0" timeOffset="-136719.75">24420 5341 7291,'-19'0'-17,"0"0"0,-11 2-17,25 4 12,3 1 11,0 2 33,2 1 158,6-1-135,1 0-3348,4-3 3382,-2-2-57,-2-2 1,0 1-1,-2-1 12,-1 0 89,7-2 45,-2 0 78,8 0-89,2-6 0,2-2-112,8-4-559,-4 1 0,0-2 536,-5 3 1,-2 0-23,6-3 45,1-1-11,-17 9 67,-3 0 90,-4 0 2720,0 0-2878,-1-2-33,0 0 34,0 0-12,-1-1 1,-4 3 1552,-11-3-1564,-17-2-11,10 4 0,-2 0 0,1 0 0,1 1 0,3 2 0,3 0 0,-5-1 34,7 3-12,5-1 12,0 1-34,5 0 0,0 1-23,1 0-10,-1 0-23,-3 0 0,-1 1 44,-4 3-44,2 2-67,-1 3 22,2 4 45,3 2 22,-1 4-100,3 2-146,2 2-101,0-4-448,2 1 302,1-9 527,0-2 0,0-7 0,0-2 0</inkml:trace>
  <inkml:trace contextRef="#ctx0" brushRef="#br0" timeOffset="-135948.75">24671 5222 8400,'-8'20'-22,"2"-1"-1,6-9 12,0 3 11,0 8 0,0-4-4251,0 8 4251,0-7 0,0 1 712,0 0-712,0 2 11,0 0-11,0 0 23,0-1 10,0 1 12,0 0 146,-6 1 0,-3 1 77,2 6-262,-1-10 0,1-2 240,2-6 3521,5-11-4664,0 0 1,0 0 0</inkml:trace>
  <inkml:trace contextRef="#ctx0" brushRef="#br0" timeOffset="-134296.75">24777 5235 9801,'-33'-9'11,"8"1"-11,31 6 56,14-2 45,2-1 111,10-2 186,3-1 0,-1 1-364,1-1 11,-1 1 0,-3 1-1,-13 4-10,-2 0-12,-1 0 1,0 2 10,-5-1 46,4 1-12,-7 0-33,-2 0 100,-1 0-56,-3 0 707,-1 0-807,-11 1 10,0 4-44,-12 2-22,-7 7-12,10-4 1,-1 1 78,-11 6-23,10-5 0,1 0-10,7-1 10,-6 2 23,11-5-34,-3 3 11,2-2-496,-1 2 463,4-1 0,1 0 33,1 2-22,-3 6 12,2 0-68,1 4 33,3-8 23,3-4 530,6-4-474,4-2 0,6 1 11,0 0-11,-3-1 11,0 2-11,-4-3 0,-2 2-3381,0-1 3381,-2-2 0,2 0 23,2-1-23,2 0 0,1-1 0,0 1 33,-1-1 23,-2 0 23,0 0 3335,0-1-3235,4-4-56,-3 0-66,2-3-46,-5 1 45,-1 1 0,-2 2-22,-2-1 33,0-1 45,-2 1 22,0 1 23,-1 0-123,0 3-12,0-2-22,-1 1-11,-5-1 11,-1 1-11,-6 0-12,-6 2-21,5-2 32,-1 2-10,5 0-12,4 0 34,1 0 0,3 0-291,2 0 146,-1 0 122,-1 0-101,-1 0-55,-3 0-78,-8 2 77,-2 3-122,-1 0-1569,8-1 246,6-3 426,6-1 1199,9-2 0,-6 2 0,5-2 0</inkml:trace>
  <inkml:trace contextRef="#ctx0" brushRef="#br0" timeOffset="-124610.73">24380 5658 11134,'-8'1'1423,"-1"-1"-1468,8 0-380,-1 0 414,2 2-12,0 0 23,4 1 0,9 3-11,4 0 45,8-1-23,3-3 22,4-1-21,-4-1-18,-5 0 0,0 0-5,2-1 11,-4 1 0,-2-1 11,7-2 1,4 1-208,2-3 196,3 1-22,0 0-1,-3 1-1020,-2-1 1043,-5 2-22,4 0 11,-10 2 206,7 0-172,-14 0 66,13-3-33,-7-1-3095,9-3 3039,-6 0 657,-2 2-758,2 2 67,-6 2 23,3 0 11,0 1 11,-8 0 23,4 0 3391,-12 0-3391,0 0-1599,-2 0 0,0 0 0</inkml:trace>
  <inkml:trace contextRef="#ctx0" brushRef="#br0" timeOffset="-122727.73">24711 6148 7325,'-27'0'1344,"-4"0"-1344,24 0-34,-6-2 23,9-6 45,1-2-34,1-4 33,1-7-3369,6-10 3438,0 6-13,6-8 23,0 17 224,6-16-313,-9 13 77,1 1 1,-1 2-101,-6 7-56,4-2-11,-1 10 3414,0 1-3448,3-1 34,0 1 90,0 0-1,4 3-22,-2 1 22,1 6 1,-1-1-23,0 4 11,-2 1 34,6 19-23,-8-12 1,2 14-12,-8-12 0,0-5 11,0 4-3414,0-7 3415,0 0-23,0 0 0,-2-3 11,1-3-11,-3-4 45,3-2 324,0-2 170,1-1-394,0-9 3247,8-14-3392,-1 3 0,1 1-1685,1 0 1,-1 1 1684,1-1 0,0 2 7,4-16 5,-3 5-24,2 0 24,-5 13-12,-3 7 0,-3 8 3379,0 0-3447,0-1 7,1 1-209,-2-1 203,2 1 67,1 2 0,5 2 0,2 5 33,8 9-21,-7-2-1686,-1 1 0,-2 1 1686,-2-1-1,2 10 57,-7-16-2303,0 6 2257,-1-6 1,0 3-12,0-6 0,0-3 23,0-2 2279,0-2-1798,0-1-470,0-5-45,13-10 0,7-12 0,-8 13 0,1-1 1690,5-4 1,1-1-1697,-6 6 1,0 1 27,11-12-3414,-9 11 3448,-11 10 11,-4 3-268,0 1 167,3 3 34,0 1 0,2 2-11,1 8 11,-1-2 11,2 6-11,-5-1 17,2 1 0,0 1-17,1 5 0,-1-6 0,0 1 0,1-2 3392,-1-2-3392,0-1-3392,-2-1 3392,4 4 11,-4-4-11,5 5 11,-5-11 0,0 0 213,-2-5 135,0-2-2335,2 1 1,-1-1-1</inkml:trace>
  <inkml:trace contextRef="#ctx0" brushRef="#br0" timeOffset="-120241.73">25200 5526 10293,'10'-11'23,"1"1"0,6 10 11,2 0-23,-3 0 22,2 0 23,4 0 0,0 0-44,3 0 83,-2 0 0,-1 0-50,-9 0 33,-1 0-33,-8 0-45,-2 0-4034,-2 0 4034,0 6 0,0-5 0,0 4 0</inkml:trace>
  <inkml:trace contextRef="#ctx0" brushRef="#br0" timeOffset="-119550.73">25187 5791 9129,'25'0'56,"-5"1"0,-2-1 123,2 0 67,10 0 146,-6-3-280,-8 0-11,12-1-79,-16 2 203,23-1-1,-13 0 79,12 1 133,-15-2-346,-9 2-12,-4-1-33,-5 2-1770,-1 0-1,3 7 1726,3 7 0,-1-4 0,1 1 0</inkml:trace>
  <inkml:trace contextRef="#ctx0" brushRef="#br0" timeOffset="-118635.73">25756 5473 8109,'-20'-18'306,"0"1"0,2-1 1,4 8-397,7 13 23,2 2 22,-2 5-23,1 4 35,3-5-23,1 1 0,2-3 67,8 5 23,-1-6 179,10 2 123,0-8-123,5-2 22,3-4-123,0-2 22,7-7-66,-13 7 21,1-1-3144,-12 5 3189,-2 0 214,3-14-248,-5 7 1,0-8-22,-4 3 66,-4 1-78,-11-3 3337,-4 6-3382,-2 4-22,5 4-78,4 4-34,4 0-3460,-4 0 3460,1 0-422,0 2 522,1 0-88,-1 5-270,-11 8 67,7-3-33,-6 8-34,8-6-325,6 7 382,2-5-46,3 4-739,15-3-100,20-8 1198,4 1 0,-3-9 0,-19-1 0</inkml:trace>
  <inkml:trace contextRef="#ctx0" brushRef="#br0" timeOffset="-117999.73">25875 5407 9845,'-2'-27'404,"1"5"-348,1 22-33,0 0-35,-1 4 12,1 18 0,-2-4 0,2 16 12,0-14 33,0 13 44,0 2-78,0-16 1,0 1 38,0 5 0,0 0-50,0 6 6,0-12 0,0-1 16,0 2 23,0-3-23,0-5-11,0-1 23,0-2 11,0 3 0,0 1-23,0 0 34,0-2 0,0-5 56,0-3 0,0-1-2252,0-2 683,2-2 1457,5-6 0,-4 5 0,2-5 0</inkml:trace>
  <inkml:trace contextRef="#ctx0" brushRef="#br0" timeOffset="-116873.73">25796 5195 8590,'5'-9'460,"0"2"-359,-5 3-90,1-4 12,7-1-1,3-4 12,8 0-12,0 2 12,-3 3-34,-4 0-34,-4 5-22,0 1 45,7 2 11,-2 0 56,14 0 0,-11 0 22,5 0-55,-10 1 33,0 2 263,-9 17 0,-6 5-224,-7-6 0,0-1-84,1 10 1,-1-1 16,-6-12 1,1-3-18,6-4-3392,2-4 3426,5-2 67,1-1 437,2-1-549,6 0 22,5-1 0,8-1 12,4-1 0,2-1 55,7 0 12,-8 1 3470,12 0-3515,-21 1-33,1 1-12,-11 1 134,-4 0-2576,-1 0 1087,0 6 1344,0 3 0,0-1 0,0 0 0</inkml:trace>
  <inkml:trace contextRef="#ctx0" brushRef="#br0" timeOffset="-115120.73">26126 5487 9241,'-18'-19'358,"3"3"-324,15 2-1,0 4-4284,0-23 4240,0 18 11,0-14 870,5 10-847,3-1-23,0 4 11,-1 3 11,-5 11-44,-2 0 3403,2 2-3381,-2-1-23,3 0-10,-2 0-1,2 1-22,0 0-11,0 0 33,3 0-11,5 1 34,0 6 11,5 3 17,-6 8 0,-2 0 5,1 2-11,3 16 12,-11-25-12,-1 0 11,0-2 23,0-2 0,0-2-11,0-3 55,0 0 1099,0-1-1210,2-22-12,7-3 34,2-11-11,2 5 11,-2 11 34,-1-1-57,-5 7 23,1 2-22,-3 6-1,-2 2-21,2 1-57,-3 2-449,2 0 416,2 0 134,5 8 0,-1 1 11,3 6-11,4 11 34,-6-9 66,3 10 12,-9-8 91,-3 6-3573,0-2 3393,0 0-23,-1-7 56,-1 0-34,-1-2 34,1-4-45,1 0 34,1-7 56,0 0-3766,0-3 3665,3 0 0,-2 0 0,2 0 0</inkml:trace>
  <inkml:trace contextRef="#ctx0" brushRef="#br0" timeOffset="-114273.73">26576 5513 9039,'-7'-6'190,"1"-1"-5749,9-2 5671,2-2 1398,4 0-1454,1 0-34,-1 1 12,-2 0 993,-2-1-870,-2 3 67,-3-3-179,0 6 3358,-2-1-3392,-5 3 11,-4 0-10,-5 0-12,0 1 0,1 0-12,-2 1-44,6 0-44,-2 1 55,6 0-78,-10 23 89,13 2 0,0 2 40,-3-1 0,1 0-10,4 0 0,3 3 0,-1-3-698,0-7 1,0-1 695,0 8 0,0 0-486,0 9 452,0-10 1,0 1 129,0 0-12,0 7 34,0-30 12,0 0-528,0-3-907,1-3-940,7-12 2251,-2-1 0,3-1 0,-6 7 0</inkml:trace>
  <inkml:trace contextRef="#ctx0" brushRef="#br0" timeOffset="-113787.73">26497 5672 9274,'-25'-28'314,"5"9"-314,30 14 213,17 1-1,-11 2 68,13-2-55,-16 0-12,0 1 112,6-3 212,4 0-436,-5 1-3392,-1-1 3302,-14 5-11,-1 0-537,-2 1 313,0 0 67,3 0 45,0 0-213,5 0-303,0 0 1252,11 0-624,-6 0 0,0 1 0,-9-1 0</inkml:trace>
  <inkml:trace contextRef="#ctx0" brushRef="#br0" timeOffset="-112620.73">25914 5778 8826,'-15'-8'437,"2"2"-370,12 6-78,-3 0 0,2 0 313,-3 0-111,4 0-225,0 0 314,16-3-333,8-2 1,4 1 96,-6 0 1,1 1-1608,11-3 0,-1 0 1697,2 0-457,-11 2 0,0 1 469,12-3-311,-14 3 1,0-1 164,7 2 330,6-3-319,-7 3 57,3-2 2735,-12 2-2377,0 0 1009,-7-1-1390,0 3 89,-5-2-66,1 2 780,0-2-826,-1 2 34,0 0-44,-2 0 32,-1 0-21,-1 0-1782,-1 0 1356,3 0-315,5 0-615,6 1-886,2 3 2219,-3 0 0,-5 1 0,-6-2 0</inkml:trace>
  <inkml:trace contextRef="#ctx0" brushRef="#br0" timeOffset="-109418.73">25901 6148 10125,'-8'2'45,"1"-2"22,6-4-55,-1-2 32,2-2 2,-1-1 55,1 1-79,0 2 1,0-1-23,0 2-23,0-3 12,0 2-23,0 0 34,1 0-44,4-1 44,4 1-34,2-2 23,0 3 11,-3 0-57,3-1 35,-7 4-34,2 0-12,-6 2-111,5 0 179,3 6-33,6 6 21,4 8 24,-5 0 16,-5 0 0,-2 1-17,-2 0-6,-1 1 1,-1-1 16,-2-5-10,0 2-12,0-11 0,0-3-12,0-2 775,0-1-763,0-8 33,6-9-33,-2-2 12,7-7-1,-4 6-11,1-2 11,-2 0-11,-1-11 0,1 10-11,1-9 11,-1 13-23,0 1-33,3 2-257,0 5-170,11 11 483,-6 7 12,6 8-12,-9 2 0,-2 0 0,1 1 0,-5 0 22,0 0 0,-4 0 1,0-1-3415,-1 0 3403,0-4 23,0 0 78,0-7 359,0-2-214,0-5 326,0 0-572,0-5 3370,0-2-3392,0-14 11,0-4 0,5-2-23,-1 8 1,3 1-1,5-6-21,5-7 10,-3 9-11,-1 3 34,0 3-23,-5 6-930,-1 6 964,-3 9 23,1 20-11,-1-1-12,0 12 0,-1-2 45,0-9-34,-2 3 45,0-10-45,-1-8 11,0 3-22,0-3 0,0-2 0,0 2 12,0 1-12,-1 6-248,0 0 248,-2 2 0,0-9 203,2-3-80,0-5-1423,1-2-213,0-5 1513,0-2 0,0 0 0,0 2 0</inkml:trace>
  <inkml:trace contextRef="#ctx0" brushRef="#br0" timeOffset="-106742.73">26814 5341 8232,'-18'2'45,"4"-1"56,12 0 257,2-1-133,-3 1 480,3-1-705,-1 1-45,0-1 381,1 0-112,2 0-156,5 0-57,4 0-3403,2 0 3392,-2 0 11,1 0 113,7 0 10,-3 0 34,8 0-33,-5-2-34,-1 0-2303,8-4 2202,-12 4 2269,2-1-2269,-13 3 0,-2 0-11,0 0 11,0 0 0,3 0 3403,0 0-3392,2 0 11,-1 0-22,-1 0 0,-1 0 0,0-1 0,-1 1 34,4-1 0,-5 1-23,4-1 0,-5 1 605,1 0-616,-6 3 34,-2 1-34,-5 3 0,-15 6 0,10-4-23,-14 8 1,18-9 22,0 1 0,5-4 0,2 1 0,-3 0 0,2 0-23,-4 1 12,-1 4-11,1-2-12,0 3-167,3 3 89,2 7 89,-1-4 23,3 3 0,-1-6 0,0 2 0,-1 0 0,-3 8 0,4-13 0,-2 5-33,5-2 10,0-5-22,2 5 34,0-9-22,0 5 33,0-6-12,0 4 12,4-4 0,1 1 0,3-2-11,2 3 11,-2-2 0,3 1 0,2-1 0,0-2 11,1 0 45,4-2 0,-8-1-22,9 0-34,-8 0 11,2 0-11,-5 0 56,2 0 90,-2 0-23,3-1 67,6-7-122,-2-1-34,6-4-329,-9 3 317,0 2 57,-4 1-23,-1 0 33,-3 1 68,-1 2 0,-2-1-11,1-1-102,-2 0-44,0-1 340,0 0-206,0-1-89,-7 1-134,-7 0-135,-17 4 212,8 1 12,2 2-3380,15 0 3391,5 0-11,-3 0 0,2 0-45,-7 0 34,7 0 22,-3 0 0,5 0-2823,0 0 1601,2 0 2531,5 0-1320,2 2 0,-1-2 0,-3 1 0</inkml:trace>
  <inkml:trace contextRef="#ctx0" brushRef="#br0" timeOffset="-101911.73">25094 5103 5935,'0'0'0</inkml:trace>
  <inkml:trace contextRef="#ctx0" brushRef="#br0" timeOffset="-98424.73">25107 5116 6227,'23'7'302,"-1"0"0,15 3-212,-37-10 851,0 0-840,-2 0-45,1-1-11,-1 1 56,2-1-101,-2 0 11,2 0-11,-2 1 0,2 0 101,-2-1-101,2 0 22,-1 0-22,0 0 0,0 0 0,1 0-1087,-1 1 1098,0-1 1334,0 1-1323,-1 0-10,2 0-1,-3 0-11,3 0 0,-2-1 0,2 1 168,-1 0-145,0-1-12,1 0 0,-2 1 34,1 0-34,-1 0-11,1-2 0,-1 1-33,1 1 66,0 0-22,0-1-11,-1 0 0,1 0 0,1 0 12,-1 1-2601,1-1 1741,15 1 0,-11-1 0,13 1 0</inkml:trace>
  <inkml:trace contextRef="#ctx0" brushRef="#br0" timeOffset="-97073.73">25240 5116 9106,'1'30'-45,"1"-5"45,-2-6 0,-2-6 45,1 19-34,-1-19-11,2 11 34,0-22-23,0-1 0,0 0-22,0 4 22,0 7-11,0 0 0,0 4-11,0-7 11,0-2 0,0-3 11,0-2 549,0-2-560,0-4-246,0-2 22,0-6 78,3-3 46,0-1-24,0 0 57,0 0 45,-1 0-12,-1 1 22,1-5 12,-2 8 0,0-4-11,0 7-78,0-7 89,0 8 0,0-4 22,0 10 572,0 2-381,0-1 78,0-6-100,0 3-68,0-5-90,1 4-33,9-4 12,0 1 10,17-6-11,-9 5-11,11-2 0,-17 5-3392,3 1 3392,-9 3 0,-1 1 0,0-1-11,-1 1 11,1 0-22,-4 1-1210,0 0 3705,1 1-3202,0 4-436,1 3 1165,-3 4 0,0-5 0,0-1 0</inkml:trace>
  <inkml:trace contextRef="#ctx0" brushRef="#br0" timeOffset="-96548.73">25200 5261 9129,'21'-12'358,"1"1"-5873,-3 3 5583,0 0 518,0 0-497,-2 0 965,-2 3-1009,1 1-45,-9 1-11,1 2-11,-8 1 2919,0-1-2931,0 0 1213,3 0-1179,1-1-941,2 0 941,3 2 0,-4 0 0,2 0 0</inkml:trace>
  <inkml:trace contextRef="#ctx0" brushRef="#br0" timeOffset="-96050.73">25147 5407 6417,'7'-8'3529,"9"-3"-3204,19-2-257,-2 3 21,-13 3 1,0 2-4297,7-2 4207,-1 0-11,-8 3-1398,-7 2 1387,0 1 22,-4 0 0,1 0 11,-5 1 0,0 0 2269,-2 0-2302,0 0 3324,0 0-3460,1 0-10,1 0-56,0 0-1904,11 0 1142,-5 0 986,8-1 0,-11 1 0,-2-1 0</inkml:trace>
  <inkml:trace contextRef="#ctx0" brushRef="#br0" timeOffset="-94534.73">27238 5407 7974,'-17'-23'931,"0"-1"-730,10 16 57,-2-3 268,4 6-526,2 3-45,0 0-22,2 2-202,1 0 236,0 14 22,0 0 11,6 14 0,3 4-1943,-6-14 1,0 1 1934,4 5 1,1 2-1,-1-3 8,1 10 17,-3-7 0,1-1 17,0 8-23,-1-1 0,-3-9 314,-2-7-247,0-9 3449,0 1-3225,0-6-11,0-2-1276,0-2-58,0-4-581,0-5 1624,0-5 0,0 6 0,0 1 0</inkml:trace>
  <inkml:trace contextRef="#ctx0" brushRef="#br0" timeOffset="-93922.73">26947 5407 8882,'14'-12'140,"1"0"0,14-6-5476,-9 15 5481,-1 3 1365,0-2-1308,-2 1 884,1-1-929,3-1-124,1 0-10,4 0 44,-2 1 3268,0 1-3324,-3 1 0,0 0 0,1 0-11,14 0 23,-26 0-1,2 0 1,-6 0 33,4 0-34,-4 0 12,0 0 78,1 0 179,-3 0-258,-1 0-447,-3 0 55,1 0-179,0 0-78,2 0-381,3 0-650,0 0 1647,-1 0 0,-1 0 0,-3 0 0</inkml:trace>
  <inkml:trace contextRef="#ctx0" brushRef="#br0" timeOffset="-93386.73">27171 5593 9039,'-6'-22'224,"0"1"0,-1-12-168,26 20 56,9 1-134,-8 6 22,8-2-23,-4 5 23,-3 2 0,7-1 191,9 2-102,-14-1-33,8 0-33,-19 1-12,-5 0 34,-2-1-23,-4 0-22,1 1-347,7 0-942,-1 0-1119,7 0 2408,-5 2 0,-4-2 0,-5 3 0</inkml:trace>
  <inkml:trace contextRef="#ctx0" brushRef="#br0" timeOffset="-92736.73">27251 5764 9890,'16'-9'149,"1"0"1,11-2 0,0 0-116,3 3-23,-7 2 0,-1 1 303,8 4-314,-11 0 56,6 1-56,-12 0 22,-5 0 303,-1 0-292,-2 0 348,16 0-157,-13 0 34,9 0-112,-17 0-224,-1 0-248,-4 0-1153,-4 1 325,-1 2-751,-2 2 1905,2 4 0,4-4 0,0-1 0</inkml:trace>
  <inkml:trace contextRef="#ctx0" brushRef="#br0" timeOffset="-30143.73">22621 6664 8849,'-34'-2'492,"7"0"-368,21 2 178,-4 0-201,5 0 190,-14 0-280,9 0-11,-10 0-11,5 2-11,0 3-12,-11 9 12,8 0-12,-4 7-33,8 5 56,5-4-23,5-2 0,2 1 34,1 4-28,2-4 0,3-1 17,6 1-17,3-7 0,3-1 6,6-3-1,11 0 23,-2-7 50,-13-1 1,1-2-1,0-2 1,-1 0-1702,3-2 0,-3-1 1684,9-12 6,-7 1 1,-1-2-18,-5 5 0,-1-2 6,4-5 0,-1-1 11,-7 2 1,-1-1 66,-3-1 1,-1-1-6,-4-12-45,-11 3-2235,-7 20 2213,-4 1-34,-1 5 437,4 2 0,0 2-460,-11-1 0,10 2 1,1 0 0,-9 5-34,8 1 0,0 0 56,-4 3-11,-7 5-12,20-7-111,3 0-80,0 2 1318,3 1-1462,2 3-281,1 0-302,2 1 941,18 4 0,-14-10 0,16 2 0</inkml:trace>
  <inkml:trace contextRef="#ctx0" brushRef="#br0" timeOffset="-29164.73">22779 6651 8411,'-6'31'13,"0"-1"1,0 1 0,1 0 0,-1 0-1,0-1 1,-3 9 0,-2 1 0,3-4-1,7-6-13,10-2 0,3-5 0,0 11 12,-1-1-1,-3-1 0,-4-2-11,-2-2 34,-2 0-23,-1-2 11,-7-1 1,-5-1 10,-7-3 1,-3-1 50,7-9 0,-1-1 51,-9 5-480,-6 1 413,11-8-12,2-2 11,1-1 370,-8 1-337,10-2 80,-5-1-3186,11-2 3152,1 0 137,1-1-373,2-5-11,-1-13 0,1-4 45,2-2-1123,-2-2 0,3-1 1101,10 3 56,6-2-375,5 6 0,3-1 1,0 2 390,-1-1 1,0 2 414,3-2 0,1-1 1,-1 2-394,5-2 1,-2 4-17,3-3 0,-9 8 0,-4 1 2276,-11 7-2309,-3 2 2328,-2 2-2373,1 0 983,1 0-905,1 0 33,1 1-33,0 1 11,1 1 12,-3 2-23,0-2-101,0 0-336,-2-2-2722,0 0 3159,1-1 0,0 1 0</inkml:trace>
  <inkml:trace contextRef="#ctx0" brushRef="#br0" timeOffset="-28626.73">23044 6743 8983,'-19'-4'313,"0"-1"1,-18 4-309,56-7 1,10 0 39,-6 5 45,5-1-4297,-7 1 4241,-2 0 830,0 0-808,-2 0-56,-3 2 0,-3-1-11,-5 2-2151,-3 0 4201,-2 2-2039,-1 3 0,0-1 0,0-1 0</inkml:trace>
  <inkml:trace contextRef="#ctx0" brushRef="#br0" timeOffset="-28194.73">22978 6942 10103,'22'-10'168,"-2"2"-5000,-8 7 4821,2 1 1292,-2 0-1281,3 0 794,5 0-547,-10 0-101,3 0-90,-13 0-101,0 0 2847,1 2-2802,0 0-180,3 2-380,2-3-224,2 1-516,7-2 1300,2 0 0,-6 0 0,-1 0 0</inkml:trace>
  <inkml:trace contextRef="#ctx0" brushRef="#br0" timeOffset="-26854.73">23719 6333 7650,'-33'-6'44,"5"0"1,21 7 22,-1 0 79,0 1 201,0 1-246,3-2-23,-2 1-78,6-2 0,-1 0-22,-1 3 11,1 2-34,-3 3 34,3 7-34,-1-3 34,2 3-45,1-5 45,0-3-1,1 0 12,4 1 0,6 1 0,1-2-3392,4-1 3605,-1-4 135,-1-2-146,4-4-68,5-12-100,-8 4 10,6-10-21,-12 11-1,0-1-22,1 0 0,0-3 23,-1 0-1,0-14 168,-5 11-44,0-8 33,-4 17-78,-30-1-112,9 6 11,-1 2 0,-4-1-17,4 3 0,1 0 17,-12 0-17,8 3 1,1-1-7,0 2 1,-3 5-1,12-2 79,0 1-89,6-4-113,0 2 12,8-1-57,0 0-167,1 2 3313,0 2-3515,4 0-214,4 1 774,12 3 0,-10-7 0,4 2 0</inkml:trace>
  <inkml:trace contextRef="#ctx0" brushRef="#br0" timeOffset="-26351.73">23798 6320 8804,'-12'8'-46,"0"4"46,4 7-11,-1 3 11,3 3-11,-1 1 0,2 3 11,3 0 0,1 0 0,1-2 0,0 2 0,0-5 0,0 1 5,-1 3 1,0 0-12,1-9 1,-1 0 16,-1 10-11,-2-8 11,-1 5-11,1-15 0,0 1 11,1-5 1,0-3 22,3-2-1,-2 0 236,2-2-291,0-3-315,0-4-413,0-6-561,8-5 1311,3-5 0,-2 11 0,0 0 0</inkml:trace>
  <inkml:trace contextRef="#ctx0" brushRef="#br0" timeOffset="-25504.73">23877 6187 8590,'-13'-22'157,"3"5"-123,21 15 11,0 0 0,-3 0 0,1 2 0,-2 0-23,0 0 12,1 0-34,-1 0 33,-1 2 124,-2 11 101,-14 19-113,-2-6-78,-1-5 1,-2-2-46,-2-4 23,-1 1-45,12-8-34,2-1-78,3-3 101,1-1-11,0-2 22,0 2 22,13 3-11,-6-2-11,11 3 0,-10-3 0,-1 0 0,4-1 56,-3-1 90,7 0 44,-2-1-11,1-1 80,6 0-192,-11 0-3414,5 0 3369,-12 0 57,3 0-1,6 0-44,3 0-46,1 0-133,-5-1-1144,3 1 258,-4-2-1030,6 0 2061,-7 0 0,-2 1 0,-4 1 0</inkml:trace>
  <inkml:trace contextRef="#ctx0" brushRef="#br0" timeOffset="-23411.73">24102 6585 8905,'-14'-9'403,"3"-6"-392,10 7 56,1-7-56,0 4 1,0-4-1,4 0 22,1-2-10,2 2 22,2 0-12,-3 3-3391,0 2 3380,-2 3-22,-2 3-11,0 1-45,0 2-11,-1 0-34,1 0 34,0 1 3448,2 0-3415,1 0-3347,11 9 3381,-5-1 34,5 8-12,-6 4 12,-3 4-34,-3-2 11,-2-1 11,-2-10-22,0 4 0,0-4 45,0-2 34,0-6 3458,0-2-2707,0-1-797,0-7-44,-2 0-11,1-9 5,0-2 0,1-1 6,6 1 0,1 0-6,-3-4 0,2 2-5,15-7-23,-11 17-34,-3 5 0,-5 4-133,2 1 144,1 0-66,0 0-23,2 0 101,-2 0 34,1 2-23,-1 1 45,-1 8 0,-2 0 22,-1 13-22,-1 1 0,-1 5 0,-1-6 0,-1 1 0,1-15-22,1 4 22,1-11 34,0-1 212,0-1-212,0-5-68,0 3 0,0-2-22,0 3 56,0 0 12,-2 7-12,0-3 0,-2 6 11,2-7 11,0-1 1,2-2-23,-2 1-23,2-1-10,-1 1 33,0 0 0,0 0-23,1 1-10,0-2 21,0 2 12,0-1 0,0 2 12,0 2 10,-2 1-11,-2 20-11,-2 3-17,3-6 1,0 1 16,0 0 33,1-3 46,2-21 515,0 1-594,0 5 34,0-1-34,-1 6 78,0-7-33,1-1 67,0-3-1244,0 0-67,0-4-795,8-3 1994,1-5 0,1 5 0,-3 1 0</inkml:trace>
  <inkml:trace contextRef="#ctx0" brushRef="#br0" timeOffset="-21587.73">23996 6545 7818,'-17'0'291,"5"0"67,11 1-123,0-1 550,0 0-639,-2 0-34,1-2-112,1-2-23,-1-3 23,2-2 0,0-3-33,4-6 33,5-3 11,-1 2 196,4-3 0,0 0-16,-5-1-141,0 4 1,-1-1 72,-5 6-11,1-2-112,1 7 23,1-6 10,0 9 1,0-1 0,3-1-158,-5 4 35,2-2 33,-4 6 56,0 1 0,4 8-11,-1-3-1,7 7 24,-5-6-24,2 1 24,-2 1-1,-1 1 22,1 12-10,-2 4-23,1 0 0,-3-1-11,0-8 11,1-6 0,0 1 0,-1-5 0,0 0 11,2 18-11,-1-4 0,2 13 11,-2-13 11,1-10-22,-1-4 12,-2-5-1,0 1 22,0 3-44,0 2 11,0-1 0,0 1 0,0-5 0,0-1-11,0 0 11,0 0 0,0 4 0,0 1 11,0 2-11,0-2 11,0-2 135,0-3 548,0-1-615,0-7-1,0-10-3470,0-3 3392,0-7 0,0 4-2268,0 0 2268,0-3-119,0 1 107,0 2 12,0 1-67,0 3 11,4 0 56,-1 6 2215,2 0-2226,-3 7 3323,1 1-3357,-1 0 231,4-5-198,4 1 12,14-12 0,-10 10-3436,3-3 3380,-13 11 0,-4 2-23,3 0 79,0-2 11,7 0-22,0-1-45,1 1-22,-5 0 3459,-1 2-3381,-1 6 11,1 3-11,-1 9 0,0 3-45,1 6-1724,-2 9 0,1 1 1769,-3-7 0,0-4 0,-2-2 0,-4-4 0,-1 0 0,-3-1-22,2-2 11,3-2-12,0-2 1,4-3 0,-1-3 10,1-4 3393,0-2-3482,0 0 124,0 1-23,0 0 0,0 0-146,0-1-795,0 0 649,5-1-2150,15-9 2442,1-1 0,2 0 0,-11 2 0</inkml:trace>
  <inkml:trace contextRef="#ctx0" brushRef="#br0" timeOffset="-20505.73">24446 6664 6686,'-23'3'403,"5"-1"-369,18-1 918,0 0-683,2-1-45,3 1 34,3-1-45,5-3-101,2-3-78,4-3 89,-2-1 235,-1-1 1,-1-3 157,2-7-382,-4 6 0,-2 0 46,-5-7-136,-4 7-21,-2 3 22,0 1-12,-26-3-44,14 5-73,-8 3 0,0 2-39,6 5 56,-5 4-157,5 6-3247,4 0 3426,0 4 12,7-5-102,0 12 123,2-8-66,1 20-23,0-15-56,1 15 124,0-12 33,1 6-23,-1-4-302,0-2 1,1 1 313,0 4 5,1-7 0,-1 0-61,-1-7 56,1-1 3941,1 8-3695,-1-7-224,1 5 0,-2-8 0,-1-5 135,0-2-68,0-2-190,0-1-448,2 0-415,2 0-694,3-3 1669,5-3 0,-6 2 0,2-3 0</inkml:trace>
  <inkml:trace contextRef="#ctx0" brushRef="#br0" timeOffset="-19937.73">24539 6716 9364,'15'-10'436,"0"-1"1,0-5-364,4 10 1,-1 4 71,-4-2 23,-1 2-78,9-3-68,-5 4-22,5-2-56,-6 1 0,-8 2 45,0-1 0,-6 1-23,3 0 12,-1 0-45,1 0 56,-2 0-34,2 0-460,0 0-952,4 0 169,0 0 1288,0 0 0,-6 0 0,-2 0 0</inkml:trace>
  <inkml:trace contextRef="#ctx0" brushRef="#br0" timeOffset="-17677.73">23493 6994 11616,'26'-4'11,"-1"-1"-6,-4 5 1,1 0-5509,13-1 5508,-11 0 1,1 0-6,5-1 0,-2-1-572,-5 3 0,1-2 576,4 2 0,3-2 0,-4 1 7,-5 0 0,-1 0 6,8 0 0,3 0 315,2-4 0,3-1 0,0 1-310,-8 2 1,0 0-1,0-1-22,-2 0 0,3 0 0,-2 1 0,-1-1 6,11 2 0,-8 0-18,-10 1 147,9 1-113,-14 0 2152,0 0-2095,-6 0 3395,7 0-3340,0-2-1549,7-4 1,4 0 1599,-6 1 0,3-1-146,10-3 0,1 0-39,-5 2 0,-1 2 0,-4-1 0,0 1-11,-3 1 0,-3 2 11,0-2 44,-7 3-10,-12 1-236,0 0 3079,-7 3-3561,-1 3-32,-6 4-136,4-1-492,3-2 223,9-4-3414,10-2 4535,5-1 0,-2-1 0,-2 0 0</inkml:trace>
  <inkml:trace contextRef="#ctx0" brushRef="#br0" timeOffset="-15117.75">23837 7471 6742,'-25'3'257,"5"0"-100,20-3 426,0 0-516,-1 2-89,0-1 11,-2 3 22,1-3 23,2 0 1120,0 0 773,0 0-1647,-2-1-202,-3-12-66,2 3-12,-2-12 0,5 6-12,0 0 12,0-1-33,0 0 33,3-2-3415,1 3 3415,4 0-11,3-1 0,1 2-34,-4 4-33,-2 5-292,-4 5 325,1-2 45,4 1 0,1-2 3392,1 0-3403,1 1 0,-3 0-79,-1 2-66,-1 0 156,-2 1 22,7 13-22,-3-2 11,2 13 0,1 4-11,-5-4 0,-1-4 0,-1 1 0,-1 4 0,0 8-3369,-2-13 3391,0 3-57,0-10 58,0 0 10,0-11 57,0-2 201,0-1-246,0-4-34,0-6-11,0-8 0,1-6 11,4-3 0,2-2-11,-3 8 0,3-2-1365,0-11 1382,-4 6 0,0 1-511,-1-3 494,-2-3-11,0 10 11,0 12 2403,0-3-2470,0 13 1055,0 0-1033,4 1 998,2 3-953,4 3 0,5 12 0,-5-1 17,-3 10 0,-1 3-17,-3-1 5,-2 3 1,1-1 16,-2-11-10,0 3-1,0-13 34,0-6 111,0-1 663,0-3-819,0-6 0,0-2 0,3-7-6,7-6 1,3-1-7,3-9-1119,-3 7 1,2-4-1,-2 4 1131,-3 5 0,-2 2-11,5-11 0,0 2-2291,7-4 2246,-12 15-336,7 2 397,-7 31 1,-1 7-6,4 1 0,-2 3 0,1 0 11,-2 1 6,-3-5 0,0 0-17,-1 6 0,-1-9 0,0 0 22,-3 0 2247,0-8-2247,0 0 12,0-10 3369,0-2-3448,0-2 45,0 2 11,2-2 45,-1 2 124,1-2-80,-2 1-671,0 0 571,17-2 0,-12 0 0,12 1 0</inkml:trace>
  <inkml:trace contextRef="#ctx0" brushRef="#br0" timeOffset="-13212.75">25187 6664 8624,'-9'-1'337,"3"0"-181,6 1-156,0 0 0,6-2 12,7 2 66,9 0-22,8 0 101,4 0 11,3 0-11,-1 0-23,-2 0 482,-9 0 1,-2 0-136,-2 0-200,8 0 21,-29 0 314,0 0-593,-17 0-175,-3 0 1,-2 0 89,-5 4 1,1-1 22,-2-1 0,-1 2-129,-6 9 0,4 1 56,3 1-1613,4-1 1,3 0 1668,8 2-168,-2 8 146,8 6 11,-1-1 55,7 1-21,3-9 33,4 0 0,2-2-34,6 2 34,-5-6-22,5 1 22,-5-7 0,5-3 22,-1 2 12,2-3-12,3-1 169,6-2 77,-3-1-32,5-1-23,-6-4-11,-2 0-23,-1-4-112,-3 0 23,-3-1-1,-3 3 3382,-5 1-3415,0 1 11,-3-2-56,2 0 0,-2-3 12,0 2 10,0-3 1,0 4 11,0-1-34,0 4-11,-4 1-45,-2 0-45,-18 2-55,-7 0 134,2 0-3393,3 2 3393,18-2 11,3 3 0,2-3-22,3 0-1748,-2 0-1,4 4 740,5-1 1031,19 7 0,-13-6 0,8 3 0</inkml:trace>
  <inkml:trace contextRef="#ctx0" brushRef="#br0" timeOffset="136361.27">10091 5526 9241,'-8'-2'33,"2"-1"1,6 2 548,0 1-537,0-2-34,0 1-11,-1-1 0,1 1 0,-2-2 0,0 1 0,-2-6-11,0 3 11,0-4-22,3 5-46,-2-5 68,3 2-11,-1-5 11,1 4 11,0 1 23,-1-1-34,0 4 11,-3-6-22,1 5 11,1-5-11,1 2-45,1-3 45,0-2-12,0-7 23,4 1 34,-3 2-12,4 8-22,-4 7-145,0 2-169,0 0 168,4 0 124,1 0 0,5 1 22,0 4-12,8 8 24,-5 1 10,9 11-22,-10-7 0,6 10 22,-10-12-22,2 5 12,-7-7-1,-2-1-11,1 0 11,-3 4-11,1-4 0,-1 4 11,0 1 23,0 10-23,0-4 67,0-1 57,0-16 369,0-7-403,0 0-57,0-11-44,0-7 0,0-5 6,0-1 0,0 0-390,0 1 384,0 3 0,0 1 0,0 4-23,2 0 1,5-5 22,1 7-11,3-4-12,-2 9 12,-4 4-34,-1 1 12,-4 3 372,0 0-406,2 0-124,-1 0 23,6 0 168,0 5 23,11 7-23,0 10 22,-1 0-3414,-3 3 3414,-6 1 12,-3-7-12,-1 4 113,-4-10 313,0-7-111,0 0 55,0-6-448,0 0 3448,0-3-3448,0-1-79,1-8 34,2-1 90,3-6-34,1 3 1,2-2 44,-2 0-12,1-1-3391,1 1 3403,-3 3 23,2-2 21,-5 6-44,0 2-22,-2 5-12,-1 4-605,0-1 639,4 6 0,7 9 11,0 2-11,6 8 12,-8-4-12,-1 1 0,-1 4-2246,-2 0 2279,1 4-21,-4-1 32,-1 3-44,-1-11 23,0 1 44,0-13 56,0-2 2493,0-3-4443,0-3 3875,2 0-2048,1 0 0,-1 0 0,0 0 0</inkml:trace>
  <inkml:trace contextRef="#ctx0" brushRef="#br0" timeOffset="137986.27">10634 5354 8490,'-18'-11'212,"4"2"-189,14 9-225,0 0-89,-2 2 291,2 9 0,2 1 17,4 7 0,2 2-17,2 3 28,0-2 0,0 1 61,1 7-44,0-1 67,4 2-78,-8-18-12,5 4 56,-6-8-10,-1-1-34,-1-3-34,-2-3-34,-2-2 135,0 0 213,6-4-158,0-5-100,4-6 50,3-12 1,0-3-96,1-1 0,-4 9 1,3-3-1,-2 3 112,4-4 34,-2 2-67,-5 9 66,-6 10-133,-2 3-823,0 1 1,0 1 0</inkml:trace>
  <inkml:trace contextRef="#ctx0" brushRef="#br0" timeOffset="139252.27">10608 5195 8019,'-20'-5'504,"4"0"-358,16 5-605,0 0 481,16 3 0,-2-1 79,15 2-45,-7-1 79,6 1-12,-3-2-56,-2 0 34,-8 0-3459,-10-2 3380,-1 0 1,-4 0-2567,0 0 2544,4 3 0,-4-2 0,4 2 0</inkml:trace>
  <inkml:trace contextRef="#ctx0" brushRef="#br0" timeOffset="140211.27">10740 5129 7156,'23'4'415,"-3"-1"-359,-10-2 0,-2 1 23,1 0 145,4 0-168,-4 1-34,0-1-11,-7-1 90,1 0-34,-2 2 12,2-2 55,0 3 101,1 0-168,-1-2-44,1 3-23,-3-5 90,0 0-68,-1 4 135,0 3-90,-2 15-55,-1-4 10,-3 6-22,1-10 0,-3 2 11,2-6 56,0 2 68,3-10 279,1 0 573,-2-2-864,0 0 168,-12 0-291,5 0-45,-4 0-44,8 0-57,3 0 34,-1 0 90,0 1 22,1 0 0,-1 1 44,3 0-32,0-2-3744,2 0 2399,15 0 1333,4 0 0,0 0 0,-3 0 0</inkml:trace>
  <inkml:trace contextRef="#ctx0" brushRef="#br0" timeOffset="141486.27">11058 5526 8176,'-9'-13'762,"6"0"-415,17-8 1,4-1-315,-4 5-5,0-5 0,-4 1-17,-10 15-22,-2-4-45,-3 6-67,-3-2-34,-7 4 79,4 1-3381,-4 0 3257,6 1-79,1 0 91,0 3-23,-1 1 23,2 5-45,-1 2 89,3 3 135,2 1-23,2 7 34,0-5 3392,1 6-3414,0-10 22,0 2 0,0-4 0,0 4 22,2-4-22,1 1 23,3-4-1,2 1 45,2 2 34,3 0 157,8 1-113,-8-5 68,4-4-101,1 1-67,2 1-23,-2-1 326,-3 1-34,-10-5-68,-3 0-179,0 0-33,-2 0-3261,0-18 3227,0 6 0,0-8 0,0 12 0</inkml:trace>
  <inkml:trace contextRef="#ctx0" brushRef="#br0" timeOffset="142326.27">11044 5116 7706,'3'-25'257,"11"2"-111,9 20-5527,7-1 6032,7-2-438,-10 0 277,-3 1 1,-1 0-447,-1 1 905,5-1-927,-16 4-22,-1 1 0,-4 0 22,0 0 3086,-2 0-3097,-2 0-2614,-1 0 2603,3 0 0,-4 0 0,4 0 0</inkml:trace>
  <inkml:trace contextRef="#ctx0" brushRef="#br0" timeOffset="143175.27">11481 4772 7302,'-10'18'-33,"3"1"33,7 0 11,0 9-22,0-6 5,-1-2 0,2 0 6,2 0 12,1 9 77,7-6-77,-5-10 10,5 4-22,-4-13 0,-3-1 0,2-2-3392,-3 0 3392,1 1 0,-1-1 78,9 1-10,-5-1-24,7-1 24,3 0-248,-3 0-2380,4 0 2179,-2-1 2090,0 0-1709,1-3 0,-7 3 0,-3-1 0</inkml:trace>
  <inkml:trace contextRef="#ctx0" brushRef="#br0" timeOffset="143597.27">11467 4693 5801,'-13'0'0</inkml:trace>
  <inkml:trace contextRef="#ctx0" brushRef="#br0" timeOffset="145035.27">11865 4825 7134,'-11'23'-56,"1"6"22,3-11-33,3 8-5593,1-7 5660,3 1 1397,-2-1-1397,2 1 837,0 1-859,0-8-2246,0 0 2268,0-9-12,3-2 2853,13-2-2393,14-14-269,3-2-163,-18 6 1,0-3 151,5-11-67,-15 9-22,3-11-79,-6 10 3425,-1-4-3425,0 8-2012,-1 2 2034,1 3-22,-1 4-123,0 2-762,0 1 829,0 5-22,0 20 0,0-8 44,2 7 0,1-1 46,-1-6 2000,5 10-2001,-5-18 11,3-2 46,-3-4 167,0-1 157,0-2 101,6-6-314,1-3-3493,6-5 3393,-4 1-34,-1 4-45,-4 2 11,-1 2 12,-2 1 21,0-2 35,4-4-57,-4-1 12,2-3 44,-3 0 90,-2-3 56,1 1-123,-4 2-34,-7 2-33,3 6-23,-3-1 3247,6 5-3382,3 0-1612,0 2 1086,1 6-370,0-1 1020,0 6 0,0-5 0,0-1 0</inkml:trace>
  <inkml:trace contextRef="#ctx0" brushRef="#br0" timeOffset="145571.27">12274 4613 8411,'-3'20'79,"0"-1"-23,3 1-56,0 0 11,0-1 0,0-1 34,0 8 44,0-5-38,0 4 0,0 1-29,0 3-22,0-7 0,0 0 0,2-1 0,0-3-22,2-4-12,3-1 0,12 10-33,-7-7 67,5 3 22,-13-13 57,-3-5-79,-1-1-90,2 0-123,1 0-1725,12-2 1938,-5-3 0,4 1 0,-9 0 0</inkml:trace>
  <inkml:trace contextRef="#ctx0" brushRef="#br0" timeOffset="146039.27">12156 4878 8389,'24'-14'405,"1"0"0,-1 1 1,1-2-1,4-1 0,-2 0 1,-7 5-384,-11 8-11,-7 2 12,-1 1-1312,0 0 112,3 2-235,3 0 1412,3 0 0,-3 0 0,-3-1 0</inkml:trace>
  <inkml:trace contextRef="#ctx0" brushRef="#br0" timeOffset="147740.27">11639 5235 9588,'-15'-4'11,"2"2"-134,0 2 44,4 4-167,-12 14 78,2 12 157,-1 0 11,6 2-17,9 3 0,3 0-28,-1-2 37,4 0 1,2 5 0,2-5 7,0-13 0,1-2 0,5 10 0,-1-1 0,1-5 0,-4-10 11,-5-8 0,0-2-11,-1 0 0,0 3-11,1-1 11,3 1 0,-1 2 67,7 9-55,-6-6-3326,4 6 3392,-7-12 34,1-1 79,-1-1-57,0-2-33,0 1-672,-2-1 571,9 0 0,-7 0 0,5 0 0</inkml:trace>
  <inkml:trace contextRef="#ctx0" brushRef="#br0" timeOffset="149570.27">11732 5500 6439,'-31'-2'628,"4"0"-505,22 2 113,1 0-80,-3 0 180,-1 0-324,1 0-24,-1 0 12,3 1-22,1 0-12,1 1 34,2-2 381,-1 1-426,2 0 45,0-1 146,3 3 280,6 1-303,0-2-33,5 1 22,-4-2 168,3-1-67,-4 0 22,3 0-33,-6 0-57,-1 0-55,-1 0-45,-3 0-90,0 0 34,0 0 11,1 1 22,4 0 0,-1 0 1,2 0 67,-4-1-11,-1 0-338,-2 0-502,1 1 447,0-1 68,2 1-125,1-1-1600,13 4 1971,-3-1 0,2 1 0,-10-2 0</inkml:trace>
  <inkml:trace contextRef="#ctx0" brushRef="#br0" timeOffset="150575.27">11996 5619 8871,'-11'-23'101,"2"0"-34,12 6 101,4-9-34,1 7-50,-1-3 0,-1 1-72,-2 3-1,3-12 45,-7 22 33,0 2-21,0 2-1,0 2 11,0 1-447,0 1-46,0 12 426,2-4 1,1 16-12,0-12 33,0 11 46,-2-9-68,-1 3-11,2-2 22,6 0-22,-3-3 23,4-1 21,-8-10-44,2-1 23,-2 0 10,3 0 35,2 0-24,2 0-312,11-3-1716,6-3 1984,0-1 0,-7 1 0,-10 3 0</inkml:trace>
  <inkml:trace contextRef="#ctx0" brushRef="#br0" timeOffset="150872.27">12010 5261 6406,'-13'-26'0</inkml:trace>
  <inkml:trace contextRef="#ctx0" brushRef="#br0" timeOffset="152041.27">12288 5367 8747,'-14'-5'292,"2"0"-225,12 5 0,0 0-33,-2 0-34,1 0-22,-4 0-34,1 0 44,0 0-44,0 1-44,-3 12 88,2-3-32,-2 14 32,6-4 1,-1 5-22,2-5-1,2-5 0,1-7 34,0-4 56,1-2 68,1-1 178,0-1-11,4-5-3548,5-3 3335,-2-5-850,2-2 817,-2 1-2024,-3 0 1979,-1 1-235,-4 3 280,0 1 1835,-2 1-1869,-2 1 730,1 2-764,-1 1-78,0 3-1165,0 1 4399,2 1-3144,2 4 691,1 3-680,1 2 11,1 6-11,2 1 0,-1-2-44,1-2 32,-5-8 12,1 0 112,-2-4 56,2-1-10,-1 0 10,1 0 134,1 0-67,0 0-235,3 0-156,-3 0 156,0 0 201,-4 0-122,1 0 145,-2-1-202,0-2 0,0-2-10,1-1-12,-2 0 0,2 0 11,-1 1-11,1-1 56,-2 1 168,1-5-100,-1 2 178,0-10-268,0 8-34,-2-5 45,-4 3-45,0 3 11,-5-6-22,7 9 11,-1-3 0,2 7 11,2 0 90,0 2-1849,0 0 1378,1 2-963,2 2 1333,6 4 0,-3-3 0,3-1 0</inkml:trace>
  <inkml:trace contextRef="#ctx0" brushRef="#br0" timeOffset="153429.27">12460 5209 9521,'-3'4'33,"1"0"1,8 3 33,0-1-33,-1 0-4241,1 0 4241,-1 0-1,0 1 704,0 1-703,0 1-12,1 5-22,0-2 22,1 5 34,-2-4 45,0 3 3225,0 1-3281,1 6 188,-3-5-109,1 9-124,-4-12 56,2 4 56,-2 2-78,0-7-12,0 7 1,0-5 10,-4 5 1,-5 8 397,-4-3 0,-2 1-369,2-7 0,-1 1-48,0 0 1,-1 3 0,0-2-725,3-3 0,1-2 788,-2 5 1,1 0-79,-1 10-146,4-5 169,2 5 403,4-17 212,1-2-89,2-12 247,-1-1-796,-2 1 1465,-1-2-1487,0-2 22,-1-1-34,2 0-145,1 2-1166,2 1-5377,0 1 6722,4-6 0,-3 5 0,4-4 0</inkml:trace>
  <inkml:trace contextRef="#ctx0" brushRef="#br0" timeOffset="154192.27">12645 5446 9207,'-25'-4'127,"0"-2"0,-1 2 0,11 1 130,15 1-55,0 2 269,0-4-168,2 1 369,23-11-460,8 5-162,-12 2 1,1 0-17,-1 2 0,-1 1 50,0 1 0,-1-1-39,8-1-45,2 1-45,-5 2 179,-12 2-223,3 0-68,-11 0-3843,-4 0 3268,1 0 0,1 0 0</inkml:trace>
  <inkml:trace contextRef="#ctx0" brushRef="#br0" timeOffset="154808.27">12539 5579 9543,'34'-1'953,"-1"-3"-763,-8-5-190,0 1 11,-4 1-11,6 2 45,-11 3 146,6 1 21,-14 0 24,2 1 223,-3-2-347,-3 1-11,1-1 90,-3 2-247,0-1 56,0 1 0,4 0-112,5-2-1479,2 1 302,1 0-1008,-4 1 2297,-4 2 0,-3-1 0,-3 2 0</inkml:trace>
  <inkml:trace contextRef="#ctx0" brushRef="#br0" timeOffset="158958.27">13174 5182 6215,'-9'5'650,"0"-1"-527,7-4 0,0 0 315,2 0-304,0-2-123,0 1-22,0-2-56,0 1-572,0-3 225,4 1 10,3-1 404,9-1 0,-8 4 0,3-1 0</inkml:trace>
  <inkml:trace contextRef="#ctx0" brushRef="#br0" timeOffset="160727.27">13187 5195 7123,'9'-25'2286,"-2"5"-2298,-7 20-828,0 0 1008,0-2 0,-1 1 247,1-1-326,-2 2-10,2 0-68,-3 0-56,3 0 68,-1 0-23,-2 0 0,2-2 0,-2 2 0,3 0 291,0 0-291,0-2 0,0 2 852,0-2-785,-2 2 0,1 0 112,-1 0-111,0 0-1,2 0-45,-2 0 57,0 0 21,1 0-10,-1 0-12,2 0-10,-2 0-68,1 0-23,-2 0 23,0-1 0,1 1 0,-1-1-45,1 1 34,0 0-34,-1 0 1,1 0-472,-5 0 416,1 2-46,-7 5 101,7 1-56,-6 9-23,9-2 12,-1 2 68,4-5 21,0-3 1,2-4-12,1-2-3369,4 0 3403,1-3 56,2 1 67,3-1-33,3 0 56,11-3-135,-7 1-11,5-2 12,-4 2-12,-5-1 3470,10-3-3224,-2-6-223,-1-1 55,1-3-22,-9 2-22,-4 2 22,-3 1-11,-2 1-23,-1-1-22,1 0-45,-1-3 45,1-2 0,1 1 101,-2-11-90,-3 13 0,-1-4-22,-10 12-112,-6 3 89,-5 0-66,-2 2-248,-9 5 248,7 3 83,1 2 0,1 2-61,-3 5-124,8-4 0,1 0-34,2 0 57,-1 2-202,10-8-123,0 2-840,3-3 682,4 0 662,18 0 0,-14-3 0,13-1 0</inkml:trace>
  <inkml:trace contextRef="#ctx0" brushRef="#br0" timeOffset="164882.27">13558 5063 7829,'-32'8'661,"7"-2"-493,23-5 538,2-1-1199,0 0 527,0 1-34,-2 0 0,1-1 907,1 0-896,-2 1 11,1 0-22,0-1 696,0 0-696,0 2 11,-1 1-22,-7 8-1,5-3 12,-2 3 0,5-4 0,-1 10 0,2-6 0,-1 8-11,0-6 11,1 0 11,-1 1 1,1 2 10,0 12-22,0-6 0,0 8 34,0-7-34,1-2 0,0 1 22,2 10-22,-2-6-3392,0 4 3370,-1-12 22,0-3 134,1-6 124,-1-2 10,2-6 46,-2-1-1053,2 5 4131,0-1-3325,1 4-56,-1-5-134,-2 0-852,2-3 101,0 0-627,3-1 1501,1-6 0,-2 5 0,0-5 0</inkml:trace>
  <inkml:trace contextRef="#ctx0" brushRef="#br0" timeOffset="165547.27">13664 5169 9733,'10'29'23,"-2"-2"-1,-5-8-22,-2 0 34,-1 2-1,0 0-33,0 0 23,0-1-23,-4 8 11,4-10 0,-4 0 12,4-13 55,0-5 180,0 0-303,0-2-482,0-4-189,2-6-1402,8-16 2118,-3 4 0,3 1 0,-7 12 0</inkml:trace>
  <inkml:trace contextRef="#ctx0" brushRef="#br0" timeOffset="165908.27">13677 5182 7773,'33'-16'745,"0"-1"0,0 2 0,1-2 0,72-35-1227,-106 52-683,0 9-224,0-4-180,0 9 1569,0-6 0,0-3 0,0 0 0</inkml:trace>
  <inkml:trace contextRef="#ctx0" brushRef="#br0" timeOffset="166510.27">13637 5315 10843,'24'-17'71,"-1"1"0,1 0 0,32-24-71,-56 40-23,0 0 57,4 0 156,-2 0-145,4 0 0,-1 0 22,1 0 213,8 0-157,-4 0-10,3 0 44,-1 0-146,-6 1-11,4-1 11,-5 1 0,1 0-11,-3 0 12,2 0-12,-3 0 22,3-1-11,-2 0 12,2 0-405,1 0-43,-1 0-2175,5 0 863,-4 0 1737,2 0 0,-4 0 0,-3 0 0</inkml:trace>
  <inkml:trace contextRef="#ctx0" brushRef="#br0" timeOffset="167011.27">13650 5487 9610,'36'-11'423,"-1"0"1,1 0-1,-4 1 1,0 0 0,-9 4-424,-9 5-593,-1-1 638,1 1 171,1 0 31,8 1-149,-6-2-401,6 1 292,-11 1 22,-2 0 368,-4 0-379,-3 0-2140,-3 0 1300,0 1-841,0 2 1681,0 0 0,0 0 0,0-1 0</inkml:trace>
  <inkml:trace contextRef="#ctx0" brushRef="#br0" timeOffset="168098.27">14220 5063 9521,'-20'2'-68,"-2"8"57,9 4-11,-2 5 22,7-2 33,0 3-33,1 1-11,-1 16 11,3-9 0,3-4 0,0 1 0,2 3-45,0 8 23,0-13-34,0 2 11,0-7 0,9 5 45,-1-11 157,20 7-101,-17-13 258,8 4-314,-16-8 0,1-1-213,-3-1-650,0-1 863,3-4 0,-2 3 0,1-3 0</inkml:trace>
  <inkml:trace contextRef="#ctx0" brushRef="#br0" timeOffset="168550.27">14206 5182 7930,'-10'28'56,"-1"0"0,2-2 0,3-5-56,4-8 11,2-1 11,0 0 34,0 6-33,2-4-4275,1 2 4252,3-5 860,4 1-950,10 1-44,-5-3-426,15-2 560,-11-15 0,-2 5 0,-6-6 0</inkml:trace>
  <inkml:trace contextRef="#ctx0" brushRef="#br0" timeOffset="168913.27">14246 5301 6686,'28'0'0,"-1"0"0,0 0 0,6 0 0,0 0 0</inkml:trace>
  <inkml:trace contextRef="#ctx0" brushRef="#br0" timeOffset="169256.27">14444 5143 9207,'2'31'-325,"-1"0"0,1 1 0,-1-1 0,1 1 0,4 93 0,-6-125 0</inkml:trace>
  <inkml:trace contextRef="#ctx0" brushRef="#br0" timeOffset="173401.27">14788 5301 6719,'-17'-3'606,"2"0"-584,12 3-22,-1 0 0,2 0 0,0 0 146,1 0 1198,0 0-1075,0 0 381,0 0-247,-1 0 516,0 0-941,1 0-23,-1 0 998,21-6-763,0 1-145,16-5 22,-7 6-33,-4 2 212,7 1-3616,-15 1 3449,6 0 22,-16 0-1,-2 0 57,-2 0 123,3 0-201,0 0 101,1 0 3245,6 0-3481,-4 0-3347,13 0 3403,-7 2-11,6 2 44,-2 4 35,-5-2 346,-2-2-224,-7-3-134,-4-1-56,0 1 2328,-11 3-3493,1 0 1165,-11 0 0,12-2 0,1-1 0</inkml:trace>
  <inkml:trace contextRef="#ctx0" brushRef="#br0" timeOffset="174280.27">15225 5195 9621,'24'-16'213,"1"1"0,-3 0 0,0 1 112,-7 2 0,0 0-123,7-5 89,-6 3 0,-2-1-145,3-2 45,3-11-135,-10 11 11,-2-3 34,-6 5-101,-2 6 0,-2 0-56,-1 6-594,-2 2 504,3 0 23,-1 1 123,3 0 224,-4 13-224,2-3 11,-2 9 0,1 1-11,1 2 11,1 2 1,0-1-1,1-4 90,0 8 55,0-19-77,0 1-23,0-7-3425,0 1 3391,0-2-22,0 0-22,0 0-1,0 1-33,0 1 12,0 1-114,-1 0 3438,1 0-3414,-1-1-135,1-1-3171,0-2 3440,0-3 0,0 2 0,0-2 0</inkml:trace>
  <inkml:trace contextRef="#ctx0" brushRef="#br0" timeOffset="174849.27">15079 5420 10204,'28'-10'242,"0"-1"0,0 1 0,0-1 0,0 1 0,-3 1 5,11-1 22,-7 0 0,-1 0-163,-9 4 1,-1-1-18,7-1 1,-1-1 5,-2 1 0,-1 1-5688,5-1 5694,3-1-79,-18 6 1387,-5 2-1409,-1 1 815,-2 0-849,-2 0 79,3-1 0,-1 1 3425,3-1-3470,-3 1-56,0-1 56,-3 1-4807,1 0 4142,1 0 1,-2 0-1</inkml:trace>
  <inkml:trace contextRef="#ctx0" brushRef="#br0" timeOffset="176172.27">15212 5513 9700,'34'-12'262,"-1"0"0,1-1 0,-6 4 1,0-1-1,-6 3-83,5-3 370,0 1-414,-11 4 44,9-3 23,-16 5 201,0 0-22,-5 1-124,-1 0-77,-3 0-146,2-3-79,-2 2 45,4-1 67,-3 2 101,-1 2-212,-13 5-1,-3 1-45,-15 5-146,-2 4 35,0 0 33,10-3 0,-1 2 112,7-2 0,0 0 28,-2 0 0,3 0 5,0 6-22,11-9-44,3 5 44,0 4-22,4 5 22,1-4-67,2 1 90,2-10-12,1 3-11,-2-7 202,20 4-247,-12-6 90,14 1 157,-11-4-134,-8-1-23,2 1 11,-11-1 683,2 0-358,-1 0-167,0-8-158,1-2 0,1-7 34,-1 1 78,1-3 68,-2 8-23,1 0-45,-2 9-22,0 2-146,-4 0-56,-9 1 79,-4 4 22,-1 0 11,3 1 0,11-4 67,1 0-525,3-2 66,6-1-2017,12-2-1401,7 2 3799,0-2 0,-10 3 0,-11 0 0</inkml:trace>
  <inkml:trace contextRef="#ctx0" brushRef="#br0" timeOffset="178234.27">15767 5381 10630,'11'-21'157,"0"2"-90,-1 4-22,-1 1 33,4-4-44,-5 7 0,2-2 111,-4 3-145,-2 5 0,2-2-56,-2 5-145,-1 0-169,-1 1-348,1 1 718,5 5 23,1 2-23,6 9 33,-8-3 1,1 12-23,-6-8 23,0 7-23,-2 6 45,0 1-45,0-3 819,0-6-192,0-17-358,0-3-280,0-9 0,0-5 0,3-17 0,2 5 0,4-10-11,0 9-389,-2 8 1,1-1 388,3-9-11,6-5-57,-2 7-55,-4 13-157,-3 0-224,-6 10-113,-1 2 661,10 22 721,-5-5-709,0 13 0,0 0-34,-4 0 17,-2-5 0,0-1 174,0-10 257,0-1-279,0-11 368,0-2-402,0-2-146,4-7-11,7-6-57,2-1 1,2 0 45,8-11 22,-7 10 0,-1 0 0,7-13 0,-8 11-239,2-2 239,-9 12 0,-3 5-34,-2 1-313,-2 3 179,0 2 168,0 7 45,0 17 102,0-4 1,0 1-137,3-1 0,-1-1-5,-2 1 0,2-3 72,4 2 79,-4-11 67,0 2-157,-2-4-11,0 1-45,0-4-11,0-1 34,0 0 0,0-3-1237,0 0 0,0-1 1</inkml:trace>
  <inkml:trace contextRef="#ctx0" brushRef="#br0" timeOffset="179210.27">16455 5315 8310,'14'-28'176,"-1"1"1,0 0 0,6-6 0,-5 15-166,-14 40-6,0 0 1,0 0 5,0 4 95,1-4 1,1-2-40,0 0-11,3 2 34,-1-11 67,1-4 55,1-1-77,0-1 66,2-2 13,-3-1 514,6 0-482,5-12-212,-1-2 11,4-11-3404,-8 2 3359,-1-3-44,-3 1 10,-1-1-61,-4 3 0,-1-1 251,-5-13-234,2 1-236,-6 18 292,11 18 336,5 0-57,6-1 2129,9-1-2128,2 0-12,1 0 292,7-5-225,-9 2-88,2-5-102,-5 3-145,-9 2 0,0 1-136,-8 2 1478,-3 0-1241,7 0-56,-3 0 10,3 0 23,-4 0 0,-3 0-1972,0 0 1177,-1 1-1604,6 6-513,-3 0 2856,4 2 0,-6-6 0,-1-1 0</inkml:trace>
  <inkml:trace contextRef="#ctx0" brushRef="#br0" timeOffset="179957.27">16429 4944 9229,'22'0'863,"14"1"-662,-6-1-72,-10 1 1,-1 0 60,6-1 258,-4 0 0,0 0-302,7-3-51,-2 2 1,-1-2 27,0-2 23,-1 1-79,-14 2 0,-8 1-5479,-2 1 5412,-4 0 0,3 0 0,-4 0 0</inkml:trace>
  <inkml:trace contextRef="#ctx0" brushRef="#br0" timeOffset="180551.27">16614 4786 8109,'32'6'232,"0"2"1,1-1-1,-1 0 1,0 1-1,7 0 1,0 1-1,-5-2 1,-15-1-233,-15-2 0,0 3 89,-1 6-89,0 1 34,-2 5-34,1-3 0,-2-2 0,2-2 22,-2-1-22,0-4 79,0-2 101,0-2 55,0-1-90,-7 1-3525,-12 2 3380,-2-1-34,-6 2-134,10-2-90,3 0-56,7-3 90,2 1 224,5 1 0,1-2 0,-1 1 0</inkml:trace>
  <inkml:trace contextRef="#ctx0" brushRef="#br0" timeOffset="181327.27">17196 5010 8882,'-26'4'18,"-1"0"1,4 0 0,4 1 82,8 3 134,-2 6-67,1-1-11,-3 4-34,1-2-100,0 1-1,-1 0-3403,-1 2 3404,-2 1-65,-2 2 42,5-4 0,1-1-530,-6 10 518,7-9 1,2 0 11,1 6 0,2-1 1549,3-1 0,1 1-1572,-1 1-1518,4-1 1,4-3 1540,9-8 556,9 2-1340,6 2 784,-7-4 11,-3 8 45,-11-10-34,-5 1 180,-1-3-68,0-4 3415,0 0-3627,0-3-292,0-5-1400,2-3 1770,4-3 0,-2 3 0,1 3 0</inkml:trace>
  <inkml:trace contextRef="#ctx0" brushRef="#br0" timeOffset="181776.27">17170 5143 8467,'-8'32'89,"0"0"1,0 0 0,1 0 0,-1-1-1,0 1 1,2-4 0,2-9-79,4-11-11,0 2 11,0-10 34,6 0-1804,16 0 1759,-6 0 0,6 0 0,-17 0 0</inkml:trace>
  <inkml:trace contextRef="#ctx0" brushRef="#br0" timeOffset="182177.27">17064 5288 7111,'30'-1'0,"0"-1"0,0 1 0,0 0 0,0-1 0,0 1 0,0-1 0,0 1 0,0 0 0</inkml:trace>
  <inkml:trace contextRef="#ctx0" brushRef="#br0" timeOffset="183261.27">17368 5023 9106,'8'27'168,"0"-3"-101,7-8 57,-3 0 10,3 3-112,-2 0 23,-3 1-1877,-2 13 1866,-5-9-17,-4-2 0,-1-1 16,-7 3-1375,-2-5 0,-1-1 1375,-7-1-1220,-5 3 1187,8-7-12,3-3 12,1 3 1014,2-3-1036,5-1 2693,-2 2-2649,5-5 34,-2 0 2411,4-4-1995,-1-2-472,0 0-325,1-2-135,-2-2-291,2-1-672,-1 0-649,0 0 2072,-2 2 0,2 1 0,-2 1 0</inkml:trace>
  <inkml:trace contextRef="#ctx0" brushRef="#br0" timeOffset="185698.27">13783 4931 10753,'-9'5'-11,"2"0"-22,3-5 33,1 0 0,-1 0 0,1 0 0,-2 0 22,3 0-22,-2 0 0,1 0 0,1 0 0,-2 1 22,2-1 225,-2 1 279,2-1-279,0 1 672,2-1-673,18 0-44,0 0-34,18-1-33,-5-2-40,-10-1 0,3 1-67,-3-2 0,0 1-17,0 0 1,0 0-12,1 0 0,-2 1 0,2 1 11,2-1 34,-8 1 11,-8 1 67,-2 0-67,-6 1-3597,0 0 2611,-1 3 930,-6 12 0,5-9 0,-5 8 0</inkml:trace>
  <inkml:trace contextRef="#ctx0" brushRef="#br0" timeOffset="186829.27">13981 4759 9442,'28'13'263,"-7"-6"1,-1-1-1887,10 0 1696,-11-3 0,1-1 62,5-1 616,-3-1-561,4 0 143,-10 0-322,-2 0 0,-8 0 23,-4 0 975,0 1-986,-2-1-113,0 11 146,-4 8-323,-3 4 245,-4 4-23,-1-10 0,2-2 23,-2-1 22,6-5 11,0 2-11,3-8 278,-1 3-278,2-3 0,-2 2-11,1 0 11,-2 1 11,2-1 0,-1 0 146,4-4-908,0 0 0,0-1 0</inkml:trace>
  <inkml:trace contextRef="#ctx0" brushRef="#br0" timeOffset="-185398.46">11150 6809 9196,'-21'-13'145,"6"3"-167,13 9 336,2 1-180,-2 0 34,0 0-67,0-1-79,-1 0 45,-1 0 326,-3 0-382,3-1 68,-1 1 122,5 0-133,-3 1 10,2 0-22,-1-2-34,0 1-22,1 0-22,1 0-852,-1 1 851,1 5 23,1 18-11,2-6 0,5 17-68,1-15-66,0 1 33,7 6 33,-5-5-10,5 10 55,-7-14 12,-1 3 11,-1 0-34,-3 5 34,0 4-45,0-3-45,1 1 90,-1-13 11,-2 2 0,-1-8 11,-1-1-11,0-3 67,0 0 594,0-3-235,0 0-426,0-12 0,4-12 5,2 3 1,2-3-6,-2 4 0,2-1 11,5-6 1,2 0-12,-2 5 0,-1 2 0,0-1 0,0 1 0,-1 3 0,-1 2 0,4-6 0,-4 2 0,7-5 0,-8 7 0,2-2 0,-7 10 22,-1 1 12,-1 3-23,-2 1-11,1 2-818,-1 0 560,0 4-112,0 0-358,0 5 728,0 2 0,0-5 0,0 1 0</inkml:trace>
  <inkml:trace contextRef="#ctx0" brushRef="#br0" timeOffset="-184604.46">11402 6955 10440,'28'2'44,"-1"-1"1,1 1 0,11 1 0,-11-2-56,-22-1 11,-2 0 11,-3 0 135,0 1-538,-1 0-662,0 1-1120,-2 1 2174,-1 0 0,1-1 0,-1-1 0</inkml:trace>
  <inkml:trace contextRef="#ctx0" brushRef="#br0" timeOffset="-183960.46">11336 7206 9465,'26'-6'235,"1"-1"0,2 0 0,-3 2-201,-7 0 22,9-1 0,-9 2 45,9-2-78,-9 1-1,11 0-11,-17 4 1,4-1-3404,-11 1 3392,1 1 0,-2-1 0,-2 1 0,0 0-12,-3 0-545,2 0 1,-2 0 0</inkml:trace>
  <inkml:trace contextRef="#ctx0" brushRef="#br0" timeOffset="-183139.46">11018 6558 7750,'-18'-6'515,"-1"-1"1,-10-2-448,27 7-621,1 2 0,1 0 0</inkml:trace>
  <inkml:trace contextRef="#ctx0" brushRef="#br0" timeOffset="-181718.46">11560 6703 5823,'0'13'0</inkml:trace>
  <inkml:trace contextRef="#ctx0" brushRef="#br0" timeOffset="-179791.46">11508 6677 7280,'28'-8'-217,"-11"4"0,-6 0 1</inkml:trace>
  <inkml:trace contextRef="#ctx0" brushRef="#br0" timeOffset="-178437.46">11587 6651 7392,'4'15'78,"-1"-2"12,-3-13 1647,0 1-1659,0 0-56,-2 0 102,0 3-68,-2 0-34,-1 1 0,-2 3-22,2-3 0,-1 2 0,2-3 12,0 0-24,3-1 12,-3 3 0,2-1 34,-2 2-12,2-3-10,-2 1-12,2 1 33,-5 5-22,3-2 1,-3 4-12,1-3 22,0 3-22,1-3 0,-3 6-11,6-7 11,-5 6 0,5-1-11,-2 4 11,1-3 0,0-2 11,2-3-11,-1 9 0,0-7 0,0 7 11,2-8-11,-1-2 11,1-1-11,0-1-11,0 2 11,0 1 11,0 3-11,0-1 0,0-2 23,3 1-23,0-2 0,3 3 11,-2-4-11,0-1 0,0 0 11,1 0 11,3 2 1,-2-3-12,2 2 0,-4-5 0,0 0 34,-3-1 101,1 2-45,1 0-68,-1 1-10,2 0-23,-2-2 22,1 1 12,-1-1-23,0 0 46,0 0-57,3 2 0,-3 1-57,4 3 57,-1 1 0,-1-3-11,-2-2 11,0-2 0,-1-1 0,0 1 0,-1-1-34,0 0-56,0-1-414,1-1-1109,1 0 1613,-1-9 0,0 7 0,-1-7 0</inkml:trace>
  <inkml:trace contextRef="#ctx0" brushRef="#br0" timeOffset="-177662.46">11639 6863 9868,'-22'-24'773,"3"6"-773,19 18-460,0 0 337,0 3 112,0 5 11,0 6 0,0 6 11,0 13-11,0-5 23,0 6-23,0 3-34,0-9 34,0 3 0,0-13 11,6-7-11,-3-2 0,5 2 45,0-3-34,-1 2 0,7 6 23,4-1-202,1 0 168,-5-6-3392,-5-6 3392,-7-3-11,1 0-213,2 0-135,1 0-234,3 0-461,2-3-884,3-3 1938,0-6 0,-5 4 0,-4 0 0</inkml:trace>
  <inkml:trace contextRef="#ctx0" brushRef="#br0" timeOffset="-177158.46">11587 7008 9532,'28'-8'568,"0"0"1,0 0-1,0 0 1,63-17-6453,-91 25 3576,0 0 2660,5 0 0,-4 0 0,5 0 1</inkml:trace>
  <inkml:trace contextRef="#ctx0" brushRef="#br0" timeOffset="-176318.46">11772 6677 9599,'16'14'-11,"-1"1"0,11 7 11,-3 4 61,-7-7 1,-1 0-5666,5 5 5615,-6-5 0,-1 1 1465,3 13-1420,-7-6-474,-5 1 1,0 7 0,-1-4 428,-2-9 0,-2 0-11,0 11 0,-1 4 0,-1-7 23,-5 2-23,1-11 0,0-1 2302,1-2-2246,1-5 874,3-8-572,1-5-2556,1 0 2198,5 0 0,-4 0 0,3 0 0</inkml:trace>
  <inkml:trace contextRef="#ctx0" brushRef="#br0" timeOffset="-175784.46">12156 7008 9543,'-9'-4'616,"7"1"-482,14 3 69,3-1 10,1 0-45,5 0-729,-5-1 550,1 2 45,-11 0 0,-2 0-494,-3 0-134,-1 0 0,0 0 0</inkml:trace>
  <inkml:trace contextRef="#ctx0" brushRef="#br0" timeOffset="-175178.46">12023 7166 9308,'21'6'638,"0"-1"1,1 1 0,-3-3-438,-4-3 169,13-4-235,-11 1 11,7-3-23,-9 1-22,-4 1-1,-1 1-44,-5 0-11,-1 2-11,-1 0-23,-1 1-2117,-2 0 2106,5 0 0,-4 0 0,3 0 0</inkml:trace>
  <inkml:trace contextRef="#ctx0" brushRef="#br0" timeOffset="-167679.46">12579 7034 5857,'0'-13'0</inkml:trace>
  <inkml:trace contextRef="#ctx0" brushRef="#br0" timeOffset="-166589.46">12606 6928 6159,'-3'-2'1401,"1"-1"-1132,2 3 728,-2-1-851,1-1 44,-2-2-44,1 2-34,1 0-11,-1 0-12,0 1 68,0 0-45,-1 0 22,2-1-44,-1-1 56,0 0-22,1 1 44,-2-2-12,0 2-122,1-2-23,-1 2-1344,3 1 1165,0 5 168,0 5 0,8 6 11,2 6-6,3-4 1,0 1-6,6 10-1691,-6-9 1,-2 0 1713,3 8-23,-2-2 67,-2 8-22,-1-8-12,-1-5 12,-5-9-23,1-11 12,-2 1-23,-2-1 3952,2 0-3704,-1 0-58,1 0-33,3-9-3504,4-11 3359,0-4-125,5-8 114,-2 5-2236,3 0 2258,-1 0-34,0 2-709,-1 8 1,-1 1 742,3-4 641,-3 4 1,0 2-676,-2 5 32,-2 0-77,-5 7 2174,-3 2-2791,0 0 3935,1 4-3284,-1 0 281,1 3-471,-1-2-595,0 3-67,0-2-873,1 1 1736,-1-2 0,2-1 0,-2-2 0</inkml:trace>
  <inkml:trace contextRef="#ctx0" brushRef="#br0" timeOffset="-164880.46">10938 6598 11257,'19'-8'34,"1"1"-23,0 5 12,13-3-1809,-7 4 1786,8-2 44,1 0-32,-9 0 10,9-2-17,-16 3 1,0 0-3181,4 0 3164,10 0-1,-18 2 921,0 0-909,4 0 0,-4 0 0,10 0 0,-9 0 45,5 0 616,-5 0-617,1-2 3393,-5 2-3370,-3-3-22,-5 3-34,-2-1-3887,-2 1 2957,0 3 919,-3 1 0,2 0 0,-2-1 0</inkml:trace>
  <inkml:trace contextRef="#ctx0" brushRef="#br0" timeOffset="-163790.46">11361 6465 10058,'-5'-8'572,"0"1"-381,2 6-46,2 1 382,0 0-1715,0 0 1188,9 5 0,1 0 11,8 5-3403,2-4 3404,9 8 33,-7-4-23,5 3 23,-13-3-23,-6-4 45,-3 4-55,-3-4 3402,-1 5-3414,0-4 22,0 3-10,0-1-12,0 4 0,-3-1 22,1-1 0,-4 2-22,3-6 180,1-1 514,0-5-548,2-1-57,-2 1-55,0-1-23,1 1 0,-3 0-11,2 2 0,-3-1 34,1-2-22,0 2-12,3-2-57,-2 2-335,-4 4-34,-6 6 404,0 0 22,-2 3 11,5-6 0,2-1 23,5-5-12,1 0 12,2-2-3485,0-1 2263,5 0 1188,11-2 0,-6 2 0,5-1 0</inkml:trace>
  <inkml:trace contextRef="#ctx0" brushRef="#br0" timeOffset="-162538.46">12486 6518 8680,'25'6'236,"-3"-1"-1,-8-3 168,12 0 0,0 0-369,-8-2 156,24 2-100,-42-2-202,0 0 112,1 2 0,0-1 11,2 1 0,0-2 12,1 0 44,-2 0-67,2 0 0,-4 0-67,0 2-12,0 0 68,3 1 22,9 7-11,-4-4 0,5 3-22,-10-6-56,-1-1-135,-1-2-426,0 0-145,1 0-269,0 0 627,4 0 415,5 3-225,4 0-391,5 1 627,3-1 0,-10-1 0,-2-1 0</inkml:trace>
  <inkml:trace contextRef="#ctx0" brushRef="#br0" timeOffset="-161934.46">12685 6518 9543,'29'6'63,"1"0"0,-1-1 0,2 2 0,-2-1 0,6 0 0,0 0 0,-5 1 0,-13 2 161,-17 4 34,-24 9-191,7-11 1,-2-2-24,-1 1 1,-1 0-34,1-3 1,2 0 21,0 1-33,3-3 0,5-2-22,5-1 11,2 0-23,3-1-1299,0-1 649,9-1-515,4-2 1199,23-4 0,-19 3 0,8 0 0</inkml:trace>
  <inkml:trace contextRef="#ctx0" brushRef="#br0" timeOffset="-160770.46">13174 7074 8176,'34'-16'1087,"-7"1"-695,-22 7-78,-1-3-23,-1 0 135,1-10-179,-2 6-1,2-8-11,-1 9-67,-2 3 45,0 3 124,-1 0-237,0 3-21,0 1-68,0 3-11,0 0-22,-3 1-225,-28 4 46,3 6-1608,2-2 1,1 2 1718,7 1 1,1 1 44,-5 9-2302,8-1 2224,11 13 112,6-12-45,6 5 0,3-1-23,5-5 45,-4-4 1,0-2 2268,2 1-2246,-7-4 3392,2 0-3404,-4-5 23,0-2 23,-2-1 55,-2-3 23,3 0-3224,7 0 3134,0 0 0,4-1-11,-5 0-45,-2-1-1423,5 1 292,-2 1-23,2 0 1199,-3 0 0,-6 0 0,-1 0 0</inkml:trace>
  <inkml:trace contextRef="#ctx0" brushRef="#br0" timeOffset="-160042.46">13187 6651 9017,'28'15'296,"-9"-8"1,0-1-185,6-4 0,11 0 34,-13-1-1,0-1-33,-1 0 40,1 0 0,0 0-96,-2 0-12,14 0-3256,-33 0 735,0 0 1323,-2 1 1154,0 0 0,0 1 0,0-1 0</inkml:trace>
  <inkml:trace contextRef="#ctx0" brushRef="#br0" timeOffset="-159469.46">13730 6518 9106,'-1'28'0,"3"-9"56,-7 10-22,4-12 22,1 6-11,0-7-34,0 1 0,0-5 45,2 5-11,2-5-12,5 7-21,-4-11-1,2-2-358,1-5-124,1-3 471,17-9 0,-15 7 0,6-7 0</inkml:trace>
  <inkml:trace contextRef="#ctx0" brushRef="#br0" timeOffset="-159118.46">13770 6479 7437,'-14'16'0,"2"-2"0</inkml:trace>
  <inkml:trace contextRef="#ctx0" brushRef="#br0" timeOffset="-158219.46">13942 6531 7963,'22'21'650,"0"-1"0,0 2 0,-8-10-718,-14-14-245,0 2 234,0 5 46,0 1-68,0 18 45,2-3 34,0 5-46,13-2 68,-8-16 0,10 3 191,-11-11-68,5-6-22,-3-3-23,1-6 90,4-19-123,-7 19-45,3-9 11,-9 23 56,0 1-11,0-2-56,0 1 12,0-2 55,0 1 67,0 0-111,0 0 33,0-2-33,0 0 22,0 0-45,0 1-34,-1 0 34,0 0 0,-1 0 45,0-1-45,0 2 0,0-1-191,0 2 45,0-1 0,-3 0-436,2-4 235,-1 1-1,0-2-44,3 3-717,0-2 1109,1 2 0,0 1 0,0 1 0</inkml:trace>
  <inkml:trace contextRef="#ctx0" brushRef="#br0" timeOffset="-156454.46">14074 6558 9129,'2'20'44,"0"-3"-32,-2-8-12,0 0 0,0 0 56,8 10-45,-2-8-11,7 8 11,-6-10-11,0-1 11,-3-1 124,1 4-124,-2-3 22,1 2-33,0-5 56,1-1 12,0 0 111,4 1-45,-2-3 1,3 1-46,-4-2 34,-2 0-55,1-1 11,-1 0-23,2 0-34,-2 0 1,2 0-192,-1-2 169,-1 2 57,-2-2 178,1 1-67,-1-3-56,0-1 0,2-2-11,-1 0-79,-1-2-11,0 0 68,4-13-12,-3 12-56,1-11 23,-4 15-23,0 1 11,0-1-22,-4-1 0,1 1-11,-3 0 0,5 3-23,0 1 1,1-1-12,0-1 45,0 0-23,0 0 23,0 1-11,0 1 302,0 2-335,-1-2-113,0 0-11,-2-1-1827,1 1-246,0 1 2241,1 0 0,1 1 0</inkml:trace>
  <inkml:trace contextRef="#ctx0" brushRef="#br0" timeOffset="-155706.46">14325 6452 8120,'-9'24'582,"2"3"-435,6-7-47,1-3-32,0 4-24,0-8 24,0 9-35,0-5-10,0 11-12,0-8 22,0 1-10,0-6-23,0-6 0,0-1-11,3-4 11,1 0 134,2-1 79,2-1 0,-1-2-34,3 0-45,-1 0 136,9-2-270,-8 2-427,16-3 360,-19 4-45,8 1-78,-9-1-908,-2 0 997,1-1 11,-1 0-627,2-2 717,3-3 0,-4 2 0,0-2 0</inkml:trace>
  <inkml:trace contextRef="#ctx0" brushRef="#br0" timeOffset="-155035.46">14246 6571 9767,'33'-5'222,"0"-1"0,0 1 0,-1-1 0,-2 1 0,-8 1-66,-12 3 1,0-2 0,-3 2 78,-2-1 23,2 0-168,-1 0-56,0 0-34,-3 0 0,1 1-12,-2 0-369,-2 1-89,2 0 78,5-3-1233,5 1-594,1 0 2219,1 0 0,-8 2 0,-3 0 0</inkml:trace>
  <inkml:trace contextRef="#ctx0" brushRef="#br0" timeOffset="-153897.46">14008 7140 11930,'21'-12'1366,"2"2"-1118,3 4-103,0 0-5727,-1 1 5638,-1 1 535,-3 1 0,-1 0-535,3 0 808,12-1-517,-14-2-380,-12 5 10,5-2 3066,-10 3-3144,0 0 0,2 0-78,-4 0-4621,-1 0 4800,-4 0 0,2 0 0,-2 0 0</inkml:trace>
  <inkml:trace contextRef="#ctx0" brushRef="#br0" timeOffset="-153357.46">13981 7325 7997,'34'-1'531,"0"0"0,-1-1 0,1 2 0,0-2 0,-1 1 0,4 0 0,3-1 0,-3 2 0,-7-2 1,-12 1-386,-12-1-45,-4 2 11,0-1-1610,-2 1 0,0 0 0</inkml:trace>
  <inkml:trace contextRef="#ctx0" brushRef="#br0" timeOffset="-152133.46">14815 7061 9946,'-9'14'-78,"1"8"33,7-2 23,0 3 156,18-5 583,10-11 0,4-2-499,-9-1 1,0-1 16,14-4 1,-3-3-961,-3-10 893,-6-6-62,-10 7 1,-2-2 251,1-12-256,-3 3-91,-35-2-308,5 17 0,-4 0 179,-5-1 1,0 1 105,3 2 1,1 2-45,-5-1-347,15 4-46,4 1 1074,-2 2-861,0 4-10,-2 5-45,-2 4-505,2 7 325,4-4-134,4 6 605,20 6 0,-11-16 0,11 7 0</inkml:trace>
  <inkml:trace contextRef="#ctx0" brushRef="#br0" timeOffset="-151539.46">15013 7061 9913,'-1'34'112,"-1"1"0,1 0 0,-1 0 0,1 0 0,-1-1 0,1 1 0,-8 161-78,9-196-1323,0 0-123,3 0 471,3-5 941,5-2 0,-4 2 0,-2-2 0</inkml:trace>
  <inkml:trace contextRef="#ctx0" brushRef="#br0" timeOffset="-150168.46">15158 6968 9845,'8'-5'415,"6"1"-224,20 3-12,0 0-100,-1 1 21,-3 0 96,-9 0 0,-1 0 107,6 0 224,2 0 324,-21 0-840,-5 0-268,-2 0 100,-9 8 168,2-3-11,-15 8 0,8-5 0,-7 3-168,2 2 0,0 0-11,-6 7 78,1 3 0,1 0 22,7 0-33,-1 7 45,14-14 0,2-2 44,1-3 23,12 3 23,-3-5 22,11 2-12,-6-7 1,-2 1-12,1-1 45,5 4-22,-6-3 124,7 1 144,-13-6 135,2 1-134,-2-4-90,4-5-112,-1-5 34,2-3 190,-3-1-168,-2 8-168,-3 1 12,-3 8 581,0 0-649,-3-1 34,-5 0-23,-2 1-11,-4 0 0,1 0-45,0 0-3291,2 0 3392,1 0 45,2 0-45,3 0-11,3 0-2410,1 0 1223,1 0 357,5 2 2888,4 3-4321,6-2 2274,0 0 0,-6-1 0,-3-2 0</inkml:trace>
  <inkml:trace contextRef="#ctx0" brushRef="#br0" timeOffset="-149366.46">14669 7457 9207,'19'-9'369,"0"0"1,3 1 0,1 0-258,5 3 1,2 3-862,2-2 1,0 1 798,0-1 1,0 1 44,-1 1 1,-1 0-40,-2 0 0,0 0-1693,-3 0 1,0 2 1692,-4-1 0,1 0 315,-3 0 1,0 0-193,3-1 1,-1 0 44,10-1-33,3-2 223,-8 0-246,-6-1 345,0 2-625,-12 1 2802,-5 3-6500,-3 0 1989,-8 0 1821,-1 0 0,-2 0 0,5 0 0</inkml:trace>
  <inkml:trace contextRef="#ctx0" brushRef="#br0" timeOffset="-147928.46">14947 7775 7930,'5'-25'466,"-1"1"1,0 2 0,0 3-276,4-2-5504,0 6 5738,3-9-1345,1 6 1111,5-7 1051,5 1-1242,-5 9 0,3-1 0,-10 9 0,-1 2 2234,-1 2-2525,-2 1 3321,-3 1-3186,2 1 139,1 0 6,2 5-56,6 9 44,-3 11 46,2 8-23,-8-5 22,-2 0 68,-3-8-34,0-4-34,0-5 326,0-10 369,0-1-571,0-7-113,6-21 12,-1 4-17,-1 4 0,0 0-17,3-4-3392,-2 2 3404,2 2-1,0 0-111,1 5-23,-1 5-616,-2 4 480,0 6 181,2 1 1735,5 12 0,0 3-1679,0 4 11,-1 1 0,-2 2-34,-7 3 34,-2 0-11,0 0 11,0 0 0,0-9 79,0-2 705,0-12-795,0-20 0,3 3 22,5-17 23,7 1-1,1 9 12,1-3-22,8 7-68,-12 7 22,9 1-33,-14 8-11,-2 1-11,-1 0 11,-1 0 67,1 6-12,-1 2 12,-1 7-78,0 0 22,-2 2 34,1-1 22,-1-5 22,1 1-11,-2-7 0,2 0 124,-1-4-12,-1 0-785,3-1-166,0 0-2231,10 0 3059,-4-5 0,4 3 0,-9-3 0</inkml:trace>
  <inkml:trace contextRef="#ctx0" brushRef="#br0" timeOffset="-146743.46">15780 6942 9890,'20'21'39,"-4"10"1,-3 2-5689,-3-2 5654,-1 1 1,-1 1 27,-8 4 688,0-16 1,0 1-722,0 12 22,0-4-1341,0-21 1319,0-5 0,0 0 0,0 1 11,0 0 2257,0 3-2324,0 2 56,-2-5 56,1 1 3336,-1-6-3772,2 0-304,0-6-167,0-5 851,0-22 0,0 18 0,0-10 0</inkml:trace>
  <inkml:trace contextRef="#ctx0" brushRef="#br0" timeOffset="-146297.46">15688 6981 8411,'35'-2'0,"0"0"0,0-1 0,0 0 0,1 1 0,-1-1 0,-2 1 0,1 0 0,0-1 0,0 1 0,-1 0 0</inkml:trace>
  <inkml:trace contextRef="#ctx0" brushRef="#br0" timeOffset="-145543.46">15807 6981 6003,'0'13'0</inkml:trace>
  <inkml:trace contextRef="#ctx0" brushRef="#br0" timeOffset="-144572.46">15834 7166 11056,'26'-1'796,"-2"-1"-561,-6-3 50,4-1 1,2 1-40,2-2-252,-7 3 1,-1 0-40,-4 2 45,-1 2-22,1 0 44,6 0-22,-8 0 0,1 0 0,-6 1 34,1 0 11,-6 1 33,0-1-1781,-2-1 0,0 0 0</inkml:trace>
  <inkml:trace contextRef="#ctx0" brushRef="#br0" timeOffset="-143778.46">15860 7405 9778,'23'-4'515,"1"2"-6051,-1-4 5704,0 1-1055,0 1 1178,-1-1 1145,6 1-1223,-9 0 23,7-1 368,4-1-268,-6-1 1944,5-1-2638,-12 3 3682,-10 3-3335,1 1 22,0 1-11,-1 0 12,6 0 144,-7 0-66,0 0-45,-6 0-471,0 0-56,-6 3-123,0 0-257,-5 1-203,4 0-997,2 0 2062,1 1 0,3-2 0,0-1 0</inkml:trace>
  <inkml:trace contextRef="#ctx0" brushRef="#br0" timeOffset="-142796.46">15793 6716 10417,'21'10'516,"1"-2"-248,2-4 18,-5-3 0,0 0-124,0 0 1,0-1-51,18 1-11,-5-3-23,-17 1 12,-3-1-57,-5 0-10,-1 0-12,-2 2-11,-1-1 11,0 0-78,0 1-90,8 0-437,-7 0-919,5 0 1513,-9 15 0,0-11 0,0 10 0</inkml:trace>
  <inkml:trace contextRef="#ctx0" brushRef="#br0" timeOffset="-142108.46">16032 6585 9050,'20'7'487,"-1"1"1,9 1-2651,3-2 2320,-17-6 618,-1 1-742,1 2 357,-4 0-323,0 10-2979,-6-2 2957,-2 7 843,-2-1-876,-2 2-12,-3-1 22,-6 8-67,2-9 45,-3 4 45,5-10 11,1-5 3728,-1-1-3414,-1-5-370,2-1-471,-1 0 1,6 0-3273,1 0 3743,7 0 0,-5 0 0,4 0 0</inkml:trace>
  <inkml:trace contextRef="#ctx0" brushRef="#br0" timeOffset="-141039.46">16363 6809 9521,'-20'5'-40,"0"-1"1,-10 7 17,23 2 11,5 3 11,1-1 112,0 11-79,1-6-10,-2 8-1052,2-6 1029,0 3 285,0 2-285,-3 2 23,-1 1-387,0-6 0,1 0 442,0-5 1,-1 0 16,1 5 0,-1 0-95,-1 8-2871,3-4 2893,0-3-1553,2-3 1543,0-3 178,4 0 57,3-1-460,-1-6 369,2-3 2104,-5-7-1823,7 0 2534,-4-1-2960,4 1 12,-8-1-23,-1-1 1136,-1 0-1136,1 2-135,0 0 12,0 0-56,2 0-191,-3-2-157,4 0 45,0 0-2800,13-7 3282,-6-3 0,2 2 0,-9 0 0</inkml:trace>
  <inkml:trace contextRef="#ctx0" brushRef="#br0" timeOffset="-140539.46">16429 6888 8378,'6'35'-127,"0"-1"0,0 0 1,0 0-1,0 0 0,0 0 1,1 4-1,0 2 1,0-2-1,1-10 0,-2-17 127,4-24 0,0 0 0,-7 8 0</inkml:trace>
  <inkml:trace contextRef="#ctx0" brushRef="#br0" timeOffset="-140050.46">16415 7180 10047,'37'-4'-276,"-1"0"1,-1 0 0,-1 1 0,-1 0-1,-14 0 1,-17 2 0</inkml:trace>
  <inkml:trace contextRef="#ctx0" brushRef="#br0" timeOffset="-139507.46">16600 6942 7269,'2'35'276,"-1"1"0,0-1 1,0 1-1,1-1 1,-2 1-1,2-1 0,0 4 1,0 1-1,1 1 1,-1-4-1,-2-9 0,-3-12-309,-5-11-23,4-1-45,-1-1-1,1 1 13,0-1-124,1 1-123,1-2-773,1-1 1109,1 0 0,0-1 0</inkml:trace>
  <inkml:trace contextRef="#ctx0" brushRef="#br0" timeOffset="-136384.46">17262 7048 5756,'0'0'0</inkml:trace>
  <inkml:trace contextRef="#ctx0" brushRef="#br0" timeOffset="-135188.46">17262 7048 10619,'21'-2'269,"-2"-2"-180,-7-2 158,0-3-34,3-3-124,-1-1 158,8-9-101,-6 6-12,3-7-67,-8 9 90,2-6-11,-6 0-3449,-1 2 3449,-4 3-101,-2 6-12,0 2 1,0 1-34,0 2-22,0 0-23,0 3-224,0 0 3022,0 5-2764,4 2 22,9 22 0,-3-8-11,6 13 11,-7-13-11,-2-2 0,0-2 23,-2 3 0,-1-7-1,-2 4-11,0-5-11,-2 0 34,0 0-12,0 2 68,0-2-34,0-3-22,0-3-12,0-5-3877,0 0 1682,0-2 2173,0 1 0,0-1 0,0 1 0</inkml:trace>
  <inkml:trace contextRef="#ctx0" brushRef="#br0" timeOffset="-134267.46">16878 7351 8635,'35'-5'323,"-2"-1"0,0 0 1,2 0-1,-5 0 1,1 1-1,-3 0 1,-7 1-212,2 2 0,-1-1 34,3 0-4196,2-2 4139,1 1 135,4-2-749,-2 0 693,-1 1-72,0 0-62,-3-1 33,2 2 0,-2-1 56,0 1-45,-7 0 1,0 1-1,10-2-28,-10 1 1,0 1 5,7-1-67,7 1 11,-8 1 1543,-2 2 0,-1 0-1297,9 0-33,-8 0 0,2 0-73,-3 0 0,1 0-621,3 0 0,1 0 533,0-3 1,2 0-1,-1-1-493,4 0 0,-1 0 441,-4-1 0,1 0 0,-4 0 0,-2-1 0,-1 2-44,14-2 44,-19 2 0,-4 3 78,-12 4 2835,-1-1-3069,0 2 1544,0-3-3449,-1-1 492,2 0-594,-5 1 2163,-4 2 0,3-1 0,0 2 0</inkml:trace>
  <inkml:trace contextRef="#ctx0" brushRef="#br0" timeOffset="-131091.46">17090 7749 6339,'-26'1'176,"0"1"0,0 0 1,-11-1-1,9 1 26,19 1-22,1-1-5662,0 1 5650,1 1 1869,-3 0-1702,6-2 817,-3 1-503,7-2 383,-1-1-461,10-4 3280,4-2-3638,10-7-34,-4 0 1,1-1-1,0-2 0,-1-2-1763,4-3 0,-2 0 1623,-5 4 1,-3 1 49,4-7 68,-12 13 34,-3 2-168,-2 3-35,2-5 1,-2 2-11,1-3 3379,-1 1-3401,0 5-1,0 0-101,0 3-156,0 2-57,0 9 259,0 4-24,0 24 51,-1-8 1,0 1 72,-2 2 0,0 1 0,1-7 0,0 2 0,-1-4 0,-1 2 0,-1-3-680,2 1 1,-1-3 691,-1 5 20,1-4 2,3-2-2965,0-3 2954,1-4 78,-1-1 67,0-6 852,-1-2-79,0-3-637,-1-1-304,-5 0 22,-4 0-11,-4 0-11,-1-1 23,0 0 3413,3 0-3368,7 0-91,2 1-78,5 0 34,5 0 213,9 0-12,11 0-33,9 0 11,1 0 56,0 0 5,-14 0 1,-1 0-3386,8 0 3335,4 0-161,-15 0 206,1 0-78,-8 0 33,0 0 168,-8 0-313,-2 0 2371,-4 0-5845,-1 0 1345,-2 2-444,2 2 2595,2 3 0,3-1 0,-3-3 0</inkml:trace>
  <inkml:trace contextRef="#ctx0" brushRef="#br0" timeOffset="-130377.46">17500 7762 9521,'26'-7'1438,"-1"0"0,-2 1 0,-2 1-1405,1 1-33,-1 1 12,-4 1-24,-2 0 12,-4 2 0,-6 0 12,-2 0 111,-3-2-2353,0 2 998,0 6-270,-2 3 1502,-7 7 0,4-7 0,-4-1 0</inkml:trace>
  <inkml:trace contextRef="#ctx0" brushRef="#br0" timeOffset="-129519.46">17871 7683 10518,'-6'-18'448,"5"1"-403,6 0 101,5-4 33,-2 3 45,-2 2-45,-4 9-78,-2 4-247,0 3 1,0 5 145,0 3 11,0 8-6,0 6 1,0 1 5,0 5-6,0-6 1,1-1-6,1-4-11,0-9 11,1-1-11,-3-5 0,3-1 0,-2-1-23,3 0 68,5 0-617,5 0-874,9-1 1457,4-10 0,-10 7 0,-3-8 0</inkml:trace>
  <inkml:trace contextRef="#ctx0" brushRef="#br0" timeOffset="-129120.46">17924 7351 10462,'12'20'0,"-2"-6"0</inkml:trace>
  <inkml:trace contextRef="#ctx0" brushRef="#br0" timeOffset="-128084.46">18189 7537 9274,'-7'19'11,"0"1"1,-4 15 10,11-16-11,0 0 0,0 0 12,0-2 22,0 2 571,6-8-190,2-1-247,4-7-22,0-5-56,5-7-12,-3-4-55,0-3 0,-3 0-12,-8 3-22,0 1 45,-1-1-45,-1 1 45,-1 4 22,0 1-67,0 3 0,0 2-1054,0 2 1054,6 15 0,-3-6 0,5 12 11,-2-10-3403,3 5 3381,-1-5-67,5 5 78,-4-10 112,4 0 146,-5-5 90,2 0-24,0-1 3304,0-3-3281,0-4 482,2-12-717,-6 1-45,0-6 34,-6 8 56,0 3-112,0-3-57,1 4 12,-1-1 12,2 4-1,-2 3 11,0 0 1,0 1 77,0 0 12,0-1 24,-7-3-125,1 5 78,-7-4-89,7 7-145,-1 0-136,7 1-3573,0 0 2789,4 0-638,3 0 1703,4-1 0,-5 1 0,0 0 0</inkml:trace>
  <inkml:trace contextRef="#ctx0" brushRef="#br0" timeOffset="-126950.46">18493 7365 9700,'18'-1'695,"0"1"-549,1 0 10,-2 0-111,3 0 202,2 0 21,-5 0-144,-1 0 223,-8 0-145,-4 0-45,-2 0-45,-2 0-101,-1 4-22,-2-1-12,-2 5 23,-5-3 0,1 3-22,-4 0-34,0 1 0,-1 2 34,-6 4 10,6-3-3380,-2 3 3325,8-6 45,3 0-12,0 4 34,1-2 0,-1 9-45,2-7 0,0 5-89,3 3 100,0-3 34,0 8 123,0-6-56,2 6-44,3-7-11,2 3 3525,-1-11-3514,0-3-12,-1-2 112,3-4 112,-1 0-78,5 0-269,8-1 112,-3 0 45,5 0 179,-8-2 179,4-12-134,-10 4-3526,3-11 3291,-11 7-268,0 1 279,0-1-45,0-3 11,-2 4 0,0-1 90,0 5-34,0 3-22,1 0 3276,-2 3-3276,1 2 349,-4-2-394,0 0 11,-3 0-44,-4 1-23,1 1 11,-2 0 0,3 3 0,2 0-168,2 3 146,1-2-135,2 1 0,1-3-212,1 0 167,1-1-178,1-1-169,0 1 123,0 0-280,0 4-2050,7 1 2801,0-1 0,1 0 0,-3-4 0</inkml:trace>
  <inkml:trace contextRef="#ctx0" brushRef="#br0" timeOffset="-125010.46">18003 7246 10047,'22'4'348,"0"0"-214,2-4-22,-5-2 95,1 2 1,1 0-7,4-2-145,-4 2 0,0 0 0,0-1 45,1 0 101,-5-2 34,-2-2-46,1-1-67,-2 0 135,0 0-258,-6 2-67,-1 1-23,-6 2 68,3 1 44,1 0 0,1 0 12,3 0 33,-2 0-11,1 0 135,0-1-91,-3 1-66,2-2-34,-4 2-34,2-2 34,-1 2 0,1-1 45,5-1 157,1-3-90,1-1-11,-2-1 45,-4 2-68,-2 1-66,0 3-12,-2 1-34,1-1 34,-1 1 22,2-2 1,-1 2 134,2-2-68,-2 0-10,1 1-79,-2 0-12,-2 0-10,2 1 22,-1 0 22,2 0 68,-2 0 11,1 0 67,-1 0 33,0-1-78,0 0 213,3-2-324,-2 0 33,3 1-45,-4 1-22,1 0 22,-2 1-3082,1-1 135,10 1 2947,-1-2 0,2 2 0,-5-2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9T14:44:33.2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24511 13088 5812,'0'0'0</inkml:trace>
  <inkml:trace contextRef="#ctx0" brushRef="#br0" timeOffset="2043">24564 13021 9812,'4'-13'-11,"0"0"11,-4 3 0,0-4-23,2 0 23,2-3 0,1 0 23,4-6-23,-4 6 0,7-13-34,-8 18 12,7-11 22,-5 14 0,3-5 0,2 2 0,2-5 0,-2 5-23,1-1-33,-7 8-11,-3 3 0,0 1 22,0 1 23,4 0-1,5 0 1,-1 0 11,4 2 11,-3 2 0,0 3 11,2 3-11,2 8 33,-4-3-33,2 6 0,-7-4 12,1 11-12,-3-6 0,0 9 22,-3-10-22,-1 15 34,0-7-34,0 2 11,0-13 0,0-11 0,0-4 45,0 0 112,0-3-179,0-4-11,0-3-135,0-14 90,0 2-45,1-17 112,3 15-12,0-6 12,5 5-3392,-2 6 3381,1-3-2257,-1 7 2268,-2 1 0,3 1-22,-2 0-1,1 1 1,0 1 2268,2 1-2280,0 1-33,-1 2 3347,1 1-3426,-3 1-22,2 2 145,-4 0 23,3 3 11,-4 3 23,-1 15 0,-1 4-23,-1 1-11,-2 1 0,0 0 0,-3-7 0,-1-3-11,3-5 11,2-4 0,1-5 0,0-2 269,0 0-269,0-8-11,0-2 11,0-10 0,11-7-23,-4 6 23,9-3 0,-8 13-33,-2 3-12,-3 3 23,-1 3 22,-1 1-23,1 0 1,-1-1 22,3 0-11,0-1-45,5 0 11,-1 0 22,4 1 23,-4 1 0,-2 1 0,1 8 23,-1 1 10,5 21-33,-6-7 12,2 11-12,-7-15 0,0-1 44,0 15-32,0-3-12,0-13 11,0-13 45,0-3-628,0-1 0,0-1 1</inkml:trace>
  <inkml:trace contextRef="#ctx0" brushRef="#br0" timeOffset="3685">25451 12823 7750,'-19'-4'269,"4"1"-258,12 3 1,1 0-1,0 0 112,-2 0-89,2 0 66,0 0 1,2 0 56,-1 0 33,0 0-111,-2-1-34,0-4 45,0-3-79,2 1-22,1-3-79,0 7 57,0 0 21,3 0 1,5 2 0,3 0-23,14 1 34,0 2 0,7 7 0,-10 2-12,-12 7 1,-3 2 11,-1 1 0,-10 3 0,-4 0 0,-3-7 11,-3-4 1,-2-1 11,2-6-1,-1 0-22,8-4 0,2-1 0,2 0 11,1-1-11,2 0-101,-1 0-11,1-2 90,0-3 22,7-3-12,2-3 12,8-2-22,2-3 22,-3 6 0,1-2 78,4-3 1,0 0 213,6-3-203,1-1 34,-28 19-156,0 0-79,-3 0 11,-2 3 11,-6 4 46,2 2 32,-4 4 1,5-2 0,0 2 11,2-2-34,1 1-11,2-1-11,3 0 45,0-1-23,0 1 12,2-3-23,10 1 34,1-4 0,5-1 11,-6-3 22,-1 0-22,2-1 0,-4 0-11,1 0 0,-7 0 11,1 0 0,-2 0 0,1 0 44,4 0-32,-3 1-24,7-1 12,-6 0 0,2 0 0,0 1 0,-3-1 0,1 1 0,-5-1-100,1 2-57,-1-2-202,2 2-1612,-2-2 1971,1 1 0,-1-1 0</inkml:trace>
  <inkml:trace contextRef="#ctx0" brushRef="#br0" timeOffset="5813">25212 12929 7862,'-17'-1'90,"3"0"-90,13 1 11,0 0-22,0 0 11,-1 0 11,-2 2-11,-1 0 0,1 2-56,2 6 34,1-1-1,1 7 1,2-5 22,4 3-11,2-7 0,7-1 190,14-13-112,-14-14 0,0-2-50,-1 10 0,-2 0 16,-1-13 1,-6 3 56,-7 11 33,-12 3-123,-5 4-45,-5 2-56,1 4 0,5 13 79,5-2-34,0 13 0,9-14-56,2 0-34,2-7-78,0-2 45,0 0 67,0 0 112,0-2 56,0 2-33,5-10 21,7-9 1,3-4-40,-4 3 1,0-2 0,8-13 0,-2 1-1,-7 11 1,-2 3-6,-2-1 0,0 0 16,-3 0 1,0 1 6,0-11 111,-3 5 1,0 1-3415,0-1 3515,-7-6-22,-3 14 22,-11-4-157,9 9 1,-2-3 22,10 10-101,3 0 0,-1 1 3392,2 1-3661,0 1 257,-1 9 1,0 10 0,1 4 33,0 12-16,0-4 0,0 0-1,-1-10 1,0-1-6,-3 14 0,-1 0 0,3-12 0,0 1 5,-2 9 1,-1-1-323,5-1 317,0-3 0,0-4 0,0-5 0,0-5 22,2-5 1,1-3 22,-2-3-45,1-1-1174,-2 0 648,5-2-437,-1-4 963,7-4 0,-6 2 0,1 1 0</inkml:trace>
  <inkml:trace contextRef="#ctx0" brushRef="#br0" timeOffset="7938">25569 12810 7325,'-30'-6'-8,"1"1"1,0-1-1,9 4 8,17 2 23,0 0-23,3 0 11,-2 0 179,2 0 34,-3 0 168,3 0 124,-2 0-427,0 0 225,1 0 347,0 0-2424,26 2 0,12 1 1774,-11-1-8,1 0 1,5 1 0,-5 0-4,1 0 11,-1 1 57,-13 2-12,-11-3 0,-1 2 44,-2 7-100,-7 0 0,-11 18-11,-1-10-23,3-3 1,1-1 3358,-1 0-3336,-1 2-45,6-6 33,4-5 12,-1 0-23,3-3 34,4-2-78,-1 0-45,2-2 67,0 1 56,0 1 0,0 1 0,0 1 0,2 3-23,13 4 12,-4-3-11,14 5 55,-5-9 91,8 1-68,-6-4-45,2-1 0,-10 0 0,2 0-11,-2 0-3392,3 0 3415,0 0-23,-1 0 0,-1 1 11,0 1-11,-1 0 0,-1 1 11,-3-1 0,-2-1 3404,-4 0-3359,-2-1 212,-2 1-1444,-8-4 0,0 0-695,-7-3 1871,3 2 0,6 2 0,2 0 0</inkml:trace>
  <inkml:trace contextRef="#ctx0" brushRef="#br0" timeOffset="8686">25476 12942 8635,'13'-9'662,"3"2"-6065,6 7 5683,4 0-123,2 0 1308,1 0-1454,-3 0 480,-7 0 0,0 0-435,4 0-44,9 0 32,-17 0-32,-6 0 324,12 0-291,-7 0 3358,6 0-3246,-12 0 22,-3 0-78,-5 0 11,0 0-358,-1-2-550,-3 0-380,-2-1 1176,-5-1 0,5 2 0,0-1 0</inkml:trace>
  <inkml:trace contextRef="#ctx0" brushRef="#br0" timeOffset="9917">25371 12426 9196,'-4'-16'-146,"2"4"113,17 12-12,1 0 22,9 5 23,-5-1 0,2 3 12,-7-3-12,-8-2 0,1 1 0,-5 0 100,0 9-66,-2-4-12,1 9 12,-2-5-23,-2 3 12,-4 1-23,-3 2 0,-3-1 0,2-2 0,1-3 11,3-2 56,3-6 34,2 0-101,1-4 157,14-4-135,-2 2-11,12-2-11,6 1 23,-5 2-1,1 0-11,-11 1 0,-10 0 1,-2 0 32,-2 0 24,1 0-1424,-1 0 11,-1 4 1345,1 0 0,-1-1 0,0 1 0</inkml:trace>
  <inkml:trace contextRef="#ctx0" brushRef="#br0" timeOffset="10970">25239 13167 7246,'-18'-22'11,"4"5"191,13 17-135,1 0 101,-2 0-112,1 0-33,-3 0-12,0 1 11,3 0 12,-1 0 22,0 0 0,2 0-34,-2-1-22,1 1 0,-2 0 12,2 0-1,-1 1 56,-1 2 11,-2 1-55,1 3-46,1-4 23,1 0-11,2 0 22,0 3 45,8-1 68,3 3 88,20 1-77,-7-2-57,10 0 57,-8-2-1646,-3-3 0,1-1 1567,-5 0 0,1-1 100,9 0 1,0-1-53,-8 1 1,1-2 52,10 1 0,1 0-152,-11 0 1,1-1 33,6 0 1,0 1 44,-7-1 0,0 0 106,0 0 1,0-1 1582,-1 0 1,0 1-1690,8-2 0,-1 0 123,-1 0-190,-4 0 0,-2 1-3398,-5 2 3381,0-1 11,-9 1 12,-5 0 201,0 0-997,-2-1-1894,0-4 180,0-1 2487,-3-3 0,3 5 0,-3 1 0</inkml:trace>
  <inkml:trace contextRef="#ctx0" brushRef="#br0" timeOffset="12294">25371 13590 7974,'-26'1'41,"2"0"0,-1-1 1,7 2-20,15 2-22,0 2-11,1 1 44,8 10 147,15-2-102,-6 0 56,8-6 113,-13-9 145,0-4-3537,3-4 3229,-1-7 0,-1-3-62,2-5-139,-3 3 0,-1 0 128,-6-1 23,-2 0 5,-16-6 0,-3 1-16,0 2-35,-6-1 1,-1 5-78,9 14-214,-4 4 46,10 8 100,-2 5 34,-9 18 100,8-4-22,-2 8 22,12-10 157,2 3-190,7-5-23,3-4 1,2-1 56,5-2-12,9 5 23,-12-13 33,0-2 180,-1-3-57,1-7-32,0-3-35,-1-10-39,0-1 1,1-2-7,-4 4 1,1-2 61,5-7 0,-2 0 1369,-2 5 0,0 1-1453,-1 0 1,0 0-7,0 2 1,0-1-6,4 0 0,-2 1 22,0-1-44,2 1-23,-12 18 0,-2 1 34,0 15 11,0-1 0,0 15 11,-2-2-22,1 2 11,0 3 0,-2 1-11,1-1-3224,-3 0 3213,2-5-430,1-5 429,1-4-10,1-4 10,0-5-22,0-2 34,2-2 11,1-3 11,4-1 45,3-3 2994,12-13-3027,-3 0 49,-1-2 1,-1-2 93,5-5-110,-8 6 0,-1 1 23,6-9 5,-7 7 0,-1 0 5,3-9-55,3-5 437,-12 18-135,-3 7-381,-1 6 1126,-1 19-1092,-2 13 0,-1 4 5,2-10 0,0 1-982,-2 6 988,3-12 0,0 0-23,0 11 12,0-10 0,1 2-3054,2-11 3054,0-3 11,3-1 0,-3-3 650,1-3-650,-2 0 11,0-1 1,-2 0 2964,4-4-3648,1-5 672,3-10 0,1-1 0,0 5 0,3-18 0</inkml:trace>
  <inkml:trace contextRef="#ctx0" brushRef="#br0" timeOffset="12702">25728 13418 8938,'-23'-22'-112,"5"3"90,18 19 44,5 1 213,12 8-67,-5-4 381,12 5-280,-15-8-67,4-2-3347,1 0 3167,-4 0-11,5 0 12,-5 0-23,-4 0-11,-1 0-135,-3 0-135,-1 0 2643,5 0-3382,-1-2 1020,14 0 0,-12 0 0,6 0 0</inkml:trace>
  <inkml:trace contextRef="#ctx0" brushRef="#br0" timeOffset="14627">25966 13325 8949,'5'-9'784,"-2"-1"-470,-6 5-236,0 1-10,0-1-12,0 4-56,3-1-12,-1 0 12,1 1-212,0-1 144,0 2 24,10-1 44,-3 0-12,8 1-3380,-4 0 3381,-3 0 22,2 3 34,-5 2-45,-1 6 45,-3 1-23,-1 2 23,0 5 0,-7 0-23,-2 3-22,-3-7 0,-1-1 3381,9-10-3381,0 2 11,4-6-100,0 1 33,0 0 45,0 2-1,3 0 1,2 1 22,3-2 1,1-2 77,2 1 158,0-1-11,1 0-35,7-2-178,4 1-23,-4 0 11,2-1-11,-12 2 11,0 0 11,-5 0 1,-2 0 257,0 0-2802,-1 0 35,0 2 2487,-1 0 0,0 0 0,0-1 0</inkml:trace>
  <inkml:trace contextRef="#ctx0" brushRef="#br0" timeOffset="15309">26416 13101 7840,'-20'-8'482,"4"2"-348,16 6 427,0 0-405,4 0 68,5-1 12,7 0-1,3-3-112,-1 1 0,0 0-100,4-1-23,10 0 22,-19 4 90,2 0-112,-8 0 22,2 0 1,-8 0-762,-1 0 67,3-1-382,1-1-694,3-1 1748,-1 0 0,-2 1 0,-3 0 0</inkml:trace>
  <inkml:trace contextRef="#ctx0" brushRef="#br0" timeOffset="15827">26389 13233 9106,'4'16'1267,"3"-2"-763,31-14-314,-14 0 123,-3 0 1,0-1-67,2-3-213,6 1-34,-12-1 33,-4 2-10,-11 2-528,-2 0-503,0-3-527,2-1-997,2-5 2532,2-1 0,-2 4 0,0 0 0</inkml:trace>
  <inkml:trace contextRef="#ctx0" brushRef="#br0" timeOffset="17609">27024 13061 9577,'-12'-5'660,"3"0"-637,8 5 90,1 0-46,5 2 34,6 0 33,8 0 56,0 0 1,2-1-3516,14 1 3342,-12-2 0,-1 0 50,12 0-874,-5 0 952,-2 0 35,-4 0 291,4 0-225,-9 0 1,-1 0-68,-8 0-11,0-4 2808,-4 3-2976,0-2 1290,-5 3-4584,0 0 1266,0-3 2028,5-3 0,-4 1 0,5-1 0</inkml:trace>
  <inkml:trace contextRef="#ctx0" brushRef="#br0" timeOffset="19008">27620 12743 9364,'-10'23'11,"2"0"-6,10 3 1,1 3-2195,-2-7 1,0 1 2316,2 8 1,-1-1 596,-2 7-602,-2-16-100,1-5-23,-3-3 810,0 5-810,3-5 23,-1 4 10,2-8 2345,0-2-2278,0-4 836,0-2-857,0-1 33,0-4-90,5-4 12,3-6-23,6-3-11,1 0 11,0-2-11,2 1 11,-2-3-11,-4 3 0,1 1 0,6-12 6,-6 9 0,-1 0 16,5-9-11,-3-2-22,0 2 0,-2 2 0,1-1-1,1 2 12,-3 5 0,0 3-56,-4 12-33,-3 4 33,-1 1-34,4 5-213,-2 3 79,5 1-146,-6 0-178,0-4-147,-1-2-291,0 2-560,1-3 1546,-1 1 0,0-2 0,-1 0 0</inkml:trace>
  <inkml:trace contextRef="#ctx0" brushRef="#br0" timeOffset="19581">27686 12876 8075,'-22'20'269,"4"3"-168,24-13-12,1 5-10,7-2-34,2-1 78,3 2-33,5 1-4308,1 1 4431,0 1 11,-1-3 709,-2 1-844,-5-3-55,0 0 44,-3 1-22,1 1 359,1 6-404,-5-9-11,-2 1 3423,-6-10-3322,0-2-15,-1 0 94,-2 0-730,0-3-1746,2-4 2296,1-2 0,-1 2 0,1 1 0</inkml:trace>
  <inkml:trace contextRef="#ctx0" brushRef="#br0" timeOffset="20496">28096 12756 8613,'24'8'11,"-4"-2"45,-5-8-5660,-2 2 5648,-1 0-1064,0 0 1053,0 0 638,-2 0-548,4 1-78,-4 1 0,1 2 0,-5 1-34,-1 0 2112,-1 3-2056,-2 1 664,0 2-596,-2 3 145,0 2 11,0 2 3202,0 0-3437,-2-1-56,-2 1 22,-5 1-22,-4 1 45,-1 1-22,-8 8-3415,6-10 3392,-1 4 0,8-12-11,4-1-1,2 1 12,0-4-11,2 3 11,0-1 11,1-1 3381,0 1-3392,0-2 0,0-1-45,0-1 45,0-1 0,4-2 225,24-2-3584,-5 0 3365,-4-1 0,1-1-121,9-1 104,-7 0 11,4 1 0,-11 2 22,-2 0 12,-2 0 3491,-2 0-3121,2 0-337,-7 0-22,2-1 171,-6 1-1785,0 0-975,0-5 2544,0 0 0,0-1 0,0 2 0</inkml:trace>
  <inkml:trace contextRef="#ctx0" brushRef="#br0" timeOffset="21189">28096 12955 9375,'15'2'493,"18"1"-269,-10-1 68,11-1-124,-16 0-45,-1-1 90,2 0-45,1 0-45,1 0-22,3-2-23,-7 1 57,2-3 66,-10 3-145,-1 0-33,-3 1-12,-1 0-11,-2 0 11,-1 0 169,1 0-135,-1 0-591,0-1 1,-1 1 0</inkml:trace>
  <inkml:trace contextRef="#ctx0" brushRef="#br0" timeOffset="22285">28123 12466 7963,'-29'-3'549,"6"0"-303,22 3 483,0 0-729,5 0 56,4 0 22,8 0 46,16 0-46,-6 0-11,-5 0 0,1 0 79,7 0 168,2 0-280,0 0-34,-17 2 11,4 2 23,-14-2-34,1 1 45,-4-3 55,1 0-425,-2 1 179,0 1-358,0 1 146,0-1-135,0 1-45,0 1-56,0 2-22,0 2-157,-2-1 773,-3 1 0,3-3 0,-2-3 0</inkml:trace>
  <inkml:trace contextRef="#ctx0" brushRef="#br0" timeOffset="36864">25291 14503 8243,'7'21'138,"-1"1"0,3-1 1,1-5-50,3-11 46,6 0 11,-1-1-79,-2-2-33,3-1 223,0 0 79,2-1-157,3-2-123,4-4 23,2-6-57,2-8 0,-17 8 1,-1-1-2563,9-12 2686,-6-1 593,-9 2-45,-7-4-627,-10 11-22,-17-5-56,6 20 0,-2 1-12,1-1 1,0 1 1029,-2 1 0,1 0-1130,-10 0-101,1 2-45,2 4 56,7 7 0,1 2 79,-1 5-62,5 0 0,3 1-28,9-6 112,2 3 22,3-10-11,1-1 90,3-4-101,4 0-22,4-3-113,4-4-1143,9-13 1390,-9 2 0,-1-1 0,7-5 0,-4-2 0</inkml:trace>
  <inkml:trace contextRef="#ctx0" brushRef="#br0" timeOffset="37414">25556 14146 9207,'6'-27'168,"-1"5"-123,-5 21 336,0 1-314,0 8 0,0 2-22,0 10 22,3 2 45,0 1 124,3 3-90,-3 0-23,-1 1-39,0-5 0,-2 1-62,0-4 1,1 0 61,0 6 0,-1 3-120,0 5 0,0 3 0,-1-5 47,0-8 0,1-1-11,0 6 0,-1 4 0,0-10 23,1-11-23,0-6 33,0-2-3192,0-3 1579,5-4 1580,2 0 0,0-1 0,-2 1 0</inkml:trace>
  <inkml:trace contextRef="#ctx0" brushRef="#br0" timeOffset="38375">25728 14106 9308,'-27'-7'661,"5"1"-516,22 5-156,0 0 11,4 0 123,4-1 35,7-1-4320,5 0 4229,4-1 849,-1 3-894,15 0 23,-17 5 100,5 9-2323,-20 3 2278,-5 9 2046,-9-3-2123,-4 1-12,-12 2 11,7-11 1,-3 1-23,3-2 0,0-1-12,-2 0 1,3-2-22,-3 2 3409,12-8-3186,19-4 68,7 0 11,6 0-101,1 0-112,-1-1 239,-9 1-283,9-1-12,-14 0-12,3 1 24,-7 0 10,1 0-11,-5 0 0,-2 0 12,1 0 89,0 0-112,-2 0-3216,3 0 504,-3 0 2712,1 0 0,0 0 0</inkml:trace>
  <inkml:trace contextRef="#ctx0" brushRef="#br0" timeOffset="39295">25993 14384 9901,'-19'-14'381,"0"0"1,-11-10-382,29 24-34,1 0 695,37-7-588,-14 4 0,3 0-79,4-1 0,2-1 6,-6 3 0,-4 0 12,-2 2 32,-12 2 57,-4 9-45,-2 2-22,-2 8-1,-19 8-33,1-6 0,-1-6 0,0 0-448,3-4 1,1-1 435,-2 0 1,1 0 11,-13 11-22,10-9 0,2 0-90,-2 2 56,-2 0 44,18-12 12,3-4 23,0 1 951,8 0-918,4 1-56,7-1 0,1 1 162,6 0 1,1-2-140,-2 2-23,1-2 0,0 0 11,-8 1 22,-6 0-33,1 1 12,-7-2-12,-3 1 11,-1-1-975,-2 0-1434,0-4-3156,0-3 5554,-4-4 0,4 2 0,-4 3 0</inkml:trace>
  <inkml:trace contextRef="#ctx0" brushRef="#br0" timeOffset="39745">25874 14437 8826,'-6'7'1547,"19"-3"-1318,3 3 1,4-1 188,4-3 0,4-1 1,-2-2-296,-6-1 0,1-2-45,11 2 1,1-2-34,-8-1 0,-3-1-45,7 1 0,-6 1 0,-1 1 33,-10 2 46,4 0-79,-15 0-1580,0 0 0,-1 0 0</inkml:trace>
  <inkml:trace contextRef="#ctx0" brushRef="#br0" timeOffset="40496">25291 14781 7963,'9'-3'571,"5"-1"-200,11 4 121,4 0-77,6 0-231,-15 1 1,1-2 62,1 1 0,2-1 117,13-3 0,1 0-837,-9 0 0,0 0 502,-3 0 1,-1 0 0,0 0 15,1 0 0,-2 0-1534,-1 1 0,0 0 1494,-2 1 1,1 1-722,-2 0 1,0 0 732,-1 1 0,1 0-1494,15 0 1567,1 0-711,-3 2 1035,-1 0 902,-4 2-1260,-4-2 1060,-6 0-500,-6-2-1833,-6 0-956,-16 1 3021,-1 1 0,-4-2 0,8 2 0</inkml:trace>
  <inkml:trace contextRef="#ctx0" brushRef="#br0" timeOffset="41547">25463 14939 8322,'12'-29'706,"0"0"0,0-1 0,16-41-762,-28 71-79,0 0 45,0 3 45,0 13 12,0 1-4252,-3 11 4285,0-3 197,-1-6 0,0 0-197,-2 12-70,3-11 1,-1 0 63,1 1 1,0-2-6,0 8 11,0 5 3098,3-16-3120,0-4 11,1-4 11,7-1 675,-1-5-675,8 1 256,-1 0-245,-3-3 263,7-7 1,3-5-252,-2-3-18,4-6 1,0-1 16,-7-2 34,4-6-3403,-12 14 3414,-2 2-1907,-3 4 1964,-2 1-1,1 4-22,-2 0 67,0 0-68,0 2 2365,0 0-2432,0 2 3116,0 0-3059,0 0 22,0-2 0,0-1-78,0-2 10,0 2-44,0-1 0,0 2-33,0 0-12,0 2-986,0 0 549,0 4-1109,0-2 485,0 1 1,0-2 0</inkml:trace>
  <inkml:trace contextRef="#ctx0" brushRef="#br0" timeOffset="41842">25622 14952 9801,'-29'-3'583,"3"0"-482,21 3-34,1 0-34,0 0-33,3 0-2689,0 0 1804,1-1 885,10-5 0,-7 4 0,8-4 0</inkml:trace>
  <inkml:trace contextRef="#ctx0" brushRef="#br0" timeOffset="42622">25596 14939 9677,'-17'24'59,"0"0"0,0 1 0,-4 6 0,11-6 120,20-18 292,12-4-101,-3-5-4006,6-8 3793,-12 5 849,0-7-827,5-21-179,-8 14 5,2-6 1,0 0-6,-3 4 11,1-5 34,-7 13 179,-1 3-34,-2 3 3561,0-3-3718,-3 6 12,-2-3-34,-1 4 1,-2-1 44,-7-2 11,0 1-34,-9-3-33,9 4 0,2 1-22,2 3-23,-2-1 0,-6 1-3403,4 0 3381,-6 1-34,9 2-33,-3 2-90,-5 7 146,6-3-1,-6 5 12,8-5 22,3-2-123,2 1 3380,3-2-3413,0 14-34,4-5-79,2 10-516,9-3 136,-1-9-326,11 1 1020,11-13 0,-18 0 0,9-2 0</inkml:trace>
  <inkml:trace contextRef="#ctx0" brushRef="#br0" timeOffset="43446">25702 14781 9039,'13'-31'291,"2"-1"0,-3 1 1,-2 12-80,-10 19 1402,0 0-1603,0-1-11,0 0-11,0-2 11,0 2 11,-2 0 12,0-1 78,-1 0 134,2 0-11,-2 0-291,1 1-45,0 1 56,0 7-3336,2 4 3414,0 10-350,0 3 351,0 2-2105,-3 4 2138,-1 1 0,-2 1 0,1 0-28,0-9 0,0 1-17,-1-1 1,1-1 1084,1 0 1,-1 0-1097,-3 12-22,7-18 22,0-3-34,1 0 396,0-5-362,4 0 3425,6-5-3357,-1-2 21,4 0 34,-5-1-89,-2 0 67,1 0-12,-2 0 57,0 0-124,-1-1-22,-1-1-44,0 1-1,1 0-11,3 1 56,-2 0 22,2 0 1,-3 0-1,-2 0 45,-1 0-369,1 0-875,-1-4-3237,14-13 4414,-3 3 0,3-3 0,-8 11 0</inkml:trace>
  <inkml:trace contextRef="#ctx0" brushRef="#br0" timeOffset="43984">26032 14688 10170,'4'17'931,"-3"1"-763,-6 0-5717,-2 5 5717,-3 3-67,0 2 1442,0 2-1470,2-6 1,1-1 506,0 4-580,1-6 0,2-3 11,4-2 1,0 14-12,0-12 0,0 10 3248,0-11-3248,2-5 11,-1 2-22,4 5 28,1-1 0,-1 1-118,3 0 287,2 10-2023,-2-45 750,-3 3-459,4-15 1546,-5 8 0,-2 10 0,0 0 0</inkml:trace>
  <inkml:trace contextRef="#ctx0" brushRef="#br0" timeOffset="44419">25926 14979 11481,'9'-9'1166,"1"2"-1043,11 4 280,8 0-302,-5 1-101,1 0 0,-11 1 0,-8 1 22,0 0 57,2 0-45,-2 0-23,2 0 23,-6 0 11,2 0-23,-1 0 1,1 0-35,0 0-77,2 0-494,-1 0 45,0 0-269,0 0-4694,12-3 5501,-7-3 0,5 2 0,-11-1 0</inkml:trace>
  <inkml:trace contextRef="#ctx0" brushRef="#br0" timeOffset="45119">26152 14767 10619,'9'-29'437,"7"4"-437,-5 23 11,6-1 34,-7 3 22,0 0 0,1 3-22,-2 1 313,-2 19-155,-8-2-86,-6-2 1,-1-1-51,-7 6-45,-9-3-10,8-10-12,4-1 0,0-3 0,3 0-68,0 0 460,7-3 314,13 1-268,19-10-438,-6 3-3392,4-3 3358,-20 5 34,-2 0-22,2 0 22,-2 0 33,0 0-10,-2 0 44,-1 0-123,-1 0 378,0 0-1891,-2 0-381,3 0 1950,0 0 0,0 0 0,0 0 0</inkml:trace>
  <inkml:trace contextRef="#ctx0" brushRef="#br0" timeOffset="45865">26443 14543 11011,'31'7'437,"-3"-1"-5627,-7-6 5347,-5 0 1331,4 0-1477,-9 0 882,2 0-837,-4 0-34,1 0 1,-4 0 3380,-1 0-3392,-1 0-11,1 0-78,-1 0-281,0 0-1030,-3 0 514,1 0-88,1-1-303,0 0 1266,2-2 0,-2 1 0,-1 0 0</inkml:trace>
  <inkml:trace contextRef="#ctx0" brushRef="#br0" timeOffset="46339">26389 14741 10058,'20'11'689,"-2"-6"1,1-2-466,4-3-17,2 0 1,-1 0-208,-7 0 89,11 0-22,-14 0-22,0 1 22,-3 1-11,-2 0-33,-1 1-34,-3-2-852,1 0 23,-3-1-1917,5 0 2757,-1 1 0,1-1 0,-5 0 0</inkml:trace>
  <inkml:trace contextRef="#ctx0" brushRef="#br0" timeOffset="47713">27157 14556 10249,'-15'-5'706,"2"1"-616,13 4-225,0 0 359,7 0 729,27 0-2397,-5 0 0,2 0 1500,0 0 0,2 0 0,2 0 0,0 1 392,3-1 1,-3 1 77,1 0-454,-9 0 1,-5 0 163,-18-1-192,-4 0-3965,0 0-1087,0 2 5856,0 2 0,0 0 0,0-1 0</inkml:trace>
  <inkml:trace contextRef="#ctx0" brushRef="#br0" timeOffset="48806">27858 14106 9151,'3'-22'644,"0"0"1,3-14-825,-6 36 113,0 2 44,0 4-4228,0 5 4240,0 8 870,0 7-848,0 3 6,0-3 0,2 0-6,-2-7 0,0 2 6,1 14 0,0 0 45,-1-8 0,0-2-46,0 0 1,0 0-1090,0-3 1,0-2 1195,0-6 23,0-2 2268,0-10-2224,0-1 539,5-15-662,2 1-301,12-17 1,3-2 255,-2 2-128,-4 8 1,3-2 0,-5 2 116,0-3 5,-5 7 1,1 1-5,2-9-1,0 1 1421,-1 8 1,-1 1-1534,3-2 34,2-3 11,-10 19 22,-5 2 890,0 0-912,2 0 455,1 0-881,0 0-280,2 0-190,-2 2-23,2 2-1781,-3 3 2756,1 0 0,-2-1 0,-1-3 0</inkml:trace>
  <inkml:trace contextRef="#ctx0" brushRef="#br0" timeOffset="49352">27977 14265 9129,'-15'-16'627,"3"4"-515,12 12-280,0 0 201,0 7 35,4 0 10,5 7 56,8-1 79,2 1-123,5-1 67,2 1 0,2-1-28,-11-4 0,1-1 139,3 0 1,-1 0-1601,12 5 1433,-3-1-45,-20-8 79,3 5-45,-4-1-12,2 3 12,-4 0-12,0 3-44,-1-4 22,-1-3 11,-2-4-1714,-2-3 1679,0 1-32,0 3 0,0-2 0,0 2 0</inkml:trace>
  <inkml:trace contextRef="#ctx0" brushRef="#br0" timeOffset="50036">27779 14715 8142,'32'-17'493,"-14"3"493,17 12 1,4 4-741,-7-2-145,-5-1 0,8 1 0,-5-1-12,-2 0 1,-2 0-2837,1 0 1,0-1 2914,1 1 0,-2 0 1367,1 0-1289,4 0 788,-16 0-944,-3 0-2291,-5 0 2381,0 1 2154,-4 0-2233,-2 0-837,0 0-2110,-1-2 1322,0 0 1524,0-1 0,0 1 0,0 1 0</inkml:trace>
  <inkml:trace contextRef="#ctx0" brushRef="#br0" timeOffset="52676">28586 14489 11784,'29'-2'56,"-5"2"-44,-12 4 10,-5 1 45,-2 3 68,-4 7-113,-1 3-5,-10-1 0,-2 0-3255,-8 7 3244,-5-2 0,-3 2-6,5-2 0,-1 0 16,0 1 1,0-1 72,2 2 1,2-1-17,8-7 0,1-2-73,-6 13 0,7-8-34,6-5 12,2-6 78,2-2 426,19-4 0,6-4-314,1-2 1490,4-1 0,3 1-1614,-6-5 1,-2 2-56,3-2-6,-6 4 0,-3 1 17,-10 2 0,1 2 34,-7 0 11,0 0-56,-1 0 11,-1 0 11,2 0-11,-1 0 11,-1 0-224,1 0-7686,-1 0 7899,-3 0 0,1 0 0,-2 0 0</inkml:trace>
  <inkml:trace contextRef="#ctx0" brushRef="#br0" timeOffset="53433">28440 14701 8972,'-30'-1'418,"-1"0"0,2 0 0,10 0-384,18 1 22,1 0 258,7 0 33,3 1-78,8 0 516,16 2-337,-6-2-174,-2 0 1,0 0-130,4-1 40,-4 0 1,-1 0-30,2 0 80,5 0-69,-13-1-55,-2 0-33,-5-1 156,0 1-179,-7 1 34,-1 0-1,-4 0-1265,0 0-2399,11-4 3575,2-3 0,1 2 0,-3-2 0</inkml:trace>
  <inkml:trace contextRef="#ctx0" brushRef="#br0" timeOffset="81506">27858 15059 7426,'-19'19'112,"0"0"0,-1-1 0,8-5-56,12-13 313,0 0-425,0 3 45,-1-2 0,-1 4 11,1-1 0,-1 1 33,-1 3 102,2-3 78,-1 1-34,2-6 2062,0 0-2218,-2 0-23,1-1 22,-4-1-22,1-1 34,0-2-3370,-2-1 3336,4 0 0,-2-3 0,3 2-12,0-1 12,0-3 0,1-1 0,0-1 3370,0-7-3381,0 5 11,0-5 0,0 9 0,0 1 11,3-1-11,0 3 22,4-6-44,-2 7 44,3-4-44,-3 6 11,1 0 0,-2 2 11,0 0-34,-3 3-67,0 0 68,0 0 33,2 0 11,0 0-11,0 0 0,0 0-11,4 0-1,-1 0 12,5 3 0,-2 0 12,3 4-12,-3 0 11,-1 2-11,-1 5 45,5 11-3437,-2-3 3403,-3-2 0,0 0-11,0 3 11,0 5-11,-5-11 11,0-1-11,-1 0 0,0-6 34,-1-2 11,0-6 3918,0-2-3963,0-8-3392,0-10 3370,0-10-1,0-7 12,0 5-6,10 2 0,2 0-27,-6 7 16,9-3 0,0 5 28,-6 15 22,4-3-22,-2 1 3403,-1 1-3403,-1-1 0,0 1 11,-3 2-11,-3 0-22,0 2-12,-3 1-10,2 0-24,-1 0 68,1 0 0,2 3 12,5 11-3393,-1 1 3381,2 10 0,-2-4 22,-2 10 1,-2 5-46,-2-3 23,-2-9 23,0-16-12,0-6 67,0-2 3281,0 1-3371,0 0 24,0 1 44,0-1 538,0 0-594,0-6-11,0-3 11,0-4 0,0 0 0,1 1-12,1-5 12,1 5-33,6-15 55,-4 13-22,6-7-22,-5 9 11,4-5 11,1 1 0,-2 0 11,2 0 22,-8 9-33,2-1-33,-4 7-68,-1 0 44,4 0 46,2 0-11,1 0 22,3 1 11,-1 4 0,2 7-11,0 2 11,-2 1 24,-5-2-2,0 7-33,-1-4 11,0 4 34,-2 10-34,-1-10-11,0 0 0,0-1 0,0 1 0,0 4 0,0-7 0,0 0 0,2 6 0,0-11 12,0 3 32,0-12 35,-2-2 89,3-1 661,-3 0-751,2 0-761,-1 0-572,-1-4 1255,6-14 0,-5 11 0,5-11 0</inkml:trace>
  <inkml:trace contextRef="#ctx0" brushRef="#br0" timeOffset="103254">29366 13339 8871,'-6'13'0,"0"1"-17,-1 19 0,-1 3 17,3-3-4,0-6 1,0 5-1,3-4 4,11 3 0,0-2 0,8-8 11,7-11 45,-4-4-44,10-2-1,-5-3 56,1-6 11,2-4-33,0-9-34,-10 1 1,-1-2-672,-4 4 1,-1 0 664,3-5 1,-1 0-46,0-6 40,-3 5 78,-5 2 34,-2 9 146,-3 3-247,-1 6-56,-12 9 45,3 1 1289,-13 12-1311,13-6 11,1 3 47,6-6-47,2-2 0,5 7 11,1-5-23,6 4-10,0-9 33,-1-1-12,1-3 24,3 1 100,-2-3 145,4 0 90,1-11-3694,-6 0 3414,3-9-33,-4-6-12,-3 6-649,5-7 638,-5 8-11,-1-1 35,2-17-35,-5 14 3114,2-14-3102,-6 17 10,0 1-22,0 1 0,-4 0 0,0 0 949,-2 4-926,-1 1-1,0 2 68,1 4 33,0 0-67,5 5-11,-1 0-662,2 1 180,-1 1-201,1 1-1514,0 3 2152,0 0 0,0-1 0,0-3 0</inkml:trace>
  <inkml:trace contextRef="#ctx0" brushRef="#br0" timeOffset="104874">30094 13378 9095,'28'7'112,"-2"-1"-45,-1-7 0,-8 1-5671,6 0 5683,-11 2 203,3 1-260,-7 0 989,0 0-1022,-5-3-471,-3 0-426,2 0 1,-2 0-1</inkml:trace>
  <inkml:trace contextRef="#ctx0" brushRef="#br0" timeOffset="105358">29962 13564 7885,'11'2'627,"0"1"-437,-7-1 505,13 1 0,5-2-482,6 0-101,-2-3 0,-1 0-56,0 0-50,-5-1 0,-2 0 5,-6 2-11,-2 0 0,-3 1 0,-2 0 0,-1 0 0,-3 0-3497,0 0 3497,-1-1 0,0-1 0</inkml:trace>
  <inkml:trace contextRef="#ctx0" brushRef="#br0" timeOffset="106731">30385 13339 9341,'19'14'-11,"-3"1"22,-16 2-22,0 1 11,0 11 11,-2-4 0,2-2 1,-2 0-12,0 5-12,0-7 1,1-1 11,0 10 0,1 4 135,0-1-90,0-3-45,0-4 0,0-7 0,0-2 0,0-3 78,3 9-44,-2-12 458,3 4-211,-2-15-202,3-15-74,4-12 1,-1-4 5,-3 8 0,1 0-19,0-2 1,1-3 0,-2 2 7,-1 4 0,0 2-23,-1-2 1,1-2-19,2-6 0,0-5 0,1 4-102,0 1 0,0-1 120,2-5 1,1-3 0,0 6 16,-3 11 1,1 4-7,0-5 1,1 2 11,1 2-11,3-9 11,-4 10 11,3-10-3316,-3 11 3305,0-1 23,-1 0-12,-2 5 22,-2 4-10,-2 5-12,-2 2-59,0 2 48,4 0 3627,18 0-3346,10-3-225,-12 1 0,1 1 16,-2-2 1,0-1 118,10-1-91,-9 1 1,0 0-78,10 0 33,7-1-12,-14 3-44,-3 2 12,-3 0-3382,-2 0 3392,-5 0-203,0 2 237,-5 1 11,0 3 135,-4 2-168,0-1-34,-1 1-12,1-5 3315,-1-1-3168,2-2 192,-1 0-339,-1-1-201,1-1-381,-1-2-381,0 1 975,0 0 0,0 3 0,0 0 0</inkml:trace>
  <inkml:trace contextRef="#ctx0" brushRef="#br0" timeOffset="107490">30703 13260 8826,'15'-28'298,"0"1"1,0-1 0,-5 12-321,-12 21-12,-6 20 34,2-1 0,0-5 0,-2 3 0,1 8 5,1-7 1,0-1-460,-3 10 443,1 4 0,4-18 11,4-8 0,-1-3 280,1-6-247,9-14-1076,2-7 0,5-6 0,-1 2 1048,2-2 1,1 0-3,-1-1 1,1-1 0,-1 2-77,1 3 1,-1 5 72,-2 4-23,3-4 1,-15 17 0,1 0 33,-1 1 3119,7-2-3880,-1 0-971,1-1 1721,-3 2 0,-4 1 0,-1 0 0</inkml:trace>
  <inkml:trace contextRef="#ctx0" brushRef="#br0" timeOffset="108035">30795 13273 8142,'-14'20'325,"11"-1"-179,9-12 22,8 1 0,-4-4-78,3 1 33,5 3-100,-2-2 21,11 8-44,-12-4 23,4 3-23,-11-4 78,1-1 101,-4-1-156,2 2-23,-3-4 269,1 0-79,-2-4-302,-2-3-213,0-1-291,-1-4-672,0 1 1288,0-1 0,0 4 0,0 1 0</inkml:trace>
  <inkml:trace contextRef="#ctx0" brushRef="#br0" timeOffset="108950">30649 13576 10047,'36'-5'281,"-8"-1"-236,10 3 50,-19 0 0,0-1 107,7-2-46,8-3-44,-4 1-112,-6 3 12,4-2-1,-7 4-11,-6 2 11,0-1 45,-4 1 0,-3 0 22,2 1 90,11 0-78,-5 0-12,11 1-10,-14 1 21,-3 1-33,-7-2 12,-3 0-673,0 0-2275,-7 3 314,-2-1 2566,-7 1 0,7-3 0,1-1 0</inkml:trace>
  <inkml:trace contextRef="#ctx0" brushRef="#br0" timeOffset="110403">30623 13841 9509,'-3'-21'0,"7"-8"-22,14 1-1,-1 5 1,1 0-1,-5 8 1,0 1-23,0-1 1,-1 2-35,-4 9-55,-6 3 78,4 2 45,-2 3-3381,3 3 3414,-1 20-11,-2-7 17,-2 2 0,-2 0-2285,0 3 2291,0 10 33,-5-12 336,-7 10-302,-1-7 2179,1-3-2280,6-11 22,6-11 504,2-18 2833,6 1-3382,5-16-44,4 3 33,-5 9 1,0-2 33,4-12 0,-6 13 0,0 0-22,3-8-1,-3 13-122,-3 3-1,-5 11 112,-1 5-3358,0 3 3392,1 17 34,-1-1-23,-1 11 23,0-9-12,0 1 12,-1-3-12,-3-3 1,-2 0-1,1-7-11,0-3 34,4-6 213,1-3 3145,0-8-3403,5-1-496,15-22 496,1 6-6,-6 9 1,1-2 5,-1 1 0,0 1 0,4-5-11,3-4-23,-13 16-66,-3 4 32,-3 4 68,-3 2 12,0 5 528,0 4-507,0 6 12,0 2-22,0 3 33,0 3 146,0 2 123,0 10-269,0-9 0,0 4 89,0-13 23,0-4-78,0-3-56,0-4 22,0-3 67,0-2-224,0-1-2039,2-1-1389,2 0 3529,0 0 0,0 0 0,-3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6:47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16652 7382 9274,'-10'-26'896,"-3"1"-738,8 22 55,0-2 11,2 1-68,1 1-32,0 1-68,0 2-45,-2-1-157,2 2 135,-1 8-23,2 5 34,1 10-3392,0 8 3392,0 3-45,0-16 1,0 0 38,0 1 1,0 0-1,0 1 0,0 1 6,0-1 0,0 3 0,-3 11 0,-1 1 0,0-8 0,0 0 17,-1 0 0,-2 2 0,0 1 0,1-4-1152,0-4 1,0-1 1139,-3 15 1,1-5 17,6-22 55,2-6 2336,0-2-2078,0-1-336,0-5-67,0-8-583,0-6-745,2-4 0,2 0 291,0 4 1,2-2 1103,2-8 0,1 2 0,2 3 0,-1 3 0</inkml:trace>
  <inkml:trace contextRef="#ctx0" brushRef="#br0" timeOffset="474">16546 7435 9577,'12'-33'313,"-1"1"1,1 5 0,4 2-314,5 11 0,4 2 0,-2 2-11,-4 1 0,-1 2 11,1 2 0,0 2 291,13-4-291,-17 5 0,13-4-202,-26 6-437,3 0-335,2 0 974,9 2 0,-8-2 0,2 3 0</inkml:trace>
  <inkml:trace contextRef="#ctx0" brushRef="#br0" timeOffset="864">16507 7620 9420,'30'-17'91,"2"0"1,-1 0 0,-2 2 0,-1 1 0,-4 2-70,4 3-22,-9 4 0,2 2-11,10 0 16,-12 2 1,0 0-6,3 1 0,-6 0 12,-6 0-528,7 0-44,-5 0-202,4 0-437,-6 0 1199,-5 0 0,-1 0 0,-3 0 0</inkml:trace>
  <inkml:trace contextRef="#ctx0" brushRef="#br0" timeOffset="1352">16851 7620 9050,'-21'28'212,"1"-1"1,-1 0 0,1 1 0,0-1 0,-2 4 0,0 2 0,5-5 0,14-10 56,25-14 0,12-8-68,1 4 1,0-2-202,-12 2 0,-1 0-695,3-2 1,-3 1 694,1 1 0,-9 0 0,1 0 0</inkml:trace>
  <inkml:trace contextRef="#ctx0" brushRef="#br0" timeOffset="1868">16652 7038 10630,'-28'-17'11,"-1"0"0,1-1 0,0 1 1,-10-4-1,1 0 0,22 8-22,24 11 11,7-1 11,17 1 101,-6 0 0,2 0-45,-7 0 1,1 1 10,3-1 0,0 0 1,-1 0-1,-3 0 1,-1 0-46,16-2 1,-2 1-34,-4 1 17,-7 0 0,-1 2-3409,-9 0 3347,1 0-302,-9 0-348,1 0-426,-1 0-2486,8 1 3607,-5 0 0,1-1 0,-6 0 0</inkml:trace>
  <inkml:trace contextRef="#ctx0" brushRef="#br0" timeOffset="2378">16957 6839 7627,'14'-27'327,"1"-1"0,-1 1 0,5 1 1,1 2-1,-2 11-170,4 17-56,13 3 11,-12-2-79,-10 0 202,3 14-111,-13-6-35,-1 12-44,-2-7 180,0 5 88,-1 0-111,-4 1-3527,-2 2 3325,0-9 67,0 0 202,5-10 224,-3-3-44,1-1-69,-3 0-290,-3 2 295,2 1-452,-3 3-12,6 4-1053,2 14 393,7-11-516,10-3 0,4-4-1120,12-5 2375,-7-3 0,0 0 0,-4-1 0,-7 0 0</inkml:trace>
  <inkml:trace contextRef="#ctx0" brushRef="#br0" timeOffset="6979">17366 7766 7414,'26'-5'683,"1"-2"1,-1-1-482,9-2-1,-3-1 1,-2-3 33,-5 0 34,3-5-101,-14 8 931,-6-16-1043,-3 15 100,-3-16-122,-4 23-23,0-2-11,-2 5-11,-8 2-34,4-1-33,-16 4-1,2 7 45,5-2 1,0 2-1,2 3 1,0 2-6,0 2 0,2-2-17,-4 13 22,9-4 23,5-7-34,3-1 23,5 6 10,1-5-10,9 7 11,-4-12 0,3 2-23,0-6 45,-4-4 12,5 0 245,1-3-200,-3-1-46,4 0-22,-5 0 11,1 0-3347,13 1 3403,-8 0 1,9-1-68,-10-4-1636,14-11-751,-5 0 2387,-9 3 0,-2 0 0,-1 2 0,-5 1 0</inkml:trace>
  <inkml:trace contextRef="#ctx0" brushRef="#br0" timeOffset="7747">17724 6905 11381,'-16'-32'-56,"0"-1"0,2 10 0,3 12-2775,7 35 1,5 12 2824,-2-13 1,1 0 5,-2 9 0,2 1 637,4-10 0,0-5-625,5-2 159,19-13 1,-6-1 0,-45 15 0,13-11 0</inkml:trace>
  <inkml:trace contextRef="#ctx0" brushRef="#br0" timeOffset="7928">17882 6588 12188,'-15'-1'-56,"2"-1"22,13 2-3025,0 0 1882,2 0 1177,11 0 0,-8 0 0,7 0 0</inkml:trace>
  <inkml:trace contextRef="#ctx0" brushRef="#br0" timeOffset="9474">18200 6509 9375,'-13'4'-95,"-5"13"0,0 5 55,4-2 1,0 3-2,0 3 0,0 2 0,2 0-427,3 0 1,2 0-1,1 0 501,1 3 1,1 0 0,0 1-31,0-1 1,1 0 0,1-2 13,0 5 0,0-1 39,1-9 0,0-2 350,1 3-272,0 6-111,4 4 44,3 0 90,0-14 0,2 0-146,5 1 45,6 6-56,-9-16 257,0-1 181,-9-8 1219,-1-1-1242,-1-2-460,0 1 0,0 0 45,0 2-22,0-2-68,0 1-3462,0-1 3552,0-5 0,0 2 0,0-3 0</inkml:trace>
  <inkml:trace contextRef="#ctx0" brushRef="#br0" timeOffset="11182">18253 6879 7571,'25'3'1176,"-3"-5"-974,4-3 0,1-4-12,4-4 12,-7 1 0,-1-1 78,-1-1 79,3-5 167,-12 2-358,-4 2-101,0-3-4217,-5-1 4161,0 7 860,0-5-860,-3 7 123,1-4-100,-2 6 22,0-2-56,-4 7 3381,-11 1-3460,-14 0 6,6 2 1,-1 2-35,-4 5 1,0 0 72,9-2 1,1 1-23,-14 13-45,25-5 34,3 2 44,2 1-33,2-1 56,0-1 0,0 10 0,11 11 22,-7-13 1,0 2-18,3 4 1,-1 0-1702,-3-5 0,-1-1 1718,-1 1 1,0-1 44,-1 12-996,-7-1 952,1 0 44,-7-4 179,2-1 236,3-15 157,3-3-90,3-13 2360,2-16-2909,0 1-503,0-15 503,0 6-17,0 5 0,0 1-5,7-13-23,6 2 0,4-1 39,0 11 1,1 1-18,3-3 1,0 2-23,-1 5 1,-2 4-23,-3 3 22,1 3 22,-11 5-66,-1 1 1981,0 0-1914,1 0-1,0 3 23,1 7 23,0 7-12,-3 1 0,-1 3 0,-2-4 34,-2 0-34,-10 8 12,-1-5-12,-8 5 22,-7-1-33,12-11 23,-3 3 10,15-14 1,4-1-303,0-1 247,4 0 22,6 0 0,8 0 0,6 0-11,9 0 11,-10 0-12,6 2 24,-15 2-1,3 3 11,-5 4 12,-3-3-1,-1 2-33,-5-5 34,0-2-23,-3-3 68,2 0 66,-2 0-10,2 0-617,2-3 482,7-5 0,-7 4 0,6-3 0</inkml:trace>
  <inkml:trace contextRef="#ctx0" brushRef="#br0" timeOffset="11936">18399 6522 6999,'-30'-14'1060,"-1"0"1,-2 1 0,6 4-1061,19 9-78,-5 0 218,29-2 1,10-1 150,4-1-1663,3-1 0,1 0 1467,-13 1 0,-1 1-483,-1-1 0,-1 1 444,12-2-2145,0 2 2089,-14 2-11,3 0 11,-12 1 1266,1 0-1255,1 0 1377,-1 3-1377,5 3-11,-7-2 34,4 2 3313,-10-5-6943,1-1 3596,-5 2 0,3-2 0,-4 2 0</inkml:trace>
  <inkml:trace contextRef="#ctx0" brushRef="#br0" timeOffset="12427">18610 6297 7750,'8'20'254,"0"2"0,0-3 0,2-5-5870,10-11 5661,7 1 1278,-9 0-1290,3 2 866,-10-2-843,-5 1 214,-1 5-125,-3 0 90,-17 14-123,-1-6-2098,-12 6 2132,5-8 156,6-3-21,4-2-247,8-7-34,1-1-2634,23 1 2634,0-3 0,3 2 0,-8-2 0</inkml:trace>
  <inkml:trace contextRef="#ctx0" brushRef="#br0" timeOffset="12912">18874 6813 11123,'-13'22'-101,"-1"1"0,3-2 1,2-7 548,7-13 560,2-1-3148,0 4 694,0 1 1446,4 1 0,-3-1 0,3-3 0</inkml:trace>
  <inkml:trace contextRef="#ctx0" brushRef="#br0" timeOffset="13673">19100 6813 8523,'-23'11'-33,"6"18"268,17 0-162,0-8 0,0 1 28,0 10-12,0-8 1,0 1-451,-3 11 377,1-12 1,0 0 198,-4 9-181,1-13 1413,2-4-1178,2-27-258,10-20-6,-5 13 1,0-1-6,4-5 0,0 0 0,-1 6 0,-1 0 0,6-16 246,-1 3-330,2 12 0,0 1 50,6-1 34,8-3 0,-13 21-11,-1 0 0,-4 1 11,0 0 11,-3 0 56,6 0-22,-6 0-34,6 0 56,-10 0 1,0 0-1391,0 0-33,1 0-918,1 2 2274,3-1 0,-3 1 0,0-2 0</inkml:trace>
  <inkml:trace contextRef="#ctx0" brushRef="#br0" timeOffset="14112">19179 6588 9017,'-27'-13'128,"-1"1"1,1-1 0,-11-5 0,17 5 28,53 11-68,-12 0 1,-1 1 11,15-2-90,3 0-45,-13 2-302,-8 1 336,-7 12 0,-6-9 0,-1 8 0</inkml:trace>
  <inkml:trace contextRef="#ctx0" brushRef="#br0" timeOffset="14550">19219 6442 8568,'28'-10'62,"1"0"1,0 0 0,4-1 0,1 3 0,-4 1-63,3 5 5,-8 3 1,-3 2 50,-12 4-5570,-2 14 5693,-13-3 1275,-8 8-1281,-5-11 1,-1 0 604,-2 0-632,-8 4 358,27-17-425,2-2-79,4 13 0,-2-10 0,2 10 0</inkml:trace>
  <inkml:trace contextRef="#ctx0" brushRef="#br0" timeOffset="14966">19602 7038 9823,'-17'-29'774,"11"5"-6054,42 19 5481,-16 2 1,1 1 112,0-1 0,1 1 430,0 0 1,2 0-551,1-1 0,4 1 0,-3-1-194,-2 1 0,-1-1-45,15 0 1,-4 0-834,-15 2-1049,-4 0-1110,-14 1 3037,-1 0 0,0 0 0</inkml:trace>
  <inkml:trace contextRef="#ctx0" brushRef="#br0" timeOffset="15924">20356 6720 7414,'-24'21'399,"0"-1"0,0 1 0,-2 10 0,1 2 0,16-4-1779,35-5 1,6-2 1396,-25 10 0,1-7-14,14-26 1,7-12 0,-7-1 1394,-12-4-1420,-2 5-1,2 1 793,-4 6-1275,4 4 181,7 10 279,4 15 34,0 4 27,-10-5 1,1 0 5,-1-6 1,1-1 89,5 9 337,1-9 3570,-3-20-3851,-3-10 0,-1-2-123,9-6-29,-1-6 1,0-2-6,-7 13 1,-1 2-7,3-4 1,-1 1 16,2-6 101,-11 12-89,-2 5-34,-2 1 0,0 2 0,0 1 0,0-4 0,0 4 0,0-1-11,-1 5-2891,0-1 2902,1 6 0,0-4 0,0 4 0</inkml:trace>
  <inkml:trace contextRef="#ctx0" brushRef="#br0" timeOffset="17251">20780 6522 9442,'8'14'11,"-3"1"-11,-6 2 34,-4 15 0,-1 6-2865,3-6 1,0 1 2834,0-5 0,-1 1 0,1-2 706,1 3 0,1-3-514,1-7 0,0-1 674,0 14-847,3 2-23,-2-17 11,3-4 3392,-3-8-3381,3 7-44,-3-4 11,8 7 11,-1-9 0,6 2 0,-2-5 78,13-2 90,-1 0 57,3-1-46,-9-1 23,-9-1 78,-2-1-123,-3-2-90,-1-3-34,1-2-44,-2 3-941,2 0-303,-3 5-78,6 0 1333,1 1 0,-2 0 0,-1 0 0</inkml:trace>
  <inkml:trace contextRef="#ctx0" brushRef="#br0" timeOffset="17902">20714 6720 8478,'30'-3'506,"0"0"1,0-2 0,1 2-1,6-3 1,-2 0-365,-4 5 0,1 1 0,-6 0-53,1-1 342,-5 0 1,0 0-3121,0 0 2689,0 7 0,-17-13 0,-6 6 0</inkml:trace>
  <inkml:trace contextRef="#ctx0" brushRef="#br0" timeOffset="18587">21124 6390 9050,'17'8'213,"0"1"0,9 7 0,-2 1-90,-1 5-491,-3-5 0,-3 2 447,5 7 245,-12-1 1,-2 10 0,-1 5 0,-2 0 0,-5-4-84,-4-7 0,-5-1 0,0-1 0,2 3-47,4 5 1,2 4 0,1 0 0,-2-2 0,-5-7-139,-8-3 0,-4-6 1,2-7 219,-5-11-366,16-2 45,1 1-56,-3 2-246,2-1-303,1-1-907,3 0-359,1 0 1916,-2-2 0,3 2 0,-2-2 0</inkml:trace>
  <inkml:trace contextRef="#ctx0" brushRef="#br0" timeOffset="21781">16943 8705 5812,'0'26'0</inkml:trace>
  <inkml:trace contextRef="#ctx0" brushRef="#br0" timeOffset="23553">16837 8930 8422,'30'6'908,"-2"-1"-617,-11-7-22,2-2-34,0-2 57,2-5-168,0 1-35,1-4 168,-4 2 1,0-1 11,4-3-146,-7 3 1,-1 0 526,-1-10-628,-6 7 28,-2-5 1,-2-1-51,-1 5 34,-1-13-23,-4 19-11,-2 3-11,-4 0-23,-1 4-22,-3 2-22,-1 1-34,-1 1-34,1 0-90,-6 5 68,1 9 90,0 1 22,6 8 22,10-5-11,0 1 23,3 1-12,0 0 23,4 1 0,7 4 16,-5-7 1,1 1-6,7 10 0,-9-11 0,0 0 0,-1 6 0,0 5-3392,-1 3 3392,2 2 11,-2 0-100,0-4 89,-2-3 12,1-7-12,-2-3 33,0-5 1,0-1 3314,0-4-3326,0 0 212,0-3 539,0-1-683,0-1 11,-4-7-12,0-6-44,-3-24-11,3 2-1730,1 2 0,2-1 1690,5 6 1,1 0 5,-2 1 0,2 1-51,5 0 1,2 5 5,-2 4-67,1 2-190,-9 13 100,1 0 168,15 5 34,-4-3 0,11 4 3415,-12-6-3382,0 0 23,-4 0-33,-3 0 22,-3 0-90,-2 0-67,-1 2-158,0 6 248,-1 3 22,-6 4 0,-2 0 0,-8 0-1427,0-2 1449,-2-1 79,2-3 45,1-2 33,5-4 45,0-1 123,1-1-246,-4-1-90,2 0-11,0 0 0,5 0 0,2 0 1450,0 0-1439,2 0 45,1 0-448,1 0 348,19 0 44,-1 4 0,17 3 0,-3 8 22,-10-2 0,0 3-16,-2-1 0,-1 0-1,2 4 1,-1-2-6,2 7 0,-6-9-11,-6-8 11,2 0 44,-3-3 24,3 2-57,5 3-11,0 1 33,4 3-10,-5-4-12,-1 1 549,-7-5 102,-1 0 559,-6-4-1782,-12-7-2789,-6-3 683,-5-4 2667,2-5 0,14 10 0,3 0 0</inkml:trace>
  <inkml:trace contextRef="#ctx0" brushRef="#br0" timeOffset="24387">17009 8519 9778,'-25'-6'524,"-1"-1"0,0 0 0,-14-3 0,16 1-726,38 4 429,8 0 0,9 1 0,4-2 0,-3 2-183,1 1 1,-2 1 0,2-1 8,0-1 0,3 0 0,-2 0 1,-5 1 102,4 1 1,-15 2-157,-27 0 0,-2 0 0</inkml:trace>
  <inkml:trace contextRef="#ctx0" brushRef="#br0" timeOffset="24987">17274 8242 10159,'-3'26'11,"0"-1"0,0-1 1,6-5-1,14-11-11,-1-1 22,8 6 12,-10-3 22,10 12-33,-15-9 11,1 3-23,-5-7 0,-4-2 11,0-2 34,-1-2 157,0 7-202,0-1-11,-2 6-11,-7 9 11,3-10 11,-5 8-11,9-16 0,-1 1-11,3-5 11,-1 0-1315,1-2 0,0 0 1</inkml:trace>
  <inkml:trace contextRef="#ctx0" brushRef="#br0" timeOffset="25777">17604 8982 8949,'-28'-15'-33,"6"4"-12,21 11 23,1 2-1,0 2 12,0 2-23,0 2 225,0-2 279,0-2 427,2-9-763,0-2 370,0-11-470,0 10-34,-2-4 0,0 11-706,0 1 526,-5 2 1,-1 12-3011,-1-4 3190,1 5-885,5-10 874,1-4-2701,0-1 2712,6 1 0,-5-1 0,5 1 0</inkml:trace>
  <inkml:trace contextRef="#ctx0" brushRef="#br0" timeOffset="26661">17790 9207 8198,'0'-23'89,"0"0"1,0-1 0,3 2-45,5 3 0,2 0 129,1-6 0,1-3 201,-3-5 0,0 0-258,0 5 1,-3 1-374,-1-1 0,-3 2 637,-3 3 0,-4 6-157,0 6 33,-6 5-257,6 3-33,-2 2-1,4 1 491,2 0-782,0 0 247,6 5 78,5-2 0,8 4 56,15-4-280,-2-2 224,1 0 0,-11-1-11,-11 2 11,-2 0 22,1 8 56,-3 6-33,-2 13-22,-4 5-12,-6-14 0,-2 0-11,-1 2 0,0-1 0,-2-3 0,0-1 129,1 0 0,2 0-163,-3 13 0,7-9-10,-1 4 21,5-10-22,17 3 57,-4-6-12,14-1 44,-10-9 472,3-1 246,0-18-460,1-1-218,-9 3 0,0-3-11,2-4 0,0 1-6,1-1-11,3-6-56,-17 25-728,-1 2 55,0 10 449,-2-4 45,0 7-11,0-8-393,1 0 583,1-3 0,0-1 0,0 0 0</inkml:trace>
  <inkml:trace contextRef="#ctx0" brushRef="#br0" timeOffset="27434">17750 8612 10440,'-30'-11'-109,"0"-1"1,-1 1-1,13 4 53,22 7 157,12 4 0,5 2 168,5-1-157,0 0 0,-1 0 135,2-3 302,-3-1 0,1-1-314,7 0-566,-7-2 0,-1 1 387,2-1-45,-6-3 1,6 2-1,-13 1-11,1 1 67,-10 1 0,-3-1 830,0 1-3508,-1-1 2611,1-2 0,-1 2 0,2-1 0</inkml:trace>
  <inkml:trace contextRef="#ctx0" brushRef="#br0" timeOffset="28022">18067 8401 8310,'-35'2'437,"7"0"-201,35 6-12,2-2-101,9 2-44,0-1 44,6-1-73,-7 0 1,3-1-18,8 2-10,8 3 10,-17-4 68,-2 5-11,-9-2 10,-1 5 12,-7-3 0,-1 2-78,-10 3-12,-8 4-16,4-9 0,0 0-6,-9 7 0,1-1-12,-4 4 180,9-8 1,3-1 671,8-6-739,3-2-101,4-4-2151,0 0 638,4 0 1513,6 0 0,-3 0 0,1 0 0</inkml:trace>
  <inkml:trace contextRef="#ctx0" brushRef="#br0" timeOffset="28618">18425 8903 10485,'-13'-14'112,"1"0"0,31-9 89,8 18 1,4 3-197,-3 1 1,-1-1-802,4 2 1,-3-1 795,0 0 0,-33 2 0,0-1 0</inkml:trace>
  <inkml:trace contextRef="#ctx0" brushRef="#br0" timeOffset="28929">18399 9022 6574,'19'-6'1411,"1"0"1,1 0 0,-4 1-1221,-2 5 290,13 0-301,-8 0-35,3 0-66,-10 0-23,-1 0 0,4 0-56,-3 0-1288,9 0-853,-7 0 2141,5 0 0,-10 0 0,-3 0 0</inkml:trace>
  <inkml:trace contextRef="#ctx0" brushRef="#br0" timeOffset="32856">19139 8532 9039,'0'-8'638,"0"1"-514,-3 7-46,2 0-280,-1 0 202,2 2-44,0 10 44,0 2-12,2 23-243,4-8 260,-4-8 1,2 0 16,4 15-22,-1 0 7,-5-5 1,-1 4 0,1-4-751,-1-11 0,0 0 743,-1 8 0,1 3 0,-1-9-11,0-13 11,0-2 0,0-1 184,0-1-184,0-1 0,0-2 0,0 0 1512,0 0-1500,0 0 21,0 0-22,0 0 34,0-1-78,0 1 33,0 5 11,0 1 11,0 2-22,0-3-33,-1-2 33,-1 0 0,-1 5 0,0-2 0,-2 4-3392,3 2 3392,0-5-12,0 3 1,2-9-22,0 12 44,0 6 0,0 2 6,0-4 0,0 1 16,1 10 1,-2-1 100,-3 3 1,-5 0-135,3-17 3392,-1-1-3404,7-14 551,0 0-80,0-7-425,2 0-23,0-6 67,7-3-55,-4 2 66,6-11-78,-8 7 1,0-1-12,5-14-1702,-2 5 0,-1-2 1702,5-2-1134,-4 9 0,1 1 1145,2-9-22,2 2 11,2-6 11,-5 9-11,0 6 0,-1-1 2302,-1-3-2134,3-7-90,-4 7 1,1-1 2362,3-4-2441,-1 3 0,1 0-3077,4-1 3066,3-1-1058,3 0 1069,1 2 0,-2 3 179,0 0 348,-10 13-527,-1 1 2786,-7 9-5184,0 0 3510,2 0-2210,0 0-392,5 0 1490,0 0 0,-2 0 0,-2 0 0</inkml:trace>
  <inkml:trace contextRef="#ctx0" brushRef="#br0" timeOffset="33542">19166 8930 10339,'25'6'-34,"1"-1"34,-5-3 0,4 2 11,3 3-11,-1 1 57,1 2-13,-10 0 1,0 0-11,7 6-6,-9-5 0,-1 0 39,5 2 179,-5-3 1,2-1 335,15 5-386,-10-6 1,0 0-85,7-1-56,-5-3 22,-5 2-33,-10-4-23,3 2 12,-9-3 627,-3 1-560,0-1-34,-5 0-1165,-2-1-571,0 0-909,0 0 2578,4-2 0,2 1 0,0-1 0</inkml:trace>
  <inkml:trace contextRef="#ctx0" brushRef="#br0" timeOffset="34307">19893 9221 8198,'-25'11'64,"0"1"1,-1 0-1,-11 3 1,13-2 47,24-5 0,0-2 23,0-1 22,0-1 100,3-2 920,6 0-538,-1-1-169,5-5 113,5-14-493,-7 4 111,8-11-78,-13 12-55,0 2-68,-1-1 56,1-2 22,-2 4 56,-1-1 1,-1 6 223,-2 2-279,0 1-23,0-1-33,0 3-1,0-4-33,-6 1 11,-2-3 0,-6 1 0,-3-1-11,-1-1 11,-4 2-214,2 1-10,2 2 11,5 6-78,0 13 123,4-1-168,-1 16 135,6-13-741,2 12 157,2-14-312,0 3-584,0-9 1681,0-2 0,0-5 0,0-4 0</inkml:trace>
  <inkml:trace contextRef="#ctx0" brushRef="#br0" timeOffset="35214">19139 8281 9733,'32'2'151,"0"1"1,-1-1-1,-1 1 1,-1-1-91,5 0 1,-3-1 185,-9-1 89,-2 1 0,-1-1-68,-2 0-189,-2 0-79,-3 0 0,-2 0-23,-1 0 23,0 0 23,9 0-23,-7 0 11,6 0-11,-9 0 34,-1 0-12,-4 0 23,-1 0-4560,-2 0 4515,-7 1 0,5 0 0,-6 1 0</inkml:trace>
  <inkml:trace contextRef="#ctx0" brushRef="#br0" timeOffset="35729">19509 8162 8882,'22'6'26,"-1"-1"0,-1 0 1,-2 1 40,4 7 11,-6-3 1,1 0-23,6 4-4285,4 5 4273,-15-8 894,-3-1-792,-6-2 78,-1 0 415,-6 11-572,-6-5-93,-6 3 0,-5 4 0,2-4-1188,-4 4 1119,-5 1 0,6-2 2570,20-15-2687,0-3 77,6-1-1534,29-3 1669,-3-3 0,5 1 0,-16 0 0</inkml:trace>
  <inkml:trace contextRef="#ctx0" brushRef="#br0" timeOffset="36093">19933 8771 6652,'-13'26'0</inkml:trace>
  <inkml:trace contextRef="#ctx0" brushRef="#br0" timeOffset="37144">20449 8532 10518,'-26'-5'-27,"19"21"0,2 14 0,2 7 1,2-1-1,-1-5 34,0-1 1,0-3-1,2 2 11,0 3 0,0 5 0,1-1 0,0-1 0,-2-7 674,-3 17-255,4-45-266,0-6-171,-2-2-12,1-8-21,0-3 33,0-4-11,1-2 52,0 1-198,1-11 89,2 8 68,3-8-11,2 6-3306,-1 0 3306,-1 6 0,1-1-1047,0 0 0,0 1 1052,0-1 1,2 0-12,-2 3 0,1 2-17,5-5 6,0 9 0,0 2-5,9-7 5,-7 9 0,2 1-62,15 0 68,-6 5 11,3 2 11,-8 3 11,-2 0-11,-1 0 2268,-1 2-2257,-3 3 90,-2 16-34,-5 1-33,-4 13-12,-10-12 1,-5-1-7,-5 3 1,-3-1 969,0 1 0,-4-2-975,-1-2 0,0-4 0,8-6 1,2-2 55,-12 4-2902,5-4 2924,4-5-21,0-2 10,2-2-44,1 0 44,5 0 34,2 0 853,5 0-1144,1 0 3268,2 0-3100,0 5-22,11 1 33,6 6 0,12 2 11,5 1-11,-16-7 0,2 1 0,6 3 0,2 3 0,-2-2-452,-1 0 0,0 1 515,1 0 1,1 1-1,-3-1 60,-3 0 1,-4-1-35,7 3 505,1-1-348,-18-11 953,2-2-818,-7-2-6240,-2 0 5859,-5-1 0,4 1 0,-5-1 0</inkml:trace>
  <inkml:trace contextRef="#ctx0" brushRef="#br0" timeOffset="37694">20502 8215 8949,'-26'-12'106,"0"1"1,1-2-1,-1 2 1,-7-6-1,0 2 1,17 9-253,16 8 471,23 8 0,10 2-89,-4-1-165,-6-3 0,4 1 0,-4-1 74,4-1-44,-1-3 179,-5 0 33,2-2 1,1 0-224,4 1-62,-6-3 0,0 2-16,-3-2 21,-4 2 1,-7-2-23,-2 1-146,-3 1-515,-1-1-448,2 3-314,-1-1 564,7 3 0,-5-4 0,2 0 0</inkml:trace>
  <inkml:trace contextRef="#ctx0" brushRef="#br0" timeOffset="38227">20700 8096 9946,'22'-9'17,"7"13"0,4 5-1,-5 3 1,0 3-370,-4-3 0,1 1 0,-3 0 375,-3-2 1,-6 2 762,-6 22 178,-21-17-706,3 5-638,-6-14-5008,26 15 4587,-1-10 0,3 11 0,-6-19 0</inkml:trace>
  <inkml:trace contextRef="#ctx0" brushRef="#br0" timeOffset="38547">21111 8771 12580,'20'-4'134,"10"0"-145,-9 0 0,5 1 11,-16 3-23,0 0 46,-4 0-23,0 2-56,1 4-202,-2-2-2566,7 4 1088,-5-6 1736,5 1 0,-6-3 0,-3 0 0</inkml:trace>
  <inkml:trace contextRef="#ctx0" brushRef="#br0" timeOffset="39382">21190 8586 11358,'5'27'23,"-1"1"-23,-4-1 16,-1-7 1,0 2-12,-4 3 1,-1 0-6,2-1 0,-2 0-1707,0 1 0,0-3 1685,0 2-1,5 1 23,1-12 0,0 3 0,0-10 11,0-2-761,1-1-1816,1-1 3414,0-2 0,-1 0 0,1-1 0</inkml:trace>
  <inkml:trace contextRef="#ctx0" brushRef="#br0" timeOffset="40281">21653 8532 9756,'-4'30'-8,"1"1"1,0-3-1,1-3-59,-1 5 39,3-8 0,-1 0 28,1 3 11,0 8 1,0-25 77,0-3-10,0-3-102,0-2 23,0 1-33,0 0 33,0 2 0,0 0-12,0 0 12,0-1 1032,0-2-864,11-27-135,2 8 0,4-8 1,3-2 28,-7 13 0,2 1-667,8-9 1,0 2 749,0 1-55,3-1-112,-18 16-337,-4 3-122,-3 3 89,1 0-214,10 0-122,7 0 134,4 0-2016,7 0 2610,-17 0 0,0 0 0,-11 0 0</inkml:trace>
  <inkml:trace contextRef="#ctx0" brushRef="#br0" timeOffset="40754">21772 8718 7269,'9'31'616,"-1"0"0,1 1 0,2 7 0,0-7-481,1-10-225,-1-11 90,-6-6 0,-2-4 0,-3-1 0</inkml:trace>
  <inkml:trace contextRef="#ctx0" brushRef="#br0" timeOffset="41227">21970 8837 9991,'30'-14'9,"-2"1"0,1 0 0,1-1 0,0 2 0,-9 7-5176,-9 12 5257,1 1-34,-20 8 1211,-5-2-1256,-3 0-11,-2 1 12,-2 0 21,-1 2-33,-1-2 0,3-1-33,0 5 969,8-6-936,2 2 0,8-2 0,0-7 3316,5 13-3338,5-10 464,18 11-218,-7-14 0,1-2 34,-3 2 0,0-2-191,16 0-22,-23-4-202,-4-5-728,3 1-113,7-4-335,2 0 1333,3 1 0,-12 3 0,-2 0 0</inkml:trace>
  <inkml:trace contextRef="#ctx0" brushRef="#br0" timeOffset="41721">22063 8943 8534,'-25'-5'199,"0"1"0,1 0 0,-14-4 0,15 6-188,22 2 45,1 2 538,3 0-100,5-1-58,5 0 24,4-1-147,8 2 1,3-2-213,-9 2 0,0 0-73,10-1 0,-1 1 6,0 0-3404,-13-1 3381,-4 0-11,0-1-33,-1 2 33,11 4 0,-13-4 0,7 3 0</inkml:trace>
  <inkml:trace contextRef="#ctx0" brushRef="#br0" timeOffset="42838">22354 8507 10260,'-23'-5'168,"1"0"0,1 1 1,5 1-57,12 3 22,1 0 180,1 0 167,1 0-447,16 1 22,3 2 56,15-1 12,-2 2-12,-2 0-45,-3 0-22,-3-1 22,5 2-56,-9-2 11,2 2 292,-14 30-2027,-18-17 0,-3 1 1707,7 4 1,0 0-1135,-12-4 1,1-2 1139,4-2 0,3 1-23,-3 10-78,4 2 101,2-4-11,6-4 11,2-15-11,0 1 11,0 1 2212,8 6-2245,-2-4 3380,15 8-3325,-7-11 28,5-1 1,3-3-28,8 0-23,-8 0 0,0-2 11,3 0 22,-9 0 68,-8 1-101,-5-1-269,-1 0-392,-1 0-325,1 0-235,1 0 1221,4-1 0,-3 1 0,2-2 0</inkml:trace>
  <inkml:trace contextRef="#ctx0" brushRef="#br0" timeOffset="43503">22262 8638 8949,'11'16'818,"0"-1"0,15 7-6153,9-25 5492,0 0-68,-2 0 649,-6 2-726,-2 1 1064,1 0-841,-9 0 527,11 0-560,-15 0-90,4 0 3011,-7 0-3112,-6 0 936,-1 0-925,-3 0-22,2 0 0,1 2-44,3-1-292,1 2-763,2-1 23,1 1 1076,3-1 0,-7 0 0,2 0 0</inkml:trace>
  <inkml:trace contextRef="#ctx0" brushRef="#br0" timeOffset="46703">17221 10372 9420,'-12'-24'1311,"1"3"-941,2 13-191,0 1 426,1-1-549,1 4-78,4 0-12,2 4-202,1 0 214,0 6 22,0 5 5,1 15 1,0 4-6,0-9 0,0 0-163,0 3 0,1 2 0,-2 0 163,2-2 0,-2 1-1072,0 2 1,1 2-1,-1-1 1089,-1 0 0,-1-1-17,0 9 0,-1-3 11,-1-10 11,0-13 23,3-7-2274,1-3 849,0-3 1380,0-7 0,0 5 0,0-3 0</inkml:trace>
  <inkml:trace contextRef="#ctx0" brushRef="#br0" timeOffset="47203">17181 10239 12120,'5'-25'191,"8"3"-5852,20 11 5672,-15 7 1,1 0-7,5 0 1,0 1 1392,9 0-1387,4 1-11,-20 2 859,1 0-859,-10 0 12,3 0 10,-10 0 2552,0 0-3011,1 0-358,5 0-472,1 0 1267,7 3 0,-8-2 0,0 2 0</inkml:trace>
  <inkml:trace contextRef="#ctx0" brushRef="#br0" timeOffset="47609">17194 10477 9095,'19'16'1636,"5"-5"-1367,10-13-253,-15 0 1,1-1 353,15-3-208,-12 4 1,-1-1-74,8-1-32,3 1-46,-18 2 23,-6 0-1,-4 0-33,-3 1-1633,-2 0 1,0 0 0</inkml:trace>
  <inkml:trace contextRef="#ctx0" brushRef="#br0" timeOffset="48068">17221 10742 11806,'25'8'154,"0"0"0,1 0 0,8 3 1,-4-4-66,-7-8-55,-1 0-5661,-1 1 5717,8 0-23,-10-1 1353,4 1-1375,-11-1 949,-3 1-983,-4-1-56,-3 1 45,1 0 3392,0 0-3392,5 0 0,1 1-190,1 1-1692,7 4-2914,0 3 4796,-4-3 0,-4 0 0,-9-5 0</inkml:trace>
  <inkml:trace contextRef="#ctx0" brushRef="#br0" timeOffset="51804">14456 7355 9969,'-18'-9'454,"1"0"0,-16-6-264,21 15 45,-2 0-67,2 0-123,2 0-45,1 0-3392,-2 0 3392,0 0 0,-1 2-90,-8 11 34,9 1 34,-4 14 0,12 0-1,1 6 23,2-16 0,0 1 0,0 0 0,0 1 23,0 18-23,0-3-2269,0-3 2274,0-5 1,0-2 1289,0 1-1295,0 11 0,0-32 67,0-3-67,0-1 472,0 0 2437,0-15-2886,1 3 1432,0-13-1410,0-4-45,1 9 11,-2-7 12,0 3-23,-2 5 0,-3-6 0,-3 6 0,-2-2-34,1 0-55,4-2-170,2-10 91,6 9 0,4-7 34,1 15 89,1 3 79,-3 4-1,-4 4 12,0 0 22,-2 3-33,0-1 11,0-1-45,0 2-583,0 0 505,0 13 78,0-1 0,0 13 0,0-3 22,0 2 68,0 12-68,0-5-1718,-2-11 0,0 0 1708,-2 9-530,-2-1 518,4-5 0,0 0 0,0 12 0,1-11 0,2 0 22,2 9-10,2-1-1,5-3 56,-1-2 0,1-5-22,-4-3 291,0-6 3208,-3-6-3106,0-3-113,-3-3-12,2 0-440,-1 0-792,5 0-1491,14-15 136,5-2 2274,-8-1 0,1-1 0,0 2 0,-6 0 0</inkml:trace>
  <inkml:trace contextRef="#ctx0" brushRef="#br0" timeOffset="52391">14350 7382 8176,'-24'-8'762,"0"1"0,-1 1 0,11-1 706,42-14-1255,-9 14 0,3-1-202,10-5 0,1 3-11,-8 3 0,0 4 28,3 5 0,-2 3-28,-9-2 34,9 5-23,-23-7 45,0 0-79,-3-1 12,0 0 11,4 1 0,1 1 0,3-1-78,3 2-684,0-1-594,3 5 437,-4-1-2733,1 11 3652,-7-6 0,1 2 0,-5-7 0</inkml:trace>
  <inkml:trace contextRef="#ctx0" brushRef="#br0" timeOffset="52996">14324 7540 7582,'-21'5'554,"1"0"1,3 7 62,41-8 318,8 2 1,5-1-707,-2-1 1,0 0-193,-8-1 1,1-1-1,-3 1-15,0-2 1,-4 1-12,4-1-11,-16 7 0,-5-5 0,1 6 0</inkml:trace>
  <inkml:trace contextRef="#ctx0" brushRef="#br0" timeOffset="53542">14297 7805 6787,'-9'29'1882,"12"-2"-1702,9-21 514,6-1 0,5 0-48,11 1 1,5 2-1,-4-2-545,-6-2 0,-1 0-83,7 1 1,2 2 0,-9-3 26,-13-2 56,-5 0-45,-4 0-5409,-3 0 3930,1 0-774,2 1 2197,2-1 0,-4-1 0,-2-1 0</inkml:trace>
  <inkml:trace contextRef="#ctx0" brushRef="#br0" timeOffset="54680">15065 7249 8702,'10'-16'84,"-1"0"1,8-10-7,-17 26 449,-9 3-527,3 0 45,-17 10-57,11-3 23,-4 6 1,-2 6-1,0 3 19,3 4 0,2 5 0,1 3 54,3-9 0,1 2 0,0 3 0,1 1 0,0-2 0,0-2-79,-1 5 1,0-1-1,1-1 1,2 1-4,2 0 1,2 3 0,2-3 0,4-8 171,4-7 0,2-5 319,11-1-437,3-5-22,-11-1 559,-6-1-593,5-15 0,-14 26 0,-2-13 0</inkml:trace>
  <inkml:trace contextRef="#ctx0" brushRef="#br0" timeOffset="55207">15144 7355 8747,'5'22'112,"0"1"1,3 12-35,-8-10 1,0 2-29,2-6 0,2 0-39,-2 3 1,0 0 145,5 12-57,-3-13 337,-3-11-437,-1-6 11,1 1-11,8 16 0,-3-9-22,11 15 22,-10-22-683,19-18-214,-16 0-201,11-15 1098,-18 4 0,-3 12 0,0-3 0</inkml:trace>
  <inkml:trace contextRef="#ctx0" brushRef="#br0" timeOffset="55582">15144 7540 7055,'13'-32'3990,"-4"5"-3677,28 28-22,-14-1 259,0 0-360,-7 0-78,-1 0-78,-8 0-23,-3 0-11,-2 0-78,-1 0-449,0 0-336,3 0 22,5 0 841,27 8 0,-22-6 0,18 5 0</inkml:trace>
  <inkml:trace contextRef="#ctx0" brushRef="#br0" timeOffset="56035">15409 7646 9050,'7'25'210,"1"-1"0,1 0 0,1-4 0,-2 1-210,-7 4 0,-5 4 0,2-6-224,-1-8-246,-1 20 470,4-34 0,0 0 0,0-1 0</inkml:trace>
  <inkml:trace contextRef="#ctx0" brushRef="#br0" timeOffset="56742">15607 7342 8187,'-6'26'112,"1"1"-1307,2-3 1217,2 0 1,-1 1 11,-1 6 168,1-5 0,-1-2-202,0-3 11,1-1 231,1-5-164,0 2 12,0-6 415,0-2 368,-1-5-582,2-4 1032,0 0-1256,0-7-6,8-17 1,6-4 89,6 2 1,1-1-152,-7 5 0,-1-1 0,2 3-12,14-5 1,-1 7-22,-9 8 10,2 1 23,-18 9 11,3-2-11,-1 0 0,4-1-11,1 1-22,-5 0 33,0 1-79,-5 1-694,0 0-1311,2 0 2084,3 0 0,-1 0 0,0 0 0</inkml:trace>
  <inkml:trace contextRef="#ctx0" brushRef="#br0" timeOffset="57358">15607 7064 8781,'-17'25'549,"8"-4"-291,30-18 179,-1-2 476,4 0 1,-1 0-466,10-3-398,-12 2 0,-1 0 18,-5-2-57,-12 2-22,-2 0-1562,-1 0 1,0 0-1</inkml:trace>
  <inkml:trace contextRef="#ctx0" brushRef="#br0" timeOffset="57928">15753 7038 8905,'-11'-10'560,"18"10"-482,17 10 12,9 4-1,-12-6-66,-4-1 10,-4-3 12,-3 0-34,-4-1 34,-2 0 11,-3 2 34,1 0 10,-2 4 12,0 2-44,0 2 67,-8 5-113,3-5 45,-5 2 1,5-9 122,1-3 751,2-1-896,0-1-415,1 0-291,-1 3-717,-2 7 504,2 0 874,0 8 0,2-11 0,0 0 0</inkml:trace>
  <inkml:trace contextRef="#ctx0" brushRef="#br0" timeOffset="58490">16004 7302 8983,'-14'-5'-202,"8"3"202,10 17 0,9 6 0,2 3 0,2 1-349,-4-5 1,-1 0 549,4 6 1,-2 1-68,-6-9 1,-2 2-61,-2 4 1,-2 3 0,1-2 9,-3 0 0,-1 0 96,-5 3 0,-1 4 1,-2-4-131,-1-8 1,-2-3-18,-5 5 1,-1-1 100,-6 2 1,3-3 33,3-6-56,4-4-56,5-6 67,5-2-67,1-1-11,3-1 769,0 0-1306,-12-3-1914,3-6 747,-4-1 1659,7-3 0,5 6 0,1 3 0</inkml:trace>
  <inkml:trace contextRef="#ctx0" brushRef="#br0" timeOffset="59617">14125 7090 10709,'31'-3'31,"0"-1"1,1 0 0,-2 0-1,9 0 1,-3 0 0,-6 1-10,-7 2 68,-1 1 56,-1 0 55,-3 0 135,3 0 527,14-1-852,-7-1-17,-8 0 1,1 2 16,3-2 1,1 2-12,-7 1 0,1 0 11,-4 1 11,-6-1-11,-1 0 1,-5-1 10,0 1-4661,-3-1 4639,3 1 0,-2-1 0,2 0 0</inkml:trace>
  <inkml:trace contextRef="#ctx0" brushRef="#br0" timeOffset="60560">14694 6826 10697,'-15'11'-11,"0"0"0,-8 8 22,48-3 12,-8-7 89,13 6-56,-14-8-23,5 2-33,-7-3 0,-1 0 23,3 2-1,-1-1 0,-2 0 1,-3 0 22,-4 1-57,9 15 24,-1 1-12,2 3 56,-6-4 145,-7-12 23,-1 0-11,-2-5-33,0-2-135,-10 3-1,-5 3-32,-10 1-9,2 0 1,-6 0 0,5-1 7,-10 5 15,11-5 0,-4 0 0,7-2 42,11-6 44,0 1-12,7-3-77,2 0-23,-1 0-23,-1 0-111,-1 1 22,-2 0-112,-4 4 179,5-2 34,-3 1 11,6-3-1827,-1-1 438,13 0-706,10-4 2095,-2 0 0,1 0 0,4-2 0,-1-1 0</inkml:trace>
  <inkml:trace contextRef="#ctx0" brushRef="#br0" timeOffset="61794">16162 7646 8916,'9'0'358,"-1"0"-167,-8 0 1277,0 0-1435,-2 0 12,1 0 101,-1 0 78,1 0 773,1 0-963,9-1 22,5-1-23,11-1 73,-2 0 1,0-1-17,4-1-57,-6 3 1,-3-1-23,-6 1-11,-3 1 0,-5 1 11,-2 0 45,-2 0-67,1 0-23,0 0 34,4 0 112,12 0-112,-5 0 23,6 0 33,-13 0-11,-3 0-202,-2 0-1266,0-2-616,0-1-1166,2-1 3205,1-2 0,0 3 0,-1-1 0</inkml:trace>
  <inkml:trace contextRef="#ctx0" brushRef="#br0" timeOffset="62480">16057 7818 9453,'-29'5'359,"6"-2"-225,23-3 1917,0 0-2028,2 0-12,3 0 112,5 0 23,10 0 55,6 0 1,2 0-146,-3-2 0,-1 2-56,7-1 0,-1 0 5,-7 1 1,-4-1-6,0 1 22,-1 0-22,-6 0 12,-5 0 10,2 0 135,-7 0 1512,-1 0-1658,-4-1-604,-1 1-7217,-2-2 7810,3-1 0,2 1 0,1-1 0</inkml:trace>
  <inkml:trace contextRef="#ctx0" brushRef="#br0" timeOffset="63998">16758 7897 8277,'-36'-7'108,"1"-1"0,3 0 1,6 3-42,12 5 516,-10 0-370,9 0 223,-13 0-290,17 0 112,-3 0-168,8 0-34,1 0 101,0 0-101,3 0 56,-3 0 11,5 0 1759,0 0-1882,4 0 45,18 3 168,13-1-28,-4 0 0,1 0-90,-8-2 1,-2 1-52,9-1 1,-3 0-34,-5 0-11,4 0 0,-17 0 0,-2 0 0,-4 0 56,-3 0 146,1 0 952,0 0-751,-1 0 325,0-1-716,-10 1-46,-6 0 0,-13 0-44,-8 0-6,9 0 0,-2 0 56,3 1 0,0 0 17,0 0 0,1 0 11,-6 1-12,18-2-10,10 0-23,1 0-89,2 0-23,2-2 90,8-2-12,21-3 1,5 1 61,-15 2 0,1 1-329,4 0 0,6 0 0,0 1 0,-4 0 351,-6 1 1,0 0-6,12 1 0,-2-2 11,-4 0-11,-7-1 23,-3 2-23,-6 0 0,-3 1 22,-5-1 12,0 1 22,-2-1-34,-1 1 113,1 0 1171,-4 2-1575,-2 1-449,-1 1-4357,0 2 5075,2-4 0,2 0 0,1-1 0</inkml:trace>
  <inkml:trace contextRef="#ctx0" brushRef="#br0" timeOffset="69074">17181 9948 10373,'-16'-4'1064,"2"0"-840,11 4-68,-1 0-77,-1 0-56,-1 0-12,1 0-11,0 0 0,2 0 22,1 0 23,1 0-202,4 0 157,17 0 34,-1 0 33,13 0 12,4 0-79,-14 1 11,10 1-11,-21 1 11,-1 0-11,-4-1 0,-1-2 11,-1 1 12,-1-1 21,1 0 68,2 0 34,4 0 33,24 0-179,-10 0-1696,-5 0 0,1 0 1696,-1 0 0,-2 0 11,-1 0 12,-5 1 55,-3-1 57,-4 1-819,-4 0 2889,0-1-3729,0 2-56,0 3 1580,0 3 0,0-2 0,0-1 0</inkml:trace>
  <inkml:trace contextRef="#ctx0" brushRef="#br0" timeOffset="69978">17538 9763 10731,'6'31'-67,"-3"-8"67,8-13 11,4-2-11,-7-4 11,7 5 0,-9-3-11,3 0 12,0 3 10,0 0-11,0 1 23,-2 3-3415,-2-4 3415,-3 1-12,0-3 34,-2 2-45,0 3 45,-4 2-22,-3 3 11,-9 2-12,4-7 23,-1-1 291,8-9-11,3-1 147,-3-1-472,2 0 3370,-3 0-3426,5 0-22,-3 0-236,3 1-112,-1 1 236,1 1 33,-1 0 146,2-3-5210,0 1 5210,8 0 0,-6-1 0,5 0 0</inkml:trace>
  <inkml:trace contextRef="#ctx0" brushRef="#br0" timeOffset="71240">17922 10702 9084,'18'-11'1097,"5"-4"-940,-5 4 1,1-1 13,3-3 1,4-1 0,-4 2-55,-1 1 1,0 0 297,10-7 0,-2 1 44,-13 8 550,-6-5-853,-8 9-66,-2-3-56,0 3-12,-6-5-44,-8 1-1,-2-1-10,-5 3-135,-7 1-404,2 5 191,6 5 0,1 1 146,-4 6 56,-3 16 133,16-8-10,-2 15 11,8-12 34,1 8-11,3-7 22,0 1-3403,0 0 3391,0-1 1,0-4-11,0-2-45,5-4 44,0-2-2245,14 1 2268,-5-2 22,8 2 2247,-5-3-2247,5 1 135,-3-4 56,-2-1-496,-3-2 317,-3-1 246,5 0-135,4-2 3259,3-1-3208,-5-2 0,1-1-73,7-3-55,6-3 0,-15 4-35,-8 4-33,-3 2 641,-4 1-2692,-2 1-2196,3-1 4247,3-2 0,-1 2 0,1-2 0</inkml:trace>
  <inkml:trace contextRef="#ctx0" brushRef="#br0" timeOffset="74119">18266 10054 9879,'-29'-1'426,"3"0"-336,21 1 0,0 0 10,0 0-10,4 0 67,-2 0 817,3-1-1007,19 2 33,-13 0 67,14 1 135,-16-2-124,0 0-22,0 0-56,1 0 0,1 0 0,4 0 0,-1 1 12,5-1-1,-6 0 134,4 0 57,-5 0-101,1 0-45,-2 0-56,0 0-11,0 0 11,-1 0 0,0 0 0,-4 0-56,2 0-23,-3 0-1344,2 0 448,-2 3 975,1 5 0,-1-4 0,1 3 0</inkml:trace>
  <inkml:trace contextRef="#ctx0" brushRef="#br0" timeOffset="75254">18676 9750 7694,'-30'-6'504,"0"1"1,2 1-1,7-1-6030,13-3 5661,2 2 1318,2 1-1442,0-1 849,3 2-849,-1 2-22,1 0-12,1 2 3326,-2 0-3415,-3 9 101,3 2-23,-4 11 23,4 0 0,2 1-1,0 0 12,0-1 12,0 4-12,0-3 11,2-3-22,0-6 11,3-5 0,0-4 0,0-1 11,-1-3 403,6 0-3335,3-8 3269,11-5-287,-10 1 1,1-1-134,10-8 0,-1 0 83,-6 4 0,-1 0-1081,4-3 1,-2 0 1092,-4-2 66,-7 6-10,-5 4 167,-3 4 1904,0 4-2688,0 2 292,-8 20 167,3-6 12,-4 17 222,7-12-200,4 6 3426,16-3-3381,-7-3-3392,12-5 3414,-14-11 34,-1-1 203,1 0-203,0-1-56,4 0 0,-3 0 22,-1 0-11,-4 1 3561,0-1-2418,0 0-583,1-3-269,0-3 270,2-28-505,-6 0-67,0 11 0,-2-1 0,-3-10 0,-3 11 12,-2-3-12,3 10 22,-1 1-11,4 11-56,-1 2-224,1 2-56,2 0-2319,-2 0 1871,2 4-381,-1 2 1154,19 11 0,-14-8 0,14 2 0</inkml:trace>
  <inkml:trace contextRef="#ctx0" brushRef="#br0" timeOffset="76211">19139 9869 7156,'-20'-2'33,"-1"0"1,-12 2-5637,33 19 5715,0 9-68,0-4-46,1 4 70,-1-12 1069,1-2-857,-1-2 325,0-5 291,0-2 2513,0-3-2277,0-2 869,0-3-1945,0 0-56,0-3 11,0-1-33,-3-6 11,2 1-12,0-15 1,-1-2 22,2 2 0,1-1 0,1 1 0,2 9 0,4 6 0,-2 1-11,0 5-12,-1 1-44,1 2 22,0 1-67,9 0 45,2 1 22,2 0 45,-3 1-22,-5 0-45,2 6 67,-8 0 11,2 5 56,-7 0-11,0-2 79,-9 7-91,-2-7-32,-9 4-1,1-4 0,0-2 0,-5 2 124,-6 3 89,21-10 403,8-1-1830,1-1 0,0 0 1</inkml:trace>
  <inkml:trace contextRef="#ctx0" brushRef="#br0" timeOffset="76946">18623 10067 8120,'19'-9'347,"0"1"-257,7 6 100,2 0-5368,3 0 5631,-5-1 1,1 0-202,-6 0 1,1 0 554,6-1 0,2-2 0,-4 1-751,-7 1 0,0 0-34,9-1 1,-4 0-23,-14 4 879,0 0-890,-9 1 11,0 0 0,0 0 3270,1 0-3258,0 0 411,0 0-4357,-2 0 3934,2 0 0,-1 0 0,1 0 0</inkml:trace>
  <inkml:trace contextRef="#ctx0" brushRef="#br0" timeOffset="77657">18769 10120 9106,'-6'18'-45,"0"1"0,-7 7 1,-3 1 72,-5-6 0,4 2 319,12 12 0,11-3 12,22-8-129,2-8 0,4-3-1,3-10 1,-4-3-51,0 1-179,6-1-1266,-39 0 1266,2 0 0,-1 0 0,1 0 0</inkml:trace>
  <inkml:trace contextRef="#ctx0" brushRef="#br0" timeOffset="78890">19232 10041 9756,'-14'-30'11,"3"6"0,11 23 34,0 1 549,0-1-157,-1 0 56,1-1 12,-2 1-57,2-1-135,0-1-178,0-5-270,24-6 68,6 4 67,-12 4 0,2 1 0,7 3 0,-3 2 0,-6 0-11,10 0 11,-23 1 11,-1 3 0,-2 2-11,-1 28 0,-3-14-6,1-2 1,-3 1-6,-7 1 11,3-6-34,-4 5 23,8-10 0,0 2 11,2-5 0,2-1-23,0-2 1,0-1-68,0 1 57,0-1 22,0 5 11,0-3-56,7 5 56,-3-6 11,6 0 0,-5-3 45,0 0-45,0 0 45,2 0-33,-1 0-1,-2 0-22,-1 0-134,0 0-214,4 0-11,4 0-89,2 0-100,-1 0-114,0-2-88,0-1-57,-3-2-269,1 1-134,-3-1 1210,-2 0 0,-2 3 0,-2 0 0</inkml:trace>
  <inkml:trace contextRef="#ctx0" brushRef="#br0" timeOffset="79607">19298 10054 10305,'18'2'11,"-1"0"169,-1-1 156,-2 0 751,9 0-975,-11-1-56,7 0-23,-13 0-21,-1 0 21,1 0-33,-2 0 34,0 0 22,-3 0 493,1 0-1547,-2 1-223,0 2-493,2 3 1714,-1 3 0,0-3 0,-1 0 0</inkml:trace>
  <inkml:trace contextRef="#ctx0" brushRef="#br0" timeOffset="82010">19986 10689 8658,'32'-12'448,"1"0"0,-1 0 0,1-1 0,0-2 1,0-3-1,-2 1 0,-6 0-157,-2-4 1,-6 0-203,4-4 1,-8 1-56,-26 1-34,3 10-79,-21 0-469,2 12 308,3 12 1,-4 7 0,4-1 65,2 0 1,3 5 41,6 8 1,1 6-1,3 2 1,5-7 108,8-5 1,6-2 660,8 5 1,5 2 0,2-10-494,-1-17 1,1-5-169,11 1 1,-1-2 33,-4-3-593,4-1-1380,2-3 1962,-7 1 0,-1-2 0,-8 4 0,0 0 0,0 0 0,0-1 0</inkml:trace>
  <inkml:trace contextRef="#ctx0" brushRef="#br0" timeOffset="82808">20489 9591 8030,'-9'25'-42,"1"0"0,-1 0 0,-1 2 0,3-1 42,2 3 0,3-3 45,2-4 0,2-18-23,0-1-10,1-2-1,0 1 11,0-1-22,-1 0-672,6 0 67,0 0 605,7 0 0,-7-1 0,-1 0 0</inkml:trace>
  <inkml:trace contextRef="#ctx0" brushRef="#br0" timeOffset="83262">20528 9300 10237,'-4'18'-112,"1"-4"45,2-10-213,1-2-325,0 0-302,5 1-34,9-2-650,9 0 1591,9-1 0,-13 0 0,-4 0 0</inkml:trace>
  <inkml:trace contextRef="#ctx0" brushRef="#br0" timeOffset="83827">20952 9340 8893,'-27'12'11,"0"-1"0,1 1 1,-1 0-1,0-1 0,1 0 1,3 0-24,-3 6 1,5 0-6,7-2 1,3 0-7,-6 11 6,8 7 1,1 3 27,5-13 0,1 1 26,1 2 1,-1 1-1,2-1-1060,0 2 0,0 1 1140,0 0 1,0 2-73,0-6 0,-1 3 0,1-3 36,0 2 0,-1 0-25,1 9 0,-1-3-45,1-6-128,5 7 117,1-21 12,5 4-12,0-8 11,-3 0 45,3-3 2665,-5-2-1948,1-1-162,-5-3-1821,-2 0-43,0 0-260,5 1 1513,4-1 0,-3 1 0,0-1 0</inkml:trace>
  <inkml:trace contextRef="#ctx0" brushRef="#br0" timeOffset="84645">21057 9671 10384,'-1'-23'-124,"-1"5"34,2 18-33,-2 9 123,-1 5 0,-2 11 0,2-4 0,0 4 0,-2 8 0,1 2-11,2-8 0,-2 0 5,1 4 0,1-5 6,-1-7 0,2-7 12,-1-6 144,2-4 797,0-2-930,0-4-46,11-13 12,-2 3 11,13-9-1618,-4 6 1,0 1 1830,5-6-62,-6 5 0,-1-2 174,0-10-235,-3 7-45,-3 0 0,0-2-45,1 0-17,0-1 0,1 2 6,3 1-1,-2 5 1,0 2-56,-2 2-157,1 1 3201,-11 11-4187,-1 1 1019,0 4-100,0 5-168,0 4-1412,0 8 1871,0-7 0,0 0 0,0-10 0</inkml:trace>
  <inkml:trace contextRef="#ctx0" brushRef="#br0" timeOffset="85222">21057 9750 8523,'3'-21'135,"-2"6"-35,-1 15-189,0 0 89,0 2 22,2 5 192,16 16-86,-6-7 1,2 1-73,8 7 0,0 1-23,-4-6 1,-1 1 16,4 4 1,-2-2 196,6 3-91,-4-1 259,-3-11-359,-12-8 68,5 7-68,-5-4 33,5 10-66,-2-5-23,-2 0 280,0-3 157,-6-8-202,1 0 57,-2-2-192,2 0-100,6-4 0,-5 4 0,4-3 0</inkml:trace>
  <inkml:trace contextRef="#ctx0" brushRef="#br0" timeOffset="85782">21534 9974 8176,'-8'12'2656,"2"-2"-2219,8-10-79,0 0 438,3 0-707,-2-3-44,5-6-22,-2-1 21,1-5 35,-2 6 89,-3 1 145,-1 2-43,-1 1-91,-3-1-179,-4 3-78,-7 0-259,-13 2 124,6 2-145,-9 8 223,18 0 57,3 8 33,7-4-44,2 13-2699,0-14 2564,0 8-381,0-16-4729,13 2 5334,0-2 0,2 0 0,-7-4 0</inkml:trace>
  <inkml:trace contextRef="#ctx0" brushRef="#br0" timeOffset="86630">21084 9406 7179,'-1'-7'2140,"17"-1"-2017,3 7-5671,14-2 5716,-13 3 1330,8 0-1374,-3 0-113,-2 0 0,-3 0 0,-10 0 849,-1 0-816,-3 0-10,-2 0 0,-2 0 3313,0 0-4512,0 0 1165,0 2 0,-1-1 0,1 0 0</inkml:trace>
  <inkml:trace contextRef="#ctx0" brushRef="#br0" timeOffset="87218">21335 9287 9017,'-25'-9'448,"4"3"-460,21 6-133,0 0 89,7 1 56,4 4 22,21 8 12,-3-3-23,-10-2 0,0 0 23,9 1-23,-3-1 23,-2-1 44,-6-2-22,-3-1 213,-6-1-180,-4 0 102,-2 1-23,-9 4-100,-7 4-29,-5 1 0,-2 0-39,4-3 0,1 0-17,-7 3 1,3 0-29,4-3 45,6-3 11,9-5-773,1-2 90,4 0 672,18 0 0,-12 0 0,10 0 0</inkml:trace>
  <inkml:trace contextRef="#ctx0" brushRef="#br0" timeOffset="88179">21706 9776 11448,'-20'-7'-443,"0"-1"1,-10-3 330,29 11 67,1 0 90,0-2 257,0-2-100,0 1 89,0-3-560,0 4-415,0-1 651,0 11 22,0 5 11,0 2 79,0-4 201,0-6 549,0-4-796,0-6 23,0-5-67,0 3-67,0-3-34,0 10-1132,-1 0 415,1 4-1625,-2-1 2454,2 1 0,0-2 0,0-2 0</inkml:trace>
  <inkml:trace contextRef="#ctx0" brushRef="#br0" timeOffset="89415">21891 9604 8210,'-9'11'0,"5"11"0,3 1 22,3 15-222,-1-6 0,1 1 256,0-13 0,-1 0 168,0 8 0,0 0-202,0-8 1,-1-1 67,1 4 0,0 1 89,-3-3 1,2-3-112,-1 0 1366,-1 7-571,2-24-594,0-6-235,0-28-34,-1 9 0,2-6-76,2-1 0,3-6 0,0-1 1,1 5 103,-1 4 0,0 4 0,2-2-53,0-2 0,1-2 0,2 1 0,3 5-31,15-1 0,2 6-672,-14 8 0,-1 0 728,10-4 0,-4 2 56,-10 9-56,-7 2-134,-2 2-12,-3 10 191,0 4-45,0 11-17,-2-5 1,-1 1 1471,-4 8-1455,-7 6 0,1-19 33,1-3 259,-3-4-180,5-5-45,-22 2-101,14-3-145,-13 2-146,9 3 0,-2 5 140,5-3 0,1 3 39,-10 10 68,2 0 156,15-9-22,9-7-11,2-5-34,2 1 73,14 4 1,5 1 5,5 3-34,0-1 0,1 0-45,3 2 34,-2 0-12,-6-1 1,-2-2-12,-6 2 12,0-2 257,1 6 12,1-2-135,0-1 247,-2-2-326,-8-5 68,0-1-67,-5-2-68,2-1-33,-2 0-23,1 0 34,2 2 0,2 2 0,1 0 0,2 1 23,-3-1-23,0-1 22,-2 0 0,-3-3-111,1 1-864,-2 0-616,0 2-918,0 1 2487,0 2 0,0-3 0,0 0 0</inkml:trace>
  <inkml:trace contextRef="#ctx0" brushRef="#br0" timeOffset="90467">21798 9379 8210,'21'12'907,"1"-1"-481,-1-9-202,-4 0-22,7 1-1,-7-1 506,6 0-360,-3-1-123,7-1-112,-5 0-79,2 0 1,1 1-34,-2 1 11,-2 0-11,-4 0 0,-4 0 23,-4-1 10,-3 0 12,-2 0 236,-3-1-91,1 0-302,-1 0-639,-1 2-134,1 3-280,-1 6-650,0 3 1815,0 1 0,0-5 0,0-5 0</inkml:trace>
  <inkml:trace contextRef="#ctx0" brushRef="#br0" timeOffset="91001">22209 9260 9207,'4'21'45,"5"-3"0,15-6 44,-2-3-22,-2 0 1,-3-1 32,1 3 35,-5 2-79,-3 2 145,-5 22-189,-5-16-12,0 14 22,-3-16-3358,1-8 3606,-1 0 21,0-9 157,-8 4-336,-8-1-79,-2 1-33,-1-2-302,11-3-2600,4 2 2185,5 0-493,7 5 1210,-2-1 0,2-2 0,-3-1 0</inkml:trace>
  <inkml:trace contextRef="#ctx0" brushRef="#br0" timeOffset="91987">22447 9776 9980,'19'12'359,"0"-2"-68,-3-9 124,0 0-102,1-1-33,-1 0 1,4 0-4365,0 0 4185,1 0-34,-1 0-1397,3 0 1330,-11 0 0,3 0 0,-6 0 11,-1 0 23,4 0 22,1 0 78,-2 0 1832,3 0-3154,-2 0-2947,6 0 4135,-10 2 0,4-2 0,-12 3 0</inkml:trace>
  <inkml:trace contextRef="#ctx0" brushRef="#br0" timeOffset="93260">22976 9750 9028,'23'-3'-4,"0"0"0,-1 18 1,-8 5 3,-14 12 5,1 2 1,1 2-6,0-16 0,2-3 425,10 12 506,13-17-696,0-20-174,-10-1 1,0-2-17,9-10 0,-3 0 22,-4 1-11,-6 4-11,-6 2 22,-3 5-22,-4 3-56,0 2-744,0 4 598,0 9 101,-2 2-51,4 16 1,6 3 184,8-7 247,0 1 0,2-2-33,8-19 705,5-7-795,-19 1 205,2-4-306,-8 1-45,0-2-23,0-4 23,2-3-3425,3-4 3402,-1-3-10,0-1 10,-3 0 68,-3-9-67,-2 9 100,-4-10-111,-5 17-23,-3-2-12,-4 10 12,2 1-2290,3 3 2166,3 1 2236,3 1-2202,0 1 46,2 1 10,-1 0-280,2 0-3316,-1-1 3630,21 1 0,-15-1 0,16 1 0</inkml:trace>
  <inkml:trace contextRef="#ctx0" brushRef="#br0" timeOffset="93786">23664 9419 7784,'-7'23'59,"0"0"1,1-1 0,1-1 7,5 8 6,0-7 0,0 1-62,0 11-2081,1-4 1,-1 0 2114,0 6-17,1-12 0,-1-1 685,0 8-186,0 3-203,0-6-245,0-2-79,0-7 22,9 2 23,-4-9 0,16 4-23,-14-13 3298,6 1-3185,-10-4-3141,3-3 2827,0-4 179,6-24 0,-6 18 0,2-13 0</inkml:trace>
  <inkml:trace contextRef="#ctx0" brushRef="#br0" timeOffset="94133">23597 9723 8613,'36'0'730,"-1"-1"1,1-1 0,-3 2-1,-1-2 1,-11 3-765,-16 0-156,-2 2-303,0-2-1939,6 1 1155,-1-1 1277,3-1 0,-6 0 0,-1 0 0</inkml:trace>
  <inkml:trace contextRef="#ctx0" brushRef="#br0" timeOffset="94839">23928 9327 9117,'9'30'112,"0"-1"0,1 4 0,4 0-79,3-12 1,3 0 0,0 4 202,-7 0 1,2 4 0,-2 1 0,-2 1 0,-3-2-145,-5 1 1,-3-2-1,-1 1 1,0 1 79,0 1 1,1 1 0,0 0-1,-2-1 1,-2-4 54,-4 2 1,-3-2 0,-1-5 251,-5-1 1,-1-8-379,-2-15-988,-11-3 887,12-2 0,0 0 0,-7-1 0,10-4 0</inkml:trace>
  <inkml:trace contextRef="#ctx0" brushRef="#br0" timeOffset="152950">25516 13163 8378,'-34'10'1344,"9"-2"-1288,20-7 11,3-1-11,-1 1-22,2 0 235,-1-1 213,23-17-297,-5 2 0,2-2-85,2-1 1,2-3-28,1-2 0,-1-2 33,-2 0 1,-1 1-593,-7 6 0,1-1 570,2-3 1,-2 1 105,-4-3-33,-3 2-34,-3 8-101,-2 4-22,-1 7-123,0 3 1252,0 0-1196,1-1-2421,-1 0 1827,2 3 112,-2 0-235,0 3-326,0-1 1110,0-1 0,0-2 0,0-1 0</inkml:trace>
  <inkml:trace contextRef="#ctx0" brushRef="#br0" timeOffset="154764">25543 12329 11784,'-18'-4'-1378,"3"2"1412,15 2-203,0 0 427,0 4-179,0-2-12,0 3-33,0-5-12,0 0-22,0 2 0,0 0 0,0 2 0,0-1 0,0 2-22,0-2 10,0 0 12,0-2 0,0 1 202,0-2-202,0 3 34,5 8-12,-2-1 34,7 12-34,-6-13-22,0 3 23,-2-9-12,-1-1 0,0 0-11,-1-2-11,0 2 11,3 2 0,-2 0 0,2 3 11,4 7-11,-2-5 0,3 7 0,-2-6 0,4 5 45,-1 3-45,0 0 11,-1-4 0,-3-3-11,1-2 12,0 2-12,1 1 22,0-1-11,4 6-11,1-1 23,-1 0-662,-2-2 639,-3-4 11,-1 1 22,5 10-21,-4-2-12,4 8 0,-5-5 11,2 3 0,0 1-11,1 2 0,-2-4 0,1-1 0,0-4 0,1 6 11,2-3-11,0-2-11,-2-5 650,-1-6-639,-1 3 0,3 2 0,1 3 34,1 1 10,4 9-10,-6-12 0,3 4 44,-9-14 68,-1-2 78,-2-2-1524,1-1-22,1-2-1524,4-7 2846,5-7 0,-5 5 0,0-1 0</inkml:trace>
  <inkml:trace contextRef="#ctx0" brushRef="#br0" timeOffset="155549">26045 12779 9274,'-19'2'353,"0"-1"0,-12 1 409,31-2 952,0 0-1792,9 0 22,3 0 34,11 0-4230,2 0 4263,0 0 871,7 0-837,-2 0-45,0 0 11,-3 0 90,4 0-1924,-1-1 1868,3 0 2285,-13 0-2285,-10-1 22,-8 2 34,0-1-1725,-2 1-2791,-7 0 5075,2 0 0,-2-1 0,4 1 1</inkml:trace>
  <inkml:trace contextRef="#ctx0" brushRef="#br0" timeOffset="156239">25939 12925 8949,'-9'24'418,"0"0"0,1-1 1,7-7-183,24-19-57,11-3-101,-9 0-44,-6 2 0,1 1-23,9 0 45,0 0 67,0 3 146,3 0 235,1 0-336,-1 0 68,-1 0-192,-11 0-32,-3 0-1,0 0 0,-10 0 23,-1 0-34,-3 0 22,-1 0 12,-2 0-763,-2 0-447,-1 0 1176,-3 0 0,4 0 0,0-1 0</inkml:trace>
  <inkml:trace contextRef="#ctx0" brushRef="#br0" timeOffset="158299">27090 12382 11078,'-21'-25'482,"5"12"0,0 3-404,3 6-33,-20 1-56,12 1-45,-9 2 17,6 2 0,0 0-1,6 2 1,-2 1 5,-7 3 0,-3 3 1,4-1 10,7 0 1,2-1-1,-12 5 1,4 1-23,13-2-11,5-2-11,3 3 11,4 4 34,0 0 22,7 4 0,5-1-2535,6 0 2535,2-2 0,-3-1 33,-2-2-21,8 14-446,-9-16 434,8 9-2296,-7-19 2487,3 0-34,5-3 111,0 1 24,4-2-203,0 0 57,0-2 55,-2-2 1902,3-6-1946,-10 2 275,1-2-432,-12 8 3380,-3 0-3402,-2 2-4169,-2 0 4191,-1-4 0,0 3 0,1-3 0</inkml:trace>
  <inkml:trace contextRef="#ctx0" brushRef="#br0" timeOffset="159313">26522 12964 10417,'-5'-16'269,"2"3"-123,16 13 67,-1 0 111,4 0 35,2 0-90,3 0-3347,4-1 3347,7-1-37,-7 0 0,1-1-165,-5 0 1,1 1 89,6-2 0,0 1-45,-8 0 0,0 1 0,17-4-1141,-12 4 0,1-2 1097,9 1-148,-12 0 0,0 1 119,-2 1 1,-2 0 2129,11-1-2136,4 2 48,-17 0-14,-3 0 45,-8 0-78,-1 0 3233,-4 0-5574,-1 0 1266,2 0-1043,2 0 10,0 0 2074,-1 1 0,-1-1 0,-2 2 0</inkml:trace>
  <inkml:trace contextRef="#ctx0" brushRef="#br0" timeOffset="160647">26548 13203 9308,'-9'21'-11,"0"1"-12,3-7 23,1 4 0,1 1 0,3 10 0,0-6 0,1 3-11,0-11 0,0-3 22,11 2 0,-3-8-11,10 2-2910,7-7 3111,-7-1-21,13-7-680,-10-10 1,0-3 566,4-4-86,-5 1 1,-1 2 107,-5 0 12,-5 4 33,-3 0 2802,-4-2-2846,0 5-57,-2-2-21,0 8 1867,-2 1-2259,-4 3 206,0 0-275,-8 9 348,7 1 23,-1 14-45,5 7 44,2 0 34,1 3 23,6-8-3370,1-1 3392,8-1 67,1-1 105,0-8 1,2-2 298,3 1-156,5-11 1,1-4-182,-6-7-1031,0-2 0,-1-2 1053,-5-2 2211,1-9-2289,-9 11-44,-3-4 11,-3 5-1926,-1 2 1881,0-9 37,0 3-37,0-5 0,0 6 0,-2-3 11,1 7 2269,-3 0-2280,0 7-12,3 3-44,-1 1 3213,0 2-3639,2 0 101,-1 3 224,0 0 34,1 2-190,-1 2-135,1-3-1469,0 5-480,0-6 2397,0 2 0,0-4 0,0 0 0</inkml:trace>
  <inkml:trace contextRef="#ctx0" brushRef="#br0" timeOffset="162083">27011 13586 7571,'4'31'378,"0"1"0,-3-3 1,-2 2-1,0-5-300,-4 11-2869,1-10 0,-1-2 2791,2-4 0,1-12 1420,2-3-1397,-1-4 892,1 0-232,0-2-323,-1-8-360,0-1 3392,-2-21-3381,1 8-11,2-10-11,0-3 11,0 7 11,0-6 67,0 6-3380,0 4 3313,0 0 34,0 9 11,2 3 45,-1 3-57,22-14-88,-11 14 32,13-8 1,-15 16 11,-4 1 3392,1 0-3392,7 1-11,-8 1 45,7 8-23,-10 3 22,1 3 1,-3-7 123,-1-6-90,0-3-33,0 0-34,0 3 33,0 3-3402,0 2 3369,-6 3 22,-1 0 45,-11 8 314,3-7-11,-2 2 201,2-10-268,5-4-146,-4 0-12,4 0-10,0 0-2302,1-1 2223,-1-2 2302,1 0-2067,-6-6-269,7 3 23,-5-6-45,10 8-56,-1 0 3381,4 4-4311,0 0 605,2 0-449,4 1-2923,16 6 3753,-5-1 0,2 1 0,-12-4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58:24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21212 1812 8568,'-10'4'807,"1"-2"-549,6-2-258,2 0-45,-3 0-22,4 0-57,-3 15 124,0 5 0,0-1 0,1 1 0,0 0 0,-1 1 0,0 1 0,0 0 0,0 0 0,0-1 0,-1 1 0,-1-1-6,1 2 1,-1-1-628,-1 2 1,1 0 632,-2 2 0,0 1 0,0-1 0,1 0 0,-2 0 0,0 0 17,-2 5 0,1 0-17,3-9 0,-1 0-6,1-1 0,1-4-5,1 0 11,3-15 56,1-1-168,0-6-269,0-5-510,3-6 0,3-4-50,3-15 941,0 7 0,1 1 0,-1 3 0,-1 4 0</inkml:trace>
  <inkml:trace contextRef="#ctx0" brushRef="#br0" timeOffset="438">21120 2037 9733,'-7'-19'-33,"5"2"-1569,19 11 1602,0-2 493,-2 2-516,-2 2-10,-2 1-1,-2 1 34,0 1 263,0 0-240,-2 0 10,2 0 34,7-2 768,0 0-835,4-4-448,12-4 135,-8 1 88,-7 4 1,1-1-370,4 0 102,-2 1 211,-6 2 147,-6 3 134,-4 0 11,-2 1-392,-1 0 381,-1-2 0,0 2 0,0-3 0</inkml:trace>
  <inkml:trace contextRef="#ctx0" brushRef="#br0" timeOffset="822">21107 2248 8243,'17'-6'134,"0"1"1,3 1-79,7 0 39,-4 0 0,-2 1 108,-4-1-47,1 0-21,-7 0-68,1-1-11,-1 0-11,2 0-45,0 0-571,-3 1-136,-1 2-279,-3 2 986,-4 1 0,1-1 0,-2 1 0</inkml:trace>
  <inkml:trace contextRef="#ctx0" brushRef="#br0" timeOffset="1154">21041 2566 8602,'37'-1'65,"1"0"1,-1 0 0,1-1-1,-8 1 1,0 1 0,-1 0-1,-4-2-48,3-4 0,-7 1-17,1 1 22,5 2-22,-17 2 34,-2 0-23,-5 0-235,2 0-224,0 0-348,4 0-403,2-1 1199,6-7 0,-9 6 0,1-4 0</inkml:trace>
  <inkml:trace contextRef="#ctx0" brushRef="#br0" timeOffset="1775">21253 1640 8523,'-34'-9'164,"1"0"1,1 0 0,11 3-165,19 6-315,1 0 35,6 3 258,8 1 16,12 2 1,4 0 5,-11-2 0,1-1 0,13 3 0,-1-1 0,-10-2 0,-2-1-3381,9 1 3381,1 1 11,-14-3 0,-6 0 12,-1 0 44,-4 1-22,-1-2-45,-3 0-1378,0 0 1004,2 0 1,-1 0 0</inkml:trace>
  <inkml:trace contextRef="#ctx0" brushRef="#br0" timeOffset="2206">21385 1468 5734,'32'5'56,"0"0"0,1 0 0,-3 0 0,-1 0 0,-5-1 179,3 6-5660,-4-1 5604,-4 0-551,-7-1 652,-1-1 1081,-6 0-1025,-2-1 11,-1 2 34,-11 18-325,0-8 2469,-8 12-2525,4-16 0,-3 3 0,8-7 2573,-1 3-2607,8-8-1086,-1 4 201,4-2 919,6 2 0,-3-5 0,2-2 0</inkml:trace>
  <inkml:trace contextRef="#ctx0" brushRef="#br0" timeOffset="2738">21874 2156 7885,'6'-20'560,"20"5"-538,10 14 6,-14 1 0,1 0 17,1 0 0,-2 0 0,3 0-23,8 0-593,-24 1-292,-2-1-246,-3 2 1109,-3 1 0,-1-1 0,0 0 0</inkml:trace>
  <inkml:trace contextRef="#ctx0" brushRef="#br0" timeOffset="3077">21795 2381 9028,'30'1'29,"0"-1"1,-3 0 0,-5 0-3436,-5 0 3428,-4 0 978,-3 0-955,-3 0 547,-5 0-581,2 0-4225,9 0 2489,2 0 2039,11 0 1,-13 0-1,-3 0 1</inkml:trace>
  <inkml:trace contextRef="#ctx0" brushRef="#br0" timeOffset="4743">22721 1785 10406,'-6'28'3,"1"1"1,-1 7 0,2 2-4,4-14 0,0 1 0,0 2-1407,0 7 1,0 4-1,0 0 1,0-4 1406,0-6 0,0-4 0,0 4 0,-2 6 0,-1 5 0,1-1 0,-1-4 258,-1 4 0,0-4-258,-2 0 0,2-3 442,-3 4-431,5-25 68,1-6-46,0-3 2895,1 0-3152,0-4 346,0-5-1590,0-8 67,4-12 1401,1 10 0,0 0 0,0-4 0,6 2 0</inkml:trace>
  <inkml:trace contextRef="#ctx0" brushRef="#br0" timeOffset="5357">22708 1852 9913,'-10'-12'-101,"9"-2"207,19 9 1,10 1 10,4-3 1,2 0-2819,1 1 0,-1 1 2762,-6 0 1,-4 2-617,-11 2-61,-2 0 235,-5 0-841,12 1-985,-8-1 2207,-1 1 0,-3 0 0,-5 0 0</inkml:trace>
  <inkml:trace contextRef="#ctx0" brushRef="#br0" timeOffset="6228">22708 2235 5734,'24'2'485,"0"0"0,3-1 1,-4 0-183,-5-1 22,6 0 201,0 0-246,-9-1 1,2 1 279,-9-2-124,-5 1-212,1 1 35,-4 0-1941,6 0-3087,4-2 4769,7-1 0,-7 0 0,-2 1 0</inkml:trace>
  <inkml:trace contextRef="#ctx0" brushRef="#br0" timeOffset="6845">22575 2659 6988,'33'-3'255,"-1"0"1,0 0 0,1 0 0,-3 0 0,-1 1 0,-2 0-211,12 0 0,-5 0-45,0 2 78,-1 0 192,3 0-2,-13 0-21,-3 0 22,-14 0-1,-1 0-111,-3 0-90,0 0-123,-2 0 45,4 0 11,-1 0 11,7 0 34,-1 0 0,-1 0 68,-3 0-113,-3 0-1061,-2 0 0,0 0 0</inkml:trace>
  <inkml:trace contextRef="#ctx0" brushRef="#br0" timeOffset="7674">22840 1441 9129,'21'4'-12,"1"1"1,-1 0 5,13-3 1,1-1 5,-11 0 0,2 0 0,-13 0 22,-5 1 12,-4-2-12,-1 1 34,-3-1-874,2 1 818,14 1 0,-11 0 0,11 1 0</inkml:trace>
  <inkml:trace contextRef="#ctx0" brushRef="#br0" timeOffset="8242">23038 1256 8266,'20'0'-8,"-1"0"1,2 4-1,2 0 25,2-1 0,0 0 44,3 5 1,-1 2 50,6 6-62,-14-6 1,-2 1 27,3 7 1,-9-1 112,-8 4-180,-2-4 56,-1 10 0,-2-12 202,0-3 235,-1-7-10,0-4 99,-2-1-582,-11 3-67,7 0-672,-9 6 44,12 0-201,-3 10-2005,-1 14 2890,0-10 0,2 3 0,4-18 0</inkml:trace>
  <inkml:trace contextRef="#ctx0" brushRef="#br0" timeOffset="9649">23608 2487 8131,'24'-2'1770,"8"-8"-1434,-11-1 329,2-6 0,4-6 0,-3 1-475,-7 4 1,-2-2-124,7-3 0,1-2 1,-7 2 100,-6-6 56,-6 0-4308,-6 10 4410,-13-5-140,3 9-186,-10 3-86,-1 8-60,4 3-258,-8 5-179,4 15 1,2 8 453,5 5 0,1 4 1106,2-12 0,0 0 1,2-1-1001,2 12 1,5-2-1,6-12 1,1-2 1083,3 8-1061,2-4 0,1-2-3446,13 7 3402,1-1-703,2-9 691,-5-9 11,4-3 22,13 0 23,-8-2-6,-11-3 1,1 1 22,3-2 0,-1 0 128,7-2 104,-6 0 0,-3-1 43,2-6-191,-3-2-45,-1-1-15,6-6-41,-5 2-1479,2 2 0,3-1 1479,-2-1 0,-1 2 0,-2 3 0,-1 1 0,8-9 0</inkml:trace>
  <inkml:trace contextRef="#ctx0" brushRef="#br0" timeOffset="11080">24374 992 9095,'-9'1'235,"-1"1"-257,6-2-23,-1 0 34,2 0 0,-2 1 11,-2 2 0,-1 3-12,-3 0 12,2 2 0,0 0-22,-5 4 11,3-2-23,-1 4 1,-1 2 33,-3 6-1708,5-3 1,0 1 1707,-3 8-331,2 4 282,6 0 1,2 7 0,0-4 36,0-10 1,1 0 0,-1 9 0,2 4 0,0-6 11,2-4-1091,2-10 1,1 1 1090,2 9 0,4 9 0,0-14 210,-1 0-244,7 5 23,-6-8 0,3 0-24,-6-10 92,-2-4 2256,-2-3-2290,0-1-102,-2 2 79,0 0 3415,1 5-3415,-1 2 0,1 6 22,-1-5 12,0 0 22,0-9 22,0-2-67,0-1-1311,4 0-425,4-6 1725,6-2 0,-6 1 0,0 1 0</inkml:trace>
  <inkml:trace contextRef="#ctx0" brushRef="#br0" timeOffset="11697">24507 1482 8546,'20'-22'154,"2"0"0,-2 0 0,6-4 0,-4 2-70,-11 5 0,-4 1-5710,1-1 5715,1-8 1046,-8 14-1068,2-1 908,-3 9-841,0 1-134,0 4-280,0-1 3454,0 7-3174,2 4 28,1 12 0,1 3-28,0 8-1469,1-5 1,-3-1 1480,0 0-488,0 3 465,0-8 0,2-1-707,9-6 483,-3-8-314,21-7-918,-7-13 2101,-6 1 1,0 0-1,0-3 1,-4 2 0</inkml:trace>
  <inkml:trace contextRef="#ctx0" brushRef="#br0" timeOffset="11947">24837 992 9117,'-27'24'-684,"9"-5"1,19-15 0,4-2-1</inkml:trace>
  <inkml:trace contextRef="#ctx0" brushRef="#br0" timeOffset="12945">25076 1111 7571,'-12'27'0,"3"-2"0,9-4 0,0 1-4274,1 11 4274,-1-5-1397,1 8 1397,-1-9-40,0-4 1,0-2 39,0 9 0,0 7 11,0-26 68,0-7 2380,0-4-1944,0 0-302,4-1 202,5-10 3245,1 1-3581,5-10 44,5-7-78,-8 10 0,0 0-1708,1 0 1,0 0 1723,-1-1 1,-1 2 50,3-5 0,-3 2 0,-4 2 281,0 2-236,-5 5-34,0 3-123,-2 5-112,0 2 0,1-1 56,0 0-12,2 1-302,0-1-55,0 1 2114,3-1-2810,1 1 1121,2 0 0,-5 0 0,1 0 0</inkml:trace>
  <inkml:trace contextRef="#ctx0" brushRef="#br0" timeOffset="13425">25195 1296 7111,'17'21'59,"1"0"0,0 0 0,6 7 0,-4-4-5306,-3-5 5336,-7-6 697,0 4-730,-6-7 955,1 2-911,-2-5 1424,-1-1-1098,-1-5 60,-1-1-486,2-3 0,-1 3 0,1-2 0</inkml:trace>
  <inkml:trace contextRef="#ctx0" brushRef="#br0" timeOffset="14818">25433 1217 9129,'-28'-4'1266,"5"1"-6590,22 3 5503,0 0 568,-1 0-769,21 0 55,-2 0 91,16 0 78,-1 0-146,-13 0 826,1 0-849,-14 0 12,1 3-11,-1 0 3403,3 5-3381,3 7 0,2 1 0,-1 0 50,0 6 0,-2 2 51,-10 1-112,-9 5 0,-6-4-23,-1-11 1,-1-2-12,-7 6 0,5-5 0,1 0-11,1-4-11,-1 1-101,11-8-213,4-1 213,1 0 45,2-1 67,7 3 34,12 2-34,0 1 22,6 0-3414,-11-2 3392,1-1-22,-4-2 22,1 0 0,-4-2 0,6 1 22,-2-1-11,7 2 23,4 4-1,-3 0-33,0 0 3392,-10-2-3358,-6-3-34,-2-1 0,0 0-627,-1 0-180,1-1-549,1-3-784,3-2 2140,-4-2 0,1 4 0,-4 0 0</inkml:trace>
  <inkml:trace contextRef="#ctx0" brushRef="#br0" timeOffset="15414">25486 1402 8837,'17'-10'1076,"0"1"-942,0 8-44,4 0-68,-5-1-11,3 1-11,-7 1 0,-2 0 23,4 0 10,-5 0-10,1 0-12,-5 0 34,-3 0-11,0 0-673,7 0 639,1 1 0,-2 0 0,0 1 0</inkml:trace>
  <inkml:trace contextRef="#ctx0" brushRef="#br0" timeOffset="16249">25976 1375 9297,'19'-3'263,"2"0"0,5-2-39,7 5-11,-18 0 12,-2 0 178,5-1-134,-4 0-57,2 0-88,-6-1-68,-3 2 22,-1-2-33,-1 2 33,1-2-33,0 1 56,15-4-157,-9 2-527,11-1 583,-7 15 0,-8-9 0,3 8 0</inkml:trace>
  <inkml:trace contextRef="#ctx0" brushRef="#br0" timeOffset="17579">26743 1111 6294,'-14'30'15,"-1"0"0,0 4 0,4-2 108,8-4 50,0-3 1,-1-1-107,2 2 56,0 12-100,2-21-1,0 1-22,5-8-22,0-3 44,12 0 1043,1-3-236,3-1-280,0-8-101,-5-3 113,8-16-416,-10 0 1,-1-2-96,-2 6 1,-2-1-35,0-1 1,-1 1 51,-8 3-68,0 13-56,0 1-23,0 4-358,0 0 213,0 10 224,4 0-12,0 10 12,4-3-11,1 3-22,7 3 10,-2-6-55,9 4 33,-8-14 23,2-1-1,-5-5 23,-1-1 382,3-2-58,3-11 1,1-3-246,4-4-29,-4 0 1,-1-2 94,-5-1 23,-5 2-45,-4 3 292,-2 2-45,-1 6-314,0 2-22,0 6-23,0-1-22,0 1-1,0 0-66,0 1-2847,-1 0 1144,7 1 933,13 0 0,-8 0 0,8 0 0</inkml:trace>
  <inkml:trace contextRef="#ctx0" brushRef="#br0" timeOffset="18215">27299 833 8064,'-3'36'46,"1"0"1,-1 1 0,1-1-1,-2-1 1,-1-3 0,2 2-45,4-3 0,1 2 1,1 0-1,0 0 0,-1-6-8,-1 9 1,-1-4-29,4 0 1,2-4 22,2-4-1,8 10 1,-6-25 0,0-2-23,-1-4 34,1-1 0,0-2-1075,5-4 929,3-5-702,1-6 0,-8 4 0,-2 1 0</inkml:trace>
  <inkml:trace contextRef="#ctx0" brushRef="#br0" timeOffset="18533">27246 1204 8445,'26'-10'572,"-1"2"-438,-6 8 101,10 0-168,-11 0 1,6 0 21,-8 0-89,-3-1-1490,16-3 67,-9-1 1423,11-5 0,-19 5 0,-1 0 0</inkml:trace>
  <inkml:trace contextRef="#ctx0" brushRef="#br0" timeOffset="18959">27576 833 7493,'16'20'215,"1"0"0,-1 1 0,7 9 0,-1 2 0,-3-3-165,-5-7 1,-2 1 52,-2 4 1,0 6 0,-1 0 0,-1-6-695,-3-2 1,-2-2 702,-1 4 0,0 2 0,-1-6 112,-3-1 394,0-5-439,-2-6 198,-1-4-230,0-1-3322,-5 7 3175,5-7 439,-3 7-630,5-9-1826,3 0 2017,-5-3 0,4 1 0,-3-2 0</inkml:trace>
  <inkml:trace contextRef="#ctx0" brushRef="#br0" timeOffset="20799">21689 3929 9341,'-22'5'684,"4"-1"-550,17-4-324,0 0 190,6 0 134,17 0-33,11 0-56,3 0 11,0 0 12,-21 0-46,1 0 45,-7 2-67,6-1-78,3 0-1166,0 0 0,2-1-3638,11 0 4882,-10 0 0,-2 0 0,-2 0 0,-8 0 0</inkml:trace>
  <inkml:trace contextRef="#ctx0" brushRef="#br0" timeOffset="21151">21676 4114 8972,'8'28'123,"0"0"0,-1-2 0,4-8-5704,9-18 5681,3 0 1387,5 0-1364,-8 0 828,4 0-862,-6 0-33,-3 0-11,5 0-594,10 0-527,-3 0-673,-7 0 1,1 0 1748,12 0 0,-14 0 0,-3 0 0</inkml:trace>
  <inkml:trace contextRef="#ctx0" brushRef="#br0" timeOffset="21621">22602 3638 8378,'4'12'0,"-1"7"22,-3 16-17,2-14 1,-1 0-2831,1 2 1,0 2 2835,1 11 0,0 1 596,-1-9 0,1-1-615,-1 1 1,0 1 0,-1-3-922,1 10 941,3 0 234,2-27 180,0-6-515,2-24-618,-2 1 102,-3-1 0,0-1 605,2 1 0,-1 1 0,1-4 0,0 5 0</inkml:trace>
  <inkml:trace contextRef="#ctx0" brushRef="#br0" timeOffset="21883">22549 3651 0,'-7'-2'859,"1"0"1574,6 2-2433,14-18 33,18 9 1,5 0-283,-8-3 0,0-1 256,-2 7 0,3 1 1,-4 1 18,-5 0 1,-3 1 51,2 0 12,-4 0-34,-3 0-1,-2 1-10,4-3 1319,-3 1-2002,3-1-558,0 1 1196,-6 2 0,-1 1 0,-5 1 0</inkml:trace>
  <inkml:trace contextRef="#ctx0" brushRef="#br0" timeOffset="22148">22760 3744 8109,'-2'21'358,"6"-4"-190,22-14-78,-7-1 0,1 0-23,6 1 68,10-1-91,-21-1-44,5-1-437,-8 0-571,0 0-325,1-1 1333,-3-3 0,-4 3 0,-3-3 0</inkml:trace>
  <inkml:trace contextRef="#ctx0" brushRef="#br0" timeOffset="22468">22629 4035 8445,'6'28'235,"2"0"0,-1 0 1,3 10-1,2-10-67,13-27 23,-3-1-997,-2 2 895,-2-2-2755,16 2 2689,-13 0-12,11 1-1899,-18-1 1911,-2 1 56,5 0-23,-6-2 337,11 0-2085,3-1-426,3-2 2118,2-5 0,-14 3 0,-6-3 0</inkml:trace>
  <inkml:trace contextRef="#ctx0" brushRef="#br0" timeOffset="23234">23554 4048 9229,'31'-15'174,"0"1"1,-1 0 0,3-2 0,0-1 0,-8-1-2490,-14 0 1,-2-2 2448,3 1 1,-3 0 1363,-12-12-1352,-15 13 747,-6 9-893,-2 2-101,-7 5-22,12 6 0,-7 7 78,5 10 22,1 8-53,13-5 1,1 7-1,1 1 1,2-5 24,1-1 1,3-1 858,-1 3 1,0 5 0,4-2 0,2-9-954,22 1 111,0-5-33,-3-9 67,-6-8 11,3 0 56,4-1 1,2-4-1,-1-1 45,7-10-67,-10 6-23,-1-3 23,-13 7-34,-5 3-11,-1 1-67,-2 0-528,3 1-233,1 0-752,7 0-515,1-5 2095,4-3 0,-6 2 0,-3-1 0</inkml:trace>
  <inkml:trace contextRef="#ctx0" brushRef="#br0" timeOffset="24569">24123 2897 9050,'-9'1'325,"2"-1"-258,4 0-44,1 0-23,1-1 347,-1 1-101,1 0-55,0 0-45,-1 0 347,-1 0-381,3 0 257,-2 0-604,0 0 90,1 6 133,-1 7 12,-1 12-342,2 11 342,0-16 0,1 1-1634,0 6 1,0-1 1644,0 12-894,0-18 0,0 0 883,0 1-1634,0-4 1634,0 0-34,0-3 113,0 2-146,1-7 1711,2-1-1767,5-6-1741,19-7 1864,-4-9 0,1 0 0,8 2 0,-14-1 0,0-1 0</inkml:trace>
  <inkml:trace contextRef="#ctx0" brushRef="#br0" timeOffset="24858">24137 2778 5734,'-1'-11'0,"1"3"0</inkml:trace>
  <inkml:trace contextRef="#ctx0" brushRef="#br0" timeOffset="33031">24534 2897 9173,'-26'-9'605,"4"2"-493,20 5 11,0 2-33,2-1-12,-2 0 1,2 1-23,-2 0 23,1-1-23,0 1-45,-1 0 303,1 0-281,1-1 203,-2 1-248,2-1-3002,-1 0 1972,8 0 1042,7-3 0,-4 2 0,2 0 0</inkml:trace>
  <inkml:trace contextRef="#ctx0" brushRef="#br0" timeOffset="33162">24600 2817 6092,'-27'18'0,"1"0"0,-1-1 0</inkml:trace>
  <inkml:trace contextRef="#ctx0" brushRef="#br0" timeOffset="35156">24586 2844 10518,'-24'-6'112,"4"0"-112,18 6-11,-1 1-56,-1 0-112,-8 8 99,1 8 36,0 4 21,3 6-33,7 8 23,0-7 33,1 9-23,0-14-33,8 3 34,-4-10-79,15 5 45,-9-14 22,7-1 34,-4-5 23,2-1-23,2 1 11,3-1 11,-1 0 337,5-2 123,-8-4 179,12-16-482,-10-1-78,-6 5 0,-1 0 56,4-10-40,-8 9 1,-2 0 28,2-7-3437,-3-2 3448,-4 17 134,0 3-213,0 5-55,0 1-1065,0 2 605,0 3 325,0 6 78,1 6 28,3 2 1,1 3 5,3 9-17,-1-9 0,1 0-5,3 3-34,1-6 3381,0-6-3471,1-5 146,-4-3 213,3-4 650,10-23-718,-2 0-100,-4 3 0,-1-1-34,-4 5 0,0 0 1,8-12 44,-4 6-12,-6 6 214,-3 4 0,-3 5-46,-2 3-122,-1 2-68,0 2-22,0-8-11,0 4-11,-2-5-1,0 6-1792,-2 1 627,3 2 203,0 1-91,1 2-33,0 0 1109,10 1 0,-7-1 0,6-2 0</inkml:trace>
  <inkml:trace contextRef="#ctx0" brushRef="#br0" timeOffset="35990">24600 3215 8243,'-19'-4'173,"0"1"1,-12-3-174,31 6-313,0 0 570,7 0-33,4 0 326,21 0-427,-12 0 0,2 0-22,-1 0 0,1 0 11,1 0 0,0 0 22,7 0-5,-5 0 1,0 0-97,3 0 84,0-1 1,-2 1-50,-13 0-1,9 0-56,-21 0 101,4 0 67,-3-1 112,2 1-67,0-1-33,-3 1 224,1-1-4315,-2 5 1906,0 4 1994,-5 4 0,4-4 0,-4-2 0</inkml:trace>
  <inkml:trace contextRef="#ctx0" brushRef="#br0" timeOffset="36718">24851 3333 9476,'-33'1'0,"0"-1"0,3 1 0,5-1 56,13 0 11,4 0-33,0 1-4342,-2 7 4308,1 0 522,-4 8-522,4-4-157,0 7 157,1-5 0,1 5 0,1-6 3169,-1 7-3169,1 2 0,-2 3-45,4-8 417,2-4-450,2-9 33,0 1 0,10-1 559,23 2-145,4-3-235,-15-1 1,0 0 157,8-2 156,-11 0 538,6-5-672,-10 2-191,5-4-33,-13 4-57,10 1-21,-9 1 32,9 0-21,-11 1 55,-1 0-526,-2 0-1670,0 0 493,-2-4 1625,2-1 0,-2 1 0,-1-1 0</inkml:trace>
  <inkml:trace contextRef="#ctx0" brushRef="#br0" timeOffset="37678">24494 2752 8546,'-23'8'-17,"0"0"0,-7 4 17,4 4 0,15-6-5660,-1 2 5671,-2 2-1089,2 2 1090,-2 2-73,1 1 72,-2 3 0,2 2 11,-3 1-22,7-7 0,0 1 0,-4 11-22,3-3 0,1-1 22,2 7-6,3-5 0,2 3-13,3-4 1,4 1-1,0 0 13,5 8 1,1 0 554,0-5 1,0 2-1,1-5-544,3-6 1,0-2 16,3 2 1,0-2-12,1 1-11,6 5 0,-10-13-11,-1-2 11,0-2 22,-3-1 1707,-1-1-1696,2 0-33,-7-3-33,5 0 10,-7-3 3389,2-1-3366,1 0 68,0 0-113,3 0-268,0 0-4525,13-1 4838,-3-3 0,-2 3 0,-7-3 0</inkml:trace>
  <inkml:trace contextRef="#ctx0" brushRef="#br0" timeOffset="41248">25169 3148 8871,'-17'-5'258,"4"1"-225,11 4-10,1 0-23,-1 0 358,2 0-358,-2 0 0,2 0 11,-2 0 12,2 0 33,-3 0 0,2 0-45,0 0 190,-1 0-122,1 0-79,0 0-11,-1 0-1,0 0-77,2 0 89,-2 0 190,2 0-190,-2 0 34,2 0-45,-3 0 1154,3 0-1031,-2 0-79,1 0 191,0-2-33,1-1-45,0-3-68,-1-2 34,1-3-67,-1 0-45,1 1-45,0 3 23,0 1 0,0-1-1,0-1 12,5-2 0,-1 2 0,2 0 11,-3 6-79,-2 2 23,2 0-12,-2 0-44,2 0-89,2 0 134,2 0 11,2 3 22,0 4 34,1 4 22,2 12 23,-4-3-34,1 10 12,-5-8-1,-2 0 12,0-3-12,-2-4 23,0-1 11,0-7-22,0-1 10,0-5-44,0-1-44,3-7 32,1-2 1,4-10 11,2-4 5,-1 6 1,0-1-6,5-9 0,4-3 0,-9 16-56,0 2 23,-4 6-23,4-1 22,2-1 12,2 2 22,2-2-45,-3 5-33,-6 1-34,1 1-3415,-3 3 3527,0 4 34,2 6-934,1 5 911,-2 3-11,0-1 11,-2 1 23,-1 6 22,-1 11-45,-1-10 0,0 1-11,0-20 12,0-2 10,0-3 2947,0-1-5894,0-1 3307,6-1-2062,0 0 1680,7 0 0,-7 0 0,0 0 0</inkml:trace>
  <inkml:trace contextRef="#ctx0" brushRef="#br0" timeOffset="42581">25486 2725 8602,'-12'10'0,"2"-1"0,12-4 123,11 15-90,-3-7 12,2 4 1,0 0 77,7 11-67,-2 1-56,-8-11 0,1 0 56,2 10-40,-4-9 1,0 0 0,2 5 0,-1-1-6,-3-5 0,0 1-11,2 3 0,-1 0 0,0 10 6,-2-14 0,0 1 66,-1 0 1,0 3-40,0-1 1,0 2-12,0 0 1,-2 0 55,0-2 1,-2 0-34,2-2 0,-2 0 117,-4 6 0,-3 1-123,-1-9 1,-1 1-29,-1 3 0,-1-3-787,-9 0 787,10-11 23,4-4-1,3-1-33,2-2-33,1 0-370,-1 1-2488,1-6 2239,3-1 1,-2 1 0,3-1 0</inkml:trace>
  <inkml:trace contextRef="#ctx0" brushRef="#br0" timeOffset="43636">25737 3016 9991,'21'-17'56,"4"3"-56,-8 14 34,2 0-12,-3 1 168,2 21-110,-7-9-69,0 17 90,-11 0-34,0-4-11,0 6 0,0-8 11,-2-7 11,-8 7-33,0-5-45,-4 5 34,3-8-34,0-1 0,-2-1-45,1 6 45,3-8-90,4 11 23,2-15-22,3 3 21,0-10 35,0 0 33,3-1 33,3 0 35,7-3-35,1 1 1,2-4-1,3 0-33,-5 1 0,3 1 0,-4 2-369,10-1-282,-2 2 584,5 0-571,-11 0-337,-1 0-11,-3-2-291,-1-1 1277,-3-2 0,-3 2 0,-2 0 0</inkml:trace>
  <inkml:trace contextRef="#ctx0" brushRef="#br0" timeOffset="44308">25724 3135 9476,'26'4'784,"6"0"-582,-11-4 78,16 0-168,-16 0-67,5-1-5694,-12 1 5671,-2 0 1443,1 0-1308,10 0 882,-8 0-995,5-1 113,-12 1-67,-5-1 100,-3 1 3034,2 0-3784,4 0-2656,11 0 3216,-5 0 0,2 0 0,-11 0 0</inkml:trace>
  <inkml:trace contextRef="#ctx0" brushRef="#br0" timeOffset="50323">26346 3122 9868,'7'2'235,"2"1"-201,-1-2-5650,1 1 5672,1-1 1364,-3 1-1364,2-2 894,-1 1-860,0 0 10,0-1-21,-1 1 3380,1 0-3425,-2 0-12,0 0 12,0-1-12,-1 0-22,0 0 0,0 1 34,-2 0-34,0-1 11,1 1 11,-1-1 45,1 1-11,-1-1 34,0 0-68,-2 0 404,1 0-1591,-2 2-68,3 1-470,2 4 1703,3 1 0,-3-2 0,-2-3 0</inkml:trace>
  <inkml:trace contextRef="#ctx0" brushRef="#br0" timeOffset="51272">26518 2910 9700,'-11'10'-67,"2"0"67,3 0 0,1 3-5661,-2 3 5661,0 2 0,0 1 0,-1 2 322,0 9-345,3-6-395,0 5 418,4-8 0,1 0-33,0 1 2270,0-3-2226,0-2 23,0 6 1457,0-6-1469,0 5-11,-1-6-1959,-1 1 1959,-1-2 563,0-4-552,-1-2-10,2-5 32,0-2-2363,2-2 1557,4 0 1610,7-3 0,-4 2 0,3-2 0</inkml:trace>
  <inkml:trace contextRef="#ctx0" brushRef="#br0" timeOffset="52708">26663 3188 10485,'4'-24'392,"3"3"-303,1 4-22,0 4-4217,0 1 4273,-3 2 848,-2 2-870,1 0 67,-3-3-145,2 2-12,-2-2-11,2 1 33,-3 5 1,3-1 3324,-3 6-3369,0 0-56,0 4 67,0 3 0,-8 12 0,-2 7-34,-3 1 23,1 0 0,7-9 0,1-2 11,3 1-11,0-1-12,1-1 1,0 6 22,0-4-11,0 3 11,0-7-45,0-3 22,2-2 1,1-1-45,2-3 0,1 1-1,1-2 46,2-1 0,0 0 22,2-2 33,-1 0 225,1 0 258,-1-3-203,0-2-33,2-7-358,-1 4-1,-2 0 68,-1 5 11,-1 3 11,0-2-11,1 2 56,-4-2-11,0 1 45,-3-1-34,-1 2-459,0-1-572,0-1-538,0-1-806,0-1 2319,0-1 0,0 2 0,0 0 0</inkml:trace>
  <inkml:trace contextRef="#ctx0" brushRef="#br0" timeOffset="54078">26875 2725 9991,'5'19'202,"-8"2"-174,-13 5 0,-2 0-40,2-3-10,-2 0 0,5-5 22,11-16-101,2-2 56,0 2 11,0-1-22,0 3 34,0-3 0,2 2 22,2-1 56,5 0 235,15 3-235,-6-3 34,11 3-11,-13-3-3427,-1-1 3404,-3 0-2223,-1-1 2324,-1 0-1,-1 1-44,-2-1 0,-1 1-44,-2-1 10,4 0 2202,-2 0-2157,4 0-11,-4 0 56,-1 0 12,-1 0 212,-4 0-101,1 0-2409,0 0 1132,3 0-1221,3 0 2207,-3-3 0,2 2 0,-6-2 0</inkml:trace>
  <inkml:trace contextRef="#ctx0" brushRef="#br0" timeOffset="55157">26822 2791 11705,'-19'-11'0,"-1"1"23,14 10 179,-9 0-12,8 0-134,-3 0-56,7 0 0,1-1 12,1 1-12,-1 0 11,2-1 112,-3 0 23,3-1-23,-1 0-11,1 1-112,0 0-56,0 0-56,0 0 45,0-4 67,5 2-12,2-3-10,5 2-23,0 2-22,0 1 56,-6 1 11,-1 0 0,-5 0-471,0 0-3831,6 10 3282,3-5 1020,6 8 0,-7-10 0,1-2 0</inkml:trace>
  <inkml:trace contextRef="#ctx0" brushRef="#br0" timeOffset="57728">26994 3241 11269,'-17'-11'67,"4"3"-45,13 8 393,0 0-415,0-2 0,0 1 11,-2 0-56,2 0 34,-1-1 11,0 0 11,1 0-11,-2 1 34,2 0-23,0 0 90,-1 0 67,1 1-112,-1-2 23,1 1-68,0-1-22,-1 0 11,1 0 11,-2 1-11,2 1 313,-1 0-245,0-1-68,0 0-12,1 0 24,-2 0 55,1 1-123,1 0 45,0-2 11,0 2-1894,0-2-515,0-2 1221,6 0-22,2-2 1210,6 2 0,-6 1 0,-3 2 0</inkml:trace>
  <inkml:trace contextRef="#ctx0" brushRef="#br0" timeOffset="57814">26994 3148 6305,'0'0'0</inkml:trace>
  <inkml:trace contextRef="#ctx0" brushRef="#br0" timeOffset="58813">27061 3016 10742,'-5'-26'-123,"-1"10"67,-2 35 56,-1 3 0,-1 7 0,2-3-11,2 2 11,1 0-11,2 0-1,2-4-21,1-2-1,0-6-22,0-4-57,0-4 91,3-3 22,3-3 113,22 0-57,-13-2 89,16 1 57,-19-4 78,1-2 11,0-7-11,1-4 23,0-5-124,1-3 23,-2-2 123,0-8-236,-7 11 35,1-1-24,-7 14-156,0 6-380,0 1-68,0 3-460,4 2 975,13 13-22,-4-5 0,11 12-45,-2-5 44,-4-4 12,5 0 12,-9-9 1243,4-3-774,-2-9-246,4-8-55,-3-10-91,-1-7 12,-9 10 0,-1-3-62,-2 8 1,-1-1 5,0-10 0,-3 0-1,-6 10 1,-2 2-11,-3-16-12,-8 13-22,7 13-11,4 4-34,3 1-56,2 2-1512,2 0 1467,1 2-101,0 0-33,0 1 23,0 0-46,0-2-134,0 1-56,0 1-370,3 0-134,3 2-1087,10 3 2084,-3-2 0,-2 0 0,-6-4 0</inkml:trace>
  <inkml:trace contextRef="#ctx0" brushRef="#br0" timeOffset="59610">27007 3307 8075,'-35'11'1726,"7"-2"-1132,25-9-224,1 1-146,1-1-717,-1 0 482,15 0 11,5 0 44,16 0 191,-1 0 1,2 0-102,-14-1 1,0 1-46,12 0 1,-2-1 201,-7-3 23,-3 0-23,-4 0-22,-3-1 146,16 1-404,-16 1 11,12 0 12,-19 3-12,-1 0 45,-2 0 101,-2 0-4851,-1 0 2353,-1 5 2330,0-1 0,0 2 0,0-4 0</inkml:trace>
  <inkml:trace contextRef="#ctx0" brushRef="#br0" timeOffset="60345">27193 3492 11504,'-27'-19'359,"8"4"-6043,-3 11 5640,11 4-1213,-6 0 966,1 2-72,-4 5 72,-10 14 168,8-2 106,8-6 0,0 1-27,1 6-24,3 0-163,4-1 164,4-2 22,1-1-113,7 3 1604,5-7-1479,10 3 2356,3-8-2312,2 0 348,2-3 0,0-2-809,2 1 517,-4-1 0,-2 0 191,-10-2 316,-5 0-181,0 0 160,1 0-374,1-2-179,0 2 23,-4-1 3292,-3 1-3315,-2 0 197,2 0-253,-1 0-415,1 2-448,0 1 919,5 8 0,-5-6 0,3 3 0</inkml:trace>
  <inkml:trace contextRef="#ctx0" brushRef="#br0" timeOffset="64002">27511 3360 11694,'-3'-18'-22,"2"-2"11,1-9 11,0 6 44,2-6-21,1 11-1,5 1 12,-3 6-12,4-3 57,0 0 33,3-1-22,0 1-12,-4 5-33,-6 6-45,-1 1-370,0 2 168,2 0 157,2 4 34,1 2-11,2 6 22,3 3 11,5 16 0,-6-13 0,2 13-11,-9-24 45,-1-2 67,-2-4-56,2-1-10,-1 0-35,1 0-11,-1 0-11,6-18 11,0 3-12,7-15 12,0 9 0,1 3 56,3-4 0,-7 8 23,2 0-34,-10 8-34,0 4 11,-2 1-11,-1 0-89,0 0 67,1 0-68,0 0 12,1 1-146,-2 0 190,2 2 68,2 8 11,0 3-237,1 8 249,-5 1-23,0 5-45,0 2 33,-5 4-22,-1-10 1,-1 2-12,-1 1 0,-1-1-6,-1 0 1,2 0-7,2-3 1,0-3 0,2 7-23,1-3 34,2-3 23,1 8-23,0-8-23,0 12 23,0-14-483,0 5 449,2-10-2984,3-4 2996,2-1 11,1-1-68,5 1 12,-3-3-34,8 0 425,-7-3 460,10-1 3426,-2-5-3952,0 0-51,2-5 1,1-2-1260,-2-4 1,2-2 1099,2-3 1,1-1 0,-2-1-27,1 1 1,-3-1 89,1-6 0,-6 4 212,-10 9-267,-5 5-57,-4 6-90,-3 3-145,-2 1 167,-1 2 12,1 1 2260,-4 5-2820,7-3-998,-3 2 527,8-4 213,0-3-840,8 2-796,3-2 2510,9-9 0,-9 7 0,-2-7 0</inkml:trace>
  <inkml:trace contextRef="#ctx0" brushRef="#br0" timeOffset="66415">28171 2910 9834,'-25'-1'258,"-1"1"0,2 0 0,4 0-113,12 0 12,-3 0-5672,4 0 5650,-1 0 1341,-2 0-1465,3 0 905,-5 0-894,7 0 45,0 0-56,4 0 2810,1 0-2574,35 2 167,-11 0-381,-3-1 1,-1 1 56,-3 0 11,-15 2 101,-1 11-90,-1 4-3426,-1 13 3359,-10 2-45,3-15 0,0 0-236,-3 0 0,-2-2 236,2 1 0,-1-1-45,-4 11 23,3-4-142,8-5 130,2-3-10,3-5 10,0-3 3016,0-3-3106,0-2 781,2-3-657,4 1 221,5-1-120,5 0 11,3 0-22,1 0-79,9 0-11,-7 0 45,11 0-45,-11 2 78,4-1-55,-13 1-46,-4 0-526,-7-2-347,0 0-214,1 0-469,3-2 1579,-4 0 0,2 0 0,-4 1 0</inkml:trace>
  <inkml:trace contextRef="#ctx0" brushRef="#br0" timeOffset="66966">28105 3135 11560,'-5'-15'303,"5"4"-270,20 9 12,-1 2 34,0-1-23,-1 1 336,8 0-247,-11 0-10,3 0 10,-12 0 23,-5 0-45,3 0-44,3-1-68,-1 1 0,5 0 45,8-2-3649,-3 1 2529,7-2-1631,-5 1 756,2 1 1939,-5-2 0,-4 2 0,-6 0 0</inkml:trace>
  <inkml:trace contextRef="#ctx0" brushRef="#br0" timeOffset="70944">28781 3003 8602,'-8'0'381,"0"0"-168,7-1-12,0 1 23,-1-1-44,1 1 144,-2-1-43,-1 0-169,0 1-67,1-2 11,1 2-34,1-1 12,0 1-34,-1-1 0,0 1 22,0-2 23,-1 1-56,2 0 11,0 1 56,0 0 11,0-1 79,-1 1-23,0-2-101,-1 1-22,2 1 34,0 0 78,0 0 22,0-1-111,-1 0-23,2 1 67,-1 0-22,0 0 212,0 0-155,0 0 66,-1 0-146,1 0-22,-1 0 0,1 0-11,0 0 67,0-1 123,1 1-168,-2-1 113,1 1-46,-1 0-2091,2 0 0,-1 0 0</inkml:trace>
  <inkml:trace contextRef="#ctx0" brushRef="#br0" timeOffset="72431">28675 3174 9465,'-26'0'728,"7"-2"-6266,17 2 5550,0 0 1543,0 0-1410,0 0 928,1 0-827,-1 0 45,0 0 225,-2 0-213,1 0 3234,-2 0-3414,2 0-78,0 0 22,3 0-44,-1 0 44,-1 0-33,1 0-12,-1 0 1177,2 0-650,-2 0-628,6 1 35,0 0 44,4 1 22,5 0 23,-4 0 11,1 0 11,-6-2-11,-2 0 0,0 0 56,-1 0-123,1 0-23,-1 0 1,2 0 33,1 0-12,0 0 12,3 0 23,1 0 55,0 0 1,0 0-11,-2 0 55,0 0-112,-2 0-11,-1 0-11,-2 0 0,0 0-57,0 0 46,4 0 22,0 0 45,5 1 0,-3 0 11,1 0-12,-5-1 640,-1 0-841,-2 1-67,0 0-427,0 3-2340,0 10 1332,2 2-839,2 12 2498,-1-3 0,0-9 0,-3-5 0</inkml:trace>
  <inkml:trace contextRef="#ctx0" brushRef="#br0" timeOffset="79040">25063 1018 6339,'-2'-14'100,"1"3"-88,-2 11-1,2 0 22,-3 0-10,2-1 44,-2 0 34,0-1 0,-1 1 44,2 0-66,-2 0-35,3-3-44,-1 2 0,1-1 12,2 2-1,-2 1 0,1 0 90,-5-2-22,3 0 22,-2 0 134,0 2-101,4 0-33,-4-1-23,3 1 23,-1-1-67,2 1 22,-3 0-34,1-1 57,0 1-46,-1 0-10,-1 0 21,-1 0 1,2 0 22,-1 0 23,3 0-12,-1 0-55,2 0-23,-1 0 0,-1 0 0,0 0-11,-2 0-34,0 3 11,-1 1 23,-1 5 11,0 1 0,0 3-3392,-5 16 3370,6-12 16,-1 4 0,2 0 6,1-5 0,-1 12 0,1-13 12,1 4-24,-2-3 12,1 5-11,0 4 11,0-5-22,2 8-12,1-9 12,1 1 22,0-2 0,0 0 0,0-3 0,0 2-458,0 6 447,1-5-117,1 5 139,1-8-22,2 1 11,-3-3 3124,3 2-3124,0 4 645,0-3-645,1 6-34,9 7 12,-7-10 22,9 7 0,-8-15 197,1-2-118,-2-1 10,2-1-21,-2-1-12,-1 0 0,-1-1-34,-2-2-11,0 0 23,-2 0-12,4 1 1,0 5 22,3 0-23,0 4 12,-1-2-23,2 0 68,2 3 10,-4-6-22,1 0 12,-6-6 22,-2-1 1143,-1-1-1951,1 1-705,3-1 561,6 0-594,7-1 1445,4-8 0,-8 5 0,-3-3 0</inkml:trace>
  <inkml:trace contextRef="#ctx0" brushRef="#br0" timeOffset="82327">24044 1336 8411,'-27'-11'-168,"6"1"-45,21 9 213,0-3 23,9-2 44,4-3 67,12-5 146,2-4-123,2-2-3403,-1 1 3314,-4 1 223,-1 2-123,-11 9-45,-2 0-56,-8 7-89,-2 0-348,0 4 169,0 6-35,-9 9 113,-4 8 78,1-11 0,0-1 28,0 0 0,1 0-61,-4 1 0,1-2 55,0 1 23,-1-2 23,15-13 705,-1 0-537,1-5-12,1-1 22,6-7 3191,-4 6-3436,3 0-472,-6 7 225,1 1 291,1 6-34,3 12-11,-1 1 45,-1 8 11,-3-8-11,0-2 0,0-2-22,0-4-45,0-4-23,0-3-201,0-1 190,0-2 23,0-1 44,0 1 12,1-2-1,2 1 35,9 2-24,-3 0 1,4 3 11,-6-1 0,-1 3 11,2 2-11,1 2 0,1 2 12,-1 0-12,2 6 0,-4-7 0,1 2-23,-5-8 12,1-3 11,0-1-56,-2-3 11,0 0 34,0 0-67,-1 0 33,0 1 45,-1 2 22,0 3 1,0 3-1,0 25-22,0-12 0,0-1 0,-1-1-22,0-7 10,-1-1 12,1-10 0,1-1 23,2-6 55,6-1 45,7-5-44,2-2-23,0 3-23,-4 3 68,-6 4-67,-3 2-34,-4 1-11,0 0 44,0 4 12,-2 1 11,-5 5 0,-2 1 224,-4-2 213,-1-2-347,6-4-34,-1-1-56,5-2-56,-1-5-67,2-5 33,0-22 34,2 3-11,1 9 0,1-2 33,4-8-11,-1-1 1,3 1-1,-2 3 0,-1-1-11,-2 12-123,-1 1 11,-3 12-168,-8 2-270,-8 2-1454,-3 5 0,-2 1 1881,-9 3-29,10-1 0,2-1 152,2 0 0,7-5-44,7-1 44,4-2 78,0-6 3214,7-4-3225,9-10-1522,8-1 0,3-1 1472,-4 4 0,1-1-14,-2 3 1,0-2 0,1 2-186,6-5 1,-3 2 304,-8 7 0,-2 0 651,14-8-158,-23 16-616,-15 2-146,-13 6-5,3 1 0,-2 1 9,-5 2 0,-3 3 0,1-1 1101,-5 3 0,1 0-997,5-1 1,-1-1 0,2-1-14,5 0 1,1-3 470,-7 3-498,14-6-583,7-4 740,37-16 44,-6 4 0,2-1-90,4-2 1,2-1 22,-5 4 0,2 0 0,-4 2 101,-1 0 0,-2 3 229,-1-2 1,-4 3 498,-1 1-717,-20 3-191,-15 1 1,-6 0-41,4 1 1,-2-1-84,-15 0 1,-3 1 36,10 0 1,-1 0 0,2 0 126,-2 0 0,0 0 0,3 0 1,-2 0 0,6 0-19,-6 0-347,7 0 211,29-7 125,11-1 0,16-7 16,-15 7 1,1 1-6,1-2 0,0 1 468,-1 1 1,-2-2-469,14-3 23,0 1 67,-16 6 65,-2 2 91,-12 3 684,-2 0-953,-20 0-3369,3 0 3392,-15 0 0,13 0-2313,7 0 2212,6 0-123,4 0 12,2-1 111,13-10 101,7-2 1134,-3 2 0,2-1-1123,1 1 0,1 1-22,12-6 0,0 2 5,-15 6 1,0 1-175,7-3 1,-3 2 257,-14 8 68,-3 0-79,-4 0-313,0 0 123,3-1 3247,4-1-3269,6-2-338,7 0 327,-6 1 44,3 1 704,-12 2-469,-2 0 404,-4 0 897,0 0-1290,-15 0-134,-3 0-23,-2 0 1,-1 0 22,-5 0-33,-3 0-35,16 1-77,6-1-349,3 0-55,2 0-616,2 0 1019,-1 1-1579,1 5 1725,0-2 0,0 2 0,0-6 0</inkml:trace>
  <inkml:trace contextRef="#ctx0" brushRef="#br0" timeOffset="87403">28675 3307 8411,'-17'-14'314,"5"5"-314,4 4-23,3 3 23,2-1 0,-1 0 23,1 1-23,-5-3 0,3 1 11,-5-4-3403,1 3 3403,0-2 135,-4-2 11,2 1-22,-3 1 335,1 1-392,6 3 225,-1 0 3089,8 3-3403,-2 0-628,1 0 617,10 2 22,0 0 33,13 3 23,-4 1 23,6-2 44,2 2-33,8-1 27,-5 0 1,0 0-46,-9-2 1,0-1 28,6 2 1,-1-1 88,1-2-22,-4 0 258,-3-1-180,-10 0 606,-1 0 33,-7 0 739,-1 0-1601,0-2-12,-1-2 11,-5-2 1,-3-1-23,-6 0-157,-2-1-179,-7 1-89,-3 1-3371,-6 3 3538,0 1-423,8 1 1,1 1 546,-8 0-68,-5 1 225,23 1-1,6-1-11,5 0 191,2-1 314,1 0 2222,7 0-2805,4 0 33,11-2 34,7 0 0,5-2 17,-4 2 0,1 2-531,-7-1 0,0 0 519,10 0 1,0 2 5,-12-1 1,-1 0 143,-1 0 0,-1 0-20,3 0 0,1 0-18,-1 0 1,-1 0-79,3 0 0,0 0-27,9 0 189,-10 0-78,-17 0 79,-2 0 549,-4 0-415,-8 0 2048,-21-1-2418,-2 1 34,8 0 0,-1-1 23,-13 0-35,12 1 1,0-1 5,6 0 1,-1 1 5,-3-1 0,-1 0-23,1 1 1,2-1-23,-10 0 6,7 1 0,0 0 5,1 0 34,-4 0 0,9 1 0,9-1-89,0 1-135,9-1-348,0 0 482,5 0 68,7-2 22,13-2 0,8-1 11,-13 0 0,-1 0-11,2 1 0,-1 0 0,16-4-33,0 2 33,-17 3 44,-2 1 203,-15 2-382,0 0 91,1 0 21,2 0 1,4 0-1,2 0-10,2 1 10,3 0 12,-2 1 11,0-1 34,-2 0-1,-4-1-10,-1 1 111,-5-1 146,-1 0-235,-1 1 33,0 0-78,0 1-67,0 1-56,0-1-45,0 5-202,-7 9-212,3-1-270,-4 5-1478,6-3 111,1-5 2219,3-1 0,-2-7 0,2-3 0</inkml:trace>
  <inkml:trace contextRef="#ctx0" brushRef="#br0" timeOffset="88797">29415 2963 9633,'-19'-17'185,"0"1"0,-1-1 0,-6-6 0,7 7-40,15 13-100,3 2 1546,0 1-1557,-1-1-416,2 1 203,-1 10 112,1 16 56,0 4 11,0-10 0,0 1 0,0 11-34,3-4-33,3-4 0,3-1 44,2 0-5,-2-5 0,2-3 17,2-8 22,-2-4-1388,9-18 1,0-6 1399,1-2-18,-1-3 1,1 0 22,-10 8 0,-3 2 28,1-1 45,2-1-23,-11 17-1568,0 1 1389,2 6 90,1 2-34,12 18 3437,-1-4-3414,8 8-12,-4-11 12,-1-2-23,7-3 45,-10-6 33,3-4 23,-12-3 68,1-1 234,-1 0 471,8-9-605,1-3-134,8-13-23,-2-2-50,-4 6 0,-1-1-1,-4 6 1,-1 0 50,5-7 1,-1 0 257,-6 5-157,-1-1-34,-7 12-100,0 4-1,0-1 1,0 1-79,-2 1-78,1 1-303,0 1-167,0 0 267,-1 0 46,1 4 11,0 1-470,1 8 145,0-1-381,0 4-448,2-5-3179,6 0 4602,5-4 0,-4-3 0,0-3 0</inkml:trace>
  <inkml:trace contextRef="#ctx0" brushRef="#br0" timeOffset="89635">29918 2632 10384,'-26'-12'179,"0"0"0,-15-8-5951,41 20 5345,0 0 360,0 9 67,0 3 0,6 13 11,0 5 0,5 4 11,-5-17 1,-2 3 251,-1-2 0,0 0-269,0 2 1,-2-2-221,0 19 215,-1-1 22,0-2-11,0 0-11,0-2 0,0-4-11,0-2-11,0-8-1,0-2 2271,1-6-2304,3-2-1166,29 7 1289,-4-7-50,-9-1 0,0 0 591,2-3-574,-12-3-180,0 0-526,5-1-549,-2-8 1221,4-14 0,-9 10 0,-2-7 0</inkml:trace>
  <inkml:trace contextRef="#ctx0" brushRef="#br0" timeOffset="90046">29799 2857 9330,'-31'1'1647,"10"-1"-1344,49-5-34,5-1-157,-4 1 0,-4 1 123,-10 2 1,3 0-203,0 0-10,-1 1-1,-4-1-22,-3 2 22,0-1 12,-3 1-23,0 0 56,0 0-67,-2 0-280,3 0-594,1 0-1591,7 0-302,-2 0 2767,0 0 0,-9 0 0,-5 0 0</inkml:trace>
  <inkml:trace contextRef="#ctx0" brushRef="#br0" timeOffset="92921">30209 2580 9543,'-25'-1'650,"4"0"-6176,16 1 5717,0 0 1341,-1 0-1555,2 0 883,1 0-860,2 0 0,-1 0 11,1 0 3426,-1 0-3303,2 0-33,-2 0 168,2-1-146,-2 1 90,1 0 11,0 0-33,-2 0-79,3 0 34,-2 0-146,0 0-12,1 0 1054,0 0-705,0 0-225,0-1 324,1 0-279,-2 1-157,2-1 34,4 1 33,7 0-67,-2 0 34,5 0 10,-5 0-32,-2 0-1,3-1-22,-2 1-1,-1 0 12,0 0-11,-3 0-22,2 0 33,0 0 0,7 0 0,-3 0 0,5 0 11,0 0 11,-2 1 23,0 0 101,-7 0-12,-4 0-201,-1-1-68,-1 1 124,0 0-34,0 1 45,2 0 45,4 1-34,-1 0-11,2 1 23,-6-2-23,1 0-23,0 2 91,0 13-24,-1-1 1,1 12-45,-2-8 11,0 1-22,0 0 11,0-2 0,0 3 11,0-1-11,-2 4-6,0-4 1,0 0 16,-3 13-11,-1-3 0,0 0 6,1-11 0,0-1-257,0 6 0,0 0 251,-4 10-11,2-2 5,3-4 1,0 1 16,-1 0-11,1-4 0,1-2 34,2-7-3260,-1 0 3226,2 2-1933,-3 3 1922,1 2 11,-1 6 0,0 2 28,-1 3 0,-2 2-17,3-14 0,0 1 0,-2 12 0,0-1-11,1-5 2257,3-10-2257,0-8 3392,1-8-3336,0-2 852,0-2-840,0-5 77,0 2-134,0-3-11,0 2 0,-2 3 12,1 0-12,-1 1 0,-2 0 0,0 0 11,0 0-22,-1 0 11,-1 0 0,-2 0-3314,-9 0 3471,1 0-51,-4 0 1,0 0-84,-9 0-23,9 0 0,0 0 11,-9 0 0,-3-2-11,12 1-22,-5-1-12,16 2-11,0-1-11,8 1-1942,0 0 194,4-1 169,5 1 223,5 2 1412,2 2 0,-4-1 0,-5 1 0</inkml:trace>
  <inkml:trace contextRef="#ctx0" brushRef="#br0" timeOffset="94790">29111 2937 9297,'-14'-11'940,"3"3"-849,9 8-91,0 0 0,1 0-236,-1 0 169,1 4 67,-2 5 11,-1 8-11,-2 8-3392,-1 5 3403,-1 0-22,2-5 0,1-1-23,-2 4-112,4-5 1,0-2 44,3-11 45,4 2 56,3-12 146,6 1 493,16-1-527,-13 0-67,6 0 3391,-19 0-3402,-1 0-12,-2 0-55,0 4 33,0 2-449,2 10-1243,3-2-56,11-1 841,4-7 907,8-18 0,-13 6 0,-3-6 0</inkml:trace>
  <inkml:trace contextRef="#ctx0" brushRef="#br0" timeOffset="95168">28912 2460 7829,'0'0'0</inkml:trace>
  <inkml:trace contextRef="#ctx0" brushRef="#br0" timeOffset="99043">23673 2857 5756,'11'-10'0,"-3"3"0</inkml:trace>
  <inkml:trace contextRef="#ctx0" brushRef="#br0" timeOffset="100312">23687 2870 8187,'20'-19'23,"-3"8"-1,-14 27-22,1 3 22,0 4-10,3 2-1,-3-1 11,-1-1-11,2 4 12,-5-7-23,3 2 11,-3-9 90,0 15-23,0 1-11,0 6-28,0-14 1,0-1-40,0 5-6,-1-5 1,0-1 5,1 1-3415,-1 8 3415,1-3-508,0-3 508,0 2-2093,0-9 2071,0-1-115,0 0 137,0 2 2047,1-4-1991,-1-2 477,2-5-476,-2-2 3262,0 1-3229,0 1 353,0 1-421,0-1 113,0 0-68,0-1-11,0-2 112,0-2-135,0 1-55,0 0-146,5 2 101,2 1 201,15 1 79,-3-2 22,12 2-33,-4-1-68,2-2-33,1 0 45,2-1-67,-4-1-12,-4 1 0,-1 1-56,8 1 0,-9-1 1,0 0-1697,-2 2 0,-1-1 1685,13 3 5,-10-2 1,0 0-2274,12 3 2290,-12-4 1,0 0 22,8 2 67,6-2 56,-21-2 123,-4-1-56,-5 0 2213,-4 0-2257,1 0 3201,-3 0-3392,1 1 11,-1 0 34,1 1-45,1 0-964,7 1 201,0 0-726,5 3-674,-4 0 2163,-3 0 0,-3-2 0,-4-3 0</inkml:trace>
  <inkml:trace contextRef="#ctx0" brushRef="#br0" timeOffset="101309">23727 2738 8210,'-27'-14'1031,"6"3"-1031,19 11-157,0 0-123,2 0 885,22-2 33,5-2-543,-7 2 0,1 0 51,8-3 0,0 0-694,-9 2 1,1 0 547,7-1 0,2 1 5,-1 0 1,1 1-1478,0 1 1,0-1 1482,-1 0 0,-1 2 0,-4-2 0,-2 2 45,4-1-33,-5 0 44,-1-1 56,-1 1 180,6-2-259,-7 2 760,4-3-781,-15 4 3503,-1-2-3481,-6 2-1928,0 0 1883,1 5 0,-1-4 0,1 4 0</inkml:trace>
  <inkml:trace contextRef="#ctx0" brushRef="#br0" timeOffset="-144807.75">21782 10411 6361,'16'16'0,"-3"-3"0</inkml:trace>
  <inkml:trace contextRef="#ctx0" brushRef="#br0" timeOffset="-143355.75">22695 10675 11336,'-2'31'-79,"0"5"-2757,2-16 1,0 1 2835,0 4 0,0-1-539,0 3 0,0 1 528,0 1 0,0 0-215,0 2 1,2 0 230,0 0 1,2 1-196,0 0 0,1 2 190,0-1 0,1 1 0,0 0 0,-1 0 11,-1 1 0,-1 0-5,2 1 0,-2 1-3,-1-12 1,0 0 0,0 0-4,0 1 0,0 0 0,0 1 2,-1 1 1,-1 2 0,1 0 0,0-1-3,-1 2 0,1-2 0,0 2 0,-1-2 0,0 0 0,0 1 0,0 0 5,-2 0 1,0 0 0,0-1-1,-1-2 2,0 1 1,0-1 0,-1 2-8,-1 2 0,-2 3 0,0-1 0,0-4 642,-2 3 1,1-1-646,-1-2 0,-1 4 0,1-1 0,1-4 3,2-5 0,0-1 651,0 6 0,-1 4 1,2-6-652,5-2 801,2 10-801,4-6 11,-2-8 1,0-2-12,3 9 0,-1 4 3385,-4-15-3352,-1 17-33,-1-20 55,0 12-44,1-25 12,-1 0-23,3 0-2275,-3 0 1211,3 0 448,1 0-124,4 0 740,2-2 0,-4 2 0,1-2 0</inkml:trace>
  <inkml:trace contextRef="#ctx0" brushRef="#br0" timeOffset="-141670.75">22430 11495 7493,'-18'-2'257,"2"0"-189,10 2 10,2 0 135,-3 1-124,3 0 57,-9-1-101,6 1-45,-6 1 78,-4 1 12,8-2 33,-5 2 23,11-2-101,1-1-90,1 1-23,1 0 46,0 1 22,0 0 0,0 0 0,0 3 0,0-3 11,2 2-11,1-2 11,2 0-11,-1-1 12,-1 2-12,1-1-3392,1 1 3392,1-1 0,2 0 0,7 1 0,-2-1 0,6 1 33,5 1 1,2 0 11,4 0 1679,-2-1 0,1 1-1690,0 0 22,0-2-45,-1 1 45,1-2-22,-1 0-1,0 0-22,-2-1-3391,2 0 3436,0 0 0,0 0-23,-7 0 1,1 0-12,10 0-11,-11 0 1,-1 0 55,7 0-34,0-1-33,-1 0 34,0 0 0,-1 1-1,6 0-22,-10 0 34,5 0 11,-13 0-33,-2 0 3391,-6 0-3369,-4 0-706,-1 0 0,0 0 0</inkml:trace>
  <inkml:trace contextRef="#ctx0" brushRef="#br0" timeOffset="-140980.75">23065 11443 8534,'32'-4'-11,"-2"4"-5649,-10 8 5705,2-1 1068,10 3-1079,-6-3-1284,5 0 1273,-10-3 10,-4-2 1,5 0 2145,-11-1-2134,2 1-11,-10 0 224,-2 4 448,0 9-308,-9 11 0,-3 3-207,1-3 1577,-1 2 1,-2-5-1556,5-21-67,2 0-45,0 0-23,2-2-33,2 0-45,-1 0-34,2 1-33,-1 0-79,0 2-78,1 2 34,-1 2 44,-2 2-34,-2 10 180,3-8 0,-1 3-134,2-12-885,2-1-774,-1-1 1793,1-8 0,0 6 0,0-5 0</inkml:trace>
  <inkml:trace contextRef="#ctx0" brushRef="#br0" timeOffset="-139418.75">22932 10649 6843,'-15'-15'426,"0"4"-404,15 11-11,-2 0-11,2 0 23,-2 0-23,0 0 45,1 0 335,0 0-1287,0 0 559,1 3-77,-2 1 425,2 3 0,0-2 0,0-1 0</inkml:trace>
  <inkml:trace contextRef="#ctx0" brushRef="#br0" timeOffset="-139281.75">22919 10636 6036,'0'0'0</inkml:trace>
  <inkml:trace contextRef="#ctx0" brushRef="#br0" timeOffset="-138385.75">22906 11721 5846,'0'0'0</inkml:trace>
  <inkml:trace contextRef="#ctx0" brushRef="#br0" timeOffset="-137199.75">22734 11509 5756,'0'0'0</inkml:trace>
  <inkml:trace contextRef="#ctx0" brushRef="#br0" timeOffset="-136916.75">22734 11509 6092,'0'0'0</inkml:trace>
  <inkml:trace contextRef="#ctx0" brushRef="#br0" timeOffset="-135625.75">22734 10914 5846,'0'0'0</inkml:trace>
  <inkml:trace contextRef="#ctx0" brushRef="#br0" timeOffset="-131891.75">22787 10914 6775,'2'-8'23,"0"1"22,-2 7-45,0-2-12,0 0-10,-1-2 0,1 1-79,-2-1-146,2 0-33,0 1 56,0 0 79,0 1 89,0 0 56,0 1 0,0 0 605,-2-10-605,2 8 33,-2-8 90,1 9 213,0 1-156,1 1-1,0-1-146,0 0-33,0 0-11,-2-1 11,2 1 404,-1 0-281,-1 1-44,2-1-79,-1 0 11,0 0 67,0 1 135,0 0 560,-1-1-784,2 3 11,0 0-11,0 2 11,0 0 0,0-2 11,0 4-11,2-3-11,0 3 11,3-2-22,-2-1 10,4 1 12,-3 0 0,3 0 12,-3-1-12,-1 0 0,0-1 0,-1-1 22,1 2-22,0-1 0,1 1 0,0 0 0,0 1 11,3 1-11,-1-1 0,3 2 0,-3-1 11,7 1-11,-5 0 0,3 2 0,-3-3 12,6 4-12,-6-5 11,8 7-11,-11-7 0,5 2 0,-6-3 0,4 3 0,-2-1 0,10 5 0,-7-3 0,6 1 0,-7-5 33,20 16-33,-8-8 0,-3 0 0,-1-1 0,0 0 0,-8-5 0,1 0 0,0-1 0,1 0 12,4 2-470,-5-2 458,3 1 11,8 4-11,-4-3-11,9 6 11,-9-4 11,-2-2-11,2 2 0,-4-3-2934,9 4 2923,-8-4 11,5 3 11,1-2-22,-5 0 11,6 1 11,-7-2 34,21 7-34,-12-3-11,13 2 0,-18-5 0,-4-2 11,4 2 3392,-5-3-3347,5 0-3325,1 0 3337,-6-2-57,4 1 0,-6 0 0,0-1 23,-2 0-34,2 0 33,6 0 79,3 1-100,5 0-1,-3 1 3403,3-1-3369,-2 4-3437,1-1 3426,1 0-119,6 0 141,-6-3-45,-4 1 0,1 0 56,14 2-33,0-1 33,-4 1 123,3 0-167,-18-3-23,9 2 11,-16-3 11,0 0 12,4 0 22,-1 0 3502,25 0-3558,-13 0 0,-3-1 0,-1 1 200,-2-1-200,4 2 22,-9-1-11,9 3 12,-10-1-12,1 0 11,-6 0-22,-5-3 0,0 0 101,-2 0-897,1 1-2263,1-5 3059,0-4 0,0 3 0,-2-2 0</inkml:trace>
  <inkml:trace contextRef="#ctx0" brushRef="#br0" timeOffset="-129781.73">22721 12184 7179,'-19'3'-152,"0"1"1,-13 4 129,29-2 11,-2 1-1,2-2 12,0-1 12,0-2-1,2 0 0,0-2-11,1 0-22,0 4 33,0-2 34,0 7 78,0-5-123,0 2 22,0-2-22,0 0 0,0-1 0,0-1 168,0-2-157,11-4-11,-4 0 23,13-5-12,-10 4 68,8-4-57,-5 4-3369,4-4 3381,-3 2 22,2-1 22,0 0 124,15-5-90,-9 2 22,12-4-39,-13 2 1,-1 1-96,6-2-12,0-1 1,-3 3 11,-3 5 5,-3 0 1,1 0 39,0-1 3650,15-9-3505,-9 1-190,0 0 0,-1 1-3392,-8 8 3403,0-1 0,2-1 35,-1 1 122,15-8-23,-11 6-1167,-1-1 0,1 1 1067,0-3 1782,9-3-1804,2-1-2112,-4 4 2089,-8 4 0,-1 1-612,10-2 612,-2 0 1139,-1 3-1094,-1-1 374,-2 1-229,9-3-112,-9 4-22,9-5 2474,-15 6-2519,3-1-11,-7 2 1300,1 1-1154,20-8 134,-1 0-258,-13 4 1,1 0 656,2-2 1,-2 2-657,3-2-1,2 1 1,1-1-12,-1 2-6,-2 0 1,0 1 39,-4 0 89,10-2-111,-13 3-1,5 0 0,-9 2-22,-2 1-22,-1 1 11,-5 0 11,3 0 0,-3 1 0,17-2 0,-8 1 0,14-2 0,0 0 11,-7 1-11,5-1 0,-13 2 0,-1 0 0,-5 1 0,0 0 34,1-1 22,-1 1 0,0-2 44,1 2-77,1-1-23,8 1 45,7 0-23,0-1 11,-3 3 1,-1 0-11,-2 1 10,6 2 1,-20-3 22,-1-2 112,-1 0-101,1 0-67,-2 0-672,1 1 672,-8 6 0,6-6 0,-6 5 0</inkml:trace>
  <inkml:trace contextRef="#ctx0" brushRef="#br0" timeOffset="-126591.73">22801 11205 6731,'6'-37'-12,"3"3"-5659,2 13 5671,1-2-1048,2 0 1048,-1 0 1048,0 3-1037,-3 2 0,-1 4 101,-5 3 112,-1 5 2280,-2 2-2380,-1 3 3413,1 1-3537,1 0-11,-1 0 11,1-1 45,-1 0 0,-1 1-90,2 0-11,-1 0 56,4 0 0,1 0 11,4 1 11,2 4 12,1 4 33,2 6-3436,0 2 3380,0 4 11,-1 1 11,-5 4 1,0 1-17,-4-9 0,-1 1-12,3 11 1,-3 1 5,-2 6-17,-2-10 1,0 2 5,3 2 0,1 0-72,-2 0 0,2 0 66,2-2 1,0-2 1637,0-8 0,-1-1-1699,3 5 0,1 0 22,-1-1 0,-2-1 39,1 0 1,-1-2 5,2 12 0,-7-7 0,1-6 0,0 13 0,-1-7 227,1-1-261,-1-6 12,1-9 44,1 4-22,3-2 0,-2 6 12,1-1-24,1 14-77,-3-17 122,5 6 124,3-37-90,2 1-67,5-13 12,-4 9-12,0 3 56,6-12-45,-3 3-6,-5 7 1,-1 1 11,-2 1 0,-1 2 5,1-3 0,-1 1 12,7-12-34,-3 1 0,-2 7 123,3-11-67,-8 15 0,1 1-51,-1-1 1,-1 1-1164,3-16 1169,-6 11-11,1 0 22,-2 1-22,1-1 0,-1 2 23,0 3 514,0 2-402,0 7-11,0 3-57,0 6-11,0 0-56,0 4 18,5 14 1,3 11 0,-1-4-378,2 9 366,-1-7 1,1 4-1,-1-3-1,-1-7 0,-1-3 5,4 12-1450,-5-10 0,0 1 1450,1 7-1925,-1 0 1914,1-2 0,-2-3-33,5 4 33,-1-8-12,5 5-10,-4-10 11,-1 0 693,1-2-693,2 1-67,-1-2 22,1 0 2268,-3-4-2234,-5-4 3302,2-2-3348,-2 0 68,2-1 56,-2-2 0,7-14-33,-2-1-8,1-7 0,4-8 0,-2 3-15,-1 6 0,0-1-698,2-5 0,1-3 1,-1 4 697,-1 9 0,0 1-1346,3-5 1,0 0 1345,3-7 0,-6 12 0,-2 2 56,-1 1-34,-5 3 168,-1 1 326,-2 3 1066,0 2-1582,0 2 3370,0 3-3370,0-1 0,0 1 0,0 0 0,0-2 22,0 1 12,0-2-12,0-2-56,0 3-10,0 0-24,0 2-167,0 1 235,0 2 11,0 5 45,4 5-11,0 9-22,3 4 5,-3-4 0,0 0-6,2 13-22,-3-13 0,0 1 0,0 0 0,0-2-22,2 6 22,3 10 0,3-13-180,-2-7 158,0-3 22,-3-9 0,-2-4-3336,2-4 3370,5-2-1,10-16-22,-7 9 1,0-1-1,5-6 0,1 0-11,-5 3 0,0 1-1134,4-4 0,-1 0 1139,-5 4 1,-1 1-1523,12-14 1551,-9 7 1483,-8 11-1517,-4 6-34,-1 1-11,-2 4 2257,0 0-2212,1 7 45,5 11-22,-1 1-12,3 7-11,-2-7 0,0 0 11,1 8-2268,-2-5 2279,2 5 515,-4-10-537,0-4-33,1 2 33,-1-7 56,1 0 78,-2-6 101,-2-2 944,1 0-1179,-1 3 0,0-2 0,0 2 0</inkml:trace>
  <inkml:trace contextRef="#ctx0" brushRef="#br0" timeOffset="-102319.73">25393 10199 7504,'-14'4'594,"2"-1"-314,7-3-124,1 0 159,3 1 659,0-1-660,0 0-258,1-4-68,-1-2 24,1-14 55,2 0-11,6-11 28,1 10 1,4-3 62,2 3 1,2-5 0,3 0 0,-1-1 0,-1 2-821,-1 0 0,-1 1 1,0 0-1,1 0 695,1-1 1,2-3-1,0 0 1,-2 3-1,-2 2 29,5-6 0,-5 5-2213,-3 1 2330,-3 7-753,-6 4 664,-2 4 122,-2 2-89,0 0 1708,0 3-1808,0 0 2880,0 2-2914,0-1-2119,0 2 1,0-1 0</inkml:trace>
  <inkml:trace contextRef="#ctx0" brushRef="#br0" timeOffset="-101424.73">25552 9075 9969,'-31'-6'93,"-1"1"0,1 0 1,11 1-94,20 4-314,-1 0 292,1 8 22,0 2 0,0 9 0,0 1 0,3 2-5672,3 1 5672,5-1-11,3 2 670,-1-5 0,1 2-653,-2-5 0,0 0-6,6 6 0,1 1 463,2 2 0,0 1-463,-5-7 0,1 1-1117,3 6 0,0 1 1128,-8-9 0,0 0 623,0 3 0,0 2 0,3 3-640,0-2 0,1 3 1,1 0-1,-2-2 13,1 3 1,-3-2 0,3 0-524,0-1 0,1 1 1,-1-2-1,-3-4 538,2 4 46,2 3-594,-6-6 537,-1 3-11,1 4 89,-1 5 427,-2 3-667,-5-8 1,0-1 162,-1 4 780,1-7 0,-1-2-837,4-6 45,5 2-1115,-1-5 1104,1-2 1866,0-1-1855,-4-4 1291,1-3-1190,-3 0 168,-3-2 67,-1-1 2540,-1 0-6685,7-10 3809,3-1 0,-1-2 0,-1 5 0</inkml:trace>
  <inkml:trace contextRef="#ctx0" brushRef="#br0" timeOffset="-100920.73">26306 9710 10877,'-24'-1'78,"0"-1"0,0 1 1,9-1-214,15 2 286,16-3 1,10 0 49,9-1-1454,-5 1 1,7 1-1,-4 0 1309,0 1 0,-2 0-34,-3 1 1,2 0 0,-4 0 501,4 0 0,-2 0-461,-2 0 1,2 0 0,-2 0-48,-3 0 1,-1-1-12,8 1 1,-4 0 28,-13-1 33,-7 1-246,-1-4-729,-4 0-268,-7-3-651,-5 0-599,-7 3 2426,-6 0 0,13 4 0,-1 0 0</inkml:trace>
  <inkml:trace contextRef="#ctx0" brushRef="#br0" timeOffset="-100420.73">26372 9895 10125,'-29'11'26,"0"0"0,-1 0 1,-40 15 175,70-26 571,0 0-549,3 0 0,2 1-34,6-1-4239,3 1 4408,5-1 232,1 0 1,3 0-418,-3-1 0,-1 0-96,11 0 1,-1-1-29,-5-1 1,-1 0-1016,0-1 0,0 0 1004,0 1 1,0-1-262,-2 1 0,1 0 278,5 0 0,-1 0 1640,9 0-1674,-15 2 1,-1 0-1553,-1 0 1552,-8 1-11,-1 0 0,-5 0 504,0 0-504,1 0 221,0 0-154,-1 0 12,0 0-46,-3 0 1866,-1 0-3512,4 2 3459,1 4-4222,7 4 2365,-1 7 0,-3-6 0,-4-2 0</inkml:trace>
  <inkml:trace contextRef="#ctx0" brushRef="#br0" timeOffset="-95888.73">27881 8929 9610,'-21'-1'377,"1"0"1,1 1-1,1-2-198,-3 1-44,-3 0-12,3 1-45,-8 0-89,8 0-45,-8 1 22,12 6 1,0 2-12,-10 8 22,1 3 1,0 4 5,5-1 1,1 1-7,3-5 1,0 2 0,2-1 22,-3 4 0,1 0-12,4-2 1,2-1-45,2 8-101,4 6-2042,7-10 2166,11 2 33,10-12 33,0-7 1,2-1 5,-6-2 0,0 0-5,6 0 0,-1 1-1,5-1 12,-4 1 11,-3 1-11,-1-1-2716,-4 1 2693,0-2 314,9 1-235,-2-3 627,11-2 1,3-2 94,-16-2 0,-1 0-751,16-2 1,-2-1 96,0-5-91,-7-1-33,-5 3-22,-10 3 33,-4 4 3369,-5 2-3369,-4 0-796,0 0-1209,-7 7 862,-1 3-370,-8 9 1457,-3 4 0,11-11 0,-2 3 0</inkml:trace>
  <inkml:trace contextRef="#ctx0" brushRef="#br0" timeOffset="-94888.73">27351 9710 9689,'-35'-8'276,"-1"2"1,4-1-1,8 2-242,18 3-34,4 1-23,-6 1-21,2 0 44,-6 0 33,5 0-33,1 0 34,3 0 11,2 0-157,0 0 112,5 0 145,7 0 12,9 0 100,3 0 1,1 0-113,-3 0 1,0 0 17,10 0 0,1 0-29,-8 0 1,1 0 51,7 0 1,4 1 0,-1 0-1867,-3 0 1,3 0 1787,-6 0 1,7 0-1,3 0 1,0 0-1,-3-1 1,-6 1-20,8 0 1,-2 1-35,0-1 0,5-1 0,-1 0 1,-7-1 156,-6-3 1,-6 0-157,6-1-11,3-4-45,-25 8 11,-2 0 34,-3 1-45,2 0-11,-1 0 11,0 0 3060,1 0-3720,-2 2-1314,4 5 1033,-1 2-2892,3 10 3833,-3-7 0,-2 0 0,-1-6 0</inkml:trace>
  <inkml:trace contextRef="#ctx0" brushRef="#br0" timeOffset="-92185.73">27259 10120 9745,'-28'-6'650,"6"1"-460,20 5 1,0-2-12,0 2 112,0-1-324,-1 1-113,0-1 90,-1 5 34,-1 6-46,-4 21 57,2 1 11,3-8 0,0 1 0,2-4 0,0 0 0,0 1 0,1 0-6,-1 0 1,2-1-1,-2-2 1,3 0-74,7 8 1,4-1 33,2-2 45,0-7 0,2-3 0,5-11 67,1-3 23,2-6-12,4-8-44,-13 3 0,0-1-1702,1-4 0,0 0 1707,1-2 0,0 0-517,-1 0 0,1-1 523,3-7 0,0 2-34,-8 6 0,0 1 6,3-4 0,-3 3 28,-4 0 11,-3 5 33,-2 4-33,-3 3 2970,0 4-2993,0 0 1390,0 2-1501,-3 0 0,-2 2-1,-2 5 23,-3 5-11,-2 20 61,8-10 1,2 1-156,-2 1 1,2 1 160,0 1 0,4-1-22,5 1 0,2-2 10,3 9-22,4-11 1,2-3 11,4-6-482,8-2 661,-5-10-146,3-4 135,2-6 67,-1-10-141,-14 8 1,1-4 8,-2-8 1,2-8-1,-1-1 1,-3 4-60,1 4 1,-2-1 58,0-1 1,1-6 0,-1 2 0,-8 8-49,-15 0-10,-17 0-23,4 8 0,-5 0 0,15 10-23,5 1 1,3 2 519,4 0-531,1 1-3944,2-1 2734,0 4 1244,0 1 0,0 0 0,0 0 0</inkml:trace>
  <inkml:trace contextRef="#ctx0" brushRef="#br0" timeOffset="-90965.73">28040 10331 8602,'-17'-12'409,"0"-1"0,-10-12-208,24 8 1,2-5 78,6-8-138,6 7 0,6-3 0,-2 2-1834,-1 1 0,0-1 1706,5 0 1,2-2 0,-3 4-3,6-7 706,-2 6-786,-10 11-10,-3 4-91,-7 8 169,-2 6 11,3 7 24,-3 10 21,3 8-45,-3-7 0,0 0 12,0 12-23,0-15 0,0-1 0,0 1-23,0-5 393,0-5 212,0-8-433,11-21 1,9-22-1,-3 6-852,-2 5 710,2-4 1,4-6 0,-8 13-8,-8 19 0,-3 4-135,-1 2-44,-1 1 101,1 15 78,-1-1 0,2 15 0,0-3 45,0 3-34,0 2 0,-1 2 3392,-1 2-3392,0-10 1,0 2-7,-2-6 1,1 0-480,-2 7 0,0 0 479,-1-7 1,-1 0-1545,2 1 0,-1 0 1533,-1 1 1,1 2 5,0 0 0,0-1 17,-1 2 0,0 1 56,-2 8 0,1 0-1075,2-8 1,1-1 1040,-1 7 1,0-1-1,3-10 1,1-1-219,0-1 1,0 1 195,-1-2 0,2 0 1434,3 12-1462,3-10 14,3-10 176,2-7 2900,10-14-2793,-9-4 0,1-4 717,0 2 0,0-2-953,0-7 1,-3 0 368,-5 7 0,0-1-346,1-7 0,-1 0-16,-2 6 1,-1 1-47,5-15 1,-1 1-1,-3 5 22,3-8-33,-7 27-11,0 3-45,0 4-549,0 0-493,3 0-23,4-3-1770,21-8-39,2 0 2930,-6 3 0,-2 1 0,0-1 0,-6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3:38:40.5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4372 19743 7246,'-23'-5'280,"5"2"-201,18 3-57,0 0 1,0 2-1,0-2-156,0 3 313,9-3 22,1-1 113,12-5-236,-12 2 1,3-3 89,-6 2-45,-1 0 135,7-8-179,-7 5-1,10-12-67,-10 11 34,13-17 45,-7 7-74,-1 3 1,0 1 6,1-4 10,1 2 23,-9 6 135,0 0-135,-1 0-12,-2 5-21,-1 4 44,0 2-67,0-1 11,0-4 12,0 2-1,0-3-22,0 4-280,0 1 246,0 4 34,1 2-33,11 10 33,0-4 11,9 6-11,-5-6 22,11 9-22,-9-7-22,7 5 22,-9-4 22,-6-7-10,1 3-12,-6-8 0,-2-1 0,0 1 11,-3-1 45,3 3 45,-1-1-68,1 5-22,2 1-11,-1-1 0,2 0 12,-2-4-12,-2-1 11,0-1 0,-1-2 0,0 2-11,-1 0 101,1 0-90,-1-1-929,2-1 918,-2-13 0,1 10 0,0-9 0</inkml:trace>
  <inkml:trace contextRef="#ctx0" brushRef="#br0" timeOffset="3092">4623 19637 7067,'-15'-15'0,"1"3"-12,13 8 12,-2 2-11,1-3 11,1 2 11,-1-2-11,0 1 12,1 0 10,-1 3 112,1 0 13,-1 1-13,1 0 202,-3 0-224,0 0-45,-1 0-22,1-1 0,-3 1-23,3-2-11,1 2-11,2 0 180,1-1-180,-2 2 0,0 1-12,-1 2 12,1 1 0,0 0-11,2-1-11,-2 1 22,2 0 0,0 2 0,0-1 0,0 1 33,0 0-33,0 5-33,0-3 22,0 2 11,0-5 0,0-1 0,0 0 0,0 1 0,0 2 0,0 1 0,0 10 0,0-7-12,0 11 12,0-13 45,0 7-45,0 2-22,0-4 44,0 0-44,0-8 55,0-2-21,0-1-12,0 0-23,0 1 1,0 1 22,0 0 0,3 8 33,-2-4-66,4 5 33,-1-4 0,0 1 0,1 2 22,-1-3-22,-1 1 11,-2-3 1,-1 3-12,0-3-12,0 7 12,0-3 0,0 1 12,0 1 21,0-5-44,0 0 22,0-4-11,0 1 0,0 0-33,0 9 33,0-4 0,0 8 11,0-8 11,0 2-22,0-1 23,0 1-57,1-2 68,-1 2-57,1-2 46,-1 1-46,0 8 23,0-8-11,0 5 11,0-8 0,0-1 11,0 0-11,0 2 0,0-1 0,0 3 0,0-2 0,-3 4 0,0-4 0,-4 8 0,3-8 0,-2 4 0,3-4 23,-8 11-23,5-6 0,-7 10 0,6-10 0,-2 0 0,-1-1 0,-3 10 0,4-9 0,-3 7 0,6-11 0,0 0 0,1 2 11,-2-1-11,3 1 0,0 0-11,1-1 11,0 7 0,0-4 0,1 10 0,1-11 0,0 8 0,1-5 0,0 1 0,0-2 0,0-5 0,0 1 0,0 0 0,0 1 0,0-1 0,0 0 0,0 0 0,0 11 0,0 6 0,0 6 0,0-4 0,0-8 0,0-5 0,0 10 0,0 4 0,1 0 0,1-1 0,1-12 11,1-1-22,-2 9 11,-1-6 11,1 6-11,-4 8 0,0-13 0,-3 11 0,2-18 0,1 0 0,0 0 11,1 0-22,-1 1 22,1 0-11,1 9-11,0-6 11,0 5 0,0-9 0,0-1 0,0 0 0,0-2 0,0 7-11,0 7 22,0-5 0,0 12-11,0-21-11,0 7 11,0-10 11,0 2-11,0-1 22,1 8-22,1-5 23,0 5-12,0-6-11,0 0 11,1 1 0,0-1 23,-2 1-34,0-1 11,0 1 12,-1 0 21,2 1-10,-2-1 22,1 0 79,2 21-135,-3-14 17,2 0 0,-2 1-17,0-5 22,2 4-11,1 1-11,1-9 0,1 7 11,-1-10-11,0 1 0,-1 1 23,1 0-1,1 7-22,0-5 0,2 13 79,-2-10-79,1 7 11,-1-7 56,-1-1-45,-2 0 46,-1-1 10,-1-3-22,0-1 11,0-1-67,2 0 23,-1-1 21,0 3 12,2 1-33,-3 1 44,2 4 90,-2 11 33,1 2-111,-1 1-23,0-4-12,0-11-32,0 0 10,-2 9 23,-1 3 11,0 0 23,-1-5 67,0-9 268,-4 2 34,-1-4-370,0-1 1,2-7-79,6-5-1457,0 0 1457,1-19 0,0 14 0,0-16 0</inkml:trace>
  <inkml:trace contextRef="#ctx0" brushRef="#br0" timeOffset="7714">2454 21053 7145,'-28'-5'93,"0"0"1,0 0-1,0 0 1,-7-1-1,1 1 1,14 1-16,16 2 415,4 1-168,-1 0-22,-1 0-12,-1 0-67,-1 1-11,1 0-191,1 0-56,2 0 102,-2 0-68,2 1 11,-1 3 11,1 5 1,0-3-23,0 0 0,0-4 919,0-2-975,0 2 67,0-2 347,0 2-436,0-1 67,2 0 11,4 0 11,3 1-11,5 0-45,14 2 45,6 0 11,-15-1 1,0 0-1,15 1 0,-11-1-11,0 1 11,-3-2-11,13 1 11,-1-1 1,0 0-12,-1-1 22,-11 0-11,0 0-11,1 0 11,0 1 1,0 1-12,0-2 0,1 2 22,1-2 0,1 2 1,2-1-12,6 0-260,-5 1 0,-1-1 283,3 0-34,-3-2 16,-7 0 1,0 1 17,8-1-34,-2 0 0,1 0 11,-4 0 0,-1 0 17,2 0 0,0 0-28,4 0 0,-2 0 0,5 0 0,6 0 11,-12 0 1,-1 0-12,9 0 22,-2 0 1,0 0-23,-1 0 0,8 0 0,-10 0 520,-1 0-520,2 0 11,0 0 0,8 1-3403,-8 1 3386,-6-1 1,0 0 5,3 0 0,8 0 0,-13-1 11,9 0-11,4 2 0,-1-1-141,0 1 141,-10-1 3317,3 1-3328,9-1 11,-5-1 0,8 1 0,-5 0-581,-2-1 592,2 0-11,-2 0 0,0 0 0,-4 0 0,-2 0 107,11 0 1,0 0-108,-9 0 0,-1 1 5,2 0 1,1 0-6,-4 0 0,-1-1-1399,-1 1 0,-2 1 1432,9-2-215,-10 0 171,-3 0 11,4 0 11,-3 0 0,4 0 12,1 0 10,1 0-21,1 0-7,-4-2 1,0 1-6,7-1 5,-6 0 1,-2 1-6,4 0 3279,-2 1-3279,-1 0 284,-2 0-262,0 0 1,0 0-1,1 0-22,0 0 11,1 0-11,0 0 11,3 0-11,0 0 45,11-1-45,-8 1 11,5 0 12,0 0-1,-8 0-22,8 0 34,-4 0-23,-8 0-11,3-1 0,-12 1 0,5-1 11,-6 1-11,6-1 0,-2 1 0,5 0 34,4 0-3426,2 0 3425,13 0-279,-4-2 246,1 2 0,-10-4 23,-3 3-23,-6 0-2187,4 0 2187,-6 0 2199,2 1-2188,10-2-11,-3 1 257,12-1-257,-3 1 117,-13 0 1,1-1-51,2 1 1,1-2-263,2 0 0,0 0 239,2 0 1,3-2-28,-1 2 0,4-2 0,2 0 0,-3 1-17,-2 1 0,-2 0 0,3 0 0,3-1 0,3-1 0,0 1 0,-1 0 11,-5 2 0,0 0 0,-1 1 0,-2 0-19,2-1 1,-2 0 0,4 1 10,-2-1 0,4 2 0,3-1 1,1 0-1,-1 1 0,-1 0 0,-6-1 4,6 0 1,-4 0 0,5 0-7,-7 0 0,5 0 1,3 0-1,2-1 1,0 2-1,-2-2 1,-4 1-1,-5 0 722,4 0 1,-6 0 0,2-1-722,4 1 0,4-1 0,1 1 1,0-2-1,-5 3-414,1-2 1,-3 2 0,1 0 411,0 0 0,-1-1 0,0 0-4,0 1 0,-1 0 1,-2 0 3,3 0 0,-1 0 3,-2 0 1,3 0 0,-2 0-275,4 0 1,1 0 270,4-1 0,2 0 0,-3-1 254,-2 0 0,-1 0-243,-5 0 0,2-1 1,1 1-24,-2 0 1,1 0 0,0 0 0,-2 0 130,8-1 0,1 1-119,-5 0 0,4 0 0,0 0 0,-6 1-6,-1 0 1,-2-1 651,9 1 0,-1-1-652,-12 2 0,-1-1 6,7 0 0,0 1 56,-7 0 0,1-1-56,4 1 0,0-1 23,8 1-23,-1 0 0,-5 0 0,-4 0 0,-5 0 709,-3 0-686,-3 0-23,-2 0 0,-6 0 649,-1 0-626,-4 0 290,-1 0-313,8 0 0,-2 0 0,8 0 12,3 0-12,-4 0-3392,5 0 3392,-5 0-331,6 0 331,-2 0 0,9 0-11,-4 0 22,14 0-11,-6 0 0,-1 0 0,-14 0 0,-9 0 3228,-3 0-3228,0 0 495,-1 0-484,0 0-11,-1 0 0,1 0 22,-1 0-44,0 0 22,1 0-11,0 0-1,1 0 12,1 0 0,1 0 12,-2 0-12,1 1 0,-2-1 0,1 1 0,-3-1-12,4 0 1,-2 2 11,5 0 0,6 1 0,-1 0 0,3 1 0,-6-1 0,-1-1 0,0 0 0,1 0-11,15 4 22,-1-1-11,13 4 0,-6-2-11,-7-3 11,-7 0 0,-6-2 0,-4 0 0,0-1 0,0 0 0,0 0 0,3-1 0,-1 1 11,5 0-11,-5-1 0,2 1 0,-2 0 0,12 2-4,3 1 1,6 1-1,1-1 4,-3-1 0,1 0 0,1 1-237,3-1 1,4 1 0,-1 0-1,-2 0 237,-4-2 0,-2 0 0,0-1 18,1 0 1,0 1 0,-4-2 4,6 2 66,-1-1 102,-24-1 168,-5 0 582,0 0-1053,2 0 33,3 0 79,2 0 0,4 0 1058,0 0-1081,9 0 23,-7 0 0,6 0 0,-7 0-11,11 0 11,-7-2 0,11-1-11,-12 1 0,5 0 11,-4-1 0,4-1-6,8 0 1,4 0 5,-11 1 0,-1 0-196,15-1 0,0 1 196,1-1 12,-7 2-12,-7 0 11,-8 0-11,-5 2 33,-5-1-21,-3 1 77,1 0-503,-2-1-415,0 7 335,3 0-795,5 9 1289,24 4 0,-18-10 0,12 2 0</inkml:trace>
  <inkml:trace contextRef="#ctx0" brushRef="#br0" timeOffset="8808">10537 20642 10103,'-36'-7'87,"-1"-1"1,0 1-1,4 0 1,0 1 0,12 1 136,17 4 291,0 0-314,2 1-55,-1 0-191,3 0-201,-2 0 134,6 0 78,5 1 34,4 1-23,7 2 1,2 0 22,6 3 17,-4-2 0,0 0-17,5 1 41,-4-1 0,3 2 0,-1-1 9,2 3 1,1 0-44,1 0 1,1 1-1,-3-1-1,-7-1 0,-3 1 61,12 4-45,-20-7 23,4 2-23,-10-3 12,5 3-12,-6 1 23,3 2-11,-4 3-12,1 4-3369,-2 3 3448,-1 14-217,1-7 172,-2 8 56,0-12 45,-2 1-62,-5-7 0,-2 0-28,-4 1 1,-1 0-18,-1 0 1,-2-1-29,-1-1 0,0-2-639,-8 5 661,0-2 2646,3-2-2578,2-3 353,4-4-319,4-1-146,5-6-11,4 1-22,2-3 1012,2 1-1068,0 2 416,-3 8-327,-1 4 0,-2 2 0,1-1-12,0-6-144,0 3 88,-1-5 68,0 5 0,3-8 0,1 0 12,1-2-12,1-2-1334,-2 0-3024,9-7 4358,4-5 0,-1 2 0,1 1 0</inkml:trace>
  <inkml:trace contextRef="#ctx0" brushRef="#br0" timeOffset="47989">5272 21158 5734,'-34'-12'45,"5"3"44,27 9-55,-2-1-34,1 1 0,0-2-168,0 0 168,0 0 0,0 0 0,2 1 0,-1 0 0</inkml:trace>
  <inkml:trace contextRef="#ctx0" brushRef="#br0" timeOffset="55261">5246 21145 7078,'-35'-4'-16,"-1"-1"0,1 0 1,4 0-1,0 1 0,8 1 28,7 2 32,3 0-32,2 1 66,-1-1-44,5 1 10,0-1-44,6 1-100,0 0 302,0 0-225,5 0 23,-2 0 0,2 0 0,-3 0-33,-1 0 33,2 0 0,0 0-12,1 0 12,-1 0 0,-1 0-11,0 0 11,0 0 0,2 0 0,-1 0 0,1 0 0,-1 0 0,2 1 0,-1-1 0,0 1 0,-1-1-56,3 1 56,-3-1 33,2 0-33,-3 0 0,2 0 0,-1 0 0,3 0-22,0 0 33,0 0-11,0 1-11,-2-1 11,-1 0 0,0 0 22,2 0-22,-1 0 0,-1 0 0,0 1 0,0-1 0,0 1 46,2-1-46,-1 0 11,1 0-11,0 0 56,4 1-56,-3-1 11,2 0-11,-4 1 11,0-1-11,2 1 0,-2-1 0,2 0-56,2 0 56,-1 0 68,2 0-12,-4 0-45,1 0 11,0 0-22,1 0 45,2 2-45,-3-2 34,2 0-34,-4 0 11,-2 0 22,1 0-10,-2 0-23,2 0 22,3 2 1,-1-2-23,1 2 0,1 0 0,-2-2 0,1 1-23,-1 0 12,0-1 45,-1 0-12,0 1-22,0-1 11,1 0-22,0 1 33,0-1-22,1 1 12,5-1-12,-3 1 0,4 0 11,-4-1-34,1 0 68,0 0-45,-3 0-22,1 0 22,-3 0 0,1 0 0,-2 1 56,7 0-56,2 0 0,2 0 0,-1-1-23,-4 0 23,-1 1 12,1-1 10,-2 1-33,-3-1 44,1 0-10,-1 0-12,1 0 45,0 0-56,3 0 56,1 0-22,-3 0-23,2 0 22,-2 0-21,0 0-12,-1 0-45,4 0 67,-4 0 12,6 2-34,-5-2 67,1 0 56,-5 0 1871,-1 0-1994,0-2 23,0 0 22,0-5-79,0 0 79,0 2-33,0-1-12,0 5 0,0-1 0,0 1 0,0 0 11,0-1-11,0 0-11,0-1 11,0 1-12,0-2 12,0 0-11,0-3-23,0 2 34,0-5 22,0 2-22,0-3 23,0-4-23,0-2-56,0-2 45,0-8-1,0 10 12,0-4 0,0-1-56,0 3 45,0-5 11,0 9 0,0 2 0,0 4 0,0 1 0,0 1-11,0-1-11,0-1-79,0-6 45,0-12 56,0 8-11,0-12 11,0 22-12,0-3-44,0 5-22,0 0 56,0-2-90,1-3 100,1-2-10,0-2 22,4-9-22,-2 0 55,2 1-66,-4 5 33,-1 11-23,1 1 23,-2 0 0,1-1 0,0 1 0,0-3 0,1 3-11,0-3 11,4 0 0,-1-3 0,7-8-45,-5 8-201,2-2-34,-7 13 89,-1 2-224,0 0 438,-1-2-12,0 1-22,0-1 11,1 0 45,2-4-45,0-1 33,3-3-22,2-2 12,1 1-12,-2 1-11,-1 1 0,-2 6 22,-2 0-22,1 1-1097,-3 2 1097,0-1 45,2 1-23,-1 0 986,0 0-1042,1 0 12,0 0-12,2 0 23,1 0-11,-1 0 22,0 0 11,0 0-11,-2 0 11,-1 0-11,1 0-11,-1 0 11,0 0 0,3 1 0,-1-1-11,1 1-23,0 1 23,1-2 11,-1 0 0,-1 0 11,0 0-11,-2 0 0,0 0 11,0 0-11,1 0 0,-1 0 23,1 0-57,-1 0-123,2 0 23,-1 0-68,3 0 113,-1 0-23,1 0 11,-2 0 45,0 0 34,0 0 33,-2 0-1557,0 0 1546,0 0 0,0 0 0</inkml:trace>
  <inkml:trace contextRef="#ctx0" brushRef="#br0" timeOffset="62137">5603 20920 5734,'14'22'11,"-3"-3"23,-10-12 44,-1-2 23,0 1 11,0-1 56,0-1 358,0 5-492,-2-3-1,-1 3-33,-1-4 23,0-1-34,0 1 11,0-1 0,-1 1 33,2-2-33,-3 4 0,2-3-112,-9 27 79,7-16 66,-8 20-22,10-26 864,-1-2 559,2-4-1333,0-2 55,-1-1 57,1-1-45,-1-1-145,2 0 10,1 1-1265,-1 0 716,1 1 528,-3 4 10,0-2 146,-1 2-11,3-3 67,2 0 986,-1-1-773,-2 0-426,-4 0-11,-3-3 34,-6-6 134,4-2-145,0 0-606,6 5-213,4 4 437,2 2 405,0-1-46,0-2 22,0 0 23,0-3-11,2 2 89,1-3-101,4-1-11,7-9 45,-4 6-44,5-7 10,-7 9-11,0-4 12,-1 4-23,-1-5 89,-2 1 12,-1 3-56,-2-4 0,-1 4 78,0 1 22,0-1-77,0 1-1,0-6-56,0 3-11,0-3 22,0 5-22,0 1-22,0 1 11,0-1 11,0-1 0,2-2-34,6-12 12,4-3 22,1-2 11,-3 4-11,-4 9 0,-3 2 11,0-5 0,-3 8-33,2-10 0,1 10 22,-2-4 0,6 2 0,-3 1 0,4 0 0,-2-3 0,1 0-23,2-1 12,4-5 11,1 4-11,3-3 11,-5 10 0,-3 1-11,-3 5-1,-1-2 12,2 1 0,4-3 0,-4 1 0,4-3-11,-6 7 22,4-5-11,-4 5-11,2-4 11,-2 4 0,-1-1 0,3 1-22,-1-1 22,0-1 0,2 2-11,6-6-1,-5 5 12,5-4-11,-9 6-22,1 0-46,-1 0 68,-2 1 11,6-2-22,-3 3 22,3-1-12,0 0-10,-1 1-3392,3 0 3402,-1 0 12,4 0 0,-3 0-11,1 0 22,1 0 1,0 0-12,0 0 3392,0 0-3404,-3 0 1,1 0 11,2 0 0,0 0 0,5 0 0,-1 2-22,-2 0 44,3 0-44,-2 1 44,0-1-44,14 3 22,-11-1 0,10 1 0,-14-2 0,1 1 22,16 5-55,-10-2 33,8 4-23,-14-4-111,5 5 134,-3-2 112,7 5-67,-6-2-29,-3 0 1,1 1 6,5 4-12,1 2 0,0 2 23,-5-5-34,-4-3 0,-1 0 0,0-1 11,0 1 11,0-2-33,5 6 11,-6-6 11,6 4-11,-8-5 0,1-1 23,-1 0 21,-1 1-44,2 0 0,0 3 34,0-1-23,-1 0-11,-1 0 0,-1-3 0,0 0 11,5 7-22,0 1 11,-1-1 0,-1-3 0,-4-6 0,0 0 11,1-1-11,-2 2 0,-1-1 0,0 1 12,1 1-12,1-1 0,2 3 0,4 4 11,-2-2-11,3 8 0,-3-7 0,-2-2 0,6 8 33,-4-7-21,6 14-1,-6-12 0,0 2 23,-4-3-23,-1-3 22,-1 1-33,-2-3-11,0-2 22,4 6-33,-2-5 44,3 4-22,0 1 0,1 5 0,5 11 0,-5-7 0,0 1-22,-8-1 44,0-8 1,-1 7-23,0-11 11,0 3-11,0-3-11,0 1-34,0-3 67,1-1-22,1 0 0,1 0 0,1 0 23,4 5-23,0 2 0,1-1 11,-1 1-11,-2-4 0,0-1 0,-1-1 0,-1-4 0,0 0 0,-2 0-45,4 2 45,-2-2 0,3 3-11,-1-3 0,3 2 11,-2 1 0,3 0 0,-1 1 0,4 0 0,-4-1 0,2 0 0,-4-3-11,0 1 11,2-1 11,-2-1-11,-1-1 0,-2-1-11,0 1 22,5 2-11,-3-1 0,6 2-34,0 0 34,-2 0 0,5 0 23,-3-2-23,-1 1-34,-2-1 34,0 0 34,-1 0 10,5 2-44,0-1 0,2 0 0,-5-3 0,-3 0 23,3 1-23,-3-1-23,4 1 23,-5-2 0,2 1 23,-2-1-23,2 1-23,-1-1 1,-1 1 11,0-2 11,-2 0 11,8 0 0,-4 0 0,8 0 12,-8 0-12,6 0-11,-6 0 11,5 0-11,-1 0 0,-2 0 0,0 0 0,-4 0 0,0 0 0,2 0-3392,2 0 3392,-4-2 23,5-2-23,-5 3 33,3-3 68,10-8-56,-6 4-34,8-6 3392,-10 5-3392,-6 3 57,3-2-1,-3 2-56,1-1 11,-3 2 1,2 1-23,-2-2 68,3-2-1,-1-5 0,2-6-56,-1-2 1,0-1 10,-3 5 56,1-2-78,-3 8 0,2-4-22,-3 3 22,2 3 0,-2 2 0,0 3 0,1-1 0,1 1-22,1-5 22,3 1-12,2-3 12,1-2-22,1 1 11,-2-2-45,2 1-23,-4 3 35,2 1-13,-2 0 57,-2 3 0,1-2 0,-2 3 0,2-3 0,4-6 0,0 2-11,7-7 11,-4 5-3392,3-1 3392,2-4 0,-3 6 11,2-3-22,-7 6 22,0 3-11,3-5 0,1-1 3369,2 1-3357,1-5-12,-6 7 0,1-3 0,4-3 0,-4 2 0,6-4 0,-2 2 0,-6 4 0,2-4 34,-3 2 0,-1-2-34,-1-2 11,0-3-22,-4 8-23,3-4 34,-3 6 0,0 1 0,1 0 45,1-4-45,-2 2 0,3-3 0,2-5 0,-2 4-45,7-12 45,-7 14 0,3-5 0,-7 10 0,3-2-11,-3 3 11,2-2 11,-1 2-11,1 1 0,1-4 0,1-1 0,0 1 0,-1 1 0,0-1 0,0 1-11,3-5 22,1 1-11,-2 3 0,3-5 0,-1 3-11,1-4 11,0 4 0,-5 5 0,0 3-23,2-2 23,3-5 0,3 1 11,7-8-11,-6 8-23,1-1 1,-4 7 0,-4 2 22,0 1 11,-2-1-11,1 0 0,0-1 45,1-1 45,10-9-45,-4 2 33,12-10-67,-7 6 12,-1 0-12,-2 4 11,-8 6 1,0 1-12,-3 3-11,0 0 0,-1 0 0,-2 2 0,1-1 0,0 1-22,0-1 22,3-2 44,7-6 1,-2-1-45,10-5 11,-6 4 1,0 0-12,-4 5 0,-3 2 0,-4 1 22,2 2-22,-4 0-34,1 1 34,0 0 0,2-2 0,1 2-11,2-3 0,0 1 0,-3 1-23,2-1 23,-2 2-11,2-2 10,-2 2-10,5 0 22,5-1 0,-3 0 0,6 0 0,-8 0 34,0 1-23,-2 0-11,-1 0-11,4-1-1,-3 0 24,5 0-12,-6 1 11,-1 0-11,2 0 0,-1 0 22,3 0-11,-1 0 12,1-2-23,-3 2 11,-1-2-11,0 2 0,1-1 0,-1 1-11,0 0 11,1 0-34,-1 0 12,1 0 11,-2 0 11,2 0 0,1 0 0,-3 0 0,3 0 0,0 0 0,1 0 0,2 1-34,0 2-89,4 2 89,-2 1 34,0-1 45,-3-1-11,-3-2-23,0 1 11,-2 0-22,1 0 11,1 2 1,1 0-12,4 5 22,9 8 12,-2-2-23,1 1 0,-8-8-11,-3-5-11,2 5 22,-2-5-11,-1 2 0,1-1 11,-3-1-11,3 3 0,-3-2 11,-1 0-11,1 1 45,1 6-34,0-4-11,0 5-22,2-4 44,-3-2-33,5 5 11,-5-2 0,6 6 0,-1 1-11,4 3 22,6 9-11,-6-10 11,5 7-11,-9-14 0,2 0-11,-2-3 22,1 4-11,-3-4 12,1 1-12,-3 1 0,-1-4 22,2 4-11,-1-3-11,1 1 0,-1 0-11,2 2 11,2 3-17,3 2 0,1 0 29,2 4-12,-2-5 0,0-2 0,-3-5-12,-2-2 24,5 3-12,-5-3 0,3 3 0,-4-5 22,-1 0 12,-2 1-23,0-1 22,-1-1-21,-1 1-12,-1-1 0,2 1 11,-2 0-11,1 0-11,2 2 11,-2 0 0,7 8 11,1 5-11,1-1-11,2 1 11,-5-10 0,-1 1 11,2 2-11,-3-4 0,1 2 0,-3-5 0,0-1 0,-1 2 11,1-1-11,-1 2 0,0 1 11,3-1 12,0 5-23,1-3 0,0 4 11,-3-5-11,-2 0 11,0 1-11,-1-1 0,1 0 0,0 0 11,-1-1-11,2 4 0,-1-3-11,1 1 22,0 0-11,0-1-33,1 4 33,0 1 0,3 3 0,9 16 0,-6-2 0,2 1-3381,-10-10 3381,-2-12 0,0 2 0,0-3 0,0 0 11,0-2-11,0-1 0,0-1 3392,0-3-3392,-1 1 11,-1-2 0,0 0-22,1 0 11,-1 0 0,2 2 11,0 0-11,0 0-156,0 1-2310,5 1 528,7-3 1938,4 2 0,-3-3 0,-5 0 0</inkml:trace>
  <inkml:trace contextRef="#ctx0" brushRef="#br0" timeOffset="65219">5563 21013 6294,'-15'17'-45,"3"-3"23,12-12 44,0 0-22,0 0 34,1 1-1,-1-2-33,1 1 191,-1-1 100,0 1 45,0-1 213,0 1-403,0-1 100,-2 1-22,0-1-78,-2-1 22,0 0-11,2 0-56,-1 0-247,2 0-1209,0 0 1130,1 1 225,0 0-11,0 3 11,0-2 224,0 0 1815,0-1-1893,-13-1-56,-2 0-68,-4 0-22,2-1 0,12 1-22,1-1-12,2 0-2072,1 1 2106,6 0 0,4 4-34,6 0 57,10 6-23,-7-3 0,4 1 0,-7-4 78,-7-2 292,-1 0 234,-6-2 271,-1 0-797,-8 0-3470,2 0 3437,-7 0 0,4 0 55,1 0-21,1 0-57,1-1 12,1 1-45,3 0 3078,0 0-4849,2 0 1782,3 0 0,-1 0 0,3 0 0,-3 0 325,-1 0 1076,1 0-1379,-6 0-22,0 0 34,-2 1-57,0-1-10,2 2-1,0-2 34,2 2-22,1-2-45,-1 0 246,4 3-179,-6-1 0,-5 4 11,-6-1-11,-5 1 0,2 0 0,-6 2 0,9-3 0,-2 0-22,11-3-135,4-2-885,1 0 1120,10 0 0,6-4-10,3 2-35,3-2-22,-7 2-11,-2 2 23,-2 0-135,-1 0 358,-5 0 12,-1 0 90,-3 0-46,0 1-246,0 2-11,-3 1 190,-1-1-112,-4 0-67,3-3 0,1 1 0,2-1-1904,1 0 1814,6 3 34,1-2-11,3 2 11,-1 0 45,-5-2-34,0 2 773,-3-3-1445,0 1 605,3 2 56,-2-3-34,2 2 34,0 0 0,-1-2 1166,-2 1-2444,2-1 248,3 1 1030,20 4 0,-14-4 0,10 3 0</inkml:trace>
  <inkml:trace contextRef="#ctx0" brushRef="#br0" timeOffset="67817">9731 21291 5857,'16'31'11,"1"-1"0,-1 0 1,-5-10 380,-10-17 224,-1-1 807,0-2-1748,0 1 146,0 1 179,0 2 11,0 1 0,0 1-11,0 2 56,0 0 78,0 0 34,0 0 56,0-1-89,0-3 246,0 2-347,0 1-23,0 4 67,0-2-44,0-1 33,1-2-56,1 1 12,3 0-12,2 1 11,-1-1 1,0 0 44,-3 0 34,1 0 22,0 1-33,1 2 44,3 6-100,0-5 33,4 8-67,-5-10 0,4 4 0,-2-3 33,2 4-33,-2-2 0,0-3 0,-1-2-11,-3-2 0,8 4 11,1 0 67,12 9-56,-10-7 1,4 3 77,-9-6-55,-5-3 11,1-2 11,-2-1-23,0 1-22,1 1-11,1 1 0,1 0-3392,5 2 3415,3 3-23,6 0-910,0 3 910,12 3-1952,-11-7 1952,7 1 11,-12-5 90,17 2-78,-16-4 1940,10 3-1918,-18-5 910,-4-1-910,-2 0 3436,-1 0-3436,-1 0-23,3-2 113,2-6-90,0 0-34,9-5 0,-6 5-11,5-1 11,-4 3-11,0-1 0,3-2 45,-2-1-11,4-5-12,-4-2-22,-1-3 34,-1-3-23,-2 4 0,0 1-11,1-5 11,3-7 12,-9 20-23,-3 1 11,1 2 34,-1-8-12,1 1-33,-2-9 0,3 2 0,-1-2 0,2-3 0,3 0 33,0 8 1,1 0-34,5-9 12,4-2-1,-7 13 34,-3 5-34,-3 3-11,0 1 33,-1 2 23,1 1 79,0 0-57,-1-3 23,0-2-90,-2-3-11,-1-1 0,0-2-45,0 2 45,0-1-33,0 2-3326,0-1 3348,0 2 11,0 0-33,0 2 33,1 1 33,0 2-33,0 2-22,-1 2 3414,0 1-3392,0 0 0,0-2 56,2-4 11,-2-1-45,2 1 57,-2 1 33,0 4-44,0 2-46,0-3-11,0 2-11,0-2 11,0 1 1,0 0-1547,0 1 1311,3 2 156,0 1-56,5 1-256,-1 1-259,6 1-1165,14 4 303,-3-2 1501,7 4 0,-17-7 0,-6 0 0</inkml:trace>
  <inkml:trace contextRef="#ctx0" brushRef="#br0" timeOffset="95626">5418 21132 5812,'0'0'0</inkml:trace>
  <inkml:trace contextRef="#ctx0" brushRef="#br0" timeOffset="95847">5418 21132 5779,'0'0'0</inkml:trace>
  <inkml:trace contextRef="#ctx0" brushRef="#br0" timeOffset="98699">5418 21145 6943,'-9'5'146,"3"0"-146,4-6-1277,2 1 1266,10 4 0,-1 1 0,9 4-12,0-1 1,-7-4 67,0 0-34,-8-3 123,-2 0 1614,-1-1-1401,0 1-224,0 0-134,0 1 11,0-1 34,0 1-23,0 0-1199,0-1 1177,0 0 22,0 1-22,0 0 0,0 1 33,0-3 3149,0 1-3149,-6 0-22,3-1-11,-5 1-22,6-1 122,2 0-10,-2-1-79,2 1 11,-3 0-11,1-1 23,-2 1 22,-1-1-45,-1 1 0,2 0 0,0 0-11,2-2-34,0 2-12,1-1 79,-2-1-22,0 1 0,-3-1 0,1 1-22,-1 1 22,3-1 0,-1 0-34,1-1 57,0 0-12,-2 0-22,-3-1 22,3 1-11,-2 0 0,2 1 0,1 1 34,1-1-79,1 1-806,1 0 761,1-2 45,3 2 34,2-2-11,7 2-46,1-1 57,9 0 11,-7 0 0,2 1 11,-7 0-11,0-1 0,-3 0-22,1 0 33,-1 1-11,-3-1 11,0 1-11,-1 0-22,0 0 0,-1 0-12,-1 0-100,1 0-2343,0 0 2477,9-10 0,-6 7 0,6-8 0</inkml:trace>
  <inkml:trace contextRef="#ctx0" brushRef="#br0" timeOffset="105883">5470 21184 5745,'0'0'0</inkml:trace>
  <inkml:trace contextRef="#ctx0" brushRef="#br0" timeOffset="109420">5470 21184 5745,'0'0'0</inkml:trace>
  <inkml:trace contextRef="#ctx0" brushRef="#br0" timeOffset="128883">5007 21171 8411,'-11'7'291,"0"-1"-122,2-5-169,4-1-34,0 1 23,4-1 22,0 0 23,1 0-12,-3 1-10,2 0 32,-1-1 315,-8 1-191,-3 0-135,-5-1-33,-1 3 12,4-3-1,1 2 11,0 0 1,0 0-12,5 0 0,0-1-11,6 0 0,0-1 0,3 0-448,-1 0 448,9 0-22,-2 1 22,7 0 0,-6 1 0,-1-1-23,0 1 23,-1-1 23,0 0-23,-1 1 22,0-2-11,-2 1-11,0-1 1166,-2 0-1335,2 1 113,0 0 11,3 0 45,0-1-11,3 0 11,-2 1 0,2 0 0,-2-1 0,1 0 0,1 1 0,-2-1 0,-1 2 0,0-1 0,-3 0 0,3-1 0,-1 0 0,0 0 0,-1 1 0,-1-1 0,1 1-22,-2-1 44,1 0-78,-2 0 78,2 0-22,1 0 0,-1 0 0,0 0 0,0 0 0,-2 0-33,2 0 22,0 0 33,2 0-22,0 0-22,3 0 44,-3 0-22,4 0 0,-2 0 0,1 0 22,0 0-66,2 0 88,3 0-44,2 0 0,-3 0-33,-2 0 66,-4-1-55,1 0 22,-2 0 22,1 0-22,-4 1 0,1 0 0,0 0-33,1-1-46,0 1 79,0-2 90,1 1-45,-2 0-34,3 1-11,-1-1 0,1 0 11,-2 0 12,0 0-23,-1 1 22,0 0-22,-1-1-11,1 1-56,-1-1 67,1 1 11,-1-1 0,4 1 34,-2-1-23,1 1-22,-2-1 0,0 1 0,1-1 56,-3 1-56,1 0-11,0 0 11,0 0 0,2 0 0,-1 0 0,2 0-22,-1-1 22,0 0 44,-2 0-44,1 1 0,-2 0-22,2-1 44,-2 1-33,5 0 11,1-1-11,-1 1-11,1-1 10,-5 0 12,0 1 168,0-1-145,0 0 34,2 0-35,1-1-22,-2-1 11,1 3 34,0-3-34,-1 3 0,1-2 12,0 2 10,-2-2-21,2 2 10,-1-2 12,1 1-34,0 0 0,-1-1 11,1 1-11,-1-1 0,1 0 11,-1 0 0,0 1-22,0 0 22,-2-1 0,2 2 12,-1-1-1,-1 0-22,0 0-11,3 0 11,-2-2 11,4 1-11,-2-2 23,1 0-1,-1 1-11,2 0 0,-3 1-11,0 0 0,0 1 12,-1-1-12,2 1 0,-3-1 0,2 0 0,-1 0 0,4-1-12,1-2 24,0 2-24,0-3 12,-2 2 0,1-2 0,0 1 12,1-1-1,-1 1-11,2-1 11,4-7-11,-4 4 22,5-6-10,-8 7-1,1 0-11,-2 0 0,0 2 0,-2 0 0,0-1 45,-1-1-45,2 2-23,-1-2 23,-1 5-11,2 0 11,-2 2-11,2-2 0,0 1 11,0-2 0,-1 1 56,1-3-90,-2 1 34,2-5 0,-2 6 0,4-3-11,-4 5 11,2-1 0,-2 0 11,2-1 34,0 1-45,0-1 0,1-3 0,0 2-34,0-3 34,-1 4 23,-1-5-12,2 3-11,-1-3 0,1 3-56,-1 0 56,0 1 0,0 3 0,-1-1-11,1 1 11,0-2 11,-1-1-11,0 1 11,1-2-11,-1 2 0,1 0 0,-2 0 0,2 1 0,-2 0 0,0-1 45,0 0-45,2-1-11,0 0-12,0 2 12,-2-1-11,0 2 10,0 1-10,0 0 22,2 0 0,-1-3 0,2 3-56,-2-1 34,1 2 22,0-2 22,2 0 23,3-4-3437,-1-1 3392,1-3-23,0 0 35,2-3-12,0-2-23,4-3 23,-6 8-190,2-3 3526,-8 12-3392,2 0 11,-2 1 34,2 0 0,0 0 22,2 0 0,-4 0-11,3 0 0,-4 0 56,1 0-101,0 0 45,0 0 0,2 0 11,-1 0-11,1 0 0,-1 0 23,0 0-1,0-1-11,-1 1-11,-1-2-22,1 2-56,3 0 44,1 0 34,2 0 0,1 0 0,-1 0 34,0 0-23,2-1-11,-4 1 11,1-1-11,-5 1 0,0 0 0,0 0-11,1 0 11,0 0 0,1 0 0,1 0 0,0 0 11,2 0-11,-1-2 0,-1 2 0,0-1 11,-2 0-11,0 1-11,0 0 11,3 0-11,-3-1 22,4 1-22,1 0 11,1 0 0,6-1 11,1 0-11,-2 0-11,-1 0 11,-8 1 11,1-1-22,-3 1 11,2 0-11,1 0-23,2 0 34,0 0 0,0 0 0,1 0 0,-1 0-23,0 0 12,0 0-1,-2 0-10,2 0 22,-1 0-22,3 2 10,0 1-32,23 13 44,-15-7 0,16 8 0,-21-8-12,8 6 24,5 0-12,-2 2 0,0-1 0,-8-5 0,0 1 0,0 0 0,-2 1 0,13 11 0,-9-7-40,-3-4 1,-1 1 17,1 5 111,3 14-10,-4-8-34,0 10-45,-3-12 11,4 7-11,-1-7 11,-1-4 1,0-1 44,3 2-56,1 5-11,-2-5 11,-5-7 0,3 2 22,5 6-11,-5-7-11,6 9 0,-9-10 0,3 6 0,-7-3 34,2 13-34,-5-4-6,2-2 1,2 1 16,0-4 0,0-1-11,1 1 0,1-2 11,4 5 1,-5-12-12,-2 1 0,1-1-12,-1 0 12,0-2 45,-1 0-45,1-3-22,-1 1 11,1-2 11,-4 0 0,3-1 11,-1 1-11,-1 0-11,2 1 11,-2-2 11,1 1-11,1 1-11,-1-2 11,2 3-12,-3-5 12,2 3 12,-1 1 21,10 14-33,-3-4 0,10 16 0,-4-10-3392,3 4 3403,-2-3-11,-4-7-274,-2-1 274,-2-5-34,0-1 34,-1-1 0,-2-3 11,0 1-11,-2-3-22,0 0 22,-2-1 3250,1-1-3239,0 1 361,2-1-372,0 1-34,2 0 34,-2 2 34,1-1-45,7 2 11,-3-2 0,3 2 11,-4-2-11,-1-1-11,-1 0-12,1 0 12,-1-1 11,5 2-3425,15 2 3380,-4 1 45,9-1 0,-12-2 0,-5-3 11,-2 1-11,-2-1 0,-3 1 34,-2 0-23,-1-1 3381,-2 1-3392,-2-1 0,1 0-203,-1 0 293,0 0-45,1 0 12,0 0-35,1 0-11,1-2-11,3 0 11,-3-2 12,2-2 33,5-4-34,-2 1-22,2-2 0,-4 5 23,0 1-23,-2-1 0,1 2 0,-1-2 0,1 0 0,1-1 11,1-1 22,2-4-55,-3 3 44,4-6-10,-7 9-12,3-4 22,-7 7-22,2 1 0,-1-2 11,2 0-22,-1-3 11,1-1 0,0-1 11,0-2-11,2-2 0,-3 3 11,3-1-11,-2 2-11,1-7 11,-1 7-11,1-5 11,-1 8 11,1-3 0,0-5 12,0 2-12,1-4-11,-2 6-34,-1 0 34,-2-2 23,3 4-23,-3-2 0,3-2 11,0 2-11,0-3 0,2-3 0,-2 2 0,0-3 0,0 6 0,-1 0 0,1 0 0,0 0 0,0-1-34,2-1 57,-3 0-23,3 1 0,-2 0 0,1-1 0,10-13 11,-3 9-11,8-9-11,-5 11-12,-2 4 23,1-4 23,-4 3-46,9-9-3380,-6 4 3414,9-6-22,-8 7 0,5-4 11,-6 5-56,2-2 56,-3 1 0,-3 4-11,2-5 3414,-5 2-3381,1-3-22,-1-1 0,-1-3 12,2 1-12,-4-1 0,1-9 0,-2 8 0,1-7 0,1 11 0,-1-2 0,0 2 0,-1-2 0,2 0-12,0 0 12,1-2 12,1-1-7,0-1 1,-1-2-17,1-7 16,-1 7 1,0-1-310,-3-1 304,1 2-3292,0 0 3292,-1 3-254,1 1 254,1 0-44,2-1 44,0 5 0,1 0-34,4-10 132,-1 4 0,1-1-115,-3 7 0,0 1 17,0-1 0,0 2 3268,4-13-3301,0 5 33,0 4 374,4-6-374,0 5-11,3 0 11,0-1-23,1 2 23,-2 3 23,4-3-12,-7 8 23,0-4 10,-5 8 12,1-4-56,-1 5 12,1-5-57,-3 6 45,2-1 0,-1 1 11,3-2-11,1 1-22,6-5 33,-4 0-11,6-1-11,-2 1-1,0 2 12,2 0-67,0 2 45,-1 2-1,-4 1 1,3 2-68,-1 1 78,0 1 24,1 1-46,3 2-134,4 4 168,-3 1 0,1 0 11,6 3-11,-8-2 0,-2-1 0,-1 1 0,-1-1 0,0 3 0,-2 0 11,0 3 23,-2 1 56,-2 4-46,2 9 103,-3 6-119,-4-9 0,-1 2-12,0-1 1,0 1-6,0-1 1,-1-2-780,0-1 1,-1-2 778,2 6-11,-2-2 23,-1-3-23,3 6 0,0-8 11,1 7 0,7 6-11,-4-5 11,-3-9 0,0 1 1,2 3 10,-5 11-22,-1-12 5,-1-1 1,0 3 5,0 10 1,1 4 27,-2-14 0,1 1 39,-1 4 1491,0 7-1558,0-10-11,0-1 11,3 5 0,2 3 1,5 5-12,-3-14 0,0 1 0,3 10 16,-4-14 1,1-1-17,-1 6 0,1-2 23,-1 1-12,0-1-11,1 0 11,-3 0 23,4 0 44,-4-1-22,1-1 22,-4-2-44,0 0 0,-1-1-1,0 2-22,0 9-11,5 7-11,-3-14 0,3-1-347,1 2 1,2 0 357,0-2 0,1 0 5,0 4 1,0 1-12,-1-2 1,-1-1-1575,0 0 1,-1-1 1590,3 12 0,-1-9-11,2 1 0,2 2 0,-2-6 0,1-2-11,3 9 11,-5-11 0,0 0 0,6 8 0,-2-8-11,3 6 0,-2-9 11,-1 4-23,4-1 23,1 3 0,-2-2 438,-2-6-438,-5-2-68,-1-7 24,-1 0 21,4-1 3404,4-1-3381,6 1 0,6-1 11,-2 0 0,4-1-11,-2 0-67,-1 0 67,10 0 34,-12 0-34,4 0-11,-13 0 11,-1 0 33,-2-1 180,2-3-135,2-2-257,7-8 302,-1 1-111,5-4 44,-6 2-56,0-1 0,0 1 0,-1 2 11,-3 1 11,1-1-11,-4 0 12,3-3-1,-1-4 45,-1-5-45,-2 5 1,0-2-23,-3 6 0,-1 0 5,4-5 1,0 1 6,0-2-12,2 0 0,-7 6 11,3-2 11,-7 4 12,1 0-34,-1-3 0,2-6 0,3 3 0,2-3-12,-3 3 1,2 1-6,5-8 1,2 0-40,2 0 0,2 2 56,-6 6 0,2 1-6,1-3 1,1-1 12,0 2 0,2-2 1,-3 2-8,-4 2 0,0 1 0,3-3 0,2-2 0,-3 2 0,1-6 0,-1 0 0,-2 2 0,1 0 0,-4 5 0,1 0-6,5-9 1,1 0 10,-5 10 1,0-1-194,3-7 0,0 1 177,-3 5 0,-1 2 11,2-6 0,1-1 0,0 1 0,-2-1-17,4-1 0,-1-2 17,5-3 0,-1 0-175,-4 6 0,-1 3 169,-1 3 1,-2 3 5,-1-4 0,0 3-11,3-2-1422,3-7 1405,-4 11 0,1-1 28,4-4 0,1 0 5,2-1 1,0 1-6,-1 1 0,1 0 50,3-5 1,-1 2-7,0-1 319,-8 8 1,-4 3-320,-9 8-21,0 0-12,-2 2 1781,0 0-1815,0 0-10,1 1-1,-1-1-11,3-1 34,1-2 11,7-7 0,6-4 11,-2 1-11,1 2 23,-10 7-1,-1 2 12,-3 2-34,-1 1-415,4 1 258,-1 0-89,11 0 201,-2 0 34,12 0 22,-9 0-11,3 0 0,-6 0 0,-2 0-56,1 1 33,0 1 23,1 2 0,-1 1 45,5 3 56,3 1-79,0 1-10,-3-1 32,-2 1 24,0 2 100,1 4-90,0 2-11,-3-1-11,2 4-11,-6-6-11,4 3-12,-5-6-11,1 0 0,1-1-11,-3-1 0,3 0 57,3 6-46,-2-4 23,3 7-3415,-4-5 3415,7 12-621,-1-3 603,-6-6 1,2 0-29,1 1 0,0 0 12,1 6 11,7 5-11,-14-16 135,6 5-57,-6-6 1,4 3 3167,-3-1-3190,-1-2 33,3 9-66,-4-6 859,2 5-859,4 4 53,-2-7-76,3 8 11,-2-8-22,3 3 22,0 2-11,-3-5 0,0 1-300,6 3 300,0 9 22,-6-17-22,-3 2 34,3-1-34,-3-1 0,1-1 33,0 6 12,-2-5 67,5 16 255,-5-14-344,1 9-23,-3-12 56,-2 1-3448,0 1 3392,2 0-415,1 1 426,1 1-11,1-1 0,1 2 34,1 4 11,-3-3-23,2 1 11,-1-2 1,2 2-34,2 6 1604,-1-3 1,1 2-1583,-3 0 1,0-1-12,1 10 299,-2-9 0,-2-2-287,-2 4-23,-1-1 6,-2-5 0,0 1-18,2 9 12,0 5 0,3-16-23,-2-8 12,0-2 0,2 0-11,1-1-1,0 0-11,10 2 1,1 1 22,7 1 5,-3-1 1,-1-1 5,2-2 0,-4-5-12,-2 0-10,4-1 0,0-1 22,7 1 0,-6 0 0,0-1 0,0 0 33,-5-1-22,-2 0 1,-3 0-12,0-2 56,0 0-3448,0-2 3078,0-3 314,1 1 34,1-2-1,-1 0 23,9-8-33,-9 3-12,8-4 11,-5 4-11,0-4 23,0 4 3358,-2-3-3381,-5 5-11,0-3-3381,0 1 3381,-1-2 0,0 0 12,-2 1-12,4 0-12,-1-3 12,8-3-11,0 4 0,2-2 16,5-2 1,2-1 190,-5 3 0,3-1 0,-3 2-230,7-5 1,0 2 33,-4 2 0,-2 0-34,4-2 45,-1-3 12,-10 9 33,0-1-12,-13 7-44,2 0-22,-3-1 22,2-3 2748,0-3-2781,4-8 33,-1 7 0,3-5-11,-3 10 11,1 0 0,0-1-23,3 0-10,4-5 33,5-1-40,-3 4 1,2 1-95,7-6 100,-8 8 1,-2 1-12,-1 2 45,-4 3 0,-5 2 33,-1 2 102,-3 1-57,-1 0-179,3 0 101,0 0 12,3 0-12,-1 0 0,0 0-12,-1 0-10,-1 0 11,1 0 11,1 0 0,1 0 0,3 0 0,10 0 11,5 2-11,-1 0 34,-3 2 10,-12-1 68,-1 0-44,2 0-68,-1 1 56,9 3-34,-5-2 0,7 1 12,-7-2 22,-1-2 34,2 2-22,-1-3-68,3 5 22,1-2 34,1 3-56,3 0 0,-4 0 22,8 0-22,-10-4 12,5 1 21,-8-2 46,-3-1-57,1 1 68,-3-1-79,-1 0-11,-1-1-11,-1 2 11,3 0 0,0 0 11,1 1-11,2 0 0,1 0 11,1-1-11,-2 0 34,-1 0-23,-2 0 78,-1-1 90,-3-1 124,-1 0-314,2 0 44,6 2-33,-2-1 11,3 1-11,-5-1 0,1-1-11,-2 0 11,3 2 0,1-1 11,3 2-11,2-1 12,0-1 21,2 1-22,-2-1-11,0 1 34,-3-1-23,-1 1 0,-2-1-11,-1-1-11,-2 1 34,2 2-23,-2-2 11,2 2 0,0-1-11,-1-1 0,2 1 22,-1 0-22,2-1 12,-2 2 10,1-2-11,0 1 23,1 0 11,0 0-23,1 1 23,3 1-45,3 1 0,-1 1 11,1 1 23,-5-1-12,2 0 35,0-1-3393,-1 0 3358,-2 1 12,-3-3 44,1 1-78,-3-2 0,2 2 34,-1 0-23,4 2 3459,1-1-3470,3 4 45,-1-3-45,-1-1 45,-6-2-45,0-3-11,-2 1 0,3-1 33,11 6-22,-1-2 11,8 4-11,-9-4 0,-4-2 34,-5 0-34,1-1-23,4 2 46,6 1-23,-5 0 0,4-1 11,-11-2 0,0-1 0,-3 0-33,8 0 22,4-1 56,16-6 0,3-4-337,-12 5 0,0-1 281,3-1 0,3-2 0,-2 0 5,-4 2 1,1-1-1,13-4 1,0-1 5,-8 4 0,0-1-7,1 0 0,3-1 0,-3 0 12,-4 2 1,-1 0-12,6-3 1,-2-2 11,-9 5 0,-2-1 5,0 0 1,-2-1-279,11-13 256,-4 0 5,-12 8 1,-1 1-6,2-7 12,-3-2-1,-5 14 0,-2 4-11,0 2 534,0 3-545,0-1 306,0 2-429,0-2 55,0 0-89,1-2 67,-1 4 68,2-2-23,-2 3 22,0-1 34,0 0 0,2 0 0,0-1 34,5-3-23,-3 1 101,1-4-11,-3 5 44,0-1-122,-2 4-135,0 0 67,2 0-22,-1 0-12,3 0 35,0 0 44,10-1 11,-1-1-22,7 0 22,-5 1-11,-2 0 0,-1 1 33,-5-1-21,-1 1 21,-2-1-22,-3 0-11,1 0-22,2-3 22,3 2 0,5-2 34,2-1-12,5 0-11,-2 0-11,2-2 34,-5 3-34,-2 1-23,-3 1 23,-3 1-22,1 0 11,-2 1-12,1 0 79,13 0-22,-7 0 134,13-2-90,-15 0-55,3-2-23,-6 1 101,-1 1-225,3 0 124,-1 0-22,5 0 22,5 0 45,15-3 0,-8 1-45,9 0 0,-13 0 100,-1-1 1,1-1-79,-3 0 1,0 1-628,10-4 0,0 0 605,-6 2 0,0 0-31,6-1 1,2 1 30,0 1 0,-1 1 0,-1 1 0,-1-1 0,-3 3 0,-3 0 12,12 0-12,-13 2 22,2-2-11,-12 0 23,-2 2 1181,-5-1-1159,3 1-12,-2 0-66,4 0 22,4 0 11,1 0 34,12-1-34,-9 0 0,10-1 0,-4-2 360,9 0-80,-10 1 0,1 0-521,6 0 0,0 0 252,4 0 0,0-1-16,0 1 0,2-1-3,0 1 1,3-1 0,-3 1-4,-1 0 0,-1-1 3,-1 2 1,1-1 0,-4 0-4,-6 2 0,-3-1 0,16 0-11,-5 0-12,-9 1-66,1 0 78,-11 1 33,4 0 0,-11 0 12,0 0-12,-2 0 416,5 0-449,-1 0 11,4 0 0,-4 0 0,-2 0 23,0 0-12,-3 0-157,0 0-650,0 1 124,4 1-45,6 3-560,11 4-1121,12 6 676,-12-6 0,3 3 1,-2-1 1721,1 1 0,-1 0 0,5 1 0,-5-1 0,-10-2 0</inkml:trace>
  <inkml:trace contextRef="#ctx0" brushRef="#br0" timeOffset="130665">10749 20920 5947,'-33'-7'0,"0"1"0</inkml:trace>
  <inkml:trace contextRef="#ctx0" brushRef="#br0" timeOffset="130773">10670 20893 5779,'0'0'0</inkml:trace>
  <inkml:trace contextRef="#ctx0" brushRef="#br0" timeOffset="130988">10564 20933 5969,'-8'-2'123,"-6"6"-112,10 1 68,-7 10-258,5 7 179,2-2 0,2-1 0,2-10 0</inkml:trace>
  <inkml:trace contextRef="#ctx0" brushRef="#br0" timeOffset="133645">10538 21078 6148,'-12'27'90,"3"-6"671,9-19-256,0 0 402,0-2-929,-1 1 11,0 0 11,-1 0 11,1 1-22,1 2 22,0-2-11,0 1 67,0-2 348,0 0-437,0 1 22,0 2-12,20 13-21,1-4 33,10 4 0,-5-8 67,-8-4 0,0 0 45,-1-1 23,-2-1 133,0-1-111,-6 0-11,-2-2-34,-5 0 291,-2 0 225,0 2-606,0-2 438,0 2-595,2-2 79,2 1 45,7 1 11,4 1-34,17 3 34,-14-3 0,1 0 0,0-1 0,1 1-11,17 0 11,-12-3 23,-4 0 10,1 2 23,-4 2-45,-1-1 1,8 6-12,-4-2 0,9 2 0,-7-3 0,4-3 89,0-1 56,-5-2 1,0 1-11,13 0-17,-5-1 0,0 0-107,5 1 11,-4-1 1,-1 2-1,5 2-11,-12-2 0,0 0 1,8 4-29,-8-2 0,0-1 17,14 3-494,-11-3 0,-1-1 505,-5-2 0,-1 1 17,0 0 0,1-2-17,6 1 1,2 0-7,-2 0 1,0 0-12,-1 0 1,-1 0 10,-3 0 1,-3 0-6,5 0 0,-5 0 0,2 0 0,7 0 0,3 0-397,-1 0 1,1 0 412,7-1 1,-1-1-6,-5 0 1,-2-1-12,1-1 0,-2 1 5,1-1 1,0 1-12,-2-1 1,0 0 5,-2 1 0,1 1 0,0-2 0,-2 1 5,-1 0 1,-1 0-6,-2 0 0,1 0 0,-2 0 0,0-1-12,5 0 1,0 0 463,-5 1 0,1-1-447,10 0 1,0 1 5,6-3-107,-14 4 0,0-1 96,6 0 0,1 0 0,-7 2 0,2 0 0,1-2 0,1 0 197,0 1 1,1 0-193,-3-1 1,-1 1-6,11 1-11,-2 0 11,3 1-23,-1 0-61,1 0 112,-9 0 0,-1 0-28,6 0 0,-10 0 0,-1 0 11,6 0-11,-7 0 0,6 0 0,-5 0-11,6 0 22,-3 0-11,8 0 11,-6 0-504,10 0 493,-14-1 0,2 1 15,2-1 0,3 0 0,-2 0-15,3 0 0,0-1 234,8 0 1,-2 0-235,2 0-22,-12 1 0,1 1 22,-6-1 0,1 1-128,8 1 0,-1 0 145,-9 0 0,1 0-17,17 2 5,-17 0 1,-1-2-6,10 1 11,5 2-11,-10-4-87,0 0 87,6 1 0,-8 0 0,1 0 0,-2 0 0,-1-1 0,6 1 0,4 0 11,-5 0 0,2 0 1,-1-1 21,10 0 1,1 1-300,-1 0 1,1 0 0,-1-1 268,-5 0 1,-1 0 0,1 0 7,0 0 0,-1 0 1,0 0-9,-3 0 1,-1 0 0,0 0-98,0 0 0,-1 0 0,-1 0 94,3 0 0,-1 0 17,-5 0 0,-2 0 5,5 0 12,-13 0-12,7 1 309,-5 0-308,8-1 86,1 0-104,9 2 1,4 0-1,-9 0 1,0 0 430,2 0 0,3 1 0,-2-1-397,2 0 0,-2 0-684,3 1 0,-1-1 650,-1 0 1,-2 0 16,0 0 1,0 0-1359,8 1 0,-1-1 1431,-8 0 1,0 0-29,8 0 0,-1-1-50,-12-1 0,-1 0 39,-2-1 0,2 2 5,8 0 1,-1 0-631,-3 0 0,0 0 597,9 0 0,2 1-17,-8-1 0,2 0 0,-2 0 177,3-1 1,1 0-178,-5 0 0,0 1 0,-2-1 6,-1 1 0,0-2 84,7-3 0,0 0-90,-7 2 0,2-2 578,3-2 1,4-1-1,-5 1-589,-4 1 0,-3 1-17,12-2 0,-2 1 17,-4 2 0,1 1 0,0 0-11,7 2 11,-13 0 0,2-1-577,4 1 1,2 0 593,5 0 0,1 0-6,0 0 0,1-1-140,-12 1 1,0 0 0,1-2 128,6 1 0,1 0 0,0-1 11,-1-1 0,0 0 1,0 0-428,-2 1 0,0-2 0,0 2 421,7-3 1,-2-1 125,-13 4 1,-2-2-132,-1 1 0,-1 1 846,16-1-846,-6 1 0,-7 1 2280,-5 1-2269,-10-1 3437,-1 1-3359,-5 0-145,0 0 0,3-1 45,1 1 11,6-1 0,1 1 11,2 0-22,2 0 0,-2 0 11,1 0 0,2 0 0,-3 0 0,10 0-22,-6 0 10,8 0 12,2 0-39,-3 3 0,1 1 72,-4-3 1,1 1-17,10 2 0,0 0 5,4-1 6,-8-2 0,0 0 17,6-1-215,-10 0 0,-1 0 170,8-1 22,-3-1-22,4 0-34,-7 2-3234,3-1 3268,-8 1 0,-3 0 23,0 0 204,1 0-227,1 0 0,0 0 0,3 0 0,-3 0 3404,3 0-3393,2 0-11,-3 0 11,1 0 0,-8 0 12,-5 0 21,-1 0-10,-6 0-12,1 0-33,-3 0-11,0 0-45,2 0-45,0 0-56,2 0-291,1 0-315,2 1-144,4 3-192,3 5 68,-1 8 0,-2 2-275,-2-1 1,-3 1 1316,4 9 0,-3-2 0,-3 0 0,-4-8 0</inkml:trace>
  <inkml:trace contextRef="#ctx0" brushRef="#br0" timeOffset="134404">18462 21026 8120,'-25'-3'297,"-1"0"0,1 1 0,-13-3 0,8-1-208,19 0 46,-2-5-46,7 8 35,3 0-337,1 3 213,6 2 134,15 5 1,4 3-334,-2-1 1,2 0 235,1 1 1,3 1-1,2 0-4,0 0 1,2 1 0,0-1 0,-3 0-29,8 2 1,-2 0 39,-1-1 0,3 1 0,-8-2 134,-2-1 34,-10-4 78,-8-2 79,-5-3 672,-2 0-650,-1 0-190,-1 1-236,-24 10 0,4-3 1,-2 1 99,-9 6 1,-1 0-67,3-3 0,3 1-6,4-1 1,1 1-35,5 1 1,2-1-5,-6 9 10,-3 4 68,7-11-34,10-9-90,-1 0-403,7-7-2011,0 5 767,3 2 1737,10 6 0,-7-5 0,6-1 0</inkml:trace>
  <inkml:trace contextRef="#ctx0" brushRef="#br0" timeOffset="135429">14599 20947 5902,'0'0'0</inkml:trace>
  <inkml:trace contextRef="#ctx0" brushRef="#br0" timeOffset="135613">14599 20947 5868,'0'0'0</inkml:trace>
  <inkml:trace contextRef="#ctx0" brushRef="#br0" timeOffset="135806">14705 20973 6361,'16'9'78,"-3"-3"1,-13-3-1</inkml:trace>
  <inkml:trace contextRef="#ctx0" brushRef="#br0" timeOffset="136037">14731 20973 6283,'3'7'929,"-1"-1"-940,-2-6-478,0 0 0,0 0 0</inkml:trace>
  <inkml:trace contextRef="#ctx0" brushRef="#br0" timeOffset="137439">12972 21132 7223,'-31'-5'19,"-1"1"0,3 0 0,7 0-8,11 2-11,1-2 11,2 1 34,0 1-67,1 1 55,2 0-21,-1 0 10,2 0 45,-3-1-67,1 0 23,-3-3 257,-3-1 134,-2-4-336,1 1 46,3-1-124,5 3 0,3 1 0,0 1 0,2 1-34,0 0 45,0 1 45,0-2 146,0 2-113,0 0-33,0 1-44,0 2-24,0-2 1,0 0 11,8-6 11,1-1 35,10-5-1,10-5-45,-6 6 33,7-5 57,2-2-34,-15 12-56,4-6 11,-18 13-11,-1 0 0,1 0 0,1 0 22,3-2-22,-4 2 0,0 0-11,-1 1-314,5-2-190,12-2 436,12-5 57,-6 1 257,-3 1-45,-16 5-66,-5 2-550,-1 0-751,3 0 461,4 0 716,8 0 0,-7 0 0,3 0 0</inkml:trace>
  <inkml:trace contextRef="#ctx0" brushRef="#br0" timeOffset="141258">12985 21066 8176,'-20'-16'807,"4"4"-684,10 6-100,-3-5-169,6 4 124,-4-6 33,7 5 112,-1 3-101,1 1 113,0 3-79,0 0 0,0-2-45,-2 0-11,2 0 34,-1-1 190,1 2-12,-2-1-32,1 3-169,-1-2 11,2 0-22,0-2 23,0-1 21,0-2-32,0 2-12,0-2 0,0 1-12,0-1 1,0-2-11,2-3 11,3 0-23,3 0 23,3 1 0,0 3 11,-2 1 0,-4 3 0,0 1-12,-5 2 12,2 0-33,-1-1 33,4 0 0,1-2 0,4-2-23,7-3 23,-5 3-11,4-2 0,-6 5 11,3-2 0,-3 1 0,8-2 11,-7 1-11,7-2 0,-6 1 11,3 1-22,2-4 0,-1 4-11,-1-3 22,-5 5-23,-4 2 12,0 0 11,-3 1 11,3-1 0,-3 1-11,2 0-11,-4 0 0,0 0 11,1 0 0,0 0-11,2 0 11,0 0-45,5 0 45,-3 0 0,3 0 0,-2 0 11,-1 0 23,15 0-34,-8 0 11,14 0-11,-15 0 0,3 0 0,1 0 11,-3 0-11,5 0 0,-2 0 0,7 0-11,-5 0 0,6 0-12,-10 0 12,16 5 11,-4 0 5,-6 1 1,-1-1 17,5 1-12,2 2-11,-5-3 11,1 1-11,7 3 0,4 0 0,-1 1 39,-10-3 1,-1 0-29,3 2 0,2 1 123,0 2-134,-9-4 12,15 6 10,-16-8 0,16 5-10,-14-4-1,15 3 11,-15-1-5,3-1 0,-1 1-6,2 1 45,10 4 1,2 1-18,-16-6 0,-1-1-6,10 6 1,-1-2-11,-3 1 55,-4-2-11,-11-7 12,2 2-1,0 1-44,-1-1-34,13 9 0,-9-7 0,8 5 11,-8-5 0,1 2-11,9 5 11,-7-2-11,7 5 0,-8-4 45,6 8 0,-8-6 0,0 0-34,8 9 34,-2 4 22,-14-18 247,-3 5-225,1-4-55,0 4-1,-1-2 12,3 0 34,3 10-79,2-6 11,1 7-11,-2-9 0,-1-3 0,-2 0 0,1-2 0,0 2 11,11 12-11,-5-8 11,2 5 0,2-1-11,-4 0 11,-1-5 1,-1 0-12,3 5 12,-3-4 10,1 2-22,-5-5 0,0-2-11,-3-1 11,7 6 0,-3-2 0,7 4-3403,-6-7 3391,2-3-11,-3-2 23,-1 0 0,1-1 23,1 1-23,10 8 0,-5-4 3392,5 2-3392,-12-8 0,-2-2 0,-2-2-34,0 0 34,1 1-11,-1 0 11,1-1-11,4 3 11,-1-1-11,7 2 11,-4-3-23,7 2 23,-4-2 0,4 1 0,-3-1 0,3-1 0,-2 0 34,0 0-12,1-1-11,-1 0 12,2 0-11,4-1-12,-4 0 0,3-1 0,-10 1 11,7-1 45,-1-3 56,1 0 33,3-4-145,-8 2-224,4-1 224,-4 2 23,6-2-23,-1 1 0,6-2 0,5-1 0,-6 2 0,7-2-23,-3 0 35,-6 2 21,10-5-10,-9 2-12,2-2-22,-2 0 11,-6 3 22,6-5-22,-6 6-11,5-3 11,-6 3 0,0 1-23,4-3-21,-5 3 10,3-2 23,-7 5 11,2-1 0,-1-2 0,3 0 0,0-1-23,2-2 23,-1 1-11,1 0 0,-1 0 0,0 0 22,5-4-11,-5 3 0,8-8 0,-9 10 0,9-11 0,-2 4 11,7-6-22,-6 5 11,-3 1-11,-7 8 0,-1 0-1,0 0-33,3-1-22,1-1 67,1 0 0,-2 2-23,0 3-55,-4 1-202,1 0 0,9-3 280,-6 3-11,15-7 22,-15 7 23,6-6-3415,-10 6 3381,2-2 11,0-2-11,10-7 0,-7 4-11,8-4 11,-10 9 0,1-1 11,2-3 11,-3 1 3482,4-4-3436,-6 5-68,-1-1 0,-4 4 0,0 2 0,-2 0 0,3-2 0,-1 1 0,3-1 0,-1 2-34,1-2 34,1 0-11,3-1 11,-3 3 11,2-1-11,-6 2-11,0 0 0,-1 1-12,-1 0-22,3 1 23,-1-1-79,7 1 90,-2 0 0,10 0 22,-10 0-11,6 0 0,-12 1 0,0-1 0,-1 1 0,0 1 0,1-1-11,2 2 11,1-1 0,1 0 0,1 1 11,0 0-11,1-1 0,-2 0 11,-2 0 12,-4-1-1,0-1 56,-2 0-89,0 2 11,2-2 11,3 3-11,-1-3 0,4 2 0,-1 0-22,6 5 22,-3-1 11,6 9-11,1-2 34,2 3 11,1 0 22,-5-6 112,-7-3-78,-3-5 33,-5-1-907,0-1-1243,6 0-69,6-3 2085,1 0 0,-2 0 0,-6 1 0</inkml:trace>
  <inkml:trace contextRef="#ctx0" brushRef="#br0" timeOffset="158858">5378 21013 6484,'2'29'30,"1"0"0,-1-2 0,0-4-19,-2-3-11,3 0-722,1 2 722,3 1-3030,1-2 3019,-2 1-76,0-3 98,-1-1-11,-1-2 22,3 8-1893,-3-10 1871,3 7 2238,-2-10-2261,2-1 115,-1 3-69,8 5-46,7 13 23,-3-5 17,-3-5 0,-2-2-51,0 0 57,6 5-23,-8-8 0,1-1 0,0-2 3358,0-2-3369,-1 0 11,-2-3 11,0 1 0,1 1 23,3 5-34,-1-3 0,4 3 0,-3-3 0,0 0-11,3 0-12,0 1 12,8 3 0,-7-4 11,5 0 0,-9-5 0,-1-1 0,5 2-11,-4-2-1,4 3 12,-5-1 0,1 1 0,1-1 12,9 7-46,-4-4 11,-2-2 1,1-1 22,5 2-11,-2-2 0,3 0 22,-2-1 0,1-1-11,7 3 0,0 0-11,-5-2 0,0-1 5,-2 1 1,-1-1 5,11 0 22,-10-2 0,1 0 292,11 0-141,-13-1 1,0-1-56,5 1 0,0 1-107,1 2 0,1-1 0,0 0 1,0 0-147,-4 1 0,-1 1 135,0-2-11,-1 0 11,1 0 0,-1-2 11,1-1 12,0 0-57,10 4 34,0 2-17,-2 2 1,1 0 21,-5-2 1,0-1-159,2 3 0,-1-1 158,-7-3 1,-2-1-6,9 3 0,-2-1-11,-8-1 0,0-1 11,10 2 0,-10-2 0,0-1 11,8 1-1525,-6-1 1,0 0 1525,10 1-274,-11-3 1,-1 1 295,6 0 170,1 0-199,-4-1 1,1 2 5,-3 0 0,1 0-22,9 1 0,1 2 11,-5-2 0,-1 0 0,-5 0 0,1 0-6,-2-2 1,0 2 5,2-2 0,-1 0 3119,14 3-3116,-10-3 1,3 1 0,-2 0-4,2 1 0,0 0 3,0 0 1,2 0 0,-2 0-235,1 0 1,-1 1 230,1 0 0,2 0 0,-6-3 0,2-1 0,-1 1 0,4 0 0,1 0 3,-3-1 1,1 0 0,-2-1-1454,2 1 1,-2-1 1465,-2 0 1,0-1-11,-5 0 0,0 0 5,13 0-11,-8 0 22,-4 0 1,1 0-23,7 2 0,-4-1 0,2-1 11,4 2 0,0 1-11,-5 0 0,2-1-466,3 0 0,4 1 0,-4-1 483,1 0 0,-3 1-29,10-2 1,-2 1 1145,-12-2 1,-2 0-1135,-3 1 0,1-1 33,12 1 1,-1 0-45,-11 0 0,0 0 5,9 1 0,0 0-27,7 4 44,-9-1 0,1 2 6,4-1 0,2 0-462,-4 0 0,1-1 0,0 1 445,-6-2 0,0 0 0,-1-1 0,2 1 0,0 0 0,-2-1 1200,2-1 0,-1 0-1200,-1 0 0,-1 1 5,-3-1 1,1 0-1,4 0 1,0 0 6,11 0-1,-14 0 0,0-2 11,8 2-22,2-1 34,5 1-17,-1-1 0,2 0-1317,-7 1 1,1-1 1299,-2 0 0,4 1 0,-3 0 5,8 0 1,-3 1-23,-10-2 1,0 0 0,0 1 16,12 0 0,-2 1-6,-3 0 1,0 0 5,-5-1 0,0 1 5,-6 0 1,0 0 236,13 3-242,-4 1-193,-1-2 193,2 0-4,-8-1 0,3-1 1,-2 0-3,2 0 1,1 1 341,2-1 1,3-1 0,-2 2-337,-1-2 0,0 1 3,-1-1 1,1 0 0,1 0 474,-4 0 0,1 0 1,-1-1-479,0 0 0,0 1 0,-2-1-465,3 1 0,-2-1 465,-1-1 330,-5 1-240,14-1-12,-5 0-11,-8 0 1,0 0-23,15 0-34,-16 0 0,0 0 0,15-2 0,2 0-574,-7 1 1,1-1 569,-3 0 1,2-1-1,-1 0-1,5 1 0,0-2-160,0 1 0,0 0 159,-1 0 1,0 1-6,1 0 0,-1 0-4,-4 1 1,2 0-1,-1 0 15,2 0 1,0 1-12,-6-1 0,0 1 0,-3 0-673,-3 0 0,-1 0 673,11 0 0,-3 0-713,3-1 747,2-1 702,-2-2 1,0 1-726,-8 0 0,2-1-11,6-1 0,4 1-4,-2 0 1,3-1-1,-1 1 4,0 0 0,1 0 0,-9 1 0,3 1 0,0-2 0,-1 2 7,1-2 1,0 0 0,-3 1-328,4-1 0,-2-1 325,5-1 1,-2 0 50,-1-1 191,4-6-168,-9 4 2033,7-7-2112,-9 8-12,1-2 1332,0 4-1359,-3 2 0,3 1 257,-6 1 1,1 0-197,9 0 1,1 0-12,-7 1 1,0-1 769,2 0 0,0-1-759,1 0 1,-1-2 86,2-1 0,-1-1-42,1-1 0,1-1-49,3-4 1,3-2 0,-2 0-338,-2 2 1,1-1 310,-2 0 1,1-1-1,0 3-9,5 0 1,-2 2-1,-7 4 0,1 0 34,7-1 0,0 0-12,-11 4 1,-1 0-1528,-2 0 0,0 1 1522,15-5-1641,-2 1 1675,4-4-96,-9 2 1,3-2 72,-2 0 0,1-1 6,0 0 0,-1 0-17,-5 1 0,-2 1-67,4-2 366,0 1-299,1 2 1137,-6 2 0,2 0-1137,10-3 0,-11 5 0,0-2 2932,7 0-3100,1-1 168,2 0 11,1-5 45,2-1-3028,1-2 2972,-2-1 0,-1 1 0,-2 1 0,-1 1 0,-6 3 0,-1 0-574,-4 2 1,0 1 578,5-4 1,0 0-6,10-5 0,-1 0-280,-2 1 202,-10 4 0,0 2 89,9-7 56,-12 6 0,0-1-56,7-5-11,-3-1 23,-1-1-12,-1 3 2636,1-8-2635,-4 6-12,4-7 44,-4 5-44,2-1 0,1 1 0,0 1 0,1 1 23,-2 0-23,-1 1 45,2-2-34,-8 5 1617,2 0-1640,-3 5-21,-5 3 451,4 0-418,0-1 103,1 1-103,3-4 22,0 1-11,-3 2-3380,2-2 3369,-6 3 0,0 1 45,-4 0-34,0 2-11,-1 1-23,0 1 1,2-2 3414,1 0-3392,5-2 0,2-3 22,3 1-10,0-3-1,1 1-11,-2-1-11,-1 3-23,-4 1 0,1 2 23,-2 2 78,-3 1 146,-1 0 550,-3 0-483,2 0-1558,-2 5-11,3 6-705,-2 10 1994,1 2 0,-2-8 0,0-4 0</inkml:trace>
  <inkml:trace contextRef="#ctx0" brushRef="#br0" timeOffset="163529">5457 21238 7280,'-20'-24'22,"1"-1"1,1 2-1,6 7-22,11 15-258,1 1 303,-2 0 661,0 0-628,-2-2-22,-2 1 23,0-1 111,-6-4-156,5 3 33,-3-4 56,5 3-112,1-10 1,2 2 32,0-16-55,2 11 11,0-5 0,2 5 11,3 0 1,2-3-12,4 1 0,-1 0 11,-2 1 0,1 1-22,-2 2 11,3-4 0,-3 8-23,2-3 12,-2 6 11,9-9 34,1 2-45,7-8 11,-8 7 0,0-1-6,-3 4 0,0-2 6,4-3 0,1 0 0,-4 4 0,0 2-22,3-5 0,2 1 22,-13 12 0,-4 1 22,1 2-44,-1-1 22,2 2-23,1-3 34,9-5 1,1-1-24,8-6 12,-3 2 0,0-1 0,2-1-6,-1-1 1,-1 1 5,3-2 0,-3 2 0,-1 1-22,5 0 22,-3 2 11,6-3-11,-6 2 78,0 1 192,-2-2-158,-1 2 157,10-10-213,-9 8-45,9-6-11,-10 9 0,3-1 11,4-2 7,-5 2 1,3-1 0,-1-1-19,0 1 0,1 0-150,0-1 0,2-2 0,-1 2 138,6-3 1,-2 1 5,-8 4 1,0 0 5,6-2 0,-2 2-3235,7-3 3235,0 1 0,-1 1-327,2-1 383,2-1-92,-9 3 1,1-1 35,3 0 0,0 0 0,0 1 0,0 0 147,-2 2 1,-1 1-160,8-1 1,-11 4 0,1 0 1595,-5 0 0,-1 1-1579,6 0 1,0-2-267,12-3 272,-18 5 1,1-1-1503,1 1 0,-1-1 1491,0-1 0,0 1-1045,-1 0 0,-1-1 1034,16-4 11,-5 0-6,-6 3 1,1 2 16,7-4-6,-7 3 1,-1 0-17,6-2 22,3 1-22,2-2 16,-15 6 1,1-1-12,1 0 1,-1-1 97,1 1 0,1-1-92,0 1 0,1-1 0,-1-1 0,1 2-6,-2-1 1,3 0 5,7 0 0,2-2 0,-1 1 0,3-1 0,1 0 0,3 0 0,-3 0 5,1 1 1,1-1-6,-2 1 0,2 0 0,-2 1-11,-1 2 0,1 0 2,-9 1 1,4 1-1,0 0 1,-2 0-3,8-1 0,-1 1 11,-6 1 0,1 0 0,-2 0 5,3 0 1,-2 1-12,-7-1 1,1 0 5,6 1 0,-1-1-6,-8 0 0,-2 1 6,1-1 0,1 0 0,-1 1 0,2 0 0,0 0 0,0-1 1090,-1 1 1,1 0-1091,7 0 0,1-1 6,-9 1 0,1-1-6,10-1 0,3 0 11,-9 0 0,0-1-11,0 0 0,1 1-380,-2-1 1,-2 0 356,11 0 1460,-12 1 1,2 2-1450,-2-1 1,0 0 11,1 1 0,1 0-6,-3 0 1,0 0 16,5 0 0,1 0-5,-4-1 0,-2 0-457,9 0 0,-1 0 474,9-2-12,-4 0-11,-4 0 657,4 1-657,-6 1-22,5 1 22,-3 0-22,-1 0 22,8 0 22,-1 1-11,-16 0 0,1-1 140,1 1 0,1 0-146,1-1 1,0 0-1187,2 1 1,0-2 1180,1 1 0,0 0-6,0 0 0,2 0-306,-2 0 0,0 0 312,0 0 0,-1 0-17,-3 0 0,0 0 11,5 1 1,-1 1 10,-6 0 1,1-1-6,14 2 0,2 1 5,-1-1 1,0-1-799,1 0 0,-1 1 798,1-1 1,-1 0-6,-12-1 0,0 0 811,10 1 1,0 2-812,-9-2 0,0 1 0,5 1 0,3 1 0,-1 0 5,3 1 1,-3 1-6,-6-3 0,0 1 0,-1-1-28,7 1 1,-2 1 27,-10-4 0,2 1-107,6 2 0,3 0 1,-2-1 106,-3-1 0,1 0 11,8 2 0,3 1 0,-4-1-11,-9-2 0,-2 0 5,7 1 1,0 0 191,-9-1 0,0 0-192,-3 0 1,2 0-17,7 1 0,1 0 11,-7-1 0,0 0-202,7 2 0,0 0 224,-6-2 0,-2 0-22,3 0 0,-1 1 165,-1-2 0,2 1-149,6-1 1,1-1-17,-8 1 0,-1 0 22,7 0 1,2-1-23,2 2 0,-1 0 615,-4 0 0,-1 0-615,8 0 0,1 1-242,1 1 0,-1 1 242,-13-4 0,-1 2 11,11 1 0,-1 0 0,4 0 1342,1 1-1353,0-1 23,0 2-23,-14-4 0,1 1 0,-4-1 0,2 0 0,14 2 0,1 0 11,-12-2 0,-1 0-100,10 0 1,-1 0 105,-11 0 0,0-2 856,1 1 0,0 0-862,-1 0 0,3-1 19,0 0 0,2 0 0,-1 0-11,3-1 0,-1 0 25,8 1 1,-2-1-34,0 0-340,-9 0 329,-6 0 210,-3 0-210,7 2 0,9 2 45,0 1-1,4-1 1,1 0-45,-14-2 0,2 0-338,7 0 0,5 0 1,-2 0 353,-5-1 1,0 0-17,-3-1 0,0 1 0,-1 0-289,-3-1 0,0 1 295,-1 0 0,-1 0-6,5 1-12,7 2 12,-10-2-11,8 5 11,0-1 11,5 1 1,-1-1-18,-16-2 0,2 0 28,5-1 1,4 1 0,-2-1-23,0 1 0,0-2 176,3 2 1,1-1-1,-2 0-176,-1-1 0,-3-1 11,4 2 0,-1-1-11,-1 0 0,0 0 473,0 0 1,-1 0-457,-2 0 0,0-1-12,-1 0 1,1 0 28,6 1 0,1 0-23,-7-1 0,0 0-11,5 1 0,-1 0 0,6 0 0,3 2 0,0 1 6,-13-2 0,2 0-324,8 2 1,5 1 0,-3-2 345,-6 1 0,-2 0-25,-1-1 1,1 0 0,-2 0-4,5 2 0,-3-2 0,2 2 0,0-1 0,-1 1 0,0 1 158,1-1 0,0 1-140,-4-1 1,2 0 0,-2 0 9,2 1 0,0-1-11,5 1 0,0 0 78,-7-2 0,0-1-73,-1 1 1,0 0-6,2 0 0,0 0-241,-2 1 0,0 1 240,-3-1 1,0 0-992,1 2 1,1-1 974,2 1 0,0 0 11,-2 0 0,1 0 259,-3-1 1,0-1-255,4 3 1,-1-1-17,11 3-161,-14-4 0,-2 0 161,8 3 0,-3 0 0,-4 0 369,-2 0-257,-1-1-22,10 6-90,-5-1 0,-6-5 0,-1 1-1020,8 7 1032,4 1 136,-13-7 0,1 2-148,3 2 0,1 0 5,4 5 1,0 2-1,1 1 1,0-2 11,-4-1 0,-2-2 16,8 8 46,-14-14-79,-5-6 0,0 1 33,1 1-21,4 2 10,2 4-22,5 2 33,-2-2 1,1 1-34,10 7 5,-9-7 1,-1-1 28,5 2 2949,0-1-2938,-5-1 11,0-2 1866,-1 0-1844,-7-5-67,1 2 12,-5-3 10,16 17 12,-10-10-23,11 14-10,-15-16 44,-1-1 22,-3-2 12,-1 3-90,-2-2 22,0 23 12,-2-14-34,0 14 0,0-17 11,0-3 11,0-1 1,0 9-23,0-5 33,0 13-44,0-13 22,0 5 23,1-8 22,-1-4 762,2-4-560,-2-3-1625,0-1-3507,14 1 4874,-5 16 0,6-11 0,-9 11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4:06:26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28820 13230 24575,'-5'12'0,"1"-1"0,1-5 0,2 1 0,1-5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4:23:03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16062 11172 6585,'-14'0'0</inkml:trace>
  <inkml:trace contextRef="#ctx0" brushRef="#br0" timeOffset="1868">16048 11133 3611,'-1'-6'1031,"0"2"610,1 4-779,-6 2-142,3-2-485,-5 2 197,7-2-287,-2 1 788,2-1-910,-1 1 21,0-1-32,1 2-1,-1-2-11,1 0-191,-1 0 259,13 2 200,7-2-100,6-4-56,3-4 56,-6-5-133,0 0 43,-3 0 79,5-3 56,-3 0-90,-1 1 11,-3 2 135,-2-9-208,-9 3 1,-1-1-50,4-12 44,-5 9 0,-2 2 89,-1 7 102,0 1 44,0 9-67,-3 2-89,0 0-79,-7 1-79,-1 7-10,-5 3 5,2 10 0,1 3-17,-2 6 45,2-4 0,0 0-558,4 4 502,3 2 45,0 0-12,3 4 17,1-6 1,0 0 10,1-4 1,0-1-12,-1 8 1,0 1-1599,1-1 1,1 0 1603,-1-8 0,0 0-17,1 6 1,0 0-529,2 1 1,0-1 555,0 4 6,0-9 0,-1 0-6,1 2-44,-2-7 56,0 4-1,-2-11-11,0-2 340,-2-3-340,0-4 2815,1-2-2826,-1-1 1739,-1 0-1795,-2-4-67,-6-18 89,5-2 53,3-5 0,2-1-30,1 10 0,2 0-93,1-7 1,0 1 103,4-9 11,3-1 45,-2 8 34,-2 4-90,-4 11-34,0 4 34,3-3-3185,7-6 3185,3 2 0,2-1 0,9-9 0,-7 10 0,-1 0-22,0 2 22,-5 5 0,-6 6 11,-3 2-34,-2 1 23,0 7 3404,0 4-3393,0 9 0,0 4 23,-7 11-34,3-11 11,-8 6 45,1-13 0,2-6 0,0-3 0,5-6-23,2-2-21,-2 0-12,1 0 0,-4-3 0,1-3-12,2 0 12,0-4 0,3 5 0,-1-1-11,1 4 11,0 1-269,1 1 225,0 3 32,8 5 12,6 7 0,9 6 12,5 3-765,0-1 753,-4 0 0,1-3 0,-9-8 0,-1-1 0,15 10 22,-1-1-22,-11-9 0,-10-6 34,-5-4 33,-2-1 708,-1 0-898,4 1 123,0 1 0,6 1 22,0 1-22,0-1 23,2-1-1,-5 0 34,-2-2 90,-3 0-460,-2 0-179,0 2-1390,0 1-2396,-7 0 4279,-7-2 0,5-1 0,-3 0 0</inkml:trace>
  <inkml:trace contextRef="#ctx0" brushRef="#br0" timeOffset="3108">16274 10762 8389,'-27'0'239,"0"-1"0,2 1 0,6 0-4,12 0 45,-1 0 68,2 0-113,0 0 34,1 0 11,-1 0 180,-1 0-248,0 0-55,1 0 67,2 0-145,2 0-68,0 0-493,2 0 449,9 0 66,11 2-10,3-2-12,10 3 90,-1-3-34,-7 0-56,5 0 11,-11 0 23,-4 0-34,-1 0-11,-1 0 34,-4 0 0,2 0-23,-5 0 22,1 0-33,0 0 35,-2 0-35,2 0 11,-1 0-11,2 0 11,-3 0-11,2 0 11,-4 0-11,0 0 45,-1 1-45,-2 0-191,0 0-1209,0 0-707,-2-1 2107,-8 0 0,7 0 0,-7 0 0</inkml:trace>
  <inkml:trace contextRef="#ctx0" brushRef="#br0" timeOffset="3684">16300 10604 8422,'25'16'90,"0"-1"-12,-11-5 23,4 0 34,-2-1 27,0 0 1,2 1-73,12 8-18,-12-8 1,-1 1 62,13 9 77,-13-5-133,-3-3-23,-5-4 123,-9-4-22,1-2 79,-1 1-91,0 0-33,0 0 34,0 1-3112,0 2 3201,0-1 11,0 1-122,-1-2 10,-3 1-22,-4 0-100,0 0 10,-3-1 3314,1 3-3336,3-1-56,-3 1-56,4 1 34,1-4-147,1-1-189,3-1-640,0-2 381,1 1 1,0 0 0</inkml:trace>
  <inkml:trace contextRef="#ctx0" brushRef="#br0" timeOffset="4976">16644 11569 9599,'-21'-3'403,"-1"0"1,-14-2-5851,33 5 5615,-1 0 1364,3 0-1532,0 0 826,-1 0-826,0 1-45,-2 2 22,3 3 3371,0 0-3360,1 1 1,0-1-22,0 2 21,0 2-21,0 1 10,3 0 1,2-1 11,12 0 0,-6-4 22,8-2 426,12-14-57,-6-12-335,-7 11 0,-1-2 22,4-15 79,-14 13-90,0 2 101,-6 5 392,1 3-291,-2 3 78,0 2-247,-2 0 181,-15 0-181,6 0-10,-11 0 234,7 0-201,6 0-100,-3 0 43,8 0 24,0 0-79,2 0 45,-2 0-1,1 0-32,0 0 21,-2 0-55,2 0 22,-3 0-56,-3 0 45,3 1-34,-7 1-89,9 1-415,-1 1-650,3 1-4079,1 8 5278,1-1 0,0 1 0,0-7 0</inkml:trace>
  <inkml:trace contextRef="#ctx0" brushRef="#br0" timeOffset="7834">16789 11332 10608,'10'2'145,"-2"-2"-66,-5-10-57,-1-2 113,-1-4-113,-1 4 45,0-1-22,0 5 11,0 4-45,0 1-67,-1 3-22,-1 0 33,-2 5-11,-3 1 22,3 11 34,-1-6 0,2 4-11,2-9 22,1-3 23,0-1-56,0-2 44,0-4-22,0 0 90,0-5-23,-1 4 34,0 1-57,-1 3-44,1 1-44,-1 0 10,-1 3-44,1 4 55,-1 3 12,2 1 11,0-1-67,1-3 33,0-2 1,0-3 100,0-2-11,0-8-34,0 1 34,0-8-11,0 4 22,0 1-11,0 3 0,0 3 56,0 3-33,0 0-158,-4 6 34,-2 1 23,-3 4-12,0 1-55,4-2 78,2-4 11,2-1 0,1-4-572,0 0-280,0 2-537,3-1 1389,1 2 0,0-2 0,0-1 0</inkml:trace>
  <inkml:trace contextRef="#ctx0" brushRef="#br0" timeOffset="8563">17028 11357 6081,'0'0'0</inkml:trace>
  <inkml:trace contextRef="#ctx0" brushRef="#br0" timeOffset="9932">17028 11357 10417,'12'-18'386,"1"-1"1,5-10-241,5-1-453,-10 10 441,-3 2 116,0 2-138,-3 2 92,-2 0-36,-1 3-22,-3 0 67,-1-2 10,0 4-190,-1-4-3391,-5 1 3324,1 3 68,-3-2-34,2 3 0,2 1 146,-2-1-23,5 5-34,-3-1 3326,4 4-3594,-1 0 156,1 3 1,0 3 11,3 4-23,5-1 12,9 6-1,-3-6 23,5 3-22,-6-8 11,1 1-23,8-2 34,-7-1 0,3 0 11,-7-1-11,-2-1 23,4 3 33,-5-1 78,2 7-78,-7 0 11,-1 8 45,-2 2-95,-5 0 0,-3 1 5,-7 14-5,2-10 0,-2 0-17,2-5 0,-1-1-6,-6 12 1,-1 1 5,10-13 0,1-1-12,-6 8 1,4-2-112,7-5-23,2-10 90,2-1 34,6-7 22,4 0 0,8 0 11,5-1-11,-1 0 0,0 0-11,-3-1 11,6-1 22,-5 1 12,5-2 78,-5 0-11,-2-1 56,13-2-157,-10 3 22,12-2 0,-13 3-22,-4 1 0,-4 1 0,-4 1 12,-3 0-12,3 0 56,-6 0 348,0 0-864,-1 1-3708,-3 2 4168,-6-1 0,4 2 0,-2-4 0</inkml:trace>
  <inkml:trace contextRef="#ctx0" brushRef="#br0" timeOffset="10791">17173 10855 8758,'-30'-19'1401,"6"3"-941,16 13-113,2 1-123,2 0 0,0 2-89,1 0-35,2 0-256,0 0 156,8 0 0,3 0 0,9 0 0,3 0 33,0 1 1,1-1 44,-2 1-11,0 0 68,-2-1-11,7 1-57,-5-1-67,-1 0 89,-7 0-44,-8 0-34,-2 0-1595,-3 0 1,0 0 0</inkml:trace>
  <inkml:trace contextRef="#ctx0" brushRef="#br0" timeOffset="11391">17266 10710 10529,'18'6'68,"1"1"44,11-3-34,-6-2 17,-1 2 0,0-1-39,-2 1 34,9 2-12,-20-2 1,-3 2 22,-1 0 437,-1 21-359,-3-1 56,-2 9-78,-7-8-11,-12-5 178,-6-4-88,-1-2 201,-6-5-314,15-7 1,-7 0-124,15-3-23,-4 1-10,8 0-79,0 1 67,2 1-101,0 2-135,1-1-447,1 1-5826,10-2 6554,-3-2 0,4-1 0,-6-3 0</inkml:trace>
  <inkml:trace contextRef="#ctx0" brushRef="#br0" timeOffset="12169">17583 11252 11201,'27'0'157,"-1"0"-51,-5 2 1,0-1-6,4 0 67,12 2-67,-23-1 34,-2-1-79,-6 0 67,-1-1-56,-5 0-2913,2 0-695,-5-1 3541,-5 0 0,4-1 0,-4 0 0</inkml:trace>
  <inkml:trace contextRef="#ctx0" brushRef="#br0" timeOffset="12672">17504 11397 12,'1'1'3519,"5"-3"-783,12-4-2545,12-3-169,-8 3 56,15-1-66,-18 5 1244,7 2-1211,-7 0 67,2 0-22,-5 0 55,2 0 763,-10 0-717,2 0 2601,-1 0-2344,10 0-336,-6 0 34,7 0-57,-11 0-66,-1 0-1,-4 0 34,0 0 0,-2 0-11,2 2-23,-1 0-10,-1 1 10,-1-1 34,0-2-302,-1 1-1095,1-1 0,0 0 0</inkml:trace>
  <inkml:trace contextRef="#ctx0" brushRef="#br0" timeOffset="15903">18377 10934 8725,'0'-16'236,"0"4"10,-3 9-89,2 1-56,-1 0-23,1 0-44,1 1-1,-2-1 23,0-2 23,0 1-1,0 0 79,-2 0-90,2 1 11,-3-1-22,4 2-33,-1-1-23,2 1 33,-1 0 23,1-1-44,0 0-12,-2 1 34,2 0 89,-1 0-100,1-1 100,0 2-67,-1-2 56,1 2-101,-2-1 34,2 1-90,-3 0 247,3 0-180,-2 0 101,2 0-67,-2 2-101,2 1 90,0 2-34,0-1-11,0-2 0,0 0-11,0 1 11,0-1 56,0 8-78,0-1 67,0 5-68,0-2 46,0 1-12,0 1 0,0 0 34,0 3-45,0 0 0,0 2 0,-3 1 11,-1 1-11,-1 0 0,2 0 11,-1-1 0,-1 1 1,0 12 10,1-12 0,-1 1-22,-1 7 0,1-5-44,0 2 44,3-5 0,-2 0 44,0 10-38,2-10 0,0-2-6,1 4 0,-2-5-12,3-3 24,-1-4-12,1-4 11,0-3-11,0-2 0,0 0 22,0-1-11,0 0 1,0 1-12,0 0 22,0-1 796,0-1-751,0-3-55,0-2-24,0-10-32,0 4 32,0-7 12,2 5 0,4-4 0,3-3 45,3-2-45,0-2 0,3-2-45,1-2 45,4-3-851,-9 15 0,0 0 856,0-1 1,1-1-1407,0 2 0,0-1 1412,-1 1 1,0-1 21,9-12-544,0 0 567,-2 1 0,1 0 23,1-2-74,-4 4 1,-1 2-157,-8 10 151,0 4 1039,-4 4-1073,-2 2 2961,1 4-3005,-2 0 856,0 0-778,2 0 344,2 0-344,-3 0 0,1 0-3911,-2 0 1133,0 2 2778,0 3 0,0-1 0,0 0 0</inkml:trace>
  <inkml:trace contextRef="#ctx0" brushRef="#br0" timeOffset="16839">18417 11226 11134,'-9'4'650,"2"-1"-414,4-3 256,-1-3-436,2 3-33,0-1 10,-1 0-10,3 1-180,-1 0-56,6 9 213,1-1-11,5 7 56,-1-6-90,1 1 90,0 0-90,2 0 56,2 1-11,1 2 56,8 6-33,1 1-3371,-1-2 3348,-3-4 0,-7-8 79,3 3-79,-6-4 11,3 3 0,-3-2 0,-1 0 34,-1 0 3370,-2 0-3382,-1-2 1,1 2-23,-2-2 0,0-1 34,-3-1-34,-1-2-1591,-1 1 639,1-1 0,1 0 0</inkml:trace>
  <inkml:trace contextRef="#ctx0" brushRef="#br0" timeOffset="17653">18853 11450 10103,'-19'15'774,"4"-4"-606,10-9-23,0 0 1,-1-1 11,0 2-34,3-3-67,-1 3-23,3-3-10,-2 2-23,3-1-34,-1 0 34,1 1-22,0 1-12,0 2 12,0 5-1,0 4 23,0-2 0,3 2 0,0-7-3459,5 1 3448,1-3-290,11 1 301,-3-2 145,15-1 58,-13-2 54,16-7-133,-16-1-46,5-5-22,-13 2 22,0 1 3344,-6-1-3265,-1 2 450,-3 0-517,-1-1-34,-5-4-56,1 0 0,-5 0 11,3 3 0,2 1-11,-1 0 135,-5 0 33,0 5-123,-11 0-34,4 3 12,-4 1-12,2 1-11,-1 3-11,1 3 11,-1 4-34,3 1-22,4 5 22,6-5-11,2 5-280,4-7-582,1 0-886,0 0 1793,2-2 0,-2-3 0,3-3 0</inkml:trace>
  <inkml:trace contextRef="#ctx0" brushRef="#br0" timeOffset="19442">18430 10643 11414,'10'1'0,"0"0"0,4 0 34,1 0-1,-1-1-33,1 0 34,1 0 0,8 2-23,-5-1-11,6 2 67,-4-1-56,-5-1 45,3 0 23,-8-1-57,-1 1 0,-2-1-22,0 1 0,1-1 23,-1 1-23,3 0 12,-1 1 10,1 0 0,1 1 12,-5 0 33,2-1 45,-8-2 101,2 0-1659,-3 0 1,0 0 0</inkml:trace>
  <inkml:trace contextRef="#ctx0" brushRef="#br0" timeOffset="20338">18721 10577 10989,'23'3'268,"0"0"1,5 3-241,0-6 0,0 0 28,-2 0-22,-4 0-1,-4 1 12,4 0 11,-9-1 23,2 1-68,-9 0 45,-2 1 0,0 0 12,-3 1-12,3 1 11,-2 2-34,1 0 68,-1 3-78,0-4 369,-1 4 224,-1-3-156,-5 3-371,-6-1-33,-17 9-11,1-6-40,9-3 1,0-1 5,-9 5-11,-4 2-44,8-3 44,1-1 0,10-4 0,8-3 0,1-2 11,3 0-538,-1-1-45,1 2 46,0-1-180,0 3-1098,1 1 1804,10-2 0,-7 1 0,7-4 0</inkml:trace>
  <inkml:trace contextRef="#ctx0" brushRef="#br0" timeOffset="23814">19264 11106 9700,'-18'2'325,"3"0"-325,11 1-56,1 2 56,-1-1 0,3-1 0,-1 0 0,0-1-12,2-1 1032,-1-1-919,1-3-22,0 0 313,0-1-325,0 3-179,0 0 45,0 14 33,0 0 0,0 4 34,0-6 12,0-9 178,0 0-56,0-7-44,0-1-33,0-5-24,0 0 1,1 1 44,-1 1-22,2 4-11,-2 2-45,0 2-437,0 1 414,0 7-33,0-1 45,0 7-11,0-3-12,0-1 23,0 0 11,0-3-23,1-1-44,1-3 67,-1-1 34,1-1 167,1 0-111,0-3 23,3-2-1,2-14-112,-3 8 44,0-5-21,-5 13-1,0 2-111,0 1-91,0 3 90,-5 22 124,2-9-34,-6 15 124,5-23 44,2-2-23,1-5-672,1-1-907,0-4-661,0-3 2095,2-6 0,-1 6 0,1 0 0</inkml:trace>
  <inkml:trace contextRef="#ctx0" brushRef="#br0" timeOffset="26980">19462 10987 13162,'19'-15'-45,"1"-1"0,-2 2 1,-2 1-46,-7-1-78,0 2 34,0 4 10,-1 2 124,-6 3 34,0 2 145,-2 1 68,0-1 33,0-2-191,0 2-55,0-2-34,0 3 45,0-2-45,0 2-45,0-2 45,0 1 45,0 0-33,0 0 32,0 0-44,-2-5-22,2 2 33,-4-3-56,4 2 68,-3 1-12,3 2 0,-2 0 0,2 2 34,-3 0-45,1-2-45,-3 1 23,4 0-12,-1 1 23,0 0-57,2 0-21,-2 0-124,-2 5 190,1 3-21,-3 6-46,-3 13 34,3-8 45,-2 6-34,3-7 45,3-8 0,0 1 34,2-10 122,0 0-111,0-14-90,0 1 45,3-12 56,0 4-56,3 1 0,-1 2 68,-3 3-57,2 2 56,-4 3 79,1 1-67,-1 1-57,0 3-22,0 2 0,0-2 11,0 1-22,0-1 11,0 2-404,0 2 281,0 3 123,0 6 11,0 22 0,-3-1-17,-2-1 1,0 1-6,-5 6-100,3-13 1,0-1 110,3 1 22,-1-5-22,2-5-22,2-5 11,0-3 11,1-3 11,0 1 143,0-2-87,0 1-22,0-19-34,4 1 11,0-16-10,6 6-1,-3 1 11,-1 1-11,-4 5 1,-1 1 100,-1-2-112,0 7 22,0-1-44,0 6 22,-1 1 0,1 2 22,-2 1-22,2 1-67,0 2-12,0 0-301,-1 5 368,0 3 12,1 19 39,0 1 1,0 3-40,0-5 0,0 1-186,0 9 1,0 0 196,-1-12 1,0-1-7,-1 2 1,-1 1-1,-3 10 1,-1 0-1602,1-2 1,-1-2 1617,-1 1 1,2-2-23,2-7 0,1-3-22,1 1-12,2-1 34,0-3 34,0 0-34,0-3 225,0 1-225,0-7 3437,0-1-3056,0-6 224,0-1-594,0-18-11,-1 5-11,-3-18 22,1 11-33,-2-1 44,2 2-44,-2 2 22,1 1 0,1 4 0,-2 1 0,1 1-67,-2-9-12,3-1 46,-1-10-12,4 0 22,9 4 1,2-1 33,-3 7 1,0 0-1708,11-12 0,2 0 1684,0 3 12,-10 12 0,-2 2 34,-1-3 44,-5 2-122,1-2-12,0 0 33,2 0 1,8-1-12,0-1 34,3-1-11,0 0 11,-1 3 3358,-3 4-3380,-4 5-91,-4 4 57,-2 4-22,-1 1 11,1 0 67,3 2 22,5 8-22,3 5 0,-1 2 0,5 5 11,-11-12 23,3 5 22,-9-10 11,0 1 23,-1-2 0,0 1 11,0-1-12,0 2-33,-1 3-33,-6 4-1,-17 14-22,7-11 0,-1 0 17,0 0 0,0 0-12,3-2 1,0-1-6,0 0 101,7-6-34,3-3 134,3-4 359,-3 1-402,1-1-147,-4 0 34,3 0-11,-4 0-68,2 0 0,0 0-34,1 0 35,5 0-68,-1 0-134,2 0 156,0 5-66,0 4 145,0 4-34,6 3 34,3 1 0,6 3 5,-4-2 1,2 0 6,6 11-12,-4-3 0,2 0-23,2 0-1695,-2-7 0,-1-2 1695,3-1 23,6 1 0,-10-9 0,1 0 23,-1-2-12,-2 0 34,0 0-23,-4-2 0,-1 1 3437,-1-1-3358,-3 1-22,0 0-68,-2-2 34,-1-1 11,0-2-1008,0 0-886,3-2-1905,-1-7 3743,1-8 0,-2 6 0,-2-2 0</inkml:trace>
  <inkml:trace contextRef="#ctx0" brushRef="#br0" timeOffset="28387">19647 10643 9207,'-19'-4'403,"-1"-1"0,-12-3-190,29 7 46,0 0-47,0 0-10,1 0-34,0 0-34,2 0 191,-6 0-269,6 1-22,-5-1-23,5 1 1457,0 0-1502,5 0 12,5 0 11,8 0 11,3 1 11,2 1 11,10 0 34,4 2-33,-3-2 133,3 0-88,-21-1 11,4 0-12,-9 0-22,-4-1-12,-2 0-33,-3 0 12,4 0-12,-2 0 11,4 1-11,-1-1 45,2 0 11,-4 0-12,-1 0 35,-1 0-68,-3 0 0,1 1-11,0-1 11,0 0-3070,-6 9 460,-3-1 2599,-5 8 0,4-8 0,3-2 0</inkml:trace>
  <inkml:trace contextRef="#ctx0" brushRef="#br0" timeOffset="29254">19806 10537 12412,'34'7'0,"-3"0"0,-13-1 22,1 0 0,-2 1-10,-2-2-1,-2-1 0,-3 0 0,-3 0 23,-1 0-1,-1-1 359,4 25-324,-5-16 32,2 17 405,-6-17-281,-4-3-67,-3 3 44,-14-2-133,-3 1-46,0-1 79,-1 0-45,18-7-23,-1 2 1,6-4-23,1 0-2547,-1 0 0,2-1 0</inkml:trace>
  <inkml:trace contextRef="#ctx0" brushRef="#br0" timeOffset="36240">20282 11080 10933,'-11'6'448,"1"-1"-101,7-5-223,-1 0-46,0 0-56,3 0-22,0 0-89,0 0 21,0 0 68,-1 6 0,1 3-11,-1 6 11,-1 3 0,2 1 0,-1 0 0,2 2 11,-3 0 68,-4 15-79,4-18-34,-4 8 34,5-23 12,2-2-1,0 0 11,-3 7-22,2-1 0,-3 7 0,1-6 11,3-1-11,-1-3-11,1-2-236,0-1-268,0-5-235,0-2-853,0-5 1603,0-4 0,0 8 0,0 0 0</inkml:trace>
  <inkml:trace contextRef="#ctx0" brushRef="#br0" timeOffset="36935">20031 11199 10731,'25'16'22,"-3"-3"-10,8-13 32,-5 0 1,-1 1 67,11 2 34,-2-2 22,0 1-79,-4-1 124,-10-1-11,-2 0-3280,6 0 3156,-9 0-66,3 0-12,-11 0 0,0 0 22,1 0 23,7 4 11,0 1 3403,0 4-3403,-6-3 11,-5-1 224,-3-3 90,0 0 46,0 0-349,0 0-33,-1 1-23,-3 0-22,-4 0-415,0 1-2622,-2 5 3037,6-2 0,2 0 0,2-4 0</inkml:trace>
  <inkml:trace contextRef="#ctx0" brushRef="#br0" timeOffset="38928">20785 11027 9241,'-20'-12'806,"4"4"-716,12 5-1,2 2-55,0 0 22,-1-1 146,1 0-101,0 1-11,0-2-23,2 3 45,-2-1-101,0 0 23,-1-1-1,2 0-33,-1 0 0,1 0 11,-1 1 1,0-1-1,2 2 0,-1-1-33,1-1-146,0 2 168,-1 5 11,-1 1 0,0 7-11,-1-1 0,-1 6 34,-2 6-12,-2 0-22,0 2 11,2-6 0,0 1-11,-1 1 12,1-1-12,0 0 11,1-3 0,-1 1-3403,1 2 3392,-3 9-149,5-21 105,3-3 21,-2-3 23,2 0 0,0-2 79,0 1 3496,0-16-3451,5-2-24,5-17 35,5 1-91,-5 16 1,1 0 312,7-12-234,-5 11 1,0 0-101,4-5 21,3-3 24,-8 10-46,3-5-22,-2 7 22,0-3-22,-7 9 0,-3 4-22,-1 2 0,0 1-34,-1 0 22,2 0 34,2 0-11,1 0 11,2 0 11,1-1 0,-2 1-11,-2-1 56,-2 1-3899,-2 0 1524,1 0 2319,-2 0 0,3 0 0,-3 0 0</inkml:trace>
  <inkml:trace contextRef="#ctx0" brushRef="#br0" timeOffset="39705">20692 11159 11515,'-4'15'-67,"3"0"67,15-8-11,6 4 22,-4-2-11,3 1 33,9 2-10,-10-3 22,9 5-12,-14-4-22,-3-1 45,-3 1-56,2 3 0,-3-3 45,3 6-34,-3-7 23,0 0 146,-5-4 33,0-3 44,-1 0 1032,0-2-1289,-3-1 0,1 0-22,-1 0-57,0-1-1109,3 1-2319,-1 0 3507,1 0 0,0 0 0,0 0 0</inkml:trace>
  <inkml:trace contextRef="#ctx0" brushRef="#br0" timeOffset="40809">20957 11318 10373,'-29'-19'1052,"7"3"-850,18 15-45,3 1-426,0 0 235,12 0 68,0 0-34,11 0 45,7 0-34,-12 0 0,5 0 0,-14 0 12,-3 0 22,3 4 44,-5 1-44,1 3-23,-2 3 57,-2 10-79,0-3 62,-6 0 0,0 0-62,-1 0 11,-10 7 45,10-16-56,2-2 45,1-3-45,2 0 56,-3-1-56,1 1 0,-1-1-23,2 0-10,1 1 21,1 1-10,1 0 11,0-1 0,0 2-34,0-2 34,0 2-34,1-4 22,9 0 23,1-1 0,19 2 0,-8-1 0,2 0 0,0 0 23,-5 0-1,9 0-22,-23-2 0,-2 0 0,-2 0 11,1 0-1703,-2 0-694,2-2 2386,-6-2 0,3 1 0,-2 1 0</inkml:trace>
  <inkml:trace contextRef="#ctx0" brushRef="#br0" timeOffset="41455">20943 11411 10686,'5'-1'448,"9"0"-280,14-3 23,2 1-46,-7-1 1,0 2-45,0 0-45,-1 0 11,-2 1 1,-6 0-35,0 1 12,-8 0 78,7 0-78,-7 0-34,7 0 12,-9 0 55,0 0-11,-4 0-1299,0 0 1232,-2 1 0,2 0 0,-2 0 0</inkml:trace>
  <inkml:trace contextRef="#ctx0" brushRef="#br0" timeOffset="43395">21327 11093 6182,'0'0'0</inkml:trace>
  <inkml:trace contextRef="#ctx0" brushRef="#br0" timeOffset="44380">21341 11106 12703,'-11'-25'33,"7"5"-21,23 17 21,0 3-10,0-1 21,-5 1-21,-3 0 78,-5 4 11,-5 4-73,-6 11 0,-4 4-95,-9 7-414,3-3 0,-3-1 464,3-9 1,0-2-6,-4 2 0,2 1 11,-6 6-34,-2 3 34,14-16 0,4-2 0,2-4-11,4-4 939,0 1-1073,1-2 44,4 0 101,4 0 11,15 0 0,-2 0 1,8 0-1,-5-1-11,-1 0 33,1 0-10,1 0-23,-1 1 11,0 0 11,-2 0 1,-1 0-23,-4 0 56,0 0 56,-2 2-67,-7-2-23,-2 1-22,-4-1 516,-2 0-1446,-7-1-3014,-9-3 3944,-4 0 0,4 1 0,7 1 0</inkml:trace>
  <inkml:trace contextRef="#ctx0" brushRef="#br0" timeOffset="45187">21248 11212 12120,'20'6'179,"0"-3"1,1-2-113,3-1-45,-5-1 1,1 0 245,1 1 1,-2-1-45,5 0-122,9-1-35,-24 2 34,-8 0 313,0 0-391,0-1-34,1 1 11,1 0 11,3 0-11,0 0 0,0 0 179,-4 0-1311,-1 0-1893,-8 0 3025,-3 0 0,1 0 0,1 0 0</inkml:trace>
  <inkml:trace contextRef="#ctx0" brushRef="#br0" timeOffset="-140388.75">12185 12310 11257,'7'23'-11,"-2"-1"22,-5-6-11,1 0 0,1 3-4251,1 1 4262,1 2 414,-1-3 1,0 0-437,1 10 11,0-5 0,-1 0 0,0 4 0,3 7 11,-1 0-22,0 1 16,-2-4 1,0-1-6,-1-12 0,0-1 0,-1 6 0,0-3 20,0-3-9,-1-7-33,0-3 10,0-4 12,0-15-56,0-4 3359,0-5-3460,0 0 45,-1 5 45,-3 2-79,-7-13 57,2 9-113,1-9 0,2-4 56,2 6 0,2 0-60,1-8 0,1 0 178,3 5 0,2 0-1620,2-1 0,2 0 1653,-3 9 1,0-1 5,1-3 0,-1 1 68,-3 1 750,-1 5-582,-2 8-113,0 1 183,0 7-272,0-1 3313,10 0-3358,3 1 0,11 0 11,0 0-11,-1 0-11,-2 0 22,2 0 12,-6 3 44,-2 3 0,-7 5 11,-7 3-33,1 3-11,-2 3-34,-4 2-11,-13 10 11,0-8 16,3-7 1,-1-2 6,-1-2-1,0 0 56,7-10 68,3-1 235,-1-1-302,3-1-46,0 0 35,-2 0-57,3 0-22,0 0 11,2 0-527,1 0 493,5 2 34,5 1 0,7 1 11,3 3-22,1-2 11,1 0-11,14 5-3370,-9-1 3381,-7-3 0,-1 1-1443,4 4 1465,2 2-22,-5 1 84,-7 2 1,-2 0 27,0 4 17,-3-2 0,-3 1 28,-5-5 2716,-2 3-2683,-6-7 57,-5-1 2151,-8 0-2196,0-2-112,-3-1-12,0-1-22,1-1 79,1-1-57,2-1 157,-4 0-168,7-1-33,-4 0 11,9 0 11,0-1-11,2 0-12,1 0 23,0 0-45,3 0 1,0 0-35,2 0-66,1 0-124,2 0-4224,1 0 2207,8 0 2230,4-4 0,-1 4 0,-2-4 0</inkml:trace>
  <inkml:trace contextRef="#ctx0" brushRef="#br0" timeOffset="-138305.75">12847 12231 11549,'-12'2'67,"1"0"-56,6-2-45,1 1 23,-1 0 11,1 2-22,-4 5 44,-11 18-89,6-8 89,1 2 1,1 1-23,3-2 0,-3 11 0,6-8-11,-2 3-12,4-7 1,-1 1 44,-3 12-11,4-11 1,-2 0-35,1 8 23,0-2-11,3 2-11,0-1-23,1 2-3358,0 1 3391,3-9 1,0 1 34,3 8-232,0-12 1,-1 1 230,3 2-166,2 7 144,-3-7 0,5 7 0,-4-8 0,2 2-34,0-2 57,2 7-1,-4-10-33,2 1 3125,-8-12-3092,0-4 715,-2-2-1353,2 0-22,1 0-616,2 0-1043,4 0 2297,-2-1 0,-2 0 0,-1 1 0</inkml:trace>
  <inkml:trace contextRef="#ctx0" brushRef="#br0" timeOffset="-135503.75">12913 12376 10440,'4'24'-23,"0"-1"12,-7-6 22,0 3-11,-1 3 0,0 3 0,2 1 0,0 1-11,2-2 0,0 1 11,0 7 0,0-5 0,3 0 0,5-3-135,12-1 135,-3-13 56,13-8-56,-17-3 68,6-1-12,-11 0 0,-3 0 33,-1 0-33,-2 0 180,-1 0-225,3-1-56,0-1-269,6-3-224,-3-1-492,3-3-1436,-3 1 2466,-2-4 0,-3 6 0,-2 0 0</inkml:trace>
  <inkml:trace contextRef="#ctx0" brushRef="#br0" timeOffset="-135052.75">12900 12614 10541,'-3'-6'504,"4"2"-370,13 4 23,0 0-23,0 0-22,-3 0-33,0-1-12,-4 0-22,1 1-34,-4-2 45,5 2-33,-4-1 10,2 1 23,-2 0-56,0-1-975,12-6-4078,3-6 5053,2-4 0,-7 2 0,-10 8 0</inkml:trace>
  <inkml:trace contextRef="#ctx0" brushRef="#br0" timeOffset="-134519.75">13138 12310 10237,'-7'-5'91,"5"9"-46,20 26-1,-10-13 1,2 2-1512,0 0 1,0 1 1499,0 0 1,0 1 28,-1 0 0,0-1-238,1-1 0,-1 1 277,4 14 383,-2-4-417,-4-4 26,-4 0 52,-1-3-10,-2-1-1,0-2 1318,-4-3-1305,-3-3 1232,-11 0-1368,4-6 548,-5 3-570,5-4 23,4-3-35,1 2 46,5-3-12,2-1-22,0-2-1312,2 0 1323,0-9 0,0 7 0,0-8 0</inkml:trace>
  <inkml:trace contextRef="#ctx0" brushRef="#br0" timeOffset="-133601.75">12172 12204 11616,'29'-6'33,"-3"1"-21,0 5-1,-9 0 11,5 0-11,-14 1 12,-1 0 33,8 2-56,-8-1 11,6 2 0,-11-3 0,0 0 91,-1-1-808,1 0-22,3 0-382,6-2-1210,2-3 2320,0-1 0,-5 1 0,-4 1 0</inkml:trace>
  <inkml:trace contextRef="#ctx0" brushRef="#br0" timeOffset="-133039.75">12344 12019 10384,'23'8'-11,"-1"0"55,8 4 1,-6-3-45,2 1 0,-12-6 11,-8-3 12,-3 0-1,-1-1 359,-2 5-179,0 0-79,1 5 0,0 2-67,-1 2-22,0 1 10,0-1-32,0-1 21,-3 2 180,-1-4-100,0-1-1,-1-7-68,4-1-100,-1 0 56,-1 1-78,2 1-147,0 1-312,1 2-1245,0 1-156,4-2 1938,4-1 0,-2-4 0,0-1 0</inkml:trace>
  <inkml:trace contextRef="#ctx0" brushRef="#br0" timeOffset="-132183.75">13627 12456 10058,'-33'-2'841,"5"1"-841,28 1-269,0 0 258,3 0 33,15-1 46,-3 0 189,23-1-190,-19 0-33,7-1-23,-14 2 23,0 1-23,-2-1 0,-1 1 12,0 0 21,3 0 1,-6 0-11,2 0 44,-4-2-78,-2 0-2588,2-12 2588,-2 6 0,0-4 0,-2 9 0</inkml:trace>
  <inkml:trace contextRef="#ctx0" brushRef="#br0" timeOffset="-130925.73">13562 12575 6596,'-3'19'1434,"2"-9"-907,0 1-112,1-10 2106,0-1-2533,2 0 24,4 0 66,8 0-33,1 0 0,5 0-1,-6 0 1,1 0 45,-1 0-67,1 0-12,-2 0 67,1 0-66,-7 0 32,2 0-32,-7 0 21,5 1-10,-2-1-12,2 1-11,-1 0 22,-2 0 23,-1 0 78,-1-1-11,-2 0-101,8 1-11,-5 0 12,8 1-1,-9-2-11,-1 0 235,0 0-1326,-1 1 1,0 0-1</inkml:trace>
  <inkml:trace contextRef="#ctx0" brushRef="#br0" timeOffset="-129654.73">12622 12892 7459,'-27'8'1176,"5"-1"-794,19-2 122,-2 3-56,1 1-314,-1-1-44,3 1-57,1-3-22,1 7 12,0-3 33,0 10 23,0-4-68,2 0-11,2-7 11,2-3 23,1-4 11,0 1 78,-1-3 11,-2 0 673,11-12-550,-6 3-99,6-11 144,-10-6-223,-2 9-35,0-11 35,-3 18-12,0-2-33,0 6-1,0 0-10,0-7-23,0 4 0,0-6 11,0 6 0,0 3 112,-2 1-100,2 4 133,-1 1-111,-1 0-78,1 0 10,-1 0-33,-1 2-11,-3 3-23,1 3-414,-2 8-67,3-3-101,0 5-740,4-5 1412,0-1 0,0-5 0,0-2 0</inkml:trace>
  <inkml:trace contextRef="#ctx0" brushRef="#br0" timeOffset="-116657.73">13654 12363 8344,'1'-8'594,"-4"0"-583,1 6-11,-2-1 23,2 2 33,2 0 33,-1 1-55,1-1 22,-1-1-56,-1 0 22,1-1-10,-1 0-1,2 2 11,-3-1 157,3 0 527,-1 1 112,-1 0-795,1 1 44,-1 0-123,2 4 56,0 4 0,0 6-22,5 11 10,2-4-10,3 6-12,-1-8 23,0 1 22,2 8-11,-1-7 0,1 6 0,-5-11 0,-1-1 0,-2-2 0,-1-2 0,-2-1 0,0-4 0,0-2 0,0-3 0,1 0-11,1-8 0,1-3-11,1-9 22,1-1 0,1-2 11,0 0-11,2-1 0,-1-1-3392,0-2 3392,1 0 0,-1-1-650,-1 0 661,-1 4-11,-2 0 67,-2-4 1,-1 8-12,0-1 134,0 8 3087,0 8-3153,0 0 1212,0 4-1291,0 0 22,-3 1-101,-1 3 1,0 3-23,-7 21 44,4-1-16,0 0 0,0 3 28,2-12 0,1 0 0,-2 7 0,0 0-6,-1-1 1,1-2 5,-4 12-1702,5-11 1,1-2 1690,-1 6 11,4-2 0,-1-4-46,2-6 46,0-5-44,0-5 44,0-3 0,0-2-34,0-11 34,4-3 0,0-6 0,1-3 34,2-12-34,-1 10 0,-1 0 11,-1-10-11,2 2 0,-4 4 22,0 5-360,-2 2 562,0 9 269,0 3-403,0 6-23,0 2-257,0 2 3241,0 8-3096,0 13 735,0 4-740,0-1 0,0 2 27,0-4 1,0 0 16,0-1 1,0 1-7,-1-1 1,0 0 11,0-3 45,-1-2-45,2-12 134,0-3-145,0-15 0,0-10 0,0-4 11,0-3 0,1-2-204,1 11 0,0-1 198,1 0 1,0 0 10,0 0 1,0 1-6,1 2 0,-2 2 12,2-11 21,-3 10-10,0 10-1,-1 5-56,0 3 23,0 1 374,-2 13-408,-4 3 28,0 5 0,-1 2 17,-5 8 0,4-12 0,2 1-33,-2 1 33,3-3-11,3-5-12,1 7 46,1 3-12,-1 0-11,-2 2 11,1-15 23,0 0-1,2-8 169,0-1-79,-2-2-134,-2-2 11,-3-1 0,-3-2-672,3 1 672,-2 1 0,2 1-67,1 1 45,-2 1-1,4 1 23,-4-1 0,2 1 717,-13 0-706,7-1 67,-16 1-11,14 0 1,-7 0-57,8 0 22,1 0 23,1 0-33,4 0 33,-1 0 78,5 0-33,0 0 482,2 0-751,1-1-67,0 0 66,3-2 147,12-1-23,13-2 34,-9 3 0,3 0-29,11 0 1,2-1 39,-11 2 0,1 1 0,0 0 0,2 0 0,-3 0 0,13 1-11,-14 0 0,0 0 16,-3 3 1,-1 1 50,6 0 22,1 3 46,-19-6 44,-7-1 482,0 0-549,0-5-23,0-1-56,-6-5 79,-2 1-67,-6 3 55,-8 0-66,4 4-12,-11-2 23,-7 4-34,17 0 0,-3 1 0,2-1 0,0 1 5,0 0 1,1 0 27,-5 0-33,-3 0-11,2 0 11,-1 0 0,5 1-45,-3 1 45,12-2 0,-1 3-11,11-3-235,1 0-23,1 0 0,2 2 180,11 0 89,11 2-6,-6-2 1,4 0-3,7-1 1,4 1-1,-2-2-157,-2 2 0,2-2 157,3 1 1,4-1 0,-6 0 7,-11 0 0,-3 0-6,3 0 1,0 0 5,3 0 11,-9 0 45,-3 0 45,-7 0 78,-5 0 751,0 0 150,0-3-856,-6 0-190,-4-3-12,-21-3-22,5 3 6,7 2 0,0 1-29,-5 1 23,0 1-56,3 1 11,-9 1 45,13 0-44,-6 0 44,17 2 33,0-2-33,3 0-33,2-1-695,0 0 402,12 0 281,6 0 45,12 0 34,2 0-23,-11 0 0,0 0-11,11 0 0,-3 0 45,-16 0 68,-10 0 704,-2 0-817,-11 2 23,-5 0-12,-15 2 0,-1-1-11,8-1 0,0 0-22,-8 1 33,12-2 0,2 1-33,-2 1 11,6-1 11,3-1-45,5 0-22,4-1-303,0 0-90,10 0 460,3 0-34,15 2 34,-6-1-22,5 0 11,-10 0-12,1-1 46,-5 1-23,-1-1 11,-5 0 0,-3 0 56,-1 0-145,-1 2-426,0-1-1009,2 3-570,3 0-1884,0 1 3967,0 1 0,-2-2 0,-3-2 0</inkml:trace>
  <inkml:trace contextRef="#ctx0" brushRef="#br0" timeOffset="-112194.73">14368 12231 8658,'-7'-16'795,"-1"3"-6388,6 12 5705,-1-1 1443,1 1-1454,1 0 1756,-1 1-1857,2-1-45,0-2-302,0-8 3357,0 1-3503,2-5 202,-1 6 358,1 4 0,-2 3 1749,0 2-1816,0 4-23,0 1 23,0 5 0,0-1-22,0 1 22,0 1 22,0 1-11,0 0-11,0 1-11,0 0 11,0 2 0,0 2 0,0 5-22,0 1 22,0 4 0,0 1 0,0 2 33,0 2-44,0 0 11,0 0 0,0 1 11,-2-1 1,1-2-12,-3-2 0,2-2 11,-1 2 11,2-12-22,0 0 112,1-12-78,0-2 246,0-2-134,0-11-146,0-1 0,0-13 0,0 2 0,0-2-11,0-5 11,0 8 0,0-3 11,0 11 0,0-1-11,0-7-11,0-8 0,-1 7 0,2 1-225,0 1 1,1 0 235,0-1 0,2 0 0,5-10 0,3 1-22,-3 5 10,-2 5 12,-2 6-33,-4 8-12,0 3-78,-1 3-23,2 1 79,2 0 503,4 2-436,4 2-11,3 2 11,4 9 11,-4-6 34,3 9-11,-10-8-34,-1 4 78,-6 3-33,1-5-45,-2 8 56,0-6-22,0 2-23,-4 0 56,-2 2-56,-6 0 79,-2 0 11,-10 4-45,6-7 459,-13 5-201,13-12-56,2-2-1,8-5-88,7-1-102,1 0-314,4 0 135,7 0 67,7 0 0,5 0 1,2 0 44,7 5 0,-6-2 0,-1 2 16,-7 4 1,-2 2 5,-1 2 1,-2 1-12,12 14-11,-12 0 34,-8-9 33,-5-1-33,0 1 33,0 5 12,-5-6 44,-4 4 236,-15-4 10,3-7-50,3-3 1,0-2 128,-17-1-336,8-2-112,1-2 34,10-1-68,8 0 23,-1 0 11,9 0-3720,0 0 2566,0-3-437,7-1 1591,12-9 0,-8 7 0,6-3 0</inkml:trace>
  <inkml:trace contextRef="#ctx0" brushRef="#br0" timeOffset="-110869.73">14475 11980 9610,'-35'-16'841,"6"4"-662,23 10 45,0 1-123,2-1 45,2 0 22,-1-1 89,2 2-145,-2-1-89,2 2-404,1 0 314,37 8 67,-16-3 0,4-1 0,-1 1 0,-5-2 0,-3 0 11,-7-2 34,3 2-23,-6-1 23,-1 0-23,-1 0-11,-4-2-1326,1 1 1,-1-1 0</inkml:trace>
  <inkml:trace contextRef="#ctx0" brushRef="#br0" timeOffset="-110358.73">14488 11940 9812,'19'-5'157,"9"4"-34,3 7-56,1 1-4285,-5-2 4252,-12-1 859,-6-2-837,-3 0 1,-3 0 21,1 1 34,-2 1 101,0 1 3470,-1 1-3403,-1 3 225,0 6-360,-5-2-89,-2 4-11,-5-5-11,-1-2-1,2-1 68,-4-1-56,6-2-56,0-2-12,5-2 1,4-1-23,-1 0-145,1 0-237,0 2-110,0 1-382,0 1-134,0 0-2297,1 0 3350,3-2 0,-2-2 0,1-1 0</inkml:trace>
  <inkml:trace contextRef="#ctx0" brushRef="#br0" timeOffset="-109171.73">14686 12733 8400,'-18'-10'773,"5"2"-571,10 6-23,0 1 68,2 0-68,-1-1-34,1 0 58,-1 0-2,-1-2-44,0 1-34,1 1-55,1 1-46,-1 0-156,2 1 122,0 4 12,0 4 0,2 13 0,-1 3-3392,0 3 3392,1-1 0,-1 0 12,0-3-1,-1-1 123,0 2-78,0-11-56,0-1 146,0-11 44,0-2 3202,0-5-3392,0-5-3414,5-10 3414,4-1-6,1 6 1,2 1 5,6-5-12,-3 4 1,0 3-45,-1 4 0,9-3 56,-17 11-33,3 0 10,-7 0 3370,0 1-3380,-2 0 22,3 0 11,1 0 0,-2 0 11,2 0 0,-3 0 11,0 0-22,2 0 34,-1 1-34,2 0-146,1 2-840,1 1-1400,1-2 2386,2 0 0,-4-2 0,0 0 0</inkml:trace>
  <inkml:trace contextRef="#ctx0" brushRef="#br0" timeOffset="-108520.73">15202 12019 10103,'-28'17'131,"0"0"0,2-2 0,4-1 3,10-4-33,-1 2-101,0 3 34,-2 3-12,2 5-22,-2 6-11,0 5-537,7-15 1,1 0 569,0 0 0,0 1-22,0-1 0,0-1 0,-2 18 56,4-4 75,3-13 1,1 1-166,0 16 45,1-3 23,1-9-68,3-12 34,1-3 0,3-2-11,-2-3 11,6 1 11,-3-3 822,1 0-799,-4-2-34,-1 0 11,-1 0 0,3 0 12,2 0-1,3 0-11,-2 0-56,6 0-123,-8 0-3919,6-2 2687,-3-2 1400,1-5 0,-5 5 0,-1-3 0</inkml:trace>
  <inkml:trace contextRef="#ctx0" brushRef="#br0" timeOffset="-108071.73">15255 12231 10462,'4'33'-11,"-1"-3"45,-7 6-23,0-8-11,2-8 0,-1-2 0,-1 9 22,-1-1-22,0 0-33,2 5 21,1-10-10,2 2-12,0-13 34,0-3-11,0-1 0,2-2 22,1-1-11,1 0-22,0-2-102,-1 0-302,2-1-784,2-6-1546,1-4 2756,-2-5 0,-3 5 0,-1 2 0</inkml:trace>
  <inkml:trace contextRef="#ctx0" brushRef="#br0" timeOffset="-107675.73">15189 12403 8949,'-21'-10'807,"5"3"-863,16 7 22,0 0-4184,4-1 4252,1 0 859,6 1-669,7 0-101,4 0-33,0 0-90,-2 0 33,-6 0 103,7 0 3256,-6 0-3303,6 0-66,-11 0 10,0 0-33,-2 0 67,3 0-190,0 0-1110,11 0-840,-6 0 2073,4 0 0,-12 0 0,-3 0 0</inkml:trace>
  <inkml:trace contextRef="#ctx0" brushRef="#br0" timeOffset="-107119.73">15467 12125 10395,'21'10'0,"7"13"45,-17-8 0,-1 2 67,2 7 0,-1 3-1267,-2-4 1,-1-1 1198,-4 3 1,-2-2 93,0 11-66,-2-5 1,0 0-39,0 9-23,1-10 0,-2-1 23,-3 0 257,-4-4 1,-2-1-225,-10 10-1435,8-15 0,0 0 1436,-3-3 903,4-10-971,6-3 409,-1 0-667,6-1-2487,0-5 2745,0-1 0,0 0 0,0 0 0</inkml:trace>
  <inkml:trace contextRef="#ctx0" brushRef="#br0" timeOffset="-106382.73">15930 12429 11033,'4'-15'68,"-2"4"-35,26 11-33,-12 0 67,7 0-44,-10 0 10,4 0 1,-8 0 44,-5 0-66,1 0 10,-4 0-44,0 0-460,-1-2-549,2 0-1075,-1-2 2106,0 1 0,1 1 0,-2 1 0</inkml:trace>
  <inkml:trace contextRef="#ctx0" brushRef="#br0" timeOffset="-105900.73">15850 12535 9050,'-11'11'2174,"23"-3"-2129,9-7-34,11-1 0,-4 0 45,-11 0 67,5 0 146,1-2-44,1 1-113,-3-2-101,-8 3 34,0-1-23,0 1 56,-4 0-78,-2 0 34,-5 0-23,0 0-1748,-1 0 0,0 0 1</inkml:trace>
  <inkml:trace contextRef="#ctx0" brushRef="#br0" timeOffset="-105202.73">16406 12112 6663,'0'0'0</inkml:trace>
  <inkml:trace contextRef="#ctx0" brushRef="#br0" timeOffset="-104569.73">16406 12112 12132,'-5'31'-4,"-1"0"0,1-1 0,1-1 49,2 8-45,1-18 0,-1 1-23,-1 9 1,0 2 39,-1-3 0,-1 0-12,-1 5 1,1-1 27,0-8 1,1-3-11,-2 4 55,4-16-78,2-7-414,0-2-5771,0-10 6185,0 1 0,0-2 0,0 4 0</inkml:trace>
  <inkml:trace contextRef="#ctx0" brushRef="#br0" timeOffset="-103662.73">16366 12257 10237,'0'-23'52,"-1"-1"1,3 2 0,4 5 14,14 11-67,13 0 34,-1 5 447,-2 20-301,-13-7-136,-11 7 1,-5 2 34,-4 2-35,-2-3 1,-2 0-11,-11 10-12,-2-4 124,1-6-113,12-13-21,1-4 77,5-2 91,1-1-236,6 0 22,2 0 34,9 0-34,3 0 34,1 0-11,1 1 11,-1 5 11,-4 1 23,-1 5-11,-4-1-3382,-4 2 3415,-5-2-11,0 2 67,-6 6-56,-6-3-34,-1 1 1,-3-1 44,-3-2 0,-1-1 0,2 2 1,-2-2 33,-12 9 167,13-14 124,4-2 57,2-3 3346,3-2-3604,-1-1-23,-1 0-68,-1-2-66,0-1 0,1-2-68,0-2 34,5 3-112,-1 0-425,5 4-2018,0 0 1647,3 0 908,10 0 0,-8 0 0,6 0 0</inkml:trace>
  <inkml:trace contextRef="#ctx0" brushRef="#br0" timeOffset="-103063.73">16353 12019 9969,'13'-1'67,"-1"0"0,3 4-11,0-2 124,13 0-113,-8-1 12,9 0-23,-14 0 134,3 0-112,-3-1-55,-3 1-1,-6-1-22,-6 1-112,0 0-3003,2 2 3115,-1-1 0,1-1 0,-2 0 0</inkml:trace>
  <inkml:trace contextRef="#ctx0" brushRef="#br0" timeOffset="-102577.73">16511 11874 9117,'24'4'190,"-1"2"1,0-1 0,-4-1-46,-3 0 34,3 5-11,-5 0 24,1 4-80,-7-2 156,-2 6-144,-3-2-1,-1 6 101,-2 1-168,0-7-11,-2 3-1,0-10 337,-3-2-100,1-3-1,0-1-90,3-2-67,-2 1-156,0 3-1,-1 0-67,-2 4-257,0 0-158,2 3-1411,0 2 1927,3-1 0,1-3 0,0-4 0</inkml:trace>
  <inkml:trace contextRef="#ctx0" brushRef="#br0" timeOffset="-101333.73">16723 12575 12244,'-24'-9'-45,"3"7"45,15 13 0,1 7 0,-1 3 11,1 3-11,0 3-22,1 0 22,-1-1-12,2-4-32,2 3 44,-1-10-12,2 5-21,0-14-34,0 0-1,0-5 46,4 0 22,0 0 34,23 5-135,-14-3-101,14 4-302,-20-6 22,-3-1-773,3-6-1927,0-3 3182,-1-9 0,-2 8 0,-3-1 0</inkml:trace>
  <inkml:trace contextRef="#ctx0" brushRef="#br0" timeOffset="-100997.73">16670 12654 9633,'-13'-2'1714,"3"0"-1557,8 2-180,6 0 23,2 0 12,7 0-705,1 1 693,0 0 22,-3 0-22,0 1 56,-3-1-44,-1 0 21,1-1-10,-4 0 692,3 0-682,-3 0-33,4 0-168,2 0-582,3 0-1189,6-2 1939,2-5 0,-8 3 0,-3-3 0</inkml:trace>
  <inkml:trace contextRef="#ctx0" brushRef="#br0" timeOffset="-100564.73">17081 12337 11549,'23'-8'11,"1"1"0,7 7 0,-8 0-11,4 0 56,-13 0-56,-3 0 0,0 0-134,-4 0-605,1 0-3587,-2 1 4326,-1 2 0,-3-2 0,-2 2 0</inkml:trace>
  <inkml:trace contextRef="#ctx0" brushRef="#br0" timeOffset="-100216.73">17067 12496 399,'-27'8'1972,"6"-2"918,21-6-2800,0 0 1498,4 1-1420,26-3-101,-9 2-62,-2-2 1,0 0 898,2 2-803,-4 0 112,7 0-89,0 0-46,-1 0 3393,-3 0-3427,-8 0-10,-3 0 78,0 0-56,-5 0-291,3 0-919,-4 0 1154,5 0 0,-4 0 0,0 0 0</inkml:trace>
  <inkml:trace contextRef="#ctx0" brushRef="#br0" timeOffset="-97778.73">17253 12059 11481,'21'28'12,"-3"-7"-12,11-1 11,-10-9 0,-1-1-11,11 5 5,-11-6 1,1 1 39,4 0 0,-1-1-34,4 3 39,-4-1 1,-1 0-29,-6-2 45,1 1 46,-8-2-79,-1-3 44,-2 4 34,-2 0-112,-1-1 56,1 0-22,-3-6 55,3 0 68,-3-2-146,0 1 0,0 0 57,0 1-57,0 1 45,0 2 0,0 3-45,-7 3 0,-5 6 34,-8 4-62,7-9 0,-2 2 39,-9 8 1,-2-1-756,7-3 0,-1-1 733,-7 4 0,1-1 16,10-7 1,1-2 33,-1 1 1,0-1 5,-2 2-22,0-2 10,12-8-10,3-2 11,0 0 1455,2-1-1489,1 0-22,-2 1-11,1 0-1,-4 3 23,-1 2-3425,-8 9 3380,3-2 34,-4 4-12,6-6 1,1-3 11,4-4 11,0-2-34,4-2-392,0 0 3169,1-5-3897,9-6-1446,6-8 2600,6-3 0,-7 8 0,-6 3 0</inkml:trace>
  <inkml:trace contextRef="#ctx0" brushRef="#br0" timeOffset="-96448.73">18033 12098 12031,'7'28'22,"-1"-2"-22,-6 0-11,0 1 11,0 1-11,0 2 11,0 1-11,0 1 22,-2 0-11,0 1 0,-2-3 0,-1-1 0,0-4 0,0-2 0,2 3-11,1-2 78,2-5-67,0-6 0,0-11 22,0 0-728,0-2-807,0 3-403,0-3 1916,2 2 0,-1-2 0,1 0 0</inkml:trace>
  <inkml:trace contextRef="#ctx0" brushRef="#br0" timeOffset="-94503.73">18033 12152 10373,'-24'-17'817,"4"3"-660,19 4-11,0 0-57,1-2-22,0-1 57,0 0-57,0 3-123,7-3 22,3 4 12,9-2 22,3 7-56,3-1 56,0 1 0,-1 2-11,4 0-1,-11 2 24,3 2-12,-10 1 33,-2 4 203,-3 28-219,-14-3 0,-4 2-12,3-3 1,-1 2-460,-6 1 0,-1-3 454,-2-6 23,10-14 167,3-5 34,2-2 0,-1-2-22,2-2-158,-1 0 942,2 0-1053,1 0-403,2 0 447,9 0 23,4 0-44,23 4-3360,-1 1 3404,0 2-1181,-10 1 1181,-14-1 90,-3 5 100,-4 4-78,-8 11-67,-6-5 11,-9 2-22,-5-9 122,0 0 35,-2-3 302,-4-1 2555,8-5-2846,-2-1 1872,8-4-1962,6-1 45,-1 0-113,8 0 12,-1 0-33,3 0-12,-2 0-11,1 0 0,-1-1-11,0 0-157,2 0-2891,-1 1 549,4-2 2510,6-2 0,-5 0 0,4 1 0</inkml:trace>
  <inkml:trace contextRef="#ctx0" brushRef="#br0" timeOffset="-93631.73">18324 12509 9633,'-7'19'67,"3"-3"123,4-12 326,5-1-314,-2-1-23,6-1 235,-3-1-134,-2 0 34,1 0-235,-2 0 145,2-3-123,-2-1 0,1-2 33,1 1-112,-2-2 23,0 1-45,1-2 56,0-4-22,-2 2 503,1-11-290,-2 11-3269,0-8 3134,-1 12-45,-1 0 213,-13-1-268,6 5 44,-10-2-56,12 4-34,1 0 3381,2 0-3515,-7 8 146,-1 1-34,-4 9 33,3 0-44,1 0 45,1-2 22,2-2-56,3-3-45,2-3-729,1-1 136,2-4-46,0 0-111,0-1-203,1-1-1904,4-1 2958,2 0 0,-1 0 0,-3 0 0</inkml:trace>
  <inkml:trace contextRef="#ctx0" brushRef="#br0" timeOffset="-90262.73">18179 11781 8389,'-34'-4'1210,"4"0"-986,25 2-67,0 0-12,1-1-100,1 2 78,-4 0-88,4 0 32,-3 0 23,4 1 167,0 0-10,0 0-35,0 0-66,-1 0 0,-1 0-57,2 0-10,-2 0 10,2 0-33,-2 0 225,1 0-270,2 0-314,0 0 292,7 0 11,2 0 0,5 1-45,1 2 45,0 0-67,3 2 67,3 0 33,0 1-11,-1-1 1,0-1 22,4 1 12,11 1-13,-21-5-21,-3 0 33,-3-1 0,-3 0 89,-2 0 135,-2 1-224,0 0-56,0 1-134,0 0-438,0 0-503,0 3-684,-4 4-1479,0 0 3238,-7-1 0,6-2 0,-1-4 0</inkml:trace>
  <inkml:trace contextRef="#ctx0" brushRef="#br0" timeOffset="-89594.73">18192 11741 12020,'2'-15'100,"-1"4"-189,-1 11-203,0 0 292,3 0-11,8 0 11,5 0 0,10 1-23,9 5 46,-8 0-23,2 3 22,-10-1 1,-9-2 212,2 10-145,-10-4-23,1 11 0,-3-5-22,-3 3 22,-4 1-11,-5-1-56,-3-1 135,-4 2-102,4-8 91,-3 0 189,7-7 237,-2-3-102,1-2-269,2 0-179,5-2-11,2 0-527,3 0-67,-1 1-34,1 2-112,0 1-78,1 4-314,4-1-2084,2 2 3227,2-3 0,-4-2 0,-3-1 0</inkml:trace>
  <inkml:trace contextRef="#ctx0" brushRef="#br0" timeOffset="-84932.73">18615 12390 9129,'-12'8'313,"3"0"-290,9-6-1,0-1 0,0 0 1,0 0 100,0 0 34,0 0-34,5 0 23,6-1 291,20 0-146,-4-4-342,-7 1 0,0-1 252,5-8 191,4-5 169,-9 1-3553,-4 2 3260,-11 2-206,-3 4 61,-2-3 0,0 1-56,0-2 160,0 1-138,-7-2-44,-3 4 23,-7 1 3270,4 4-3406,-4 3 153,7 1-174,-6 0-3370,5 3 3403,-1 2-23,-2 3 23,1 2-22,-8 7-1,7-3 57,-4 5-12,7-5-55,-2 13 78,6-9 3358,-1 10-3358,7-13-1,1 2-21,0-2-1,0-2 34,1-1-78,4-2 67,1-2-1,5-2-32,7 2 44,9 3 0,-5-2 0,3 1 0,-12-6 0,2 0 22,0-2-22,8 0 34,-7 0-34,6-1 123,-5-1-45,0 0-78,-2 0 112,-1 0-33,-4 0 145,-3 0-124,-4 0-66,-1 0-135,-2 0 45,1 0 67,1 0-67,2 0-1120,3-3-415,2-1 1591,0-8 0,-3 6 0,-3-3 0</inkml:trace>
  <inkml:trace contextRef="#ctx0" brushRef="#br0" timeOffset="-83195.73">18801 11820 9666,'-17'-3'1446,"4"0"-1077,13 3 80,-2 0-348,1 0-101,-1 0 78,1 0-392,-1 0 269,6 6 45,3-3 0,4 5 34,3-2-45,-1-3 22,0 1 0,7-2-11,-4-1 68,12 0-57,-13-1 11,3 0-22,-12 0 45,0 0-11,-3 1-12,-1-1-167,-2 1-1234,0 2 68,2 1 1311,-2 2 0,1-3 0,-1-1 0</inkml:trace>
  <inkml:trace contextRef="#ctx0" brushRef="#br0" timeOffset="-82402.73">19052 11755 13084,'12'20'44,"-3"2"-32,-14 1-12,-1 3 0,-4-2-12,-1 0 1,2-2 11,0-4 0,2-3 0,3-4-78,1-4-34,2-3 56,1-2-67,0-1 123,0 0-12,4-1 12,0 2 12,7 1 10,-2-1-11,2 0 12,6-2-23,-4-1-325,8-6-740,-4-5-772,3-6-1952,-1-3 3789,-5-2 0,-6 10 0,-4 4 0</inkml:trace>
  <inkml:trace contextRef="#ctx0" brushRef="#br0" timeOffset="-82098.73">19171 11649 8064,'0'-14'0</inkml:trace>
  <inkml:trace contextRef="#ctx0" brushRef="#br0" timeOffset="-81066.73">19356 11702 1224,'0'4'2364,"0"0"386,0-4-2593,0 0 984,-2 3-1130,-1 0 618,-2 4-629,0 1 2276,-1 3-2243,-1 8-77,1-4 32,0 12 24,3-9-12,1 5 201,2-5-55,-2-2-113,2-3 1,0-2 0,0 0-34,0-5 11,0 0 0,0-3-11,0-3 134,0 1 23,6-2-11,1-5 67,12-12-146,-4-1-11,3-9-23,-7 11 46,-3 4 0,-3 2 44,-1 5-33,-3 3-68,-1 2-257,0 1 212,0 6 12,0 11 0,3 19 0,2 0-23,0-15 1,1-2-24,2 4 12,6-10 45,-7-8 0,2-1 23,-4-4 10,0 0 315,6-5-191,-3-3-112,8-5 78,-1-16-90,-2 5-33,2-9 0,-4 11 0,-2 5 23,-3 4 78,-1 6-68,-4 4-10,0 1 10,-1 2 23,0-1 179,0-3 45,0 0-189,0 0-91,0 2-4202,0 2 4202,7 2 0,-6-2 0,6 2 0</inkml:trace>
  <inkml:trace contextRef="#ctx0" brushRef="#br0" timeOffset="-80450.73">19634 12046 10776,'15'-12'1255,"-1"-3"-1031,-7 6-79,-1-5 124,-5-4-157,-1 7-67,0-3 67,0 9-22,0 2 10,0 1-10,0 0-34,-2 0 79,-4 1-124,-2 1-44,-14 1-13,10 4-10,-9 3 11,11 2-78,1 2-34,2 0-33,2 1-45,1-2 78,1-1 34,-1-1-258,3 2-79,0-5-290,1 2-237,0-5 1,0-2-1221,1 0 2207,5-1 0,-4 0 0,3 0 0</inkml:trace>
  <inkml:trace contextRef="#ctx0" brushRef="#br0" timeOffset="-79845.73">19819 11662 12031,'-2'27'11,"0"0"0,2 6-11,-4-3 0,1 0 0,1 1-11,0-4 11,1-1-11,0 6 0,1-8 11,0 1-12,0-10-32,0-1 44,2-5-23,1 0 23,1-5-11,-1-2-45,0-2-23,2 1-190,1-2-448,3-3-359,-1-5-515,1-2 1591,-2-2 0,-2 5 0,-3 1 0</inkml:trace>
  <inkml:trace contextRef="#ctx0" brushRef="#br0" timeOffset="-79487.73">19766 11834 8949,'-6'-5'2308,"1"-2"-2263,21 7 0,-5-2 45,22 2-23,-16 0 134,7 0-100,-11 0-22,-1 0 11,-4 0 33,-1 0-101,-3 0 12,0 0-34,-2 0 11,0 0-11,2 0-168,1 0-852,5 0-1501,-2 0 2521,-1 0 0,-3 0 0,-4 0 0</inkml:trace>
  <inkml:trace contextRef="#ctx0" brushRef="#br0" timeOffset="-78372.73">20097 12152 11201,'-8'30'0,"1"-2"0,4-5 0,-1 1 12,2 2 10,-2-4 0,-1 2 46,-3 11-68,3-13 0,0-2-23,-1-1 158,3-12-124,2-5 11,0 0 12,1-2-3967,-1 0 2096,0-5 1837,3-3 0,-2 2 0,2-1 0</inkml:trace>
  <inkml:trace contextRef="#ctx0" brushRef="#br0" timeOffset="-77834.73">19965 12284 10832,'6'-1'896,"-3"-1"-840,33 0 140,-9-2 0,0 1-106,10-3-357,-9 3 1,0-1 311,0 0 34,-4 1-46,-3 1 147,-6 0-180,-2 1 22,-6 0-11,-1 1 12,-2 0 22,-3 0-1607,1 0 1,-2 0 0</inkml:trace>
  <inkml:trace contextRef="#ctx0" brushRef="#br0" timeOffset="-77152.73">20467 11980 11784,'-8'32'0,"0"-2"-11,5-8 11,1 2-23,1 1 23,0-4 0,1 1-275,-1 11 275,0-11 0,0 0 0,-2 7 11,0-2 76,1 4-87,1-10 0,1 3 0,0-16 158,-1 1 212,1-6-191,-2 0-56,1-3-112,-1 0 222,-1 0-233,0-1-101,1 0-134,0-1-202,2 0-1558,-1-3 1995,1-7 0,0 4 0,0-1 0</inkml:trace>
  <inkml:trace contextRef="#ctx0" brushRef="#br0" timeOffset="-76210.73">20441 12059 10529,'18'-30'228,"0"1"0,-3 4 0,0 5-172,1 10-56,-2 7 0,-2 2 11,1 0 56,0 1-56,0 0 12,0 0-1,-1 1 0,1 2 46,5 5 32,-6-2 12,2 4 180,-12 6-135,0-1 67,-15 18-168,-1-11-1730,1-6 1,-2-1 1706,-11 7-2256,1-1 2279,4-3-45,2-3 90,1-1-79,8-7 57,1-2 2256,9-5-2279,0 0 3269,4-3-3336,5 0-56,6-3 55,4 2-10,3 3 0,0 0 22,1 1-12,-5 0 1,-2 0 11,-4 2-11,-1 2 11,-2 3 67,-2 4 0,-3 1 68,-2 12-34,-11-2-79,-5 9 34,-12-7 56,-2-1-22,8-10 0,1-1 89,-9 5 34,9-7 0,1-1 123,2-4 100,-2 0-54,11-4 133,-2-1-392,3 0-11,-3 0-11,3 0-34,-4-1-55,2-1-292,0-1-247,4 1-2263,2 1 1860,6 1-2409,18-3 3339,-2-1 0,2 1 0,-12-1 0</inkml:trace>
  <inkml:trace contextRef="#ctx0" brushRef="#br0" timeOffset="-75266.73">20692 12363 10406,'0'19'-45,"0"0"0,-1 7 45,1-5 0,0 0 23,0 2 22,0-2 33,-2 7 1,0-10-12,-1 3-11,1-11 22,2-5 34,0-1 79,0-4-113,0-6-56,3-2-10,7-16 32,1 6 1,5-5 11,-2 8-11,-1 1-45,2 2 67,6-3-67,-5 6 0,5-2 11,-3 5 45,-3 0-44,2-1 21,-3 1-33,-2 2-11,-3 2-11,-4 1 10,-2 1 12,-3 0 79,2 0-12,0 1-33,0 0-1,0 1 12,-1-2-740,-1 1 1,0-1-1</inkml:trace>
  <inkml:trace contextRef="#ctx0" brushRef="#br0" timeOffset="-74442.73">20480 11728 11291,'19'2'34,"-1"0"-34,3-1 11,0 0-11,0 1 0,1 0 11,-2 0 67,12 1 23,-12-2 45,6 0 302,-15-1-291,-5 0 101,-2 0-135,-4 0-190,0 0-56,0 4-146,0-2-1389,0 5 33,0-4-1468,0 0 3093,0-2 0,0-1 0,0 0 0</inkml:trace>
  <inkml:trace contextRef="#ctx0" brushRef="#br0" timeOffset="-73844.73">20719 11649 11649,'19'-3'90,"-1"3"-79,2 8-11,-3 2-11,-1-1 11,-1 0-4173,-1 0 4207,3 6 982,-5-3-892,-1 4-12,-8-7 22,-1 1 23,-2-1 123,-11 7 1961,-14 9-2241,-2 0 0,8-9 0,1-1-573,-5 6 573,3-1 11,4-2-11,6-5 0,3-3 12,5-5 1205,1-2-2270,1-3 394,0 1-1280,3 1 1939,7-1 0,-5 0 0,3-1 0</inkml:trace>
  <inkml:trace contextRef="#ctx0" brushRef="#br0" timeOffset="-72093.73">21221 12218 10854,'15'-6'224,"-1"2"-145,0-1-5572,5-2 5549,-5 1 1454,5 0-1488,-8 1 995,3-1-838,-4 0-11,2-1-44,-5 1 21,1-2 3348,-2-1-3459,3 0 100,2-4-56,-5 6 169,0-3-102,-6 9 23,0 0-89,0-1-34,0-3-23,0 1 35,0-5-12,0 5-12,0-3 34,0 4 1,-3 0-1,0 0-34,-3 0-10,-3 1-1,2-1-22,-2 1 0,3 2-112,-8 0 67,5 0 1,-8 0 21,8 2-55,-6 5 78,6-1-23,-2 3 23,5-5-11,2 0 22,-1 1-22,4-2-23,-2 2 0,0 3 23,0-1-23,-2 2 34,3-3 0,0 1 0,0 1-11,-2 6 11,1 2 0,-1 4 0,1-3 0,0-4-3403,1-2 3403,1-1 0,1 6 0,0-2 11,0 4-11,0-5-11,0 2 11,0-2-11,0 2-34,0-5 3415,0 0-3393,0-5-111,1 0 134,3-1 0,2 2 0,3-1 22,0 0-22,2-1-22,-1-2-1,3 0 23,0-2 0,2 1 90,11-1-68,-7 0-10,3 0 44,-14 0 11,-5 0-34,-1 0-33,-2 0-22,2 0 22,0 0 0,2 0 0,0 0 0,3 0 22,-3 0-10,3 0-292,12-3-1233,-4-2 1513,15-11 0,-18 9 0,0-6 0</inkml:trace>
  <inkml:trace contextRef="#ctx0" brushRef="#br0" timeOffset="-71171.73">21499 11728 10742,'-22'1'235,"3"0"-55,19-1 1164,0 0-1355,0 2-23,4 0 46,0 2-12,6-2 22,9 1 0,1 0 1,0 0-18,1 0 1,-2 1 28,-8-4 55,0 2 124,-2-2-112,-3 1-101,-3 0-34,-3-1 34,1 0 11,0 0 1,2 1-12,-2-1 235,0 1-594,-1 0-5826,1 10 6185,-1-4 0,2 4 0,-2-6 0</inkml:trace>
  <inkml:trace contextRef="#ctx0" brushRef="#br0" timeOffset="-70622.73">21870 11517 11078,'-8'14'0,"0"2"179,7 14-145,-2-8 44,2 12 1,0-14-57,1 8 57,0-7 66,0 7-66,0-13-68,4 4 0,0-8-11,4 1 22,-1-7-190,12-5-672,-3-7-1591,9-5 2431,-6-5 0,-8 7 0,-5 1 0</inkml:trace>
  <inkml:trace contextRef="#ctx0" brushRef="#br0" timeOffset="-70315.73">21949 11345 9229,'-2'19'1401,"1"-3"-841,-7-9-560,6-3-3361,-5 8 3361,10-8 0,-2 0 0,2-4 0</inkml:trace>
  <inkml:trace contextRef="#ctx0" brushRef="#br0" timeOffset="-69182.73">22094 11583 10899,'9'5'22,"-2"3"-22,-11 12 0,1 0-11,0-1 11,1 1 0,1-2-33,-1 1 33,2-1 11,0-2 0,0-1-11,0-2 0,0-3 22,0-3-22,0-4 79,0 0 66,4-3 158,2-5-180,6-5-101,5-8-5,-3 1 0,-1 0-12,0 3 1,-2-1 5,12-12 34,-13 13 56,-8 11-44,-2 0-170,0 3 12,0 13 56,-1 5 34,1 5 0,-2 5-11,2-13 22,0 1-34,0-5 23,3-4 11,1 0-11,6-6 11,0 1 0,3 0 0,-3 0 0,-2 0 0,2-2 67,-3 1 45,3-1-3359,0-6 3371,1-4-90,2-10-1,0-2 113,0-2-23,-1-7 56,-3 10-22,-4-4-78,-4 13-1,-1-1-78,0 5 3426,0 0-3404,0 5 34,0 2 11,0-1-33,0 2-12,0-2-11,0 2-3159,0-2 358,3 3 2790,1 0 0,0-1 0,0 2 0</inkml:trace>
  <inkml:trace contextRef="#ctx0" brushRef="#br0" timeOffset="-68180.73">22412 11847 10877,'5'-18'593,"-2"3"-649,-4 16 56,-2 14 0,2-1 0,-1 14 0,2-4 0,0 2 0,0-3 0,0-1 0,0-4 11,0-4 1,0-3-1,0-5-11,0-2 0,0-1 45,0-1 549,0-2-527,4-14-56,7 0-11,0-8 0,10 1 0,-8 10 0,4-3-33,-9 9 10,1 0-33,-3 3 34,1 2 11,-2-2 11,2 2 0,-3-1 0,1 1 22,-2-1 45,-2 0 292,0 0-393,0 1 56,1 0-10,-1 0-621,0 0 0,-1 0 0</inkml:trace>
  <inkml:trace contextRef="#ctx0" brushRef="#br0" timeOffset="-67575.73">22796 11332 8310,'-6'21'532,"1"0"1,-4 15-320,9-22 224,0 7-191,0 3 24,-2 8-259,-1-7-1126,0 0 1115,-1-8 45,3 2-34,0-1 56,1 1-33,0-1 0,0-2 22,0-2 0,5 3-23,0-6 12,4 2-56,-2-5 11,1-1 1148,-2-1-1070,9-3-66,-6-2-12,7-1-1032,0-8-458,-5-1 1490,4-4 0,-10 8 0,0 1 0</inkml:trace>
  <inkml:trace contextRef="#ctx0" brushRef="#br0" timeOffset="-67105.73">22729 11556 10181,'16'-1'886,"-3"-1"-628,1 2-23,-1 0-4319,0 0 4219,-2 0 826,2 0-894,-4 0 0,0 0 23,-3 0 33,0 0-90,-3 0 3438,1 0-3359,-4 0-523,0 0 0,0 0 0</inkml:trace>
  <inkml:trace contextRef="#ctx0" brushRef="#br0" timeOffset="-65812.73">22598 12231 9129,'-10'-11'1142,"2"1"-828,6 8-22,1 0-35,-2 2 46,2 0-102,0 0-89,-1 0 1076,1 0-1188,6 0 0,4 0 0,8 0 11,1 1-11,4 0 11,-2 1 34,-2 0-34,-1 0-11,-3 0 45,2 0-22,-8 0-12,1-1 11,-6-1 23,-1 0 0,0 0-777,-2 0 0,0 0 0</inkml:trace>
  <inkml:trace contextRef="#ctx0" brushRef="#br0" timeOffset="-65322.73">22386 12376 9801,'23'4'328,"1"-1"1,-2 0 0,-2-1-71,4-5-102,-2 2-55,-3 0 146,7 1 44,-8 0-100,7 0 10,-10 0-44,9 0-78,-6 0-12,3 0-56,-9 0 135,0 0-34,-5 0-45,0 0-11,-6 0 291,0 0-795,5 0 448,17-10 0,-12 7 0,10-8 0</inkml:trace>
  <inkml:trace contextRef="#ctx0" brushRef="#br0" timeOffset="-64143.73">23193 12006 11852,'-5'36'11,"0"-7"0,5 8-11,-2-9 11,-1 3-6,0-10 1,-2 3-6,1-6 0,0 1 0,-1 5 0,-1 1-6,0-1 1,-1-1 5,-1 8-11,-3 5 56,9-25-12,0-4-21,2-5 357,0-2-750,0-5-168,0 0-1703,2-8-404,2 2 2656,4-4 0,-3 8 0,0 2 0</inkml:trace>
  <inkml:trace contextRef="#ctx0" brushRef="#br0" timeOffset="-62583.73">23140 12085 10081,'0'-19'734,"-1"-1"0,1-13-443,1 25-190,2 1-78,3 1-23,4 0 0,3 0 0,5 1 11,15 0-17,-14 3 1,0-1-1691,0 1 0,1 0 1684,14 0-790,-14 1 813,-3 1 0,-4 0 23,-3 1-12,-3 1 79,-5 2 2961,1 2-2961,-3 4-1,0 2 1179,0 5-1246,-5 2-3391,-6 3 3391,0-6 1,-3 0-34,-6 8 0,7-9 0,0 0 79,-6 6-68,6-10 67,2 0 258,2-10-190,3 0 3347,-5-1-3448,3 0 22,-5 0-78,4 0 11,-1-1-11,7 1-68,1-1-560,2 1 628,4 0-22,5 0 10,19 4 23,-4-1 11,-2 2 1,0 0-1,5 0-17,0 3 1,0 2 5,1 0 22,-6 0 0,-2 0 34,-3 4 23,-5-1 66,-4 0 135,-5 7-167,-2-6-12,-9 5-3426,-4-4 3348,-13 2-317,5-6 1,-1 0 327,-12 5-1,11-6 1,2-1 235,-5-2-2067,2-2 1999,3-3 1795,-2-1-1761,0-1 638,1 0-448,-7-1-335,10-2 78,-3 0-123,11-1 3331,3 2-3364,0-2-12,5 2-68,0 1-4433,2 0 3089,5 0 1412,4-5 0,-2 3 0,1-3 0</inkml:trace>
  <inkml:trace contextRef="#ctx0" brushRef="#br0" timeOffset="-61231.73">23233 11768 9633,'-24'-8'67,"5"0"-45,18 7 68,0-1-1,0 2 191,0 0-168,-1 0 158,2 0-236,4 2-23,5 0 258,14 1-101,-5 0-3224,12 0 3190,-14-2 45,7 1-134,-11-1 11,3 3-34,-8-2 1,1 1-23,-3-2 3437,-1 0-3437,0 0 11,-2 0-11,1 0 23,-2 0-1,1-1-11,-1 1 247,-1-1-684,0 2-504,0 0-538,0 2-1322,4 0 2790,0-2 0,0-1 0,-1-1 0</inkml:trace>
  <inkml:trace contextRef="#ctx0" brushRef="#br0" timeOffset="-60574.73">23364 11649 10641,'37'4'314,"-5"4"-286,-8-2 0,-1 1 62,6 5-57,-8-3 12,-5 1-34,-7-3 45,3 2 0,-9-2 56,1 1 56,-3 0 23,-1 1-12,0 0-22,0 0-67,-6 1-23,-10 6-67,1-4 0,-12 10-11,14-11 11,-3 2 0,8-6-23,4-4-21,1 0-1682,3-3 505,0 2 1221,0 0 0,0 0 0,0-1 0</inkml:trace>
  <inkml:trace contextRef="#ctx0" brushRef="#br0" timeOffset="-59013.73">23682 12337 10955,'23'5'302,"-2"-1"-122,-8-6 10,2-2 79,-2-2-89,2-1-57,-2-3 168,5-7-145,-6 4 111,1-6-22,-9 7 24,-2 1 43,-2 2-22,0 1-134,0 2-57,-1 0-66,-6-1-23,2 4 0,-5-2 0,3 3-12,1 0 12,-2 2-11,0 0-22,-1 0-3426,-3 0 3380,-1 0 12,-2 4-11,-1 3-12,-2 6-33,0 4 33,-1 4 57,2 1 10,2 2-22,4-3 34,3 1-22,5 2 21,1-7-21,2 2 3425,0-10-3404,0-1 12,0 0-23,5 3 23,1-2 0,5 2 0,-2-1-11,3-3 11,-1-1 0,4-1 0,0-2 46,1-1 10,0-1 22,-5-1-22,-1 0-56,-2 0 11,-2 0 34,-1 0-11,-1 0-1,-3 0 23,0 0-516,1 0-884,1-1-449,5-3 1793,0-3 0,-1 2 0,-3 1 0</inkml:trace>
  <inkml:trace contextRef="#ctx0" brushRef="#br0" timeOffset="-58164.73">23828 11861 10193,'22'-4'818,"0"3"-639,-3 3-11,-1 0 23,1-1-46,-4 1-55,2-2 134,-1 2-123,-6-2 0,-2 0 179,-5 0-101,-3 0-212,2 1 21,1 0-290,2 0-572,5 1-594,1-2 1468,1 1 0,-5-1 0,-1 0 0</inkml:trace>
  <inkml:trace contextRef="#ctx0" brushRef="#br0" timeOffset="-57643.73">24146 11556 10910,'8'27'202,"-3"0"-135,-7-1-45,-1 3 23,-1 2 190,2 1-55,1-1-136,0-4 24,1-4-1,0-6 34,0-4-45,0-6-33,0-2-1,0-3-33,0-1 22,4-1-11,3 0-146,12 0-134,-4 0-1379,13 0-391,-11 0 2050,5-6 0,-14 4 0,-1-4 0</inkml:trace>
  <inkml:trace contextRef="#ctx0" brushRef="#br0" timeOffset="-57347.73">24304 11384 13375,'-16'9'124,"4"-2"-113,12-7-4068,0 0 4057,8 0 0,-7 0 0,7 0 0</inkml:trace>
  <inkml:trace contextRef="#ctx0" brushRef="#br0" timeOffset="-56018.73">24503 11622 10933,'-9'-11'280,"0"1"-348,2 16 57,2 0 0,-2 6-11,4 2 33,0 18-11,-1-10 0,2 0 0,1 1 33,0 5-33,1 0-11,0-8 0,0-10 11,0-2 0,2 0 0,1-2 0,2-1 22,1-1 247,0-2 180,9-14-281,10-16-123,-6 3-17,-6 6 0,-4 1 72,-4 6-100,-3-1 90,-2 10-68,0 1-89,0 1-179,0 5 246,0 2-34,0 15 34,4 4-33,-2 0-3393,6-5 3392,-2-11 34,5 1-11,-2-3 0,3 3 11,-1-4 0,0 1 78,5 0 3359,-3-3-3392,-1 0 257,-3-4 247,0-11-470,-3 0 77,1-12-77,-4 4 22,-2-12-79,-1 10-11,-1-7-11,0 12-11,-1 2-11,1 3 22,1 3-34,0 1 23,0 0 0,0 4-57,0 0 12,0 2-3887,0 1 1119,4 0 2824,-1 0 0,2 0 0,-2 0 0</inkml:trace>
  <inkml:trace contextRef="#ctx0" brushRef="#br0" timeOffset="-55388.73">24939 11398 11672,'-8'24'-34,"4"0"23,2-2 11,2 1 11,0 1 23,0-1-1,-1-2 1,0 1 22,-2 7-17,1-6 1,-1 0-29,-3 3-11,0 0-11,-2 1 0,2-2 22,0-4-11,3 1-11,1-10 11,2-3 11,0-7 11,0-2 34,13 1 12,0-1-1,12 2-67,-8-3-79,1-4-436,-7-2-449,4-4-582,-4-1-1222,0 0 2768,-6 1 0,-2 5 0,-3 2 0</inkml:trace>
  <inkml:trace contextRef="#ctx0" brushRef="#br0" timeOffset="-54963.73">24926 11622 11347,'-19'-9'459,"7"2"-301,31 7 66,-2 0 22,-1 0 34,-4-1 22,1 1-33,-4-2 57,0 2 32,-2-2-145,-3 2 145,-2-2-335,-2 2-35,2 0-55,-1 0-235,4 0-584,5 0-4612,8 0 5498,12-2 0,-13 1 0,3-1 0</inkml:trace>
  <inkml:trace contextRef="#ctx0" brushRef="#br0" timeOffset="151312.27">14673 1158 13924,'0'19'-179,"1"-3"101,-1-7 11,0-1-12,0 2 34,0-1 1,0 2-47,0 4-32,0 2-56,0 0 44,0 2 102,0-7-12,0 14 23,0-6-12,0 10 0,0-8 12,0 1 11,0-1-45,0 7 33,0-13-21,0 4-24,0-15 12,0-2 0,0-2 0,0 0 12,0-5 21,0-5 23,0-2 23,-2-6-23,-6-15 0,2 9 5,1 5 1,0-1 16,1-14 1,2 8-23,-1-6 56,1 3-12,1 9-10,0-3 22,1 9 101,-1 0-146,1 0-22,-2-6 11,4 1 22,4-1-100,10 0 11,3 10-90,7-1 157,0 9 5,-3 6 1,3 3 5,-7-3 0,0 2 6,8 3 0,-2 2-17,-5 0 0,-2-1-11,6 5 22,-1 7 45,-17-11 34,-2 9-12,-8-9 11,-9 1 1,-4-3-79,-7 1 6,3-3 0,-2-2 106,-7-1-67,13-2 34,-1 0-79,15-3-45,1 0-503,2 0 302,19 3 235,7 4 0,9 1-12,-2 3-32,-3 3 44,-10-1-3359,5 4 3370,-11-3 12,-5-1-12,-3-1 23,-3 0 33,-2-2-11,-1 8-11,-7-6 3425,-5 4-3403,-20-1 79,0-7-57,12-1 1,0-3 22,-13 1-34,12-1 1,0-2-11,-11 0-63,13 0 1,0-1 50,1-1 22,3 0 12,7 0-23,2 0-11,2 0-11,1 0-34,1 0-11,-1 0-11,3 0-79,-2-1-134,2 0-684,0-1 304,-1-1-797,0-2-740,1-3 2141,0-3 0,0 5 0,0 1 0</inkml:trace>
  <inkml:trace contextRef="#ctx0" brushRef="#br0" timeOffset="152221.27">15070 1568 10293,'29'-4'277,"-1"0"1,1 1-1,11-1 1,-12-3 13,-26 1-21,-2 1-69,0-1 90,-2-3-257,-1 4-34,-3-4 67,-4 6-33,-7 1-1,3 1-33,-2 0-44,7 1 32,-1 0-55,2 0-101,-4 0 11,3 4-235,-4 6 347,4 2-112,-3 9 79,8-7 55,1 5-21,3-8-57,5 12 101,3-8-11,6 9-23,2-13 23,-1 1-12,4-2-10,-1 0-12,12 1-1226,-9-3 1305,9 1-12,-12-6 1,-1 0 55,-4-3-22,0 3-11,-5-3 101,-1 0 157,-3 0-113,-1 0 1282,2 0-1349,0-2-33,10-9-90,-4 1-157,8-8-426,-5 5-2139,6-7 2722,-5 3 0,-2 3 0,-7 7 0</inkml:trace>
  <inkml:trace contextRef="#ctx0" brushRef="#br0" timeOffset="155177.27">15149 1330 9969,'-8'11'-124,"0"3"102,7-10 22,-1 5-90,2-4-66,0-1 44,8 1 224,1-3 448,19-1-33,3-1-202,-2 0 55,-3-3 349,-8-5-505,-7 0 22,2-3 191,-5-8-269,-4 8 158,-1-10-147,-8 12-157,0 1-33,-8 2 22,1 3-22,0 2-303,-17 0 45,12 1 146,-14 3-56,15 2-45,-3 5 67,3 3 134,2 2 23,2 3-56,0 8 56,4-5-11,0 7-22,6-11-35,1-2-66,1-4 72,15-2 1,6-3 285,1-1 0,3-2-430,6 2 0,1 0 239,-1-4 1,-3 0 44,8-1-10,-6 0 44,-4 0-90,1 1 0,-9 0 12,-3 2 11,-7-2-12,-5-1 592,1 0-479,-2 0 504,5-1-560,-2-2-12,7-2-67,-5-3 68,1 2-909,-2 1-155,-3 1-2691,-1 2 3676,-2 0 0,0 1 0,0-1 0</inkml:trace>
  <inkml:trace contextRef="#ctx0" brushRef="#br0" timeOffset="155810.27">15374 973 11627,'-10'16'-112,"-3"14"112,9-13-11,-3 11-12,7-8 23,0-7-11,0 4-34,0-10 1,0 1-12,3-2-292,3-1 1,0-2-807,13 0 436,-4-3 718,21-2 0,-22 2 0,8-3 0</inkml:trace>
  <inkml:trace contextRef="#ctx0" brushRef="#br0" timeOffset="156091.27">15560 668 9901,'0'23'135,"2"-5"-135,-4-16-11,2 0-3451,-1 7 3462,1-5 0,0 3 0,0-5 0</inkml:trace>
  <inkml:trace contextRef="#ctx0" brushRef="#br0" timeOffset="156763.27">15771 682 9633,'-13'23'33,"-8"5"-66,8-14 89,-5 6-112,7-6-23,-6 9 68,6-4-135,-4 9 146,6-4-11,-1 3 11,3 2-89,-1-1 21,2 2 1,1-4 34,4 10-1,0-11 23,1 5 22,0-13-22,0-2-224,6 2 223,2-8 12,2 1 0,-3-8 34,-2-2-34,-2 0 0,-1 0 0,-1 0 22,1 0-145,-1 0-381,4 0 504,3 0 0,-4 0 0,3 0 0</inkml:trace>
  <inkml:trace contextRef="#ctx0" brushRef="#br0" timeOffset="157389.27">15811 840 10675,'11'14'0,"-1"0"-11,-11 8 11,1 0 0,0 1 11,0 0 0,-2 6-11,2-11 0,-1 4-89,1-13-46,0-2-34,0-2-43,0-2 32,0 4 57,0-3-34,0 1 23,1-3 134,3-2 1087,15-18 0,3-9-594,-1 1-454,3-1 0,-2 0 29,-11 5 88,-5 9-133,-1 1 44,-2 5-67,-1-1-235,0 2-695,4-2 179,5-1-358,2 0 335,-3 4-615,-4 0 1389,-4 4 0,-2 0 0,1 1 0</inkml:trace>
  <inkml:trace contextRef="#ctx0" brushRef="#br0" timeOffset="157898.27">15890 907 10249,'6'11'168,"8"8"-134,-5-10-23,7 6-11,-6-8 23,-2 0-23,1-1 11,2 4 246,-3-3-167,2 4 22,-4-3-112,-1 1 56,-1-1-34,-1 1 23,-1 0-11,0-1-45,1 5 11,-1-7 11,2 3 157,-3-9 67,0 0-1366,0 0-46,1 0-907,1-2 2084,-1-1 0,0 1 0,-2-2 0</inkml:trace>
  <inkml:trace contextRef="#ctx0" brushRef="#br0" timeOffset="158528.27">15824 761 10114,'16'2'897,"1"0"-763,3 0 68,1 0-5728,0 0 5616,1-1 33,0 1-1156,-2-2 1044,-3 0 1112,-4 0-1112,-4 0 57,-3 1 55,-3-1 2190,-3 1-2111,0-1 2741,0 1-3458,0 0-1883,0 0 2398,0 0 0,-2-1 0</inkml:trace>
  <inkml:trace contextRef="#ctx0" brushRef="#br0" timeOffset="159008.27">16009 602 9655,'16'17'0,"-1"-2"0,1 0 0,-2-2 11,-2 2 0,2-1 90,2 1 34,-3-5-102,-3 0 1,-6-6 11,-4-2 22,0 0 11,0-1 12,0 2 179,0-1-179,0 2-34,-13 11-56,2-5 0,-9 10 0,7-9 0,4-2-11,3-2-45,3-4-315,2 1 125,1-4 56,0 3-718,0 1-1635,5-1 2543,0 0 0,0-1 0,0-1 0</inkml:trace>
  <inkml:trace contextRef="#ctx0" brushRef="#br0" timeOffset="159584.27">16088 960 9577,'20'14'-564,"-7"-3"0,-7-11 0</inkml:trace>
  <inkml:trace contextRef="#ctx0" brushRef="#br0" timeOffset="160976.27">16274 761 9207,'-2'12'661,"1"-5"-516,-3 4-55,3-8-34,-2 0-45,1 0-11,2 0 0,-3 1-11,3 2 22,-1 4 0,1-1 12,-1 15 66,0-8-89,-1 9 0,1-7 0,1 2 73,0 0 1,0 1-3377,0 3 3438,0 12-12,0-24 11,0-4-78,0-2-44,0-4 10,0 1-22,0-1 0,0 1 3437,0-2-2832,0 0-538,0-17-67,0 4 11,0-15 0,0 9 12,0 0-12,0 0-11,0-1-11,0 2-12,0-7 12,0 9 0,0-6 22,0 10 34,9-12 34,2 4-79,3-4-11,-4 10-91,-4 9-21,-2 0 22,3 4 23,-2 0-101,3 0 167,0 0 12,1 0 0,2 2 0,0 2-11,0 3-90,6 3 101,-7-3-44,5 3 66,-10-3 0,-1-1 12,-2 3-12,-2-3-10,0 2 44,-9 3-56,0-2 22,-9 2-22,-4 1 34,4-5-12,-5 3 12,12-5 33,1-1 258,2-1-213,2-1 23,0-1-102,2 0-10,2-1-304,0 0 158,2 1 33,0 1 1,0 1 21,8 3 68,1 0 0,11 2 56,6 4-33,-5-2 89,7 7-112,-14-6 22,0 1 12,-7-5-1,-3-1-33,-1-2 247,-1-3 123,-2 0-2095,1-1 940,-1 1 1,0 1-1</inkml:trace>
  <inkml:trace contextRef="#ctx0" brushRef="#br0" timeOffset="162187.27">16300 708 11123,'16'-7'56,"1"2"-22,3 10-23,-6-1 11,0-2 1,-8-1-12,-1 0-22,0 1 22,2 0 11,0 1-22,0-2 23,-2 1-23,-1-1 11,-2 0-11,0 0-1476,-2-1 1,0 1 0</inkml:trace>
  <inkml:trace contextRef="#ctx0" brushRef="#br0" timeOffset="162593.27">16393 523 8893,'23'10'145,"0"0"1,-1-1 0,-2 1-3374,-4 4 3318,1 0 920,-5 2-954,-1-2 548,-3 5-560,-4-5 24,-2 5 111,-2-8 1726,0 0-1714,-6 0-101,-2-4 56,-7 1-12,-7-2-134,5 1 11,-2-2-11,9-1-22,2 0-23,2 0-56,2 0-1400,1 4-808,2-1 2309,4 0 0,-2-3 0,3-4 0</inkml:trace>
  <inkml:trace contextRef="#ctx0" brushRef="#br0" timeOffset="164923.27">16657 973 8445,'4'26'291,"-1"-4"-257,-3-10 179,0-2 112,0 5-180,0-3-77,0-2 10,0 2-67,0-3 79,0 4-34,-2-3 0,1 1-23,-1-5 1,2-3 44,0-2-268,0-1-672,0-2-1200,0-3 2062,0-4 0,0 4 0,0-1 0</inkml:trace>
  <inkml:trace contextRef="#ctx0" brushRef="#br0" timeOffset="165359.27">16525 1026 6798,'-6'-7'784,"1"2"-784,5 5 370,0 0 11,0 3 605,13-1-628,-2 2 281,26 2-403,-17-3 178,0 1 1,0-2-203,-4-1-66,7 1 45,-13-2-169,-3 0 1,-1 0-23,-4 0 0,0 1-11,-1-1-740,0 1-191,1 0-2901,4 2 3843,0-2 0,-1 0 0,-2-1 0</inkml:trace>
  <inkml:trace contextRef="#ctx0" brushRef="#br0" timeOffset="166695.27">16975 867 9733,'20'-4'549,"0"1"1,14-6-281,-21 0-68,1-1-66,-2 1-57,0 0 157,-4 2-10,-1 2 66,-4 0-67,-2 3-146,-1 0-66,0 0 21,-5 2-33,-3 0-22,-8 0-113,-18 0 102,12 0-34,-8 0 11,21 1-224,0 5 145,3 1-302,-13 25 258,13-11 145,-1-1 0,0-1 12,6 0 22,1-2 0,3-4 0,0 8 22,1 5-10,0 1-1,-3-2-11,-1-6 0,0 13 45,0-8-34,0 7 45,0-13-45,0-4 45,0-4 134,0-5 113,0-2 582,0-2-851,0-5 11,0-5-45,0-5 0,0-17 11,0 7-17,3 3 1,1 0 5,1-1 11,7-3 0,-2 10 45,9-3-45,-4 3 0,13-7-44,-11 11-1,0 1 12,-6 7-157,-6 1 55,0 2 147,-3 0 78,-2 5 11,1 1-56,-1 5-45,-4 2 56,-4 0-56,-5-1 12,-2 0-12,2-2 22,2-3-33,-1-1 23,2-1 22,1 0-34,-1-1 22,3-2 35,-1 1-68,4-3 0,1 0-471,3 0 337,11 2 111,0 3 12,8 1 22,-1 5-11,-3-1 0,0 1-11,-6 0 0,0-2 22,-4 0-11,2-3 11,-4-2-11,2-3 314,-3-1-101,1 0-191,-1 0-5579,-2 0 5557,2-4 0,-2 3 0,1-3 0</inkml:trace>
  <inkml:trace contextRef="#ctx0" brushRef="#br0" timeOffset="167261.27">17226 1052 8736,'-11'30'449,"1"-6"391,10-17 258,1 2-874,3 0 157,2 0 90,1-7-169,0 0 79,-1-2-168,-3-1-45,2-2-79,-2-4-77,3-4 11,-3 0 10,-1 1-10,0 2-12,-2 1 11,1 3 113,-1 0 89,0 2-112,-1 0-112,-7 1-56,0 1-67,-6 2 11,0 2-68,2 3-22,1 3 101,0-1-89,3 0 134,1-2-235,3 1 78,2-3-729,2 4 102,0-3-68,3 4-761,3-6 1669,6-1 0,-5-1 0,-1-2 0</inkml:trace>
  <inkml:trace contextRef="#ctx0" brushRef="#br0" timeOffset="168210.27">17372 920 11975,'17'-8'638,"1"2"-638,2 4 34,0 1-34,-1 1-11,-1 0 33,1 0 34,-5 1 11,-1 3 45,-10 3 23,-3 13-135,-10 0-56,-9 9 61,-1-11 1,-2-2 5,7-4 0,-2 1-11,-6 4 0,1-2-22,4-2-12,2-3 12,12-7-34,4-3-269,0 0 336,0 4 12,2-2-23,2 3 0,4-2-68,3 0 57,-4-2 22,4 0 23,-6-1-23,5 0 23,-2 0-34,2 0-45,-3 0-33,2 0-34,-3 0-3560,4 1 3413,-5 0 170,4 0-57,-5 0 57,1-1 10,-1 0 68,-2 0-773,1-1 837,-1-8-53,-1 0 0,1-2 0,-2 6 0</inkml:trace>
  <inkml:trace contextRef="#ctx0" brushRef="#br0" timeOffset="168644.27">17318 986 11437,'21'-3'1053,"-1"0"-874,0 6-78,-1-1 56,8 2-101,-7-1 45,4 2 33,-4 0 80,-4-2-69,-2 0-22,-6-3-55,-4 0-35,-2 1-33,1 0 23,-2 0-12,2 0-11,-3 0-112,1 0-224,0 2-460,-1 0-5076,1 6 5872,-1-4 0,0 1 0,0-5 0</inkml:trace>
  <inkml:trace contextRef="#ctx0" brushRef="#br0" timeOffset="175312.27">17888 1039 12120,'-8'2'236,"2"0"-236,6-2 257,0 0-279,2 0 22,4 1 45,15 4-45,-5-3 22,9 5-11,-13-5-11,-1 1 0,-2 0 45,-1 0-34,-2-2 0,0 0 23,-3-1-12,1 1 270,-4-1-2589,1 0 2297,2-1 0,-2 0 0,2 0 0</inkml:trace>
  <inkml:trace contextRef="#ctx0" brushRef="#br0" timeOffset="176426.27">18179 907 12512,'-11'-11'-44,"1"3"32,5 8-21,0 2-12,0 3 0,-2 3 12,1 3-1,1 2 23,1 3-12,3 0 1,0 0-23,1 0 0,0-1 23,0-1-23,0-1 23,0-3-270,6 4 281,-1-7-90,6 1 112,7-7 79,-4-5 45,9-4-135,-8-4 246,-1-8-44,-4 1-90,-2 2 179,-6 4-201,-1 11-23,-1-2-78,0 4-1211,0-1 1211,0 6-23,2 2 12,2 3 0,6 6 22,0-8-23,3 4 12,-3-6 0,0 0 0,-2-3 156,0-2 337,-4 0-12,6-24 1,-1-7-437,-4 11-29,3-11 1,-1 1 5,-7 19-11,0 2 0,0 0 23,0 1-1,0 2-11,0 1-11,0 1-11,0 2-2294,0-2 1,0 3 0</inkml:trace>
  <inkml:trace contextRef="#ctx0" brushRef="#br0" timeOffset="177065.27">18390 1145 11582,'2'3'886,"2"0"-629,-1-7-134,1 1 12,-2-2-12,-2-1-123,0 0 67,0-3-44,0 2-12,0-3 22,0 3-21,0-1 32,0 2 24,-2-1-68,0 5 23,-7-1-23,4 3-23,-3 0 0,2 0-55,0 0-325,-1 0 179,2 0 0,0 1 156,2 1-100,-1 4 101,2 1-90,0 6 22,2-3-1982,0 10 1142,5-12-1221,-1 4 2196,4-11 0,-4-1 0,0 0 0</inkml:trace>
  <inkml:trace contextRef="#ctx0" brushRef="#br0" timeOffset="177712.27">18509 748 11336,'-9'6'0,"-1"1"0,7 3 11,0 2-22,2 3 11,-1 1 0,2 0 11,0 1 0,0-1 0,0 0-22,0 13 22,0-9-11,0 9 0,0-14 34,0 1-34,0 0 11,0 14-22,0-2-45,0 0 45,0-10 0,0-15-34,0-1 22,4-1 113,-1-1-90,4-2-123,-1-5-1659,8-12-549,-5-1 2331,3-7 0,-9 15 0,-1 2 0</inkml:trace>
  <inkml:trace contextRef="#ctx0" brushRef="#br0" timeOffset="178049.27">18457 920 10921,'6'-7'661,"3"1"-403,1 6-202,1 1-11,-5-1-11,-1 0 22,-3 0-45,1 0-112,-1 1-224,2 0-1278,1 5 259,1-1 1344,1 3 0,-4-6 0,-1 0 0</inkml:trace>
  <inkml:trace contextRef="#ctx0" brushRef="#br0" timeOffset="178969.27">18629 616 11403,'-2'22'11,"1"15"-11,1-17 0,5 7 0,2 0 23,0 0-23,2-5 0,0 0 0,0 3 11,-1 9 22,-4-8-16,-2-4 0,-1 1-3364,-1-1 3358,0 10-78,-4-16 89,-3 2-11,-5-3 135,-4 1 459,6-9 78,-3-1-638,9-5 3303,0-1-3326,1 0 90,3 0-134,-4 0-90,3 0-168,-1 0-4068,1 0 4348,0-1 0,1 1 0,-1 0 0</inkml:trace>
  <inkml:trace contextRef="#ctx0" brushRef="#br0" timeOffset="180205.27">18668 1211 11280,'-4'21'0,"1"-1"0,1-5 0,0 13 22,-2-5 34,-1 9-45,1-12 90,-2 2 0,3-7-79,0-3 1,2-9-23,1-3 0,0 3 0,0 4 11,0 1-11,-2 3 0,-1 2 45,0-6 11,0 2 381,1-7-370,2 0-627,0-19 145,0 6-469,0-14-248,0 11 284,0-1 0,0 7 0,0-1 0</inkml:trace>
  <inkml:trace contextRef="#ctx0" brushRef="#br0" timeOffset="180802.27">18483 1303 9957,'7'20'1054,"5"-3"-774,4-14 22,6-1 1,0-1-23,4-1 23,0 0-1,0 0-134,0 0-22,-3 0 235,6 0-246,-9 0-79,2 0-11,-13 0-1,-1 0-21,-3 0-1,-2 0 12,0 0-34,-1 1 22,2 0 1,-3 0 10,1-1-503,-2 1-3486,-4 2 3956,-5 1 0,2 0 0,-2-2 0</inkml:trace>
  <inkml:trace contextRef="#ctx0" brushRef="#br0" timeOffset="182700.27">18999 1105 13005,'-3'25'-45,"0"8"68,2-11-35,0-3 1,1 1 56,0 14-62,0-11 1,0-1 27,-2 8-11,0 0-11,-3-12 11,4-1 33,-1 5-33,1 6-22,-1-7 22,0 7 45,1-13-34,-2-4 34,3-5-23,-1-2 371,1-3-169,0-1-224,0-4-224,0-1 10,0-7-279,0-1-672,0-3-2432,4-6 3597,3 2 0,-1 3 0,-1 8 0</inkml:trace>
  <inkml:trace contextRef="#ctx0" brushRef="#br0" timeOffset="183631.27">18959 1198 10731,'-3'-37'672,"3"7"-482,11 24-89,3 1 11,11 1 34,-5 0-68,0 3 1,0 0-68,6-1-11,6 1 0,-8 1 0,-5 0 0,1 0 12,-5 0-12,-3 0 22,-1 3 34,-6 1 11,1 2 112,-4 9-145,-2-3 56,0 7-46,-8-2-10,-4 1 27,-2-5 1,-3 0-17,-1-1 0,2-2 44,-9 8 68,6-7-22,19-11-371,0 0 180,0 2-11,0 0-45,0 2 23,2-2 55,2 0 12,7-1 22,1 2 11,4-1-11,-1 1 11,0 1 23,-1 1-23,-2-1 34,-2 2-1,-3 0 35,-2 1-68,-1 0 56,-2 3 23,-2-1-45,0 3 44,-3-2-44,-4 2-23,-7-2 1,-4 1 44,-15 3-56,7-5-11,-10 3 11,13-6 46,2-1-34,4-3 133,2 0 1,7-1-45,1-1 23,6 0-5996,0 0 5861,7-3 0,-5 3 0,5-2 0</inkml:trace>
  <inkml:trace contextRef="#ctx0" brushRef="#br0" timeOffset="184484.27">19264 1383 9409,'4'28'-12,"1"-2"24,-5-7 424,0 13-256,0-6-102,0 8 56,0-12 91,0 1-102,0-3-44,0 6-12,0-12-22,0 0 190,0-12 751,0-2-829,1-15-202,4-5 56,8-12 45,0 7-56,11 4 56,-4 7-44,4-1 10,0 3 12,-1 1-34,-3 4 0,-2 0-34,-5 3-22,0 2 22,-5 2 34,-3 0 0,-1 0 34,-3 0-262,-1 0 0,1 0 0</inkml:trace>
  <inkml:trace contextRef="#ctx0" brushRef="#br0" timeOffset="186204.27">14646 894 11885,'18'0'392,"9"2"-313,-4 1-7,1-1 1,1 0-62,-5 0 23,14 2-23,-16-1-22,-6-1 45,3 0 10,-4-2-44,-3 0 101,1 0-34,-7 0 247,0 0-2660,-2 0 1,0 0 0</inkml:trace>
  <inkml:trace contextRef="#ctx0" brushRef="#br0" timeOffset="186846.27">14871 814 11101,'-12'-5'874,"1"1"-594,10 4-258,-1 0-67,2 3 45,7 2 0,3 4 0,8 1-3414,1 0 3459,-1-1-68,-2-1 57,-5-2-45,-2-2 22,-2 0-11,-2 0 11,0-1 23,-2 0-34,0-1 3504,-2 12-3426,0-5-67,-1 12 23,0-7-3404,-4 1 3370,0 1 0,-4 0 0,2-2 12,-2-1 156,1-2 22,2-6-22,2-2 3897,1-3-3920,0 0-145,1 0-504,0 0-2174,1 2 683,0-1 1995,0 0 0,0 0 0</inkml:trace>
  <inkml:trace contextRef="#ctx0" brushRef="#br0" timeOffset="188122.27">14884 1608 12412,'-6'19'22,"3"-3"-44,1-9-1,2 0 12,0 1-34,0 1-11,0 1 11,3 2 45,5 0 0,2-1 12,3-1-12,-3-3-90,6 1 168,-6-5 34,6-1-67,-5-2 45,2 0 291,8-7-202,-8 3 572,7-11-572,-16 7-11,2-4-123,-6 3 112,0-10-45,0 7-124,0-10 12,0 13 34,0-1-34,0 3-11,0 4 33,0 0 34,-2 2 315,0-1-147,-2 0-157,0 0 123,-1-1-78,1 1-89,-3-1 21,3 2 1,-2 0-45,4 1-45,-1 0 23,1 0 22,-1 0 0,-5 0 0,1 0-22,-4 0-34,1 1 22,3 0-22,-2 2-90,2 0-258,-4 2 225,3-2 45,-3 2-124,5 0-89,1-1-225,4-2-122,0 2-1032,1 1-324,0-1 2050,4 2 0,-4-4 0,4-1 0</inkml:trace>
  <inkml:trace contextRef="#ctx0" brushRef="#br0" timeOffset="190232.27">18999 920 13633,'15'-6'-11,"6"1"11,8 5 11,0 1 28,-9 0 1,0 0 49,8 1-66,2 1-12,-15-2 45,-2 0 22,-5 0-22,5-1 0,-7 1-22,0-1 22,-3 0-23,-1 0-7170,-1 0 7137,-1-1 0,0-1 0</inkml:trace>
  <inkml:trace contextRef="#ctx0" brushRef="#br0" timeOffset="190858.27">19197 695 8109,'25'18'437,"-2"0"-45,-7-1-168,4-1-67,10 5-11,3-3 122,-2-4 450,-3-3-539,-12-7 79,-7-1-12,-7-3-235,-2 2 57,0 1 10,0 4 101,0-1 12,0 12-79,0-5-22,-2 7 22,-3-6 683,-12 4-705,7-7-90,-8 1-12,14-7-10,-3-1-34,1 2 22,-1 0 23,3-1-134,0-1-281,3-1-79,0-2-4369,1 0 4874,8-4 0,-7 3 0,7-2 0</inkml:trace>
  <inkml:trace contextRef="#ctx0" brushRef="#br0" timeOffset="191739.27">19753 894 12400,'-8'11'348,"1"-2"-248,7-9-2472,0 0 1,0 0 0</inkml:trace>
  <inkml:trace contextRef="#ctx0" brushRef="#br0" timeOffset="191876.27">19753 894 5790,'0'0'0</inkml:trace>
  <inkml:trace contextRef="#ctx0" brushRef="#br0" timeOffset="193358.27">19567 1383 10641,'17'-8'1087,"-1"1"-1009,-5 0-10,1 3-23,-3-1 78,0 2 45,-3 0 314,3-3-281,-3-1 12,4-3-135,-1-1-44,-1-2-12,0 0 23,-1-2 45,-4 2 56,0 2-3269,-1 1 3291,-2 3-22,0 1-34,0 1-45,0 2-179,-19 2-90,9 0-111,-17 2-2,14 3 69,-2 4 78,0 4 3414,2 1-3313,0 2-112,5 1 100,2 0-21,3 1 44,3-1-56,0 2 44,0-2-21,6 0 78,2-3-1,3-1 1,0-2 11,-1-1-22,-1-1-1,0-3 23,0-2 68,3-1 156,2-1 280,10-1-370,-5 0 12,5 0 111,-12 0-10,-1-1-56,-2 0-124,-4-3-78,0 4-146,-2-2 67,-1 2 79,0 0-90,0 0-23,2 0 102,-2 0-224,2 0-550,-1 0-649,0-1-942,2-5 2387,0-5 0,-1 3 0,-2 0 0</inkml:trace>
  <inkml:trace contextRef="#ctx0" brushRef="#br0" timeOffset="194000.27">19899 867 12949,'0'25'-56,"0"1"56,-5-1 11,1 0-11,2-1-22,0-3 11,1-4-112,1-3 89,0-5-22,0-2 11,3-5-235,3 0-1961,20-8-246,-6-4 1808,-2 1 1,-2 0-1,-3-3 1,-4 2 0</inkml:trace>
  <inkml:trace contextRef="#ctx0" brushRef="#br0" timeOffset="194200.27">20044 655 10697,'-25'18'-4661,"6"-3"4661,23-7 0,-2-3 0,2-4 0</inkml:trace>
  <inkml:trace contextRef="#ctx0" brushRef="#br0" timeOffset="194806.27">20004 642 12714,'26'25'-16,"0"0"0,1-1 1,-2-1-1,-2 0 1,-8-3 15,-17 6-6,1-6 0,0 3 12,0 8 0,-1 2 5,1-6 0,-1-2-11,1 7 0,0-3-11,0-3-12,1-4-10,0-4-12,0 0-11,2-6 56,1 0 22,3-6-22,-1-2 23,1 0-46,-2 0 12,1-2 11,-2-1 0,-2 0 213,3-1 179,-4 0-157,3 0 35,-1 0-270,-1 0-1636,0 0-68,1 0-189,2-1 1893,3-3 0,-3 3 0,-1-3 0</inkml:trace>
  <inkml:trace contextRef="#ctx0" brushRef="#br0" timeOffset="196129.27">20190 695 12904,'9'-15'45,"-2"3"-45,-7 12-89,0 0-124,-2 0-190,-3 7 89,-4 3 89,-3 8 113,-2 3 45,-4 9 67,5-10-3403,-4 4 3403,9-13-22,2-1 10,-3 3 12,4-5 0,-6 8 0,5-8 0,0 2 3392,4-5-3403,1-3 11,1 0 617,0-2-606,0-3-11,1-2-22,14-14 33,-4 3 11,13-8-22,-7 8 0,0-2 11,9-7-11,-12 12 0,-1 0-11,13-14 11,-5 4 45,-10 11-34,-5 6-11,-1 1 0,-3 4 23,-2-1 44,2 0 90,2-2-113,0 0 46,1-1-56,1 2-34,-5 1-23,4 1-22,-5 0 561,1 1-449,-1-1-45,1 1-3966,0-2 3944,-1 0 0,0 1 0,0 0 0</inkml:trace>
  <inkml:trace contextRef="#ctx0" brushRef="#br0" timeOffset="199650.27">16115 1131 12703,'-9'7'-34,"-1"-2"23,7-4 0,-3 0 11,2 1 0,0 0 0,1 1 11,-2 0-11,2-3 11,-5 4 68,3-3-35,-2 1 12,4 0-56,2-2 0,0 1 12,0-1-1,-1 0-11,1 1-101,-2 1 101,1 0-56,-1 2 11,2-1 23,0 0 11,1 0-12,0-1-10,0 2 21,0 0 12,0 1 0,0-1 0,0-1-89,0 2 22,0 0-68,2 0 113,1-1 11,2-2 11,0-1 11,-1-1 0,3 0 0,-1 0 12,5 0-12,-1 0 11,6 1-22,-4-1 0,-1 0 23,-2 0-1,-1 0 12,-3 0 10,4 0 35,-5 0 44,1 0 23,1-2 33,-2-2-134,1-1-12,0-1-33,0 1 23,-1 0-23,3-1 0,-3 2 11,0-1 101,0 2 45,-2 1 0,1-2-56,-3 2-11,2-1 22,-2 1 100,2 0-55,-2-1-45,0-1-56,0 2-11,0-2 0,0 0-34,-4-3-22,0 3 11,-3-3 0,3 3 11,0 2 0,1 1-11,-1 0 11,2 1 34,0-2 56,-3 2-56,2-2 55,-3 0-66,0 0-34,0 0 0,3 1-134,1 1-1659,2 0 0,-1 0 1</inkml:trace>
  <inkml:trace contextRef="#ctx0" brushRef="#br0" timeOffset="201602.27">20401 788 11919,'-5'-10'851,"1"1"-661,1 6-10,-1 0-80,2 1-77,2 1-23,-2 1-56,2 0-23,-2 0-548,2 0 526,-1 1 45,1 4 34,0 3 11,0 5 0,0 4 11,0 15 11,0-12 0,0 1-11,0 1 0,0-2-136,0 3 1,0-3 135,0 4 0,0-4-11,0-5-3287,0-4 3298,0-4 0,0 1 0,0-1 0,0-1-23,0 3 189,0 1-177,0-1 3392,0-1-3325,0-5-34,0-2 729,0-1-628,0-3-90,0-4-21,0-6 10,0 0-33,3-2 11,2-3 22,5-2-33,0-1 11,1 1-11,1 2 11,7-7 78,2 0-55,1 0 56,-3 6-12,-7 6 45,6-7 22,-3 4-66,2 0-24,-8 5 1,-4 7-11,-3 3-34,-2 0-1894,0 1 426,0 2 493,0 1-89,0 3-863,0-2 1927,0 0 0,0-2 0,0-1 0</inkml:trace>
  <inkml:trace contextRef="#ctx0" brushRef="#br0" timeOffset="202635.27">20335 959 10641,'-1'8'336,"1"-2"-257,1-6-1,-1 0 45,2 0-55,-1 0-1637,12 0 1569,-9 0 45,9 0 55,-12 0 528,-1 0-628,2 0 23,-1 0 100,6 3-33,-2-1 22,3 3-56,-2 0 44,0-1-10,-1 1 156,7 3-190,-3-2 0,4 3 23,3 3-46,-6-3 102,8 3 11,-5-1-135,-3-4 23,-1 2-1,-1 0 35,0-2-46,5 5 45,-3-2 34,1 0-45,-1 0-11,-3-3 515,1-1-235,-5-3 90,1-2-718,-4-1-616,1-1-683,-1-3-595,1-4 2197,-1-7 0,0 6 0,0 1 0</inkml:trace>
  <inkml:trace contextRef="#ctx0" brushRef="#br0" timeOffset="203417.27">20507 655 9521,'-24'-2'238,"0"0"1,2 0 0,5 0-25,10 2-35,0-1 34,3 1 22,-2 0 90,4 0 45,-1 0 549,1-1-785,1 1-33,-1 0-202,1 0 101,9 0 22,-1 0-10,9 0 88,7 2-44,-8 0 12,7 2-35,-11-3 102,-1-1 67,3 1 100,-1-1-167,-3 1-79,-3 0-11,-3-1-191,-1 1-268,1-1 21,0 2 12,0 0-997,5 0 156,-2 0-514,2-1 1736,-2-1 0,-4 0 0,0 0 0</inkml:trace>
  <inkml:trace contextRef="#ctx0" brushRef="#br0" timeOffset="203839.27">20573 537 9812,'31'2'280,"-2"4"-135,0 9 24,-7-4-46,2 5-11,-9-3 23,-9-3 89,1 3-112,-7-2 101,0 2 22,-18 10-224,4-4 22,0-5 1,-2-1-23,-11 6 12,9-6 55,0-4-33,14-5 79,2-4-1873,2 0 1749,9 0 0,-8 0 0,6 0 0</inkml:trace>
  <inkml:trace contextRef="#ctx0" brushRef="#br0" timeOffset="204785.27">20586 1066 10966,'4'20'11,"-1"0"1,3 9-7,-6-9 1,0-1 27,-4 14 1,1-10 11,-3 4 179,3-13 235,1-8 158,2-1-237,0-5-380,0-7 0,0-3-67,0-8 61,2-1 1,4 0-73,8-5 38,-4 7 1,1 2-2248,9 6 2231,-3 5-22,-10 4 67,-1 0 11,-4 0 22,0 0-661,-1 0-2946,7-3 3585,-1-2 0,2 2 0,-4-2 0</inkml:trace>
  <inkml:trace contextRef="#ctx0" brushRef="#br0" timeOffset="205372.27">20758 867 8344,'-9'25'0,"1"-6"0</inkml:trace>
  <inkml:trace contextRef="#ctx0" brushRef="#br0" timeOffset="206402.27">20944 735 9834,'-13'18'-4,"0"1"1,1-2-1,3-1 4,6 0 11,-1 11-22,3-5 11,-2-3 0,0 0 67,-2 4 34,-1 5 0,0-12 11,1-3-90,1-3 45,0-4 13,3-2-2,-1-3-78,2 0 930,0 0-359,0-14-582,0 2-456,0-14 411,0 5-1,4-1 1,1 0-56,4-8 101,0 6 0,1 1-3249,7-2 3227,3 3-600,0 4 644,-4 3-11,-1 6-45,-4 3-33,-4 3-23,0 2 372,-2 0-282,0 0 3075,0 0-3008,2 4 1025,-3 1-1070,2 7 0,-4-1 0,1 2-11,-2-1 123,0 9-67,-1-9 135,0 12-79,-4-15-22,-2 4 11,-7-5 44,-8 2-145,3-3 34,-5 1-34,-5 0-448,8 11 414,3-8 34,16 10 50,18-7 1,4-1 72,2 5-61,0-2 0,-1 1-51,-5-2 34,-2 0-12,-4-3-10,-2-3 21,-4-4-10,-2-2 44,0-2 68,-3-1-4258,0 0 4112,1-5 0,0 3 0,-1-3 0</inkml:trace>
  <inkml:trace contextRef="#ctx0" brushRef="#br0" timeOffset="206853.27">20904 629 11728,'16'7'247,"0"-1"-214,2-1 12,-3-1-22,-2 0 10,-3-1-10,-3 0-23,-2 0-23,-1 0-2319,7 0-33,-1-2 2375,4 1 0,-7-2 0,-3 0 0</inkml:trace>
  <inkml:trace contextRef="#ctx0" brushRef="#br0" timeOffset="207233.27">21063 537 9162,'-6'1'1423,"0"1"-1546,6-2 112,0 0 0,16 6 11,-2-2 28,5 4 0,0-1 5,5 3-33,6 3 23,-15-6 55,-2 2-33,-8-3 56,0 1 380,-5 1-290,0-3 10,-7 2-10,-1-3-101,-6 0-90,-1 0 0,-1-1-113,-13 15 24,13-7-606,-5 12 113,19-14-214,2-2-55,0-3 851,7-2 0,-6 0 0,6-2 0</inkml:trace>
  <inkml:trace contextRef="#ctx0" brushRef="#br0" timeOffset="208385.27">21115 867 10137,'-9'12'1669,"0"-3"-1310,8-7-45,-2 0-101,2-1-247,0-1 359,19 2-269,-5 0 11,17 1-11,-11 0-11,-2 0 0,-3 0-34,-2-1 56,-3-1-45,-5-1 35,0 0-57,-4 0 11,3 0 12,-3 0-46,2 1 23,-2-1 56,2 1-56,0-1 0,0 0 0,0 0 23,0 0-1122,-2 0 102,1 1-2790,2 2 3787,-3 0 0,3 0 0,-3-2 0</inkml:trace>
  <inkml:trace contextRef="#ctx0" brushRef="#br0" timeOffset="209504.27">21486 748 9733,'4'24'23,"-2"-4"-23,-2-10 0,-2 1 0,-1 9 22,1-2 331,1 0 1,1 2-108,-1 5-123,1 10-11,-2-13-22,2-3-45,-1-2-45,1-9 0,0-2 11,0-6 437,0 1-437,0-4 0,0 1-11,0-2 0,0 2-5479,0 1 5479,0-1 0,0 1 0</inkml:trace>
  <inkml:trace contextRef="#ctx0" brushRef="#br0" timeOffset="210374.27">21169 840 9655,'-12'18'78,"1"-2"1,7-3-23,1 1 168,-4 6 325,0 7-213,-1-1-212,-1 0-80,1-11-44,1-4 56,2-3 12,0-3-46,4-1 12,0-2-57,1-1 23,0 2 34,0 1-12,-1 6-22,0-4-537,1 2-271,0-6-222,0-3-1178,5-4 2208,2-4 0,1 1 0,-2 1 0</inkml:trace>
  <inkml:trace contextRef="#ctx0" brushRef="#br0" timeOffset="211306.27">21407 907 8702,'-16'14'465,"-1"0"1,-8 8 26,24-22 1156,1 0-1648,6 0 22,0 1 35,7 0-13,-2 0-10,0 1-23,0-1 23,-1 1 123,5 1 33,2 0 135,2 1-112,4-1 11,-2 2 314,9-3 33,-6 0-179,1-2-3762,-14 0 3382,-4 0 32,-5 0-21,0 0 44,0 0-1471,-1 0 0,-1 0 0</inkml:trace>
  <inkml:trace contextRef="#ctx0" brushRef="#br0" timeOffset="212376.27">21513 880 8747,'-11'6'-22,"3"-1"44,4 3 180,3-3-22,-1 4-80,0 0 46,0 2 33,-1 11-78,1-7-11,-1 7 10,1-6-55,-2 0 358,-1 12-290,0-5-35,1-4 1,0-1 111,-5 12-156,1-5 33,-3-2-11,7-12-33,-1-2 145,5-4-45,0-5-5288,0 1 5165,2-7 0,-2 5 0,3-5 0</inkml:trace>
  <inkml:trace contextRef="#ctx0" brushRef="#br0" timeOffset="212956.27">21804 801 6249,'0'0'0</inkml:trace>
  <inkml:trace contextRef="#ctx0" brushRef="#br0" timeOffset="213712.27">21804 801 11750,'-4'28'14,"1"0"0,-1-1 0,0 12 0,-1-5 54,-2-4-1038,-1-2 1082,2-4 219,0-5-253,2-2 86,2-9 71,1-1-67,1-7-179,0 0 509,-2 2-509,0 1 11,-2 2 11,2-2 11,1 0 426,-1-2-448,2-15-78,2 3 78,3-11 0,8 1 11,11-5 34,-3 4-90,4 0 112,-5 4 12,-5 6-46,6-7 23,-5 5-56,1-1-3381,-2 1 3381,0 1-1551,-6 4 1585,-2 3 22,-5 3-56,-1 2-1064,-1 1 134,-1 4 2422,0 0-3195,-3 3 2282,0-2 1,1-2 0,1-1 0</inkml:trace>
  <inkml:trace contextRef="#ctx0" brushRef="#br0" timeOffset="214316.27">21724 973 10103,'28'15'337,"-4"-1"-113,-14-3-202,-1-1 258,4 3-56,-2 0-145,-2-2 33,1 0 56,-1-3 123,0 3-201,-2-4 22,1 3-45,-4-5-11,0-1 11,-1-2 12,-1 0 22,0 0-57,0 0-21,0 1-23,0 0 11,0 0-78,0 2 268,5-1 236,-5-2-370,2 0-895,-4-2-203,0-2-661,0-2 1692,0-1 0,0 2 0,0 1 0</inkml:trace>
  <inkml:trace contextRef="#ctx0" brushRef="#br0" timeOffset="-214264.46">21922 1105 10114,'24'-5'785,"-4"2"-763,-12 2-10,1 1 212,6 0-168,-7 0 22,9 2-78,-10 1 90,-2 4 89,-1 8-11,-3 4-44,-2 2-80,-15 8-21,1-10-18,-3-2 1,-2-2-6,-1 3 11,-6 3-11,19-13-22,3-3-12,5-3-123,0 1 123,0 0 34,0 1 34,0-1-34,1 0-67,3 0 67,2-1 145,5 2-111,-2-2 56,6 0 33,-3-1-44,1 1-23,0-2-34,-8 1 12,-1-1-202,-4 0-852,0 0-560,0-2-1905,0-1 3485,-1-4 0,1 3 0,-1 0 0</inkml:trace>
  <inkml:trace contextRef="#ctx0" brushRef="#br0" timeOffset="-212848.46">21843 1237 10271,'15'0'975,"-3"-2"-728,-11 1-68,-1 1-67,2-2-33,0 0 66,1 0 124,1-2 11,1-1-45,0-1 1,1-2 100,2-4-246,-1 5-68,0-3 79,-3 7 157,-3-1 111,0-2-55,-1-2-180,1 0-55,-1 2-35,2 3 35,-2 1-90,0 2-180,1-1 124,0 1 67,1 0-56,1 0 22,0 0 23,0 0-22,3 0-57,-2 0 45,3 0 34,0 0-34,0 0 23,1 3 22,-2-3 33,-1 4 1,-2-3 11,-1 1-1857,-2-2 1,0 0 0</inkml:trace>
  <inkml:trace contextRef="#ctx0" brushRef="#br0" timeOffset="-209046.46">21962 1145 9935,'-14'12'56,"3"0"56,7-2 124,2 0-4208,0 3 4017,-1-4 927,-1 3-703,0-2-157,0-2-56,-1 3 235,-1 5-269,3-7 3404,-2 5-3292,0 5-100,4-13-23,-4 8 23,5-14 829,0 0-908,0-3 22,0 0 12,0-8-11,0-2 22,0-1 11,3 0 67,0 4-55,3 2 22,1-2-45,1 0-23,0 0 23,2-1 23,-2 2 156,5-6-179,-5 8 56,1-3-11,-9 9-717,0 0 604,0 4 35,0-2 380,0 1-257,0-2 22,-2 0-79,1 0-33,0 0 11,0 0-22,0 0 0,-1 0 11,0 0 0,0 0-78,1 0 33,-1 0-123,0 0 89,0 0-21,1 0 100,-1 0-23,1 0 23,-1 0 56,2 0-11,-3 0 11,3 0-22,-2 0 33,2 0-45,-2 0 113,2 0-57,-2 0 23,1 0-101,-1 0 0,2 0-45,-1 1 67,-1-1-55,2 1 78,-2-1-45,1 0 0,1 1 0,-2 0 112,2-1-135,-1 1 23,0-1 460,1 1-460,-1-4 0,1 2-34,0-2 34,0 2-168,0 1 145,0 2 46,0 5 10,-3 3-21,-4 14-3438,1-5 3426,-3 5 22,5-8-10,-2-1-1,1-5 22,2-1-21,2-7 123,1-1 3279,0-9-3403,0 1 12,1-15-23,2 6 33,2-5-21,1 7 32,0 1-10,-1 1 33,-1 3 23,-2-1-90,0 6 45,-2 1-45,0 3-528,0 0 540,0 15 10,0-6 0,0 15-22,0-8 12,-3 0-12,-1 1-23,-3 0 23,0 1 23,-2 5-12,1-8-11,-1 2 57,5-10-57,2-3 22,1-2-67,1-2 191,0-3-113,0-4 1,7-4 0,1-6 10,14-7 12,-7 5 45,8-5-90,-11 10 79,1 1 78,-1-1 22,-3 5-55,-1 1-57,-3 6-78,-3 0-34,2 1 12,-1 0 11,1 1 0,1-1 11,2-1 0,6 0 22,-1-1 0,3-1 57,-6 2 145,-2-1 12,-2 2 212,0-3-314,-1 3-44,-1-1-45,-2 1-45,-1 1 11,-1 3-11,0-1-11,1 1 44,-2-1-33,2-2-403,-1 1-5065,0-1 5468,-1 0 0,1 0 0,0 0 0</inkml:trace>
  <inkml:trace contextRef="#ctx0" brushRef="#br0" timeOffset="-207906.46">22161 1079 12949,'19'2'11,"-4"2"68,-12 2-23,-1 4-11,-2 1 11,0 3 11,0 3-56,-7 1 11,-3 3-10,-7-1 4,3-2 1,-1-1-17,0 0 0,-6 9-45,19-23 23,1 0-34,1-1-56,0 0 45,0-1 56,0 1-1,0-1 57,6 0-45,0-1 34,6 0-34,0 0 11,0 0 45,2 0-56,0 0 11,-2 0-11,0 0 11,-4 0 1,-2 0-12,-3 0 11,-1 0 0,0 0-22,-1 0 0,0 0-1,1 0 12,1 0 0,1 0 0,2 0 12,-1 1-12,0 0-90,-2-1-33,-1 0-90,-1 0-145,0 0-3138,0-6 3496,1 1 0,-1-3 0,-1 3 0</inkml:trace>
  <inkml:trace contextRef="#ctx0" brushRef="#br0" timeOffset="-207362.46">22068 1158 8613,'9'15'1423,"0"-3"-829,0-12-67,1 0-35,2 1-88,2-1-68,1 0-168,0 0-145,0 1 189,5 2-122,-6-1-23,4 3 23,-9-4 44,-1 1 158,1-1-57,0-1-156,1 1 89,-3 0-112,3 0 56,-3-1-56,-2 0 0,-1 0 11,-2 0-1692,-2 0 863,0 2 0,0-1 1</inkml:trace>
  <inkml:trace contextRef="#ctx0" brushRef="#br0" timeOffset="-205939.46">22280 853 10641,'-17'-11'1008,"3"1"-851,12 10-100,0 0-68,0 0 268,1 0-234,4 2-1,0-1-11,3 2 0,2-2 45,-2 1 45,3 0 78,0 2 404,15 7-460,-8-2-67,7 3 124,-17-3-113,-4-3 68,-2 5-124,-1-1 67,-17 15-78,-2-5 5,-5 1 1,-2 3-28,3 0 0,1-1-18,4-3 1,2-1 16,2 0 1,4-2-157,11-7 111,2-3 35,4-2 66,10-1 80,5-3-3438,1 0 3404,-3-1-119,-8 0 62,-3 0 34,0 0-56,-4 0-11,2 0 11,-4 0 3367,1 0-3390,-1 0-169,2-1-223,1 0-78,1 1-202,-2 0-1008,4-2 112,-4-1 1591,3-1 0,-5 1 0,-1 0 0</inkml:trace>
  <inkml:trace contextRef="#ctx0" brushRef="#br0" timeOffset="-205502.46">22148 1000 12232,'22'-5'89,"-1"0"1,3 1 0,-1 1 78,2 3 11,0 4-11,-1 0 90,-9 1 0,-3 0-3437,-2-3 3314,0-1-12,-3-1-34,0 1-55,1 0-23,-3-1-11,1 1-481,-4-1 1542,5 0-1061,-4 0 0,3 0 0,-5 0 0</inkml:trace>
  <inkml:trace contextRef="#ctx0" brushRef="#br0" timeOffset="-204693.46">22571 1000 12904,'14'1'651,"2"1"-360,1-1 246,15 1-346,-6 0-79,10 1 247,-5-2-169,-8 0 146,5-1-168,-17 0-56,0 0 45,-10 0-5826,0 0 5669,-1-5 0,0 5 0,0-4 0</inkml:trace>
  <inkml:trace contextRef="#ctx0" brushRef="#br0" timeOffset="-203533.46">22928 840 11381,'-18'1'190,"3"0"-257,14-1 11,-2 1 45,2 5-12,-1 5 23,2 5 101,-1 16-23,1-5-1611,0-2 0,0 0 1589,1 2-56,8 6 605,7-24-169,7-5-262,0-15 0,0-4-447,2-2 284,-4 1 1,-3 0 3228,-7 4-3005,-4-4-212,-4-2-35,-2 3 12,-1 3-89,0 10 435,0 1-571,-1 1 192,1 2 33,-2 4 0,2 3 0,0 4 0,8 7-34,-1-5 34,8 6 0,-2-9 179,18 3 326,1-8-500,-13-2 1,0-2 111,1-7 1,-2-4-28,3-5-12,3-14-78,-10 2 90,-5-2 11,-7 5 0,-1 1-101,-6-6-12,0 7 1,0 2 11,-10 5 0,-3 0-22,7 8-23,1-1-45,7 5-10,2 1 10,-1 0-1904,2 0 907,-1 4-605,1-1-1221,3 3 2913,1-2 0,0-1 0,0-2 0</inkml:trace>
  <inkml:trace contextRef="#ctx0" brushRef="#br0" timeOffset="-203016.46">23325 986 11157,'-8'22'227,"-1"1"1,2-3 0,2-2 209,5-7-235,0-1-34,3-2 123,1-3 79,4-4 381,2-1-236,3-5-291,2-4-168,0-6 12,-4 0 66,-2-7-134,-5 4-157,-3-4 78,-1 6 1,-9-5 223,2 11-145,-8-1-134,3 11 67,2 4-68,-3 11 113,7 0-751,0 21 213,6-17-146,0 9-123,0-16-370,0-5-807,0-1 2006,3-3 0,-2-2 0,1-1 0</inkml:trace>
  <inkml:trace contextRef="#ctx0" brushRef="#br0" timeOffset="-202323.46">23484 668 12266,'3'22'123,"-1"-2"-112,-3-6 57,-1 3-35,-3 9 102,2 5-46,-1-1 79,4-2 0,0-11 45,0 0-67,0-1-134,0-2 111,0 11-123,-3-9 33,2 10 12,-3-10-45,4-1 79,-1 3-91,1-5 12,0-4 79,0-5-79,0-4 246,2 0-179,-1 0-67,2 0 45,0 0-45,0 0-34,3 0-189,0 0-248,3-1-1064,4-2 291,-2-1-493,3-5 1737,-7-1 0,-2 5 0,-3-1 0</inkml:trace>
  <inkml:trace contextRef="#ctx0" brushRef="#br0" timeOffset="-201977.46">23418 828 12972,'-4'6'527,"3"-1"-314,19-1-213,-5-2 56,-2 0-292,0 0-100,-8 0-213,6 0-56,-4-1-684,1-1-380,4 0-1513,0 0 3182,0 0 0,-4 0 0,-3 0 0</inkml:trace>
  <inkml:trace contextRef="#ctx0" brushRef="#br0" timeOffset="-201355.46">23616 616 9733,'12'16'779,"-1"1"0,9 11-342,-7 0-291,-1-2 145,-1 3-100,3 1 223,-5 0-201,2 1-23,-1-1 85,-6-8 0,0-1-208,1 10 6,-4-12 0,0 0 106,-2 14-101,-5-10-78,-1 4 78,-4-12-78,3-3 90,-3-2-45,6-5 0,-2-2-45,7-3-594,-2 0-627,1-1-2298,-2-7 3519,3 0 0,-2-1 0,2 4 0</inkml:trace>
  <inkml:trace contextRef="#ctx0" brushRef="#br0" timeOffset="-199043.46">18351 2322 10462,'-18'17'639,"4"-4"-471,12-11-23,2 0 12,0-2 650,0 2-673,4-2 169,9 1 156,6 0-66,9-1-169,1 0-62,-7 0 0,1 0-27,10 1-1747,-2 0 0,-1 0 1634,3 1-22,-13 0 0,-1-1 34,-3 0 33,-9 0-22,-4-1-45,-2 0 0,-1 1-23,1-1 1992,4 0-2876,-1 0-2813,8-3 3720,-5-5 0,1 2 0,-6-1 0</inkml:trace>
  <inkml:trace contextRef="#ctx0" brushRef="#br0" timeOffset="-198517.46">18364 2547 12098,'25'0'59,"0"0"1,-2 0 0,-2-1 198,2 1 156,4 3-223,4 0 44,-4 1 191,7 0-191,-11-1 0,0-1 23,14 2-113,-16-2 1,-3-1 124,-5-1-24,-3 0-67,-4 0 1,-2 0-124,-3 0-3138,-1 0 853,2-2 2229,2-6 0,-1 5 0,0-4 0</inkml:trace>
  <inkml:trace contextRef="#ctx0" brushRef="#br0" timeOffset="-197728.46">19343 1978 11784,'9'18'22,"-2"0"35,-7 12-57,0-7 33,0 12 6,0-11 1,0 0-40,0 7 0,0-8 0,0 0 0,0 11 22,0-10 23,0 6 0,0-12-23,0-5-22,0 0 0,0-4 0,0 0 0,0 2 135,0-1-23,0 0-56,0-1 33,0-3 214,0-4 21,0 0-368,0-2-1715,-2-12 694,1 2-885,-1-10 1950,2 3 0,0 7 0,0 2 0</inkml:trace>
  <inkml:trace contextRef="#ctx0" brushRef="#br0" timeOffset="-196692.46">19382 2071 12300,'7'-14'280,"10"1"-5829,1 6 5650,9 2-23,-2 1 1406,3 1-1316,2 0-123,0 2-23,-1 1 851,-5-1-895,4 1 22,-11 0 100,7 6 2,-13 3-1,-1 15 56,-7 7-113,-5 0-10,-7 2-476,-6-11 442,-7-1 12,1-3 10,-2-3 45,3-3 0,2-4 1,2-4-24,2-2 1,1-2-22,1 0 33,2 0 3139,2 0-3072,2 0 629,3 0-887,1 0-32,3-3 245,8 0 11,18-3-89,0 4 0,9-2-3414,-10 3 3414,-4 1 0,0 1 11,-1 3 45,-4 4 34,1 11 22,-9-2-56,-2 6-11,-7-3 55,-10-1-32,-6 2-35,-8-4 102,-5-2 1712,11-7 1,-4-3-1389,-10-1 0,-3-2-375,13 1 0,0-1-28,-8-2 0,3 0 68,12 0-34,4-1-113,5 0-33,3 1-11,2 0-1423,1-1 918,0-1-212,0 0-449,0-2-3652,8-11 4885,3 0 0,-1 0 0,-3 5 0</inkml:trace>
  <inkml:trace contextRef="#ctx0" brushRef="#br0" timeOffset="-195931.46">19462 1780 10125,'-31'-3'315,"4"1"-203,25 3 89,0 0-21,2 1 693,0-2-346,19 1-135,8-1-347,11 1-17,-17 0 0,-1 0 129,12 4-79,1 1-478,0-1 467,-5-1-110,-3 0 167,-3-2-3276,-9 0 3152,0-1 0,-10 0 0,2 1 33,-1-1 379,1 2-378,1 0 150,-1-1-184,-1 1 3459,-2-2-7348,-2 0-267,-5 0 4156,-3-1 0,2 0 0,-2 0 0</inkml:trace>
  <inkml:trace contextRef="#ctx0" brushRef="#br0" timeOffset="-195467.46">19687 1687 11045,'18'8'134,"2"0"-89,-2-5 11,0 1-34,-1 0 23,-4 1-23,-1 1 23,-1 1 45,-2-1-45,-1 5-12,-2 0 135,-2 9-134,-2-4 67,-2 7 67,0-4-45,-9 1 314,-13 5-90,-6-6-67,-1 0-44,9-12-45,11-4-57,3-1-134,1-1-11,2 1-494,3-2-6139,0 0 6644,7 0 0,-5 0 0,6 0 0</inkml:trace>
  <inkml:trace contextRef="#ctx0" brushRef="#br0" timeOffset="-193884.46">20004 2243 10910,'28'4'1591,"1"-4"-1288,-6-6-1,0-4-134,-1-1-10,-2-2 424,0-3-313,-10 6-57,0-4-21,-10 9-102,0 1-21,0-1-24,0 1-122,-12 0-23,3 0-78,-9 0-168,0 2 201,5 2-22,-4-1-44,6 1-170,-4 7 270,4 1 90,-4 7-90,5 1 112,2 3-12,0 2-21,3 1 22,0 1-12,2-1-44,2-1-11,1 3 66,3-9-44,7 3 23,-1-10 66,6 1 1,1-3 44,-1-2 102,6-1 100,-4-2-44,-2 0-113,1-1-67,-1 0 11,-3 0 11,1 0-33,-7 0-34,-1 0 12,-4 0-247,0 0-236,0 0-1736,7-2-169,1-5 2365,3-2 0,-5 2 0,-1 1 0</inkml:trace>
  <inkml:trace contextRef="#ctx0" brushRef="#br0" timeOffset="-193393.46">20335 1701 10899,'-6'27'-15,"-1"0"0,3-4 0,0-1 15,-1 13 123,5-7 90,0-1 11,0-2-145,0-2 21,2 3-55,1-9-11,3 2-12,3-10-67,1-4-772,9-3-920,-2-11 1737,8-5 0,-13 3 0,-2 0 0</inkml:trace>
  <inkml:trace contextRef="#ctx0" brushRef="#br0" timeOffset="-193158.46">20467 1568 10832,'-20'3'649,"4"0"-1567,14 0-236,2 1 1154,0-2 0,0 0 0,0-2 0</inkml:trace>
  <inkml:trace contextRef="#ctx0" brushRef="#br0" timeOffset="-191987.46">20706 1581 10305,'1'-8'908,"0"1"-707,-1 5-55,0 1-34,0 0 224,0-1-168,0 1 68,0-1 682,0 2-861,-1-1 10,0 1 135,0 0-180,-2 0-22,3 0-11,-2 0-56,0 0 44,-3 1-10,-3 1 33,-1 5 0,-2 4 0,-2 1-34,0 4 0,-1 1 34,-3 8 0,3-5 0,1 2 0,0 4-22,2 4-12,2-1-11,4 1 34,0-2-1,5-1-3380,-1-4 3392,1 1-167,0-5 167,0 1 12,0-3-12,0 0 0,0-2 0,0 3 33,0 8-89,0-7 3286,0 9-3185,0-19 273,0 1-306,0-10-58,0 0 46,0 3 0,0 2 68,0 3-68,0 1 0,0-2 23,0-1-1,1-3-44,-1-1-1,2-2-224,0-1-492,1-5-729,1-5-672,2-5 2140,2-4 0,-3 9 0,-2 1 0</inkml:trace>
  <inkml:trace contextRef="#ctx0" brushRef="#br0" timeOffset="-191146.46">20812 1687 12703,'7'-5'0,"-1"5"0,-11 26-11,3 4 16,1-8 1,-1 0 5,2 12-11,-1-13 0,0-1 11,0 3 0,1 4 1,0-8-12,0 3-12,0-9 12,0-5 426,0-2 415,0-5-830,0-14-33,7-4-1,1-7 17,9-1 1,4 1 39,-2-1-34,0 3 0,-1 1 11,-6 2 11,-1 5 157,-1-3 45,-4 9-168,0 0-78,-6 7-79,1 0 101,1-2 0,3-3-11,-1 1 11,3-1 0,-5 4-45,1 1 45,-3 1-1927,0-1-2107,3 1 1424,-1-1 2610,0 1 0,-2 0 0,0 0 0</inkml:trace>
  <inkml:trace contextRef="#ctx0" brushRef="#br0" timeOffset="-190637.46">20904 1859 11616,'7'17'404,"2"0"-326,7-5 68,0 4-34,0 3-45,-2 3 90,3 8-90,-6-10 11,4 3 101,-8-12-179,1-4 539,-5-1-192,0-4 11,-3-2-291,0 0-2397,0-7 2330,-8-7 0,5 5 0,-5-5 0</inkml:trace>
  <inkml:trace contextRef="#ctx0" brushRef="#br0" timeOffset="-190036.46">20891 1542 10339,'-34'15'616,"8"-3"-571,26-11 11,0 0 89,0 2-10,1 0 44,6 1-3392,3 1 3449,9-1 33,0 2-90,3-3 90,1 0-56,-1-2-180,-3 1 46,3-2-46,-7 1-10,-2 0 111,-9 1 3269,-2-1-3492,-2 0-998,2-1-526,0-1-371,3-2 1984,1-4 0,-2 3 0,-1-1 0</inkml:trace>
  <inkml:trace contextRef="#ctx0" brushRef="#br0" timeOffset="-189586.46">21023 1502 9106,'17'10'1905,"-5"-1"-1849,4 1 0,1 0 22,0 5 102,-10 1-91,-3-6-66,-2 6 66,-2-11 79,-2 7-112,-2-7 1,-5 8-57,2-9 0,-1 2 11,4-4-90,2 1-145,2-1-4067,0 7 4291,0-5 0,0 3 0,0-6 0</inkml:trace>
  <inkml:trace contextRef="#ctx0" brushRef="#br0" timeOffset="-188280.46">21076 1992 11549,'-4'-19'78,"1"3"-78,3 14-190,0 2 190,4 0 11,0 0-22,5 0 89,-2 0 662,0 0-583,-1-6-101,2-2-34,-3-6-22,1 0 123,-2-8-100,-2 11-1,-1-3-89,-1 14-68,0 0 91,0 9 32,0-5 1,0 7 11,0-7 23,0-2 44,0 0 841,0-2-875,0-5-44,0-5-113,0-1 124,0-2-11,0 7-23,0 3-22,0 1-11,-2 2-22,0 0-1,-4 1 0,0 3 57,-1 3-1,4 2 23,0 0-23,3 0-33,0-3-90,0-2 157,0-2 236,0-1 178,10-6-302,1-9-11,4-4 45,-5-3-11,-9 7-135,-7 8-56,-9 2 0,1 4-56,-5 4 21,10 0-43,1 11 67,8-3 33,0 2-44,0-5 55,0-5-10,3-1 33,1-2 190,1-1-78,-2 0 34,1 0 34,0 0 323,-2-8-301,0 3 67,0-11-213,-2 9-56,-6-2 0,1 5 45,-6 1-45,4 1-101,2 2-22,5 0-146,0 0 224,0 15 34,0-6 11,0 14 0,0-11 0,0-4 0,0-3 0,0-3-1065,0-2 24,4-2-708,3-3-2419,6-3 4168,0-5 0,-5 4 0,-2 3 0</inkml:trace>
  <inkml:trace contextRef="#ctx0" brushRef="#br0" timeOffset="-187157.46">21274 1648 11504,'5'26'235,"-2"-1"-78,-3-5-45,0 2-22,0 5-56,0 1 66,0 4-77,0 3 78,0-1-45,0-12 0,0-1-45,0 7 45,0 3 190,0-19 1267,0-5-1278,0-5-235,0-9-246,0-17-12,0-3 191,0 6 0,0-1-208,0-10 0,0 0-223,-1 6 0,2 0 436,1-9 0,2-1-111,4 7 1,1 2 200,3 1 0,3 3 6,-2 3 0,0 0 50,0 5 0,0 3-84,0 3-112,6 1 67,-5 7 45,9-2 0,-1 2-11,3 1 595,3 0-584,-10 0 320,-3 3-264,-11 4 45,-3 6-45,-3 2-11,-8 2-45,-4 1 90,-10 0-79,-2-1 22,6-6 1,0 0-23,-9 4 6,11-7 0,1 0 28,0 0-33,0-3-12,8-2-23,2-1 1,6 0-24,-3 0 1,1 3 23,-1 1 11,0 0-68,2 2 1,0-1-23,2 2 34,0 2 67,4-1 45,2 5 145,7-1 1,2 0 112,12 12-242,-10-11 1,0-1 184,6 7-22,-9-11 56,-2 0-78,-1-4-33,-5-1-24,-2-2-100,-2 0 123,4 11-168,-1-3-22,8 13 10,-4-13 12,2-2 45,-7-6 78,-1-3-22,-2 0 414,-1 0-515,0-2-436,0-2-338,0-4 774,-10-21 0,8 19 0,-8-14 0</inkml:trace>
  <inkml:trace contextRef="#ctx0" brushRef="#br0" timeOffset="-186365.46">21261 1475 13207,'9'7'247,"2"-2"-5683,8 1 5637,0-2 1421,0-1-1197,8-1-335,-8-1 11,5-1 814,-7 1-814,-8 0-67,1 0-34,-5-1 3404,-3 0-3259,8 0-122,-6 0-23,6 0 22,-7 0 23,-2 0-4057,0 0-436,-1-3 4448,0-3 0,0 2 0,0-3 0</inkml:trace>
  <inkml:trace contextRef="#ctx0" brushRef="#br0" timeOffset="-185829.46">21499 1370 11179,'27'1'673,"-1"2"-349,-7 3-144,1 1 21,-5 0-89,0-2 23,-4 2-46,-2-2-78,-4 1 146,-3 0-112,-1 2 67,-1 0-78,0 0 44,0 1-67,0-2-11,0-1 34,0-4 123,0 1 135,0-2 32,0 0 393,-1 2-481,-7 0-225,-1 1-22,-7 2 0,1 0-23,-1 2 12,3 0-68,-1 1-45,5-2-548,3-1 157,3-2 99,3-2-3685,0-1 4112,3-2 0,-2 1 0,2-2 0</inkml:trace>
  <inkml:trace contextRef="#ctx0" brushRef="#br0" timeOffset="-185153.46">21764 1661 10843,'2'34'-101,"-1"-4"90,-3-9 11,0 1 0,2 2 341,-2-3 1,0 1-230,0 1-62,-1-3 1,1-3-40,1-7 0,-2-2 1,3-4-12,-1-3-180,0 0-223,1-1-706,-2-2 1109,-3-8 0,3 6 0,-2-6 0</inkml:trace>
  <inkml:trace contextRef="#ctx0" brushRef="#br0" timeOffset="-184752.46">21632 1714 6361,'17'18'3400,"1"-1"1,-12 10-2914,22-20 1,0-4-51,-20 1 101,1-1-280,-4-1-236,-1-1-22,-2 1 34,-2 0-12,0 1 23,1-2-23,0 0 1,2-1 66,-2 0-189,1 0-853,-2 0 180,2 0-168,1 0-3351,3 2 4292,-2-1 0,0 1 0,-4-2 0</inkml:trace>
  <inkml:trace contextRef="#ctx0" brushRef="#br0" timeOffset="-183716.46">21976 1608 8938,'2'37'471,"0"-4"-281,-2-16-123,0 3 112,0 1 202,0 0 124,0 1-225,-2 6-224,1-9 0,-2 3 67,3-9 45,-1 0-145,1 0 33,0-6-45,0 0 190,0-6 394,0 0-416,5-26-157,10-5 95,-4 4 1,0-2 151,4 2 0,2 3-179,-6 5 0,-2 3 33,10-8 12,-9 13-46,-3 4 46,2-4-68,-1 3 22,0-5-55,-1 6 55,-2-3-89,-3 8-2155,-2-1 0,0 2 0</inkml:trace>
  <inkml:trace contextRef="#ctx0" brushRef="#br0" timeOffset="-183046.46">22002 1740 10765,'9'24'358,"1"-3"-212,-4-7 145,2 3-45,1-2-77,1 2 10,-1-4 224,1 0 23,-2-3-325,-3-4-1,-3-3-77,-1-3-12,-1 0 23,2 1-12,-1 0-22,1 1 0,-2 1 0,1-3 0,-1 2-1961,0-2 1,0 1-1</inkml:trace>
  <inkml:trace contextRef="#ctx0" brushRef="#br0" timeOffset="-182143.46">22174 1912 12658,'18'1'-45,"0"1"180,-9-2-79,0 0-12,-2 3 203,-5 5-79,1 2-11,-19 16-134,3-9-23,-15 8-34,0-3-101,13-5 68,-2-1 0,16-7 33,1-6 236,5 2 179,6-1-235,1 1-124,13-1 34,-9-1 0,5 1-33,-9-2 133,0 0 35,-4-2-57,-3 0-123,-2 0-22,-3 0 11,1 2 22,0-2-55,1 2-852,-1-2 403,0 0-1927,1-4-280,1-1 2689,0-2 0,-2 3 0,-1 0 0</inkml:trace>
  <inkml:trace contextRef="#ctx0" brushRef="#br0" timeOffset="-181662.46">22148 1992 9677,'16'2'1648,"7"3"-920,-2 0-470,1-2 134,-3 1-303,-8-3 1,0 1 0,-5-2-90,0 0 33,-3 0-33,1 0-179,-4 0-1782,1 0 0,-1 0 0</inkml:trace>
  <inkml:trace contextRef="#ctx0" brushRef="#br0" timeOffset="-180967.46">22333 1595 11448,'23'5'213,"-1"2"-22,-7-2 10,5 5-89,-7-2 45,0 2-101,-7-3 34,-4-1-1,-1 2-22,-1 0-22,0 2 11,0 2 67,-18 18-123,7-11 0,0-2 0,-1-1 12,3-2 100,1 12-68,3-12-44,1 15 0,4-20 0,0 5-44,3-3 55,7-3 34,2 0 89,2-3-78,-6-3 67,-1 0-21,-4-2-35,1 0-22,-2 0 0,0 0-23,-1 0-100,0 0 10,0 0-201,2 0-190,-1 0-348,2 0-381,1-1-818,-1-3 2006,2-3 0,-4 2 0,-1 0 0</inkml:trace>
  <inkml:trace contextRef="#ctx0" brushRef="#br0" timeOffset="-180504.46">22293 1714 10103,'25'12'1546,"-4"-2"-985,-8-7 1075,19 3-1334,-10-1-223,11 0-1,-21-1-78,-5-3 101,-2-1-56,-1 0-12,-2 0-134,-1 0-503,0 0-170,1 0-4906,6 0 5680,-5 0 0,3 0 0,-6 0 0</inkml:trace>
  <inkml:trace contextRef="#ctx0" brushRef="#br0" timeOffset="-178875.46">22571 1449 6238,'0'0'0</inkml:trace>
  <inkml:trace contextRef="#ctx0" brushRef="#br0" timeOffset="-178791.46">22571 1449 6036,'0'0'0</inkml:trace>
  <inkml:trace contextRef="#ctx0" brushRef="#br0" timeOffset="-177879.46">22557 1793 12311,'23'12'504,"-3"-1"-101,-6-6 135,1 0-191,2 1-4217,2-1 4195,-2-1 927,2 0-883,-2 0-33,-1-1-100,-3-1-24,-2 0-32,-2 0-68,-4-1-22,-3-1-7007,-2 0 6917,-4-7 0,4 5 0,-4-4 0</inkml:trace>
  <inkml:trace contextRef="#ctx0" brushRef="#br0" timeOffset="-176789.46">23233 1595 7986,'-13'-9'963,"2"3"-649,5 8 89,0 6-336,0 0 225,1 13-192,2-4 35,1 11 190,2-1 11,0 2-11,0-6 0,0 0-470,0 9 274,0-12 0,0-1-73,0-2 45,0-5-56,3-6 33,2-4 314,3-1 34,1-4-191,3-6-167,3-5-1,5-17 291,-5 7-313,2-10-79,-9 3-33,-3 16-12,-3-4 0,-2 19 68,0 5 0,0 3 0,0 7-12,0 2 1,0 3-12,0 8 23,2-9 101,14 12 90,-5-19-35,14 2 46,-11-11 111,0-1 168,-2-2 416,-1-6-684,-2-2-169,-1-8 113,-5-11-124,-3 4-33,-2 2 0,-3 1-45,-3-3-135,-10-10 169,5 18 22,3-1-11,4 9-56,5 3 11,-2 2-381,2 0-2006,1 2 549,2 4-2957,10 1 4851,-2 1 0,3-2 0,-9-3 0</inkml:trace>
  <inkml:trace contextRef="#ctx0" brushRef="#br0" timeOffset="-176242.46">23418 1925 11358,'19'5'1278,"-3"-3"-1010,-4-2 271,-5 0-4231,0-3 4252,-2-3 490,0-5-916,-1-3-110,-1 0 20,-3-1-44,0 5 0,0 1 3426,0 5-3381,0 2-45,-2 2-45,-2 0 11,-3 0 12,1 0 11,-1 2 0,-1 1-35,1 0 35,0 0-12,3-1-2027,-3 11 1389,3-5 56,0 11-717,3 0 258,1-5-651,0 1 1715,3-10 0,-2-3 0,2-2 0</inkml:trace>
  <inkml:trace contextRef="#ctx0" brushRef="#br0" timeOffset="-175722.46">23642 1515 11863,'1'27'-90,"0"-1"90,-1-4 33,0 14 203,0-4-119,0-9 1,0-1 17,0 12 33,0-1-129,0-13 0,2-1-28,1 5-11,3 2-11,-2-20 11,1-2 0,-1-2 11,1 0-11,0 1-11,2-1 0,-2 0-3194,20-14 729,-15 0 2476,12-15 0,-19 15 0,-1 0 0</inkml:trace>
  <inkml:trace contextRef="#ctx0" brushRef="#br0" timeOffset="-175405.46">23656 1687 8905,'16'5'3955,"-1"-2"-3911,-4-3 24,-3 0-12,-1 0 78,0 0-100,-3 0-12,-1 0-33,0 1-135,0 0-358,2 1-236,-2 0-100,5-2-516,-1 0-1366,3 0 2722,-1-1 0,-4 0 0,-2 0 0</inkml:trace>
  <inkml:trace contextRef="#ctx0" brushRef="#br0" timeOffset="-173940.46">23814 1436 14854,'11'24'135,"-2"-2"-68,0-3-11,1-1-45,1 3 57,0 2-46,0 3 56,-3 3-78,-2 4 28,-3-6 0,-1 1-17,0-7 1,-1 2-826,0 7 1,-1 1 813,1-10 0,0-1 0,-1 17 0,0-7-3234,0-7 3268,0-7 942,0-5-908,0-3-1,0-4 34,0-2 447,-2 0-761,1-2 3347,-1 0-3436,1-1-80,-2-1-144,1-1-124,0-1-672,-1-2-964,2 1 2286,1-3 0,0 4 0,0 0 0</inkml:trace>
  <inkml:trace contextRef="#ctx0" brushRef="#br0" timeOffset="-170336.46">23061 2150 12983,'22'-9'78,"-1"0"-44,-4-6-23,7 1 23,6-4-23,-10 7 0,2 0 17,3-2 0,1 0 11,4-2 0,-1 0-2148,4-2 1,-1 0 2115,-10 5 0,1 0 1,-1 0-707,10-6 0,1-1 704,-3 1 1,0 1-6,-6 2 0,-1 0 0,0 1 6,5-4 0,-2 1 22,1-1 0,-3 2 163,1-3-102,-14 9 46,-8-1 2133,-1-2-2290,3-3 3369,2-3-3358,4-2-68,4 1 12,0 1-11,0 4-45,-4 3 21,-5 7-525,-2 3-427,-3 1-1198,2-1 2252,3-3 0,-1 2 0,-1-1 0</inkml:trace>
  <inkml:trace contextRef="#ctx0" brushRef="#br0" timeOffset="-169465.46">22849 1251 11448,'7'-19'48,"1"1"1,2-2-1,2 1-9,4 3 1,3 0-332,5-2 0,2-3 0,0 2 337,-5 3 0,0 1 0,3 0-277,3-1 1,4-2 0,1 1 0,-1 0 0,-4 3 235,-3 1 0,-1 2 0,1 0 189,11-4 0,1-2 0,-5 5-171,-2 4 90,-6 2-78,-11 3 573,1 2-428,-8-1-89,3-1-1940,2-3 1850,5-5-11,4-4-408,6-2 0,2-1 419,4-3-73,-4 3 0,-2 2-39,-11 8-179,-4 2-325,-9 6 759,6 0-2698,-2 1 2861,4-1 1,-4 0 0,-4 0 0</inkml:trace>
  <inkml:trace contextRef="#ctx0" brushRef="#br0" timeOffset="-168152.46">17901 1303 11896,'5'-31'381,"9"-3"-348,2 17 1,2-1-592,4-2 0,0 0 569,3-2 0,1-1-692,2 0 0,1 0 684,-9 7 1,0 0 0,0 0-4,0 1 0,-1 0 0,4-1 6,1-2 1,5-2 0,1 0 0,-1 0 0,-5 4 214,6-5 0,-2 1-230,-1 2 1,5-3 0,-4 2-1,-10 6-2,-12 10 11,-4 1-67,-2 2-53,1-1-675,1 1 1473,3-1-3512,16 1 2875,0 0 1,1 0 0,-11 0-1</inkml:trace>
  <inkml:trace contextRef="#ctx0" brushRef="#br0" timeOffset="-150687.46">21314 3671 11056,'-29'0'347,"-1"-2"1,1 2-1,11-2-190,18 2 67,0 0-247,0-2-44,0 2 56,8-3 11,16 3 11,2 0-6,-8 0 1,2 0 39,10 5 0,0 1-394,5 0 354,-7 1 1,-1 0 17,-6-1 10,-7 0-33,-3-1 0,-2 1 157,-5 5-135,-1 2 124,-8 18-56,-9-5-74,3-8 1,0 1-321,-4-4 1,1-1 308,0 1 1,-2-1-6,2 0 0,0 0-11,-11 10-1,10-11 1,2 0-11,-2 2-224,1 3 156,12-12 68,2 0 1000,7-1-978,2-1 12,8 2-3404,1 0 3392,3 0 0,2 2-365,1 0 376,2 2 11,-5 0-22,-1-1 34,-5-3-34,-7-3 3211,-1-2-3345,-3-1-587,6-3-2651,2-8 3372,-4 1 0,-1-2 0,-7 7 0</inkml:trace>
  <inkml:trace contextRef="#ctx0" brushRef="#br0" timeOffset="-150199.46">21129 3936 13364,'-7'-32'471,"7"6"-393,23 22 34,5 1 229,2-1 1,4 1-297,-12 0 0,0 1-538,14-2 1,0 0 548,-15 1 0,0 0-45,-1 1 1,1 0 56,-2 1 1,2-1-58,4 1 1,0 1-1,6-1 23,5 1-12,-21 0-22,-4 0 11,-2 0-44,-4 0-707,0 1-97,-5-1-183,2 2-2879,-2 0 3899,1 0 0,0 0 0,-1-1 0</inkml:trace>
  <inkml:trace contextRef="#ctx0" brushRef="#br0" timeOffset="-149735.46">21724 3764 12736,'18'10'62,"0"-1"0,13 7-29,-16-14 12,-1 1-23,4 0 1,-4-1-23,4 0-571,0-1-192,-6-1-513,4 0-215,-9 0 1491,-3 2 0,-2-1 0,-2 1 0</inkml:trace>
  <inkml:trace contextRef="#ctx0" brushRef="#br0" timeOffset="-149361.46">21645 4015 10977,'19'11'975,"2"-2"-448,8-9-113,4 0-55,-3 0-247,1 0 269,6-2-269,-5 2-89,-4-2 10,-9 2-10,-12 0-12,0 0 0,-6 0 23,2 0-1749,-3 0 695,2 0-515,1 0 1535,11-3 0,-10 3 0,9-3 0</inkml:trace>
  <inkml:trace contextRef="#ctx0" brushRef="#br0" timeOffset="-148874.46">22174 3963 10462,'-4'36'1210,"19"-4"-840,8-24-68,-1-5 1,1 0 134,3-4-112,9-6-101,-10-6-56,-1-2-1599,-5-2 1632,-4 2 571,-3-3-335,-7-1-257,0 0-46,-5-2 68,-6 5-146,-5 0 0,-7 2 0,-6 1-23,-2 2-268,-2 1 246,-1 1-2079,5 3 2068,3 1-112,3 2-90,3 3 113,3 7 55,-1 9 23,2 11 11,-1 8-258,6-14 0,1-1-1343,-1-1 1,1 0-149,-1 15-1130,3-7 3471,3-12 0,0-6 0,0-9 1</inkml:trace>
  <inkml:trace contextRef="#ctx0" brushRef="#br0" timeOffset="-146869.46">16961 1357 9061,'-15'-2'661,"1"0"-448,13 2 56,-4-1-180,2 0-43,0-2-12,1 1-34,1 0 0,0 1 0,1-1 0,0-3-45,0-1 33,0-4-33,6 2 45,3-3 22,19-7 24,2 1-833,-8 5 1,1-2 842,-3 2 0,3-1 89,2-2 1,6-2-1,2-3 1,0 0 0,-4 3-109,1 0 0,-3 1 1,4-2-505,-6 3 0,4-1 0,1-2 1,0 0-1,-2 2 0,-4 2 478,2 1 0,-3 1 1,-1 1 5,11-6 0,-2 2-265,-5 2 0,0 2 248,-4 1 0,-3 1 22,12-5-22,-9 4 0,-2 3 1081,-9 3-1081,-1 2 3141,-6 2-3141,-3 0 592,5 0-1108,-1-2-268,8-1-505,3 2-4276,5-1 5565,0 1 0,-8 1 0,-4 0 0</inkml:trace>
  <inkml:trace contextRef="#ctx0" brushRef="#br0" timeOffset="-145223.46">21830 1145 9263,'-25'-5'571,"4"2"-302,19 2-235,0 1 896,1-1-863,1 0-44,0 0-23,0-1 0,0-1 0,0-3 0,7-2 0,5-3 196,15-9 0,4-2-1764,-9 7 1,1-1 1645,3-2 1,2-1 0,-2 0-1107,3-1 0,0 1 1080,-9 4 1,1 2-1,0-2-63,0 2 0,0-1 0,2-1 36,2 0 0,2-1 1,0-1-1,-3 3 8,6-4 1,-2 1-34,-1 2 0,1-1 0,-7 4 11,-4 3-56,-9 5 23,-4 2 2101,-3 2-2617,-1 0 2873,2 2-2973,4 2 147,5 0-282,2 2-1625,10-3 2398,-3-1 0,-3 0 0,-8-2 0</inkml:trace>
  <inkml:trace contextRef="#ctx0" brushRef="#br0" timeOffset="-143941.46">21883 2124 8635,'-3'-15'964,"1"3"-874,0 8-34,1 1-23,1 2-33,0-1 90,0-3 22,5-5 112,9-5-22,8-1 0,4-3-46,-3 4 1,3-2 0,0 1-1228,1-1 0,0 0 0,0 0 1082,4-1 0,-1-1 1,-1 1 6,-6 4 1,-1 1 0,-1 0-749,1 1 0,-1-1 0,0 0 741,10-7 0,1 1-295,-6 2 1,0 0 0,-1 0 289,2-1 0,0 0 33,4-3 0,-1 0 112,-7 5 1,-4 2-40,3 0 1881,0-2-1691,-20 16 1335,-2 0-4685,13 5 3535,-2 2 1,4 0 0,-7-3 0</inkml:trace>
  <inkml:trace contextRef="#ctx0" brushRef="#br0" timeOffset="-211290.19">9275 16464 9868,'-23'-18'863,"2"1"-684,19 14 23,-2-1-23,3 2-89,0 2-113,1-1-78,0 6 23,0 4 78,2 8 0,3 5 0,2 5 11,-2-9 0,0 0 1,2 9-12,3 5-3392,-4-13 3392,1-1-709,1 1 698,2-1-124,4 6 135,-1-9-11,-2 4-22,-5-13 33,-3-2 3068,-2-3-2978,-1 0 987,0-7-1044,0-4 57,0-8-90,0-5 50,3 3 1,2-2-29,2-14-151,1 11 1,1 0 140,3-8 10,2 3 34,-5 7 34,-1 7-90,-4 9-23,-2 2 12,-2 5-459,0 0 302,3 2-135,2 0 33,1 2-257,0 0-89,-1-2 22,-1-1-134,0-1-337,0 0 1065,1 0 0,-1 0 0,-1 0 0</inkml:trace>
  <inkml:trace contextRef="#ctx0" brushRef="#br0" timeOffset="-210670.2">9354 16517 9778,'-15'28'-56,"2"-2"56,16-9 0,5 0-681,5 0 659,6-2 11,4 1 11,3-1 0,2 1 0,1 0 11,0 1 0,-2 0 11,-10-6 1,0 2 22,7 4 55,-6-4 1,-2-1 113,-1-2-191,0 0 627,-8-6-505,-4-2-55,0-1-101,-3-1-617,2 0-3017,0 0 3645,2-1 0,-1 1 0,-1-1 0</inkml:trace>
  <inkml:trace contextRef="#ctx0" brushRef="#br0" timeOffset="-209980.19">9698 16795 9129,'7'22'145,"0"0"1,2 8 134,7-8-224,-8-17-34,1 0 1,-2-4 44,-1-1 157,3 0 79,-1 0 11,2 0 537,1-12-616,-4 5 225,-2-15-169,-4 10-67,-1-2 45,0 4-45,0 3-123,-1-1-56,-1 2 11,-5-3-56,2 5 11,-2-2 23,5 5-34,-1-1-11,1 2 11,0 0 33,0 0-55,2 0 56,-2 0-34,-1 0-45,-3 0 22,-1 1-66,-3 5 77,3 1-145,-6 9 123,6-5-33,-1 1 56,4-3-168,2-2-157,0-1-101,1 2-1277,2 3-158,7-2 1872,3 0 0,-2-6 0,-1-2 0</inkml:trace>
  <inkml:trace contextRef="#ctx0" brushRef="#br0" timeOffset="-209150.19">9936 16649 11269,'-34'-1'201,"7"1"-246,27 0-223,0 0 256,6 0 12,5 3-11,3-1 22,0 1-11,-5-1 12,-2 1 21,1 2 34,-1 4 12,-1 1 22,-4 7-68,0-2-10,-2 14-12,0-10-11,0 0 0,0 0-34,0 3 12,0 2 22,0-12-23,0-8-44,0 0 45,0-1-12,0 0 23,2-2 11,5 3-11,-3-1 22,15 3 0,-8-2-22,11 1 22,-10-1-33,4-1 33,1 2 0,-4-2 34,1-1-45,-9-1 0,-2-1-22,-2 0-1525,-1 0-66,2-3 1613,-2-3 0,1 1 0,-1 1 0</inkml:trace>
  <inkml:trace contextRef="#ctx0" brushRef="#br0" timeOffset="-208590.2">9857 16795 10675,'0'-10'146,"3"2"-79,12 9-56,-2 1 23,7 0-12,-7 0 12,4 0 10,-7 0-32,-1 0-1,-1 0 0,-1 0-11,-1-1 67,1 1 45,2 1-112,1 0-190,-1-1-303,-1 0-381,0 0-561,1 0 1435,0 0 0,-3-1 0,-3-1 0</inkml:trace>
  <inkml:trace contextRef="#ctx0" brushRef="#br0" timeOffset="-207950.19">10122 16385 10933,'-11'-1'537,"3"0"-458,8 1-214,0 0 124,7 2 11,1 0-22,7 2 55,7-1-33,-4 0 0,7-1 11,-9 0 57,10 3-68,-12-2 22,6 2 45,-14-4-235,-1 0-1300,0-1 415,0 0 1053,1-2 0,-2 2 0,-1-2 0</inkml:trace>
  <inkml:trace contextRef="#ctx0" brushRef="#br0" timeOffset="-207430.19">10082 16597 10473,'19'2'426,"9"-1"-314,-9-1 56,13 0-78,-18 0 44,6 0-44,-10 1-23,1-1-34,-1 2 12,-1 0 45,0 0-1,2 3-43,-1-3-24,-4 2-11,1-2 23,-7-2-79,5 2-515,-1-1-606,6 1-1523,2-2 2689,0 1 0,-4-1 0,-3 1 0</inkml:trace>
  <inkml:trace contextRef="#ctx0" brushRef="#br0" timeOffset="-203900.19">10743 16319 10305,'-6'-15'840,"1"2"-638,5 13 201,0 0-481,-1 2 67,1 5 22,-2 5 22,2 7-33,6 13 23,-1-6-23,0-8 0,1 1 0,1 9-3381,3 3 3381,-2 2-11,0 0-206,0 4 228,-3-2 23,1 0-23,-1-3-11,-3-13 0,0 0 11,0 5-22,-1-1 0,0-2 11,0-1 5,2 2 1,0 1-6,2 2 11,4 11-11,-6-15 0,-1-4-11,0-6 228,-1-6-217,0-3 11,1-6-11,0-8 11,2-10 12,1-3 0,-1-1-18,0 5 1,1-3 27,-1-1 1,1-2 0,-1-1-6,1-7 0,-1-1-671,1 0 0,-1 0 665,-1 1 1,1-2-12,1 3 0,2-3 1,0 3-12,0 3 0,1-1 16,0 4 1,2-3 0,-1 2 0,1 3 814,0 4 1,1 2-782,4-4 1,0 1-51,6-3-34,-2 10 1,0-1 10,2-1 17,-3 6 1,-2 0 39,-8 5 1715,2 2-1615,-7 1 1378,1 2-1322,-2-1-56,0 1-22,0 0 68,-1 0 504,-1 2-516,0-2-124,0 0-33,0-1-11,0 1 0,0 0-11,0-3 11,0 2 0,0-12 0,0 9 79,0-7 44,0 11 34,0 1 11,0-1-549,0 2 403,0 2-11,0-2 12,-1 4-12,1-4 0,-2 0 23,2 0-34,-1 1-11,0 0-12,1 0 1,0 0-79,-1 5 0,1-3-44,-2 5 44,1-3-89,-1 5 66,-1 7 102,-1-1 22,-1 6 0,0-3 11,-1 5-11,0-6 0,0 1 0,-1 9 0,-3 6 0,3-14 11,3-9 34,0-1-34,2-8 12,2-1 78,0-1-57,-2 1-44,2-1-33,-3 3 22,-1 0 11,-3 2 33,-2 0-33,2-1 23,-1 0-23,5-2 0,0-2 33,3 0 337,-2 0-370,2 0-45,-2-2 22,-2-5 1,-1-4-34,-1-6 34,4-4 22,0-4-3392,2-2 3437,0-2-1757,0 1 1812,0 2 12,0-1 23,0 11-135,0 2 0,0 12-146,0 2 2478,0 3-2344,0 3 2572,0 5-2638,0 4 22,0 1-3392,-1 4 3414,-4-3 23,-2 0 0,-6 1 11,4-7 0,-2-1 45,7-6-34,2-4 3504,2 1-3549,0-6 1,4 1 89,11-17-34,-1 7 23,9-9 44,-7 6 1,-2 1-45,3 0 111,-2-1 1,-1 0-33,-4 5-24,10-16-100,-10 11 0,10-8 0,-11 13 0,0 2 0,-4 4 0,-2 3 23,-1 1 10,-1 2-33,0 0 0,1-3 12,1 1 44,2-2 23,-2 0-79,0 0 123,-2 2 11,0 0-290,-1 2 32,1-1 23,1 1 56,7 0 45,0 0-11,10 0 11,1 0 0,5 0 0,3 0 0,-3 0 0,2 0 0,-4 0 0,1 1-178,8 0 1,5 0 184,-9 0 1,2-1-1,0 1-437,6 1 1,1-1 451,-4 0 1,1-1-1,-2 0 0,6 0 1,-2 0 16,0 0 0,-1 0-5,-3 0 0,0 0-5,-6-2 1,1 1 0,0-1 15,-2 0 0,-1 0 0,2 0-23,6-1 0,1 0 1,-2 0-23,-2-1 0,-1 2 33,0-1 1,-6 2 33,-13 0 68,-4 1 77,-5 0-6883,0 0 6671,-1 7 0,1-5 0,-1 6 0</inkml:trace>
  <inkml:trace contextRef="#ctx0" brushRef="#br0" timeOffset="-201670.19">11166 16437 9812,'-23'5'101,"4"-2"-5762,16 1 5650,1-1 1409,1-1-1409,0-1 836,1 1-869,0-2 44,0 2-68,0 2 24,7-1 3436,1 2-3269,15-2 34,-7-3 55,10 0 125,-9-2 156,6-10 0,0-3-415,0 0-1657,0-4 1,-3-1 1691,-10 5-1,0-2-22,-4 5 156,-3-2-44,-1 1-79,-6-2-101,-2 5 3381,-4 0-3369,-7 3-34,4 1 168,-10-1-168,11 5 34,-3 0-23,4 2-34,-2 0-44,0 0-101,-9 11 23,8-3 55,-1 12 12,8-3 55,3 2-44,1 3-11,3 2-1,-1 5 1,0 0-394,2-9 1,1 0 471,0 12 0,0-1-11,4 3 11,1-4-12,-2-4 12,-1-3 12,0-4-12,-2 2 0,-1-5 22,0 11-11,-1-14 68,0 7 55,0-15 843,0-2-608,0-3-346,-1-3-46,-2-5 12,-2-4 0,-3-11-23,5-5 28,1 9 1,0 0 16,2-13-11,1 4-33,3 11-180,2 9 90,9 1 134,-6 7-11,5 0 0,-8 0 0,-1 0 45,-2 0-57,-3 0-10,0 0 44,0 3-10,0 3-12,0 8 22,2 1-22,-2 1 0,2-2 0,0-5 0,0-3-34,1 1-44,5 0 56,3 5 44,10 4-22,-6-5 11,3 2-11,-13-10 0,0-2 0,-3 1 0,1 0 23,0 1-12,1 2-11,2 0 0,-2-1 33,0-1-21,-1-2 21,-1 0 292,0-1-1815,-2 0 1490,2 0 0,-2 0 0,2 0 0</inkml:trace>
  <inkml:trace contextRef="#ctx0" brushRef="#br0" timeOffset="-200950.19">11630 16769 10373,'-24'21'515,"2"-1"-448,13-16-56,4 2-11,2-3-45,3-1 12,0 1-46,0-1 46,0 0 33,0 1-11,4-2 11,1 1 0,4-2 11,-1 0 56,2 0 191,-1 0 391,11-7-536,-9 3 178,5-5 135,-13 5 89,-2 0-156,-1-2-202,0-2-112,0-4-1,-2-10-44,-3 3 0,-2-7 23,-3 11-1,0 2 12,-1 3 33,1 3-67,-8 2 67,6 1-44,-5 2-23,2 1-56,3 1 11,-3 5-11,0 3 33,-5 16-3402,6-2 3414,-3 8-12,10-9 1,3 5-12,1-9-78,2 3-225,1-10-1410,10 2 895,3-5 1530,9-3 1,1-1-1,-5-2 1,14-1-1</inkml:trace>
  <inkml:trace contextRef="#ctx0" brushRef="#br0" timeOffset="-200060.19">11365 16186 11504,'-9'-15'426,"2"4"-493,7 11-1,0 0 68,4 0 0,0 0 0,3 0 11,0 0-11,-1 0-11,-1 0 22,5 4 68,1 8 44,0 8-111,-3 2 44,-5-3-34,-3-5-3403,0 1 3381,0-5 0,0 1-11,0-7 11,0 0-22,0-2-12,0 0-145,0-1 3560,4 0-3416,1-1 92,19 0-12,-7 0 33,19 0-33,-20 0-11,3 0-23,-11 0 112,0 0-123,-4 1 45,1-1-45,-3 2 11,-1-2 0,2 2 12,0-2-12,1 1 67,0 0-111,-2-1-203,3 2-1635,1-2-213,3 1 2084,3 0 0,-6-1 0,-3 1 0</inkml:trace>
  <inkml:trace contextRef="#ctx0" brushRef="#br0" timeOffset="-199330.19">11855 16451 10092,'-37'3'1289,"7"0"-1222,30-3-134,0 0 67,5 0 89,6 0-44,5 0 78,6 0 113,0 0-12,4 0 67,7 0-246,-8 0 33,6 0 46,-15 0 100,-4 0-101,-7 0 34,-3 0-12,-2 0-167,2 0 33,-1 0 0,1 0-11,-1 0 23,1 0 21,-2 0-44,3 0-2103,-3 0 1,1 0-1</inkml:trace>
  <inkml:trace contextRef="#ctx0" brushRef="#br0" timeOffset="-197900.19">12251 16147 10597,'-26'-15'627,"7"3"-515,17 12-23,2 0-89,-2 0 0,1 2 0,-3 3 0,2 2-11,0 4 11,1 1 0,1 2 11,0 13 1,0 7-7,0-7 1,0 1-6,0-5 0,0 2 7,0 4 1,0 4-1,0-1-4,0-2 1,0-2 0,0 1-8,1-2 1,0 0-1,0-2 9,0 7 1,2-8 409,0-16-146,-1-8-224,-2 0-11,2 0-46,-2-6 46,3-6-45,0-4 11,3-4 0,1-1 0,2-5 18,-2 3 1,2-3 0,-1 4-53,5-12 161,-3 7 0,3-4 0,-2 4-49,1 0 45,1-1 1,-1 3-46,-8 15-11,2-6-78,-1 9 11,-1-2-11,-1 5-67,-2 1 66,0 1-850,-1 2 279,2 0 202,1 0-414,3 0-920,2 2 1715,-1 1 0,-1-1 0,-4 1 0</inkml:trace>
  <inkml:trace contextRef="#ctx0" brushRef="#br0" timeOffset="-197320.19">12251 16437 10877,'-2'13'-23,"4"2"46,14 7-12,1 0 0,0 2-11,2 1 112,1 1 34,3 1-102,-2 0 57,1-3-431,-6-3 420,-2-6 105,-4-4-116,-5-4 123,0-3-23,-5-3-3608,1-1 3429,-1-4 0,0 2 0,0-2 0</inkml:trace>
  <inkml:trace contextRef="#ctx0" brushRef="#br0" timeOffset="-195950.19">12503 16756 11806,'15'16'11,"0"-3"24,-8-12 77,1-1 280,-3-1-23,1-3-212,-2-4 0,4-6-90,-5 1-45,0-9 12,-3 13 11,0-4 89,0 10 113,0 0 56,0 0 33,0 1-124,0-2-111,-2-1-34,-2-1 1,-2 0-24,-2 1-32,2-1 21,-4 0 46,0 3-79,-2-2 0,1 3 0,5 1-45,-2 1-78,2 0 89,-3 0 12,3 3-46,-1 2-21,4 4-169,0 2 90,1 1 12,1 14 156,1-8 0,0 7 0,0-16-34,0-2 23,0-5-191,0 0-1614,0-2 596,7 0-1761,4-2 2981,6-3 0,-7 2 0,-4-2 0</inkml:trace>
  <inkml:trace contextRef="#ctx0" brushRef="#br0" timeOffset="-194890.19">12463 16147 11571,'-26'-6'897,"4"2"-729,21 4-101,0 0-78,1-2-34,1 0 45,4-2 0,1 2-23,4 0 23,0 2-11,-1-1 11,1 1-22,-2 0 22,-1 0 22,-2 0-22,0 0 34,0 1-23,0 4 79,-1 3-46,-2 5 12,-1 3-22,-1 0 11,0-1-45,0 1-202,0-3 180,0-3-23,0-3 45,0-6 0,0-1 11,2 1 34,5-1-34,1 0 12,4 0 55,-2 2-78,0-2 34,-2 0 78,1 1 11,-4 0 247,5-1-258,-5 1-78,1-1 55,-4 0 124,0 0-90,-1 0 325,0 0-750,-1 1-1412,0 4 145,0 1-1378,0 3 2947,0-2 0,0-4 0,0 0 0</inkml:trace>
  <inkml:trace contextRef="#ctx0" brushRef="#br0" timeOffset="-193810.19">12278 15882 10293,'-20'-2'297,"0"1"1,-12-3-209,30 4-89,1 0-44,-1 0 32,2 0-10,-2 0 22,1 1-11,0 0 11,1 1 179,0-1-201,0 0 78,0 0 22,5 1 269,15 2-212,1-1 190,5 1 0,3 0 72,-6-1 1,0-1-230,0 1 1,1-1 77,-3 0 1,-2-1-158,-2-1 269,10 0-111,-14 0-57,5 0 214,-5 0-213,-3 0-91,3 0-21,2-2-79,-4 1 33,4-2-33,-5 2 0,-3 0 12,-2 1-46,1 0 34,-2 0 34,7 0 22,-5 0-34,2 0 101,-6 0 0,0 0-1187,-1 0-1748,1 0 783,8 0 2029,4 0 0,-3 0 0,-1 0 0</inkml:trace>
  <inkml:trace contextRef="#ctx0" brushRef="#br0" timeOffset="-190830.2">9249 17324 11280,'-3'23'-12,"1"-1"1,-2 9 11,8-3 0,3 2 11,-1-3 1,0-1-40,-1 0 0,0 2 16,3 7 1,0-1-1691,-2-7 1,-1-3 1701,6 11 23,-6-19 10,-4-14-33,1-2 23,-1 0-12,-1 0 134,1-5 3259,-1-5-3416,0-8 18,1-5 0,0-2-6,2-6 0,-1 6 0,2 0-12,4-7-10,2 8-12,3-3 34,-1 11-22,3 1 22,1 1 0,-1-1 146,13-9-675,-7 5 551,-6 6 1,-2 1 39,5-5 6,-5 5 67,-2 2 21,-4 5 12,-4 2-168,-2 3-794,-1 0-2365,3 0 1248,-1 0 1911,2 1 0,-1 0 0,-3 0 0</inkml:trace>
  <inkml:trace contextRef="#ctx0" brushRef="#br0" timeOffset="-190260.19">9394 17536 11437,'-29'-7'44,"5"0"-223,24 7 67,0 4 146,4 3-79,17 14 45,-1-2 7,0-1 1,5 2-1,-2-1-1,-2-2 0,1 0-6,-3-1 0,1 1 0,-1-2 16,2-3 1,-3-2-6,-5-4 606,3 0-527,-14-6-5335,-2 0 5245,2-2 0,-2 2 0,3-1 0</inkml:trace>
  <inkml:trace contextRef="#ctx0" brushRef="#br0" timeOffset="-189420.19">9804 17681 11806,'30'-4'-22,"-3"0"22,-17 4 11,0 0-11,-1 0 0,-3 0 11,1 1 0,4 5-11,-2 0 102,4 5-91,-4-1 11,-1-2-10,-2 1 32,-1 0-10,-2-1 56,-1 0-90,-1 0 44,-1 2 24,0 1-57,0 1 0,-16 17 34,8-9-62,-3-4 0,0 1 6,-4 11-11,9-14-68,-3 6 12,9-14 55,0-2 1,0 2 33,4 0-22,0 0-23,3-2-33,2 0 67,-2-2 0,3-2-11,1 0 11,2 0 0,1 0 101,7-2-79,-6 1 68,12-2-68,-12 3-22,7 0 0,-11 0 11,0 0 12,-5 0-23,-1 0 0,-1 0 44,-2 0-1198,-2 0 0,0 0 0</inkml:trace>
  <inkml:trace contextRef="#ctx0" brushRef="#br0" timeOffset="-187970.19">9751 17814 12020,'5'-15'851,"-2"1"-694,-1 3 202,-2-11-314,1 5-12,-1-2 12,0 11-23,0 7 146,0 1-168,0-2 191,0-2-1,0-1-190,0 1 0,0 1-246,0 3-68,3 0 303,4 0 11,10 0 0,0 0 34,11 1-23,-15-1 11,2 2 1,-12-2 10,-1 0 1,-1 0-12,2 0-22,-2 0 11,2 0 12,-1 0-1,0 0-44,-2 0-886,5 0-1534,12 1-1637,2 2 4079,9 4 0,-15-3 0,-4-1 0</inkml:trace>
  <inkml:trace contextRef="#ctx0" brushRef="#br0" timeOffset="-186340.19">10241 17694 11045,'-15'-2'1803,"0"-1"-1467,9 2-66,-2 0 100,7 0-258,-3 1-12,4 0-256,-1-1-68,1 0 224,0-2-34,5 1-11,18-1 23,-5 1 44,11 0-100,-11 2-3348,-6 3 3426,3 2 0,-9 5 0,-1 5-78,-2 13 32,-6-6 1,-1-1 45,-2 16-6,-1-15 1,1-1-17,0-6-57,1 2 57,5-11-135,0 0 3482,0-1-3325,4 0 11,7 3 23,9 0-34,-1-3-56,8 3 67,-18-7 23,10 2-34,-13-2-34,13 2 34,-12-2-134,7 1 55,-9-2-862,1 0 314,-4 0-214,2 0-3170,-1-5 4011,-1 0 0,0-1 0,-2 3 0</inkml:trace>
  <inkml:trace contextRef="#ctx0" brushRef="#br0" timeOffset="-185850.19">10214 17854 10697,'5'-4'359,"4"1"-348,14 3 135,8-1-102,-8 0 57,9-1 34,-14 1-102,-3 0-10,-6 0 55,-1 1-78,-1 0-325,5 0-523,12-1 0,-13 1 0,8-2 0</inkml:trace>
  <inkml:trace contextRef="#ctx0" brushRef="#br0" timeOffset="-185340.19">10598 17536 11874,'-34'-3'515,"6"1"-515,28 2-291,0 0 280,2 0 11,5 0 11,5 0 0,10 0 0,-1 2 1,1 0 21,-6 1-22,-6-2 1,-1-1-1,-2 0-11,1 0-67,-3 0-259,1 0-1152,4 0 391,-4 0 1087,8 0 0,-10 0 0,2 0 0</inkml:trace>
  <inkml:trace contextRef="#ctx0" brushRef="#br0" timeOffset="-184930.2">10545 17761 11123,'22'-11'101,"-2"3"44,1 3 12,-1 1-45,0 0 0,2 1-67,-5 2-56,0 0 90,1 1-46,-11 0 23,3 0-11,-8 0-549,5 1-2533,2 1 3037,0-1 0,-1 1 0,-5-2 0</inkml:trace>
  <inkml:trace contextRef="#ctx0" brushRef="#br0" timeOffset="-182020.19">10981 17285 11975,'5'25'22,"3"0"1,1 0-23,1-1 11,3 8 0,0 0-11,-4-5 0,-1-6 0,-1 1-22,0 4 33,1 3-22,-2 0 11,-1-8 0,-1 1-6,-1 0 0,0 0 6,1-1 0,0 1-6,0 0 1,1 0-62,8 11 33,0 1 28,-4-12 1,0 0 16,1 1-11,1 5 0,-6-17 79,-3-5-46,2-3-21,-4-2 122,1-1-156,-1 2-12,0 7 34,0 0 0,-3 10 0,1-11 11,-2 1 34,3-8-79,1 0 34,0-1 0,0 2-11,0 0-11,0 0 526,0-1-482,0-12-22,1 2 23,3-9-12,0 4 0,2 0 0,-1-2 56,-2 0-67,4-9 34,-4 4-12,4-7-22,-4 7 0,2-14 0,-3 13 0,2 0 0,-1-1 0,0-1-490,2-2 1,1 1 489,-1 4 0,0 1 5,1-1 1,1 0 5,-1 0 0,0 1-265,1 1 0,0 0 344,4-14-57,0 4 359,-2-4-301,-4 12 54,-2-3-33,-3 7 34,0 0 765,0-6-956,0 4 0,0-2 45,0-5 611,3-10-600,-1 24-11,3 3 11,-3 6 34,-2 1-303,0 2 22,4 0 180,-2 0 45,7 0 11,5 0 11,1 0-11,5 2 0,16 3 0,-12-1 0,2-2 0,1 0 12,4-1 4,-9 0 1,2-1 90,5 0 0,0 0-74,-5 0 1,1 0-235,5-1 1,2 0 0,-2 0 211,-1 0 0,-1-1 25,0-1 1,4 0-1,0 0 1,-4-1-32,3 1 1,-1-1 5,1 1 0,2 0 0,-5-1 17,-6 2 0,-3 0-17,0 1 1,1 0-12,-1 0 0,0 0 16,7 0 1,1 1 28,0-1 0,0 0-17,0 0 0,0 0 84,-5-1 0,2 0-17,8-1 0,1-1-89,-10 1 0,-1 1-154,13-3 1,0 1 147,-14 1 0,-2 1 382,0 0 0,2 0-382,10 0 0,2 0 15,-8 1 0,2 0 0,0 0-841,6-1 0,2-1 1,-2 0 836,-5 1 0,0 0 1,-2 0 33,10-2 0,-3-1-89,-13 1 0,0 1 105,11-3 1,-1 1 33,-7 1 1,1-1-267,9 1 0,1-1 171,-11 1 0,1 1 11,-1 0 0,1 0 11,5-1 1,1 0-12,-11 2 1,1 0-220,3-1 1,-1 1 252,-3 0 2167,-4-1-2122,-9 2 175,-1-1-164,-5 2-9365,0 0 9264,-7 3 0,5-2 0,-4 1 0</inkml:trace>
  <inkml:trace contextRef="#ctx0" brushRef="#br0" timeOffset="-179530.19">11564 17456 10451,'-17'6'594,"3"-2"-572,13-4-336,0 0 303,7-1 22,6-2 247,6-2 0,2-1-169,6-2-44,-6 1 0,0 0 627,12-12 68,-10-2-460,0 0 79,-14 0-202,-10 7-135,-3 0 12,-17-6-34,5 11 11,-15-3-11,18 8 0,0 2-90,5 1 90,3 1-78,0 0 33,3 0-202,-1 9 23,0 10 112,0 15 33,-1 0 12,5 1-22,0-8 33,0 0-12,3 3-21,2 1-68,4 1 151,-3-10 1,-1-1 5,4 10 0,-1 5 0,-3-6 0,-3-8 11,0 4-22,-2-11 33,0 5-22,0-9 11,0 3 135,0-10-79,0-2 740,0-1-796,-2-2-22,-4-7-45,0-6 44,0-4-32,2-19 44,3 10 28,3 3 0,2-1 39,6-10-67,-1 2 0,4 11-11,-9 14-1,1 4-32,-4 2-12,1 0-112,1 2 100,0-2 68,7 3 0,-4 0 0,2 0 0,-5 1-11,-1 1 11,0 2 11,-1 3 12,1 2 55,-1 2-55,-1 0 111,0 12-112,0-9-10,-3 5 32,2-13-9,-4-2 21,2 0 11,-1-3 79,-1 0-34,3-1 33,-1-1-44,3 0-571,-1 0 391,7 6 79,3-1 0,8 7 11,2 1 23,8 8-34,-4-5 0,3 5-11,-5-8 11,-8-5 11,7 5 0,-12-8 0,3 1 180,-9-6 22,-2 0-2992,5 2 683,-3 2 2096,2 1 0,-2-2 0,-2-1 0</inkml:trace>
  <inkml:trace contextRef="#ctx0" brushRef="#br0" timeOffset="-178490.19">12053 17761 12580,'-22'-4'156,"-1"1"1,-13-3 134,36 6-55,0 0-315,0-2-55,1 1 123,4-2-1,2 1 12,3 0-11,1 2 11,0 0 0,-2 0-11,5 0 67,0 6-22,-1 0 123,2 16 22,-11 8-134,-2 6-403,-9-4 358,-4-8-19,0-10 19,1-2-11,-1 1-23,5 1-33,-1-3-22,5-3 457,2-6-379,0 0 8,0-2-54,0 3 13,0-2 21,8 3 34,-2-1 1,7-1-12,-3 0 101,5 1-90,-6-2 68,10 1-23,-11-2 190,9 0-167,-7 0 33,3 0 414,-7 0-470,-2 0-11,-2 0-818,-2 0-1424,0-4 718,0 0-1546,0-5 3025,-2 1 0,1 3 0,-1 3 0</inkml:trace>
  <inkml:trace contextRef="#ctx0" brushRef="#br0" timeOffset="-177280.19">11855 17840 10731,'17'-1'638,"-2"-3"-458,-8-3 156,4-6-89,-3 3 33,1-4-56,-7 6-157,-1 3 0,-1 1-45,0 0 1,0 1 22,0-1-45,0-2 0,0 1 0,0-1 0,0 2 0,0 0 11,0 1 0,0 1 56,0 0 168,0 2-78,0-2-437,-1 2 280,0 0-45,0 0 34,-1 0-22,1 0 21,0 1-10,1 1 11,0-1-112,0 2-45,0-1-12,0 2-10,0-2 0,0 0 66,0 1-44,0-1-314,0 1-291,0 0 773,3 2 0,-2-2 0,2 0 0</inkml:trace>
  <inkml:trace contextRef="#ctx0" brushRef="#br0" timeOffset="-175800.19">11776 17285 12356,'18'2'22,"-1"-1"-22,-12-1 0,1 0 0,-4 2 157,7 11-135,-4-3 68,5 25-45,-7-18-23,0 13 34,-3-16-34,0 0-22,0 1 56,-1 8-56,1-11 0,-1 5 0,1-15-56,0 0-224,0-1 280,4-1-22,4 1 123,11 1 22,4-1 34,4 2 33,-2 0-134,-9-1-45,-4 0 23,-7 0-12,-2-2-10,-1 1 55,2 0-34,-1-1 1,-1 1 68,-1 0-80,-1-1-2431,4 5 66,0 1 2343,3 7 0,-2-7 0,-3 0 0</inkml:trace>
  <inkml:trace contextRef="#ctx0" brushRef="#br0" timeOffset="-174720.19">12463 17655 9162,'-27'-4'870,"-1"0"0,5 0 1,1 1-266,1 3-437,8 0-45,4 0-22,4 0 78,1 0-22,2 0 22,0 0-100,2 0 33,-1 0-145,0 2-35,1-1-134,10 4 225,1-2-1,9 3 34,-1-3-34,-1-1 114,6 0 211,-1-1-202,-2 0 68,4-1-157,-14 2-34,5-2-10,-7 2-12,-1-1 44,-1-1-32,-1 1 44,-1-1-12,-3 0 1,1 0-806,-3 0 43,1 3-301,2 1-505,5 5-1210,0-1 2734,1-1 0,-4-3 0,-3-1 0</inkml:trace>
  <inkml:trace contextRef="#ctx0" brushRef="#br0" timeOffset="-173060.19">12715 17258 11123,'-5'23'22,"2"-2"-22,3-8 34,0 3-34,0 0-22,0 3 22,0 18 22,0-4-17,0-9 1,0-1-6,0 15 11,0-2 1,-2-2-12,2-15 0,-1 1 0,-2 12 11,3-2-11,-2-10-45,2-10 45,0-3 0,0 2 0,0 1 45,0 6 0,0 0-34,0 2 56,0-8-11,0-5 190,0-5-21,0 0-214,0-6-11,0-3 34,0-9-23,0-4-11,0-2 5,3 5 1,0-1-489,2-10 483,-1 10 0,1-1 78,1-7 1,0-1-18,-1 9 1,-1-1 27,0 0 1,2-1-17,-1 2 0,0 0-62,5-12-11,-5 16 0,1 1 0,0 3 11,5-6-11,-5 7-34,3-2 529,-5 9-484,-2 2-56,0 2-3350,-1 0 908,2 1 2487,-1 4 0,1-3 0,-1 2 0</inkml:trace>
  <inkml:trace contextRef="#ctx0" brushRef="#br0" timeOffset="-172430.19">12728 17576 12277,'7'22'23,"9"3"-1,13-1 0,-4-4-10,-2-1 10,-14-10-22,-5-5 11,1 1-11,-1-1 0,2 2 11,-1 0 12,0-2-23,-1 0 67,1-1 11,-2-2 68,0 0-1233,-3-1-145,2 0-2679,12 0 3911,-3 0 0,4 0 0,-8 0 0</inkml:trace>
  <inkml:trace contextRef="#ctx0" brushRef="#br0" timeOffset="-171690.19">13033 17721 9689,'-5'21'268,"2"-1"1,-2 11-167,10-25 66,0-5 89,2-1-122,0 1-46,1 0 135,0-1 236,7 0-202,-7 0-23,4 0 79,-7-3 414,0-11-684,-1 5-10,-1-8-12,-1 5-22,2 0 45,0-4-11,0 3 247,-2-1 55,-2 6 145,0-3-67,0 4-155,-1 0-91,-3 1-112,-2 2-45,-3 0 11,3 0-10,1 3-1,-1-1-22,1 2-12,-1-1-33,-1 1 23,-1 0-46,-5 0 46,3 2 21,-4 4-32,4 2-12,-3 5 56,2-1-23,0 1 1,0 2 11,2-1 11,1-1-79,2 5-347,2-6-638,1 2-1110,3-4 1075,4-1 1099,14 2 0,-10-6 0,9-1 0</inkml:trace>
  <inkml:trace contextRef="#ctx0" brushRef="#br0" timeOffset="-170480.19">12926 17232 10417,'-32'0'362,"0"0"0,1 0 1,11-2 7,19-2-224,1 1 33,0 0-22,0 1-12,0 1-167,0 0-1,0-1-10,4 1 22,17-2 11,-5 1-56,13 0 78,-16 2 23,-3 0 0,-5 2 67,-2 2 44,-2 11-66,-1-1-23,0 14-33,0-10-23,0 8 11,-2-13-22,1 0 236,-2-5-45,2-3-113,-1 0-33,0-3-45,2 0 0,-1 0-11,1-1-23,0 1-22,0 1 56,0-1 0,0 6 0,0-3 34,1 2-34,2-3-23,-1 0 46,1-2-12,-3-1-11,2-1 0,-1 0 56,4 0 202,9 0-57,6 0-122,3 0-68,-2 1 123,-3-1-56,-7 0 46,2 0 66,-9 0-67,0 0 34,-3 0-111,1 0-70,0 0 24,-1 1 0,0 0 12,1 0 459,-2-1-8685,7 11 8214,-5-1 0,3 3 0,-4-6 0</inkml:trace>
  <inkml:trace contextRef="#ctx0" brushRef="#br0" timeOffset="-155610.19">4248 18250 10058,'-16'1'460,"4"0"-135,11-1-45,0 0-202,-1 0-402,1 0 301,10 0 1,0 0 11,15 0 22,-6-1-11,4-2-3347,-7-2 3369,1-3-294,5-5 283,-5 0 11,3-3 23,-8 4 213,-2-5-113,-5 5-44,-1-7-79,-3 7 34,0-3 3180,0-1-3169,-4-12 508,-3 7-564,-2-6-11,-1 13 68,1 5-68,-1 3 11,0-1 0,-1 2 34,2 0-12,0 3-33,1-1 0,2 3-22,-1 0 22,2 0-269,-4 0 157,2 3-68,-4 8 57,1 21 72,7-12 1,0 0 28,0 2 0,2-1-1,1 14 12,5-2 11,-1-8-11,7 9 11,-3-11 0,1 10 0,-2-9 0,-3-5 0,0-1 0,0 1 0,1 3 67,-4-9-67,1 0 0,-1-1 0,-1 1 0,0 0 0,0-2 0,0 0 0,0-3-45,0-1 112,0-2 1,0-2-1,0-2 101,0 0-168,-2-4 0,-2-3 0,-4-5-45,1-4 67,-1-11-22,4 6-3392,1-8 3392,3 11-65,0-3 1,1 0 132,2-1-68,1-13-45,3 23-11,-3 5 0,1 1-79,2 5 102,0 0-1,4 0 68,-1 0-34,-2 0 0,2 0 0,-2 0 11,-1 0 1,-1 0 32,-3 0 1,-1 0 3300,-2 0-3345,1 2 19,0 2 15,2 5 10,-2 2 1,0 6-22,-1-3-12,0 4-11,0-5 11,0 1 67,0 9-22,0-10 79,0 2-68,0-13 471,0-2-381,-2 0-157,-1 0-11,-1-2 11,-1 0-11,2-2-79,2 2-145,-1-1 112,2 3-57,9 0 169,3 0 11,12 3 0,1 1 5,1 2 1,-1 2 50,5 0-68,-3 0 1,-3 1 11,-9-3-33,3 2 55,-12-4-22,0-1 11,-5-1 23,3 1 22,-3-1-34,0-2-201,1 0-650,-2 1-672,0 2 1501,0-1 0,0 0 0,0 0 0</inkml:trace>
  <inkml:trace contextRef="#ctx0" brushRef="#br0" timeOffset="-154850.19">4711 18422 9745,'-21'30'134,"4"-7"-67,17-21 90,0 3-157,0-2-56,0 7 56,0-4-11,0 4-68,7-2 79,-4-5 12,5 1 133,-4-4-78,-2 0 237,4 0-13,0 0 56,3-1-336,1-1 45,1-3 56,-4-1 314,-2 0 123,-3-3 22,-1 0-246,-1-1 23,0-3-3628,-11 0 3303,4 2-46,-8-2 46,7 7-23,0-1 0,2 3 44,0 1-44,2 1 90,0 1-56,1 0-23,-1 0 3381,2 1-3448,1 0 33,-2 0-100,2 0 123,-2 0-11,0 2-90,-1 2-79,-1 3-33,2 2-190,-2 5 235,3-3-67,0 2-303,2-5-235,0 1-3261,3 0 4034,5-5 0,-4 0 0,3-4 0</inkml:trace>
  <inkml:trace contextRef="#ctx0" brushRef="#br0" timeOffset="-153780.19">4420 17814 10518,'5'-12'224,"21"0"-213,-9 9 23,12 1-12,-19 2 23,4 3 34,-5 1-79,3 3 67,-6 1 11,-2 2-22,-2 3 11,0 2 12,-2 6-68,0 1-11,-2 4 0,-1-2 11,-1 0-11,-2-4-3392,2 0 3347,2-7-11,1-2-22,1-7 11,1 0 67,3-1 168,4-2 101,3-1 3257,2 0-2988,12 0-359,-9 0 23,21 0-191,-25 0-11,6 0 11,-14 0 34,0 0-45,-1 0 0,2 0 23,-1 0-1,2 0 12,-2 0-12,0 0 12,-2 0-34,1 0-168,-1 0-560,2 0-393,1 0-1165,4 0 2286,0 0 0,-2 0 0,-5 0 0</inkml:trace>
  <inkml:trace contextRef="#ctx0" brushRef="#br0" timeOffset="-153290.19">4975 18184 12804,'-33'5'-269,"7"-1"157,26-4 112,13 0 0,1 0 45,12 0-45,0 0 0,-2 0 11,0 0 11,5-1 12,-14 1-23,3 0-11,-16 0-717,-2 0 0,0 0 0</inkml:trace>
  <inkml:trace contextRef="#ctx0" brushRef="#br0" timeOffset="-152920.19">4961 18211 8602,'-5'29'1344,"-1"0"1,-4 19-1311,10-48 190,7 0 22,10 0-189,2 0-24,7 0 57,5 1-45,-10 0 55,14-1 46,-17 1-56,0-1-68,-8 0 68,-6 0-1,-2 0 1,0 0-12,0 0-33,0 0-23,1 0-22,0 0-123,2 0-1714,7 0 111,0 0 1726,9 1 0,-12-1 0,-1 0 0</inkml:trace>
  <inkml:trace contextRef="#ctx0" brushRef="#br0" timeOffset="-152210.19">5439 18118 6294,'0'0'0</inkml:trace>
  <inkml:trace contextRef="#ctx0" brushRef="#br0" timeOffset="-150690.19">5425 18105 10888,'25'-21'78,"0"-1"0,0 1 1,-1 2-1,-2 1 1,-8 1 156,-14-8-101,0 8 12,0-3 11,0 9-78,0-1 10,-2 1 46,-2 1-46,-3 0 23,-2 1-67,-2 2-34,1-1 34,-2 2-90,4-1 45,-2 3 0,1-1 0,2 2 0,-3 0 23,4 2-23,-2 0 0,2 1-67,2-1-1,-4 1-88,-4 5-12,0 3-34,-3 8-90,9 2 1,2 2 246,-1 6 34,8 5 0,3 1 11,2-4 11,2-5 0,0-1-11,2-2 0,4 4-22,-7-6 44,5 4 1,-6-5-23,-1 1 11,-2 0-3358,-1 0 3347,-3 1 0,0-1-45,-1 10 45,0-10 0,0 7 22,0-17 23,0-3 3425,0-3-2651,0-1-853,-1-6-56,0-2 68,-2-5-270,2-3 292,0-11 11,4 4 12,2-7 0,4 9 55,3-4-67,-4 8 12,2-3-68,-2 9 11,-1 3 34,1 0-33,-2 5 33,-5 2 0,1 0-124,-2 0-33,3 0 168,1 9 34,1 0-22,1 8 89,-4 9-68,0-13 35,-2 8 0,0-13-57,-3 0 180,-13 4-135,6-6 101,-12 2-168,17-8-11,-1 1-34,5-1-583,-1 1 628,8 2-11,11 2 22,1 1-11,1 1 0,0-1 0,4 2 0,6 3 23,-12-4-1,-5-1-11,3 0-11,-5 1 0,4-1 0,-2 1-11,4 1 11,-4-2 11,4 2 0,1-1-11,-6-1 57,3-2 77,-10-2 113,-1-2 33,-1 0-1532,-2 0 1,1 0 0</inkml:trace>
  <inkml:trace contextRef="#ctx0" brushRef="#br0" timeOffset="-148940.19">5928 18343 11627,'-9'-17'67,"0"4"-179,9 13-67,0 0 145,4 0 1,0 0 33,3 0 0,1 0 0,-2 0 0,2 0 11,-2 0 0,0 0-11,-3 0 45,-1 0 3271,-2 0-3181,0-1-135,-2 0-11,2 0-124,-2 1 1,1 0-45,-1 0-168,-2 2-393,-2 10 616,0 0-100,-3 8 191,3-6 10,1 0 23,1-1-33,0 3 44,0-7-11,2 3 0,0-7 0,1 1 11,1-3 68,0 1-68,-2-4 1188,2 2-1188,-1-8-11,1-1 11,0-6-11,0-4 0,0 4 0,0-2-11,0 8 11,0-1 0,0 3-11,0-2 0,0 0 11,1-1 22,3-7-11,0 3 12,2-5-12,-5 4 22,0 2 147,-1-1-24,0 3-21,0 0 56,0-1-146,0 5-12,-1-1-10,1 4-819,-2 2 773,2 2-100,0 1 123,3 4-11,2-2-45,8 1 45,-2-2 11,4 1-11,-5-2 22,-1-1-33,0 1 22,-3-1 33,-1 1-22,-3-2 1,-1 1 32,0 9-10,-1-2-23,1 9 0,-1-3-11,0 2 23,0 0-57,0 0 34,0-2-11,0 0 11,0-2-23,0-4-44,0-1 45,0-2-34,0-2 22,0-1 1,1-1 10,1-1 12,1 0 11,0-1-11,0 1 0,2-1-23,-1 0 23,12 1 67,-5 0-56,10 1 22,-9-1-10,-2 0-12,-4-1 11,-1 0 11,-1 0 68,-3 0-184,0 0 1,-1 0 0</inkml:trace>
  <inkml:trace contextRef="#ctx0" brushRef="#br0" timeOffset="-147620.19">5624 17748 12255,'5'-8'56,"0"0"-56,-5 8-235,0-1 190,2 0 11,10 0 34,8-1-33,2 2 10,4-1 12,-14 1 33,0 0-22,-10 1 124,-2 3-113,0 2 67,0 4-67,0 1 68,0 9-68,0-4 23,-2 15-34,0-12-23,-3 5 23,3-9 0,0-4 0,2-3 0,0-3 0,0-2-190,0-2 179,8-1-12,3 0 79,6 0-56,1 1 0,0 1 0,0 1-33,0-1 33,-2 1 11,-2-3 56,-3 1 101,-4-1 101,-2 0 67,-2 0 78,-1 0-211,-2 0-69,1 1-134,0-1 45,-1 1-684,4 1 639,9 4 0,-8-1 0,9 0 0</inkml:trace>
  <inkml:trace contextRef="#ctx0" brushRef="#br0" timeOffset="-49840.19">17411 15327 6451,'-8'13'33,"1"-3"-22,6-10 12,-1 2-23,0-2 11,0 3 23,-1-3-12,1 2 23,-1-2-12,1 2-33,1-2 0,-1 0 23,1 0-23,-1 1 0,2 0 0,-1-1 0,-1 1 0,2 0 0,-1-1 11,0 2 56,1-2-67,-3 1 34,2 0-23,0-1-11,-1 0 0,2 1 22,-3 0-22,3 0-33,-1-1 33,0 0-34,0 0 45,1 1-235,0 0 236,0 1-12,-2-2 0,2 1 0,-2 0 0,1-1 0,1 1 0,-2 1 0,2-2-34,-1 1 90,0 0-22,1-1-34,-2 2-23,1-2 79,0 1-45,0-1-11,1 1 0,-1 0 0,1 0 23,-1-1-23,0 2 0,-1-1 0,1 1 0,0-1-23,0 0 23,1 0 0,-2-1 101,2 0-78,-2 1-12,2 0-34,-2-1 35,2 1-1,-1-1-11,0 1 0,0-1 11,1 2-11,-2-2 0,2 1-11,0-1-23,-2 1 34,1-1 11,0 0 23,1 1-68,-2-1 34,2 2 0,-1-2 0,1 2 0,0-2 34,0 2-12,0-1 68,-1 0-68,1-1 12,-2 1-23,2-1 0,-2 0 45,2 0-44,-1 0-12,0 2-23,0-2 90,1 1-67,-2 0 0,2-1 0,-1 1 0,1 0 0,-2 1 0,1-1 12,-1 0-24,1 0 12,0-1 0,0 0-22,-2 0 22,2 1 0,0-1 0,0 1-11,1-1 11,-3 1-23,3 0 46,-2 1-46,1-1 46,-1 0-12,2 0-11,-1 0 0,1-1 45,-1 1 11,0 0-45,-1-1-11,1 0 22,0 0 24,-1 0-24,1 0-11,0 0-44,1 2 44,0-1 34,0 0-68,-1 0 23,1-1 56,-2 0-56,0 0-33,1 0 66,-2 0-485,3 0 0,-1 0 1</inkml:trace>
  <inkml:trace contextRef="#ctx0" brushRef="#br0" timeOffset="-49330.2">17994 14559 5745,'-14'14'0</inkml:trace>
  <inkml:trace contextRef="#ctx0" brushRef="#br0" timeOffset="-45800.2">15850 15856 5991,'-13'0'0</inkml:trace>
  <inkml:trace contextRef="#ctx0" brushRef="#br0" timeOffset="-17510.19">16247 17854 5790,'-13'0'0</inkml:trace>
  <inkml:trace contextRef="#ctx0" brushRef="#br0" timeOffset="14209.81">12239 9902 0,'25'28'0,"1"-2"0,-1 2 0,0-1 0,0 0 0,1 0 0,-1 0 0,0 0 0,0 0 0,1 0 0,-1 0 0,0 0 0,1 1 0,-1-2 0,0 2 0,0-2 0,0 0 0,-1 0 0,0 0 0,0-1 0,0-1 0,-2-1 0,5 4 0,-1-2 0,0 1 0,-1-2 0,-1 0 0,0-1 0,0 0 0,2 3 0,0-2 0,-1 0 0,-1 0 0,0 1 0,0-1 0,0 0 0,0 1 0,0-1 0,-1 1 0,-1-1 0,0 0 0,0 0 0,-1 0 0,1 0 0,-1-1 0,-2 0 0,1 0 0,1 1 0,-1 1 0,2-1 0,0 3 0,0 0 0,1 0 0,-1-1 0,-1 0 0,3 2 0,-2 0 0,0-1 0,2 3 0,-4-4 0,2 3 0,0-1 0,0 2 0,-2-3 0,-3-2 0,2 4 0,-4-3 0,0 1 91,2 7 1,-2 1 0,-4-6 0,-3 6 0,-5-6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3:54:11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6258 6424 9935,'1'-9'650,"-1"3"-526,-1 5 2968,1 1-3092,3-2 23,2 2-23,2 0 0,0-1 0,2 0 0,0 1 0,0-2 22,2 2-11,1-1 45,19-5-45,-8 2 1,12-3-12,-16 4 0,-2-1 0,-1 1 0,-1 0 11,1 2-11,-1-1-11,5 1-1,-7 0 12,3 1-11,-2-1 11,-5 1 0,6 0 0,1 0 0,-4 0 0,6 0 23,-6 0-23,1 0 0,0 0-12,0 0-3368,2 0 3357,0 0 34,2 0 1,8 0-2281,-5 0 2269,5 0-75,-7 0 75,-1 0 2231,1 0-2231,-1 0 22,15 0-33,5 0-258,-1 0 291,-3 0 3186,-16 0-3208,8 0 34,-8 0 127,8 0-183,-10-1 22,0 1-11,-2-1 11,0 1 11,6 0-11,-3 0 382,7-2-393,2 0-2700,-5 0 2722,7 0-22,-9 0 11,1 2 0,1-1 0,0 1 0,-3 0 0,2 0 22,-4 0-22,1 0-22,-1 0 10,2 0 2712,-2 0-2711,1 0 45,16 0-23,-12 0-1702,-1 0 1,-1 0 1668,-1 0 44,5 0-22,-8 0 23,2 0-23,-3 0 11,2 1-45,6 0 34,-4 0 0,5 1 3370,-7-2-3348,9 2-22,1 0 0,8 0-11,-10 1 11,-1-2 0,-9 0 0,1-1 45,0 2-45,0-1 0,2 0-45,0 1 45,0-1 0,-1 0 11,10 1-11,-7 0 0,8-1-11,0 0 11,-5-1-3381,15 1 3426,-6 0-56,-1 0-23,-1 2 68,-10-2-23,9 0-11,0 0 0,9-1 0,-10 2 0,-1-1 0,-10 1 0,-2-1-11,0 0 22,0 2 3370,1-2-3415,9 1 34,3 0 23,1-2-12,-1 3-11,3-3 22,-7 2-22,10-2-22,-9 2 11,7-2-6,2 1 0,3 0-311,-11-1 0,1 0 335,0 0 1,3 0-1,-1 0-18,9 0 0,-1 0 11,-7 0 0,1 0 0,8 1 0,-1-1 0,-9 1 0,-1-1 0,-2 0 0,-1 2 0,2-2 0,0 1 0,-4 0 0,2-1-12,0 1 1,-2 0 11,1-1 0,-1 0 11,9 0 1,1 0-18,-10 0 1,2 1 5,5-1 0,3 0 0,-3 1-6,-8 0 0,-1-1-27,19 1 0,-1 0 33,-7-1 0,-4 0 0,1 0 0,3 0 0,-5 0 0,0 0 0,6 0 0,5 0-1752,-10 0 1752,0 0 392,-2 0-392,4 0 0,-1 0 0,1 0 0,3 0 0,-11 0 0,1 0 5,4 0 1,0 0 5,0 0 1,0 0-12,0 0 0,-1 0 11,12 2-11,0-2 0,0 2 22,-9-1 1,1 0-29,-7-1 0,-1 1-178,7 0 1,-1-1 183,11 1 0,-11-1 0,2 0 0,-7 0 0,1 1 0,7-1 0,0 0-11,3 1 0,1-2 11,2 1 0,0 0 0,0 0 0,0 0-6,-2 0 1,-2 0-12,-11 0 0,-1 0 11,0 0 1,0 0-1,0 0 1,-1 0 5,1 0 0,1 0 22,7 0 1,0 0-18,-6 0 1,0 0-11,13 0 1,1 0-19,-6 0 1,0 0 22,-1 0 0,1 0 0,6 0 0,-1 0 17,-13 0 0,-2 0-34,6 0 0,2 0 34,4 0 0,-1 0-17,-9 0 0,-2 0 876,11 0 1,-1 0-899,2 0 208,-2 0-197,1 0 11,-2 0 0,0 0 0,-9 0 0,1 0 529,9 0-524,-10 0 1,0 0-6,6 0 0,1 0 12,0 0-12,-1 0 0,2 1-1696,-7 0 0,0-1 1696,10 1 0,-9-1 0,-1 0 0,10 0 0,-9 0 0,1 0 0,13 0 0,-14 0 0,0 0 0,11 0 0,-3 0-33,1 0 33,-1 0 16,-7-1 1,1 0-28,13-1 11,-12 0 0,-1 0-34,10 1 79,1-3 1651,-9 3 0,0 0-1696,-4-1 0,1 0 0,13 1 0,1-1-170,-17 1 1,1 0 169,7 1 0,-1-2 0,6 1-11,2 0 11,-2-1 0,1 1-3284,-1-1 3284,-1 0-1163,0-1 1157,-10 1 1,1 0 5,0 0 0,0 1 0,8-1 0,-2 1 0,-5 0 0,-2 0 90,1 1 1,0 0-86,0 0 1,0-1-6,12 0 0,-12 1 0,0 0 0,10-2 1392,-11 2 1,2-2-1393,11 0 0,-12 1 0,0 0 0,0 0 0,-1 0 11,12 0-11,-10 0 0,-1 0 1798,8-1-1787,1 0-11,-3 0 0,1 0 0,8 1 5,-9-1 1,2 0 11,0 0 0,-1 1-12,-9 0 1,-1 0-6,11 0 0,-1 0 11,1 0-11,0 0-6,-9 0 1,0 1 5,12-1 11,-13 0 0,2 0-17,-2 1 1,0-1 5,9 0 5,-9 1 1,-1 0 39,6 0-45,-1 0 0,-3 0 11,3 0 0,-5 0-33,-2 0 22,-1 0 0,-7 0 0,2 0 0,-5 0 11,-1 0 0,0 0 12,-1 0-12,1 0-11,-3 0-2252,-1 0-717,-1 5 2969,-10 1 0,8 0 0,-8-2 0</inkml:trace>
  <inkml:trace contextRef="#ctx0" brushRef="#br0" timeOffset="10685">17093 5644 9677,'-23'4'146,"5"-1"-79,16-3-22,0 0 0,1 1 22,-2-1 56,3 0-67,-2 0-56,1 1-56,1-1 45,0 2-23,0 0 23,0 3 11,0 1 0,0 3 23,0 6-399,0-2 376,0 3 0,0 6 0,0-2-23,0 6 46,0 3-23,3 2 22,-2 1-22,4-3 11,-3 0-11,-1-6 188,-1-4 0,0 0-188,0 4 0,0 9-112,0 1 23,0 1 21,0-1 35,0-3-1,0-17-44,0 4 67,0-8 11,0-1 22,0-2-11,0-4-67,0-1 0,0-7-56,0-1-145,-1-17 133,1-3 46,-2-2 44,0 2 23,-1 11 11,0 3 34,-3-3-23,0 4-11,0-2 0,0 4-11,1-1-12,2 0 23,0-2 0,1-1 0,-1-1 34,3 0-23,-2-1 45,1 2 101,-2-2-34,1 4-123,-2-1 45,3 3-11,-1 0 22,0 2 33,0-1 46,2-1 33,-1 0-101,1 2 34,0-3-101,0 6 0,0-1-12,0 0 12,0 0 12,0-1 10,0-1 12,2 0-34,1-1 33,5 0-33,-1 2 0,-1 1 0,-2 4-45,-1 0 34,3 1 0,0-2 22,9-2-67,6 1 0,-1 0 34,3 2 22,-5 2 11,1 0 45,8 1-22,-7 2-12,2 1 45,-10 0 158,3 10-203,-8-6 1,3 8 33,-8-5-45,-2 0 34,0 1 44,0 6-77,-7-2 10,-10 13-22,4-14 0,-1-1 5,1 1 1,0 0-6,-13 11 0,11-12 0,1-2 23,3-4-12,0 0-11,2-3 11,1-1 56,0 1-67,1-4 45,0 2-34,3-3 12,1 0 156,0 0 11,2 0 79,0 0-168,0 0 22,-1 0 46,0 0-169,1 0 11,-2 0-583,3 0 505,11 0 67,2 0 0,12 0 11,11 0 0,-9 0 0,9 2 45,-4 4-11,5 2-22,-4 1-12,-2-1 34,-13-2-23,-2-1-11,-2 1 34,3 2-34,-4-1 23,0 1-1,-5-1 12,-2 0 0,0 2 0,0-1-11,-2 1-12,0 1 23,-3-2 11,0 7-33,-1-3-23,0 7 33,-5-6-10,-2 2-23,-7-2 44,-3 4-32,2-5 32,-3-1 12,6-4 23,-1-1-79,-1-3 11,-1 1 45,-1-1 78,-1 0 23,2-2-22,-1 0 100,-5-1-101,5 1-100,-4-1 44,5 0-11,3 0-10,-8-1-34,6 0-12,-3 0 0,1 1-11,6 0 11,-3 0-11,5-1 0,4 0 0,-1 0 0,4 1 0,-1 0-2902,2 0 1736,-1-1-514,3-1 1680,6-6 0,-4 4 0,3-2 0</inkml:trace>
  <inkml:trace contextRef="#ctx0" brushRef="#br0" timeOffset="12246">16882 5511 9050,'-18'2'762,"3"1"-628,12-2-22,0-1-11,0 1 124,-1-1-80,0 1-133,2-1-57,0 1-550,2-1 595,2 0 124,22 2-866,-7-1 843,16 2 90,-12-3-23,1 0-22,4 0-79,0 0 11,0 0-22,1 1 45,-3 0-78,2-1 21,-4 2 91,9-1 22,-8 0-23,7-1 90,0 0-123,-7 0-56,7 0 22,-12 0-33,-2 0-12,-1 0 832,-4 0-832,1 0-22,-2 0 45,-2 0 56,-1 0 100,-1 0-100,-2 0-34,0 0 12,-3 0-68,1 0 45,-2 0-146,0 1-290,0 1-864,0 0 515,0 0 35,0 0-864,0 2 1558,0 2 0,0-3 0,0-1 0</inkml:trace>
  <inkml:trace contextRef="#ctx0" brushRef="#br0" timeOffset="13185">17319 5393 10697,'22'0'101,"1"1"0,7 0-73,-4 0 0,-1 0 6,-1 3-23,6 1 56,-11 3-606,-3 0 606,-2 1 121,-3 0-132,-4 0 67,-1 4-34,-3-1-33,-1 7 45,-2 5-78,0-6 451,0 7-474,0-7 0,-1-7 23,0 1 302,-4-6-112,3-3 22,-4 1-33,3-2-180,-3 0-11,1 1 1,-1 0 10,0-1-22,-2 1 34,1-2-12,1 1 34,1 0 179,2-2-2061,2 0 784,1 0-90,0 3 1132,0 7 0,0-6 0,0 4 0</inkml:trace>
  <inkml:trace contextRef="#ctx0" brushRef="#br0" timeOffset="16028">11868 5220 9823,'-15'22'818,"3"-5"-538,3-12-190,5-3 22,-1 1-78,4-2 55,1-1 12,0-4 112,6-5-34,1-6-44,7-4-1,2-4-454,-2-1 365,1-2-733,-2 1 800,-4 0 45,3-6-79,-5 8 23,2-3-56,-6 13 11,-2 3 535,1 5-456,-2 3 729,0 1-920,0 6 56,0 3 0,3 9 34,2 3-12,1 4-10,2 3 10,-2 1-22,-1 1 11,-3-7 0,0 1 12,0 11-18,-1-12 1,0 0 5,-1 6-11,0 9-11,0-11 11,0 3 0,0-11 34,0-1-1,-2-6 1,-3 1-22,-3-8 44,-2 1-34,-1-3-3358,-2 2 3359,-1-1 66,-6-1 46,5-2 33,-2 1 78,5-1-190,4 0 0,-1 0 3403,5 0-3459,2 0-773,0 0 729,9-1 44,3-1 33,9-4 57,6-1 22,2-2-23,3 1-33,-3 1 12,-2 1-57,-5 1 0,-3 1 11,-3 2-22,-3 0 23,-2 2 10,-3 0-33,-2 0 45,0 0-45,-1 0 0,-1 0-11,0 0 11,1 0 22,-1 0-22,2 0 34,-2 0-34,1 0 56,-3 0-4706,1 0 4650,-1 5 0,0-4 0,0 5 0</inkml:trace>
  <inkml:trace contextRef="#ctx0" brushRef="#br0" timeOffset="18355">11987 7245 10485,'-11'-1'884,"2"0"-548,3 0-89,2 0 145,-1-1-33,1 0-135,0-1-135,3 0-44,0-3 0,1 0-67,0-2-90,0 1 11,4 1 0,11 3 123,2 2-22,12 1 12,-6 0 10,9 2 0,-1 4 1,-1 0-12,-6 4 45,-10 1-22,-1-2 33,-2 4 0,-2-1 23,1 7-68,-3-3 45,-3 3-22,-2-4-23,-2 0-10,0 2-1,0 2-11,-4 0 0,-1 1 0,-6-1 34,0 1-11,-11 8-12,5-8 11,-7 6-3414,9-12 3426,-7 3-12,7-7-22,-2 1 34,5-5-34,4-2 22,-2 0-55,5-2 3413,-2 2-3413,2 0-23,-1 3 33,1-1 23,1 2-56,3-3-45,1-2-45,0-1-156,0-2 268,1 2-22,4-1 56,2 2 0,6 0 67,2-1 236,17 2-158,-2-2-231,-9 0 1,1-1 399,15 1-258,-17-1 0,1 0 5,1-1 1,0 0-34,1 0 0,1 0 50,0 0 1,0 0-57,-3 0 1,2 0 38,9 0 1,-1 0-57,-8 0 1,-1 0 16,12 0 1,-1 0-1,-1 1 12,3 0 11,-19 1-3243,-3-2 3535,-6 0 10,-5 0 2028,0 0-3608,-2 2-1399,0 6-1380,0 8 4012,-4 8 0,4-9 0,-4-1 0</inkml:trace>
  <inkml:trace contextRef="#ctx0" brushRef="#br0" timeOffset="24065">17636 6451 9263,'-13'12'616,"4"-2"-538,6-10 236,3 0-22,10-16-102,6-2-167,4-9 10,1 4 46,-10 9-1,0 2 23,-3 1 22,0 1 45,-3 1 23,0 1-12,-1 2-90,0-1-21,-3 0 55,2 1 79,-2-2-34,3 0-67,-3 0-12,2-1-66,0 2 33,1 1 45,-2 1 111,0 0-200,-2 3-12,2-4 0,-1 3 0,0-2 0,0 1 11,0 2 11,-1 0 1,2 0-236,-2 2 34,2 2 190,4 9 0,1 2 67,6 17-78,-5-8 34,-1 11-23,-5-6-11,1 4-45,-3 0 34,1-1-45,0-2 45,-1-1-56,2-4 56,0-2-1,-1-3 12,0-4 0,-1-3 0,0-1 12,0-2 21,0-2-22,0 0 1,0-1-1,0 1 45,0-1 56,-3-1-79,0-2 46,-4 1 100,1-2 67,-3 0-155,3-1 10,-3 1-34,5-1 0,0 0-33,2 0-1,0 0-10,1 0 55,-1 0 381,1 0-549,17 0 90,-3 0-11,15 0 11,-5 0 0,0 0 34,4 0-34,-7 0 0,-1 0 45,-11 0-12,-3 0 34,-4 0-2150,0 0 335,-1 2 0,0 1 1748,0 4 0,0-3 0,0 0 0</inkml:trace>
  <inkml:trace contextRef="#ctx0" brushRef="#br0" timeOffset="26189">17199 7218 11414,'-9'2'796,"2"-1"-662,7-1-44,0 0-135,-2 5 79,2 4-34,-1 6-11,1 5 11,0 5-3392,0 4 3392,0 3 0,0 0-57,0 0 57,1-2-22,1-2 22,-1 8 5,0-11 1,-1 0-6,0 10 0,0-12 0,0-5 3364,0-10-3352,0-1 116,0-6-128,0-1-78,0-4 33,-3-3-78,-6-15-79,1 1 146,-3-10 56,6 6-33,0-2-1,2-1 17,2 9 1,1-2-200,-2-10 210,2 11 0,0-1-16,0-7 22,3 0-12,2 0-10,2 0 11,5 3-34,0 3-56,1 6-246,11 2 336,-6 7 0,8 1 238,-2 6-216,-4 4 34,5 2-12,-4 5 57,8 13-461,-7-5 382,-8-6 1,-1 1 10,2 3 34,0 0-22,-4-7 55,0-1-10,-7-5 0,-2 1 381,-2 3-404,-13 10-23,0-1-33,-12 5 0,3-8 12,3-2-1,3-3 34,2-3-1,3-2-44,2-3 437,-1 0-358,3-1-12,1 1-22,2-1 22,3 0-11,-2 0 11,3 0 79,-2 1-90,1-1 773,1 0-885,4 0 23,20 0 77,12 0-44,-10 2 0,2-1 6,-6 0 0,-1 0 5,15 5 11,-13-1 12,-1 1-1,-1 0-21,0 1 43,2 5-32,-6-3 44,1 3-33,-9-3 33,-1 5-22,-2 0-23,-3 5 12,-1-1-34,-2 1 11,0 2-11,0-1 0,0-3 22,0-3-22,0-3 0,0-3 34,0-2 33,0 0 56,-2 0-56,-3-1-11,-2 2 12,-7-3 67,-13 0-68,0-1-17,8-2 1,-2 0 33,-3 0 0,1-1 39,-12 1-67,12-1 0,2 0-56,-4 0 22,5 0 23,5 0-45,2 0 0,5 0 11,0 0-11,1 0 23,1 0-1,-1 0 1,1 0 21,-1 0 1,0 0-22,0 0-1,2 0-22,0 0-22,3 0-4640,0 0 3822,15 0-650,5-3 1490,13-1 0,-12 0 0,-4 0 0</inkml:trace>
  <inkml:trace contextRef="#ctx0" brushRef="#br0" timeOffset="27222">17967 7721 11571,'-20'-25'-179,"0"0"0,-11-15 179,31 40 0,7 2 33,-1-2-33,8 5 0,-6-4 0,1 2 11,-2 1 12,0 1 55,3 7-78,-2-3 67,0 4-44,-3-2 33,-2 2 0,-3 3 22,0 11-67,0-6 34,0 8-11,-6-8-12,-3-2-22,-10 10-22,4-8 44,-5 6-22,9-10 0,-3-2-11,5 1 0,-2-4 11,3-2-67,2-3 44,1-2-33,3-2-11,-1-1 45,3 0-337,-1-2 326,7 0 33,2 0 11,9 0 78,1 0 12,1 0 45,0-1-45,-3 0-34,2-1-56,-3 1 56,1 0-22,-1 0-3359,-1-1 3438,1 0-12,-1 0-11,-2 0 56,-1 1-45,-4 0-34,2-1 45,-5 1 3337,4 0-3438,-3 0-11,1 0 45,-1 1-22,-3 0 55,1 0-1243,-3 0 236,1 0-259,4-1-1770,0-3 2947,3-4 0,-5 3 0,-1 0 0</inkml:trace>
  <inkml:trace contextRef="#ctx0" brushRef="#br0" timeOffset="28431">17226 7007 9845,'-24'-10'168,"1"1"0,-1-1 1,-8-4-1,7 5 56,18 9-11,2 0-23,-1 0 180,-1 0-258,3 0 11,-1 0 57,2 0-90,0 0 10,1 0-862,2 0 751,6 0 0,3 0 22,9 0-11,3 0 130,5 1 1,7 0 0,-3 0-25,-6 0 1,1 0-421,7-1 0,4 1 1,-5 0 380,-10-1 0,-1 0-17,-1 0 1,0 0-6,15 0 100,1 0-78,-14 0-44,0 0 134,-11 0-45,-6 0-45,3 0 1110,-4 0-1110,1 0-33,-2 0-1,1 0-10,-1 0-23,-1 0-1311,1 0-807,5 0 325,2 2 1793,5-1 0,-5 2 0,-4-2 0</inkml:trace>
  <inkml:trace contextRef="#ctx0" brushRef="#br0" timeOffset="29318">17596 6795 11773,'32'9'11,"-1"0"-45,-8 6 28,-5-6 1,-1 1 5,9 4 0,4 3-11,-11-6-3370,-2-3 3381,0 1 11,-2-1 23,7 7 22,-9-5-33,8 8 33,-14-10-11,1-1 67,-5 2-34,-1-5 3370,-2 3-3325,0-1 79,0 2 145,-21 9-347,7-5 22,-5 1 1,1-2-23,0 1-45,-2 2 34,8-5 11,3 0-11,-1 3-23,4-5 34,-1 1 0,6-5-11,0-2-6185,1 0 6196,4-2 0,-3 0 0,4-1 0</inkml:trace>
  <inkml:trace contextRef="#ctx0" brushRef="#br0" timeOffset="45848">9010 6080 8165,'-22'-5'593,"4"0"-536,15 5 33,-1 1 33,-1 0-34,1 1-33,1 0-22,2-1 56,-2 0 22,3-1-12,-2 0 57,0 0 22,0 1-78,0-1 0,-2 1-23,0-1 237,-3 1-293,2 2 12,-3-1 33,1 0 11,1 0-44,1-2-68,2 1 57,1-1 66,1 1-133,1-1 44,0 2 0,0 0 0,0 0 0,0-1-12,0 1 1,0 0 11,0-1-11,0 0 0,0 1 11,0 0 0,0-1 11,2 2-67,0-2 56,3 3-22,-1 0 22,1-1 0,1 2-12,-1-3-10,3 2-12,1-1 34,-1 2 0,1-3 0,-7 0 0,2-1 0,-3 0 0,2 0 0,-1-1 0,1 1 0,1 0-44,3 1 44,-1 0 0,3 2-12,0 0 12,-1 0 12,2 1-24,-4-3 12,2 0 12,-2 1-24,3 0 12,-3-1 0,1 0 0,-1-1 0,9 4 0,-6-1-11,7 0 11,-7-1-11,5-1 11,-3 0 0,6 1 11,-9-2-11,2 1-11,-2 0 11,-1 0 0,3 0 0,-2 0 0,2 0 0,0-1 0,-1 1-11,7 0 11,-5-1 0,4 0-23,-5-1-3402,0 1 3425,-1-1-11,1 1-23,7-1 34,2 0 0,1 0 34,8 0-23,-11 0 11,7 0-22,-7 0 0,0 0 3403,0-1-3369,-1 0-34,-1 0 0,2-1-11,-1 0 11,0-1 11,1 1 0,5-1-11,-5 0 11,15-2-11,-14 2 0,6-1 0,-10 2 23,0 0-1,5-2-22,-5 2 0,4-1 11,-11 1-11,1 1 0,-3 0 12,-1 1-24,1 0 24,-2-1-24,2 0 1,1-1 45,0-1-34,0 3 0,1-2 33,-1 1 1,-2 1-23,-1-1 146,-1 0 11,-1 1 1681,0-1-1726,-1 0-67,0 0-34,0-2 34,0 0 0,0-2 23,0 2-23,0-3-12,0 2 12,0 0-21,0-1 99,0-2-78,0 1-33,0-1 77,0-1 1,0 3-56,-2-1 45,1 2 89,-4 1-112,3 1-56,-2-1 56,1 2-33,1-1-34,-1 0 0,-2-2-11,2 1 22,-1-1 0,2 3 45,0-2 112,0 1-34,-7-4-111,1 2-1,-3-2-11,3 3 23,2 1-23,0 1 23,1-1-23,-1 0 0,-4-1 12,3 0-12,-6-1 0,6 2-11,-4-1 0,4 1 0,0 1 46,-4-1-46,1 0 0,-3 0 11,4 0 0,-4 0 0,-4 0-22,4 1 22,-10-1 0,13 1-11,-5-1 0,7 0-11,0 1 11,-1 0 0,1 1 0,-1-1-22,-2-1 22,2 0 0,-2 0 11,2 1-11,-1 0 0,0-1-11,-8 0 11,5 0 0,-9 0 0,10 1-11,-3 1-1,4-1 12,-1 1 0,0 0 0,-1 0-34,1 0 34,-1 0 34,4 0-34,0 0 23,2 0-23,0 0 0,-2-1 0,0 1-11,-1 0 22,-1 0-22,0 0-1,-1 0 0,0 0-10,0 0 11,1 0 0,4 0 11,-2 0 0,3 0 0,0 0-12,-2 0 35,2 0-23,-2 0 0,2 0-34,0 0 12,-2 0 22,2 0 11,0 0-11,3 0 11,0 0 12,1 0-23,-1 0 0,0 0-34,-3 0-33,-4 2 56,-1 1-1,-3 1 12,-8 4 0,4-3 0,-8 3-3392,9-2 3392,1-1 0,5-2 0,1 0 0,4-2-11,1 1 11,3-2 0,0 1 3403,2-1-3403,-1 1 0,-1-1 0,1 2 0,-1-2-11,1 0 11,0 1-3350,1 0 3317,-1-1 33,1 2-3392,0 1 3403,0 3-22,0-2 22,0 3 22,0-3-33,0 1 34,0-1-79,1-1 3482,-1-1-3482,2-1 45,-2 0 45,2 0-23,-1-1 1,-1 1-23,1 0 22,-1 0-22,0 2 0,0-2 34,0 2-34,0-2-23,0 1 23,0-2 0,0 2 0,0 1-11,0 2 11,0 0 0,0 2 0,0-1 0,0 0 11,0-2 1,0 1-12,0-1 0,0 2 11,0 1-11,0 0 67,-2 4-78,0-2 11,0 2 0,1-5 22,-1 0-22,2-1 0,-1 0 0,1-1-33,-1 0 33,1-2 0,-1 1 0,1-2 0,0 1 0,0-1 22,0 0-67,0 1 90,0 2-45,0 0 11,0 2-11,0-1 0,0 0-22,0 3 22,0-2 11,0 2-11,0-4-11,0 4 22,0-2-11,0 2 0,1-2 11,1 4-11,1-3-33,2 4 33,-4-6 0,3 2 33,-4 0-33,1 0 0,0 1 0,0-2 11,1-1-11,0 1 0,-2-1 0,2 2 0,-2-1 23,3 6-46,-3-3-3369,1 6 3392,-1 0 0,0 1 0,0 1 23,0 0-23,0-3 0,0-4 0,0-3-23,0-4 46,0-1 3414,0-2-3482,0 2 22,0 0 23,0 3 0,0 1 34,0 7-34,0-3 0,0 4 45,0-5-45,0 0 0,0-1-11,0-2-12,0 0 23,0-1 0,0-1 11,0 1-11,0-1 23,0 0-23,0-2-34,0 2 34,0 4 0,0-1 0,0 5 23,0-2-23,-1 1 0,-2-1 67,-1-2-56,-3-1-45,1 0 68,4-3 22,-3 0-45,5-3 113,-1-1 604,0 0-493,-1 0-89,0 0-101,0 0-34,-2 0-22,2 0 11,0 0-79,2 0 79,-1 0 11,-1 0-22,0 1 11,0-1-22,0 1 22,0 1-11,1-1-23,-1 0 34,2-1-67,0 1 56,0 0-1,0 2 12,0 0-44,0 1 44,0-1 0,2 0 0,4 2 11,-1 0-11,2-1 0,-3-1 33,-2 0-33,1-1-44,-2 1 21,2-2 23,1 3 0,2 0 0,3 0 34,-3 2-79,1-1 90,-1 0-79,1 1 34,-2-2-11,5 2-11,-4-2 22,1 1 0,-1-1 0,-2-1 0,3 1 0,0 0 0,2 2-23,1-2 23,0 1 0,-1 0 0,0-1 0,-1 1-11,5 1 11,-5-1-11,6 1 11,-6-3-11,5 0 11,-2-1 11,6 1-11,3 1 11,7 2-11,-3-2 0,0 0 0,-4-2 0,-6-1-11,0 0 11,-2 0-11,1 0 11,2-1 11,-2 1 0,4-1-11,-5 0 11,7 0 0,-4 0-11,5 0 0,4 0 34,-6 0-34,13 0 0,-8 0 0,0 0 0,-3 0 0,-8 2 0,-1-2 11,-2 1-11,2 0 23,3 0-12,-6-1-11,4 1 0,-6-1 0,0 0 0,2 0 11,2 0-11,-1 0 22,2 0-44,-1 0 22,-1 0 0,2 0 22,0 0-22,1 0 0,1 0 0,0 0-22,1 0 22,0 0 34,-1 0-34,0 1 33,0-1-33,-5 2 34,0-2 22,-4 0-34,-3 0-22,0 0-45,0 0 45,0 0 45,2 0-45,0 0 0,0 0 11,2 0 1,0 0-1,2 0-11,1 0 22,0 0-22,-2-1 0,2-1 0,-2 1 0,2-1 0,-4 1 0,1-1 112,-5 1 886,1 1-942,0-1-12,-1-1-32,0 0-24,-1 0 35,-2 1-57,0 0 45,-5-1-11,2 2-33,-3-2 22,6 2-12,0-1-44,1 1 22,1 0 12,0 0 22,-1 0-1,-3 0 24,1 0-1,-3 1-11,3 0 33,-2 0-33,1 1 11,0-1-22,0 2 22,-1-2-11,-1 1 0,0-1 0,0 1 0,1 0 0,1 0 0,0-1 0,3 0-11,0-1 11,1 0-616,1 0 717,-1 2-101,0-2 23,1 1-23,-2-4 0,2-3 0,0-5 0,0-1-12,0-4 24,2-7-12,3 3-23,2-3 23,1 8 11,2-5 1,-5 7 10,3-5-22,-5 8 0,1-1-11,1-2 22,3-13-11,-2 9 0,2-8 11,-5 12-11,1 3 23,-2-2-23,1 3-45,-1-2 45,0 1 0,-2-1 45,1 0-45,-1 0 0,0 0-23,0-1 46,0-1-23,0-5-23,1-3 12,1-7 11,0 6 0,-1 2 11,1 4-11,-1 2-11,-1 2 22,0-2 12,0 7-23,0-3 0,0 3 0,0 0 11,0 1-11,0-1-34,0 1 34,0-1 67,0 3-55,-2-2-12,1 2 11,-2 0-22,0 1 11,0-1-12,1 0 12,-1-1 0,0 1-3392,-1-1 3370,2-1 11,0 0-23,0-4 34,1 3-11,0-1 11,-1 3 0,2 2 3392,0-5-3392,0 2-11,0-8 11,0 6 22,-2-4-22,2 6 23,-4 0-23,3 4 22,-1 0-78,2-1 45,-2-1 22,2 0 23,-2 0-34,2 0-34,-2 2 34,2 0-22,-3 1-34,3 0-2548,-1 1 1,1 0 0</inkml:trace>
  <inkml:trace contextRef="#ctx0" brushRef="#br0" timeOffset="46961">8970 6781 7986,'-15'-2'-56,"3"0"22,12 2 202,0 0-168,3 0 34,3 0 10,14 0-1097,10 0-3616,-1-3 4669,-2-2 0,-20 1 0,-2 1 0</inkml:trace>
  <inkml:trace contextRef="#ctx0" brushRef="#br0" timeOffset="47167">8970 6781 6529,'0'0'0</inkml:trace>
  <inkml:trace contextRef="#ctx0" brushRef="#br0" timeOffset="47367">9208 6675 7414,'22'-3'-1635,"-1"-2"1635,-4 0 0,-8 1 0,0 2 0</inkml:trace>
  <inkml:trace contextRef="#ctx0" brushRef="#br0" timeOffset="47552">9221 6675 5891,'0'0'0</inkml:trace>
  <inkml:trace contextRef="#ctx0" brushRef="#br0" timeOffset="47770">9420 6663 6361,'20'9'0,"-4"-1"0</inkml:trace>
  <inkml:trace contextRef="#ctx0" brushRef="#br0" timeOffset="48032">9433 6675 5745,'0'0'0</inkml:trace>
  <inkml:trace contextRef="#ctx0" brushRef="#br0" timeOffset="48236">9553 6702 6843,'4'5'1154,"0"-2"-1009,-4-3 57,0 0-224,0 2 10,1 0-21,5 4 22,0-2-1,3 1-55,-2-2-627,1 0-1,-1-2 79,3 1 168,-3-2 448,3 0 0,-6 0 0,1 0 0</inkml:trace>
  <inkml:trace contextRef="#ctx0" brushRef="#br0" timeOffset="48419">9566 6716 5790,'0'0'0</inkml:trace>
  <inkml:trace contextRef="#ctx0" brushRef="#br0" timeOffset="48663">9725 6768 0,'6'13'0,"0"2"2224,-6-11-2190,0 3 1341,0-3-1554,0 0 658,0-1-1152,0-1 3404,3-1-2731,1-1 0,0 0 0,0 0 0</inkml:trace>
  <inkml:trace contextRef="#ctx0" brushRef="#br0" timeOffset="49231">9738 6795 6171,'0'-2'627,"-1"0"930,1 2-1646,29 46-35,-23-34 118,11 13 1,-5-4-17,-12-19 11,0 0 22,0 1-11,0 0 0,0 0 0,0 0 0,0 2-11,0 6 22,0-2 0,0 1 314,0-5 34,0-5 962,0 1-1332,-5-3-78,2 0-214,-2-2-1937,3-4 2240,2 1 0,0 1 0,0 2 0</inkml:trace>
  <inkml:trace contextRef="#ctx0" brushRef="#br0" timeOffset="62461">9870 6187 6585,'-19'-7'437,"5"2"-381,10 4 45,2 1 202,-2 0-113,1 0-44,-1 0 33,3 0-45,-1 0-33,0 0 89,1 0-100,-1 0 56,2 0 45,-3 0-158,2 0-280,-1 0 236,8 0-11,4 2 22,8 0 11,2 1 0,13 5-11,-7-2 11,7 3 23,-11-2-34,-2-3 0,-5 1 11,-1-1-11,-3 0 0,-4-1-45,2-1 12,-3-1-23,2 1 0,1-2 11,2 0 45,-3 0 33,1 0 1,-8 0 11,2 0 291,-3 0-2230,7 1 629,5-1 1265,4 1 0,-5-1 0,-6 0 0</inkml:trace>
  <inkml:trace contextRef="#ctx0" brushRef="#br0" timeOffset="63612">9923 6980 7549,'-19'-8'392,"1"1"0,-11-5-258,22 12 57,3 0-113,1 0-10,0 0-68,2 0-449,-1 0 393,11 1 11,0 1-44,18 3 44,-12-2 34,10 2 11,-15-4 0,2 1 11,-3-1 56,2 0-67,-5 0-11,3-1 33,-7 1-10,0-1-12,-2 0 0,2 0-12,0 0 12,2 0 34,-1 0-23,3 0 0,1 0-11,-2 0 45,-1 0-34,-2 0 124,-1 0-158,1 1-100,2-1-291,4 2-202,5 1-438,4 1 1054,4 1 0,-9-2 0,-1-1 0</inkml:trace>
  <inkml:trace contextRef="#ctx0" brushRef="#br0" timeOffset="64344">10214 6398 6798,'-13'-17'-23,"2"3"23,11 13 0,0-2-11,0 1-34,0-1 45,0 0-78,0 0-224,0-1-135,0-1 437,2-3 0,-2 3 0,1 0 0</inkml:trace>
  <inkml:trace contextRef="#ctx0" brushRef="#br0" timeOffset="64534">10188 6385 5857,'0'0'0</inkml:trace>
  <inkml:trace contextRef="#ctx0" brushRef="#br0" timeOffset="65980">10148 6279 8590,'-19'-6'259,"3"2"-125,16 4-22,-2 0-2656,1 0 1962,1 1 347,0 1 235,0 1 0,1-1 0,0 0 0</inkml:trace>
  <inkml:trace contextRef="#ctx0" brushRef="#br0" timeOffset="66948">10135 6266 9364,'-7'18'-15,"0"-1"0,0 2 0,1-2 15,2-7 0,-2 5 11,-3 10-22,6-10 11,-6 17-45,6-9 45,0 0 0,1 2 23,2-6-12,-2-1-11,2-1 0,-2-2 0,1 0 0,0-3-11,1 0 11,0-1 0,0 2-23,-1 0 68,0 14-45,-4-6 5,1 0 1,0 0-6,-6 2 17,3-4 0,0-1-62,-1 0 45,-1 4-11,4-12-34,1-1 45,0-1-22,1 1 22,0-3 11,0 1-11,3-3 0,-2-2-11,2 4-34,-1-1 34,1 8-12,0-3 23,0 3 0,0-2 0,0-4 23,0 0-23,0-4 22,0-1 650,0-1-717,0 0 12,0 1-1,0 2 45,0 8-11,0-5 34,0 3-34,0-8-3025,0-2 2868,0-7-437,5-6 594,0-11 0,1 10 0,-2 0 0</inkml:trace>
  <inkml:trace contextRef="#ctx0" brushRef="#br0" timeOffset="67846">10002 6716 7952,'4'-16'-1636,"-1"-1"1267,-2 4 156,2-1 213,2 2 0,-1 2 0,-2 3 145,-2 3 270,0 1 358,0 0-358,0 2-158,0-2-78,0 3 1,0-2-91,-4-4-89,2 2 0,-3-2 0,1 3-11,2 0 11,0 0 0,1 0-45,1 1 79,0-1-12,-1 0-22,0 1 23,1-1 10,-2 1 23,1-5-33,-1 2 44,-1-2 22,2 2-89,-1 3 34,2-1-34,-1 2 0,1-4 0,0 2 22,0-2-10,0 2 10,0-1 45,0 2-22,-2-2-45,2-2-22,-1 1-113,1-3-470,0 3 505,0-1 88,0 1 12,0 3 0,0 0-1557,0 2 1042,3 0 515,1 0 0,0 0 0,0 0 0</inkml:trace>
  <inkml:trace contextRef="#ctx0" brushRef="#br0" timeOffset="67943">10002 6477 6103,'0'0'0</inkml:trace>
  <inkml:trace contextRef="#ctx0" brushRef="#br0" timeOffset="71544">10121 6266 8635,'-15'9'169,"2"-2"-169,13-6 11,-2-1 146,2 0-90,-1-2-56,1 0 68,0-7-23,0 0 0,0-3 0,0 4-45,0 2 45,0 3-23,0 1-21,0-3-1,1-3 11,1-2-22,-1 1 23,0 2-1,-1-4-22,0 5 0,1-4 22,0 3-22,1 1 0,0-1 0,-2 2 12,3 0-24,-3 0 24,2 0-12,-2-1 22,2 0-22,0 1-22,0 0 10,0-1-10,1 2 22,-1 0 0,1 2 22,-1 0-10,-1-1-1,1 2-56,-2 1 79,0-1-1,1 0 23,0-3 101,0-1-79,1 0-10,0-3-24,0 3-21,-2-1-23,0 4 11,0-1 56,0 3-11,0 0 67,0-2 24,0-1-91,0-2-56,0-2 11,0-2-11,0 2-11,0 2-23,0 4-33,0 1 67,0 3 45,0 3-34,0 20 11,0-2 1,0 7-23,0-10 11,0-8 0,0-1-11,0 0 0,2-2 0,-2 0 0,1-3 0,-1 0 0,1-2 0,-1-2 0,2 0 0,-2 0 0,2 1 0,-2 0 0,0 3-11,0-2-34,0 7 23,1-5 22,-1 8 0,2-6 0,-2 4-11,0-5 11,0 1-34,0 0 34,0-1 0,0 1 0,0-3 0,0-2 34,0-1-34,0-1 11,0 0 448,0-2-549,0-2-1546,0-6 1636,2-11 0,-2 9 0,2-4 0</inkml:trace>
  <inkml:trace contextRef="#ctx0" brushRef="#br0" timeOffset="72868">10095 6146 8210,'-34'-5'807,"8"0"-651,21 4 12,2 1-22,0 0-34,-1-1 101,0 0-124,1 0-10,-2 0 44,4 1 11,-3 0 35,3 0-394,1 0 225,0 3 0,0 1-22,2 5 22,5 1 0,-1-2 0,3 0-22,0-2 22,-4-2 22,3 2-11,-3-2 0,0 2-11,1 1 0,-1 0 0,0 1 0,0 1-11,2 1 22,-2-3-11,3 2 12,-2-5-1,-1 2 11,-3-3 12,0 0-23,-2-3 34,0 0-157,3 0 45,-1 0 67,4-1 89,14-15-44,-8 7-11,10-11 0,-9 13 78,-4 0-22,3-1-68,-5 2 23,3 0-12,-5 2 23,-2 1-11,1 0-11,-2 1 11,-2 1-34,0 0-11,2 0 0,0-1 11,2-2 101,2-2-67,0 0-34,7-3-22,-7 4 0,4-1 11,-8 6-1550,-2 0 0,0 0 0</inkml:trace>
  <inkml:trace contextRef="#ctx0" brushRef="#br0" timeOffset="74638">10028 6953 7627,'-9'8'146,"1"-2"-79,8-6 683,0 0-705,-2 0 78,2 0 80,-4 0 110,3 1-190,-1-1 101,-3 1-145,2 0-57,0 1 12,2-1-23,1 0 191,-2 0-135,2-1 34,-1 1 22,0 0-123,0 0 0,-2 0 0,2 0 0,0 0 0,0 1-11,1 0 22,-3 0-22,3 1 22,-2 1-34,1 1 23,-1 1 0,1 11 0,-1-5-11,2 8 22,0-9-11,0 1 0,0-2 0,0 1 0,0 1 12,0 1-12,0 2-12,0 1 1,2 2 11,2 0-33,1-1-23,3 0 56,-3-4 0,0-3 22,-3-5-22,-1-2 22,-1-1-22,2 4 23,-2-2-1,0 3 1,0-2-23,0 1 146,0-1-135,0-3 45,0 1-45,0-3-22,0 0 0,0 5-3381,0 1 3403,0 4-11,0-3 0,0 2 23,0-3-12,0-2 11,0-2-1950,0-2 2776,0-10 0,0 8 0,0-9 0</inkml:trace>
  <inkml:trace contextRef="#ctx0" brushRef="#br0" timeOffset="75663">9830 7205 9297,'16'-13'235,"0"-3"-179,-11 2 22,2 0 12,-2-2 123,1 5-90,-2-3-34,2 0-44,-2 1-45,0 4-33,1 2 10,-1 5-10,-1 1 10,1 0 23,-1 0 23,0 1-23,0 0 0,0-2 22,-1 1-22,2 0 0,-1 0-22,1 0 22,-2 1 22,2 0 12,-1 0-1,1 1 1,3 1-1,-1 4 13,7 7-46,-4-1 45,4 4-23,-4-4 12,-1 1-57,-2 0 23,2-2 0,-1 0 0,3-1 0,-3-4-11,0-2 22,-4-2 23,-2-2-23,1 0 0,-1 1 1,-1-1-12,2 1 0,-2 0 11,0 0 11,0 0-22,1 1-348,1 2-761,0 0-773,3 0 1882,-1-2 0,0-1 0,-3-1 0</inkml:trace>
  <inkml:trace contextRef="#ctx0" brushRef="#br0" timeOffset="77570">10399 6729 9196,'9'-36'375,"-4"16"0,1 2-5901,14-11 5705,-1-2-718,-2 2 807,-4 4-622,-4 4 611,-4 6 79,-3 2-78,-2 1 1608,0-5-1832,0 4 1869,0-5-1847,0 8 3380,0 1-3357,0 2-23,0 2 269,-13-7-314,5 6 11,-10-7-22,8 9 0,1-1-22,1 3 22,1 1 45,3 1-45,0 0-12,1 0 1,-1 0-22,-2 0-1,1 1 34,-1 2-67,1 1 0,-1 7 33,1-2-11,-1 6-11,2-3-224,0 17 202,3-8-18,0 2 1,1 2 72,0 3 1,0-8 0,0-1-12,0 9 23,0 0-1,0-9 1,1 0 11,0 9 0,1 7 45,1 0-45,-2-15-22,1 12 22,-2-23 33,0 3 46,0-9-23,0-1 460,0-2-561,0 2 45,0-2 22,0 3-22,0-2 56,0-1-123,0-11 67,0 2-67,0-21 67,4 5 0,1-1-11,5 7-3370,1 10 3358,-1 1-21,1 1 32,-1 3-66,4-3 67,-4 4-79,2-1 34,-6 3 3448,-1 1-3358,-3 0-1,2 0 12,-1 0 67,7 8-112,-6 2 56,4 7-56,-7 0 67,1 3-55,-2 1-1,0 1 11,0 0 1,1 3-23,-1-6 11,2 4-56,-1-12 45,-1-3 0,0-5 45,0-2-2096,0-1 628,8 0 1423,-1 0 0,2 0 0,-3 0 0</inkml:trace>
  <inkml:trace contextRef="#ctx0" brushRef="#br0" timeOffset="115996">6152 7920 10966,'-7'5'45,"-1"0"-45,8-5 0,-1 0 56,-1 0-45,1 0-11,-1 0 0,-1 0-11,2 0 45,-1 0-23,1 0 0,-1 0 0,2 0-11,-1 1 0,0-1 67,0 0-67,-1 0-56,2 0-100,-1 1 133,1 0-33,0 1 34,0 2 33,0 0-33,0 2 44,0-1-22,0 1 0,0-1 0,0 1 0,0-1-11,0 2-23,0 0 23,0 1 11,0 0-11,1 6 11,1-4-56,6 10 112,-2-7-56,5 6 0,1 2-67,10 9 67,-5-6 0,4 3 0,-8-12 0,-1-2 0,2 1 0,-1 0 67,0-1-67,2 3-23,0 0 23,0 3 34,0 3-34,1 4-11,-1 1 11,2 2 0,-1 1-12,-4-8 1,0 0 23,4 10-1,-4-8 0,1-1 23,0 1-23,-2-5 11,-5-10-22,-6-7 67,2-2 1256,-2 0-1626,1-3-224,-3-3 57,-2-6-12,-2-2 11,0-3-89,-2 0 34,3-1 234,-1-1 34,-2 1-671,-8-11 592,4 5 118,3 7 1,-2 0-454,-4-9 672,0-2 0,5 13 0,3 2 0</inkml:trace>
  <inkml:trace contextRef="#ctx0" brushRef="#br0" timeOffset="117485">6192 8131 7986,'-28'-23'67,"3"5"-67,24 14 11,-3 1-11,3 1 134,-2-1-22,-1 2 56,0-3 191,-5-3-146,4 3-90,-4-5 34,4 5-90,1 0 157,2 1-89,1 3 10,1-1 1,-2 0 404,-1 1-326,0-2-146,0 1 0,1 0-660,2 1 503,4 0 0,4 0 79,9 0-33,6 0 33,7 0 45,1-2-1195,5 0 1268,-18-1 0,1 0 11,2 0 0,-1 0-371,1-1 1,1 0 308,-1 0 1,1 0-35,-1 1 1,0-1-1,-1 0 1,0 1-34,-1 0 0,0 0 11,14-1 6,-14 4 0,0-1 0,2 0 0,0 0 16,14 0-22,0 0 1,-12-1 32,12-2 12,-9 2-11,7-2 1061,-12 2-1084,-11 1 695,1 0-516,-10 1 450,0 0-506,-3 4-100,-5 4-45,-5 7 0,-5 5-17,6-3 0,0 1 0,0 1 1,1 2 16,0-2 0,1 1-6,2-1 1,1 0 5,-1 5 0,2-2 11,2 1 11,0-1-22,2 0 0,-2 2 0,0-1 56,-3 2-56,2-3-22,-3-2 44,3 3-22,1-8 0,1 0 0,2-8 0,0-4 11,0-2 34,0 0 0,0 0-79,0 1 1,0 5 33,0 11 22,-8 11 23,1-1 0,-3-4-12,4-17 12,5-6-34,0-1 1,0 1-12,-3 0 11,-1 1-11,-1 0 11,-1 1 67,-5-1-10,5-1 44,-3 0-34,5-1 45,2 1-44,-4 1 11,-1-1 33,-2 1-44,0 0-35,1-1 1,0 1-11,2-1-34,1-1-23,3 1-66,1-1-3677,2 0 2747,13-1-1681,1-8 2700,10-8 0,-11 4 0,-6-1 0</inkml:trace>
  <inkml:trace contextRef="#ctx0" brushRef="#br0" timeOffset="118354">6337 7694 9050,'-19'-5'1782,"2"1"-1491,14 4-56,0 0-268,0 0-46,2 0-425,0 0 448,5 3 34,7 1 22,8 2-45,7-1 34,2 1-12,2-3-265,-2 0 288,-1-1 0,-2-2 0,0 1 34,10-1-23,-9 0 11,-5 0 1,-2 0 22,0 0-34,2 0 34,-11 0-23,-3 0 23,-2 0-11,-2 0 10,-1 0-985,-1 0 0,-1 0 0</inkml:trace>
  <inkml:trace contextRef="#ctx0" brushRef="#br0" timeOffset="118934">6549 7562 9263,'36'7'-34,"1"1"-1418,-6 5 1452,-1 0 0,-2-1 11,-2 1 449,-1-3-460,-2 0 11,-1-1 34,-4-1 194,1 0-239,1 3 22,-5-2 1,2 3 44,-7-4-34,-3-1 822,-4 0 42,-7 24-628,-16-4-129,11-8 0,-2 0 117,-8-4 1,0-3 112,-3-1-157,-5-2-101,12-5-11,2-3-101,1 0 0,6-1-45,0 0-885,6 0-1412,11-6 2342,8-1 0,1-1 0,0-2 0,-2 3 0,0 0 0</inkml:trace>
  <inkml:trace contextRef="#ctx0" brushRef="#br0" timeOffset="119795">7264 8263 8613,'-34'1'41,"0"0"0,2 0 0,10 1-108,22 3 22,0 2 45,0 4 0,6 1-34,2 0 12,4-3 11,-3-3-23,-3-3 34,-2-3 224,-3 0 202,1 0 123,-1 0-246,-1-6 56,0-9-258,0 2 111,-2-5 1,-2 11-90,-2 1-78,0 3-45,1 2-101,3 0-44,1 2-225,3 16 359,1-10-67,4 12 10,-2-16 12,1-2 100,-5 0-44,1-1 91,-2 0 133,0-4-101,0-3-89,0-7-12,0-3 12,0 0-12,0 2-22,0 6 0,0 3-11,0 5-56,0 1 67,0 6 0,0 3 0,0 8 11,0 0-11,0 10-23,0-14-335,0 5-483,0-15-246,4-2-784,4-1 1871,4-2 0,-3 1 0,-2-1 0</inkml:trace>
  <inkml:trace contextRef="#ctx0" brushRef="#br0" timeOffset="120943">7462 8038 8411,'-6'30'0,"1"-2"0,-1 0 0,4-2 0,7 2 0,3 6 17,-3-16 0,0 1-12,2 11 1,0-1-398,-5-6 1,1-1 424,0 6 1,0-1-2912,-3 5 2923,0-6 34,0-4 10,1-7-78,-1-5 68,2-4 549,-1-4-393,1-1 3347,-1-1-3279,0 0-23,-1-1-264,0-16 1,-1-6-17,-2-2 0,1-3 0,0-3 17,-3-2 0,1 1 17,2 10 0,0 0-319,-1-12 1,0 1 362,2-4-22,1 2-56,0 2-11,3 6-11,5 4-46,4 7-32,3 5 10,3 5 11,-1 4 68,3 1 11,1 3 22,-1 2 23,0 4-34,-2 6 68,-3 3-12,2 15 1,-8-7-12,0 10-23,-8-12 34,-1 0 12,0-2 111,-3-3 794,-4-4-816,-3-3 44,-2-4-66,1-2-11,0-2-1,1-1-100,2 0-34,3-1 0,2 0-594,2-1 549,6 0-22,10 0 67,11 0 11,10 0 0,-17 0 0,1 0-11,0 0 0,0 0 0,15 0 6,-13 4 0,-2 1-6,7 5 56,3 12 22,-18 2 34,-5 4-45,-5 4 12,-6 3 33,-8-2-17,3-17 1,-4-1 38,-2 0 0,-2-2 40,-3 0 0,1-2-34,-1-2 0,-1 0-23,2-2 1,-2-1 0,2-1 0,-1 0 134,-3-2 0,0 0-84,-5-1-68,-2 1 35,17-3-90,6 0-45,1 0-79,4 0 79,0 0-112,1 0-2319,0-1 1411,1-1 370,1-2-504,7-5-1725,5-6 2879,2-5 0,-3 8 0,-7-1 0</inkml:trace>
  <inkml:trace contextRef="#ctx0" brushRef="#br0" timeOffset="121630">7343 7827 9263,'29'-5'179,"1"1"0,7 0-365,-18 3 1,0 0 297,16-1-34,0 0-22,-4 1-22,-4 0-23,-2 1 192,-6 0-203,-2 0 108,-6 0-29,-3 0-46,-2 0-22,-3 0 263,-1 0-263,3 0-11,-1 0 79,3 0-34,2 0-45,2 0-1334,13-3-313,-4-1 799,5-5 0,-15 4 0,-5 0 0</inkml:trace>
  <inkml:trace contextRef="#ctx0" brushRef="#br0" timeOffset="122105">7621 7668 9375,'22'-5'-34,"2"2"-5626,2 3 5694,0 0-34,-3 0 567,-1 4-556,-1 1 1036,-3 6-1014,-1 0 68,-1 4 11,-2 0 3018,-2 4-3086,-2 0 24,-4 4 1162,-2-1-1174,-2 2 11,-1-1 12,-1-2 112,0-2 291,-7 2 10,3-9-111,-7 1 135,2-9-180,2-1-56,-1-2-78,2-1-79,0 0-896,3 0-1748,0 0 1569,14 0-954,7-4 1906,12 0 0,-11-1 0,-3 1 0</inkml:trace>
  <inkml:trace contextRef="#ctx0" brushRef="#br0" timeOffset="122588">8203 8316 9095,'17'4'347,"5"-2"-336,6-2 57,1 0-18,-10 0 0,0 0-16,7 0-12,6 0 23,-14 0 34,-6 0-35,1 0 24,-5 1-3393,-3 1 3325,-1 1-235,-3 0-841,-1 1 1076,0-1 0,0 0 0,0-3 0</inkml:trace>
  <inkml:trace contextRef="#ctx0" brushRef="#br0" timeOffset="123051">8190 8501 8804,'25'15'313,"-3"-4"-167,-8-11-23,0 2 303,14-2-146,-10 0 23,9 0-135,-12 0-34,-1 0 57,-1-2-102,-1 1-77,-1-1-1,1 1 67,-2 0-78,1 1 23,-2 0-12,1 0 11,-1 0-11,2 0 23,0 0-34,1 2-34,9 2-100,-7-1-3773,5-1 3032,-5-2-1399,0 0 2274,1-7 0,-8 4 0,-1-3 0</inkml:trace>
  <inkml:trace contextRef="#ctx0" brushRef="#br0" timeOffset="123637">8812 8369 8882,'-6'28'115,"-1"0"1,3 0 0,6-8 142,11-14-68,5-2 1,4-1-12,3-1 0,3 0-2875,6-2 1,2 0 2829,-7-2 1,-2-2 145,-3 1 0,-1-3 1510,4-7-1241,-4-1-112,-7-6-90,-1-4-111,-9-6 608,-2-4-766,-2 15 1,-2 1-6,0-3 0,0 1-6,-4 0 0,-1 1-22,-1-2 0,-2 1-371,-5 1 1,-1 0 342,-2 1 0,0 0 11,-2 2 0,-1 1-11,1 2 0,-3 1 9,-3 3 0,-2 1 0,2 1-43,3 1 0,0 1-45,-15-1 1,2 5-17,13 10 238,-1 10-227,6 8-101,4 8-152,7-4 1,1 2 0,0-6 0,3 0-630,2 10 0,3 0 204,5-10 0,2-3-1121,4 0 1,2-2 2389,0-3 1,2-3 0,2 3 0,-7-9 0</inkml:trace>
  <inkml:trace contextRef="#ctx0" brushRef="#br0" timeOffset="167652">10412 8541 9599,'-11'1'582,"1"-1"-447,5-2-11,0 1 44,-1 0-101,2 1-45,1-1-10,1 1 10,2 0-460,-2 0 450,1 8 22,0-1 0,-1 8-34,-1-1 11,1 0-56,-2 3 79,0 0-34,0 1 22,-1 1 0,1 1-22,2 1 0,-1 2 0,3 0 23,-2 13-79,1-9 56,0 9 28,1-15 0,0 0-28,-1 5 5,0-5 1,1-1-6,-3-2 0,0-1 0,1-6 34,-1-3 10,3-6 236,-2-2-235,1 0 56,0 0-90,-1-4-3403,-3-4 3381,1-6-45,-2-5-101,2-2 157,0-3 0,0-7 0,-1 9 0,-2-5 0,1 13 0,-1 1 34,0 0 3358,1 3-3392,-2-1 0,3-1 0,-1-2 0,2-3-45,1-12 45,0 4-22,3-6 22,0 10-34,0 3 23,0 4-12,0 2-10,0 4-102,4 2 113,-1 1-34,5 1 56,7-3 0,-2 1 45,6-1-45,-8 1 0,-1 3-101,-1 0 78,-1 2-156,9 1 179,-1 0 33,10 5-10,1 6-12,-7 0-11,4 3 22,-12-5-11,-3 0-11,0 1-3369,-3 1 3369,-2 4 11,-1 0 16,-3 12 18,-2-5 22,-5 7 12,-12-1-40,5-14 0,-1-2-34,1 1 1,-1-1-6,-11 5 3384,10-6-3373,4-4 105,-1-1 198,2-2 0,2-2-1,0-2 46,6 0-180,-2 0-156,3 0-23,0 0 78,0 0-55,0-2-12,1 1-22,1 0-718,0 0 718,4 0 11,4 1-45,12 0 90,-4 1-90,16 1 34,-15 1 11,6 0 22,-9-1-22,1 0-33,12 8 33,-5-1 0,10 6 11,-7-2 11,-6-4-22,-2 1 0,-4-3 0,-2 2 34,1 1-12,4 12 12,-3-2-23,-1 5 90,-7-8 45,-5-4 67,-3 1 190,-18 11-313,0-4-1747,3-7 0,-1-1 1713,-13 4-22,0-3-497,-1-2 609,3-5-95,0-3 128,5-2-90,1-2-44,-1-3 57,3-3 32,-9-10 2606,10 2-2740,-3-4 780,11 6-791,2-1 42,5 6-87,-1 2-280,7 4-863,-1 1 1451,4 0-308,2 0-34,8 2-22,-4 0-179,3 1-381,-1 0-3538,1-1 2641,2-1 1569,1 1 0,-7-2 0,-2 0 0</inkml:trace>
  <inkml:trace contextRef="#ctx0" brushRef="#br0" timeOffset="169167">10704 9282 9173,'-2'-24'280,"0"4"-257,4 7 134,2 1 190,3-9-269,0 7 90,0-5-78,-2 9-78,-1 1 44,1 1 78,-2 1 12,2-4-113,-2 2-33,3-5 56,-4 9-33,0 0-57,0 4-156,-2 1 78,0 2 134,2 4-11,-1 6 57,3 4-57,-2 3-11,1 1 45,-1 16-23,0-14-11,-1 13 23,-1-18-12,0 0-22,-2 0 11,-2-2-3403,-2 3 3426,-1-3-23,0 1 12,1-2 21,0-1-21,-3-1-12,4-2 23,-2-2 22,2-3 44,0-2 3416,1-2-3382,0 0 90,1-1-45,-2 0-56,2 0 180,-1 0-269,2 0-34,0 0-1199,2 0 1177,8 0 22,1 0 0,8 0 0,0 0-12,1 0-3391,-2 0 3392,-2 0 11,-1 0 22,-2 0-22,-1 0 0,-4 0 34,0 0-23,-5 0 4614,0 0-5522,-1 1-280,5 2-1142,0 0 2319,1 1 0,-2-3 0,-4-1 0</inkml:trace>
  <inkml:trace contextRef="#ctx0" brushRef="#br0" timeOffset="172943">10995 9176 10137,'-17'-8'100,"4"-1"-88,10 7-1,1-2-11,-1 0-34,1-1 12,-1 1-3381,0 0 3403,0-2-23,-2-1 46,3-2-23,-2 0 0,3-1 0,-1 1 11,2-2 11,-1 1 45,-1-8-32,2-6-24,-1-1 34,1-3-34,0 6 3392,0 1-3403,7-11 34,-1 10 44,1 2 1,1-1 10,1-2 62,1-2 1,1-1-108,-1 1-33,1 2 1,0-1 10,1 4 12,3-5-3337,2 2 3303,-6 7 23,3-1-23,-7 8 101,1 0-68,0 1-22,-1 0 23,-1 2 3358,-2 1-3414,-1 3 55,2 1-22,-3 0 34,0 0-45,0 1 0,-1-1 56,0 0 0,-1-1 23,2 0 55,-1-2 1,1 1-124,2-2-11,-2 1-22,1 2 22,-2 0-23,0 2-280,0 0 214,9-1 134,-2 1-45,7 1-23,-2 3 23,-5 0 0,3 2 45,-4 0-34,-1 2 23,1 5-1,-1 2 6,-2 11 1,0 2-18,-2-8 1,0 2-180,-1 7 0,0 6 0,0-5 157,-1-3 0,0-1 3,0 0 1,0 3 0,0-3-4,0-5 0,0 0-34,0 11 1,0-1 67,0-6-79,0 8 90,0-24-45,0-2 22,0-4-11,0-1 24,0-2 457,0 2-480,0 1 10,0 3-11,-3 11 23,0-4-12,-4 5-11,3-12 1,2-1 66,0-4-1389,2-1-1815,-1-13 3126,1-2 0,0-1 0,0 6 0</inkml:trace>
  <inkml:trace contextRef="#ctx0" brushRef="#br0" timeOffset="173742">10902 8819 8770,'22'-7'274,"-4"4"1,1 0-118,12 3-79,-9 0 1,2 0-7,0 1 1,-1 1-73,13 0 11,-15 0 1,-1 0 279,9 2-146,-10-3 2,5 1-69,-7 0 146,7 1-67,-13-1 56,3 1-90,-14-2 1894,0-1-2421,0 2-1254,0 5 1658,0 13 0,0-9 0,0 5 0</inkml:trace>
  <inkml:trace contextRef="#ctx0" brushRef="#br0" timeOffset="178760">9460 6160 11112,'-8'1'11,"-5"-2"-33,11 0 22,-4-1-23,6 1 46,-1 1-23,-1 0 0,1 0 0,0-1 0,1 0 0,0-1 11,0 1-45,-1 0 34,1 0 0,-2-1 0,2 1 0,0-3-67,0-2 56,0-1-12,0-4 35,0-1-1,0 3-11,0-2-11,0 3 11,0 1 11,0 0-11,0-1 0,0 2 0,2 1 0,-2-4 33,1 3-55,-1-4 44,0 4-22,0 0 0,0 0 0,0-1 0,0-1-22,0-1 22,0-2-22,0 2 22,0-5 0,2 0 0,0 1 0,0 1 0,0 4 0,0-1 0,1-2-12,0-6 12,0 6 0,-1-2 12,-1 9-12,-1 1 0,0 1-392,0 1 414,0 0 34,0 0-22,0-1-34,0-3-12,0-4 1,0-4-3381,1-4 3392,1-2-273,1-3 273,2 4 0,-4 1 56,1 0-34,-2 8 1,0-1 3233,0 6-3256,0-1 398,0 1-398,0 0-11,0-3-1,0 1 12,0-3-11,-1 2 11,-1 0 0,2 2 0,-1 0 0,1 2-11,0 2-23,0 1-78,-1-1 56,0 1 45,-1-1-1577,1 1 1,1 0 0</inkml:trace>
  <inkml:trace contextRef="#ctx0" brushRef="#br0" timeOffset="179855">9235 5723 9599,'6'-21'235,"-1"2"-89,7 7-34,1 0 22,0-3-32,3-2 26,-1 0 1,1-1-84,-3 4 0,0 0-28,4-5 0,-1 3 16,1 1 12,-9 10 0,-6 4 0,0 0-1,-1 1-32,0-1 10,0 0 0,-1 0-22,3-2-11,-2 1 11,1 0-11,-2 1-135,0 1 46,2 0 32,0 0 46,2 0 11,3 0-34,7 2 23,-2 0-1,5 3 23,-6 0 0,2 1 11,-1 0-22,0 0 11,5 3-22,-4-2 11,4 3 11,-5-4 0,0 1 0,0 1 0,0-1 0,5 3 11,-6-3-11,3 2 22,-8-5-22,0 0 34,-2 0-23,-1-2 11,0 0-10,-1-1-1,0 0-426,-1-1-952,1 3-471,1 1 1838,-1 3 0,1-3 0,-3 0 0</inkml:trace>
  <inkml:trace contextRef="#ctx0" brushRef="#br0" timeOffset="181257">9870 5909 10485,'6'-16'-12,"0"1"1,-6 4 11,2-10 34,11-13 22,-2 6 0,4-4 0,-7 16-34,-2 2 1,1 3-23,0-2 0,-1 5-12,-1 1 1,-1 3 11,-1 2-56,-2 1-246,-1 1 279,10 5 34,-3 0-11,6 5 57,-4 3-35,-2 9 34,-3-4-22,0 13-1142,-4-13 1108,0 3 11,0-10-11,0-3 45,0-1-45,0-3 11,0-1 191,0-2 973,0-5-1164,0-3 0,2-6 23,3-7 44,10-14-56,-2 7 6,-4 10 0,0 1-16,0-2-1,-1 4-11,-3 6-45,0 2 0,-3 4-112,-1 1 57,0 1 55,5 2 0,0 2 45,3 1 56,0 5-56,-2 1 0,1 2 0,-1 1 11,-3 0 56,1 10-44,-3-6-12,0 7 23,-2-6-23,0 13-11,0-13 0,0 8 0,0-16 0,0-2 0,0-1 22,0-2-22,0 1-33,0-2 89,0 0 123,0-2-90,0-1-997,0-2-1500,4 1 2408,-2-1 0,2 1 0,-2-1 0</inkml:trace>
  <inkml:trace contextRef="#ctx0" brushRef="#br0" timeOffset="182543">9923 5617 9610,'6'-9'67,"-1"-1"79,3 5 201,1-3 1,2-3-180,1-3-101,1-2 1,-3 1-12,0 3-45,-5 3 11,-2 3-22,-2 4 11,-1 2 1,2 0 10,-1-2-11,2 1 0,-1-2 1,0-1-1,0 0-11,1 1 0,-1 0 0,-1 2-314,-1 1 292,1 0-23,2 0 34,5 2-45,4 4 56,-1 1-11,2 3 11,-5-3 67,1 2-67,-3-4 0,1 1 0,-5-3-11,1 0-1,-1 0 12,2 1 0,-2 2 23,7 4-23,-4-1-11,4 2 11,-4-4 0,-2-2 22,0 0-22,-2-3 56,0 0-101,-1-2 45,0 4 0,0-3 0,0 3 0</inkml:trace>
  <inkml:trace contextRef="#ctx0" brushRef="#br0" timeOffset="208017">4631 11227 8568,'22'-28'841,"-3"-1"-707,-7 2-22,-3-4-112,1 3 34,-2 0-23,1 2 22,0 2-33,0 0 23,1 0-23,1-1 0,3-1 45,2 0-23,3-2-17,-4 9 1,1-1-6,5-9 0,-6 12 0,0 1 0,2-3 11,-2 6 12,-4 2 78,2 0-57,-7 5 1,1 0 34,-5 4 10,-1 1-111,3-2 22,0 2-11,2-3-23,-1 3 12,-1-1-12,0 2 23,-3 0-112,1 0 33,0 0 79,2 0 22,7 2 0,4 3-11,3 6 23,3 4 21,2 12-32,-5-2 16,-8-8 0,0 0-17,0 12 45,-1 3-56,-5 1 11,1 1-11,-5 1 0,2 0 0,-1-3 0,3 1-6,-1-10 1,0 2 27,2 4-22,-1-7 0,-1-2 0,0-3 0,-2 4 0,1-6 0,-2 2 0,0-8 0,0-1 0,0-1 56,0-4 45,0-2-896,0-1-281,0-3 23,0-3 1053,0-7 0,0 6 0,0-1 0</inkml:trace>
  <inkml:trace contextRef="#ctx0" brushRef="#br0" timeOffset="209071">4737 11055 12277,'20'1'-8,"-1"1"1,3-2 0,-1 2-2846,1-1 1,1 0 2846,2 1 0,1 0 449,2 2 0,-1 0-443,1 0 0,0 0 0,-2 0 0,1 0-6,1 0 1,-1 0 38,10 1-33,-1-1 960,-15-2-960,-10-1 34,-1 0-1,-9 0 236,0-1 2908,0 2-3121,-1-2 694,2 1-727,-2 0-191,0 1-852,0 0-123,-2 0-538,2 3 1681,-1-3 0,1 0 0,0 0 0</inkml:trace>
  <inkml:trace contextRef="#ctx0" brushRef="#br0" timeOffset="210394">5557 10777 8310,'17'9'-11,"-4"0"-11,-13 2 44,0-1-22,0 0 11,0 1 68,0 6-68,0-1 56,0 6-22,0 12-34,0-12 0,0 2-11,-1 0 0,1 1 6,-1 0 0,0 0-18,0 7 24,-1-3-12,2-4-12,-2 1 12,2-9-1052,0 0 1064,0-10 10,-2-4 101,1-1 1312,-2-2-1323,1-2-112,-2-6-12,-3-15 12,3-3 294,1 7 0,1-1-294,0-12-62,2 8 1,0 0 61,-1-11 5,0 12 1,1 2 5,-4-15 34,-2 6 1,1 1 21,-2 5-90,6 7 12,0 2 323,2 0-435,5 9 174,3-1-119,8 5 68,2 0-22,13 2 22,1 2 0,1 2 22,-7 4 1,-10 3-12,-1 2 45,-5 2 56,-1 9-90,-6-5 34,-2 5-22,-2-9 23,0-2 32,-3-4 79,0-3 202,-5-2-202,3-2-78,-2-1-90,4 0-12,1 0-357,1-1 234,1 0 46,7 4 89,6 0-11,10 3-3381,3 1 3414,1 1-136,-10-2 0,1 0 170,7 4-56,3 4 33,-13-3 23,-4 1 23,-2 2-2261,-3 2 2261,-3 0 2248,-3 11-2075,-12-11 0,-3-1 129,-5 12-37,-1-13 0,-3-4 115,-8-3-146,-2-4-77,8-3 0,-1-1-12,-4-1 0,1-1-224,6 0 0,0 1 1584,3-1 0,4-1-1786,11 1-2207,5 1 2073,8 0-68,17 5 203,-2 0 77,12 4-179,-15 0-391,-4-3-729,-2 0 1423,-6-4 0,-2 0 0,-5-1 0</inkml:trace>
  <inkml:trace contextRef="#ctx0" brushRef="#br0" timeOffset="211372">4843 10539 9106,'-22'-5'493,"2"-1"0,-13-2 112,26 6-515,5 2-90,0-2-459,2 2 268,2-1 179,9 1 12,7-1-22,11 0 11,3 1 16,1-1 1,1 1-503,-12 0 1,0 0 513,12 0 0,-1 0-17,0 0-672,-2 0 711,-4-1 0,-1 1-28,-4 0 34,16-2 0,-36 2 101,-2 0-583,1 0-811,0-6 1248,2-2 0,-2 1 0,2 2 0</inkml:trace>
  <inkml:trace contextRef="#ctx0" brushRef="#br0" timeOffset="211952">5067 10406 9050,'24'2'-45,"0"1"1,12 0 44,-9 2 0,0 2 0,7 1 0,-2 1 11,-3-1-11,-4-1 56,-2-1-56,-5 0 11,-1 1 11,-6-3 12,-4 2 56,-5-3 122,-2 1-21,0 2-34,0 3-57,0 2 147,-12 15-180,9-14 225,-10 8-102,13-19-3181,-1 0 2083,8-1 908,5 0 0,-2 0 0,0 1 0</inkml:trace>
  <inkml:trace contextRef="#ctx0" brushRef="#br0" timeOffset="212581">5636 10591 8590,'21'-7'-100,"1"1"55,5 7 45,-1 0-5582,2-1 5660,0 1 1031,9 0-1064,-12-1 907,6 0-749,-8 0-103,-5 0-66,-2 0 3239,-6 1-3206,-7-1 405,0 1-472,-1-1-3070,-2 0 3070,1-5 0,-1 4 0,0-4 0</inkml:trace>
  <inkml:trace contextRef="#ctx0" brushRef="#br0" timeOffset="213105">5742 10499 7392,'7'12'414,"-2"-3"-100,-5-9-180,0 0-122,3 0 21,2 0 12,7 0-45,6 0 56,6 1 22,6 2-33,2 1-34,2 1 1,-3 1 32,-1-1 1,-3-1-45,-4 0 23,-1-1 10,-5 2 46,4 1-34,-9 0-34,3 2 79,-8-1 223,3 10-77,-6-8 44,1 8 78,-9-7-168,-2-3-99,-4 1 66,-8-1-157,6-3-12,-4 2-21,10-3-23,3-1 0,2-1-79,1 0-728,0 0 460,0 1-102,0 2-346,6 0-292,2 2 1143,6-2 0,-6-1 0,-3-2 0</inkml:trace>
  <inkml:trace contextRef="#ctx0" brushRef="#br0" timeOffset="214207">6179 10962 9543,'22'-1'-11,"-3"1"11,5 0 0,-4 0 56,18 1 11,-12 1-67,-6 1 0,-1-1 34,2 2-34,-8 1 56,-5-4 22,-7 0-605,-1 0 1,0 0-1</inkml:trace>
  <inkml:trace contextRef="#ctx0" brushRef="#br0" timeOffset="-214659.73">6231 11240 9409,'15'-24'56,"-5"8"-56,4 6-45,-4 9 34,-1-2-1,0 3-10,-1-1-12,1 1 1,0 0 66,2 0-33,-1 0 68,3 0-35,0 0 12,2 0-23,0 0 1,1 0 55,1 0 34,0 0-22,0 0-12,0 0 57,9 0-102,-13 0-3380,6 0 3369,-14 0 90,-3 0-78,-1 0-12,2 0 1,-2 0-23,2 0 57,-2 0 3368,1 0-8097,-1 0 4672,-5 0 0,2 0 0,-2 0 0</inkml:trace>
  <inkml:trace contextRef="#ctx0" brushRef="#br0" timeOffset="-213005.73">5319 10962 8445,'-4'21'-34,"6"3"34,3-13 0,5 6-56,0-9 56,1 2 0,-2-5 0,0 0-11,-3-2-34,2-2 45,-4 0 224,0-1 270,-1-2-58,-1-2-55,1-2-179,-1-5-79,0-1 382,-2-8-281,0 10 0,0-3-146,0 12-190,0 1 0,-2 0 23,-2 2-102,-1 3-111,1 7 211,1-2 35,2 1-78,1-6 56,0-3 22,0 0 22,6-1 45,7-1 12,4 0-1,1-4 12,-4 0 78,-3-4 146,-3 1 56,-4-2-68,-2 2-44,-2-7-113,-9-1-66,-15-3-46,6 7 1,-9 4-68,18 7-167,2-1-102,1 1 67,2 6 35,0 12 223,3 0 34,0 7 0,1-11-34,0-3-33,0-4 45,1-4 11,0-2 11,2-1 78,-1-1 202,3-5-44,0-4-3482,1-6 3369,0 1 22,-2 4-21,-1 2 144,-3 5-133,0 2-281,0 2 113,-2 4 3301,0-1-3368,-3 2-124,3-4 134,2 1-67,0-2 706,-2 0-213,0-1-280,0 1-56,0-1-101,1 1-11,-1 0-201,1 0-483,0 0 236,2 2-987,11 3 1547,3-3 0,0 2 0,-4-4 0</inkml:trace>
  <inkml:trace contextRef="#ctx0" brushRef="#br0" timeOffset="-210409.73">6841 11319 9599,'-26'10'90,"7"-3"-90,15-6 0,2 0 0,-1-1 33,2 2 1,-1-2-23,2 1-11,-3-1 0,3 1 930,-1-1-717,-1 0-213,-1-3 0,-2-3 11,0-3-11,1-3 12,1-12 10,1 4-22,-1-7-34,2 6-10,-1 0 44,2 1 0,0 0 11,2-18 0,3 2 0,1-2-6,-2 14 1,0 1-305,4-7 0,0 0 287,0-5 12,-2 6 45,-1-2 157,-4 11-101,1-1-45,-2 8-45,1 2-67,6-9 45,0 7-12,5-5-10,-3 10 21,-1 1 572,-2 4-650,-1 0 130,-2 2-164,0 1 80,2 3 77,-1 4 1,9 16 22,-4 0-56,4 10 11,-7-12 0,-1 0-11,5 12 17,-5-11 0,1 1-17,0 9 45,0 2-45,-1-1-12,0 0 12,-3-2 45,2 0-45,-4-12 0,1-1 11,0 9 34,-1 5-34,0-12 1,0-3 10,-1 6-22,-2-8 11,-1 2 34,-3-10-45,3-2 56,1-3-56,1-1 0,-1 0 0,0-1-146,1 0-2868,-5-15 897,4 1 2117,-5-16 0,6 16 0,0 2 0</inkml:trace>
  <inkml:trace contextRef="#ctx0" brushRef="#br0" timeOffset="-209876.73">6681 11028 8523,'-13'13'460,"1"-5"-202,33-6 22,-8-2-68,0 0-55,0 0 11,4 0 270,0 0-91,3-2-179,-2 0-78,1-3 33,-1 2-90,-1-1-10,-1 3-12,3 0 34,7 1 44,-1 0-89,-3 1 23,-9-1-23,-8 1 0,-2 0 33,0-1-33,-1 0 45,-1 0-22,0 0-1,3 1-22,1 2-11,3 0-549,3 3-214,3 3-3872,3 2 1430,2-1 3216,-3 1 0,-6-6 0,-6-1 0</inkml:trace>
  <inkml:trace contextRef="#ctx0" brushRef="#br0" timeOffset="-208676.73">7158 10830 8187,'-13'20'18,"-1"1"1,3-2 0,4-1-8,17 6 135,0 0-56,-4 2 89,0 2-101,-1 3-67,0 1-4262,0 0 4296,0 1-33,0-1-300,-1-2 288,1-3-441,-1-3 418,0-5 0,-3-3 57,0-7 2566,-1-3-2600,0-4 1609,0 0-1598,0 1 817,0 1-806,0-1 169,0 0 178,0-3 135,-13-18-504,7 1-6,-3 0 1,-1-2 5,5-5 0,1-1-1577,0 5 0,-1 0 1577,1-9 0,0-1 11,3 8 0,-1 0-731,2-1 1,-2-1 719,2 1 0,0 1-198,0 1 0,0 1 221,2-16-12,8 2-45,-2 14-33,8 0 2285,-5 15-2296,1 2 1901,8 1-1823,-6 2 0,5 0 0,-7 0 67,-2 2-22,0 4 33,-3 7-22,-2 5 668,-2 5-623,-2 3-67,-1 3-1,-4-11 1,-1 1 100,-1 6 69,-7 2-3293,4-16 3393,3-5-91,0-3-88,2-1-46,1-2-78,3 0-560,0 1 549,7 0 3392,6 1-3393,9 1-3380,3 2 3392,2 1 12,-3 2 21,5 6-33,-10-2 79,1 3 21,-12-1-21,-4 2 10,-2 3 68,-4 0 45,-8 1 168,-6-2 190,-8-2-34,-4-5-99,-3-2-259,-3-5 22,-1-2-167,3-1 10,3-1-44,2 1-45,8-1-146,6 1-1042,7 3 763,7 2 55,8 4 3392,2 2-3380,7-1-102,-1-1-1154,11 1 1670,1-7 0,-7 0 0,-5-4 0</inkml:trace>
  <inkml:trace contextRef="#ctx0" brushRef="#br0" timeOffset="-207809.73">7661 11081 9465,'-5'11'1132,"-2"-1"-976,-6-4-21,0 0 10,1 0-44,0-2-78,1 1-23,3-1-12,-2 1-66,0 7 0,1 6 44,3 1 12,3 4-34,3-5-90,0 7 23,3-7 44,3 3 1,6-10 11,2-4 56,1-3 11,1-2 0,0-2 78,0 0-78,0-1-158,6-2 170,-7 1-12,2 0 11,-8 2-11,-3 0 0,0 0 68,-4 2-46,1 1-22,1 2-11,1 0-91,3-1 58,-4-1-1,5-1 67,2-2 270,0 0 313,15 0-235,-3-4-191,8-1 202,-12-1 45,-5-1 67,-8 2 112,-2 0-246,-2 0-180,0-2-67,-2-10 44,-8-6-44,1 1 0,-11 0-78,4 11-34,-10-2-11,5 5-45,-9 0 33,13 6-66,0 1-135,7 2-504,2 7-4222,2 20 3931,2 4 441,0-6 1,2 0-1060,2-3 1,1-2 1636,-2 2 0,2-2 0,2 5 0,-2-8 0</inkml:trace>
  <inkml:trace contextRef="#ctx0" brushRef="#br0" timeOffset="-207079.73">7885 11200 10417,'-2'-25'8,"0"-1"1,-1 1-1,1-7 1,4 6-132,15 7 88,3 11-21,7 5 45,2 1 11,3 3 23,1 5 10,-12 3 1,-2 2 23,7 10-18,-11-5 0,-2 1 6,-1 11 44,-5 1-33,-2 1 0,-5-4-11,0-1 56,0-5 481,-9-1 91,5-10-68,-9 0-280,5-9-57,-2 1-189,0-1-34,-1 0-11,0-2-23,0-1-22,3 0 0,1 0-774,7 2-1960,0 1 2252,2 0 493,22-4 0,-16 3 0,14-3 0</inkml:trace>
  <inkml:trace contextRef="#ctx0" brushRef="#br0" timeOffset="-206189.73">8283 11161 9196,'0'-35'309,"0"0"1,1 4 0,0 5-310,-1 4-235,7 7 190,0 8 146,23 24-101,-20-3 0,-1 6-15,1 3 0,0 4 0,-1-2-86,-2-1 1,4-3 122,7 10 1,4-11 150,-4-27 1,0-5-118,5 4 0,-1-3 6,-6-9 0,-4-3 139,0-11 258,-3 1 1,-3-3 16,-3 5 0,0-1-387,0 8 1,-1-1 0,-4-2-1,-6 0 1,-4-3 0,-3 2 0,-2 6-184,-5 7 1,-3 7 0,-1-1 37,3-6 0,0-1 0,0 10 39,-10 23 0,9 13-28,22-5 0,9 4 1,1-1 25,2-3 0,3 0 1,0-1-145,3 5 0,2-3 157,6-2 1,2-4-63,-6-9 1,0-1 67,3-1 0,-1 0-6,-2-3 1,-2-2 16,10-1 90,-11-2-78,-8-1-12,4 0 34,-8 0-12,-1 1-33,-2 0 337,-1 1-348,-1-2 44,1 0-21,2 1-12,1 0-886,4 2-739,4-2-1221,1 0 2846,2-1 0,-7 0 0,-1-1 0</inkml:trace>
  <inkml:trace contextRef="#ctx0" brushRef="#br0" timeOffset="-205032.73">9103 11147 10664,'20'-5'145,"5"0"-122,11 1-559,-1 0 581,-3 2 156,-4 0-122,7 0 23,-12 1-58,8 1-21,-14 0 10,-2 0 12,-2 0 288,-4 0-333,1 0-551,0-2-357,2-1 292,-3-1-370,-1 1-381,-6 2 1367,-7 1 0,4 0 0,-4 0 0</inkml:trace>
  <inkml:trace contextRef="#ctx0" brushRef="#br0" timeOffset="-204551.73">9221 11240 1083,'-25'10'1182,"-1"1"0,-15 6 1236,41-17-2497,-4 2 1103,3 0-1024,-3 4 620,6 3-586,5 3 2157,2-1-2191,3 2-34,-1-4-10,-5-3-24,3-2 236,-3-3 180,4 1 67,2-2-90,4 0-12,6 0-190,6 0 23,4 0 33,5-2-50,-18 2 0,0-2-694,0 1 0,0-1 643,0 0 1,1 0 20,5 0 0,-1 0-9,11 0-23,1-1-45,-19 2 102,-4 0-46,-6 1-33,-1 0 112,-4 0-34,0 0-1235,-1 0-1308,1 0 2488,0-1 0,0 1 1,-1-1-1</inkml:trace>
  <inkml:trace contextRef="#ctx0" brushRef="#br0" timeOffset="-202191.73">9843 11359 10585,'0'-16'-44,"0"2"44,-2 4 11,2 1-11,-1-4 11,1 0 34,0-3-34,0-2 34,0-1-23,3 1 124,0-2-3437,2 1 3324,-1 0-10,-2-3-442,3-10 452,0 4-10,1-7-12,0 7 6,-1 7 0,-1-1 16,3-11-16,-1 11 0,-1 1 16,1-7-21,-2 1-133,-1 3 244,0 1-66,3-7 32,-3 10 2998,2-2-3065,-3 11 613,0 3-635,0 3 274,0 2-363,-2 2-133,1 0 133,3 1 145,9 12-12,3-1-10,8 13-23,-4-3-11,-3-1-3369,-2-2 3369,-3-3-390,-2-2 413,-4-2-23,-1-1 11,-1 0 11,0-1 23,-2 4 3177,0 2-3189,0 17 12,-1-2-25,-1-6 1,0 1-16,0-4 1,0 1-6,0 11 0,0 2-6,0-9 1,0-1-6,0 8 0,0-2-17,0-11 0,0-2-118,2 16 67,0-13 1,2-1-35,2 10 90,1-2 12,-3-14 11,-4-11 191,0-1 1075,0-2-695,-4-2-649,2-2-242,-5-3-252,3-1-122,0-1-461,2-2-772,0-3 1927,2-4 0,0 7 0,0 1 0</inkml:trace>
  <inkml:trace contextRef="#ctx0" brushRef="#br0" timeOffset="-201593.73">9804 11094 8702,'19'11'595,"3"-4"-192,0-6 67,2-1 91,-4 0-225,-2 0-123,2 0-23,-1-1-44,3 0 213,10-3-225,-8 1 57,7-2-23,-12 3-146,-6-1 79,-2 2-23,-8 1-44,-2 0-34,0 0 11,1 0 0,0 0 12,2 0 21,-3 0 91,3 0-79,-4 0-2081,1 0 1,-1 0 0</inkml:trace>
  <inkml:trace contextRef="#ctx0" brushRef="#br0" timeOffset="-199912.73">10240 11306 8344,'0'25'134,"-1"-2"-89,-3-8-22,1 2-12,2 1 34,0 0-45,1 0 11,0-1-11,0-2 22,0-1-22,0-3 0,0-1 0,0-3 0,0 2 23,0-3-23,0 1 0,0-1-23,0-2 1,1-1-359,-1-2-392,2 0 773,11-13 0,-9 9 0,7-9 0</inkml:trace>
  <inkml:trace contextRef="#ctx0" brushRef="#br0" timeOffset="-199480.73">10346 11319 7750,'6'-9'2297,"-1"1"-2297,-5 6-67,0 11 67,0 27-6,0-10 1,0 1-1,0 3 0,0 0 12,2 1 0,1-4-18,-1-5 12,6 2 0,1-3-134,-2-7-3238,11-2 3372,-14-21 0,1-8 0,-4 7 0</inkml:trace>
  <inkml:trace contextRef="#ctx0" brushRef="#br0" timeOffset="-197812.73">10426 10804 9946,'22'23'0,"-5"2"11,-16-2-5671,0 5 5677,0-4 0,0-1-17,0 14-120,-1-11 0,0-1 131,0 6 927,0-4-938,-1-5 0,-2-2-45,2 0 2642,-2-6-2608,3 2 2169,0-7-2158,0-2 241,0-3-163,0-2-55,0-1 100,-1-1-34,0-2-77,-4-5-1,-8-17-11,6 5 0,-1-2-6,-1-1 1,1 0 5,0-3 0,1 1 0,0-13 11,-1 3-11,2 1 12,1 5-24,2 4 12,-1 5 0,2 4-79,2-9 46,4 9 10,3-8-33,6 10 23,1 2-1,1 2 23,-1-1 11,11-3-11,-6 5-12,7-1-122,-5 5 122,-5 2 23,3 2 168,3 23-100,-11-7-46,-1 9 0,-3 1-10,-4 5 21,-2-11 1,-1 0 11,-4 10-1,0-11 2,-3 0 55,0-12 212,-1-2 191,-7-2-436,7-2-35,-5 1 23,8-2-123,3 0 22,0 0-257,1 0 190,1 2-101,10 2 168,2-1 45,11 3 56,10 2-17,-13 1 1,1 4 21,7 7 1,-2 3-471,-6-4 1,-3 0 447,0 4 0,-5 2-6,-8-4 1,-3 0 11,0 11-34,-4-10 0,-1-1 45,-7 7-22,-9-7 145,0-6 964,-15-4-695,6-7-275,8-2 1,-1 0 779,-14-2-869,9 0 0,1 0-28,-3 0-56,-7 0-34,30 0-482,4 0-2655,1 0 2163,8-1-1345,5-4 2353,6-1 0,-7-1 0,-3 2 0</inkml:trace>
  <inkml:trace contextRef="#ctx0" brushRef="#br0" timeOffset="-197107.73">10941 10975 11526,'-22'-8'-172,"-1"0"0,-1-1 1,11 4 59,14 5 112,9 0 11,8 0-11,11 0-11,1-1 39,-10 0 0,0 0 162,6-1-78,4 1-67,-6 0-11,-7 1 11,4 0-1,-9 0 1,-3 0-11,1 0-12,-3 0-22,1 0-78,-2 0-381,0 0-304,0 0-43,-1 0-595,0 0-873,-2 4 2274,-3 3 0,-1-2 0,0 2 0</inkml:trace>
  <inkml:trace contextRef="#ctx0" brushRef="#br0" timeOffset="-196764.73">10981 11120 7773,'7'20'280,"1"-2"0,6 12 89,2-30-5569,-5 0 5514,-2 0 1565,-2 0-1532,-1 0 883,1 0-928,2 0-89,1 0-101,0 0 3291,0 0-3347,-4 0-45,3 0 57,-1 0-35,5 0-1063,2 0-326,2 0 1356,1 0 0,-11 0 0,-3 0 0</inkml:trace>
  <inkml:trace contextRef="#ctx0" brushRef="#br0" timeOffset="-195857.73">11404 11359 7156,'-6'-21'0,"1"5"0</inkml:trace>
  <inkml:trace contextRef="#ctx0" brushRef="#br0" timeOffset="-194415.73">11431 11359 11560,'-12'-17'33,"1"0"-33,6 2 23,1-3-23,1-4 0,2-1 0,-1-5 22,2-4-22,0-3 11,1 16 1,2-1 60,2-8 1,2-1 28,2-1 0,0 1-67,2 1 0,0 1-632,-1 3 1,-1 3 698,4-2 45,-3 3 111,4-4-201,-3 6 67,5-6-44,-5 7 10,0-2 12,0 3-22,-2 0-1,-1 2-2152,-2 2 2107,1 2-22,-2 3 1,-1 4-12,-2 2-23,1 1-66,-1 0-35,1 0-66,0 0 3235,0 0-3168,0 0 111,4 0 12,0 2 0,3 2 0,0 3 12,1 3-1,1 4 0,-1 4 45,0 4-22,-2 4-1,-4 2 1,-2 0-23,1 8-6,-1-8 1,-1 0-17,-2 0 11,1-7 0,-1-1 34,0 13-34,0-11 0,0-1 0,0 9 22,0-2-11,0-5 0,0-4-11,0-5 0,0-4 0,0-2 12,0-3-12,0 1 22,0-2 12,0 0-12,0 0 0,0-2-2273,0-2 1119,0-7 1132,2-14 0,-1 8 0,1-5 0</inkml:trace>
  <inkml:trace contextRef="#ctx0" brushRef="#br0" timeOffset="-193824.73">11312 11015 7560,'14'9'963,"-2"-2"-548,2-6 448,9-1 0,12-2-735,-17 0 1,1 1-23,3-1 1,-1 0 5,11-4-56,1 2 73,-12 1 0,0 1 16,9-2 91,6 1-68,-16 0 0,4 3-145,-7-2 21,1 2-10,-7 0-12,-1 0 57,1 0-68,-3 0 79,-2-1 33,-4 1-1837,-2-1 44,1 0-179,1 1 1849,0 0 0,-1 0 0,1 0 0</inkml:trace>
  <inkml:trace contextRef="#ctx0" brushRef="#br0" timeOffset="-192544.73">12105 10724 9162,'-17'-5'1019,"0"2"-1019,14 3 0,0 0-145,3 0 145,0 5 11,0 2 0,0 28-11,0-10 11,0-3 1,0 2-1,0 8-11,0-12 0,0 1 5,0 2 1,0 0-1702,0 3 0,0 0 1696,0 1 0,-1 1 5,-1-2 1,-1 0-874,0-4 1,1 0 867,-7 15 11,1-6 270,3-15 189,1-3 90,4-12 2051,-2-3-2611,-1-5 2573,-5-17-2585,2-1 12,3 6 0,0-1 0,1-16-22,2 6 0,0-3 16,0-2 0,0-1-1162,0-1 0,0 1 1168,0 1 0,1 3-11,1 10 0,2 1-1,-1 2 1,1-1-11,7-12-39,5-2-29,-4 16-56,5 1 1,-5 13 44,2 1 79,3 2 100,19 11 12,-12 6-40,-8-5 0,-2 1 6,-4 17 0,-7-3 0,-3 0-44,0-2 66,-4 2 0,-1-10-33,-4-1 0,-4-7 2280,3-3-2325,-1 1 0,6-3 17,0 0-73,4-1-34,0 0-11,1 1 12,0 2-12,0 1 78,6 1 1,3 0 11,9 0 11,3 3-11,2 0-6,0 3 0,0 1 28,4 3-380,-6-2 0,-2-1 391,-7 2-254,-3 2 423,-5 5-46,-1 1-72,-4-4 0,-3 0-17,-7 11 73,-2-5 0,-5-1 397,-2-10 1,-1-3-404,0 2 0,0-3-101,0-5 1,1-3 713,-6-3-703,0-4-22,6 0 336,2-5-380,8 0-1,3 3 0,3 0-44,3 2-135,-1 1-548,2 2 43,0 0-1075,16-2 998,-2 2-359,13-2 1154,-7 3 0,-9 0 0,-3 0 0</inkml:trace>
  <inkml:trace contextRef="#ctx0" brushRef="#br0" timeOffset="-191574.73">12476 11253 10877,'0'19'-196,"0"1"0,2 11 16,-5 0 79,3-8 0,-1 4 90,1-9-23,0-1-33,-3-30 101,4-1-34,1-17 33,7 3 1,2 2 134,0-4 118,1 2 0,-2 2-241,-5 13 111,1 0-66,-4 10-90,0 2-22,0 0-113,-1 1 102,1 2 10,-2 3 23,3 5 0,-3 2 45,0 11-11,0-6-23,0 6-11,0-1-23,-1-5 23,-2 1 0,0-7 0,1-4 0,0 0 0,1 0-3369,1 0 3346,-2 2-2234,1-1 2257,-2-1 0,1-1 0,1-2 0,-1-3 23,2 1-1084,-1-2 0,0 1 0</inkml:trace>
  <inkml:trace contextRef="#ctx0" brushRef="#br0" timeOffset="-169238.73">10849 9256 9308,'-23'-9'493,"4"0"-5941,16 7 5627,0-2 1353,-1 0-1453,-1 0 848,3 1-837,-1 0 22,3 2-11,-3-1 3369,3 2-3481,-2 0-864,1-1 831,1 3 44,0 4 0,0 3 44,4 23-32,-3-14-12,5 15 0,-6-20 0,2 1-12,-1-3 12,2 3 12,-2-5-24,1 1 1,0-4 34,1 2-46,1-4 23,0 1-101,-2-4-55,0-1-192,-2 0 259,2 0 66,1-2 23,0-1 45,0-1-22,-1-2 77,0 3-100,-2 1-134,2 1-1849,1 1 650,3-1 1333,3-1 0,-3 0 0,-1 1 0</inkml:trace>
  <inkml:trace contextRef="#ctx0" brushRef="#br0" timeOffset="-166752.75">11140 9348 8333,'-24'-12'504,"5"1"-448,16 9-56,2 0 0,-1 0 45,-1-4 101,0 1-23,-1-1 67,2 1-167,-3 2 22,2 0 44,0 0-44,1 1-11,0 0-1,1 1-10,-1 0-12,1-1-11,1 0-11,0-1 22,-1-1 56,1 2-67,-2 0 179,2-3-134,0 1-23,0-2 1,0 2 33,0 0-11,0 3-146,0 0 90,0 5 11,0 2 11,0 16 11,0-1-33,0 10 45,0-8-57,0 1 46,0-1-23,0-1 33,0-2-33,-1 3-22,-1-9 55,2-1-33,-1-9 12,1-2 347,0-2-258,0-4-90,-2-3 78,-1-7-77,-3-3 10,1-2-22,0-1 34,1-1-34,1 2 67,0 2-56,-1 2 45,2 3 11,0 2-67,-2 3 0,2 4 11,-3 1 1,4 2-304,0 0 281,1 3 11,0 8 11,0 4 1,0 8-12,0-1 0,2 4 0,3 11 22,-1-11-22,-1 8 11,-2-9-11,-1-9 0,0 3 112,0-12-33,0-1 133,0-5 460,0-1-672,-4 0 0,-5 0-11,-5 0 11,-4 0 0,-1 0 11,-1 0 12,1 0 157,-3 0-102,7 0 12,-1 0 44,9 0-22,1 0 235,1 0-246,3 0-34,-1 0 79,3 0-505,-1 0 203,18 0 133,4 0 12,-2 0 0,2 0 11,1 0 0,-1 0 0,0 0 0,-1 0 5,0 0 1,-2 0 5,13 0-11,-9 0-11,-3 0 11,-4 0 11,-4 0 45,-3 0-45,-4 0 23,-2 0 1333,-2 0-1356,-5 1-11,-3 0 56,-7 2-56,-3 0-11,-13 3 11,5-2 11,-7 1 12,14-3 10,1 0-33,6-2 0,3 1 56,3-1-78,3 0-728,3 0 626,5 0 112,7 0 1,8 0 22,1 0 1,0 0-12,12 0-6,-11 0 0,-1 0-27,2 0 33,-4-1 0,-5 1 22,-3 0-11,-2 0 23,-3 0 45,0 0-56,-5 0 850,0 0-1388,-1 2-4797,5 17 5312,-5-6 0,4 8 0,-4-14 0</inkml:trace>
  <inkml:trace contextRef="#ctx0" brushRef="#br0" timeOffset="-154802.75">9288 7152 10125,'6'-10'12,"-1"0"-12,-5 5 0,0 0 22,0-2-22,0 0 0,-2 1-22,1-1 66,-1 1-32,-1 0-1,1 1-11,-1-1-23,1-2 12,1 5 0,-1-2-23,2 5-33,0 0 56,-2 0 22,2 0 101,-2 0-101,2-1-11,0 0 0,0-1-11,0 0-101,0 2 135,0-2-1,0 1 34,0-2-22,0-2 66,0-1 58,0-5-91,0 3 0,0 0-55,0 5 10,0 2 56,0 0 12,0-2-90,0 2-34,0-3 34,0 2-11,0 1 11,0-1 0,0 0 0,0-2-11,0-2 11,0-1 0,0 0 34,0-2-68,0 3 34,0-1 0,0 2 11,0-2-11,0 2-11,0-4 11,0 2 0,0-3 11,0 1-11,0 2-56,0 2 34,0 4-472,0 0 573,0-1-79,0 1 56,0-3-56,0 0 0,0 1 11,0 1 516,0 1-852,0 5 325,0 5 11,0 7-11,0 8 0,0 2-33,-2 2 89,0 5-56,0-6 0,-1-1 0,1-11-56,2-9 56,0-2 0,0-1 0,0-2 280,0 0-235,0-9 33,2-4-67,1-11-11,1-1 23,2 0-1,-1 0 0,-2-1 34,-2 4-33,0 1-23,-1 7 0,0 1-11,0 0 11,0-3-12,0-1-21,0 0 22,0 3 11,1 5 0,1 1 11,-1 5-56,0 0-807,-1 2 617,3 9 235,-3 2 0,2 12 0,-2-3 0,0 0 67,0 13-67,0-10 0,-1 0 0,-3 11 0,0-2-3381,-2 0 3381,4-3-11,-1-3 22,3 6-44,0-2 33,0-3 56,2 0-79,1-12 34,1-2 12,0-7 3470,-1-4-3404,-3-2 1,2 0-34,-1 0-146,-1 0 90,1 1-22,-1 4 22,0-1 33,0 2-77,0 0 88,0-1-32,0 0-1,0 1-11,0-3 11,0 0 23,0-2-236,0 0-649,3-4-359,2-3-829,5-6 2039,0-3 0,-4 5 0,-3 2 0</inkml:trace>
  <inkml:trace contextRef="#ctx0" brushRef="#br0" timeOffset="-153748.75">9208 7192 8770,'-9'9'-79,"1"1"68,8-5 11,11 23 0,-3-11 11,1 0 0,1 0-11,2 0-11,1-1 11,-3-3-22,0-1-12,-1-4 34,-3-2-11,4 0 45,-8-4-34,3 0 0,-4-1 33,-1 0-44,2-1 11,-2 0 135,3 0 313,-1 0-269,3 0-134,4-2-45,2-2 0,15-5 56,-8 3-22,14-5-12,-20 7-22,3-3 11,-6 4 0,-4 0 34,-1 2-34,-2 0 12,0 1 55,-1-1 45,1-1 146,-1-2-146,2-2 24,2-2-102,1-1 33,0-1-56,0 1 12,-1 2 22,-1 2 11,-2 1-100,1 3 10,-1 0 12,-1 1-1278,0 0 493,0 4-918,4 1 1714,0 1 0,0-1 0,-2-3 0</inkml:trace>
  <inkml:trace contextRef="#ctx0" brushRef="#br0" timeOffset="-152081.75">9725 7681 10114,'-1'-14'56,"0"0"-45,-1 1 1,1-17-12,1 10 0,0-12 33,0 18-33,0 2 0,0-1 11,1 2 1,-1 3-57,2 4 78,-1 4-33,0-1-44,0 0 44,0 0 0,3 0 0,0-2-56,1 1-56,-3 0 33,2 1-33,-3 1 34,7 0 78,0 1 0,5 3 11,-2 3 56,2 12 0,-2 3-55,0 6-1,0 6 0,-1 2 11,-7-1-5,-1-6 0,-1-1-28,1 2-3381,-2-4 3437,1-16-12,1-10 248,-2 0-102,2-24-201,1 5 33,0-1 0,0-1 0,5-8 0,-2 8 1,0 0 3346,2-3-3324,2-5-45,-5 21-1,-3 4-66,4-2 78,-2 1 34,2 0-34,-1 0 11,8-4-11,-7 2-34,4-1 23,-8 6-147,0 2 24,-1 0 56,0 0 78,1 0-45,4 2 56,-1 2 45,10 12-45,-7 1 12,6 7 10,-5-4-22,0-1-11,-2 0 0,0 0 12,-1-1-1,2 6 22,-4-8-33,0 3 0,-3-8 0,2-1 23,-3-1-23,2 4 11,-1 0 11,1 2-10,-2-2 11,1 3 44,-1-6 0,0-1 135,0-7-707,0-1-918,1-5 1423,0-2 0,-1 1 0,0-1 0</inkml:trace>
  <inkml:trace contextRef="#ctx0" brushRef="#br0" timeOffset="-151325.75">9711 7483 5969,'0'0'0</inkml:trace>
  <inkml:trace contextRef="#ctx0" brushRef="#br0" timeOffset="-150328.75">9698 7470 11033,'5'-15'90,"5"-1"-12,0 2 1,8-2-1,-1 1-78,0 2 112,-2 1-101,-2 3 23,-3-1-23,0 3 12,-4 2-23,-1 3 0,-2 1-68,-1 0-55,-1 1-34,0 0 135,1 0-12,3 0 23,1 0 11,7 3 11,-4 1-11,4 1-44,4 4 66,0 1 12,2 1-12,-1 1-22,-7-3 11,0-2-11,-2 1 23,-1-3-23,-2 0-23,2-2 23,-3 1-11,1-2 22,-2 1 0,1 0-11,-3-2 12,0 1-12,0-2 1355,-2 0-4772,7 2 347,1-2 3070,4 1 0,-5-1 0,-4 0 0</inkml:trace>
  <inkml:trace contextRef="#ctx0" brushRef="#br0" timeOffset="-146973.75">11762 8898 12132,'-10'-1'593,"2"-1"-425,4 2 23,0 0-79,1-2 44,-1 2-54,0-2-1,1 1-45,0 0 112,-2 0-56,3 1 100,-4-1-144,3 0 21,0 0-89,0 0 0,0 0 34,2 1-34,-1-1 0,1 1 0,-1-1 0,0 0 112,1 1-1064,1-1 907,5 1 56,6-1-28,17 1 1,4 0 61,3 0-280,1 0 1,-3 1 234,-7 0 0,-2 0-12,-4 0 12,0 0 0,-4 0 0,-1-1 0,-3 0 34,-3 2-23,-1-2-11,-4 0 45,-1 0 491,-2 0 203,0 0-795,-1 1-246,2 0-1300,-2 2-68,2 3 68,6 1 1602,2 1 0,0-4 0,-4-1 0</inkml:trace>
  <inkml:trace contextRef="#ctx0" brushRef="#br0" timeOffset="-144895.75">12529 8501 9375,'-8'8'112,"0"-1"-134,5-4-1,-1 1 23,-1 2-45,1 3 45,0 2 0,2 3-33,1 10 10,0-3 23,1 9 0,0-7-6,0 8 1,1 3 16,-1 1-4,0-6 1,1 4 0,-1-5 14,0 5-22,0-7 0,0 0 0,0 1 0,-1-3-11,-2-3-23,0-5 34,1-5 0,0-4 23,1-4-1,-2-1 45,2-1-11,0 1 68,0-2-35,0 0 169,-1 0-146,1 0-67,-6 0-45,1 0 0,-4-5-12,1-1-10,0-6 11,0-2 11,2-1-515,2-1-2877,0-1 3392,2-6-215,0-3 215,3-6 0,0 0 0,0-3 0,0 7 0,0 0-11,0-6 11,0 9 0,0 2 0,0 4-34,2-5 34,2 7 56,4-3 34,-2 8 100,2 0-100,-4 4-45,1 2-45,-2 3 3212,-1 2-3357,-1 1 348,8 0-203,1 0 23,14 6-12,-8 1 22,5 4-21,-8-2 10,-3 0 12,0 1 10,-4 1 12,0 1 23,-4 2-46,-1-1 35,-1 2 21,-1 5-33,-5-2-22,-8 12-23,-1-11 34,-6 7-45,7-7 23,0-3 11,2-3 111,0-3 225,4-4 44,0-2-100,3-3-90,1-1-44,1 0-12,0 0-34,1 0-33,1 0-68,-1 0-77,2-2-113,0 0 22,2-1 35,6 1 77,3 0-10,17 0 33,-4 2 0,8-2 11,2 2-34,-9 0 23,9 0 23,-2 8-23,-4 0 45,2 6-12,-10-3-10,-5-1-1,0 0 0,-3-1-22,-2 0 56,-2 0-44,-2-2 66,-3-1-22,-2-2 34,-1-1 78,0 1 78,0 0 34,0 3-34,-6 3-155,-13 10 10,-1-3-73,4-5 0,0 0 39,-9 6-331,-1 0 264,-2 1-3234,2-2 3402,0-2-108,3-3 231,1-4-44,2-2 22,0-3-90,-1-1-56,-1-1 23,0 0-2006,1-1 2106,2 0 2091,4-1-2281,2-1 239,5-1-227,1 0-147,3 0-22,2 2 3386,0 1-7251,2 0 2809,7 0-76,6 0-1176,10 0 2409,2-2 0,-9 2 0,-7-2 0</inkml:trace>
  <inkml:trace contextRef="#ctx0" brushRef="#br0" timeOffset="-143854.75">12688 9229 11694,'1'-18'-45,"3"4"45,12 14 23,-4 1-1,5 7 34,-8 1 79,1 10-90,-7 1 67,-3 4-67,0 4 22,-9-2-67,0-1-22,-7-3 10,-3 6 24,9-11-12,-4 7-23,11-16 12,0 1-34,2-3 12,0-3-23,1-1 873,0-2-906,3 0 89,6 0-34,7-1 34,6 0 34,1 0-34,2 0 0,-3 1 0,-2 0 0,-4 0 0,1 0 11,-2 0 11,-1 0 1,-4 0-1,-2 0 23,-1 0-12,-3 0 12,-2 0-974,0 0-2713,-1-1 3642,-1-2 0,2 1 0,-2-1 0</inkml:trace>
  <inkml:trace contextRef="#ctx0" brushRef="#br0" timeOffset="-142670.75">13138 9242 12087,'-5'-18'773,"0"3"-538,0 13 0,-1 0-10,1 0-24,-2 1-4385,2-2 4229,0 1 859,0-1-904,1 1 0,1-1 0,-1 1-22,1 0 11,2 2 2910,0-1-3124,1 10 191,0 3 23,0 12 0,0 2-56,0-4 0,0 0 33,0 12 11,0-7 1,0-2 33,0 9-11,0-4 0,0-11 23,0-12 10,0-4 23,0 0 112,0-3-168,-2 1 0,-2 0-44,-2 1-91,-10 5 1,5-2 201,-8 2 0,11-4 56,-1-1 101,4-2-66,-1 0-124,0 0 89,1 0-90,-3 0-33,3 0 12,0 0 32,2 0-21,0 0 89,-1 0 168,0 0 67,3 0-190,-1 0-796,2 0 550,11 0 55,19 0 34,3 0 0,-12-1 0,1 1 0,15 0 0,-17 0 11,3 0 12,-15 0-23,-5 0 56,-1 0 560,-2 0-1445,0 6-762,0 3-427,0 6 2018,0 4 0,0-10 0,0 0 0</inkml:trace>
  <inkml:trace contextRef="#ctx0" brushRef="#br0" timeOffset="-141560.75">13429 9202 8478,'-19'-18'886,"5"1"-629,9 9-100,2-4-101,-2-4 0,2-5-23,2 3 1,0-3 140,1-5 0,1 0-23,1 0 1,1-1-18,-1-1 1,1 2 16,1 6 0,0 1 298,2-18-147,2 1-212,-2 4-23,0 10 0,0 0-56,3-10-11,-3 13 0,1 0 0,4-1-22,5-2-1,-5 10-10,0 2-113,-7 9 12,-1 1 268,1 0-179,6 0 12,2 6 22,5 2 22,2 6 0,-1 2-11,5 5 22,-1 1 1,-3 1-23,-4 0 22,0 7 12,-11-8 33,0 12-22,-3-5-45,0-10 0,0 1 11,-1 11-22,0 0-112,0 0-46,-2-2 23,2-1-78,-1-4 146,1-1 33,0-2 34,0-3 11,0-3 11,0-5 12,0-3 66,0-5 12,0 0 460,0-2-606,0-7-426,0 0-448,0-9 919,0-3 0,0-1 0,0 5 0,0-16 0</inkml:trace>
  <inkml:trace contextRef="#ctx0" brushRef="#br0" timeOffset="-140994.75">13389 8951 9901,'6'14'1110,"2"-4"-796,7-10-90,3-1 0,2-2-45,3 0-55,0-2 10,2 1-3504,-1 0 3404,-4 2-34,-1 1 11,-4 0 12,-6 1-1,1-1 0,-6 1 57,1 0-68,-4 0 3527,0 0-8513,21 1 4975,-9-1 0,11 0 0,-17 0 0</inkml:trace>
  <inkml:trace contextRef="#ctx0" brushRef="#br0" timeOffset="-140173.75">14143 8819 10563,'21'-4'538,"-5"2"-348,3 2-44,-5 0-90,3 0 22,-1 0-56,-3 0 34,-1 0-33,-6 0 33,-2 0 0,-3 0-168,0 0 33,2 1-10,1 0-46,3 0-55,0 1-157,1 1-886,2 0 79,-2 1-1109,2-2 2263,-6 0 0,-2-2 0,-2 0 0</inkml:trace>
  <inkml:trace contextRef="#ctx0" brushRef="#br0" timeOffset="-139353.75">14090 9057 11896,'20'3'359,"-1"-2"-113,-8-1-100,1-1-68,-1 0 12,0-1-34,-2 1 11,-1-1 56,4 2 0,-2-1-67,-1 1-11,-3 0 11,-4 0-45,0 0 1,3-1-12,2 1 45,4-1-22,0 1 10,-1-1 1,5 1-23,-6-1 56,1 1-67,-7 0 56,-2-1-56,-1 1 0,1-1-33,0 1 33,1-1 0,1 1 22,-1 0-11,1 0 12,0 0 10,-2 0-33,0 0-1602,-1 1-281,0 10-2587,0 4 4470,0 9 0,0-10 0,0-3 0</inkml:trace>
  <inkml:trace contextRef="#ctx0" brushRef="#br0" timeOffset="-135490.75">15056 8647 11112,'-22'-5'1008,"5"0"-6466,9 3 5670,1-1 1466,-1 1-1577,2 0-45,-1 0 101,5 0 1185,-11 0-1275,7 0 11,-9 0 12,-5 1 3302,7-1-3403,-11 1-45,13 1-12,-5 1-111,-15 21 173,18-9 1,0 1-12,-4 5 0,1 0-5,5-3 0,3 1-12,2 4 0,1-1-22,1 4 44,1-5 1,2 1-22,1 12-12,4-5 33,-1-8 1,3 0-11,9 8-6,-2-9 0,3 0 6,9 7-521,-9-10 0,1 0 464,9 1 68,-3-4-157,12-3 151,-16-6 0,0-1 34,1 0 0,-1-1 56,8-3 0,-1-3-17,7-3 5,-11 1 1,-1-1-2307,9-7 2301,3-1 91,-3-3-259,-14 9 0,-1-2 235,-1-1 0,0-1-837,-1 0 1,-1-2 763,-2 0 1,-1-1-6,0 0 0,-1-1-232,3-17 310,-6 0-90,-2 2 23,-4 10 0,-2 2-56,-6-13 28,1 13 0,0 1-5,-16-7-7,2 10 1,0 0-6,4 4 1,0 2-12,-15-8 0,0 2 0,13 8 0,1 2 16,-4-3 1,1 1-17,-5 2 0,6 2-22,4 2 1457,1 2-1536,1 0-734,-7 16 0,-1 7 337,7-7 0,0 2 156,-1 5 0,-2 3 1,2 0-63,2 4 0,3 1 695,2 2 1,1-1-1407,3-2 0,2-1 1115,1-5 0,2-2 0,1 3 0,0-11 0</inkml:trace>
  <inkml:trace contextRef="#ctx0" brushRef="#br0" timeOffset="-133802.75">16062 8634 9543,'-15'1'11,"3"3"-22,7 4 11,2 3 11,1 1 34,0 2-45,2 4 22,-2 3 12,2 6-23,0-3 0,2 2-11,0-5 0,0 0 6,1 8 0,1 1 38,-1-4 1,0 2 0,0-2-45,1-3 0,-2 1-11,0 13 0,0-3 11,-2-9 67,0-5 1871,-1-9-1243,-2-4-605,-2-7-90,-1-6-235,0-8 179,0-9 22,3-8-5,2 12 0,0 0 11,1-1 0,0 1 0,0-3 0,0 1 28,0 1 0,0 0 0,0 0 0,0 1 0,0-16 0,0 4-17,0 10 0,0 0-28,0-12 45,2 10 0,2 1-78,7-12 66,4 10 1,2 0 0,-3 7 0,0 1 5,5-5 1,0 2-63,4 4-55,-5 5-23,-4 7 57,-1 1 66,-2 2 23,1 3 11,0 5 68,0 4-12,-3 8 0,-5 6 34,-2 8-96,-1-14 1,-2 1 22,-3 1 0,0-1-5,-1 1 0,0-2-166,-3-1 1,-1 0 198,-5 9 12,1-7 111,4-8 190,-2-4 281,-3-4-459,1-2-57,-5-1-134,4-1 0,3-1 307,2 1-307,4-1-56,1 0 11,3 0-650,1 0 662,2 1-12,7-1 45,5 0 0,8 0 0,2 0 0,1 2 0,-1 0 22,10 7-22,-10-1 56,-6 3 0,-2 1-11,-1 7 67,0 12-22,-9 0-6,-5-5 0,-2 3-73,-9 3 0,-2 0-164,4-1 0,-2-1 186,-5-2 1,-3-5 57,-4-2 43,0-7 225,1-7-68,-3-5-67,5 0 0,-1-3-135,-11-2-72,12 1 0,1 0 73,-4-6-34,7 3-56,3 1 0,6 2 328,1 1-429,3 1-3193,2 0 2465,6 5 33,4-1-392,10 5-1276,1-3 2464,0-2 0,-9-2 0,-5-2 0</inkml:trace>
  <inkml:trace contextRef="#ctx0" brushRef="#br0" timeOffset="-131936.75">16432 9454 10765,'-4'-28'302,"6"2"-112,4 7-89,5-2 67,0-1 158,3-2-259,-5 9-45,0-1 12,-5 9 78,0 2 45,1-4-101,-1 3-45,1-2 0,-4 3 23,0 2-34,-1 0 44,0 2-436,0 0 392,0 9 23,1 3 33,0 12-3415,1 3 3359,1 1-11,-2 1-11,1-2-23,-1-3 45,0-3-22,-1-1 22,0-4 33,0 4 3415,-4-2-3381,-2-1-33,-3-4-12,-2-6 46,-1-1-24,-1-1 46,0 1 89,1-2 292,2-2-214,2-1-122,2 0-11,1 0-46,1 0-44,3 0-506,0 0 472,7 0 0,1 0-22,7 0 22,10 0 0,-3 0 22,8 1-22,-9 0 34,0 2 0,-7 0-1,0-1-33,-7-1 46,-1 1 32,-3-2-44,-1 0 246,-1 0-527,1 1-601,23 2 0,-16-2 0,16 1 0</inkml:trace>
  <inkml:trace contextRef="#ctx0" brushRef="#br0" timeOffset="-130845.73">16882 9348 10181,'-19'-19'79,"1"0"0,-12-11-23,30 30-112,-1 0 56,1 3 0,-1 3 56,1 4-45,0 5 23,2 4-34,-2 2 11,2 3 28,-2-5 0,0 1-39,0 9 6,0-9 0,0 0 16,-2 13-33,1-12 11,-4 9 11,2-17 11,0-2-22,2-4 751,-6-5-438,2 0-110,-5 0 77,1 0-23,-1-2 438,-3 1-494,3-1-54,-3 0-47,4 0-10,0 0-34,3 0-34,1 0-33,3 0-550,0 0 393,6 0 146,7 0 11,16 0 11,-7 0 0,1 0 5,0 0 1,-2 0-6,3 0 0,-3 0 11,2 0 0,-3 0 157,-7 1-33,-5 0 526,-2 1-280,-4-2-370,-4 0 23,-2 0-79,-1 0 23,-1 0 10,4 0-32,2 0-1323,1 0-1558,3 2 2925,20-2 0,-14 3 0,14-3 0</inkml:trace>
  <inkml:trace contextRef="#ctx0" brushRef="#br0" timeOffset="-130216.73">17133 8766 7426,'-28'16'49,"0"0"0,0 0 0,0 0 1,1-2-1,15-5 399,18-9 134,4 0 24,7 0-91,3 0 113,-2 0-79,-1 0-124,-1 0-100,-4 0-33,2 0-158,0 0-78,2 0-22,1 0 44,2 0-33,0 0-45,1 0 79,-2 0-68,1 0 67,-2 0-78,0 0-145,-1 0-292,-1 0-919,2 0 414,-7-1 942,2 0 0,-8-1 0,-2 1 0</inkml:trace>
  <inkml:trace contextRef="#ctx0" brushRef="#br0" timeOffset="-129772.73">17172 9030 7302,'-15'16'274,"0"-1"1,-8 10 151,27-21 33,-2-2-33,0-1-34,0-1 168,-1 0 539,0 0-685,2 0 79,5 0 56,4 0-202,6-2-167,0-1-46,-1-1-55,-2 0-12,-4 2-22,-1 0-34,-3 2 1,4-1-1,-1 1 11,3-1-22,3 1 79,1 0-46,0 0 57,0 0-68,-2 0 45,0 0-44,-3 0 100,7 0-358,-6-2-651,6-1-380,-9-3 1266,7-8 0,-9 8 0,2-5 0</inkml:trace>
  <inkml:trace contextRef="#ctx0" brushRef="#br0" timeOffset="-128269.73">17914 8660 9050,'-18'-4'-145,"3"8"145,15 8-12,0 12 1,0 5 11,0 5-449,3 3 465,-1-19 1,0 1 68,1 0 0,0 0-85,0 0 0,-2 1 11,1-1 1,-2 0-12,0 17 74,0-4-18,0-3-44,0-13 380,0-3 720,0-19-1101,-2-7-11,0-7 0,-2-3-1702,2 4 1,-1-2 1706,1-8 1,-1-1-6,2 5 0,1-1-1060,0 1 0,0-1 1060,0 0 0,0-2-157,0 3 0,0 0 196,0 0 0,1 1-6,2 2 1,-1 1 61,2 1 1,2 1 105,3-2 1,1 1-90,4-3 1956,4-1-2180,-9 20 2988,4 1-2944,-1 3 68,7 4 45,2 3-22,0 5 77,4 13-66,-10-4 22,-1 11 56,-11-5 603,-2 3-681,-2 2-1,-7 0-21,-2-2 44,-9-2 28,6-13 0,-2-2-17,-2 2 112,-9 1-101,18-15-43,3 1-35,2-2-68,3 1-78,0 0-22,0 1 67,0 1 68,0 3-23,8 0-23,3 1 79,10 0-22,-2-2 0,1-1 22,13 2 11,-10-2 0,-1 0 0,7 1 0,-3-1-11,-6 3 12,-2-1 111,-3 8 101,-5 10-174,-9-3 1,-4 1-29,-2-2 0,-5 0-576,-3 4 0,-2-1 559,-1-6 1,-3-1 28,-7 3 0,0-2-191,9-4 0,0-2 280,-4 1 0,1-3 247,0-2 67,2-3 0,3-3-157,0 0-56,4-1 1090,2 0-1191,-1-3 355,5 0-478,-2 0-123,6-1 11,0 4-1882,1-2-1166,7 0 897,8-1 2263,5-5 0,-4 4 0,-5-1 0</inkml:trace>
  <inkml:trace contextRef="#ctx0" brushRef="#br0" timeOffset="-127505.73">18363 9110 8187,'27'2'5,"-1"-1"1,0 1 0,10 0 0,-8 4 16,-16 11 56,-6 1-10,-5 3-35,-3 3 6,-10-2 1,-3 1-7,3-5 1,-2 1-1054,-9 6 0,-1 0 1098,4-8 1,1-1 89,2-3 1,0 1-27,0 0 1,1-1-31,-3 1-112,6-2-78,11-9-1,2-2 1,0 1 1426,0 0-1359,6 1 1078,5 1-1067,7 1 156,2-2 640,-1-2 0,2 0-35,0-2 1,1 1-667,-1-1 1,-1 0-7,13-2-10,-22 1-68,-3 1-11,1 0 22,-3 1-22,0 0 45,-2 0 0,0 0-23,-1 0 35,1 0-46,-3 0-695,0 0-1556,0 0-629,0-4 2869,1-5 0,-1 3 0,-1-1 0</inkml:trace>
  <inkml:trace contextRef="#ctx0" brushRef="#br0" timeOffset="-125929.73">18734 9216 11246,'-19'-20'254,"0"-1"0,1 1 0,6 7-186,11 13-68,0 0-270,1 0 237,-2 2-1,2 4 34,0 6-11,2 6 33,3 0 1,0 2-1,2 12-304,0-9 0,-2-1 339,0 12-46,-2-4 0,-2-4 45,-1-5-11,0-2 0,0-8 246,0-1 303,0-8 25,0-2-596,-3 0-23,0 0 0,-1 0 0,-2 0 22,-1 0-22,-4 0 0,3 0 56,-2 0 79,7 0-1,0 0-291,1 0 157,11 0 101,1 0-3291,25 0 3258,-7 0-25,-8 0 1,-2 0-44,4 0-2245,-7 0 2245,-6 0 33,-5 0 34,-1 0 2806,-3 0-2761,-6 2-54,-4-2 43,-17 2-79,8-1 1,0-1-23,1 1 0,-2-1 0,0 0 0,0 0 3392,-4 0-3404,2 0 12,7 0-22,5 0-79,4 0 0,5 0-570,0 0 615,11 0 33,-2 0 102,18 0 167,-2 0-157,1 0-10,-3 0-23,-7 0 101,-2 0-12,0 0-33,-5 0 0,-4 0 35,0 0-35,-3 0-79,-1 0 46,3 2-79,0 1-90,4 1-1098,6 2-1568,6 2 2756,1-1 0,-5-2 0,-9-3 0</inkml:trace>
  <inkml:trace contextRef="#ctx0" brushRef="#br0" timeOffset="-102307.73">12476 6146 7437,'-25'-2'336,"4"0"-258,18 1 191,0-1-112,1 2 89,-1 0-11,2-1-21,-1 1-1,0-1-57,1 1 57,-1-1 146,2 1 1153,-1-1-1489,0 1-202,1 0 179,3-1 0,1 1 11,6-1 0,-1 1 23,4 0-23,-3 0 34,8 0 44,-5 0-33,0 0 0,-3-2-22,-4 2-34,-1 0 22,-1 0-22,0 0 11,1 0 12,5 0-23,-2 0 56,4 0-34,-5 0 1,3-1 56,-3 1 44,4-1-45,-2 1-78,1-2 0,-2 2 23,-1 0-1,1 0-22,-1 0 34,8 0-34,-6 0 22,12 0 0,-8 0-22,2 0 0,-3 0 0,-4-1 0,0 1 23,7-1-12,-5 1 11,6 0 46,-7-1 111,3 0 0,-2-1-145,4 0-57,3 1 57,3-1-23,-3 1 11,-2 0 12,-6-1 22,-2 2 45,1-2-23,-1 1-22,1 1-22,1-2-34,10 2 0,9-2 5,-8 2 1,1 0 5,-2-1 0,1 1-33,16-1 78,-1 0-22,-16 0-23,4-1-11,-18 2 0,0 0 0,0 0 0,-2 0-11,2 0 11,0 0 22,4 0 0,-2 0 12,4 0-12,-5-2 12,-1 2-12,-2-1 1,0 1-23,0 0 0,2 0 0,-2 0 0,2-1 0,1 0-11,0 1 11,3-1 0,-1 1 11,0-1-11,3 0 12,0 0 21,0 0-33,2 0 0,-7 1 12,1 0-12,-2 0 0,0 0 11,-2 0-11,4-2 0,1 2 0,1-1 11,1 0 0,-4 1-11,9-2-11,1 1 33,1 1 12,-3 0-12,-7 0-22,-3 0 0,1 0 0,-1 0 0,0 0 23,1 0-1,0 0 1,0 0-12,-1 0 0,-1 0 157,-3 0-157,0 0 56,2-1-55,-2 2-46,1 2 34,-1 0 22,0 0-10,0-1-1,0 0-34,0 0 23,0 3 0,0-2 45,0 2-78,0 1 77,0-1-44,0 2 0,0-2-33,0 0 55,0 1 1,0-1-23,0 0 11,0-1-11,0 0 11,0-1-11,0 2 0,-1 0-11,-1 4 11,-1-2 11,-1 2 0,2-2-11,0-1 0,0-1-22,2 0 22,-1-1 0,1 0 11,-1 0 0,-1 2-22,0-1 11,-1 2 45,2-1-34,-1-1-22,1 1 11,-1-1 0,1 0-11,0 0 22,-1-1-45,0 0 34,1 1 23,-1-1-23,2 0 0,-1 1 11,-1-1 0,2 1 0,-2 1-11,1 0 11,-4 5-11,3-3-11,-2 2 0,3-6 11,0 0-11,1-1 11,0 0 0,0 1 0,0-1-34,0 3 57,0-1-23,0 3 0,-1-2 11,1 1-11,-2 1-45,1 4 90,-2-2-34,0 10-11,2-6 0,0 1 0,0-3 0,1-3 0,-2-2 0,2 4-3381,-2-2 3381,1 1 0,-2-1 0,3 6 0,-1-6 0,0 6 0,0-9 0,1 3 3392,0-5-3392,0 2 0,0 0 0,0 1 0,0 0 0,-2 0 0,2 1 0,-2-1-3392,1 1 3392,0 0 11,-2-3 12,2 1-1,-1-3 1,1 1 10,-1 0 1,0-1 3358,-1 1-3325,1-2-67,1 0 0,-1-1 0,1 0 1076,1-1-886,-2 0 146,0 1-257,-1 0-46,-1-1-10,-2 0-23,-4 0 0,1 0 0,-3 0 22,5 0-22,0 0 11,1 0-11,-1 0 0,0 0 0,-4 0 0,3 0 11,-2-1 1,1 0-12,1 1 0,0 0 0,2 0 0,-2 0 0,2-1 0,0 1 0,-1-1 0,1 1 0,-1-1 0,-5 0-12,3 1 12,-3 0 0,1 0-22,1 0 33,-1-1-11,-2 1 23,2-1-23,1 1 0,-1-2-12,5 2 24,-1-1-24,0 0 12,-3 1-44,3 0 44,-2-1 0,4 1 0,-7 0 0,4-1 0,-5 1 0,4-1 0,0 1 22,0 0-22,0 0 0,-1 0-22,2 0 22,-6 0 0,3 0 0,-3 0 0,3 0 22,0 0-22,-3 0-22,1 0 22,-1 0 0,4 0 0,1 0-23,-6 0 12,5 0 11,-7 0 0,10 0 0,-3 0 0,3 0 11,-8 0-11,6 0 0,-6 0-22,-3 0-12,6 0 23,-5 0 11,8 0 0,3 0 11,-1 0-11,1 0 0,-2 1 0,1-1 0,-2 2 0,2-2-11,-6 2 11,5 0 0,-3 0 0,4-1 0,-1 1 0,0-1 22,-2 1-22,2-1-22,0 0 22,1 0 22,-3 1-44,-2 1 22,2-2 11,-3 3-11,5-3-11,-3 1 22,4-1-11,-2 0-11,4 0-11,2 0-34,-3 1 56,1-1 22,0 1-11,0-1-11,0 1 0,-1-2 0,1 2 0,0-1 0,2-1-22,-1 1 11,1 0 44,-3-1-33,2 0 0,-1 1 0,2-1 0,-1 1 11,1 0-11,-2 0 12,-6 1-12,5-2-12,-3 2 1,4-2 11,4 1 0,-3-1 11,3 0-11,-2 0-11,-4 1 11,3-1 0,-3 1 0,2-1-11,2 0 11,1 0 0,0 0-11,1 0 11,-1 0 0,2 0-11,-2 0 33,0 0-22,0 0 0,-1 0 11,0 1-11,-1-1 11,1 0-11,-2 0 0,1 0-11,0 0 11,1 0-11,1 0 0,0 0 0,1 0-1,0 0-44,-1 0 56,1 1-33,-1-1 22,-2-4-12,0 1-10,-2-4 33,4 1-12,-3 0-10,3 1 22,-1 1-11,2 0-12,-1-1 23,1 0-22,-1-2 22,2 0-11,-2-11-12,1 1-21,0-10 10,1 7 12,0-14 22,0 6 5,2 4 1,-1 1-6,1-5 0,3-2 0,-2 16 0,-1 0 0,1-1 11,0-1-11,1 2 11,-2 0 12,-1-1-23,1 0 11,-1 2-11,1 1 11,-2 4-11,2 2 22,-2-2-22,0 4 0,0-3-11,0-6 11,0 5 0,0-12-11,0 11 11,0-3 0,0 5 0,0 2 0,0 3-11,0-3 11,0 1 0,0-3 0,0 2 11,0 1-11,0 1-11,0 0 33,0 0-22,0 1 0,0 0 0,0 0-101,0 1 101,0 0-11,0 1-1524,0-2 1042,0 2-527,3-1-123,3 1 56,4 1-78,5 2-1490,1-1 2655,-4 0 0,-5-2 0,-5 0 0</inkml:trace>
  <inkml:trace contextRef="#ctx0" brushRef="#br0" timeOffset="-100475.73">12781 6015 8669,'-23'-1'263,"1"0"1,-14 0-85,29 1-45,2 0-89,-1 0-11,1 0-1,0 0 68,1 0 269,1 0-157,1 0 23,-1 0-35,0 0-100,2 0-34,-1 0 12,0 0-35,1 0 1469,0 0-1513,4 0-11,4 0 11,2 0 0,4 0-23,5 3 23,-2-1 0,5 1 0,-5 0 0,2-1 0,5 4 0,-6-3 0,3 1-11,-9-3 11,-2 0-11,0-1 11,-4 0 0,1 1-11,1 0-3348,8 2 3359,0 0-146,7 2 179,-3-1-21,0 1-12,-4-3-12,-4 1 12,-5-2 23,-3 1 22,-3-1 3319,0 1-3319,0-1 286,0 3-275,0 1 78,0 6-78,-3-2-22,-3 2-1,-1-3-21,-4-1 32,4-1-21,-5 1 22,2-1-23,0 0 12,-1-1 33,0-2-22,0 0-22,0-2 44,1 1-67,1-2 34,0 2-23,2-2 11,-7 1-44,8 0 22,-4-1-23,6 2 12,2-2-34,0 1 23,1 0-12,-1 1-101,-10 10 124,1 2 11,-4 2 0,4-2 0,5-7 0,-2 0 11,4-2-11,0-2 23,3-1-1,-1-2-2890,2 1 1983,0 1 213,8 1-662,3 2 1334,9 0 0,-8-2 0,-1-1 0</inkml:trace>
  <inkml:trace contextRef="#ctx0" brushRef="#br0" timeOffset="-99378.73">12820 6557 6025,'0'0'0</inkml:trace>
  <inkml:trace contextRef="#ctx0" brushRef="#br0" timeOffset="-98706.73">12820 6557 5790,'0'0'0</inkml:trace>
  <inkml:trace contextRef="#ctx0" brushRef="#br0" timeOffset="-97219.73">12860 6583 11011,'-11'6'67,"-1"-1"-44,2-5-57,-6 2 34,-1 1 0,-2 2 11,6 1 45,-6 1-33,6-3-1,-3 0-11,5-2 12,2-1-23,1-1 0,2 0 11,1 0 11,1 0-22,0 0-22,3 0 22,-1 0 33,1 0-89,-1 0 34,2 0 0,-2 0-68,0 2 23,0 0 0,-3 3 67,3 0-23,-2 3 23,1-3-67,2 0 67,0-1-11,0-1 22,1 1-22,0-1 22,-1-2 0,1 2 12,-2-3-23,2 2-23,0-2 23,0 2 56,-1-2-45,0 1-11,0 0-11,1 0 0,-4 1 0,0 3 11,0-1 11,0 2-11,1-2 0,0 0 11,1-2 12,-1 0-23,3-1 44,-2 1-44,0-1 0,-1 0-11,2-1-336,0 0 325,1 2-46,0-1 1,0 3 56,0-1 11,0 2-11,4-1-12,0 1 1,3 0 22,2 0-11,-1 1 11,1 1-11,0-1-23,-1 2 23,1-3-12,6 4 11,-2-3 24,11 7-12,-7-4 11,11 6 12,-8-4 22,6 2-23,-8-1-3403,-1 0 3426,-4-2 11,-1 3-33,0-2-23,-5-4 89,-3-2 12,-3-4 1188,-1-1-1177,0 2 3257,0-2-5241,0 4-503,0-3 2375,0 1 0,0-1 0,0-1 0</inkml:trace>
  <inkml:trace contextRef="#ctx0" brushRef="#br0" timeOffset="-96057.73">14077 6716 9050,'-17'-28'157,"2"5"-34,15 23 202,-1 0-280,0 0-68,0 0 12,-9 15 0,4-6 22,-6 13-22,2-2 11,2-2 0,-1 6 0,1-1-22,2 1 22,0 6 0,0 0 0,1 3 0,0 0 33,0 2 1,-2 0-6,3-12 0,-1-1 0,-1 10 0,0-2 5,-4-6 57,5-11 0,1-5-57,1-1-10,3-4 66,-2-2 640,2-1-1682,0 0-884,0-6 537,-2-2 1300,2-9 0,0 8 0,0 0 0</inkml:trace>
  <inkml:trace contextRef="#ctx0" brushRef="#br0" timeOffset="-95457.73">13892 6993 9106,'9'-1'303,"3"3"-259,6 3 24,1-1 228,3-1 1,0-2-241,3 1-17,-2 0 1,-2-2-4236,-7 2 4286,-1-1 781,-6 0-815,-2-1 11,-3 1 101,-1-1-123,1 0 22,-2 0-67,1 2 3426,0 1-3415,2 1-78,3 6-1883,5 6 1950,0-2 0,-2-1 0,-3-8 0</inkml:trace>
  <inkml:trace contextRef="#ctx0" brushRef="#br0" timeOffset="-94639.73">14236 6729 9722,'-13'9'-33,"3"5"33,5 8-6,3-4 0,0 3 6,-2 1 0,2 4 6,-3 5 0,1 1 16,1-5 0,0-2-22,-2-1 0,1-2 23,0 6 5,0-6 0,0-2-28,2 5 11,-1-4 0,-1-3-11,4-6 11,-1 2-11,1-8 45,0 1-45,0 1 11,0 1 1,0 8 10,0-6 0,-1 4-22,0-7 12,-1-4-12,1-2-1386,1-1 1,0-1-1</inkml:trace>
  <inkml:trace contextRef="#ctx0" brushRef="#br0" timeOffset="-91920.73">14275 7271 5779,'0'0'0</inkml:trace>
  <inkml:trace contextRef="#ctx0" brushRef="#br0" timeOffset="-89348.73">14262 7258 7560,'-26'20'370,"6"-5"-191,19-15 1378,-1 0-1411,2-2 33,0-7-33,0 1 33,0-7-22,2 4 34,-1 0-79,0 0 33,1 2-89,0 2 0,0-2-44,-1 2-1,2-1-34,-2 2 23,1 2 0,0 1 12,-1 2-472,-1 1 460,2 4 12,1 2-3371,2 6 3370,-1 4 34,-1 0-22,-2 2-23,0-4-12,-1 0 12,2-4 12,-2 0 3436,1-3-3437,-1 1-11,0-4 33,0 1-21,0-4 1870,0-1-1871,0-2-22,0 1-3866,0-1 3922,-4 4 0,-2 1 0,-4 1 167,-1 0-44,2-1 0,-2-1 45,2 0-67,1 0-68,0 0 438,-7-1-337,7 0 12,-7-1 89,10 0-34,-1 0-22,1 0 34,1 0-11,1 0-12,0 0-56,2 0-112,0 0-123,1-2 56,0 0 0,5-5 79,2 1-12,10-4-22,-5 4 22,2-1-22,-6 2 67,-1 1 0,-2 0 112,0-1-100,-1 1-1,-1 0-11,1-1-78,1-1 78,2-1-90,1-2 12,1-2-34,1 0 11,-3 3 0,1 2 0,-5 2-11,0 2 11,-3 1-201,0 1 201,0 4-11,0 0 11,0 5-11,0 0 0,0 0 12,0 4 32,0 2-10,0 3-34,0 15 11,0-7-3403,0 8 3381,0-11 11,0-2-11,0-2 0,-2-1-34,0-2 45,0-1 0,0-2 22,1-2-44,-2-2 44,1-2 3381,-1-1-3302,2-2 0,0-2 22,0-1 23,1-1-113,-3 0-10,-2 0-1,-1 0-33,-2 0 11,-3-2-11,3 2-1,-2-2 12,7 2-78,0 0-34,3 0-392,0-1 370,0 0 66,0 0 68,5-3-11,4 2 34,5-2-23,1 0 45,-1 1-23,-2 0-11,-3 2 34,-2 0-23,-4 1-22,0 0 79,-3 0 391,1 0-347,-9 0-67,-1 0-22,-7 1-23,3-1 0,3 1-11,2 0-11,2-1 11,3 1-78,1-1-650,2 0 649,4 0 79,3 0 23,8 0-1,2-1-11,0 0 12,0-1-12,0 1 0,-2 0 0,1 0-11,1 1 12,-2 0 77,-1 0-66,-3 0 10,-4 0 34,-3 0-44,-4 0 134,0 0-146,0 3 45,0 1-56,0 5-213,0 2-437,-1 2-2521,-5 6 280,3-8 2891,-8 1 0,9-8 0,-2-4 0</inkml:trace>
  <inkml:trace contextRef="#ctx0" brushRef="#br0" timeOffset="-88556.73">14553 7285 9241,'-18'-22'-56,"4"9"56,10 33-12,3 1 12,-1 3 0,2 8 12,0-10-12,0 7 0,0-7-12,0-6 12,0 3 0,0-11-11,0-3 11,0-1 23,0-3-528,0 0-133,4-4-382,2-5 1020,4-4 0,-3 3 0,-2 2 0</inkml:trace>
  <inkml:trace contextRef="#ctx0" brushRef="#br0" timeOffset="-88055.73">14646 7218 6708,'4'-2'1558,"0"0"-1256,-4 2-145,0 0-180,-3 4-10,-2 13-1,0 15 28,2-13 1,1 1 10,1 8 1,1 1 11,0-6 0,0-1-12,0-1 1,0-2-6,0 6 11,0-14 23,0-4-23,0 0-11,0-4 11,0 0 0,0-1-11,0-1-862,0 0 862,4-4 0,-3 2 0,4-1 0</inkml:trace>
  <inkml:trace contextRef="#ctx0" brushRef="#br0" timeOffset="-87435.73">14738 6927 10406,'-6'-2'235,"4"0"-190,19-2-22,0 2 33,14-1-34,-6 1 34,-6 0 0,0 0-22,3-2 44,2 0-56,-11 1 12,-3 1 22,-1 2-67,-5-1-180,1 1-2700,3 0 2891,-1 7 0,1-4 0,-6 4 0</inkml:trace>
  <inkml:trace contextRef="#ctx0" brushRef="#br0" timeOffset="-86967.73">14686 7099 6764,'-6'-2'1614,"2"-1"-1323,4 3 68,0 0-326,5 0 12,1 0 90,6 0 111,2 0-3459,2 0 3605,0-1 214,1-1 10,0-2-56,-1 1-224,-1-2-100,-2 1-68,-3 1-112,0 0-56,-3 2 3392,-1 0-3404,3 1 12,-3-1 12,6 1-12,-4 0 11,2 0 56,-1 0-45,-2 0 12,-1 0 0,-2 0-34,-1 0-504,4 0-460,1-1-403,9-2 1367,9-7 0,-12 4 0,3-3 0</inkml:trace>
  <inkml:trace contextRef="#ctx0" brushRef="#br0" timeOffset="-85550.73">15254 6583 8266,'-25'9'44,"4"4"-32,21 12-12,0 0 0,0-1 11,0-1 0,0 0 34,0-2-45,0 1 67,0 1-11,0 1 0,0 2-22,0 2 50,-1-7 0,0 0 17,-1 9-90,-1 6 12,1-17 10,1-8 46,1-4-79,0-4 761,0-3-738,-2-7-1,-6-9-22,-1-3-11,-3-6-124,4 5-133,0-4 256,4 6 12,1 0-11,2 12-56,1 4-314,-1 1 269,3 1 90,5 0 22,4 0 11,5 0 146,2 0-23,2 0-89,-2 0 168,9-1-180,-7-1 23,5-2 34,-8 2 33,-2-2 23,-1-2 67,1-3-79,-3-2-44,3-5-79,-5 0 22,2-3-89,-2-3 45,-3 1 11,-3 2 23,-3 3 21,-1 7 36,0 0 177,0 4-44,-1 2-45,-1 2-45,2 0-123,-2 1-11,1-1-347,1 1 346,-1 5-32,1 2 44,0 8 0,0 2 22,0 3 12,0 3-34,0 2 33,0-6 1,0 1-34,0 11 11,0-10 0,0-2 34,0 8-90,-2-1 23,0-2 22,-1-2 11,1-4-11,1-5 0,1-2 11,0-5-11,0 0-22,0-4-920,0-1-290,1-5 1232,6-1 0,-4-1 0,3 1 0</inkml:trace>
  <inkml:trace contextRef="#ctx0" brushRef="#br0" timeOffset="-84748.73">15506 7059 10036,'3'-5'-135,"2"2"79,7 0 90,0 3-79,-1 0 45,-2 0 0,1 0 0,1 2 11,-1 3 79,1 5-45,-5 2 89,-1 4-44,-4 4-34,-3 3-23,-9 4-33,-6 0-3369,-7-1 3369,1-3 12,5-5-12,5-6 11,6-5 34,2-3 89,4-2-55,-1-2-405,2 1 3707,0 1-3381,3-2 0,2 2 33,1-2 114,4 0 469,4 0-392,4 0-157,-1 0 0,-1 0 12,-6 0 89,-2 0-135,3 1 1,-1 0-23,2 1 34,-3-2-23,-2 1 68,-1-1-45,-3 0 67,-1 0-437,-2 0-336,0 2-22,1 0-382,3 2-716,2-2 1781,4-1 0,-4-1 0,-1 0 0</inkml:trace>
  <inkml:trace contextRef="#ctx0" brushRef="#br0" timeOffset="-84180.73">15863 7059 9599,'4'24'67,"-1"-1"23,-5-7-23,1 2-56,1 8 34,0-6-34,0 7 0,0-2-11,0-6 0,2 1 0,2-9-11,0-4 22,0-4-11,-3-1 0,0-2-201,5-4-326,3-6-593,5-7-975,3-7 2095,-1-3 0,-5 11 0,-4 3 0</inkml:trace>
  <inkml:trace contextRef="#ctx0" brushRef="#br0" timeOffset="-83707.73">15876 7073 9297,'29'5'30,"-1"1"1,1 1 0,12-1 0,-13 4 36,-28 4 23,0 1-34,0 2 134,0 0-44,0 1-79,0-1 11,0 0 12,0-3 11,0-3-22,0-3-46,0-3 1,0-3 56,0 0-46,0 0-44,0 1 45,0-1-45,0 0 0,0 0 34,0 0-23,0-1-1591,0 0 0,0-1 0</inkml:trace>
  <inkml:trace contextRef="#ctx0" brushRef="#br0" timeOffset="-49440.73">20004 6015 6932,'-16'-11'79,"3"4"-35,12 7 35,-1 0-23,1-1-45,-1 0 34,0 1 11,1 0 0,-1-1-11,0 0 34,1-1-1,-2 1-33,0 0 0,1-1-45,1 2 44,-1-2-32,2 1-1,-1 0 56,1 0 11,-2 0 34,2 0-89,-2 1 33,2 0-34,-1 0 449,0 0-393,-1 0 45,1 0 102,0 0-46,1-2-89,-1 2-12,1-1 0,-3 1-425,3 0 347,-1 1-22,1 1 44,0 5-11,0 1-11,1 3 0,2 1 0,2-1-11,7 13 11,-2-7-3392,6 9 3381,-7-10 11,0-1 0,1-2 0,-3 0 0,7 6 0,-4-4 0,4 5 0,-4-4 0,0 2 22,1 1 1,-1 0 3346,-1 0-3369,1-2 0,-3-2 0,1-2 0,-2-3 45,-1-2 11,-2-6 79,-1 1-1166,-2-3 191,0-5 840,2-10 0,-2 5 0,2-4 0</inkml:trace>
  <inkml:trace contextRef="#ctx0" brushRef="#br0" timeOffset="-48149.73">19991 5974 8210,'-24'-6'403,"6"1"-403,18 5-258,0 0 202,6 0 56,5 0 45,9 0 11,6 0-34,2 0 45,-5 0 1,-1 0 77,12 0-50,-11 0 1,-2 0 128,7 0-112,-3 0-3392,-1 0 3314,-4 0 44,-1 0-78,-2 0 34,-2 0-12,-2 0 1,8 0-23,-10 0 11,6 0 3392,-9 0-3403,-1 0 34,0 0-12,-3 0 23,0 0-23,0 0 34,-1 0-33,-2 0 257,0 0-280,-1 2 11,0 0 67,0 5-33,0 3-34,0 4 45,-5 5-33,-2 4 10,-8 1-33,-2 3 12,-3 0-12,0 1 0,2 0 0,1-3 0,2-2 0,2-4-12,4-4 12,1-2-22,4-4 22,0-2-34,3-2 23,-1-1 11,2-1-22,-1 1 22,0 0 0,1 3 33,0-1-33,0 1 12,-1-2-1,1 0 22,-1 0-10,1-3-11,0 0-1,0-1-34,-1-1 23,-2 3-11,1 0 11,-3 5 0,2 3 0,-2 1 0,2-1-12,-1-1 24,0-3 11,3-2-23,0-3 67,1-2-157,0 0 56,-1 4 12,0 2 10,-2 4-32,-1 0 10,2 0-100,0-3-449,0-4-1142,2-1 1725,15-12 0,-11 8 0,11-8 0</inkml:trace>
  <inkml:trace contextRef="#ctx0" brushRef="#br0" timeOffset="-47235.73">20044 5737 7302,'-24'-11'241,"1"0"0,0 1 0,-9-5 0,8 4 83,18 7-77,1 1 22,1 1-112,1 0 22,0 1-100,2 1-79,0-1-146,1 0-44,0 1 55,2-2 68,11 2 45,7-1 22,12 1 0,4 0 11,-2 0-11,-2 2 11,-4-1-11,-5 2 34,-2-1-1,-3 0-22,-3 0 79,-1 0 11,-3-2 201,0 0-279,-4 0 10,-2 0 12,-3 0-34,-1 0 12,1 0 21,-2 0-77,3 0-225,0 0-279,3 0-326,0 1-415,4 1 1278,-1-1 0,-3 0 0,-1-1 0</inkml:trace>
  <inkml:trace contextRef="#ctx0" brushRef="#br0" timeOffset="-46654.73">20229 5525 8983,'-22'-12'190,"4"3"-212,18 9-393,0 0 359,4 1 34,8 4 22,8 2-23,9 5 23,2 0 23,0 1-18,-5-2 1,0 1 5,-8-4 0,0 1-11,4 2 0,-2-1 67,-3 2-10,-10-5 66,-3-1 392,-2 12-369,-2-5-56,-14 20-46,2-13-44,-11 4 34,8-8 33,6-8 180,2-2 190,7-5-67,-1-1-2925,-1 0 1367,14-1 1188,8 0 0,-4 0 0,1 0 0</inkml:trace>
  <inkml:trace contextRef="#ctx0" brushRef="#br0" timeOffset="-42229.73">20546 6160 8613,'-32'-16'448,"5"3"-268,23 11-35,0 0 23,-1 0-45,1 1-33,0-1 56,-1 2-23,2-1-45,1 0-33,1 1 180,-1 0 77,2-1-459,-2 1-56,1 1 190,6 14 1,5 6 22,5 1 0,-4 1 0,1-1 0,6-4 22,-6-2-22,-2-7 12,1 4-12,-2-3 23,-1 0-23,1-2 0,-5 1 0,2 0 0,-1-3 11,-1 3-22,1-3 11,-2-1-35,1 2 13,-1-3 11,-1 0 0,0-2-1,-2 0-32,0-2-57,2 0-190,-1 0-1267,1 0 382,-2-1 1176,2-5 0,-1 4 0,0-4 0</inkml:trace>
  <inkml:trace contextRef="#ctx0" brushRef="#br0" timeOffset="-41465.73">20427 6424 8635,'-10'-21'34,"5"-1"-23,11 9 34,3-2 0,4 2 34,2-1 44,-3 2-45,0 1-78,0 2 34,-2 1-34,2 1 22,-1 2-22,2-2 45,-3 2-3114,1-1 3147,-2 1 12,0-2 55,-3 1 23,0-1 67,0-2-89,0 0-68,5-6 3014,-6 6-3103,2-2-11,-7 10-1592,0 0 472,4 1 44,1 0 1098,7 0 0,-6 0 0,1 0 0</inkml:trace>
  <inkml:trace contextRef="#ctx0" brushRef="#br0" timeOffset="-37294.73">20956 6015 9308,'-32'-11'93,"-1"0"0,2 1 1,9 4-83,20 6-11,0 0-22,0 0-23,2 0 34,-3 1-1,1 3-21,-2 5 22,1 3 11,-1 1 0,0 2 11,0 0-11,1 1 0,-1 1 0,0 13 0,2-4 5,-2 7 1,-1 1 16,3-4-22,-1-3 0,-1-3 0,3-9 0,-4-3 23,2-1-23,0 0 0,1-3 0,1-1 22,0-4 1,1-1 10,-1-1 90,1-1-78,-2 0-45,1 0-33,-2-2 33,-1-3-12,-2-8 1,2 3-11,-1-3 22,4 7-11,0 1-23,1 3-11,0 1-22,0 0 56,0 0 22,0 0-22,-1-2 22,0 0-22,-1-3 0,1 0-1,-2-5-10,2 1 11,0-2 11,1-8 11,0 6-11,0-5 0,0 6 0,0 0-11,0 0 0,0-2-1,0-1 12,0-2 23,2-1-12,3 1 23,2 2-23,2 2 34,-1 3 67,-1 0-23,-1 3-33,-1 0 11,-1 1 1,0 0-57,0 2 56,1-2-11,0 0-22,2-2 55,0-1-66,6-3-1,-1 0-44,4 0-1,-1 2-66,3 4-1,-6 3-11,9 3 90,2 2 11,3 4 22,1 2-10,-6 4-12,-1 1 11,-2 2 22,-2 1-21,-3 1 21,-3 0 23,-3 0-11,-2 2 22,-3 1-33,-2 1 11,0 0-34,-6 1 68,-3-2-23,-7 0-11,-3-3-12,-4-2-21,1-1 77,-2-2-22,1-3 12,-2-3 33,0-1-11,-1-3-12,1 0 34,-5-1-44,8-1-68,1-2 0,11 0 23,4-1-34,3 1-67,2 1-157,1-1 168,6 1-180,31-1 225,0 3-180,-7 0 1,0 0 190,-6 1 0,-1 1 0,1 2 0,-1 0 0,1 1 0,1 1 0,-1 3 0,0-1 5,-1 1 1,0-1 5,5 4 1,-2 1-12,-7-2 0,0 0 33,2 2 1,-2 1 11,1 8-12,-6 1 45,-6-4 46,-6-2-68,-2 0 11,-7 0-34,-5 0 102,-11 0-68,-5-3-45,-4 1 124,-4-4-268,1 0 201,0-4-1,2-1 45,5-2-33,2-2 33,4 0-67,3-2 11,2 0 124,1 0-2986,1 0 2952,1 0-68,2 0 46,2 0-34,1 0-12,2 0 154,-1-2-266,1 0 23,2-2-33,-2 1 3425,5 1-3493,0 0-258,0-1-77,1 0-136,1-1-134,0-1-157,0-4-223,1-2-550,13-5 1636,5-6 0,-2 10 0,-2 1 0</inkml:trace>
  <inkml:trace contextRef="#ctx0" brushRef="#br0" timeOffset="-36499.73">20824 5723 8523,'-27'-7'-79,"-1"0"1,1-1 0,-13-2 0,17 2 78,36 8 89,21-2 34,0-1-61,-10 2 0,0-1 72,10 0-134,-4 1 56,0 1-45,-6 0 17,-3 0 1,-1 0-18,3 0 11,11 0 12,-21 0 33,-3 0-67,-1 0 90,-3 0-90,1 0 78,-1 2-55,0 0-1,1 1-22,0-1-415,2-2-324,1 1 739,11-4 0,-12 2 0,6-2 0</inkml:trace>
  <inkml:trace contextRef="#ctx0" brushRef="#br0" timeOffset="-35965.73">21102 5565 8422,'28'3'23,"-1"0"-23,-7 2-23,-1 0 23,-2 0 0,-2 0 34,-5 2-12,1-1 23,-3 0 22,-2 2 124,-2 4-11,-2 1 10,-2 12-145,-5-8 11,-3 6 168,-19 0-34,11-11-89,-6 2-101,18-11 0,3-2 0,0-1-101,1 0-795,-2 2 425,2 1-223,8 3-404,6 2 1098,10 2 0,-9-4 0,-2-2 0</inkml:trace>
  <inkml:trace contextRef="#ctx0" brushRef="#br0" timeOffset="-35383.73">21486 6120 7627,'9'-12'471,"4"3"-337,8 7-56,2 2 23,-1-1-67,0 0 67,-3 0-23,-4 0 45,-2 0-33,-2 1 34,-3-1 21,-1 0-122,-4 0 44,1 1-56,-2-1 79,0 1-68,0 0-11,2-1-11,0 0-201,4 1-483,-2-1-134,2 0-403,-1 1 1221,-2-1 0,-3 1 0,-1 0 0</inkml:trace>
  <inkml:trace contextRef="#ctx0" brushRef="#br0" timeOffset="-34945.73">21486 6266 6350,'-2'-6'1076,"0"1"-1009,2 5 67,0 0 157,15 0-235,-9 0 0,11 0-11,-10 0 179,1 0 34,-1 0 0,4 0-90,-1 0 90,5 0-46,0 0-10,2 0-79,0 0 45,2 0-123,-5 0 0,-2 0-23,-6 0 23,-3 0-23,0 0-22,-3 0 146,2 0-471,-1 0-1490,10 0 1815,3 0 0,-1 0 0,-3 0 0</inkml:trace>
  <inkml:trace contextRef="#ctx0" brushRef="#br0" timeOffset="-33511.73">21737 6953 7706,'5'-25'470,"2"0"-179,10 4-22,1-4-123,2-4-107,-9 13 1,0 0 10,2-1 0,-1 0-39,1-1 1,0 1 21,0-2 1,0 1 5,0-1 0,0-1 67,5-9 1,0-1-259,-5 6 0,-1 1 314,4-6 1,-2-1-302,-6 10 1,-2 1 256,-1 0 0,1 0 16,-2 1 0,-1-1-61,1-9 0,-1 1-62,1 6 0,0-2-4,-1-1 1,2-3 0,0 1-8,2-3 0,1 0 22,0-3 1,0 1 94,-2 8 1,-1 3 95,1-3 78,-5 11 84,-1 8-330,0 0 643,0 3-688,0 0-392,-1 1 347,-2 0 11,2 4 12,-2 3 22,1 7-11,0 5-12,1 3 1,-1 3 11,2 3-23,0 1 12,0 1 22,0-2-23,2-2-10,1-4 10,1-7-66,2-5-1,0-6 68,7-3 246,12-24-180,2 1-1718,-10 2 1,-1-1 1684,-3 3 1,-1 1 4,-1-1 1,1 0-127,-2 1 0,0 0 121,8-15-2188,-3 1 2233,-4 3 101,-3 2-78,-3 1 133,-3-4-133,-2 11 2244,0-2-2155,-2 14 74,-1 3-365,1 2 3347,0 1-3269,0 6-11,-1 5 45,0 10-12,3 4 12,0 4 11,0 1 0,0-1 0,2-1 11,2-2-11,0-1 0,1-2 0,-2-2 0,2-1 0,0-3 0,1-4-45,1-2 45,-1-3-11,-1-3 11,0 1 56,0 2-56,-1 1 0,2-2-11,-4-3 0,0-1 11,-1 0 0,3 1 0,1 1-224,-1-1-269,1 1-225,-1 0-189,0 0-415,2-2 1322,3 1 0,-5-3 0,1 0 0</inkml:trace>
  <inkml:trace contextRef="#ctx0" brushRef="#br0" timeOffset="-32892.73">22637 6279 6966,'1'35'123,"0"-7"919,-1-28-639,6 0-302,2 0 34,7 0 123,1 0 44,-1 0 180,-1-2-180,-2 0 35,-4-4 268,-3 1-23,-2 0-189,-2 1-68,-1 0 11,-11-6-247,-2 2-89,-10-4-45,-9-6 45,13 6 12,-5-4-12,17 10 0,-3 1-12,5 3-32,-2 0-1,0 2 11,-1 4 1,-4 1-12,-16 20 11,12-9-11,-8 12-11,19-15-67,3-2-460,2 0-514,9-2 9,6-1-850,13-4 1938,0-2 0,-9-2 0,-8 0 0</inkml:trace>
  <inkml:trace contextRef="#ctx0" brushRef="#br0" timeOffset="-29974.73">23047 5459 7952,'-11'5'426,"2"-1"-270,5-4-32,2 0-1,-3 0 57,3 0-35,-1 0 57,-2 0-135,0 0 45,-2 0-67,3 0 0,0 0-12,2 0 12,-7 0-67,-9 3-1,2 0-2557,-5 4 2569,12-2 11,0 1 0,1-1 0,1 0 0,1 1 0,-1 0 0,0 0-812,-9 6 812,4-1-11,-4 6 11,5-2-34,-4 8 34,3-5 0,-1 6 0,3 0-11,4-5 11,-1 7 0,1-5 0,2-1 0,-1 9 1701,-1-6 1,2 0-1691,0-1 1,0 0-12,-4 12 0,2-10 0,0-1 0,-3 9-12,3-9 1,-1 1 0,2-1 0,0 1 11,1 0 0,1 0-405,0-2 1,1-1 404,1 9-228,1-1 228,0 1 0,0-7 0,0-1 11,0 14-17,0-12 1,0 0 16,0 12 0,0 0 1,0 2-12,1-3 33,1-11 1,0-1-23,2 11 45,-1-13 0,-1-1 11,3 3 23,1 5 111,-1 0-100,-2-8 801,-2-5-767,-1-13 471,0-2-573,0 4-10,0 1-12,0 0-56,0 3 45,0-4-78,0-1-270,0-2-560,0-1-694,15-1 314,0-6 1288,15-7 0,-15 4 0,-2-1 0</inkml:trace>
  <inkml:trace contextRef="#ctx0" brushRef="#br0" timeOffset="-29190.73">23007 5829 8030,'-12'7'504,"10"-1"-425,27-6 33,2 0-11,-3 0-45,-4 1 90,-1 0-1,-4 0 23,-2-1 45,-1 1 11,1 0-112,-1-1 123,1 0-55,0 0 33,2 0-56,0 0-45,3 0-90,6 0 1,-3 0-1,0 0 23,-12 0-11,-5 0 44,-2 0-2980,-2 0 527,3 0 2375,-2 0 0,0 0 0,1 0 0</inkml:trace>
  <inkml:trace contextRef="#ctx0" brushRef="#br0" timeOffset="-28660.73">23206 5868 7806,'-22'20'23,"9"1"78,28-2 78,0 1-56,-2 3 67,-2 1 158,-4 4-523,-3 2 545,-2 2-247,-1-1-90,-1-2-21,-2-1 122,-6-3-22,-4-1 90,-5-3-2573,-3-4 2886,6-7 466,-2-3-410,7-6 68,-10 0-398,0-1 0,-1 0-196,-7-2-40,7 2 1,2-1 16,8-1 3382,1 1-3404,4-1 0,0 2-23,4-1-111,-1 0-2914,2 1 896,6-5 326,10-1 1826,9-7 0,-7 7 0,-1-2 0</inkml:trace>
  <inkml:trace contextRef="#ctx0" brushRef="#br0" timeOffset="-27809.73">23021 5657 7672,'6'-5'638,"1"1"-526,3 4 0,1 0 460,8 0-314,-4 0-79,6 0 34,-5 0-3516,3 0 3393,-1 0 0,8 0-68,-9 0 45,2 0 0,-11 0 68,-3 0 67,-2 0 3425,-1 0-3055,-1 0-617,1 0 22,1 0-133,5 0-427,2 0-56,6 0-223,2 0 862,11-1 0,-15 1 0,3-2 0</inkml:trace>
  <inkml:trace contextRef="#ctx0" brushRef="#br0" timeOffset="-27305.73">23338 5511 8983,'-4'-28'0,"3"7"134,27 31-134,-9-2 68,4 1 21,-10-2 12,-2-1 0,-5 0 0,-1 0-23,-1-1-11,-1 1-22,-1 0 56,0 1-68,0 0-21,0 0 21,0 0-22,0 1 68,0 2 89,-4 1 180,-7 6-337,1-6 34,-3 0-23,5-6-11,2 0-11,1-1 0,2 0-370,1 1-851,1 2-493,1 4 1714,1 2 0,-1-6 0,1-1 0</inkml:trace>
  <inkml:trace contextRef="#ctx0" brushRef="#br0" timeOffset="-25635.73">23682 5961 9801,'-24'-12'11,"3"8"-11,16 20 11,0 6-11,-1 3 0,1 4 0,0 0 0,0-1 0,1 0 0,-1 3 11,2-10-11,1 2-11,1-14 33,1-4 68,-2-2-1580,2-3 807,0 1 223,0 1-459,0 1 919,0-1 0,0-1 0,0-1 0</inkml:trace>
  <inkml:trace contextRef="#ctx0" brushRef="#br0" timeOffset="-25090.73">23444 6040 8198,'-6'15'639,"9"-4"-5974,25-11 5481,1 0-68,1 0 536,-3 0-413,1 0 416,-1 0-549,1 2-35,0 1 118,-5 1 0,-1 1-50,4 2-67,9 0 11,-22-4 2840,-3-1-2807,-1 0 1095,-5 0-1027,-1-1 820,-3 0-877,2-1-89,-2 2-257,0 0-1738,0 5 34,0-2 1961,4 1 0,-2-4 0,1-2 0</inkml:trace>
  <inkml:trace contextRef="#ctx0" brushRef="#br0" timeOffset="-24186.73">24264 5909 10854,'-24'-6'123,"5"3"-145,5 8-34,4 2 45,0 6-90,-2 16 67,6-10-33,0 11 11,6-14 11,0-3 1,0-1 21,4-3-44,5 0 67,4-3 45,16-1 67,-10-5 33,9 0 214,-12-9-3426,0-4 3447,1-8-562,-8 2 0,-1-1 429,3-15-1122,-5 3 1,-3-1 946,-1 12 1,-1 1-542,-4-16 1,-2 1 473,1 15 1,-2-1 383,-2-6 0,-1 3-378,-10-8 0,5 15 1,1 1 32,-9-6 473,-5 0-595,-3 12 0,4 6 898,1 3 1,-2 4-1045,1 5 0,2 2 174,-1-1 0,2 1-12,2 2 0,4 2-117,2 3 2328,7 6-2418,4 1-885,6 7 247,10-9-942,10-3 2235,7-12 1,-9-3 0,-6-2 0</inkml:trace>
  <inkml:trace contextRef="#ctx0" brushRef="#br0" timeOffset="-22426.73">24502 5644 7526,'-16'25'-44,"4"-4"44,12-14 11,0-1 56,-1 0 269,-1 5-258,-1-2 23,0 6-45,-1 0-56,1 2-11,0 4 11,2 4 0,1 2 11,0 2 0,0 0-11,0-1-11,0 0 11,0-4 11,0 7 23,0-11 56,0 14-79,0-19-11,0 5 0,-1-11 33,1-1 12,-3-3 0,3-1 78,0-3 886,0 0-852,0-4-264,-1-14 1,2-6-264,1-7-405,1-2 1,0 1 500,3 10 0,0 3 106,-1-2 0,0 1-17,0 1 0,0-1-152,-2-16 102,0 4-1495,-3 11 0,0 2 1730,0-8 22,-5-2 124,0 15 944,-6 4-799,1 1 35,0 4-46,2-1 3672,0 2-3796,4 0 35,-1 1-112,3 1-79,1 0-180,1 1 102,1-2 78,6 1 56,4-2 33,7 1 91,2-1-68,0 0 0,1 0 34,-2 1 66,4-1-133,-7 1 22,5 0-1,-9 0-55,0 1 0,-1-1 11,-1 1-45,-3-1 45,-2 2-11,-1-1-45,-2 1 34,0 0-34,3 0-68,1 0-133,2 0-225,1 0-213,5-2-190,1 2-538,2-1 1367,0 0 0,-7 1 0,-3 0 0</inkml:trace>
  <inkml:trace contextRef="#ctx0" brushRef="#br0" timeOffset="-21985.73">24529 5909 9577,'11'-1'470,"4"-1"-403,14-3-56,-1 1 34,0 2-34,7 1 12,-6 1-1,-3 0-22,-10 0 45,-10 0-23,0 0-22,-1 0-44,1 0-326,0 0-1759,6 0 2129,-13 18 0,8-13 0,-12 14 0</inkml:trace>
  <inkml:trace contextRef="#ctx0" brushRef="#br0" timeOffset="-21582.73">24476 6173 9543,'21'-13'874,"0"1"-795,0 3-23,-2 3-11,0 1-12,-3 1 79,0 0 45,7 2-123,-5 0-1,4 0 12,-8 1-11,-2 1-34,-1-1 56,-2 1-45,-3 0 56,-1 0-67,-3 0 34,-1 0-1,1 0-33,0 0 11,-1 0 34,2 0-22,-3 0-23,3 0-56,-1 0-213,-1-1-415,-1-1-235,3 0-582,1-2 1501,3-3 0,-3 3 0,0-1 0</inkml:trace>
  <inkml:trace contextRef="#ctx0" brushRef="#br0" timeOffset="-19730.73">24026 6015 8490,'-15'2'549,"2"0"-437,5-2-101,-1 0-11,-3 0 0,0 1 0,-1 3 23,-9 7-23,5-1 0,-4 5 0,7-6 0,2 1 0,1-1-12,2-1 1,1 0-22,4-1-46,1-2-122,2-1 88,1 1-10,10 2 78,11 1 101,8 2-56,5-3 0,-8-1 67,-11-3-33,-4 0 11,-6-2 11,-2-1 56,-1 0 1176,-1 0-1108,-1 2-180,-3 2 0,-13 11 0,0-2-11,-12 9-45,8-5 56,1 0 45,3-2-45,2-2-56,6-1 21,2-3-9,3-1-12,1-1-146,1 0 146,1-3-3437,4 3 3493,7-5 0,1 0 0,6 0 0,-10-2 0,5 2 11,-1 0-11,-3 1 3426,4-1-3415,-8 2 34,-1-3-34,2 2-11,-2-2-280,3 0-515,3 0-538,4-1 1333,6 0 0,-7 0 0,-2 0 0</inkml:trace>
  <inkml:trace contextRef="#ctx0" brushRef="#br0" timeOffset="-19272.73">24118 6411 7156,'6'28'1479,"1"-5"-1086,2-25-12,2-3-34,-3-4-90,1-3 405,-5-3-404,0 4 33,-3-3-112,-7 1-157,-9-1-10,-1 0-12,-4 2 0,8 6-3392,4 2 3358,3 2-89,2 1 112,-1 1-1,1 0-245,-9 21 111,6-5-313,-5 18-1626,7-2 3270,8-12-1185,5 2 0,-3-16 0,3-5 0</inkml:trace>
  <inkml:trace contextRef="#ctx0" brushRef="#br0" timeOffset="-18131.73">24278 6292 8949,'-11'9'-56,"2"-3"-22,9-3 44,1 0 34,6 0 348,26 3-147,-5-2-100,-4-1 0,0-1 112,10 1 226,-8-1 1,7 2 0,2-1 0,-5 0-227,1-1 0,1 0-348,-3 1 1,5 1-1,-2-2 1,-6 0 492,6-1-167,-7-1-18,-6 0 1,0 0-152,12 0-136,0 0 0,-1 0 114,-5 0 135,10 0 55,-30 0-44,-3 0 358,-2 0-232,0-2-1460,-1-1 316,-1-2-630,-1 1-1277,0 0 2779,0 3 0,2 0 0,-1 1 0</inkml:trace>
  <inkml:trace contextRef="#ctx0" brushRef="#br0" timeOffset="-17411.73">24317 6675 8322,'-26'9'-3,"0"-1"0,0-1 0,-11 4 0,10 2 3,23 5 0,1 2-33,3 1 33,0 3 213,0 9-45,15-3-45,-6-5 135,13-10 168,-11-12 122,1-3 596,7-9-708,-2-2-65,5-11-125,-6 1 45,-4-1 12,-3 2-79,-3 0 44,-4 4 13,0 0-141,-10-2 0,-3 0-106,-6-4-34,2 1 0,-3 1-56,-10 1-362,0-1 228,0 1-3314,3 1 3448,5 4-23,2 3-44,6 6-67,-1 2-68,6 7 126,-4 6-630,3 27 247,4-2 1919,1-8 1,2-1-1753,2-5 1,2-2-1687,0 1 0,3-2 1071,9 15-248,8-9 1211,2-9 0,-10-8 0,-3-5 0</inkml:trace>
  <inkml:trace contextRef="#ctx0" brushRef="#br0" timeOffset="-16879.73">24727 6490 11179,'-8'-6'-101,"0"1"56,8 5 1,-1 3 44,0 4 0,-2 7 11,-3 6 0,-1 3 11,-3 6-22,2 2 0,-2 3 0,0 1 6,3-7 0,-1 2-383,3-10 1,0 1 376,-2 7 0,1 0-67,1 3 55,2-7-266,3-5 267,0-8-23,0-2-67,0-3 56,0-2 12,0 0 812,5-2-756,4 0 217,5-2-441,3-6-270,6-5-336,2-7-280,-2-5-672,-3-2 1759,-9-1 0,-5 11 0,-5 4 0</inkml:trace>
  <inkml:trace contextRef="#ctx0" brushRef="#br0" timeOffset="-16482.73">24621 6702 8624,'-8'-22'1065,"8"5"-640,26 14-88,0 0-35,-7 1 90,0 0-89,-4 0-90,-1 0-57,0-1-43,-2 2-23,-1-1-57,0 1-10,-1 0-1,-3 1 0,1 0-10,-4 0-3371,3 0 3382,-5 0-23,2 0-12,-1 0-951,2 0 123,1 0-158,6 0-963,1-6 1961,2-7 0,-6 4 0,-4-2 0</inkml:trace>
  <inkml:trace contextRef="#ctx0" brushRef="#br0" timeOffset="-15627.75">24409 5445 7974,'9'-3'852,"6"2"-617,0 1 23,10 1-90,-9 0 157,14-1-224,-11 0-79,9 0 56,-12 0-33,3 0 11,-9 0-45,0 0 23,-9 0-12,0 0 90,0 0 57,1 0 10,-1 0-179,1 0-112,2-1-471,4-3-3940,8-5 2674,6-6 1849,7-2 0,-13 6 0,-2 2 0</inkml:trace>
  <inkml:trace contextRef="#ctx0" brushRef="#br0" timeOffset="-15064.75">24701 5220 8310,'-29'12'-246,"12"-2"246,29 0 11,9-1 56,2 0 68,2 0-68,-1-1-22,-2 0 11,1 1 56,-4-2-34,0 1-11,-5-3 12,-3 1 33,-2-3-33,-4 1 33,-2-2 112,-1 8-123,-1 1 33,-7 19-123,-2-8 12,-3 10-23,-1-15 11,3-3 34,3-5 347,-2-2 213,4-4-414,-1-1-135,3-1-2387,2-1 2331,13 0 0,-10 0 0,10 0 0</inkml:trace>
  <inkml:trace contextRef="#ctx0" brushRef="#br0" timeOffset="-14127.75">24992 5300 7358,'24'26'235,"-4"-6"1,1 2-141,-5-4 0,0 1 84,6 5 1,0 4 189,-1 3 1,-3 1-1277,-3-5 0,-1 0 948,-3-2 0,0 1 0,-1-1 115,-1 5 1,-2 1-28,-1 0 0,0 3 58,-4-2 0,0 3 0,0-1-945,-1-8 1,1 0 0,-2 2 816,-1 6 1,0 3 0,-2-3-49,-1-7 0,1-2 1,-2 0 64,0 1 0,0 0 0,-1-1-39,-1 0 1,0 0-1,-1 1-20,-2 9 0,1 1 31,1-6 1,0 1-1,-1-2-9,1 2 1,0-2-986,-2 6 1,-2-1 1276,-4-6 0,0-4 16,-4 2-82,0-7 1,2-5-210,4-10 1435,-2-2-1491,9-2 679,0 0-1844,5-2 3035,-1 0-3181,2-4 1596,12-12 1,-8 12 0,8-9 0</inkml:trace>
  <inkml:trace contextRef="#ctx0" brushRef="#br0" timeOffset="-5625.73">20017 7285 7974,'-14'0'684,"1"2"-493,12-2-135,0-1-23,-1 0 68,-2-2 22,1 2-33,-1 0-23,2 0 23,1 1-46,0 0-10,0-1 100,0 1 113,-1 0-214,1-1-21,-3 0 10,0 0-11,1 0 12,-2 1-23,2 0 11,0 0 0,0 0-11,-2 0-34,-1 0 12,-9 5 22,3 2-22,-5 4 66,-6 9-44,9-7-11,-13 12 0,14-13 11,-1 5-34,2 4 34,3-5-11,-3 6 0,7-6-23,1-1 12,1 2 22,2 2 0,-1 1 0,2 1 0,-2 2-11,2-4 0,0 1-12,2 13 23,-1-11 0,2 0 0,5 11-531,-2-15 1,1 1 530,0 1 0,1 1-1522,1 1 0,0 1 1538,0 1 1,-1-1-12,1 0 1,-1 0-102,-1-1 1,0 0 95,-1-1 0,-2 2 7,0 7 1,-2 5 0,1-4-8,-1-2 0,0-1 18,-3 6 1,0 3 0,-2-7-8,-4 5 34,-7-1-1,0-16 671,-1-4-648,-3-3-22,-2-3 3443,1-3-3230,-2-2 0,0-2-68,-4 2 81,2-3 1,-1 1-205,7-1 22,-5 0 46,7 0-124,6 0-11,0 0 11,7 0-11,-2 0 0,4-1 0,-1 1-11,0-1-90,1 1-2117,-1-2 963,13 2 1255,3 0 0,0 0 0,-3 0 0</inkml:trace>
  <inkml:trace contextRef="#ctx0" brushRef="#br0" timeOffset="-3989.73">19832 7853 7560,'-15'-2'616,"3"0"-6209,6 0 5671,3-1 1432,-3 2-1376,1 0 939,1-1-714,-2 2-281,1-2-33,-1 1 67,-2-1-34,0 0 3393,1 1-3270,-5 0-122,6 1-46,-6 0-22,1 0 45,0 0-56,-10 0 0,7 0 0,-2 0-11,8 2 0,3 1-34,2 0 45,-2 1 0,2 0-11,0 0 0,1 1-23,0 0 23,2 0-11,-1 1 10,1 3 24,0 16-12,0-9-12,0 10-21,0-14 10,0-1-55,0 2 67,0-3-34,5 5 11,2-6-33,5 2 67,1-5-22,2 0 11,1 0-12,3-3 23,-1 0 0,2-3 0,-2 1 67,1-1-11,0-1 56,1-3 34,1-3 0,-1-1 167,3-4-122,-7 2 0,1-2 100,-9 5-89,-3 2-202,-1 2 0,-1 2-34,0 0 23,0 0 11,5-2 22,-1-1 1,5-2-12,-5 0 67,1-1 34,-3-1 291,-1-1 102,-2-2 145,-2-8-314,-1 4-224,-6-5-33,-2 5-34,-7 0-23,0 0-11,-1 0 0,-1 4 23,-12-3-34,-3 2 0,0 0 0,3 2 0,11 2 22,1 0-44,1-2 22,-1 0 22,-2-1-22,5 3-11,0 1-11,9 5-113,2 2-101,3-1-458,1 14-1474,10 15 0,2 6 1938,-9-2 1,0 0 0,9 4 0,-1-3 0,-11 3 0</inkml:trace>
  <inkml:trace contextRef="#ctx0" brushRef="#br0" timeOffset="-1955.73">20255 7615 8893,'-20'-5'336,"2"0"-336,18 5-22,-3 0 0,3 8 10,-3 2 12,1 11 0,1 3-11,1 4 11,0 2-11,0 1 22,0 0-11,0 2 0,0-1 0,0-1 0,0-2 0,0-2 0,0-4 0,0-3 0,0-4 34,0-3 11,0-6 55,0-1 12,0-4-112,0 0 0,0 0 12,-3 5 32,1-2 24,-1 2-12,2-4 504,1-3-78,-2 0-482,-3-2-11,-1-3 11,-2-5-67,0-4 89,0-6-33,0-6 11,1-3-23,2-7 23,3 1-17,2 10 1,0 0-166,-1 6 1,2 0 158,1-4 1,1 0 11,4-7 0,7 2 11,2 3 0,3 0 56,-4 9 0,0 1-22,7-5-34,5-4-12,-11 14-10,-4 4-34,0 2 56,-2 4 0,-1 0 11,0 1 90,4 13 306,-3 1-351,-4 6 0,-1 2 23,-1 9-68,-2-9 0,0 0 34,-2 10 0,-6-1-12,-2-3-10,-6-2-1,-1-6 45,-4-1-11,6-9 12,-1-2-1,7-7 0,1-1 0,3-1-22,0 0-202,3 0 135,9-3-23,2 2 23,11-3 22,-1 4 0,5 0 22,0 0 12,-1 0-12,-2 2 79,2 14 11,-12-2-45,0 13 11,-11-6 1,-7 1-23,-14 1 0,-5-2-39,9-8 0,-1-2-203,-14 10 1,0-3 297,-1-8-1316,12-5 1,0-2 1651,-7 0-201,-5-2 11,5-2-135,7 0-67,-4-1 22,8-1 193,6-1-282,-1 2 3358,7 0-3414,3 2-1916,0-1 1299,2 7 46,2-3-629,7 2-906,3-3 2173,2-6 0,-5 3 0,-3-2 0</inkml:trace>
  <inkml:trace contextRef="#ctx0" brushRef="#br0" timeOffset="-1180.73">20136 7337 8590,'-22'-7'348,"3"1"-348,19 6-180,0 0 180,3 0 191,4-1 269,5-1-57,7-2-202,1 0-44,3-1-34,-2 1 1,2 2-23,0-2 56,-1 1-67,1 1-79,-3 0 34,0 0-23,-5 2-11,-2-1 45,-3 1-11,-4-1-11,-2 1 89,-2 0-78,-1 0-45,2 0-180,1 0-1243,9 0 202,0 0-549,8 0 1770,-6-3 0,-5 2 0,-3-2 0</inkml:trace>
  <inkml:trace contextRef="#ctx0" brushRef="#br0" timeOffset="-643.73">20440 7205 9095,'8'5'-11,"4"1"-5638,4-2 5649,2 2 1465,-3-1-1443,0 0 871,-1 1-837,-5-2 0,-1 0 22,-5-2 3382,0 0-3180,-2 5-146,1-1-44,-2 5-1,-2 0-55,-3 3-12,-5 3-22,-4 1 11,-2 2 34,-1 0-11,6-8 90,1-1 1175,7-9-1030,2-2-2387,1 0 1323,4 0-438,7 2 1233,8-2 0,-4 2 0,-2-2 0</inkml:trace>
  <inkml:trace contextRef="#ctx0" brushRef="#br0" timeOffset="-17.73">20798 7747 5947,'0'0'0</inkml:trace>
  <inkml:trace contextRef="#ctx0" brushRef="#br0" timeOffset="1744.27">20798 7747 11437,'-28'4'-28,"-1"-1"0,1 0 0,0 0 0,-5 0 0,1 1 0,11 3-28,14 18-5661,5-8 5695,2-12 1408,0-1-1397,0-2 815,0-1-748,0-4-34,0-4 12,0-4 10,2-3 3404,-2-4-3414,1 7 22,-1-2 45,0 9 33,0 1-89,0 2-112,0 0 11,-1 4 0,-1 2-34,0 6 57,0 3 10,2 1-22,0 1-11,0-4-33,2-3 89,-1-4 0,2-2 33,-2-3 449,-1 0-269,0-5-22,0-3-135,0-1-56,0-1 0,0 5 0,0 1-34,0 1 1,0 2-506,0 1 528,0 4 11,2 4 0,0 0 0,1 2 0,-2-7 45,2-1-34,-1-2-11,-1 0-11,0 0 11,1 0 34,0 0-34,1 0 22,0-2 0,-2 1-22,0 0-22,-1 0 11,1 5-23,1 1-11,3 5-11,4-2-3380,4 2 3436,-2-5-34,0 1 34,-5-5 11,-3-1 112,-1-1 45,1-6-44,0-5-91,-2-6 57,0-1-34,-1 0 3359,0 1-3382,0 4-3357,-8 0 3346,3 6-22,-7 2-325,-1 10 224,4 5 11,-3 17 34,9-5-22,1 9-45,6-9 100,3-6 3337,4-2-3337,4-8 1,-5-3 100,8-2 90,-8-6-22,6-3 100,-3-15-99,-3 2-80,-3-1-22,-5 7 78,-2 4-78,-5 0 11,-1 2-56,-4 4-34,-1 4 23,1 0-112,0 2 22,-1 0-34,3 5-22,0 1 11,3 6 1,4-1 55,0 1 23,1-3-45,0-1 45,4-3 56,0 0-12,3-3 12,-3 0 11,-2-2 34,0 0 840,-2 0-717,2-1-113,-2-3 12,0-1-22,-3-1 0,0 0-34,-1 2 0,-3 1-68,5 2-459,-2-1 35,3 2 189,0 1-234,3 4-506,10 2-783,6 5 1826,8-2 0,-10-4 0,-4-3 0</inkml:trace>
  <inkml:trace contextRef="#ctx0" brushRef="#br0" timeOffset="2982.27">21089 7986 6238,'-31'11'56,"1"0"0,-1 1 0,3-2 0,0 0 0,12-1 22,15 0-5525,1-1 5637,0-3 1443,0-1-1162,0-3 1016,7 0-927,1-1-123,11-3-179,-1 0-258,1-2 156,-4-1 3393,-4 0-2988,-4-4-79,-1-4-135,-3-14-224,-1 7-11,-4 1 0,-3 2-90,-5 2-10,-10-3-3393,-5 16 3370,-6 0-101,-6 3-68,9 2 1,0 2-673,7-1 0,2 1 723,-6 3 0,2 1-308,3 9 202,6 2 67,5 3-67,6 0 78,2 1 45,1-3 33,6-2 46,3-2-23,6-5-56,2-4 78,3-3 34,1-4 23,2-4 189,-6-5 1,-1-3-84,1-5 0,-1-2-73,0-1 0,0-2-344,0-11 0,-1 1 327,-8 11 1,0-1 4,2-7 1,-1 0-270,-4 7 0,-1 1 298,-1-1 0,0 1-40,0-3 1,-2 1 44,0 0 1,0 0-57,0 1 1,0-1 5,0 2 0,0 1-6,0 1 1,0 0 10,0-13 46,0 3 2044,0 8-2044,0 5 740,0 6-662,0 6 3403,0 2-3504,0 2-56,6 10 11,-1 1-11,5 13 11,-3 1-11,-1 5 11,-3 4 11,-2-6 1,0 3-18,0 3 1,-2 1-271,1-1 1,0 1 275,0-1 0,0-1-11,0-10 0,0-1 17,0 0 0,0-1-34,0 0 0,0 0 51,0 15-46,0-4 12,0-8-56,0-5 56,0-4 0,0-3 23,0 0-23,0-4 530,0 1-519,0-5 22,0-2-772,0-2 44,5 0 124,3-4-471,11-5-1580,4-8 2622,5-5 0,-11 9 0,-4 1 0</inkml:trace>
  <inkml:trace contextRef="#ctx0" brushRef="#br0" timeOffset="3651.27">21367 7880 9106,'22'-20'420,"1"1"0,-5-7 1,-1-5-1,-4 3-353,-6 9 0,-3-3 49,3-6 0,0-5 0,-5 4 24,-7 1 0,-5 2-124,2 7 1,-3 1-101,-8 2 0,-3 8-50,-6 17 67,-2 13-1,15 7 46,5 6-12,5-15 1,3-1 27,0 1 1,1 0-245,0 0 1,1 0 249,0-1 0,0 0 0,0 18 0,0-13 0,0 1-56,1 10 33,0-14 1,2 0-17,4-1 0,2-3 28,2 3-57,2-4 1,2-3 67,-2-5 45,13 0 431,-14-5-476,2 0 34,-6-3 291,0 0 55,2 0-268,0 0-89,3-2-12,2-2 0,-2 0-11,0 0 0,-8 3 0,-2 0 0,0 1-11,0 0-56,2 0-560,0 0-1,0 0-369,0 0-740,-2 0 1737,-1-3 0,-1 3 0,-1-2 0</inkml:trace>
  <inkml:trace contextRef="#ctx0" brushRef="#br0" timeOffset="4419.26">21075 7310 10933,'-5'-10'168,"7"1"-5795,29 4 5638,-2 1-11,0 2 1289,-1 0-1233,-2 2 0,0 0 11,-1-1 1224,1-1-674,0-2-550,-7 1-56,-4 0-11,-10 3 3341,-1 0-3274,3 0 87,-3 0-266,4 0-425,-3 0-338,-1 0-77,0 0-202,2-1-807,1-3 1961,0-4 0,-3 4 0,-2-2 0</inkml:trace>
  <inkml:trace contextRef="#ctx0" brushRef="#br0" timeOffset="4925.26">21301 7139 8322,'-13'-4'78,"8"2"-11,31 4-56,-1 1 68,0 2-46,-4-1 1,3 0 44,-3 1-22,-1 2 1,-2 0 21,0 2 1,-4 2-12,-1 1 56,-4 2-11,-4 3 0,-3-4 112,-2 2 45,-1-5-90,-5 0 102,-7 7-158,-2-3 12,-4 4-46,5-7-10,-1 1-79,1-3 11,-2 4 22,5-4-66,-1 2 33,6-6-23,3-2-279,1-2-785,2 0-179,0 0 1266,8 0 0,-6-1 0,5 0 0</inkml:trace>
  <inkml:trace contextRef="#ctx0" brushRef="#br0" timeOffset="7594.27">19859 8647 9196,'-11'7'582,"0"-2"-481,9-5-79,-2 0 34,1 0-44,2 0 55,0 0-269,1 5 191,0 2 0,0 8 11,0 4 0,1 5-11,5 2-34,3 0 45,3-2 0,3 1-392,3 5 414,-5-7 1,0-1-23,1-2 0,-3-2 22,2 6 1,-6-6 10,1 6-22,-7-3 57,0 1-46,-1 1-22,-7 1 11,-3-2 23,-7-1-23,0-4 448,2-3 68,0-5-124,2-6-403,0-8 0,2-6-67,-3-20 78,9 13 1,0-1-12,-1-4 0,2-1 0,1-11 0,1 8-12,2 11 1,0 1-45,0-2 34,0-2-6,9 0 0,1 0 28,6-13-6,1 9 1,3 0 10,3-1 1,-1 2-386,-3 6 1,-2 0 418,5-3 0,-1-1 22,-6 5 1,-1 2 73,4-6 223,0-4-89,-12 14 45,-3 2 33,-3 4 659,0 2-2485,0 0-56,4 4-437,5-1 1972,3 2 0,-3-3 0,-4-1 0</inkml:trace>
  <inkml:trace contextRef="#ctx0" brushRef="#br0" timeOffset="11825.27">21962 7774 8905,'-18'-16'728,"5"3"-493,13 13 90,0 0-258,-2 0-56,1 0 124,-1 0 190,1 0 291,1 0 45,-3 0-717,3 0-22,12-2 89,2 1 0,14-2-11,-2-2-515,3-1 515,1-1 23,-2-1 21,-3 1 1,-1-1-34,7-1-17,-8 3 1,-2-1 16,-1 4-22,-5 1 22,-2 1 12,-5 1-12,-1 0 11,-2 0 583,-2 0-571,0 0-1,-3 0-2576,2 0 2543,14 12 0,-12-9 0,12 9 0</inkml:trace>
  <inkml:trace contextRef="#ctx0" brushRef="#br0" timeOffset="12425.27">21988 7972 8680,'-19'1'28,"-1"-1"0,-10 0-39,30 0 11,0 0 79,3 0 55,5 0 90,7 0-89,5 0 167,13 0-3627,-8 0 3392,8 0 79,-9 0 22,3 0 22,-1 0 24,4 0-24,0 0 68,1 1-90,0 0-78,-1 0-57,-5 1 79,1 0-11,-10 0 45,-1 0 44,-9-2 3382,-4 1-3393,0 0 896,-2-1-1086,0 1-997,0 5 33,0 1-381,0 5-235,5-1 1591,3-3 0,-1-3 0,-1-3 0</inkml:trace>
  <inkml:trace contextRef="#ctx0" brushRef="#br0" timeOffset="13523.27">23100 7165 9397,'-28'-8'140,"0"0"0,0-1 0,-10-2 0,7 3 17,22 6-34,0 0-55,0 2-45,1 0 44,-1 0-56,-3 0 0,0 0-11,-5 0 0,1 0-11,-3 4 11,2 1-11,1 4 0,0 2-57,2-1 68,2 2-11,1 1-23,0 3-3369,3 3 3392,2 2 11,1 4-263,2 4 252,2 3-2196,1 5 2207,0-18 0,0 1-132,4 13 1,1 1 131,-2-8 0,2 1 7,1 4 1,2 4 0,-1-3-20,-1-2 1,-1-1 11,0-2 0,0 0 0,-1 0-178,-1 2 0,-1 0 200,-1 2 1,0-1-23,0 1 0,-1 1 39,0 1 1,0 0-40,0 1 0,0-1 33,1 0 1,-2 1 37,0-6 0,0 2 0,-2 0 444,-3 2 0,-3 1 1,2-2-464,1-5 0,2-1 1,-3 0 213,-7 10 1,0-5-55,1-12-156,1-5 2745,3-4-1569,-8-1 156,7-5-1309,-6 0-2248,9-2 2202,3-1 45,-1 1-112,2-1 34,0 1 11,-1 0 12,2-1-12,-3 0 3426,2 0-3415,-2 0-11,2 0-11,-2 0 0,1 0-11,2 0-3070,1 0 2050,6 0-191,11-4 1222,13-4 0,-8 2 0,-2-1 0</inkml:trace>
  <inkml:trace contextRef="#ctx0" brushRef="#br0" timeOffset="15286.27">23232 7245 7526,'-11'13'1031,"1"-2"-852,6-10-22,-1 1-134,-1-1-1,0 1 12,-2 0 78,-1-1 201,-4 3-223,2-2 89,-1 1-44,3-2-35,0 0-32,-2 2-68,1-1-23,-2 3 23,1 0-33,0 4 33,-2 1-12,2 3 12,-2 1-11,-1 11 0,2-6-23,-1 7 34,5-8-33,2 7-12,3-2 34,1 6-23,2-5 34,4-3 0,0 0-22,7 14 18,1-9 0,3 4 1,0-2-192,-1-5 1,0-1 194,0 2 0,2 1 0,-2-3-692,-3-4 0,0-1 692,-1 0 0,-1-1 0,10 15 0,0 2 22,-5-3 1,-1 1-23,-6-11 0,1 2 26,-2 4 0,0 4 1,-2-4-252,-2-6 0,-1-1 287,-3 6 0,0 0 38,-4 3 192,-9-2 55,3-11 180,-3-1 328,6-11-473,-1 0 1156,2-2-1202,-6 0-213,4 1-67,-3-1 522,7 0-555,-2 0-23,3 1-79,-2 0 79,4 0 23,-3 1-23,0-1-23,-2 4 12,-1-2 11,2 2 0,1-2 0,2-1 23,-2 0-12,3-1 22,1-1-10,0 0-12,0-1 0,0 1-11,-3-1-11,1 1 11,0 0-11,1 1 22,1-1 0,0-1 45,2 1-45,-2-1 1,1 0-12,-1 0 0,1 0 0,-2 0-12,3 1 57,-2-1-45,1 1 0,-1-1 0,2 1-45,-1-1-11,1 2 23,-1-2 10,0 1 46,-1 1-1,0 0 12,-5 3-34,-1 0 33,-4 0-21,4-1-12,1-2 0,3 0 11,2-1-11,0-1 33,2 1-33,-2 0-11,1-1-11,0 1 44,-3-1-11,1 1-11,0-1 12,0 1-964,3-1-3721,11-5 4673,4-6 0,-1 3 0,-3-1 0</inkml:trace>
  <inkml:trace contextRef="#ctx0" brushRef="#br0" timeOffset="16337.27">22888 8898 10137,'5'-36'560,"0"7"-324,-10 29-158,3 0 112,-15-1-89,5-1-34,-12 0-11,7 2-11,-2-1-34,1 1-11,-2 0-11,-3 0 11,7 2-22,-3 1 11,9 2-68,-1 3 12,4-1 56,1 3-56,1 5 11,3-5 33,0 6 23,2-6-67,0 0 0,7 5 44,4-1 12,5 2 0,2-2 11,-3-4 11,4 1-11,13 4 0,-6-1 0,-8-6 0,-1 2-33,9 7 77,-2 4-1499,2 5 1455,-3 0 34,-6-4-34,-6-4 11,-7-6 146,-3-3-68,-1-3-22,0 1 146,-3-2 1579,-4-1-1523,-7 1-34,-6-1-89,-5-1 11,-4-1-101,-5-1 44,5-1 1,0 0-45,-6-1-45,10 1 1,2-1-12,9-1 0,7 1-12,3 0 1,4 1-3395,0 0 2073,7 0 1333,9-4 0,-4 2 0,1-2 0</inkml:trace>
  <inkml:trace contextRef="#ctx0" brushRef="#br0" timeOffset="18278.27">23166 9190 8983,'-20'-17'306,"0"1"0,1 2 0,4 3-26,8 5 35,3 3-58,0-1-33,3 2-134,0 1-79,0 0-168,1 1 90,-2 5 45,2 2 22,7 15 0,-1-5-23,9 7 1,4 1 44,-2-1-22,1-2 0,-1-1 23,-3-2-23,2-1 67,-1 7-56,0 1-11,-4-4 56,-4-3-56,-5-10 23,-2-3 33,0 0-34,0-3-11,0 0-11,0-1 23,0 1-23,0 1 78,0 0-56,0-1 34,0 0-22,0-1 0,-4 0-23,-2 0 11,-2 0-33,-4 0 11,4-2 0,-3 0 0,4 0-22,-2-2 22,0-2 0,-3-3 0,1-1 0,-1-3-23,3 2 12,-1 0-34,-3-5 45,5 9 0,-1-4 23,8 9 178,1 0-167,-1-1 11,1-6-45,-2 0 0,2-5-34,0 0 23,0 0 11,0-1 0,2-1-23,2 0 12,4 1-56,5 0 67,2-1 0,4 1 0,-3 0 11,0 3 0,-3 1 1,-3 4 111,-4 0 11,-4 3-22,-1 0 23,1 0-34,-2 0-45,2 0-45,-1 0 45,1 1-56,-2 0 941,1 1-2151,-1-1 235,7 1-257,7 5-4177,12 1 5409,1 3 0,-9-3 0,-7-4 0</inkml:trace>
  <inkml:trace contextRef="#ctx0" brushRef="#br0" timeOffset="23362.27">23404 8329 7145,'-24'5'157,"5"-2"-157,17-3 23,1 0 324,-1 0-313,2 1-23,-1-1-11,0 1 0,0-1 201,1 1-212,-3 1 0,3 0 33,-1 0-10,0-1 1691,1 0-1703,-2-5-34,0-3 23,0-8 22,1-20-11,-1 2 0,2 10 0,0-2 17,0 5 0,0 1-1,0 0 1,0-2 0,0 1 0,0-1-182,0 1 0,0-1 165,0 1 0,0 0 33,0 0 1,0 0-28,0 0 0,-2 1-1584,0-9 0,-2 1 1628,1 7 0,-2-2-460,-3-14 0,0 0 522,0 2 70,2 9 1,1 2-150,2 1 1,2 0-12,0 1 1,1 1-1853,-1-4 1841,1 7 1942,-3 0-1874,3 10 1131,-2 3-1142,2 2-68,-1 0-90,1 10 3482,0 5-3392,0 6 0,0 3-3370,0 15 3370,0-10 0,0 0-11,0-7 0,0-1-601,0 18 645,0-2-33,0-2 0,0-3-2065,1-3 2031,0-4 34,3-6-78,-1-4 2110,2-6-2099,-2-3 589,2-4-522,4-6 3482,6-7-3426,0-5 0,2-6-40,2-1 1,-1-3-171,1 0 1,-1-1 158,-1 2 1,-4 1-535,1-5 563,-4 4-23,-3 7 0,-4 8 146,-1 5-157,-2 5 0,0 1 265,-2 20-265,-3 1 17,1-2 0,-1 1 554,-9 14-649,2 0 55,7-13 1,0 0-57,0 10 68,3 4-45,3-14 0,5-3 34,3-2-1,4-2 23,1-3-33,-2-1 33,-2-5 0,-4-1 67,-1-2-11,-2 0 34,-2-1 145,1 0-56,-1 0-179,2 0 0,-2 0-22,1 0-1,0 0 12,0 0 22,1 0-11,0 0 0,2 0-213,4 0-1199,7 1-111,1-1 1523,6 1 0,-12-1 0,-3 0 0</inkml:trace>
  <inkml:trace contextRef="#ctx0" brushRef="#br0" timeOffset="24028.27">23828 7999 8378,'-18'20'11,"3"-5"-22,15-15 2274,0 0-1904,0-5-180,0 1 45,0-10-179,0 3-12,0-7-10,0 1-23,0-1 45,0 1-34,0 4 45,-1 5 0,-4 1-67,0 4-57,-3 2 57,-1 5-11,-1 4 33,-2 2-22,0 2 0,-1-1-34,-1 6-101,7-3-179,-2 3-246,7-4 10,2 0-290,0 0-247,4 1-1075,5-4 2173,3-2 0,-3-6 0,-2-1 0</inkml:trace>
  <inkml:trace contextRef="#ctx0" brushRef="#br0" timeOffset="25012.27">23668 7416 10058,'-15'-2'863,"4"-1"-863,10 1-392,1 2 348,8 0 32,5 0 1,10 0 11,1 0-11,7 0 0,-6 0 22,3 0-22,-8 0 22,-2-1 0,-2 0 45,-2-1 11,-4 2 79,2-3-101,-5 2-56,0-1 22,-3 1-11,0 1 33,5 0 46,-3 0-68,2 0-33,-3 0-270,0 0-481,0 0-292,1 0-492,3 0 1557,-4 0 0,0 0 0,-4 0 0</inkml:trace>
  <inkml:trace contextRef="#ctx0" brushRef="#br0" timeOffset="25490.27">23854 7403 6630,'-13'26'271,"0"0"1,0-1 0,0 2 0,2-2-272,3-2 0,3-4 89,8-1 1,14 11-23,0-7-17,-3-6 1,0-1 16,7 5 34,-4 1 67,-2-1-11,-6-1 202,-2 9-124,-5-7-45,-1 6 46,-2-8-1,-6-2-22,-4-3 101,-6-2 11,-2-3 0,2-3 111,-18-2-312,16-3-113,-11 0 45,23-1-23,1 0-21,4 0-24,0 0-1344,2 0 595,0-2-203,2-2-750,9-4 1714,5-4 0,-4 4 0,-2 1 0</inkml:trace>
  <inkml:trace contextRef="#ctx0" brushRef="#br0" timeOffset="26091.27">23656 7324 8355,'7'-15'23,"6"4"89,9 10 11,4-1-45,2 0 118,-8-1 1,-1 0-85,11-2 22,7-1 45,-16 3-67,-4 0-33,-5 0-1,-4 1-22,-3 2 0,-2 0 34,-2 0-79,0 0-11,0 0-56,4 0 56,11 6 0,-9-5 0,7 5 0</inkml:trace>
  <inkml:trace contextRef="#ctx0" brushRef="#br0" timeOffset="26546.27">23867 7205 7907,'19'3'11,"1"0"1,17 2-12,-13-3 0,-2 1 22,-2 3-11,-7-1 45,4 3 0,-9-3 0,2 4 11,-9-2 68,1 4-23,-2 3-45,0 3-11,0 2 56,0 0 23,-2 1-68,-1-4 0,-3-1 34,-2-4 56,2-2 403,0-3-269,3-4 214,0 0-460,1-2-3160,2 0 3115,9-1 0,-7 1 0,9-1 0</inkml:trace>
  <inkml:trace contextRef="#ctx0" brushRef="#br0" timeOffset="27349.27">24105 7721 8299,'-7'27'0,"0"0"0,0-1 0,3-2 0,4 6 11,-3 1 90,-2-2 78,-2-3-67,-3-5-67,2-7 45,2-6 179,3-5-67,2-2-68,-2 0-134,3-1-33,-2-6-685,0-14 416,-1-2 44,-2-8 225,-4 8-1,-5 7 0,-2-1 135,-3-1 44,4 5 1,1 1 236,3 5-125,4 2 147,3-1-404,3 2-79,-1 0 12,2 1 56,6-2 0,4-2 89,12-1 0,2 0-66,4 1-12,-3-1 0,-1 3 11,-7 2 34,-5 2-34,-2 0 11,-6 0 57,-2 0 301,-2 0-1881,9 9-101,2-5 1602,7 5 0,-7-8 0,-3-1 0</inkml:trace>
  <inkml:trace contextRef="#ctx0" brushRef="#br0" timeOffset="28084.27">24383 7470 11056,'-15'-13'246,"0"3"-223,-2 10-23,-2 0-45,-8 8 34,4 0 11,-4 10-56,11-3-23,-1 8 12,8-6-11,2 3 10,5-9-77,2 5 134,0-2-45,9 8-34,3-7 56,4-3 12,-1-5 22,-3-6 34,-4 0 10,0-1-44,-5 0 135,-2 0-90,-1 2-23,0 2-11,-2 7 45,-11 13-45,0-3-11,0-4 0,-1 0 0,1-1 0,-3-1 0,12-10-22,0-1-34,3-2-78,1 4 55,0 0 79,0 0-22,0 0 11,0-5 11,1 2-34,0-3 34,2 0 0,1 0 0,1 0 0,3 0-123,1 0-516,5 0-190,3 0-460,3 0 441,0-1 0,-9 0 0,-2 0 0</inkml:trace>
  <inkml:trace contextRef="#ctx0" brushRef="#br0" timeOffset="28498.27">24330 8051 9028,'-2'15'1412,"6"-18"-1267,5-16 102,0-6 223,-8 5-335,-4 7-23,-5 0-90,-5 9-22,-6 2-22,1 2-1,-1 0 1,2 4-269,2 7-45,5-2-45,3 5 111,7-2 91,0 3-45,0 0-224,2 0-123,2-2-3707,7-1 4278,12-5 0,-12-3 0,6-3 0</inkml:trace>
  <inkml:trace contextRef="#ctx0" brushRef="#br0" timeOffset="29331.27">24555 7588 8030,'-23'16'-9,"-1"-1"1,0 0 0,-9 6 0,9-4 8,21-9 0,0-1 56,3-4 89,-1 0-89,1-2 180,0-1 324,0-3-190,4-3 403,9-15-481,0 1 77,6-10-89,-9 6-33,-2-2-113,-3 7 0,-2-1 57,2-11-163,-2 11 0,0-1 129,-2-8 0,0-2 50,-2 10 0,-2 0-39,-6-9-34,-4 8 1,-3 1-3493,-11 2 3358,9 9 0,-3 1-40,-3 4 1,-1 3-229,-7-2-46,10 9 0,3 3 79,6 5-34,7 14-2369,5-5 2078,1 2 1744,0-3-2630,7 5 102,1-9 1344,5 3 0,-4-15 0,-4-2 0</inkml:trace>
  <inkml:trace contextRef="#ctx0" brushRef="#br0" timeOffset="29848.27">24807 7218 8445,'-15'17'-12,"1"1"1,1-1 0,3-2 11,10 8-11,-1 1 22,-1 2-11,-4 0 0,-1-1 0,-1 1 0,0-2 11,4-1 12,-3 0-23,1 4 0,-1 1 0,-2 8 0,0-7 0,2-1-45,-1-6 56,4-9 460,2-7-202,2-7-269,0-11-258,1-8 0,1-3-106,2 3 0,1-1-219,0-9 1,1-1 582,2 8 0,1 3 0,-2-5 0,0 7 0</inkml:trace>
  <inkml:trace contextRef="#ctx0" brushRef="#br0" timeOffset="30131.27">24714 7310 6876,'-25'-19'1054,"-8"15"-1054,40 8 44,-7 7 24,26-10 100,0-1 134,10-1-246,-14-1-11,2 1 11,-16 0-56,-4 1 0,-1 0 56,5 0-11,2 0-45,7 0-157,1 0-190,0-3-415,-2 1-303,-2-2 1065,-5 2 0,-3 2 0,-4 0 0</inkml:trace>
  <inkml:trace contextRef="#ctx0" brushRef="#br0" timeOffset="30405.27">24793 7430 10451,'-33'12'22,"0"-1"1,1 0-1,14-5-44,30-8 11,-1-1 11,-1 1 56,0 1-56,1-1 0,1 1-304,2-1-457,0 2-405,3-1 1166,2 1 0,-8 0 0,-2 0 0</inkml:trace>
  <inkml:trace contextRef="#ctx0" brushRef="#br0" timeOffset="30720.27">24674 7628 6439,'2'11'1619,"16"-17"0,3-4-1641,-10 4 33,10-8 0,-4 3 124,-15 11-471,7 4 336,17 9 0,-12-7 0,10 7 0</inkml:trace>
  <inkml:trace contextRef="#ctx0" brushRef="#br0" timeOffset="31246.27">24396 7880 9252,'30'-3'36,"0"-1"1,0 1 0,1 0 0,-1 1 0,1-1 0,-2 1-1,-7 0 9,3 0 67,3 2 0,-28 0 235,0 0-2923,3-3 2576,-1-1 0,2-1 0,-3 3 0</inkml:trace>
  <inkml:trace contextRef="#ctx0" brushRef="#br0" timeOffset="31874.27">24449 8157 6406,'-8'24'104,"0"0"1,0-2-1,3-3 378,5-3 168,0-1-303,0-2-201,0-1-146,0-5-67,0-2 134,1-3 1838,8 0-1098,-4-8-460,8-3 34,-6-18-280,-1 5 22,-2-9-78,-2 9-22,-2 1 33,1 2-23,0 0 1,-1 2-34,0 0-3325,-12-6 3359,3 6-23,-13-6-309,-3 7 320,5 4-22,-5 1 0,9 7-56,3 3 23,2 0 3143,0 2-3166,1 5 445,1 3-490,1 7-101,3 1 90,0 1-134,2 6-12,2-4-1199,0 4 449,11-9-3930,6-6 4938,14-7 0,-11-2 0,-3 0 0</inkml:trace>
  <inkml:trace contextRef="#ctx0" brushRef="#br0" timeOffset="32300.27">24701 7972 11213,'12'-18'-213,"-2"20"213,-10 13 0,0 16 0,0-6 0,0 1 11,0-2-11,0 1 17,-3-3 0,-1 0-51,1 5 6,-1-3 0,0-1-6,3-2 12,1-4 11,0-7-68,1-9 1,2 0 78,3-1-45,3 1 34,4-1-79,2 2-3986,5-2 3617,-4 1-1531,2-7 1990,-1-13 0,-8 9 0,2-7 0</inkml:trace>
  <inkml:trace contextRef="#ctx0" brushRef="#br0" timeOffset="32580.27">24714 8038 3843,'-6'1'1961,"0"0"-1729,21-1 0,19 0 0,-3 0-232,-10 0 0,-2 0 748,5 0-1779,-8 0-332,2-4 1363,-3-6 0,-4 5 0,-7-4 0</inkml:trace>
  <inkml:trace contextRef="#ctx0" brushRef="#br0" timeOffset="33331.25">24608 7192 8120,'-23'-8'18,"0"0"1,1 0 0,7 4 183,14 4 178,1 0-380,8 0 46,6 0-35,9 0 11,2 0 158,7 1-136,-8 0 57,2 0 45,-10 0 167,-5-1-245,-2 0-57,-3 0-11,-3 0 101,6 3-57,-3-1-44,8 2-1781,7 0 1781,-6-2 0,2 1 0,-11-3 0</inkml:trace>
  <inkml:trace contextRef="#ctx0" brushRef="#br0" timeOffset="33773.25">24766 7033 6428,'28'11'84,"-1"1"0,0-1 0,5 3 0,-3-2 73,-1 3 67,-16-4 90,-3 0 0,-5-1-90,-1 1 56,-2-1 134,-1-3 68,0-2-56,0-1-124,-2 0 203,-9-1-449,1 0-56,-10 1 0,8 1-45,-4 1 45,1 3 0,-1 0 0,0 1-33,6-1-58,1-2-1936,7-1 917,10-4 1110,9-1 0,-4-1 0,0-1 0</inkml:trace>
  <inkml:trace contextRef="#ctx0" brushRef="#br0" timeOffset="35217.25">25164 7059 7840,'-32'11'-23,"0"-1"1,2 1 0,10-1 55,20-3 79,0 2 45,0-6 112,1 0-45,0-1 57,-1 0 21,0-2 3115,0 2-3495,5 1 89,-1 1-11,5 3 0,0 1 0,14 12 34,-9-6-34,10 10 22,-10-9-11,3 9 1,-3-3 21,2 6-33,-6-5 11,-2 1 12,-1 0-12,-2 3 0,-3 2 0,0-4 1,-2 1-12,0-6 0,0 1-260,0 8 0,0 0 248,0-8 1,0-1 11,0 0 0,0 1 0,0-1 0,0 0 0,0 17 34,0-1-12,-1-15 1,-1 0-1,-3 9-11,-6 5-568,-1-12 591,-5 0-1,1 0-10,-3-1-12,0-2-11,-1 1 11,-2-1-213,0 0 202,-5 5-23,9-9 468,-2 3-490,14-13 34,1 4 11,2-4 597,2 2-586,-2 1 272,1-3-250,-1 0-33,1-3-3361,2-2 3361,17-5 0,-13 4 0,14-5 0</inkml:trace>
  <inkml:trace contextRef="#ctx0" brushRef="#br0" timeOffset="36729.25">23378 7509 7862,'-12'-18'-44,"2"1"44,10 9 0,2 1 0,3-1 11,-1 1 0,4 1-11,-2 1 515,-3 1-66,-1 3 66,-2 0-526,-4 1 11,-1 2 11,-5 0-3392,-5 3 3381,4-1 0,-4 1-11,9-2-11,0 2-12,-1 3 34,-4 3-22,0 1 22,1 2 0,-1 1 11,2 0-11,-1 1 0,3-2 3347,-4 8-3358,5-5 11,-1 8 0,4-7-11,1 4 11,-1-1-12,3 17 1,-1-8 11,0-10 0,2 2 0,2 3 0,1 0 0,0-7 0,0 2 0,2 4 0,1-1 0,4 7 0,-2-4-33,2-3 10,0-3 23,1 0 0,0-1 0,2-2-11,-1-1 11,-1-1 0,4 3 0,-4-7-11,13 13 11,-12-13-34,15 15 34,-13-12 34,4 5-34,-6-7 0,-2-3-23,-1-2 12,-3-4 22,0-1 12,-3-1-23,1-1 11,-4 0-11,1 0-34,1 0-537,4 0 571,21-11 0,-16 9 0,11-9 0</inkml:trace>
  <inkml:trace contextRef="#ctx0" brushRef="#br0" timeOffset="39434.25">25243 7642 10630,'-1'15'-22,"-1"-2"100,2-13 124,0 0-180,0-4 45,0-1-67,0-3 12,0 0-3360,0 1 3382,0 2 0,0 1-1,0 0-33,0 2-101,0 1 34,0 8 56,0 0-23,0 8 12,0-5 3369,0 1-3414,0-4 56,2-3-56,-1-1 89,2-2 23,-2-1 190,1 0 23,0-2 33,0-7-202,-1 1-33,0-3 12,-1 4-68,0 1 33,0 3-33,0 0-11,0 2-1008,0 0 806,2 8 202,0 1 0,2 7-1,2-3-44,3 1 23,-3-4 33,2-1-23,-4-6 12,0-1 11,-2-1 90,0-1 179,2-5-101,-1-2-90,0-5 23,-2 1 11,1-1 45,-2 1 55,0 4-100,0 3-33,0 4-270,0 1 113,0 3 33,0 4 0,0 4 23,0 3-12,0-1 12,0-2 0,0 0 22,0-3-45,0-3 45,0-2 515,0-2-425,0-6 22,0-3-67,0-9-34,0 4 23,0-1 11,0 9-12,0 3-122,0 0-57,0 8 101,0 1 23,0 6-1,0 0-67,2 1 90,1-6 0,1-2 0,-2-5 124,0-1 111,-2 0 146,4-11-303,-1-1-66,3-10-12,-3 5 33,1 2 46,-4 5-35,1 4 1,-1 3-325,0 3 135,0 8-1,0-1-11,0 8 79,0 5 33,0-4-79,2-2 124,0-7 0,1-6 494,1-3 66,1-15-381,-3-6-112,2-1-33,-4 4 10,-2 15-44,-1 2-11,-2 2-78,-1 1-46,-1 5 1,-2 1-12,1 11 12,3-4-23,3 13 112,2-13 34,0 6-34,4-9-78,0-4 78,2-2 45,0-2 101,-2-2 45,0 0 514,1-7-424,3-10-158,-4 0 12,0-4-78,-4 12 133,0 2-100,0 4-45,0 1-22,-7 2-34,-2 0-56,-7 1 44,3 1-22,-2 4-67,7-1-78,-1 4 45,7-5 33,0 4-45,2 1 113,0 0 44,0-2 22,0-4 57,2 0 918,-2-3-694,1-8-224,-1 0-23,-9-15 23,2 5-23,-6-4 0,2 8-11,3 4 0,1 4-89,0 3-80,5 1-10,0 8 78,2 20 78,0 2 17,0-8 1,0 1 5,0 7 0,0-7-11,1-7 56,0-7 134,1-4 91,-2-2-2,0-6-77,-2-4-124,-1-1-56,-1 1-11,-1 5 0,4 3-1837,-1 1 1119,6 0-279,9-1-886,13-1 1883,6-3 0,-10 2 0,-8 0 0</inkml:trace>
  <inkml:trace contextRef="#ctx0" brushRef="#br0" timeOffset="40692.25">25494 7575 9375,'-12'24'1401,"2"-5"-1166,3-18 11,3 0-134,-2-1 68,4 0 10,-2 0-190,0-2 11,1-5 12,-1-5 21,-1-16 2,3 4-46,0-6 22,2 7-22,0 4 0,0 0 0,0 6-11,0 3-202,0 6 112,1 2 34,3 1 55,4 6 24,4 5-12,2 7 11,0 7 0,-7-6 0,0 1-2879,3 11 2879,-5-6 0,-1 0 0,-2-2-616,1 3 717,-3-14-22,0-6 56,0-2 750,0-3-896,0-3 2653,0-4-2709,0-11 865,0 2-842,0-7 33,6 5 0,-1 0 0,7 1 0,-2 4-56,-1 2-45,-2 5 34,-3 2 11,-2 3-11,-1 1 22,-1 0-22,4 0 67,2 0 0,2 3 0,0 1 0,0 8 11,-2-2 0,1 5-11,-5 13-34,2 0 34,-1 7 0,1-8 34,-2-10-56,1-5 55,-3-3-33,1-4 45,1-3-34,-2-2 0,1 1-2386,3-1 2375,5-2 0,-3 1 0,2-1 0</inkml:trace>
  <inkml:trace contextRef="#ctx0" brushRef="#br0" timeOffset="41797.25">25349 7152 10395,'-33'-3'-67,"6"1"-12,27 2-123,0 0 213,5 0 12,-3 0-23,3 0 78,-3 0 79,-2 0-67,1 1-79,-1 0 12,0 1-1,0 1-22,0 0 0,0-1 0,0-1-225,0-1 35,0 2 224,28-7 10,-10 1 102,4-4 0,1-1 45,-1-2 33,1-4 11,-10 3-33,-5 1 156,1 0-44,-5 6-314,-1 0-45,-1 5-157,-2 0 90,2 0 90,2 5-34,6 3 56,4 6 22,2 3-22,2 1 0,1 1-33,5 7 89,-7-7-79,1 3 46,-11-11-3371,-2-3 3371,-4-2 89,0-3-56,-1 0-23,0 0 69,0-2-69,0 1-21,0-1 1429,0 0-2774,1-1-863,6 0 2196,1-5 0,0 3 0,-3-5 0</inkml:trace>
  <inkml:trace contextRef="#ctx0" brushRef="#br0" timeOffset="43509.27">25812 7390 8938,'-20'10'-17,"-1"0"1,-10 8-40,28-9 22,1 13 56,2-9-22,0 10-33,2-13 190,0-4 403,6-9-504,0-5 22,2-8 0,0-1-66,1-4 66,-4 2 0,-1 1 113,-3 3 403,-3-2-527,-4 12-67,1-1-44,-3 6-1,0 0-22,0 3 22,3 1-56,-2 7 56,2 0-45,0 19 34,3-9 0,0 10-23,0-9-21,0-1 32,0-4 24,0-3-46,0-2 90,0-5-22,0-1-34,0-3 44,0-1 12,2-1 0,-1-1 23,2 0 190,-2 0 415,6-15-539,-3 0-66,4-14 77,-3 4-88,0 1-1,-1 2 11,-1 1 1,-3 4 10,0 3-22,0 2 1,0 2 21,0 2-22,0 3 45,0 0-44,0 1-1,-5-1 0,-1-1 0,-2 2 12,1-1-23,1 3 44,-3-2-66,1 3-34,-1 1 22,0 0-89,-7 10 56,4-2-11,-5 7-79,9-8 0,2-1 22,4-4-201,1 0-1266,1 0 997,0-1-45,3 3 146,2-1 313,4 2 180,1-1 45,-3 1 738,-2-3 237,-3 0 582,-2-2-1277,-2 1-11,-2 0-180,-3 2-78,-1 1-45,-1 2 0,0 3-45,0 2 34,2 3 11,2 0-11,2 3-34,3 2 34,0-5-23,0 1 23,0-6 11,0 0 0,5 4 0,1-2 0,1 3 0,-1-5-34,0-2 23,1 0 11,-1-4 0,0-1 0,-4-2 0,1 0 11,1 0 0,3 0 12,3 0 78,5 0-1,1-3 214,0-4 0,-4-5-90,0-3-90,-1-1-89,-3-1 100,-2 0 46,-1 2-67,-2 2 10,-2-2-78,0 5-56,-1-1 11,0 3 0,0-3 1,0 1 32,0-2 24,0 3-35,0 0 1,0-3-1,0 1-21,0-4-1,0 5 67,0-3-33,-2 5-45,-1 1 0,-4 4-3459,-8 2 3358,0 2-45,-9 6 124,5 3-56,-1 7-102,2 0-44,5 3-112,3 1-258,6-1-896,5 8 179,11-11-919,5 0 2230,6-13 0,-10-3 0,-2-1 0</inkml:trace>
  <inkml:trace contextRef="#ctx0" brushRef="#br0" timeOffset="44690.27">25812 7020 9991,'-28'-18'-190,"7"9"190,21 23 0,0 5-34,3 16 34,0-16 0,0 0 17,1 1 0,0-1 5,2 5 0,1 0-5,-2-4 0,0 0 16,0 9 1,-1 0-29,-1-6 1,0 1-326,-2 9 0,-1 1 348,-2-12 0,-1 0-12,0 8 1,-1 0-6,-1-6 1,-2-2-12,1 0 0,-1 0 50,1 6 1,2 1-57,1-4 0,1-1 18,2 13 100,5-14 45,-1-21 11,0-2-280,-4 0-874,0-4-829,0-2 1815,2-7 0,-2 5 0,2 1 0</inkml:trace>
  <inkml:trace contextRef="#ctx0" brushRef="#br0" timeOffset="45491.27">26090 7125 9957,'-12'-17'101,"2"4"-67,10 12 145,0 1-33,-2 0-78,-2 0-68,-5 0-12,-3 2 12,-2 4 0,-5 5-22,-2 6 11,-3 2 11,9-4 0,0 0-34,-4 9 23,6-5 0,3 1-34,5 1-3358,-1 6 3403,6-10-2359,0-3 2325,0-1-55,2-4-34,6-1 100,3-1 23,6-1 22,0 1 1,2 1-12,4 5 1157,-5-4 0,-2 0-1168,-1 6 67,-3-1 3426,-3 2-3437,-3 3 146,-3 16 246,-3-8-190,0 10-202,0-16-56,0-8 1109,-3-2-358,-2-6-202,-13-1-302,3-2-147,-11-2 46,5 0-135,-1 1 23,1-1-34,3 1-45,1 1-22,4 0-1244,-1 6-292,9 2-133,-2 5-1592,12-2 3328,2-2 0,0-5 0,-2-3 0</inkml:trace>
  <inkml:trace contextRef="#ctx0" brushRef="#br0" timeOffset="121978.27">13230 6729 5745,'-17'-7'11,"3"1"-22,12 6 11,0 0 0,0 0 0,1-1 0,1 0 0,0 0 34,-2 0-34,2-1-34,-2 2 34,2-2 11,-2 2-11,2-1 0,-3 0 0,2 1 0,-1-1 34,2 1-34,-2-1 0,2 1 0,-2-1 0,1 1-56,1-1 56,-2 1 0,1 0 0</inkml:trace>
  <inkml:trace contextRef="#ctx0" brushRef="#br0" timeOffset="123454.27">13172 6702 5745,'0'0'0</inkml:trace>
  <inkml:trace contextRef="#ctx0" brushRef="#br0" timeOffset="169036.27">23060 6848 6596,'-15'-9'135,"4"2"-124,11 7-190,0 0 179,0 2 0,0 2 0,0 2-12,0 3-10,4-1 22,0 2 0,5 0-11,10 9 0,-7-8 11,9 8 0,-10-10 0,10 6-12,-6-3 12,1-1 0,0-1 0,5 3-308,9 5 308,-6-5-11,3 1 11,2 1 0,1 0 0,2 0 0,-3 1-1640,-8-5 1,1-1 1662,9 6-575,-11-6 0,-1 0 552,5 2 172,0-1-184,6 6 12,-12-9 0,-1 2 0,0 0 0,0-1 0,-1 1 0,1 0 6,3 2 0,0 1-6,-5-3 0,1 0-6,7 4 0,-1 0-5,8 6 11,0 0 2571,1-2-2560,1 1 814,-15-9 1,0 1-804,0 0 0,0-1-22,1 1 0,-1 0-1645,0 1 1,-1-1 1632,0 0 1,-1 0 22,0 0 1,0 1-243,11 8 231,0-2 0,-3 1-22,1 0 22,4 5 0,-13-11 0,0 1 0,1 0 0,2 1 11,2 5 0,4 2 1,-3-1-286,1 0 0,0-1 274,-1 1 0,1 2 0,-1-1-23,-3-5 1,-1 0 5,0-1 0,0 0-26,1 0 0,1 0 26,-3-2 0,1-1 1431,-1 0 0,-1-2-1414,11 8 299,-6-5-299,-9-2 22,-4-4 1138,-6-1-1160,1-3 155,-2-2-122,0 0 1,0-2-57,0 2-189,0-1-337,0 2 549,0 2 0,0-3 0,0 0 0</inkml:trace>
  <inkml:trace contextRef="#ctx0" brushRef="#br0" timeOffset="170042.27">23219 8541 6238,'28'-6'45,"2"0"-45,-5-6 0,7-4 16,-12 5 1,2-2-6,0 0 1,3-4-1112,1-1 0,3-3 0,-1 2 1103,-6 2 1,0 2 0,0-3-7,0 1 0,2 0 1,0-2-1,-2 2 6,0-1 1,-1 2 0,0-1-4,1 0 0,0 0 0,-1 0 0,-1 0 0,0 0 0,0 1 0,0-1 0,-1 0 0,1 1 0,6-7 0,0-1 0,-1 1 0,3 0 5,-6 4 1,4-3 0,-1 1-1,-1 1 2,-2 2 1,-2 2 0,2-1 232,2-2 1,2-2 0,0 1 0,-3 2-241,2-1 0,0 1 29,0 1 1,1 0-1,-1 0-7,2-3 1,-1 0-23,-4 5 0,-1 0 0,-1 1 11,-3 0 1,-2 0-7,3-4 1,0 1-6,-3 4 0,0-1 0,5-4 0,3-1-122,2 2 0,0 1 100,-1 3 0,0 1-6,-1 0 0,0 2 1690,8-2-1696,-16 9 34,-6 1 0,-3 1 518,-4 1-507,-1 0 133,-1-1-32,2 0-90,-2 6-22,1-1-78,-1 4-101,0-1 179,0-1 0,0-3 0,0-1 0</inkml:trace>
  <inkml:trace contextRef="#ctx0" brushRef="#br0" timeOffset="181439.27">14738 10658 7560,'-9'0'-572,"1"1"572,8-1 0,0 0 0,0 0 0</inkml:trace>
  <inkml:trace contextRef="#ctx0" brushRef="#br0" timeOffset="186378.27">15175 10671 8445,'-25'-11'149,"0"0"1,1 1-1,7 3-93,15 7-22,0 0 22,2 0-67,-2 0 0,0 1-57,-2 11 57,1 1 11,2 6 0,0 2-33,0 8 38,1-8 1,0 0-6,0 10 0,0 0 22,-1 2-3403,-1 2 3387,0-16 0,0 1-6,-1 0 0,-1 0-564,0 9 1,0-1 568,1-7 1,-1-2-1,0 5 1,0-2-6,-1 7 0,3-10 0,-1 0 2812,3-4-2812,-1 3 1819,0 2-1797,-2-5-10,1-6 10,-1-7 0,2 0-22,0-2-751,0 0-257,1-8-672,1-6 1680,3-12 0,0 11 0,0 0 0</inkml:trace>
  <inkml:trace contextRef="#ctx0" brushRef="#br0" timeOffset="186794.27">14990 10869 7549,'12'27'-11,"5"-5"22,14-21 56,4 2-28,-15-1 0,0 2-11,0-1 0,-1 2 62,17 3 22,-5-1 11,-3-1 34,-8-3 11,3 0-90,-10-1 1,2-1 33,-10-1-23,-1 0-77,-1 0 67,-1 0 100,-2 0-179,2 0-123,10 0-371,1 0-2183,23-2 2677,-12-7 0,2 4 0,-18-3 0</inkml:trace>
  <inkml:trace contextRef="#ctx0" brushRef="#br0" timeOffset="187238.27">15466 10658 9980,'-29'-4'-75,"1"1"0,2 1 1,6 6 74,18 13 0,4 4 11,1 16-805,-3-11 0,1 2 805,1-8 1,-1-1 10,-1 18-17,-1-9 1,-2 0-6,1-6 0,-1 0 0,-1 7 0,-2 1 5,1-8 1,0-1-56,-2-1 0,1 1 39,-3 3 0,1-1 11,-1 6 390,-4 0-390,9-22 56,1-3-56,1-4 812,2 1-1047,-1 0-1027,9-4 1262,14-7 0,-9 4 0,8-3 0</inkml:trace>
  <inkml:trace contextRef="#ctx0" brushRef="#br0" timeOffset="188596.27">15519 11465 6988,'30'-21'114,"-1"0"0,1 0 1,-3 2-1,-1 2 1,-5 0 131,-3-5-10,-5 7 100,-4 2 538,-3 4-549,-3 4 11,2 0-56,-5 5-157,2 0-33,-1 0-45,1 0-45,-2-1 0,2 0 0,-2 0 0,2 0 0,0 0 0,-1 1 0,1-1 0,-2 1-56,1 1 0,0 4 45,-1 1-1,0 15 1,-1-4 11,-3 9 11,-1-6 1,-1 2-24,-2 1 12,-2 11-11,2-8 11,-2 7 0,6 0 0,1-9 0,1 5 0,0-13 11,1-3 12,-2 1 89,-2-5-67,-1 1 515,-9-4-392,3-3-23,-7-1 68,3-1-123,0-1 55,2 0-43,2 0-102,3 0 11,2 0-11,2 0 11,3 0-571,1 0 436,19 0 113,-2 0 11,15 0-22,-7 0 55,-2 0-33,-4 0 0,-4 0 0,-4 0 12,-1 0 10,-4 0-22,-1 0 34,-2 0 167,-1 0-380,3 0-67,4 1-1110,9 0 1356,1 0 0,-4 1 0,-7-2 0</inkml:trace>
  <inkml:trace contextRef="#ctx0" brushRef="#br0" timeOffset="191357.27">12370 6200 5756,'-19'-5'728,"3"1"-560,11 2-22,0 2-34,2-2-34,-1 1-22,-2-1 34,4 0-1,-5 1 46,5-1-79,-2 2 68,3-1-57,-1 1 11,1 0 225,1-1-147,-2 1-66,2-1 168,-3 1-158,1-1-55,-1 0 78,1 1-123,1 0 158,0 0-113,1 0 156,-2 0-122,0-2-12,1 2 45,-1 0-67,1 0 44,-1-2 12,2 2-79,-2-2 23,0 1-22,-1-1-23,0 0-12,-2-5 12,1-6-3392,-1-1 3415,-1-11-376,2 8 353,-1-6-10,0-1 44,2 6-12,0-6 12,1 6 3167,2-2-3201,0-1 521,0-14-521,0 9 32,0-7 2,0 12-34,0 5 56,0 5-22,0 4 268,0 1-178,0 1-102,0-2 1,0 1-12,0-7-3392,0 3 3381,0-3 0,0 5 11,0 1-11,0 1 0,0 1 12,0-1-12,0 2 3403,0 1-3370,0-5-33,0 2 0,-2-3 12,2 0-12,-1 1-23,1 0 23,0 1-22,0 2 11,0 1 11,0 2 11,0 1 34,-1 1-45,-1 0-12,1 0-280,0 0 91,1 3-158,0-1-279,0 5-572,6-1-527,5 2 1737,6-2 0,-6-3 0,-2 0 0</inkml:trace>
  <inkml:trace contextRef="#ctx0" brushRef="#br0" timeOffset="192651.27">13535 5604 8557,'-17'-13'112,"1"-1"0,-12-7 45,25 18 0,-1 2-11,-1-1-57,2 2-55,1-1-34,1 1-56,1 0 56,-2 9 0,1 0 0,-3 16 11,2-8-11,1 8 11,1-5-22,0-3 11,0 4-3392,0-5 3392,0 2 11,0 0-11,0 7 0,1-6 0,2 4 0,1-9 0,-1-2 11,1 0-11,-1-1 0,-1 1 34,0-1-23,0 3-962,0-1 951,-1 1-11,2 0 11,-2-2 11,5 6-34,-1-3 2944,4 3-2887,3 4 1388,-4-3-1416,-2-1 0,-1 0 117,1 6-45,-1 7 34,-5-14-56,0-3 0,0-6 67,0-3 34,0-2 45,0-3 784,0 1-1243,0-4-1839,2-10-223,2-5 2319,-1-7 0,2 11 0,-4 2 0</inkml:trace>
  <inkml:trace contextRef="#ctx0" brushRef="#br0" timeOffset="194740.27">11881 5895 8400,'-17'3'202,"3"-1"-79,9-4-78,3 2 90,-3-1 66,1 0 1,-4-1-169,1 0 46,-2 0-46,1-2 1,2 2 33,-1 0 12,1 1-46,1 0 23,1 0-45,3 1 34,1 0 90,-2-1 178,1 1 102,-8-1-157,3-1-180,-2 1-10,3 0-68,3 0-56,1 1-56,1-2 11,0 2-134,0-2 212,4 1-10,14-1 33,0-1 11,11-1-11,-4-1 0,1-1 0,1-1-11,-1 1 22,0 0 11,-3 0-3414,5 2 3370,-8 0 44,5 0-11,-10 2-11,2-2 0,-2 2-33,9-3 33,4 2 0,-5 1 0,1 1 0,10-1 0,-14 2 0,-2 0 33,3 0-66,8 0 33,-12 0 3392,8 0-3370,-15 0-22,1 0-22,-1 0 22,0 0 22,4 0-22,0 0 0,1 0-22,14 0 22,-10 0-11,13 0 11,-20 0 11,4 0-11,12 0 0,-9 0 0,16 0-11,-7 0 11,-10 0-6,5 0 0,-2 0 29,-1 0-23,15 0-23,-21 0 23,3 0 0,1 0 0,3-2 0,7 0 0,-4 0 0,6 1 0,-7-1 0,0 2-11,4-1 11,-8 1 0,1-1 0,1 0 0,1-1 0,-1 1 0,1-1 0,-3-1 0,0 1 0,6-1 0,0-1 0,0 1 11,0 0-11,7 3 0,-8-2 0,4 2 0,-9-1 12,-2 0-12,0 0 0,5-2 11,10-3-11,-4 1 0,-4 1 0,0-1 0,5 1 0,-8 2 0,0-1 22,8 1-22,3 0-22,-4 0 22,-1 0 0,4-1 33,-8 0-21,1-2-12,-8 3 0,-2-1 11,0 1-11,15 0-11,3 0 16,-11 1 1,2 0 39,10-2-34,-11 0 78,-9 1-89,-10 2 0,-1 0 45,-1 0-2230,-1 0 325,2 4 1860,-2 0 0,0 1 0,0-2 0</inkml:trace>
  <inkml:trace contextRef="#ctx0" brushRef="#br0" timeOffset="195867.27">13707 5617 8445,'-3'-33'0,"0"7"22,3 24-11,0 0 673,0 0-729,-2 2 45,-3 4 0,-1 2 0,-10 8 12,1-1 32,-2 1-44,3-3 0,4-5 0,-1 1 12,-11 4-1,4-3 56,-4 0-22,9-5 44,2-2-10,0 0-34,0-1 11,1 0-23,0 0 12,3 0-34,1 0 0,1 1-11,2 0 0,1 0 0,-1 1 0,1-2-11,-1 2-34,1-2-22,-2 6 67,1 1 34,-1 1-34,0 1 11,3-5 11,-1-1 46,1-1 66,1 0-78,0-1-101,-2 0-22,2 0-23,-1 2 68,6 5-12,2-1 34,16 8-11,-3-5-22,10 4-3359,-4-3 3397,-5-3 1,1 0-6,12 6 5,-13-5 1,1-1-6,-3 0 0,-2 0 11,7 2 56,6 4-67,-19-9-22,-1 0 22,-5-5 3392,-2 0-3426,2 0 46,1 1-46,0 0 56,5 1-10,-3-1 32,2 2 1,-7-2 168,-1 1-11,-2 0 414,0-2-627,0 3-2286,0 6 2297,0-2 0,0 2 0,0-6 0</inkml:trace>
  <inkml:trace contextRef="#ctx0" brushRef="#br0" timeOffset="197383.27">11974 5750 6585,'-11'4'-157,"3"-3"-235,8-3 146,0-1 190,0-1 56,0 1 134,0 1 68,-3 1-23,1-1 202,-3 0-79,1 1 35,-2-2-80,0 1 46,2 0-90,-1 0-90,3 0-123,2 2-280,0-1 280,4 1 11,3 3 11,7 1 12,13 9 67,-5-3-90,8 4 0,-9-3 23,-2-2-34,0-1 67,3 0 56,-6-3-89,2 1 156,-2 3-89,-5-3 22,4 4 1,-7-2-46,-1-1 516,-2 9-303,-2-5-89,-1 10 202,-5 5-281,-2-10 11,-3 7-78,-2-14 224,-2 0-123,0-3 0,0 0 11,-2-2-134,5-2-34,-4 1 0,6 0-45,0-1 45,-1 3-34,-1 1 45,3 0 57,-2 0-46,5-4 34,-1 0 67,2-2-21,1 0-35,-3 0-45,4 0-2196,-2 0 796,16 2-415,5-2 1793,12-1 0,-13 0 0,-5-3 0</inkml:trace>
  <inkml:trace contextRef="#ctx0" brushRef="#br0" timeOffset="198475.27">12807 5393 8456,'21'-18'129,"0"0"0,0 0 0,7-6 0,-4 1 95,-3 1 22,-4 0-67,-1 1 23,-2 3-34,-5-1 34,-3 4 0,-3-1-12,-3 2-22,0 1-11,-5 2 179,-19-4-257,5 7 10,-14-3 23,7 9-112,7 0 0,-4 1-33,8 1-35,0 7-14,0 15 0,0 13 0,3 1-194,6-4 0,4 0 1,0 3 244,-2-1 0,-1 5 0,1-2 1,4-3-4,2-2 0,5-3 1,0-4 27,7 0 1,0-7-51,3-6-23,1-5 79,0-4 12,0-1 32,0-2 24,5-6-68,-2 1 0,-1-2 513,2 5-513,-1 2 78,0 4-44,-1 0-12,-9 2 1,-4-1-23,-3-2 67,-1-2 45,-1 0 123,-1-1-571,0 0-4135,9 0 4471,-8-6 0,8 5 0,-10-5 0</inkml:trace>
  <inkml:trace contextRef="#ctx0" brushRef="#br0" timeOffset="200341.27">16008 10830 8042,'-17'-4'414,"2"1"-347,12 3-22,0 0 45,0 0 10,1 0-32,0 0-1,-1 0-44,-1 0 10,2 0-33,0 0 34,-1 0-292,3 0 191,18 0 100,-9-3 57,19-1 90,-13-5 44,5-1-68,1-5-10,4-3-1,-8 4 1,-1-1 101,7-7-206,-10 7 1,-1 1 328,-4-3 335,-4-5-525,-4 2-136,-7-6-33,-1 10 1,-3 0-12,-7-10 5,4 9 1,1 0-6,-3-5 34,-5-3-23,6 9 34,-4 0 11,9 9 197,1 4-230,4 1-23,0 2-23,-1 0-201,-7 9-11,1 18 190,-2 6-226,10-8 0,1 2 271,2-3 0,0-1-594,0 3 1,2 2 593,-1 0 0,0 1 0,0 0 0,0-1 0,0 0 0,0-1 0,0 8 0,0-1 0,0-10 0,0-1-12,0 9 1,0-2-34,0-4-67,4 5 68,6-16 44,3-1 0,3-3 465,-2-3-465,-3 1 1253,2-3-1253,-5 0-23,10 3 12,-8-3-67,5 1 78,-10-5-12,-1-2 1,-3 0 11,1 0 0,-1 0 45,1 0-90,1 0-302,7 0-1738,7 0 2085,0-4 0,-3 3 0,-9-3 0</inkml:trace>
  <inkml:trace contextRef="#ctx0" brushRef="#br0" timeOffset="202704.27">16617 10909 6126,'-9'5'459,"1"-2"-425,6-3 1064,2 0-762,-3-1-179,2 0 44,-2-1 68,1 0-247,0 1 12,0 0-23,2 1-448,-1 0 661,0-1-134,-1 1 11,1 0 0,0 1-101,0-1 0,1 1 0,-2 0-11,2 0 22,-1-1 0,1 2-11,0-2 135,0 2-124,0-1-11,-1 1 45,1 1-45,-2-1 11,2 0-33,0-1 22,0 0 0,0 0 0,0 0 0,0 1-56,0 3 33,0 2-89,0 4-460,3-3-1467,2 1 2039,2-5 0,-1-1 0,-4-3 0</inkml:trace>
  <inkml:trace contextRef="#ctx0" brushRef="#br0" timeOffset="212407.27">16537 10909 8725,'-22'-11'220,"-1"0"1,2 1-1,5 2-63,11 7-11,0 1 302,2 0-134,1-1-34,-2 1 190,2-1-324,1 1-23,-4 0-22,4 0 180,-3 0-259,3-1-235,0 1 201,5 0-10,3 0 22,4 1 0,2 1 0,21 6-11,-5-2-6,-10-2 0,0 0 17,4 0 34,8-3 11,-11 0-1,11-1-44,-16 0 79,-4 0 56,0 0 55,-3 0-123,0 0-44,-1 0-12,-3 0-22,-2 0 22,1 0-11,-1 0 34,0 0-12,1 0 23,-3 0 1199,1 0-1244,-1 7-135,0-2-1770,3 14 370,6-6 1535,7 13 0,-6-16 0,1 1 0</inkml:trace>
  <inkml:trace contextRef="#ctx0" brushRef="#br0" timeOffset="213677.27">17080 10472 8758,'-15'-4'505,"3"2"-281,12 2 886,0 0-931,-2 0 45,0 0-90,0 0-67,-1 0-67,3 0-56,-2 0 45,1 2-22,-1 2 33,1 2 0,0 1 11,1 1-11,-2-1-11,2 4 11,-2-1 11,2 3 0,0 16-11,0-8 0,0 12 0,0-12 0,0 2 22,0 2-22,0 3 0,0 5 6,-1-15 0,0 2-319,-2-1 1,-2 2 312,0 0 0,-1 1 0,-5 9 0,-1 1-17,4-7 1,1-1 27,-3 7 0,1-1-44,0 4 21,3-8 12,1-10-22,4-7 56,0-5-34,1-3 44,0 0 203,-2-1 646,1 1-467,0-1-415,0 0-1860,0 0 953,1-5-303,6-5-1221,3-9 2420,8-4 0,-8 9 0,-3 1 0</inkml:trace>
  <inkml:trace contextRef="#ctx0" brushRef="#br0" timeOffset="214427.27">16987 10843 9039,'-21'-5'207,"0"-1"0,-14-2-195,35 8 10,-2 0-33,2 1-23,0 2 68,2 0-34,3-1 0,4 0 56,3-1-56,2 1 45,2-1 44,1 1-66,2 0 44,3 0-22,1 2 22,1-2 129,6 5 0,3-1-174,-14-2 1,0-1 61,13 3 0,-3 0 40,-10-3-46,-8-3-22,-5 0 34,1 0-68,-1 1 23,0-1-23,-1 1 124,0 1-45,-2-2 33,0 2 68,-2-2 806,-1 0-1759,0 4-66,0 2-338,1 6-268,2 2-862,2-2 2285,1-3 0,-2-4 0,-1-4 0</inkml:trace>
  <inkml:trace contextRef="#ctx0" brushRef="#br0" timeOffset="-214347.46">17385 10578 9610,'-24'-16'146,"6"2"-124,16 14 45,1-2-11,-1 2 359,1-1-291,0 0-46,1 1-111,-2 3 21,2 6 12,0 7 0,0 4 0,0 1 0,0 14 0,0-2 0,0 1 6,0-12 0,0-1 27,0 8 1,0 0-124,0-7 1,0 0 100,0 0 0,0 1 0,1 0 0,-2 0-11,1 0 0,-2 1 0,1 0 0,-1-1 17,0 0 0,1 0-17,-1 6 0,0 1 5,1-3 1,-1-1-6,0-1 0,0 0 11,-3 10 12,0-18 10,0-6-10,0-1 33,1-5 22,1-1 57,1-2 301,0-1 80,0-1-325,2 0 21,-2 0-133,0 0-79,0 0-11,0-1-34,-3-3-460,4-3-144,-1-2-360,2-2 1009,13-4 0,-10 8 0,10-3 0</inkml:trace>
  <inkml:trace contextRef="#ctx0" brushRef="#br0" timeOffset="-213339.46">17517 11161 9364,'-13'-4'78,"3"2"-78,10 1-45,0 0 34,2-1 11,6 0 0,5-1 11,10 2 1,2 0 32,5 1-32,0 3-12,-2 0 44,1 5-10,-11-2 22,-1 3 101,-11-2 78,-2 0 763,-5 27-942,-9-10-17,2 0 0,-1 0 39,-3-8 1,0-1-51,-2 1 0,0 1-435,0-1 1,0 0 417,0-2 0,-1 0 39,-9 8 1,0-1-29,-2 0-62,7-5 1,1-3 163,8-9 89,5-2 78,0 1-201,3-3-247,1 1-44,-1-1 189,8 0 827,4 0-770,20 0-34,-3 0 22,10 0 1,-9 0-34,-2 0 45,2 0 33,-9 0 190,3 0-223,-11 0-34,0 0 11,-4 0-10,3 0 21,-3 0 12,3 0-11,-4 0-12,-3 0 23,1 0-45,-2 0 22,0 0 135,-2 0-2319,4 0 212,5 0 1950,6-10 0,-5 8 0,-1-7 0</inkml:trace>
  <inkml:trace contextRef="#ctx0" brushRef="#br0" timeOffset="-212500.46">17980 10856 9677,'2'-20'987,"3"-2"-808,7-1 23,-1-2 38,-3 0 1,1 0-95,0-8-85,-2 7 1,-1 1 28,-4 1-11,0 2 33,-2 3-12,-2 4 46,-8-2-124,1 7 102,-5-1-57,4 7-11,4 1 56,0 2 11,2 0-22,-2 1-101,2 0-23,-5 5-21,-2 7-1,-2 7-6,4 3 1,-1 1 39,4-4 0,0 0-1758,-1 15 0,1 2 1707,4-8 1,1 0 61,0 0 0,0-1 0,2-3 0,0 0 0,3-2 0,1 0-11,3 11 5,0-8 0,1 0-38,6 4 10,-2-3-11,2-10-78,-1-10 101,-2-4 3402,6 0-3380,-4-2 0,2 0 0,-4 0 12,-1 0 10,-4 0-22,-1 0 34,-3 0-23,0 0 0,-2 0 11,-1 0 1,2 0-180,4 0-213,3 0-392,2 0-179,2 0-123,2-3-1547,4-7 2611,2-8 0,-9 7 0,-2-2 0</inkml:trace>
  <inkml:trace contextRef="#ctx0" brushRef="#br0" timeOffset="-212038.46">18390 10777 10316,'-19'-16'415,"5"4"-505,13 12 90,6 1 101,16 0-67,-5 0 33,13 0-56,-15-1 45,-2 1-45,-2-1 1,3 1-12,-5 1 33,6-1-10,-3 1 21,3 1-32,2 0 21,-1 0-33,-1-2 0,0 1-257,3-2-450,-4 0-794,5 0 1501,-12 0 0,0 0 0,-6 0 0</inkml:trace>
  <inkml:trace contextRef="#ctx0" brushRef="#br0" timeOffset="-211544.46">18404 10962 10193,'2'8'504,"4"-4"-436,18-12-57,-3 2 56,1 1 11,-5 1-44,0 2 67,-4 0 0,13 0-57,-8 1 57,13 1 11,-8 0 90,10 2-124,-11-2-44,-1 3 44,-14-2-32,-6 0 402,0-1-1547,-1 1 1099,0 2 0,0-3 0,0 3 0</inkml:trace>
  <inkml:trace contextRef="#ctx0" brushRef="#br0" timeOffset="-208106.46">15149 10605 10339,'-9'6'213,"0"0"-79,6-6-55,-2 0 10,2 0-66,-1 1 10,0-1-33,2 0 45,-2 1-34,3-1-11,-2 1-33,1 0-1,2 1-11,-7 11 68,4-5-23,-3 8 11,2-10-11,2 0 0,0-2 0,-1-1-45,2 3 34,0-1 11,1 5 0,0-1 0,0 8 0,0-2-23,0 5 23,0-3-22,0 15 56,0-7-34,0 11 0,0-11 11,0 0-22,0 1 11,0 0 0,0 1 11,0-1 0,0 2-11,0 6 0,0-12-11,0 3-34,0-17-11,0 0 78,0-4-22,0 2 23,0 1 44,1 14-56,-1-10 56,1 11-33,-1-18-23,0-2 616,0-1-638,0-19-22,0 0 21,0-5 1,0-3 34,0-6-18,0 12 1,0-1 16,0-7 23,-3 3-45,-11-10 0,6 14-39,1-2 0,1 0 5,5 1 34,3-3 0,1 1 0,1 7 0,4-7 45,-5 18 44,0 2-66,-3 1-102,3 1-21,-1 0 21,8 0 46,0 1 21,7-2 12,-4 2-11,18-3 22,-13 2-11,11-1 0,-17 1 12,6-2-24,-3 3-10,13-2 22,-9 3 0,7 0 11,7 0-11,-5 0 11,7 0-3391,-12 0 3380,-4 0 33,-4 0-10,-4 0 44,0 3 45,2 3 448,-2 12-268,-3-1-24,-4 8 24,-8-5 3604,-18 8-3706,1-10 1,-5-2 78,0-1 0,0 0-174,-2-2 0,2-2-34,6-5 1,2-2-345,-6 0 294,-1 1-11,1-1-67,2 2-3269,-4 5 3336,8-4 11,-2 3-11,11-6 101,0-1 101,-2-2 138,-1 0-262,-1-1 3437,-14 0-3481,14-2-1,-12 1-33,20 0 0,0-1 0,3 2-22,1 0-426,-1 0 190,2-2 157,11 1 90,4-1-12,12 1 23,4 0 23,-1 0-12,3 0-22,-1 1 22,-2 0 0,-1 0-11,6 0 0,-7 2 0,4 0 22,-13 2-10,-2-1-1,-1 1 11,-3-1-22,7 2 0,-8-2 0,4 1 79,3 5-1,-8-2-22,14 11 180,-12 12-191,-2-9 22,-4 10 0,-7-17-11,0-4 11,-3-1 12,-3-4 10,-6 0 34,-6 2 1,-4-1 32,1 0 1,-1-1-73,-4 2 0,-1-1-163,4-2 0,3-2 258,-11 1-101,1-1 6,9-1 0,-1 0-84,-6 0 6,3 0 0,1-1 5,0 2-11,-10 0 22,11 1-19,1-2 8,2 0 11,3-1-22,0 0-33,8 0 21,0 1-32,9-1-3822,0 1 1793,11-1-336,8-4 2512,10-7 1,-9 2-1,-6 0 1</inkml:trace>
  <inkml:trace contextRef="#ctx0" brushRef="#br0" timeOffset="-205295.46">16935 10591 9453,'13'-18'-246,"-2"3"145,4 13 34,-2 0 67,-4 2 11,-1-1-11,-7 1 0,1 0 0,8 0-22,-2-1 55,10 1-33,-8-1 0,3 0 0,-6 1 0,0-1 45,-5 1 2151,-2 0-2229,0 1 66,0 5-55,4 9 33,-3 10-11,4 1 28,-4-6 0,-1 2-28,1 7 0,0 0 0,-1-4 0,0 2 3,-3 6 1,-1 4 0,0-4-189,2-9 0,0-1 181,-2 6 1,-1 2-1,1-4 4,1 3 0,0 5 11,2-25-44,1-3 33,0-7 706,0 0 11,-10-14-717,1 4 0,-10-20 0,11 14 0,-1-3 0,6 11-22,-2 0 10,1 2 1,-2-4-45,1 0-134,-1-14 22,2 4 44,0-7 102,2 9 22,2 1 0,-2 1 0,2 1 0,-2-2-45,2-14 45,0 4-496,3 7 1,2-1 473,4-9 22,8-3-463,0 5 463,0 2 0,-3 5 34,-2 5-1,-3 3 34,-3 4-123,14-6 12,-10 8 32,15-4-21,-9 8 920,4 2-887,10-1 11,-10 2 522,6-1-511,-12 0-11,4 3 23,6 9 67,3 3-89,-5 4 21,-5-1 79,-6 2-56,-5-5 0,0 6 0,-4-4 11,-1-1-22,-1 1 22,0-1 1,-3-1-57,-5 1 134,-9 0-10,-1-4-68,-3 0-56,7-7 34,3-2-11,3-1 223,-7 1 1,5-1 157,-12 0-213,3-1-158,-5 0-44,2 0-11,2 3-45,-4 4 11,9 0 12,-5 2 10,14-4 12,1-3 0,4-1-45,0-1 56,0 0-34,0 0-44,-1 0-315,2 0 360,2 1-23,7-1 56,5 1 11,6-1-11,-1 0-11,2 0 11,-3 0-12,2 0-10,-1 1 33,1 1-11,1 2 34,2 2-34,1 1 44,3 5 1,2 2-39,-12-6 0,0 1 27,15 9 1,-3 3 16,-14-6 1,-5 0 61,12 14-22,-12 2-23,-4-8 146,-3-6 11,-1-5 246,-1-2-380,-1-5-34,-2 5-56,-6 3-28,-13 10 0,-4 4 28,9-11 0,-1 2 14,-4 3 0,-5 3 0,0 2 0,4-6 19,1-3 1,2-1 22,-1 1 0,-1 2 1,2-6 424,-4-4 35,1-6-270,-9 0-112,14-2 1,-4-1-29,-12 1 1,-3-1 1,10 0 1,0 0-1,0 0-101,0 0 1,0 0-1,0 0 19,-2 0 0,-1 0 1,4 0 6,-13 0 1,17 0 0,2 0-34,6 0-34,6 0-112,5 0-1165,1 0 572,10 0-359,5 0-673,9-3 1,3-3-113,-7 0 1,1-1 1882,8-7 0,-2 0 0,-5-2 0,-8 0 0</inkml:trace>
  <inkml:trace contextRef="#ctx0" brushRef="#br0" timeOffset="-202876.46">19144 10817 8445,'-20'-6'661,"3"2"-526,11 4-1,0 0-22,1 0-11,-2 0-23,-1 0-44,1 0-3404,-1 0 3404,2 3-34,-1 1-11,0 5-34,-2 15 34,5-1 11,0 13-23,4-5-10,2 2 10,6-2 12,5-2-11,4-3-23,2-7-97,4 2 108,-4-10 12,5 1 22,-2-9 56,2-2 34,8-7-40,-14 1 0,1-1-28,3-3 1,0-1-157,1-1 1,0-1 183,-2 2 0,1-1 51,-3 0 0,-1 0 3345,11-6-2382,-7-9-739,-11 5-101,-3-9-157,-8 4 68,-2-3-57,-5-2-33,-9 1 0,-4 0-40,7 10 1,-2 2-202,0-2 0,-2-1 1,0 2 195,4 5 0,0 1-2857,-15-10 2857,6 4 90,3 7 312,5 3-279,1 4 58,6 3-58,-1 1 498,-1 1-677,3 3 3033,-4 6-3503,1 7-113,1 10 0,-3 8-168,1-6 1,0 2 756,-3 2 1,0-2-1,4-6 1,0-2 0,1-5-1,0 0 1</inkml:trace>
  <inkml:trace contextRef="#ctx0" brushRef="#br0" timeOffset="-200291.46">15902 11385 9980,'-6'-8'706,"-1"1"-605,5 6-67,0 0-23,2 1-34,-1 0 23,1 5 0,-2 29-22,1-11 11,0 0 0,0 0 11,1 2 0,0-1-12,4 8 24,0-5-12,2 0 22,1-4 12,-5-14-34,0 1 11,-2-7 123,0-3 157,1 0-1826,-1-8-224,6-1 1759,0-10 0,1 10 0,-3 1 0</inkml:trace>
  <inkml:trace contextRef="#ctx0" brushRef="#br0" timeOffset="-199748.46">15969 11359 9274,'0'24'0,"1"-3"-5660,-1 7 5682,0-3-22,0 1 1409,0 0-1398,2 8-11,-1-8 871,2 5-849,-3-9 158,2 13-91,-2-9-33,2 7-56,1-16 0,1-3 0,1-5 11,0-3 1,-3-2 256,2-1 3640,-4-2-3751,1-1-56,1 0-493,-2 0-561,3 0 953,8-15 0,-6 11 0,6-10 0</inkml:trace>
  <inkml:trace contextRef="#ctx0" brushRef="#br0" timeOffset="-180054.46">17940 11280 7538,'-18'-3'168,"2"0"-101,14 4 11,-2-1-33,2 2-23,0 1 12,-2-1-34,1 4 11,-1 0-11,1 0-11,-1 3 11,2 0-22,0 2 10,0 3 12,2 0 0,-1 3 0,1 1-11,0 1 0,0 2 22,0 2-6,0 0 1,0 0 6,0 1 10,0 13 68,0-29-68,0-4 23,0-1 695,0-3-684,0-16-23,0-1-10,0-15-12,0 5 56,0-11-809,0 12 753,0-7 56,0 16 0,-1 3 157,-1 4 191,-5 2-259,3 3-10,-3 1-146,5 2 0,-2-1 776,3 1-776,-1 0 0,1 1 0,-2-1-22,0 0 22,2 2-460,0-1 416,1 5 44,0 5-12,0 16 12,0 3 0,0 1 0,0-4 12,-2-12 21,-1 4-33,-2-4 11,2 0 1,1-8-12,2-2 44,0-3 326,0 1-370,0 0-11,-1 1 11,1 3-11,-2-1-12,2 0-402,-2-1-79,2-1-1558,0-1 998,8-1 1064,1-3 0,1 3 0,-3-4 0</inkml:trace>
  <inkml:trace contextRef="#ctx0" brushRef="#br0" timeOffset="-178891.46">18020 11227 7963,'12'25'23,"-2"-2"-5684,-8-8 5661,-1 3 1260,2 3-1260,-1 5 0,-1 1 34,1 2-23,-2-1-11,0-2 959,0 0-892,-6 6-56,3-11 34,-3 3-2271,4-14 2203,1-5 2238,1-1-2215,0-3 476,0 0-488,0-5 12,0-1 34,0-6 3380,0-2-3414,0-3 0,0-2 0,0 1 12,0 0-12,0 4 0,0 4 22,0 1-11,0 4 45,0 2 0,0 2 46,0-1-2,0-1-100,0-3 0,0-2 0,-1-2 0,0-1 0,-2-1 0,2 2 0,-1 1 23,0 2 44,-1 3 67,-2-1-33,3 3-78,-1-1-23,3 1-146,-1 0-280,1 3 426,0 6 0,0 4 11,0 5-11,0 3 11,0 3 12,0 5-23,0 1 5,0-7 1,0 2 123,0 1 0,0 0-101,-1-5 0,1-1-17,-2 13 12,1-27 145,0-2-639,1-3-56,5-4 527,14-13 0,-9 9 0,7-7 0</inkml:trace>
  <inkml:trace contextRef="#ctx0" brushRef="#br0" timeOffset="-177590.46">14805 12113 9196,'-26'-7'-34,"3"16"34,23 8 17,-2 4 0,-1 1 84,1 10-90,0-10 0,0 1 11,-1 12 1,2 3-23,0-18 0,1-1 0,0 2 0,0 1-145,-1 10 1,0 1 155,-1-9 0,1 2 0,-1 6 1,-1-2-1,0-9 0,0-2 56,-3 16 0,0-7-33,1-2 22,2-11-56,2-3 300,1-8-289,0-3 191,0 0-572,0-10-302,0-5-773,0-13 1445,1-5 0,0 13 0,0 1 0</inkml:trace>
  <inkml:trace contextRef="#ctx0" brushRef="#br0" timeOffset="-176645.46">14699 12325 9196,'-21'-17'168,"1"0"0,1 2 0,6 2-168,12 9 0,1-2-11,0-2-57,23-12 46,-6 7 22,2 3 0,0 0-11,7 6 11,0 0 0,-4 4-45,8-1 56,-9 1-11,6 2 101,-8 3-90,-1 3 56,2 3 135,2 9-90,-10-3 0,-1 7 34,-10-3-56,-1 4-51,-6-5 0,-2 0 85,-5 10-108,-5-4 1,0-3 39,-5 1-45,8-10 1,1-1 111,-1-2 45,2-4 45,2-2 55,2-3-88,-1-1-46,2-1-66,-2 0 111,-3 0-112,6 0-56,-2 0-11,7 0-112,1 0-235,1-1 257,7-2 90,8-1-6,8 1 1,3 0-1,-4 1 1,0 0-411,9-1 1,0 1 409,-9 1 1,-1 0-1,-1 1 1,-1 0-163,16 1 212,-3 4-44,-4 2 12,-5 5 21,-5 4 102,-4 2-23,-6 4 0,-2 3 67,-5 1-55,-1 1-1,-7 0-22,-5 0-34,-11 1-45,9-15 1,-1 0 33,-1 0 0,-1 0-17,-5 3 0,-1 0-28,6-6 0,0 0 515,-4 1 0,2-1-224,-3-3 273,5-2-26,-9-4-459,3 0 38,1-2 1,0-1-73,-7 0-56,-2-4 0,16 2 0,6 1-33,4 2-57,3 0-3428,2 1 2835,14 0-404,8 0 112,-1 0 0,1 0 975,2-5 0,-1 1 0,7 1 0,-7-5 0</inkml:trace>
  <inkml:trace contextRef="#ctx0" brushRef="#br0" timeOffset="-175017.46">15321 12907 8613,'-8'-29'661,"3"3"-594,16 10-44,0 1 22,2 0-45,3 2 0,-4 3 0,1 2 33,-7 6-33,-3 0 23,-2 2 21,-1 0 1,1-2 134,0 0-100,1 0-1,-2-1-22,2 1-56,-1 1 34,1 0-23,-2 1-45,2 0 34,6 1 34,-1 4 22,8 3 67,-4 17-67,-4-3 23,-2 12-3448,-5-5 3458,-1 0 57,-6 3-253,-1-13 0,0-1 208,-5 6-79,-4 1 23,10-14 0,-1 0-23,3-4 3131,0-1-3097,4-4 968,0-2-284,0 0-325,0 0-68,-1 0-90,0 0 2,0 0-203,-1 0-45,-1 0 11,3 0-526,0 0 481,5 0 23,5 0-22,6 0 11,4-1-1,1 0 1,1 1 0,-6 0 11,-1 0 34,-7 0-34,-2 0 44,-2 0 1,-2 0 112,1 0-157,-1 0 34,0 0-23,2 0-11,-2 0 45,1 0-45,-2 0-213,5 0-336,1 2-572,10 4-694,12 3-1792,3 2 3607,-2-2 0,-12-4 0,-10-4 0</inkml:trace>
  <inkml:trace contextRef="#ctx0" brushRef="#br0" timeOffset="-173878.46">15837 12801 8400,'-3'-8'134,"0"-1"-44,1 7 22,1-2-4273,-2-1 4284,0-1 1117,-2-3-982,1 3-12,-1-1-33,3 4-135,0 1-22,1 1 3314,0 1-3896,1 0 492,-1 2 34,1 3-11,0 5 22,0 6-6,0 8 1,0 2 5,0 9-5,0 2 0,0 1-3223,-1-1 3217,0-14 0,-1-1-219,-2 2 320,-1-5-34,2-6-56,0-6 0,2-3 57,1-4 3060,0 0-3318,0-3 262,0-2-576,5-6-505,6-2-1153,6-4 2162,2-3 0,-8 8 0,-2 1 0</inkml:trace>
  <inkml:trace contextRef="#ctx0" brushRef="#br0" timeOffset="-173154.46">15929 12735 9263,'5'11'34,"-1"-2"-34,-4-7 11,0-1 22,0 0-44,0 0 11,0 0 11,0 1 236,0-1-23,0 0-191,0 1-33,0 4 23,-1 18-23,1-3 0,-1 12 0,1-9 0,0-2 0,0-2 11,0 0 0,0 6-11,0-7 11,0 3 23,0-9-12,0-7-10,0-2-12,0-2-695,0-1 482,4-6-2297,13-16 2510,-3-3 0,4-1 0,-12 9 0</inkml:trace>
  <inkml:trace contextRef="#ctx0" brushRef="#br0" timeOffset="-172531.46">16339 12298 8478,'-19'2'1020,"-2"0"0,-4 2-953,4-4-33,16 0-34,2 0-370,3 0 370,13 0 0,-3 0 0,13 0 0,-7 0 11,2 0 45,-5 1-56,1 0 23,-4-1-23,0 1 34,-3-1 55,4 2-66,-7-2 10,3 1-22,-4 0-11,-2-1-303,3 1-257,2-1-22,4-1-2645,10-8 3227,-6 1 0,1-2 0,-12 6 0</inkml:trace>
  <inkml:trace contextRef="#ctx0" brushRef="#br0" timeOffset="-171982.46">16220 12550 9330,'-27'8'-67,"6"-1"33,20-5 34,1 0-78,0-1 100,1 0 202,12-1-145,1 0 134,12 0-135,-5 0 45,-1 0-33,-3-1-34,1 0 78,-6-1-134,0 2-3257,-2-2 3325,-1 2-57,0 0 56,-1-2-56,-1 2-11,-1-1 0,-2 1 11,0 0 45,-1 0 3336,2 0-3403,-2 0 22,0 0 12,0 0 10,0 0-21,3 0-24,0 0 12,2 0-246,-2 0-192,1 0-267,3 1-561,0-1 1266,1 1 0,-4-1 0,-3 0 0</inkml:trace>
  <inkml:trace contextRef="#ctx0" brushRef="#br0" timeOffset="-171378.46">16644 12020 10585,'-10'-9'23,"2"3"-34,8 13 11,0 5 0,0 6 0,0 5 33,0 3-28,3-2 1,0 0-6,-1-4 0,0 0-509,3 8 1,-1-1 508,-2-6 0,1-1 5,-2 1 1,2-2-348,-2 2 0,0-1 342,0 1 0,0-1 0,0 6 0,0 0 0,0 9 0,-1 2 0,0-21 0,0-7 44,0-1-806,0-4 1141,0-1-659,0-2 830,3-1-550,13-24 0,-9 18 0,9-19 0</inkml:trace>
  <inkml:trace contextRef="#ctx0" brushRef="#br0" timeOffset="-170447.46">16657 12060 10170,'1'-10'-45,"-1"-2"45,6 9-11,4-1 11,7 3 0,6 0 0,0 1 0,1 0 112,9 6 113,-10 1-96,-6 3 0,-1 3-73,-2 5-1635,-5 14 1,-5 2 1611,-4 1-213,-2-3 0,-1-2 191,-9-7 68,-7 1 10,3-9-10,-5 0 44,10-9-101,-2-2 3186,4-1-3107,1-1 522,4-1-601,2-1-459,2 1 393,22 0 32,-3-1 12,1 0 0,1 1 12,11 4 38,-9 2 0,-1 3-5,-6 1 0,0 1-12,0 1 1,-2 1 33,-2 15 12,-9-2-46,-2 4 12,-2 5-28,-3-17 0,-1 0 11,-1-1 0,-2 1 11,-3-3 0,-1-1-3240,-14 12 3548,0-10 23,-4-4-2269,-1-7 2000,-1-2-99,-2-3 37,14 0 0,1-1-5,-8 0-34,-2 0 22,13 0 2231,7-1-2242,1 1 3369,4-1-3380,3 0-2539,0 1 2034,10-3-369,9-1 874,3-5 0,1-1 0,2 2 0,7-8 0</inkml:trace>
  <inkml:trace contextRef="#ctx0" brushRef="#br0" timeOffset="-169310.46">17093 12880 8422,'17'-25'202,"0"1"0,0 1 0,-3 1-5594,0 3 5560,-2 1 1353,-4 4-1342,-5 3-111,-1 4 858,-2 4-847,0 2-135,0 0-34,3 3 3460,2 9-3393,-1 2 23,-1 9 22,-5 8 1,-1 1-23,-2 3 0,0-2 0,0-2 22,-2-9-22,0-6 23,2-5-12,1-5 45,1-2 168,1 0-44,0-2 78,2 0 33,-3-1-168,1 0 0,-3 0 34,0 0 101,-2 0-236,4 0-33,-1 0-112,3 0 67,0 0 0,2-2 22,6-1-11,3-1 23,5 0 44,10 0-22,-7 0 11,5 1 1,-7 3 10,-6 0 12,-1 0-1,-5 0 12,-1 0 33,-1 0-940,-1 0-102,2 0 337,3-2 627,7-13 0,-5 8 0,2-8 0</inkml:trace>
  <inkml:trace contextRef="#ctx0" brushRef="#br0" timeOffset="-168628.46">17398 12668 9229,'-2'28'4,"1"-1"0,0 2 0,0-3 52,1-6 33,0 5 46,0-8-79,0-2-23,0-1-33,0-2 11,3-1-11,2 0 0,2-1-11,1 1 0,1-1-112,-1-3-45,0-3-168,-3-2 168,8-5 179,-3-8-22,8-7-242,-5-1 1,-2-2 6,6-12 184,-2 4 1,0 0 61,-5 5 683,5-8 1009,-12 26-1288,-2 1-360,-1 4-156,0 1 101,0 6 11,0 1 11,0 9 12,0 2-23,0 3 0,1 0 0,1-1 33,0 2 91,0-3-46,0 0-78,0-2 78,-2-2-55,1-4-12,-1-2 23,0-5-34,0-2-628,1-2-806,4 0 1434,-2-4 0,2 3 0,-4-4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9T13:23:23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23401 16649 24575,'38'0'0,"-2"0"0,1 0 0,0 0 0,0 0 0,0 0 0,0 0 0,0 0 0,0 0 0,-1 0 0,1 0 0,-1 0 0,2 0 0,0 0 0,-2 0 0,1 0 0,-2 0 0,-1 0 0,-4 0 0,-1 0 0,10-1 0,-4 0 0,-3 0 0,-1 0-1418,7 1 1,-1-2 0,-3 2 1417,7-3 0,-8 0 0,-23 0 0,-8 1 0</inkml:trace>
  <inkml:trace contextRef="#ctx0" brushRef="#br0" timeOffset="2870">24136 16699 24575,'-9'0'0,"1"2"0,0 0 0,2 2 0,0 0 0,3 1 0,-1-3 0,1 2 0,-2-4 0,3 4 0,-2-4 0,-1 8 0,-2-7 0,0 6 0,2-4 0,-3 3 0,0 0 0,0 0 0,0-2 0,4 3 0,-1-5 0,3 3 0,-5-1 0,5 0 0,-4 0 0,2 0 0,-1-2 0,2 1 0,-4 3 0,2 0 0,-1 0 0,2 0 0,1-2 0,1-1 0,-2 2 0,0 2 0,-6 4 0,4-3 0,-8 7 0,11-8 0,-5 6 0,6-9 0,-1 6 0,-1-6 0,0 4 0,-2-2 0,1 6 0,1-3 0,-3 2 0,3-2 0,-4 3 0,1-3 0,1 1 0,1-2 0,1 2 0,0-3 0,0 7 0,1-9 0,0 2 0,2-3 0,-1 2 0,2 5 0,-4 6 0,4-2 0,-3 0 0,3-7 0,0-2 0,0 0 0,0-2 0,2 8 0,2-2 0,1 5 0,2-6 0,-4-3 0,4 0 0,-6-2 0,4-2 0,-3-1 0,0 1 0,1 0 0,-1 0 0,2-2 0,5 0 0,0-2 0,6 2 0,-4 0 0,1 0 0,-4 0 0,1 0 0,0 0 0,-2 0 0,1 0 0,-5 0 0,1 0 0,0 0 0,8 0 0,-4 0 0,7 0 0,-7 0 0,1 0 0,0 0 0,-3 0 0,-2-2 0,1 2 0,-2-2 0,4 2 0,-3 0 0,1 0 0,-1 0 0,0-1 0,-1 0 0,1 0 0,-1 1 0,-1 0 0,0 0 0</inkml:trace>
  <inkml:trace contextRef="#ctx0" brushRef="#br0" timeOffset="4120">24602 16904 24575,'18'2'0,"0"-1"0,12 1 0,2-2-1071,-10-2 1,1-2 1070,-3 0 0,1 0 0,-3-1 0,1 0 688,10-2-688,-10 5 353,-8 1-353,-1 0 0,-6 0 0,24 2 0,-9 0 0,1-1 0,-1 2 1100,-2-2-1100,-2-2 0,-14 4 0,0-4 0,-5 4 0</inkml:trace>
  <inkml:trace contextRef="#ctx0" brushRef="#br0" timeOffset="5056">24603 17060 24575,'3'0'0,"9"0"0,20 10 0,-5-7 0,8-3 0,3-1 0,-4 2-1043,-4 1 1,-2 1 0,2 1 0,3-2 1042,-3-2 0,4 0 0,2 0 0,1-1 0,2 0 0,-2 0 0,-3 0 0,-3 0 0,7 1 0,-4 0 0,-1 0 0,1 0 0,0-1 0,3 0 0,-1 0 0,-4 0 0,-5 1 0,-2 0 0,-7 0 0,-7 0 0</inkml:trace>
  <inkml:trace contextRef="#ctx0" brushRef="#br0" timeOffset="7963">25812 16871 24575,'12'-13'0,"5"0"0,3-5 0,5 0-1185,3-4 1185,0 3 0,-12 6 0,0 0 0,11-3 0,-3-6 0,-1-1 0,-4 7 193,-1-4 1,-2 0-194,-11 10 196,-1-2-196,-1 4 0,-1 2 0,0 7 602,-1 3-602,-1 8 0,3-5 0,-3 7 0,2-7 0,0 23 0,2-6 0,1 2 0,-1 3 0,0 3 0,0-5 0,1 3 0,-1 1 0,0-3-1103,-1 9 1,-1-2 1102,1-6 0,0 1 0,0-4 0,-2 10 0,1-15 0,-2-10 0,-2 4 0,-3-2 0,2-4 0,-6 9 2205,7-5-2205,-7 3 0,5-5 0,0-1 0,4-9 0,5-1 0,2 0 0,1-2 0,-4 1 0,-1 0 0,-1 0 0,0-1 0,-7 2 0,-6-6 0,-11-1 0,5 0 0,-13 2 0,13 3 0,-16 5 0,6 0 0,4 3 0,4-1 0,8-1 0,4-1 0,2 0 0,1-3 0,0 2 0,6 0 0,1 0 0,5 2 0,1 0 0,-1 1 0,-2-3 0,0 1 0,-2-2 0,-1 0 0,10 1 0,4-2 0,13 2 0,6-2 0,-7 0 0,0 0 0,-4 0 0,0 0 0,-3 0 0,-2 0 0,7 0 0,-24-2 0,3 2 0,-2-2 0,0 2 0,4 0 0,1 0 0,-4 0 0,1 0 0</inkml:trace>
  <inkml:trace contextRef="#ctx0" brushRef="#br0" timeOffset="8959">26781 16908 24575,'18'0'0,"-1"3"0,10-2 0,3-1-1683,-5 0 0,0-1 1683,7 1 0,-1-1 0,-6-2 0,-3 0 263,13 2 1,-20-1 0,-7 2 0</inkml:trace>
  <inkml:trace contextRef="#ctx0" brushRef="#br0" timeOffset="13231">27561 16563 24575,'8'27'0,"2"8"0,-3-7 0,1 2 0,-1-4 0,-2-1-762,0 0 0,0-1 762,1 12 0,-4-14 0,-1-1 0,0 5 0,-2-1 0,0-3 0,-1 0 0,-1 1 0,-2-2 495,-1 1-495,-2-4 252,2-5-252,-1-6 0,-1 2 0,2-8 777,-2 5-777,1-4 0,-1 1 0,-4 0 0,5-2 0,-3 1 0,-2-17 0,6 2 0,-14-15 0,8 2 0,-3 2 0,2 6 0,-2 1 0,-8-3-465,6 6 1,-2 0 464,2 5 0,0 2 0,-1-3 0,0 1 0,-2-2 0,2 1 0,-5-4 0,6 2 0,15 2 0,2 1 0,8-11 0,3-6 0,14-2-235,-14 10 1,0-2 234,5 2 0,0 1 0,-6-1 0,-1 0-145,4-1 0,-1 1 145,0-8 0,0 0 0,-2 8 0,-4 0 0,1 6 1376,-3-2-1376,9-2 0,3-2 0,15-1-480,-14 10 0,0 0 480,3 0 0,4 0-205,4-1 0,2-3 1,-2 2 204,4 0 0,-2 0 0,-4 1 0,0 1 0,-3 1 0,4 0 0,-19 6 0,-5 2 0,3 3 0,10 5 1231,-7-1-1231,9 2 655,-14-5-655,4 2 0,-1 3 0,-1-2 0,0 1 0,-2-1 0,2 6 0,-1 7 0,0 8 0,-9-3 0,-2-1 0,-3 1 0,1-5 0,-1-3 0,0-11 0,3 1 0,0-5 0,-2 1 0,1-2 0,-2 0 0,3 1 0,-2 1 0,0 3 0,-4-3 0,3 4 0,-4-4 0,3 2 0,-1-3 0,2-1 0,3 0 0,-1 1 0,2 1 0,0 0 0,-1 3 0,2-2 0,-2-2 0,4 1 0,-4 0 0,3-1 0,-3 3 0,3 0 0,-7 9 0,3-5 0,-2 4 0,4-10 0,4 0 0,-3 11 0,4-5 0,-3 13 0,3-15 0,0 3 0,0-5 0,0 2 0,0 1 0,0 3 0,0-2 0,2 3 0,-1 0 0,0-5 0,-1 5 0,2-6 0,3 5 0,9 2 0,-4 2 0,9 10 0,-13-11 0,8 13 0,-8-18 0,3 8 0,3-3 0,-5 3 0,6-2 0,-7-4 0,-1-5 0,1-1 0,-1-2 0,8 8 0,-1 0 0,-1 0 0,-2-3 0,-6-7 0,11 11 0,-4-7 0,9 7 0,-13-9 0,0 0 0,-4-1 0,3 0 0,-3 1 0,1-1 0,1 4 0,1 0 0,1 2 0,0-1 0,-2-3 0,-2-2 0,0-2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9T13:35:53.7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7918 3599 24575,'6'30'0,"-4"-5"0,0 9 0,-2-10 0,-2 1 0,2-4 0,-2-2 0,2 4 0,0-7 0,0 0 0,0-6 0,0-3 0,0 9 0,0-5 0,0 17 0,2-14 0,-2 4 0,4-14 0,-4 5 0,2-1 0,-2 6 0,0 5 0,0 6 0,0-5 0,0 4 0,-2-12 0,1-3 0,0 0 0,1-5 0,0 1 0,0-1 0,0 0 0,-2-2 0,2 3 0,-2-4 0,2 2 0</inkml:trace>
  <inkml:trace contextRef="#ctx0" brushRef="#br0" timeOffset="1150">7984 3911 24575,'15'-13'0,"-3"3"0,16-8 0,-11 6 0,1 1 0,4-4 0,2 0 0,-2 1 0,0 0-391,-1 4 0,-1-1 391,7-8 192,1 8-192,-13-2 0,-3 6 0,-10 7 0</inkml:trace>
  <inkml:trace contextRef="#ctx0" brushRef="#br0" timeOffset="2220">8090 3910 24575,'6'15'0,"3"-4"0,1 8 0,5-4 0,-6-2 0,5 0 0,-6-2 0,5-2 0,-2 3 0,5 2 0,-7-4 0,0 2 0,-3-4 0,-2 4 0,3-3 0,-3 1 0,-1-7 0,1 1 0,-2-2 0,-2 0 0</inkml:trace>
  <inkml:trace contextRef="#ctx0" brushRef="#br0" timeOffset="4123">8379 4205 24575,'-2'13'0,"1"-6"0,1 8 0,2 2 0,-2-7 0,4 15 0,-2-9 0,7 6 0,-4-9 0,5-6 0,-1-1 0,-3-5 0,3 3 0,-5-4 0,1 0 0,-1-1 0,4-2 0,-3-1 0,0 0 0,0-1 0,-2 1 0,2 0 0,-5 1 0,2 1 0,-2-3 0,0-2 0,0 2 0,0-3 0,-2 4 0,2-1 0,-2-1 0,2 2 0,0-1 0,0 1 0,-4-3 0,4 3 0,-6-4 0,4 6 0,-1 0 0,-3-1 0,0-2 0,-3-1 0,1 0 0,-1 2 0,-7-9 0,8 9 0,-6-5 0,11 7 0,-1 0 0,0 0 0,1 0 0,-1 2 0,2 0 0,0 0 0</inkml:trace>
  <inkml:trace contextRef="#ctx0" brushRef="#br0" timeOffset="5928">7863 3370 24575,'28'0'0,"-5"0"0,3 0 0,11-2 0,0 1 0,-9 1 0,-2-1 0,3 0 0,-4 0 0,-8 3 0,-9 0 0,12 5 0,-14-3 0,28 8 0,-14-8 0,7 0 0,1-1-482,-9-2 0,0-2 482,7 1 0,-2 0 0,2 0 0,-7 2 0,-17 0 0,-4 0 0,0 0 0,1-2 0</inkml:trace>
  <inkml:trace contextRef="#ctx0" brushRef="#br0" timeOffset="7573">8326 3281 24575,'7'3'0,"-3"-1"0,0 0 0,5 2 0,4 9 0,6-5 0,2 10 0,-6-9 0,-5 2 0,-2-4 0,-3 1 0,7-2 0,-6 6 0,3-7 0,-2 5 0,-3-7 0,4 3 0,-4 0 0,4 0 0,5 19 0,-7-15 0,4 11 0,-14-19 0,-6 2 0,-6 2 0,-3-1 0,0 3 0,-6 5 0,7-6 0,0 0 0,7 0 0,1-2 0,6-4 0,1 0 0,-3 3 0,4-2 0,-2 2 0,4-2 0</inkml:trace>
  <inkml:trace contextRef="#ctx0" brushRef="#br0" timeOffset="10392">7511 3224 24575,'0'11'0,"0"1"0,0 3 0,0-1 0,0 11 0,0-6 0,0 7 0,0-5 0,0-6 0,0 10 0,0-8 0,0 8 0,0-10 0,0 4 0,0-4 0,2 5 0,-1-3 0,1 4 0,-2-7 0,0 4 0,0-3 0,2 3 0,-1-3 0,1-1 0,-2 1 0,0-4 0,0 3 0,0-5 0,0 5 0,-2-2 0,1 0 0,-3 2 0,1-2 0,2 6 0,0 6 0,3-1 0,-2 3 0,2-11 0,-1 2 0,1-6 0,-2 4 0,0-7 0,-2 4 0,1-2 0,-4 3 0,4-4 0,-1 2 0,3-1 0,3 5 0,-1 1 0,0 3 0,-1-9 0,-2 4 0,-3-2 0,1 1 0,-1 0 0,3-4 0,2 2 0,-1 2 0,1-2 0,-2 0 0,0-2 0,0-1 0,0 0 0,0 1 0,0 6 0,2-3 0,-2 7 0,2-5 0,0-1 0,-1 0 0,1-5 0,0 4 0,-2-6 0,2 2 0,-2-1 0,0 0 0,0 6 0,0-4 0,0 0 0,6 0 0,-2-2 0,5 3 0,-7-2 0,0-3 0,-1-1 0,-1-4 0,2 3 0,-2-4 0,0 3 0</inkml:trace>
  <inkml:trace contextRef="#ctx0" brushRef="#br0" timeOffset="12176">8735 3369 24575,'7'13'0,"-3"-4"0,4 15 0,-1 2 0,-3 0 0,7 6 0,1 0 0,-2 3 0,1-12 0,6 6 0,0 0 0,-4-4 0,-3-1 0,-1-2 0,8 9 0,3 2 0,-6-6 0,-10-4 0,4-1 0,-5 0 0,2 3 0,-3-5 0,1 5 0,-3-5 0,-5 13 0,3-11 0,-3 11 0,1-10 0,1-5 0,0 3 0,0-12 0,0-1 0,1 4 0,0 5 0,0 0 0,1 4 0,-3-10 0,2 9 0,-1-12 0,1 7 0,2-10 0,0 0 0,0-2 0,0 3 0,0-2 0,0 2 0,2-4 0,-2 0 0,2-2 0</inkml:trace>
  <inkml:trace contextRef="#ctx0" brushRef="#br0" timeOffset="13153">9123 3788 24575,'21'0'0,"0"0"0,13 0 0,1 0 0,-5 0 0,-1 0 0,-6 0 0,-18 0 0,-4 0 0</inkml:trace>
  <inkml:trace contextRef="#ctx0" brushRef="#br0" timeOffset="14295">9093 3983 24575,'10'-2'0,"-1"2"0,4-2 0,-1 2 0,4 0 0,1 0 0,2 0 0,16 0 0,4 0 0,-20 0 0,1 0-177,5 0 1,3 0-1,-6 0 177,1 0 0,-8 0 0,-6 0 0,-5 0 0,-3 0 0</inkml:trace>
  <inkml:trace contextRef="#ctx0" brushRef="#br0" timeOffset="17427">9833 3765 24575,'6'0'0,"6"0"0,4 0 0,6 0 0,0 0 0,7 0 0,-12-2 0,10-2 0,-17-4 0,7 0 0,-9-2 0,0 4 0,2-18 0,-7 11 0,2-12 0,-7 16 0,0 1 0,-3-1 0,1 2 0,-1-3 0,0 2 0,1 0 0,-1 0 0,0 2 0,0-1 0,-1 2 0,5 1 0,-7 2 0,6 0 0,-4 1 0,3 0 0,-3 0 0,-1 6 0,-1 0 0,-12 14 0,12-11 0,-6 10 0,8-14 0,4 7 0,-4 0 0,3 6 0,-2 2 0,0 13 0,-1-4 0,1-5 0,0 0 0,-1 7 0,3-11 0,0 0 0,-4 1 0,4 11 0,-2-14 0,1 11 0,3-13 0,-1 1 0,2 2 0,0-5 0,0 4 0,-2-6 0,0-5 0,0 0 0,1-8 0,1 4 0,0-4 0</inkml:trace>
  <inkml:trace contextRef="#ctx0" brushRef="#br0" timeOffset="18630">9886 3910 24575,'0'11'0,"0"2"0,4 4 0,4 5 0,2 1 0,0-1 0,0-4 0,-3-4 0,7 5 0,-6-10 0,3 4 0,-7-13 0,1 4 0,2-4 0,3 8 0,-3-7 0,0 4 0,-3-5 0,-1 0 0,2 0 0,0 0 0,-2 0 0,-1 0 0</inkml:trace>
  <inkml:trace contextRef="#ctx0" brushRef="#br0" timeOffset="19730">9931 3938 24575,'12'-5'0,"-1"-1"0,-3 3 0,1-1 0,-1 0 0,10-7 0,-8 3 0,8-2 0,-5 1 0,-5 7 0,4-9 0,-2 2 0,-1-2 0,6 0 0,-3 2 0,-3 4 0,0-2 0,-7 5 0,1 0 0,-2 2 0,0 1 0,-1 0 0</inkml:trace>
  <inkml:trace contextRef="#ctx0" brushRef="#br0" timeOffset="20848">10162 4158 24575,'-8'0'0,"2"1"0,3 0 0,1 1 0,0 0 0,0 2 0,-3 11 0,5-4 0,-3 9 0,1 1 0,2-2 0,1 3 0,0-1 0,1-10 0,2 4 0,6-13 0,6-2 0,1 0 0,8-3 0,-12-7 0,11 0 0,-11-2 0,6 0 0,-10 1 0,-1 2 0,-3-11 0,-1 7 0,-4-6 0,-4 9 0,-1 3 0,1 1 0,3 2 0,1-1 0,-2-1 0,0-3 0,-24-7 0,12 3 0,-12 2 0,17 4 0,3 7 0,0-2 0,-4 2 0,3 0 0,0 0 0,5 0 0,0 0 0</inkml:trace>
  <inkml:trace contextRef="#ctx0" brushRef="#br0" timeOffset="57909">10548 3955 24575,'12'0'0,"-1"0"0,-6-1 0,0-1 0,-3-1 0,0-4 0,-1 1 0,3-2 0,-1-4 0,2 5 0,1-10 0,-4 11 0,3-11 0,-4 11 0,3-5 0,-1 5 0,1 1 0,-3 1 0,0 2 0,0-3 0,0 2 0,4-7 0,1 0 0,-1-2 0,3 2 0,-8 2 0,3 2 0,-1-2 0,0 2 0,0-6 0,-2 5 0,2-3 0,0 2 0,0 0 0,0-1 0,-2 1 0,0 2 0,0 3 0,0-1 0,5 11 0,-1 4 0,7 11 0,-3 0 0,5 2 0,-4 2 0,0-3 0,0 11-1013,-2 2 1013,-3-15 0,-1-1 0,-1 1 0,-1-1 0,2 14 0,-5-11 0,4 3 0,-5-17 0,1 3 0,-2-12 1013,0 2-1013,2-4 0,-1 2 0,4-2 0,-3 0 0,2-2 0,-4-4 0,1 1 0,-1-1 0,2 5 0,0-1 0,2 0 0,0 2 0,-2-1 0,4 1 0,-4-2 0,2 1 0,0-7 0,0 1 0,0-2 0,0 4 0,0 4 0,-4 1 0,3 2 0,-4 0 0,1 2 0,-5-2 0,-1 0 0,0 0 0,3 0 0,1 0 0,2 0 0,-1 0 0,1 0 0,-1 0 0,3 0 0,0 0 0</inkml:trace>
  <inkml:trace contextRef="#ctx0" brushRef="#br0" timeOffset="61706">10865 3895 24575,'8'-13'0,"-2"4"0,5-5 0,-7 6 0,9-8 0,-11 7 0,4-1 0,-3 5 0,-1-1 0,10 14 0,-10-10 0,10 12 0,-12-18 0,5-1 0,-4-3 0,5-1 0,-4 4 0,1 3 0,0-2 0,1-4 0,-1 0 0,0-1 0,-3 5 0,0 4 0,-3 2 0,-4-1 0,-1 2 0,0 0 0,1 1 0,1 0 0,-2 0 0,2 0 0,-1 0 0,5-2 0,-3 0 0,1-1 0,-3-4 0,-1 5 0,-1-6 0,3 5 0,-2-3 0,3 4 0,-2 0 0,-2 6 0,-6 4 0,5-1 0,-5 6 0,8-9 0,-2 5 0,2-3 0,2-1 0,0 3 0,-4 26 0,6-3-461,-2-7 1,3 1 460,3-4 0,1-3 0,1 10 0,2-2 0,-1-11 0,-2-3 0,-2-6 0,4 19 0,-1-15 921,1 13-921,-2-15 0,0-4 0,-2 2 0,2 0 0,-2 3 0,0-2 0,1 1 0,1-1 0,2-2 0,-2 3 0,2-6 0,14 9 0,5 0 0,0 1 0,-3-4 0,-17-8 0,1 0 0,0-1 0,-1 0 0,1-2 0,5-2 0,-2 1 0,5-4 0,-4 7 0,-1-7 0,1 4 0,-1-3 0,5-1 0,-3 1 0,3 1 0,-3-3 0,4-2 0,1-5 0,8-11 0,-7 8 0,8-8 0,-14 17 0,3-5 0,-9 9 0,3-2 0,-1-1 0,3 0 0,5-10 0,-4 9 0,3-9 0,-1 7 0,-6 0 0,2 2 0,-3 6 0,-2 1 0,0 1 0,-2 1 0,0 9 0,0-2 0,0 5 0,0-5 0,0 0 0,0 12 0,0-3 0,0 20 0,0-20 0,0 8 0,0-16 0,4 7 0,-1 0 0,6 5 0,-4-1 0,4-6 0,-4-1 0,1-6 0,-2-1 0,0-6 0,-1-6 0,1 1 0,2-8 0,1-3 0,4-6 0,0-3 0,-1 4 0,0 1 0,0-4 0,4-7 0,-11 21 0,0 6 0,-2 3 0,2 1 0,-3-2 0,2 2 0,-1 0 0,0 2 0,-2 4 0,1 9 0,-2 7 0,4 7 0,0-6 0,3-1 0,3-3 0,-5-6 0,5 4 0,-6-5 0,3 1 0,-2 0 0,1-4 0</inkml:trace>
  <inkml:trace contextRef="#ctx0" brushRef="#br0" timeOffset="63645">11470 3852 24575,'4'-14'0,"0"6"0,-2-7 0,2 11 0,-4 7 0,2 2 0,-4 2 0,2 2 0,-4 1 0,4 2 0,0 8 0,5 4 0,1 8 0,2-2 0,1 0 0,1-5 0,-4-10 0,3-1 0,-4-14 0,2 0 0,3-6 0,1 1 0,3-7 0,0-3 0,1-8 0,2-1 0,0-2 0,-7-6-489,-3 9 1,-2 0 488,1-13 0,-6 17 0,0-1 0,0-3 0,0 1 0,0 2 0,0-1 0,0-7 0,0 1 0,0 5 0,0 1 0,0-4 0,0 0 0,0 5 0,0 0 0,0 0 0,0 0-267,0-15 267,0 0 0,0 12 0,-2 3 0,-2 1 0,-5-1 0,-3-9 0,0 14 0,5 8 0,1 0 963,4 7-963,-2 4 281,2 8-281,-1 2 0,0 0 0,2-5 0,0-2 0,1-2 0,3 4 0,1 4 0,7 6 0,-2 4 0,2 0 0,-1-6 0,-5-5 0,3-2 0,-5-4 0,0 0 0,-1 0 0,0 0 0,3 9 0,1-5 0,-1 5 0,2-5 0,-2-1 0,1-1 0,-4-3 0,1-1 0,-1-2 0,2 0 0,2 1 0,3 3 0,8 10 0,-6-8 0,1 4 0,-5-12 0,-4-2 0,4 0 0,-7 1 0,2 1 0</inkml:trace>
  <inkml:trace contextRef="#ctx0" brushRef="#br0" timeOffset="65065">11731 3998 24575,'0'5'0,"-5"1"0,4-1 0,-5-1 0,5 3 0,0 3 0,0 3 0,2 0 0,2 2 0,0-6 0,0-1 0,-1-5 0,22-17 0,-16 10 0,16-11 0,-22 13 0,1 0 0,-2-3 0,0 2 0,-1-3 0,-1 0 0,0-2 0,-1 2 0,2 0 0,0 1 0,0 1 0,-1-1 0,0 1 0,-7-8 0,7 4 0,-7-5 0,8 7 0,-2 2 0,-1-1 0,0 2 0,-2-1 0,1 4 0,-11 0 0,8 0 0,-8 0 0,9 0 0,4 3 0,-4-2 0,4 4 0,-1-3 0,1 4 0,-4-2 0,5 2 0,-6 0 0,8-4 0,-5 1 0,6-3 0</inkml:trace>
  <inkml:trace contextRef="#ctx0" brushRef="#br0" timeOffset="66813">12198 3655 24575,'-6'2'0,"-5"-2"0,4 2 0,6 0 0,35 1 0,-11 0 0,3 1 0,9-1 0,4 1 0,-5-1 0,-6 0 0,-2-1 0,12 2 0,-9-1 0,-25-3 0,-3 0 0</inkml:trace>
  <inkml:trace contextRef="#ctx0" brushRef="#br0" timeOffset="67988">12289 3880 24575,'19'0'0,"0"0"0,-1 0 0,2 0 0,5 0 0,3-2 0,-2 2-544,-2-1 1,-2 1 543,1-3 0,-2 0 356,-3 1-356,-8-1 0,-3 1 0,-6 2 0</inkml:trace>
  <inkml:trace contextRef="#ctx0" brushRef="#br0" timeOffset="70955">12798 3477 24575,'16'-10'0,"-1"1"0,9-10 0,-2 6 0,3-3 0,-2 2 0,-7 3 0,-1 0 0,7-4 0,3-2 0,-7 5 0,-11 4 0,-1-4 0,-6 7 0,-3-5 0,-1 2 0,-2-1 0,0 0 0,0 2 0,4 2 0,-10-2 0,10 0 0,-9-2 0,9 4 0,-1-1 0,0 3 0,2-1 0,-4-4 0,2 2 0,-3-1 0,-1-2 0,2 4 0,-3-4 0,4 7 0,-3-3 0,1 4 0,0-1 0,3 2 0,-1 0 0,-1 0 0,1 0 0,-6 6 0,-3 0 0,1 4 0,-1-1 0,3 6 0,-3 13 0,3 1 0,3-3 0,2 0 0,2-1 0,2-6 0,0 0 0,1 4 0,0 0 0,0 7 0,0-3 0,1-2 0,1 2 0,-1-7 0,1 0 0,2 6 0,0 3 0,0-3 0,-1-7 0,-1-1 0,2 7 0,0-3 0,-1-5 0,-3-1 0,2-3 0,-2 2 0,0-7 0,0 0 0,0 1 0,0 6 0,2-4 0,-2 3 0,2-2 0,-2-1 0,0 4 0,0-3 0,0 1 0,-2-2 0,2 1 0,-4-2 0,4-4 0,-3 0 0,3-3 0,0 1 0,0 0 0,0 3 0,2-4 0,-1 2 0,0-5 0</inkml:trace>
  <inkml:trace contextRef="#ctx0" brushRef="#br0" timeOffset="71922">12881 3727 24575,'24'-12'0,"-3"-3"0,5-5 0,-9 0 0,-1-1 0,0 4 0,0-1 0,1 3 0,-4 8 0,4-1 0,-6 0 0,-3 2 0,-1 1 0,-2 2 0,-3-1 0,0 4 0</inkml:trace>
  <inkml:trace contextRef="#ctx0" brushRef="#br0" timeOffset="72769">12935 3725 24575,'2'20'0,"0"0"0,2 14 0,9-1 0,0-2 0,-1-9 0,1 1 0,-3-6 0,-1 0-339,3 8 1,1-2 338,2 4 0,-2-2 167,-2-3-167,1-2 0,-4-7 0,0-4 0,-6-7 0,-1 0 0</inkml:trace>
  <inkml:trace contextRef="#ctx0" brushRef="#br0" timeOffset="74358">13314 3856 24575,'2'-15'0,"-2"4"0,4-19 0,-4 11 0,4-4 0,-4 8 0,7-3 0,-5 8 0,5-5 0,-3 3 0,6-2 0,-3 1 0,2 3 0,-3 2 0,9 1 0,-1-3 0,8-1 0,-12 4 0,0 3 0,-7 2 0,0 2 0,2 2 0,14 21 0,5 10 0,-9-10 0,0 0-860,4 4 0,2 1 1,-2 0 859,-3 3 0,-1-4 0,-2-8 0,-2 0 0,-1 9 0,-3 0 0,-2 3 0,-3 5 0,-10-23 0,2-5 0,-3-4 0,4-5 2579,-3-13-2579,5 1 0,-4-5 0,2 11 0,2 2 0,-1 1 0,3-2 0,-5 1 0,6-2 0,-10 2 0,9-1 0,-4 2 0,3 0 0,0 1 0,0 1 0,0 0 0</inkml:trace>
  <inkml:trace contextRef="#ctx0" brushRef="#br0" timeOffset="76154">13785 3847 24575,'6'0'0,"-3"-2"0,3-6 0,-2 0 0,8-8 0,5-3 0,-2 2 0,6-13 0,-10 16 0,-2-11 0,-7 13 0,-3-6 0,-3 3 0,2 4 0,-5-2 0,3 8 0,-2-1 0,-9 17 0,-1 2 0,-7 4 0,3 2 0,5 4 0,6-5 0,3 13 0,6-8 0,0 12 0,3-1 0,0-1 0,0 3 0,1-6 0,3-3 0,0-12 0,0-5 0,0-4 0,-6-2 0,3-4 0,0 2 0,3-12 0,8 5 0,9-18 0,-1 10 0,2 0 0,-10 0 0,0-1 0,9-2 0,-4 3 0,-14 3 0,1 6 0,-9 16 0,-1-4 0,1 7 0,7-12 0,2-2 0,2-5 0,2-2 0,0-2 0,15-16 0,-7 8 0,-4 2 0,-2 1 0,-2 0 0,-5 7 0,-3 11 0,-3 4 0,-2 9 0,2 0 0,-2 4 0,2-3 0,-2 0 0,1 2 0,-1 7 0,2-24 0,0-3 0</inkml:trace>
  <inkml:trace contextRef="#ctx0" brushRef="#br0" timeOffset="78210">14313 3553 24575,'5'23'0,"-1"5"0,-1 5 0,-3-1 0,0 0-1182,1-4 1,0 2-1,0-3 1182,0 0 0,1-3 0,1 11 1061,5-6-1061,-4-9 591,1-1-591,-3-8 0,5 5 0,4-2 1853,1 4-1853,1-6 40,-4-7-40,0-3 0,-3-4 0,-1-2 0,3-5 0,-2 2 0,5-8 0,7-12 0,-6 6 0,3-11 0,0-1 0,-4 3 0,-2 7 0,1-5 0,-2 5 0,-1-3 0,0 4 0,-1-1 0,-3 3 0,0 0 0,-1-9 0,-1-3 0,1 3 0,-1-1-903,0 0 0,0-2 0,0 2 903,-1 1 0,0 2 0,2-5 0,-1 2-41,2-4 41,-2 12 0,1-4 0,-6 9 0,1-3 0,-5 7 2702,5 2-2702,-1 2 48,0 7-48,0 0 0,-5 2 0,-3 5 0,7 1 0,-10 5 0,9-4 0,-4 1 0,4 1 0,1 0 0,0 16 0,3-6 0,-1 14 0,3-11 0,0 14 0,0-15 0,0 5 0,-2-12 0,0 1 0,0-3 0,4 1 0,4-7 0,3 3 0,-2-3 0,0 2 0,-2 1 0,6 7 0,-5-6 0,7 8 0,-10-13 0,8 3 0,-7-6 0,1-4 0,-1 2 0,3-6 0,-3 5 0,2-3 0,-5 3 0,-1 0 0</inkml:trace>
  <inkml:trace contextRef="#ctx0" brushRef="#br0" timeOffset="87162">8947 5092 24575,'2'-9'0,"2"3"0,-2-3 0,0-1 0,0-1 0,-1 2 0,0 3 0,0 3 0,1-5 0,0 3 0,0-7 0,4 9 0,-6-10 0,9 8 0,-7-7 0,6 4 0,-3-1 0,5-3 0,-5 2 0,3-2 0,-5 4 0,2 1 0,-2-2 0,2 4 0,-1-3 0,0 6 0,0 10 0,10 12 0,-6 3 0,16 5 0,-9-8 0,0-7 0,-1 0 0,-11-7 0,0 0 0,0-2 0,-3-1 0,2 3 0,0 2 0,0 1 0,0 1 0,2 5 0,-3-7 0,1 6 0,0-8 0,-2 1 0,2-2 0,-2-1 0,0 2 0,0 6 0,2 1 0,3 8 0,1-6 0,-1-2 0,-1-1 0,-3-11 0,1 6 0,-2-10 0,2 4 0,0-4 0,0 1 0,0-2 0,0 1 0,3-5 0,-4-7 0,3-1 0,-3-5 0,5-3 0,-3 12 0,2-11 0,0 12 0,-2-4 0,5-5 0,-1 0 0,2-1 0,-2 4 0,1 4 0,-5 4 0,2 2 0,-3 3 0,0 2 0,1 0 0,3-1 0,2-2 0,3 0 0,-2 1 0,-3 6 0,-3 5 0,2 4 0,4 13 0,-1-7 0,5 15 0,-3-15 0,2 7 0,-2-1 0,4 9 0,-5-7 0,-1 0 0,-4-12 0,-3-3 0,3 2 0,-2-3 0,0 7 0,1-7 0,-3 3 0,2-1 0,-2-4 0,4 1 0,-4-1 0,2-4 0,-1-1 0,0 0 0,0-2 0</inkml:trace>
  <inkml:trace contextRef="#ctx0" brushRef="#br0" timeOffset="88818">9722 5288 24575,'-4'4'0,"2"0"0,-3 13 0,4-9 0,-1 4 0,3-8 0,2-4 0,1 2 0,0-2 0,1 0 0,-1 0 0,-1 0 0,1 0 0,0 0 0,-1-2 0,1 0 0,-1-2 0,6 0 0,-4 2 0,5-2 0,-3 1 0,1-1 0,1 0 0,-3 0 0,1 0 0,-2-2 0,0 4 0,-2-4 0,2 4 0,1-5 0,-2 3 0,2-5 0,-3 4 0,-1 1 0,0-2 0,1 4 0,-2-4 0,2 1 0,0-8 0,-1 2 0,-2-8 0,-2 12 0,-1-5 0,0 7 0,1 1 0,-4 2 0,-2 1 0,-5-3 0,5 0 0,-2 0 0,6 1 0,-1 1 0,-12-4 0,2 0 0,-2 3 0,6-1 0,3 4 0,3 0 0,-5 2 0,1 0 0,-3 0 0,4 1 0,1-1 0,4 0 0,-3 3 0,-4 3 0,4 1 0,-4-1 0,9-2 0,-3-4 0,2 1 0,2-1 0,-2 0 0</inkml:trace>
  <inkml:trace contextRef="#ctx0" brushRef="#br0" timeOffset="90548">10149 4886 24575,'-2'15'0,"-2"-1"0,3-2 0,-1 0 0,2-1 0,0 4 0,0 0 0,0 6 0,0-3 0,0 1 0,3 2 0,-1-6 0,5 3 0,-1-6 0,0-1 0,-2-6 0,0-1 0,-1-4 0,4-4 0,1-2 0,9-7 0,14-3-812,-1-2 812,-11 6 0,-2 1 0,13-8 0,-6 2 0,-4 4 0,-8 5 0,-8 3 0,-2 4 0,-2 9 0,2 10 812,4 9-812,1-1 0,8 6 0,-5-6 0,5-6 0,-7-8 0,2-10 0,-3-2 0,2 0 0,0 0 0,-1-3 0,7-3 0,2-7 0,9 1 0,-4-9 0,7 8 0,-15-13 0,14 10 0,-17-5 0,0-6 0,-2 3 0,11-8 0,-5-2 0,-5 0 0,-12 9 0,-3 2 0,-2 4 0,1 7 0,2 12 0,2 1 0,2 3 0</inkml:trace>
  <inkml:trace contextRef="#ctx0" brushRef="#br0" timeOffset="91431">10134 5281 24575,'-10'12'0,"7"-6"0,3-5 0,7-3 0,-3 2 0,0 0 0,0 0 0,18 4 0,9 1 0,-8-1 0,2 2-479,6-2 1,3 1-1,1 0 479,-8-1 0,1 0 0,0 1 0,1-2 0,4 0 0,3-1 0,-2 0 0,-1 0 0,-1 1 0,-2-1 0,-1 1 0,15-2 0,-14 1 0,-28-2 0,-9 0 0</inkml:trace>
  <inkml:trace contextRef="#ctx0" brushRef="#br0" timeOffset="92467">10420 5467 24575,'-6'6'0,"-11"4"0,-8 13 0,5-8 0,0 1 0,4 1 0,0 0 0,-7 2 0,2-1 0,4 4 0,-8-2 0,21 14 0,1-16 0,4 1 0,1 0 0,5-5 0,0-3 0,2-1 0,2-4 0,4-3 0,4-1 0,12-2 0,-12 0 0,7 0 0,-20 0 0,1 0 0,-3 1 0,5 2 0,10 1 0,1-1 0,12-1 0,-6-2 0,-8 0 0,-4 0 0,-13 0 0</inkml:trace>
  <inkml:trace contextRef="#ctx0" brushRef="#br0" timeOffset="94123">10958 5264 24575,'5'0'0,"-3"-3"0,3 0 0,-2-11 0,-1 0 0,5-4 0,-2 0 0,5-7 0,-3 12 0,2-6 0,-6 8 0,4 7 0,-2-11 0,3 2 0,2-4 0,-3 2 0,8 5 0,-9 5 0,6 0 0,-9 6 0,11 13 0,3 4 0,12 5 0,-10-4 0,3 4 0,-1-2-565,0-5 1,-2-1 564,0 5 0,-2 0 0,3 0 0,-10-2 0,-2 3 0,-4-5 0,-1 5 0,-3 1 0,0-7 1129,-3 7-1129,-1-10 0,1-1 0,-8-4 0,7-1 0,-5-4 0,1-8 0,2 3 0,-5-7 0,7 6 0,-2 2 0,5-3 0,-1 2 0,0-3 0,-5 0 0,-1-2 0,1 1 0,-3-1 0,7 5 0,-5-1 0,7 0 0,-5-1 0,2 2 0,0-1 0,-2 3 0,2 0 0,1-2 0,1 2 0,0 0 0</inkml:trace>
  <inkml:trace contextRef="#ctx0" brushRef="#br0" timeOffset="96770">11475 5204 24575,'4'-2'0,"-1"1"0,1-2 0,11 0 0,-10-4 0,17-3 0,-11-7 0,1 6 0,-2-1 0,-5 9 0,-3-1 0,-6 6 0,-2-3 0,-9 5 0,5-2 0,0 0 0,-1 0 0,9-4 0,-11 2 0,11-2 0,-9 4 0,7-1 0,-3 1 0,4-2 0,-3 3 0,2-1 0,-4 4 0,1 4 0,-1-3 0,3 6 0,-1 2 0,4-3 0,-1 4 0,1-5 0,0 0 0,1-2 0,-1 0 0,0-1 0,1-4 0,0 2 0,1 1 0,0 0 0,2 6 0,2 3 0,1 2 0,4 9 0,-6-10 0,3-1 0,-6-10 0,3-3 0,-2-1 0,1-1 0,-1 2 0,2-3 0,0 4 0,2 0 0,-1 0 0,2 0 0,-2-2 0,-1-2 0,3 0 0,8-4 0,-3-1 0,9-2 0,0-5 0,-7 4 0,8-4 0,-6 3 0,4-3 0,-4 2 0,3-4 0,2-1 0,-8 7 0,2-1 0,-13 31 0,-1-1 0,0 12 0,0-15 0,0-6 0,0-6 0,2-2 0,0-2 0,2-12 0,5 3 0,0-10 0,2 5 0,1-3 0,3-4 0,0 4 0,2 1 0,-6 5 0,-2 5 0,0-1 0,-5 0 0,2 4 0,-2-2 0,-2 4 0,-1 6 0,1 2 0,-1 6 0,1-3 0,-2-1 0,0-5 0,0 2 0,0-1 0,0 1 0,0 1 0,1-1 0,1-1 0,3 4 0,-1-4 0,0 5 0,1-3 0,-2-3 0,2-3 0,-5-1 0,2-2 0</inkml:trace>
  <inkml:trace contextRef="#ctx0" brushRef="#br0" timeOffset="98069">12000 5296 24575,'0'-4'0,"0"0"0,0 1 0,0 2 0,0 10 0,0-1 0,0 11 0,0-10 0,1 1 0,2 1 0,2-5 0,-1 1 0,4-3 0,-1-4 0,9-7 0,2-3 0,8-7 0,-3 3 0,2-4 0,-8 0 0,-2-3 0,0 2 0,-1 1 0,0 0 0,4-9 0,-1-3 0,-7 5 0,-2-2 0,2-4 0,1-1-279,1 0 1,-1 0 278,-1 2 0,-1-2 0,0 4-714,0 4 0,0 2 714,0-10 0,-1 2 0,-3 6 0,0 3 0,-3-2 0,-1 0 0,1-5 0,0-1 0,-2-2 0,0-1 0,0 1 0,0 2 0,-3 8 0,-1 3 0,-2-6 0,-7 27 517,1 1-517,-6 5 1468,-4 4-1468,1 0 0,0 1 0,-6 6 0,6-1 0,2 0 0,8 5 0,1 5 0,8-1 0,3-11 0,0 1 0,2-9 0,0 4 0,1 2 0,3 1 0,3 2 0,7 10-354,-4-7 1,0 0 353,8 4 0,-5-3 0,-8-11 0,0-3 0,-7-6 0,3-2 0,0-2 707,3 0-707,-2 0 0,1-1 0,-5 2 0,-1 0 0</inkml:trace>
  <inkml:trace contextRef="#ctx0" brushRef="#br0" timeOffset="98958">12326 5153 24575,'6'0'0,"0"0"0,12 2 0,-7 0 0,9 2 0,-11 0 0,-3 0 0,-1-1 0,6-2 0,-4-1 0,17 3 0,-1 1 0,-2 4 0,-1-3 0,-15-1 0,-1-4 0</inkml:trace>
  <inkml:trace contextRef="#ctx0" brushRef="#br0" timeOffset="99825">12342 5330 24575,'29'0'0,"0"0"0,2 0 0,-7 0 0,-3 0 0,-7 0 0,-5 0 0,2 0 0,6 0 0,-8 0 0,5 0 0,-9 0 0,-1 0 0,1 0 0,-2-2 0,3-2 0,-4 2 0,3-1 0</inkml:trace>
  <inkml:trace contextRef="#ctx0" brushRef="#br0" timeOffset="101226">12829 5187 24575,'0'-31'0,"0"12"0,0-16 0,11 12 0,2 0 0,-5-3 0,8-1 0,-1 2 0,-7 7 0,1 1 0,-3 5 0,-3 8 0,3-4 0,0 2 0,-1 0 0,2-1 0,-6 3 0,5 2 0,-4 0 0,0 8 0,-1 3 0,-1 12 0,0-4 0,-1 12 0,0 3 0,0-5-235,0 4 0,-1-1 235,2-10 0,2-1 0,-2-8 0,4-6 0,-2-2 0,0-4 0,1 0 470,-1-2-470,4-14 0,1 5 0,3-13 0,-1 13 0,-2-2 0,2 2 0,-4-3 0,0 8 0,-3 0 0</inkml:trace>
  <inkml:trace contextRef="#ctx0" brushRef="#br0" timeOffset="101571">13049 4979 24575,'-5'16'0,"0"7"0,-3 12-974,2-16 1,0 0 973,3 1 0,-1 0 0,-2 0 0,-1 0 628,1 12-628,-3-2 80,6-14 0,1-5 1,2-7-1</inkml:trace>
  <inkml:trace contextRef="#ctx0" brushRef="#br0" timeOffset="103525">13034 5120 24575,'2'-9'0,"-2"4"0,3-7 0,0 6 0,3-1 0,-1-1 0,5-3 0,7-7 0,-5 3 0,5 2 0,-13 9 0,1 4 0,-3 2 0,4 2 0,-4-2 0,4 3 0,-3-3 0,-3 7 0,4-5 0,-4 10 0,2-9 0,-1 6 0,6 0 0,-2-2 0,4 4 0,-3-5 0,-2 1 0,2-3 0,-4 0 0,2 1 0,-4-3 0,2 5 0,0-3 0,-2 6 0,4 0 0,-2-1 0,1 4 0,3 2 0,-2 3 0,4 3 0,-5-8 0,3-5 0,-4-3 0,1-4 0,-1 4 0,3-3 0,-2 4 0,2 1 0,-2-3 0,0-2 0,-1-2 0,1-2 0,-1 0 0,0 0 0</inkml:trace>
  <inkml:trace contextRef="#ctx0" brushRef="#br0" timeOffset="106849">13497 4851 24575,'-6'13'0,"2"-6"0,-3 12 0,3-12 0,-2 25 0,3-7-317,1-5 0,0 1 317,2 14 0,3-5 0,-1-3 157,4-3-157,-3-9 0,1-6 0,-2-6 0,1-5 0,3 0 477,1-2-477,3-2 0,-3 2 0,4-6 0,-2 7 0,5-8 0,1 3 0,7-6 0,-1-3 0,1 4 0,-5-1 0,-2 7 0,-4-2 0,2 0 0,-3 4 0,4-4 0,-1-4 0,2 4 0,-4-4 0,0 9 0,-5-2 0,0 2 0,-3-1 0,2 1 0,-4 1 0,4-1 0,-3 2 0,0-2 0,-1 2 0,-5 2 0,-2 3 0,-1 1 0,-2 1 0,5 0 0,-2 1 0,4-1 0,-2 10 0,3-4 0,0 10 0,8 8 0,-1-1 0,6 2 0,-1-8 0,-1-5 0,0-6 0,-3-1 0,1-4 0,-2-2 0,12 7 0,-5-10 0,12 6 0,-10-7 0,16 0 0,-18 0 0,9 0 0,-19 0 0,1 0 0,1 0 0,5-8 0,16-8 0,-11-2 0,8-4 0,-17 12 0,-3-11 0,3 13 0,-1-25 0,3 14 0,3-16 0,-4 8 0,2 4 0,-8-6 0,6 16 0,-7-4 0,-2 14 0,-1 1 0,-1 6 0,2-3 0,2 3 0</inkml:trace>
  <inkml:trace contextRef="#ctx0" brushRef="#br0" timeOffset="108069">13610 5278 24575,'-12'-4'0,"2"1"0,4 0 0,0 2 0,8 2 0,1 1 0,11 5 0,3 1 0,5 1 0,3-1 0,10-2-986,2-3 986,-14-1 0,-1 0 0,14 1-246,-16-2 0,-2 1 246,10 1 0,4 4 0,-16-6 0,0 3 0,1-4 960,0 3-960,11-3 0,4 0 0,2 2 0,1-1 0,-2-2 0,-12 1 518,1 0-518,-16 0 0,-3 0 0,-2 0 0</inkml:trace>
  <inkml:trace contextRef="#ctx0" brushRef="#br0" timeOffset="109081">13658 5420 24575,'-27'17'0,"6"-3"0,-2 3 0,-5 0 0,0 0 0,5-1 0,1-1 0,-1 2 0,4-2 0,9-4 0,11 23 0,20-3-2458,-4-10 0,4 1 2458,-1-7 0,1 0 0,1-1-690,3 0 1,1-1 0,0 0 689,1 0 0,0-1 0,0 0 0,-2 0 0,-1 0 0,1-2 238,12 0 1,-3-1-239,-15-1 0,-1-2 0,16 0 0,-23-4 2055,1-9-2055,1-2 3077,5-3-3077,-7 0 1375,-3 6-1375,-4 1 0,-2 5 0,0-2 0</inkml:trace>
  <inkml:trace contextRef="#ctx0" brushRef="#br0" timeOffset="110984">14283 5247 24575,'2'-12'0,"2"2"0,5-11 0,-2 9 0,5-11 0,-7 15 0,3-9 0,4 4 0,-5 7 0,7-3 0,-7 11 0,5 12 0,6 4 0,-1 0 0,8 10 0,-3-1 0,-10-10 0,0 0 0,-1 4 0,0-1 0,4 10 0,-2-2 0,-2-6 0,2 10 0,-4-11 0,-3 2 0,-3-15 0,-7-6 0,-4 0 0,2-4 0,-3 2 0,1-4 0,0 0 0,-2-3 0,3 1 0,2 1 0,2-3 0,-3 0 0,2 0 0,-4-1 0,6 5 0,-1-1 0,3 1 0,-4 1 0,4-1 0,-3 0 0,1-1 0,-2-4 0,0 3 0,1 1 0,1 4 0,2 2 0</inkml:trace>
  <inkml:trace contextRef="#ctx0" brushRef="#br0" timeOffset="113017">14651 5345 24575,'2'-1'0,"-1"-4"0,-1 0 0,5-6 0,-1-5 0,3 6 0,-3-15 0,-2 17 0,0-7 0,0 8 0,0 2 0,-3-3 0,1-1 0,-2-1 0,0 2 0,0 6 0,-8 5 0,2 8 0,-3 7 0,0 10 0,3 6 0,3-15 0,0 0 0,-1 10 0,3-10 0,4-8 0,-2-7 0,4 4 0,2-3 0,-1 2 0,1-2 0,-1-1 0,-2-1 0,1-2 0,-1 2 0,1-1 0,4 2 0,-3-1 0,3 2 0,-2-1 0,0-2 0,-1 0 0,0-2 0,-1-2 0,3-2 0,3-3 0,3-3 0,5-2 0,1 0 0,2-2 0,4 2 0,-2 0 0,-9 0 0,16 2 0,-20 1 0,2 0 0,-6 7 0,-5 2 0,2 2 0,-2 20 0,-2-9 0,1 11 0,-1-14 0,2-5 0,0-1 0,0 1 0,0-1 0,4-6 0,-2-1 0,11-11 0,-6 5 0,6 0 0,-6 1 0,4 7 0,-4-3 0,2 3 0,-6 0 0,1 0 0,0 4 0,2 2 0,-2 5 0,3 3 0,-5 7 0,0 11 0,-2-11 0,0 1 0,0-1 0,0-1 0,0 14 0,-3-9 0,2-14 0,-1 2 0,2-8 0,0-3 0,0 1 0</inkml:trace>
  <inkml:trace contextRef="#ctx0" brushRef="#br0" timeOffset="115222">15171 5444 24575,'0'3'0,"-2"-1"0,2-2 0,-2-2 0,4 0 0,2 1 0,0 1 0,1 0 0,-3 1 0,2 6 0,-1 3 0,1 2 0,1 1 0,-3-4 0,-1-2 0,-1-1 0,0 4 0,0 6 0,0 8 0,0 6 0,0-6 0,0 8 0,-2-8 0,-1 1 0,0-1 0,-4 2 0,3-6 0,0-1 0,-1 4 0,-1-4 0,1 6 0,-1-6 0,1 6 0,-3 4 0,4-1 0,-3-4 0,7-6 0,-2-7 0,2 4 0,0-7 0,4 2 0,-2-6 0,7-1 0,-2-1 0,4 0 0,-1-8 0,-3 3 0,1-10 0,1-2 0,-2 0 0,8-7 0,-4 7 0,6-4 0,0 1 0,0-2 0,-1 4 0,-2 0 0,-2 4 0,-3-4 0,-1 2 0,-1 1 0,-3-2 0,2 3 0,-2-6 0,2 5 0,-3-1 0,-1 6 0,-2-1 0,0 1 0,-4-7 0,-2 4 0,-4-2 0,3 9 0,2 1 0,0 2 0,1-2 0,-7 1 0,5 0 0,-1 0 0,3 0 0,1 2 0,-3-2 0,2 4 0,-5-2 0,7 6 0,-5-3 0,2 1 0,-5 4 0,-3 4 0,7 7 0,-6 9 0,11 0 0,4 6 0,1 2 0,2-3 0,0-5 0,1-2 0,-2-16 0,-2-7 0,4 1 0,-1-2 0,12 0 0,-1 5 0,11 3 0,-8-1 0,12 2 0,-20-9 0,8 2 0,-16-4 0,0 0 0,-2 2 0,-1-2 0,-1 2 0</inkml:trace>
  <inkml:trace contextRef="#ctx0" brushRef="#br0" timeOffset="124416">12109 5506 24575,'-2'15'0,"1"1"0,-1-9 0,1 10 0,2-4 0,1 2 0,2-6 0,0-3 0,3-4 0,0-2 0,1-1 0,-4-2 0,-1 2 0,1-2 0,3 2 0,1-3 0,-3 2 0,1 0 0,-4-1 0,1 1 0,0 0 0,3-4 0,-4 4 0,1-3 0,-1 3 0,0-6 0,3 2 0,-1-5 0,-2 2 0,4 0 0,-3-1 0,1 1 0,-1 0 0,-1-11 0,0 6 0,0-8 0,0 10 0,-1 4 0,0 3 0,-1 0 0,0 2 0,0-1 0,0 0 0,0 1 0,0-2 0,0 1 0,0-3 0,0 3 0,-1-4 0,-2 5 0,1-3 0,1 3 0,-1-3 0,0 3 0,-2 0 0,1 0 0,-1 0 0,0 1 0,0-1 0,2-2 0,0 3 0,1-1 0,-5 3 0,-1-2 0,-4 1 0,2 0 0,2-1 0,0 2 0,3 0 0,-2 0 0,3 0 0,-1 0 0,0 0 0,2 4 0,-3-3 0,-1 4 0,-1-3 0,-3 2 0,7 0 0,-4-1 0,4-1 0,-2 2 0,-1-2 0,2 3 0,-2 0 0,4 0 0,-1-1 0,2-1 0,-5 1 0,6 0 0,-4 0 0,0-2 0,3 3 0,-3-3 0,2 4 0,-2 1 0,2 1 0,-2 0 0,-3-4 0,6 8 0,-5-9 0,6 8 0,0-7 0,0 2 0,0-3 0,0 1 0,0 3 0,0 12 0,0-3 0,0 6 0,1-11 0,0-5 0,2-2 0,-2-2 0,0-2 0</inkml:trace>
  <inkml:trace contextRef="#ctx0" brushRef="#br0" timeOffset="207714.27">1504 9707 24575,'14'0'0,"-3"-4"0,21-10 0,-8 1 0,-1-3 0,-4 2 0,-1 1 0,4-2 0,-4 1 0,-6-8 0,-8 13 0,0-6 0,-2 8 0,-2-3 0,0 4 0,0-3 0,-2 2 0,0-1 0,-2 1 0,-1 2 0,2 1 0,-1 2 0,1 0 0,-1 2 0,0 0 0,-1-2 0,1 4 0,-1-4 0,1 4 0,0 0 0,1 0 0,1 1 0,0 1 0,-2 0 0,3 0 0,-5-1 0,4 1 0,0 0 0,0-2 0,0 1 0,-3-3 0,3 5 0,0-2 0,0 4 0,-2-5 0,2 7 0,-2-7 0,4 8 0,-2-6 0,1 4 0,0-4 0,-1 2 0,2 4 0,-2-3 0,0 15 0,-1-5 0,1 5 0,2-2 0,0-7 0,0-1 0,0-3 0,0-1 0,0 1 0,0-1 0,0 7 0,-2-4 0,1 6 0,-3-5 0,4 6 0,-5 1 0,5-3 0,-2-3 0,2-8 0,0-1 0,0-2 0,0 0 0</inkml:trace>
  <inkml:trace contextRef="#ctx0" brushRef="#br0" timeOffset="208749.27">1650 9769 24575,'15'13'0,"-5"-4"0,3 7 0,-10-11 0,5 8 0,-6-11 0,0 1 0,2-1 0,-1 3 0,3-1 0,-1 4 0,1-4 0,-2 1 0,1-1 0,0 0 0,6 3 0,5 4 0,-1-1 0,4 4 0,-8-7 0,0 2 0,-2-5 0,-1 4 0,-2-5 0,-2-3 0,-3-3 0,-1 0 0,0 0 0</inkml:trace>
  <inkml:trace contextRef="#ctx0" brushRef="#br0" timeOffset="209826.27">1710 9785 24575,'9'-9'0,"2"4"0,7-4 0,-1 3 0,-8 0 0,0 3 0,-3-2 0,-4 3 0,7-3 0,-6-2 0,5 1 0,-5 1 0,-3-1 0,3-1 0,-2 1 0,2 0 0,-3 0 0,2 2 0,-2 0 0,0 2 0</inkml:trace>
  <inkml:trace contextRef="#ctx0" brushRef="#br0" timeOffset="211065.27">1546 9315 24575,'2'1'0,"7"2"0,-1 1 0,6 3 0,1-2 0,6 2 0,2 0 0,-4-3 0,1 1 0,-1 1 0,-12-4 0,0 1 0,-2-1 0,1 2 0,6-1 0,-7 1 0,9 0 0,-8 0 0,-1-2 0,-1 0 0</inkml:trace>
  <inkml:trace contextRef="#ctx0" brushRef="#br0" timeOffset="212414.27">1777 9282 24575,'4'2'0,"1"3"0,3-2 0,1 5 0,6 1 0,-1 0 0,-1 0 0,-3-3 0,-10 4 0,-1 0 0,-2 1 0,-1-4 0,-14 10 0,6-9 0,-9 10 0,12-11 0,5-3 0,1-4 0,4 3 0,-10-4 0,9 6 0,-10 0 0,8 0 0,-4-2 0,-13 2 0,9 0 0,-8 1 0,16-2 0,0-2 0</inkml:trace>
  <inkml:trace contextRef="#ctx0" brushRef="#br0" timeOffset="213680.27">2067 9689 24575,'0'-6'0,"0"4"0,0-7 0,0 7 0</inkml:trace>
  <inkml:trace contextRef="#ctx0" brushRef="#br0" timeOffset="-214729.46">2211 9584 24575,'5'11'0,"-2"-1"0,7 8 0,-4 0 0,0-3 0,5 13 0,-6-12 0,3 12 0,-4-9 0,-3 3 0,2-1 0,-1 1 0,5 2 0,1 1 0,0-3 0,1 2 0,-2-3 0,-4-10 0,-1 1 0,-2-4 0,0 0 0,0-4 0,0 3 0,0-3 0,0 3 0,0-5 0,0-1 0</inkml:trace>
  <inkml:trace contextRef="#ctx0" brushRef="#br0" timeOffset="-213331.46">2345 9811 24575,'0'-2'0,"0"-4"0,5-11 0,3 2 0,11-7 0,2 1 0,-1 5 0,-1 2 0,-1 2 0,-11 9 0,-2 1 0,1 0 0,-1 0 0,5 0 0,-3 1 0,12 0 0,-9 1 0,4-2 0,-9 2 0,-2-2 0</inkml:trace>
  <inkml:trace contextRef="#ctx0" brushRef="#br0" timeOffset="-212409.46">2296 9417 24575,'4'0'0,"2"0"0,2 0 0,7 2 0,5-1 0,14 9 0,-15-8 0,1 1-656,5 4 0,1 1 656,0-4 0,-2-1 0,-2 1 0,-2 0-39,3 1 0,-2-1 39,1-3 0,0 7 0,-16-7 0,-2 0 0,-2-1 0</inkml:trace>
  <inkml:trace contextRef="#ctx0" brushRef="#br0" timeOffset="-210977.46">2627 9327 24575,'14'9'0,"-3"0"0,4 5 0,7 4 0,-9-7 0,4 3 0,-16-10 0,-1 4 0,0-4 0,-7 9 0,-1-6 0,-14 5 0,9-5 0,-4-3 0,12 0 0,-4 1 0,1-1 0,-3 3 0,-1-3 0,0 2 0,-1 0 0,-2 2 0,-9 0 0,7 2 0,-10-1 0,16-3 0,-1-2 0,10-4 0,1 0 0</inkml:trace>
  <inkml:trace contextRef="#ctx0" brushRef="#br0" timeOffset="-209307.46">2965 9808 24575,'17'0'0,"4"0"0,-3 2 0,3 1 0,16 0 0,1 1 0,-16-1 0,-1 1 0,13-2 0,-6 1 0,-21-1 0,0-2 0,-6 2 0</inkml:trace>
  <inkml:trace contextRef="#ctx0" brushRef="#br0" timeOffset="-208325.46">2881 9944 24575,'26'0'0,"4"4"0,-2-4 0,2 0-2084,-1 2 1,0 0 2083,4 0 0,3-1 0,-3 0 0,2 1 0,0 0 0,-3 1 0,0-1 0,-1 0 0,-4 0 0,-1 1 0,-1-2 0,2 1 0,-11 0 0,-16-1 0</inkml:trace>
  <inkml:trace contextRef="#ctx0" brushRef="#br0" timeOffset="-204275.46">3963 9697 24575,'0'13'0,"0"-1"0,0 11 0,0-1 0,0-10 0,0 6 0,0-12 0,0 5 0,0-6 0,0 6 0,0-3 0,0 4 0,-6 10 0,2 0 0,-5 6 0,4-7 0,-1-3 0,2-2 0,1-1 0,-1-6 0,4-2 0,-2-2 0,2 1 0,0 0 0,0 0 0,0 0 0,0 0 0,0 2 0,0-2 0,0 3 0,0 0 0,0 6 0,2-2 0,-1 2 0,1 0 0,-2-9 0,2 5 0,-2-3 0,2 0 0,0 6 0,-2-5 0,4 9 0,-2-10 0,1 3 0,-2-7 0,-1-1 0,0 1 0,2 2 0,-2 0 0,2 0 0,-2-3 0,0-3 0,0-6 0,2 3 0,-2-3 0,2 5 0,-2-2 0</inkml:trace>
  <inkml:trace contextRef="#ctx0" brushRef="#br0" timeOffset="-203115.46">3938 9972 24575,'21'-9'0,"-1"0"0,-1 0 0,1 1 0,4-2 0,3-1 0,2 2-2592,3 0 1,1 2 0,1-1 2591,-2 0 0,-1-1 0,3 0 0,1 0 0,2 0 0,-1 0 0,-1 0 0,-3 1 0,-2 0 0,0-1 0,2-2 0,-1-1 0,-2 2 1096,2 0 0,-5 1-1096,-5-2 1233,-3 5-1233,-25 7 0,-6 8 0,3-6 0,2 2 0,1-3 0</inkml:trace>
  <inkml:trace contextRef="#ctx0" brushRef="#br0" timeOffset="-201703.46">4047 9941 24575,'7'20'0,"-1"-5"0,3 6 0,6-1 0,-3-1 0,2 0 0,-1-5 0,3 0 0,5 10 0,0-2 0,2-3 0,3 6 0,-23-18 0,1-5 0,-4 1 0,17 12 0,-3 1 0,2 0 0,1-1-579,11 9 579,-13-9 0,1-2 0,9 3 0,-8-2 0,-4-9 0,-9-3 0,-2-2 0</inkml:trace>
  <inkml:trace contextRef="#ctx0" brushRef="#br0" timeOffset="-199703.46">4112 9486 24575,'8'0'0,"-1"0"0,-1 0 0,0 0 0,-2 2 0,-1-2 0,16 6 0,-3-2 0,9 0 0,-7 0 0,-6-1 0,-1-1 0,-5 0 0,1-2 0,0 2 0,1-1 0,0 0 0,3-1 0,1 3 0,0-3 0,1 2 0,-6-2 0,1 0 0,-3 0 0,4 5 0,10 1 0,2 1 0,11 2-333,-6 0 1,-1-2 332,5-1 0,-16-3 0,-3-1 0,-9-2 0,0 0 0</inkml:trace>
  <inkml:trace contextRef="#ctx0" brushRef="#br0" timeOffset="-198260.46">4467 9491 24575,'5'7'0,"-2"-2"0,4 3 0,-3-4 0,1 5 0,-1-3 0,0 7 0,-2-6 0,-4 10 0,-2-9 0,2 3 0,-7-6 0,7-1 0,-5 2 0,5-4 0,-2 0 0,1-2 0,1 1 0,-4 0 0,2 0 0,-8 1 0,3-1 0,-2 1 0,1-2 0,3 0 0,0 1 0,3 0 0,0 0 0,-2 1 0,-3 1 0,-22 7 0,8-4 0,4-1 0,1 0 0,1-2 0,5-1 0,6-2 0,4 0 0,0 0 0</inkml:trace>
  <inkml:trace contextRef="#ctx0" brushRef="#br0" timeOffset="-196435.46">4510 10267 24575,'4'10'0,"0"-1"0,1 5 0,2-3 0,2 7 0,5-8 0,-3-1 0,8-5 0,-6-2 0,4-2 0,1-8 0,-8 1 0,4-12 0,-8 10 0,-2-10 0,0 6 0,-1 1 0,-3 0 0,-2 8 0,-2-4 0,-2 4 0,1-4 0,-1 6 0,-2-6 0,2 8 0,-5-6 0,3 6 0,-1-3 0,1 3 0,-1 0 0,3 3 0,-2-3 0,4 3 0,-12-1 0,7 2 0,-6-2 0,6 2 0,0 0 0,3-2 0,-1 3 0,6-4 0,1 0 0</inkml:trace>
  <inkml:trace contextRef="#ctx0" brushRef="#br0" timeOffset="-195065.46">4768 9981 24575,'2'-4'0,"1"2"0,-3 0 0,2 2 0</inkml:trace>
  <inkml:trace contextRef="#ctx0" brushRef="#br0" timeOffset="-193521.46">5063 9690 24575,'0'14'0,"0"4"0,-2 5 0,1-4 0,0 0 0,-3 6 0,2 1 0,0-1 0,1-3 0,-1 7 0,0-1 0,1-8 0,0 2 0,-1-2 0,2-8 0,2 3 0,-1-6 0,2-3 0,-1 6 0,0-7 0,0 7 0,-2-8 0,3 11 0,-3-8 0,2 8 0,-2-6 0,0 2 0,0-4 0,2 4 0,-2-4 0,2 0 0,-2 3 0,0-4 0,-2 1 0,2 3 0,-2-3 0,2 29 0,0-18 0,0 16 0,0-25 0,4-8 0,-4-4 0,6-16 0,-3 3 0,1-7 0,-1 5 0,2-10 0,-5 17 0,3-9 0</inkml:trace>
  <inkml:trace contextRef="#ctx0" brushRef="#br0" timeOffset="-192941.46">5316 9840 24575,'2'0'0,"-1"0"0</inkml:trace>
  <inkml:trace contextRef="#ctx0" brushRef="#br0" timeOffset="-190776.46">5067 9745 24575,'14'5'0,"-2"-3"0,-3 4 0,2-6 0,9 10 0,7 0 0,-4-1 0,1 1 0,-15-5 0,8 2 0,-4-2 0,5 5 0,4 2 0,-8-4 0,2 2 0,-7 0 0,-4-5 0,1 7 0,-3-6 0,-2 0 0,-1 1 0,0-2 0,0-1 0,0 0 0,-1 2 0,0-2 0,-4 6 0,4-6 0,-4 4 0,3-5 0,-2 3 0,-8 5 0,3-1 0,-6 0 0,7-4 0,1-4 0,2 1 0,-6 3 0,6-4 0,-4 2 0,5-4 0,2 2 0,-7-2 0,3 4 0,-6-2 0,1 3 0,-9-3 0,7 2 0,-5-4 0,12 2 0,1-2 0,-10 2 0,0-1 0,-11 1 0,8 0 0,2-2 0,7 2 0,5 0 0,8 9 0,4 0 0,6 6 0,-3-4 0,-1-4 0,-2-3 0,0 5 0,-1-7 0,2 7 0,-2-1 0,3 2 0,-1 2 0,2-3 0,-2-2 0,3 3 0,-1-4 0,2 4 0,5 1 0,15 4 0,-10-4 0,7 0 0,-24-10 0,-2-2 0,-2 2 0,1 1 0,10 3 0,-3 0 0,9 0 0,-5-2 0,5 1 0,-8-2 0,1 0 0,-9-4 0,1 0 0,1 3 0,-1-3 0,1 4 0,-3-2 0,0-2 0,-2 1 0</inkml:trace>
  <inkml:trace contextRef="#ctx0" brushRef="#br0" timeOffset="-189501.46">4999 9472 24575,'30'0'0,"-11"1"0,3 1 0,3-1 0,3 1 0,0 0 0,-2 0 0,0 1 0,5 0 0,-2 0 0,4 2 0,4-1 0,1 0 0,-1 1 0,-2-1 0,-6-1-2354,6 0 1,-5 0-1,2 1 2354,4 0 0,6 2 0,0-1 0,-5 0 0,-12-2 0,-8-3 2031,-10 1-2031,-10 0 0,2 0 0,-2-1 0</inkml:trace>
  <inkml:trace contextRef="#ctx0" brushRef="#br0" timeOffset="-188179.46">5557 9390 24575,'10'18'0,"7"-1"0,1 6 0,6-5 0,-1-1 0,-2-2 0,2-2 0,-5-1 0,-3-3 0,-11-7 0,-2 2 0,-2 5 0,0 2 0,4 3 0,-3-4 0,-1-3 0,-5-1 0,-6-1 0,1 1 0,-14 4 0,15-4 0,-16 4 0,18-7 0,-3-2 0,4 1 0,-3 0 0,-4 1 0,-9 2 0,-1-2 0,-2 0 0,9 1 0,-2-1 0,12 0 0,-1 0 0,5-2 0,2 0 0</inkml:trace>
  <inkml:trace contextRef="#ctx0" brushRef="#br0" timeOffset="-186638.46">5923 9947 24575,'0'3'0,"-2"3"0,1 1 0,-3 8 0,1 1 0,1 0 0,0 2 0,2-8 0,0 3 0,0-1 0,0 0 0,-2 2 0,1-3 0,-1 8 0,2-3 0,0-2 0,0 0 0,0-10 0,0 3 0,0-3 0,-1 0 0,0-1 0,-1 1 0,2 0 0,0 2 0,0-1 0,0 3 0,0-3 0,-2 1 0,2-3 0,-2 1 0,2 0 0,0-2 0,0-1 0</inkml:trace>
  <inkml:trace contextRef="#ctx0" brushRef="#br0" timeOffset="-185641.46">5780 10118 24575,'19'0'0,"1"0"0,-1 1 0,2 0 0,12 0 0,-13 0 0,0 1 0,6-2 0,-4 0 0,-4 0 0,-3 0 0,-7 0 0,-1 0 0</inkml:trace>
  <inkml:trace contextRef="#ctx0" brushRef="#br0" timeOffset="-183145.46">6408 9983 24575,'5'2'0,"-1"2"0,7-4 0,1 4 0,6-3 0,4 1 0,1-5 0,3 1 0,-5-4 0,7-1 0,-10 1 0,4-3 0,-16 5 0,-1-2 0,-5 1 0,2-2 0,-2 1 0,2 0 0,-2 0 0,1 2 0,0-4 0,1 4 0,-2-5 0,-2 2 0,0 0 0,0-3 0,-5 0 0,5 2 0,-4-2 0,0-2 0,-8-2 0,1-3 0,-2 5 0,8 4 0,3 5 0,-8-4 0,5 5 0,-9-2 0,-6 0 0,8 3 0,-16 8 0,21 2 0,-6 4 0,5-1 0,-1-4 0,1 2 0,0 2 0,6-6 0,-4 8 0,3-1 0,-2 7 0,2 3 0,0-5 0,-3 3 0,-2 10 0,1-9 0,-1 12 0,6-19 0,-2 3 0,1-3 0,1-1 0,-1 5 0,3-9 0,0 4 0,2-8 0,0 0 0,0 3 0,0-4 0,-2 2 0,2-3 0,-2-1 0,2 1 0,-2 0 0,2 1 0,-2 4 0,2 2 0,0-1 0,0 6 0,0-6 0,2-1 0,-2-2 0,0-2 0,-5 3 0,1-2 0,0-1 0,-5 15 0,3-9 0,-7 13 0,9-17 0,-1-2 0,5-8 0,0-9 0,0 6 0,0-5 0</inkml:trace>
  <inkml:trace contextRef="#ctx0" brushRef="#br0" timeOffset="-182298.46">6270 10117 24575,'9'9'0,"-3"0"0,3 4 0,-4-5 0,1-2 0,6 4 0,11 3 0,2 5 0,-7-10 0,2 0 0,11 4 0,-1-3 0,-4-6 0,-16-1 0,0-2 0,-7 0 0,2 0 0,-1 0 0,10-2 0,-4-3 0,4-1 0,-8 1 0,-3 3 0,-3 0 0,2 2 0</inkml:trace>
  <inkml:trace contextRef="#ctx0" brushRef="#br0" timeOffset="-181255.46">6363 10166 24575,'4'-1'0,"2"-1"0,17-9 0,-1 3 0,9-3 0,-5 4 0,-15 4 0,2 1 0,-9 2 0,-1-1 0,1 0 0,3-2 0,-1 3 0,0-5 0,-2 5 0,-4-2 0</inkml:trace>
  <inkml:trace contextRef="#ctx0" brushRef="#br0" timeOffset="-179836.46">6520 10368 24575,'4'0'0,"2"0"0,-1 0 0,4 0 0,-3 0 0,2 0 0,1 0 0,0 2 0,2-1 0,1 1 0,-5-2 0,3 1 0,-7 1 0,2 6 0,-3-4 0,0 3 0,-1-3 0,3 3 0,-3 7 0,1-2 0,-10 5 0,4-10 0,-4 3 0,4-5 0,2 2 0,-4-3 0,4 0 0,-6 2 0,4-4 0,-5 4 0,4 0 0,-1-2 0,5 2 0,5 1 0,7-1 0,0 1 0,-1-4 0,-4 0 0,-2-3 0,-1 2 0,1-2 0,2 0 0,0 0 0,4 0 0,-3 0 0,0 0 0,-5 0 0,0 0 0</inkml:trace>
  <inkml:trace contextRef="#ctx0" brushRef="#br0" timeOffset="-179053.46">6528 10507 24575,'4'-4'0,"13"-2"0,10 4 0,4 1 0,-5-1 0,0 0-1239,12 0 1,-3 1 1238,-13 1 0,-3-1 0,12-4 790,-12 5-790,-7-3 0,-8 3 0,-2 0 0</inkml:trace>
  <inkml:trace contextRef="#ctx0" brushRef="#br0" timeOffset="-177322.46">7005 10046 24575,'32'-2'0,"-8"1"0,2 1 0,3-1 0,0 0 0,1 0 0,-3 2 0,-4-1 0,-5 0 0,-10 0 0,-3 1 0,0 0 0,-2 14 0,-1-4 0,-2 8 0,-3-7 0,-1-3 0,-2-1 0,1 1 0,-3-3 0,1 0 0,1 0 0,-2-1 0,-2 5 0,-10 3 0,2-1 0,1 1 0,8-6 0,3-3 0,4-1 0,-6 1 0,7 0 0,-1 2 0,3-1 0,6 8 0,-5-6 0,13 9 0,-6-6 0,12-1 0,8-4 0,-5-3 0,1-2 0,-10 0 0,-9 0 0,1 0 0,-4 2 0,2-2 0,-5 2 0,2-2 0</inkml:trace>
  <inkml:trace contextRef="#ctx0" brushRef="#br0" timeOffset="-175855.46">7078 10141 24575,'22'5'0,"13"-1"0,-15-3 0,4-2 0,2 1 0,6 0 0,4 0 0,-1 0 0,-6 0-576,-2 0 0,-3 0 0,4 0 576,1 0 0,5 0 0,0 0 0,-3 0 0,-9 0 0,0 0 0,-4 0 0</inkml:trace>
  <inkml:trace contextRef="#ctx0" brushRef="#br0" timeOffset="-159486.46">8093 10098 24575,'16'-3'0,"-3"1"0,-7 2 0,-2 0 0,-1-2 0,1 2 0,-2-2 0,0 2 0</inkml:trace>
  <inkml:trace contextRef="#ctx0" brushRef="#br0" timeOffset="-158138.46">8011 10156 24575,'9'-2'0,"0"-2"0,3 2 0,0-5 0,-1 2 0,0-1 0,4 1 0,0 0 0,2-2 0,2 1 0,6 0 0,-2 1 0,2 5 0,-3-3 0,0 3 0,6 0 0,-5 0 0,8 0 0,3 0 0,-11 0 0,3 0-185,0 1 0,4 0 0,1 0 0,-4 0 185,6-1 0,-3 1 0,7 1 0,-5-1 0,-12-1 0,-18 0 0</inkml:trace>
  <inkml:trace contextRef="#ctx0" brushRef="#br0" timeOffset="-157290.46">8190 10246 24575,'37'-1'0,"0"-1"0,-1 1 0,1 0 0,0 0 0,-1-1 0,-1 2 0,-5 0 0,0-1 0,2 0-1165,3 0 1,2-2 0,1 1 0,-4-1 0,-6 1 1164,-4 2 0,-5 0 0,12-3 0,-19 3 0,-6 0 0</inkml:trace>
  <inkml:trace contextRef="#ctx0" brushRef="#br0" timeOffset="-155606.46">8926 9666 24575,'7'20'0,"1"-2"0,-1 0 0,-1 1 0,1-2 0,2 0 0,-1 12 0,6 4 0,-9-15 0,6 16 0,-4-14 0,2 6 0,0 1 0,0-5 0,2 13 0,-4-16 0,0-1 0,3 3 0,-5 5 0,3-3 0,-3 5 0,3-10 0,-2 3 0,1-2 0,-4-4 0,-1 5 0,-2-12 0,0 3 0,-3-9 0,1 2 0,-1-3 0,3 0 0,2-10 0,-1-2 0,1 0 0,-2 4 0</inkml:trace>
  <inkml:trace contextRef="#ctx0" brushRef="#br0" timeOffset="-154833.46">9135 10068 24575,'1'-15'0,"3"3"0,2 0 0,-1-3 0,9 7 0,-4-13 0,19 3 0,-6-6 0,7 4 0,-9 1 0,-4 8 0,13-12 0,-15 12 0,8-8 0,-1 2 0,-13 10 0,9-6 0,-15 13 0,-2-2 0,1 2 0</inkml:trace>
  <inkml:trace contextRef="#ctx0" brushRef="#br0" timeOffset="-153562.46">9262 10013 24575,'0'4'0,"3"0"0,1 6 0,2-3 0,2 4 0,0-1 0,-2-1 0,8 11 0,-8-13 0,8 14 0,-5-11 0,1 5 0,-4-2 0,3-4 0,-5-3 0,2-1 0,0-2 0,-2-1 0,5 3 0,1-1 0,-1 1 0,-1-2 0,-6-2 0,-1-1 0</inkml:trace>
  <inkml:trace contextRef="#ctx0" brushRef="#br0" timeOffset="-153344.46">9548 10245 24575,'0'0'0</inkml:trace>
  <inkml:trace contextRef="#ctx0" brushRef="#br0" timeOffset="-152205.46">8944 9573 24575,'29'-4'0,"0"-1"0,-10 1 0,1 0 0,14-4 0,0 2-838,1-1 838,-4 2 68,-10 3 1,-10-2 0,-5 3 0</inkml:trace>
  <inkml:trace contextRef="#ctx0" brushRef="#br0" timeOffset="-150647.46">9143 9407 24575,'21'12'0,"-8"-3"0,15 7 0,-4-3 0,-10-6 0,5 2 0,-8-4 0,-6-2 0,3 2 0,-6 0 0,1 0 0,-3 3 0,0 7 0,0-4 0,-19 13 0,7-12 0,-13 4 0,12-7 0,-5 1 0,10-4 0,-5 1 0,12-3 0,-2-2 0,-6 3 0,4-2 0,-3 2 0,6 0 0,2-3 0,0-1 0</inkml:trace>
  <inkml:trace contextRef="#ctx0" brushRef="#br0" timeOffset="-148962.46">9508 10234 24575,'-2'4'0,"-2"0"0,1 1 0,-2 0 0,5 5 0,-2-4 0,2 3 0,2 0 0,2-3 0,1 2 0,2-3 0,-3 0 0,4-3 0,5-4 0,6-3 0,4-5 0,-1 3 0,-4-1 0,-7 1 0,5 5 0,-10-4 0,4 4 0,-8-7 0,3 2 0,-2-4 0,8-6 0,-6 8 0,2-8 0,-4 13 0,-2-3 0,0 0 0,-2 3 0,0-6 0,-2 5 0,1 0 0,-3 1 0,-5 2 0,3-1 0,-5 2 0,5-2 0,1 2 0,1-1 0,-4 2 0,-10 10 0,4-4 0,-12 6 0,11-5 0,3-2 0,-1-2 0,3 5 0,3-3 0,-2 3 0,7-2 0,-2-6 0,4 3 0,-7 1 0,7 1 0,-4-1 0,3-1 0,0-2 0,0 0 0</inkml:trace>
  <inkml:trace contextRef="#ctx0" brushRef="#br0" timeOffset="-147883.46">9699 9866 24575,'0'0'0</inkml:trace>
  <inkml:trace contextRef="#ctx0" brushRef="#br0" timeOffset="-146628.46">9855 9606 24575,'4'20'0,"-4"-1"0,2 3 0,-1 0 0,2 11 0,-3-13 0,0 0-953,3 15 953,-3 0 0,0-16 0,0 2 0,-1 12 0,2 1 0,1-11 0,-1 1 0,0 13 0,-1-3 0,3 0 156,-2-6 1,0 2-157,4-1 0,2 0 0,-4-2 0,2-1 0,2 0 0,2-3 0,-2-6 158,0-19-158,-2-2 0,-4-18 0,-1 3 482,0-9-482,0 4 0,0 0 0,0 12 0,0 6 0</inkml:trace>
  <inkml:trace contextRef="#ctx0" brushRef="#br0" timeOffset="-145793.46">10152 9735 24575,'2'0'0,"0"0"0</inkml:trace>
  <inkml:trace contextRef="#ctx0" brushRef="#br0" timeOffset="-143631.46">9904 9642 24575,'10'0'0,"0"0"0,18 2 0,7-2 0,0 3 0,-12-1 0,-1 0 0,0 1 0,1 3 0,-11-1 0,-10-3 0,6 5 0,-4-4 0,4 7 0,-4-4 0,4 3 0,2-2 0,-1 2 0,0 0 0,-5 1 0,-2 0 0,1-1 0,-1 3 0,3-5 0,-3 9 0,0-9 0,0 5 0,-2-3 0,0 2 0,-7 2 0,-2 1 0,-3-1 0,3 2 0,-2-2 0,6 0 0,-3-2 0,4-6 0,-2-3 0,2-1 0,-4 2 0,4-3 0,-4 3 0,5-1 0,-5 1 0,6-1 0,-4-1 0,4 3 0,-3-4 0,-6 2 0,-15-2 0,2 2 0,-4-2 0,13 3 0,6-3 0,1 0 0,5-2 0,-2 0 0,3 0 0,-2 1 0,2 1 0,0 0 0</inkml:trace>
  <inkml:trace contextRef="#ctx0" brushRef="#br0" timeOffset="-142711.46">9948 9948 24575,'-2'1'0,"1"19"0,-3 0 0,10 15 0,-4-13 0,9-1 0,0-5 0,-7-5 0,7 2 0,-9-9 0,11 5 0,-6-3 0,3 1 0,2 3 0,-7-3 0,9 1 0,-8-2 0,4-2 0,1 2 0,-2 4 0,-1-5 0,1 5 0,5-3 0,-2 2 0,3 2 0,-9-6 0,1 0 0,-4-3 0,1 1 0,-4-1 0</inkml:trace>
  <inkml:trace contextRef="#ctx0" brushRef="#br0" timeOffset="-141659.46">9749 9541 24575,'6'0'0,"17"-5"0,13-2 0,0-3 0,-8 7 0,0 0 0,-6 1 0,-2 0 0,1 2 0,-2-1 0,16-1 0,-23 2 0,1 0 0,-7 0 0,7 0 0,-9 0 0,5 0 0</inkml:trace>
  <inkml:trace contextRef="#ctx0" brushRef="#br0" timeOffset="-140208.46">10045 9401 24575,'12'2'0,"14"9"0,3-1 0,-11-1 0,1 1 0,6 2 0,-5 2 0,4 0 0,-11-4 0,5 4 0,-11-6 0,0 1 0,7 6 0,-6-9 0,3 5 0,-9-9 0,-4 4 0,-1-2 0,0 1 0,-2-3 0,3 0 0,-2 0 0,-8 4 0,6 0 0,-7 1 0,10-4 0,1-3 0,1 0 0</inkml:trace>
  <inkml:trace contextRef="#ctx0" brushRef="#br0" timeOffset="-139278.46">10436 10169 24575,'10'-4'0,"10"4"0,8-4 0,8 4 0,-11 0 0,0 0 0,1 0 0,-1 0 0,6 0 0,-1 0 0,-27 0 0,-1 0 0,-1 0 0</inkml:trace>
  <inkml:trace contextRef="#ctx0" brushRef="#br0" timeOffset="-137627.46">10569 10264 24575,'-5'0'0,"-1"0"0,3 0 0,0 0 0,-6 0 0,-1 0 0,-4 0 0,-1 0 0,-3 0 0,0 0 0,-4 0 0,0 2 0,4-1 0,-2 2 0,10-3 0,1 0 0,5 0 0,-12 0 0,2 0 0,-12 0 0,8 0 0,0-3 0,6 3 0,3-3 0,3 3 0,4 0 0,0 0 0</inkml:trace>
  <inkml:trace contextRef="#ctx0" brushRef="#br0" timeOffset="-135749.46">11064 9927 24575,'0'15'0,"0"-2"0,4 5 0,-2-7 0,15 20 0,-12-16 0,12 14 0,-12-17 0,-1 7 0,0-10 0,-3 5 0,5 1 0,-5-4 0,4 11 0,-4-11 0,1 4 0,-2-6 0,0-1 0,2 5 0,-2-6 0,2 3 0,-2-7 0,0 3 0,0-2 0,0-1 0,0-2 0</inkml:trace>
  <inkml:trace contextRef="#ctx0" brushRef="#br0" timeOffset="-134975.46">11133 10119 24575,'0'0'0</inkml:trace>
  <inkml:trace contextRef="#ctx0" brushRef="#br0" timeOffset="-134654.46">11133 10119 24575,'0'0'0</inkml:trace>
  <inkml:trace contextRef="#ctx0" brushRef="#br0" timeOffset="-132441.46">10398 10002 24575,'28'0'0,"1"0"0,-9 0 0,1 0 0,9 0 0,2 0 0,-6 0 0,-2 0 0,2 0 0,-6 0 0,-1 0 0,11 0 0,-6 0 0,1 0 0,7 0 0,-8 0 0,-3 0 0,-10 0 0,-6 0 0</inkml:trace>
  <inkml:trace contextRef="#ctx0" brushRef="#br0" timeOffset="-129601.46">11120 10175 24575,'13'-12'0,"-3"2"0,-4 1 0,1-6 0,2 7 0,-2-6 0,1 4 0,3-2 0,5-10 0,3-3 0,-4 5 0,-4-5 0,-5 16 0,0-5 0,-1 6 0,2 0 0,-1 2 0,-2 0 0,2 3 0,-6 1 0,2 0 0</inkml:trace>
  <inkml:trace contextRef="#ctx0" brushRef="#br0" timeOffset="-128454.46">11159 10122 24575,'4'0'0,"-2"-2"0,-2 0 0,0-1 0,5 5 0,13 7 0,4 6 0,4 2 0,-4-3 0,-7-5 0,-1 1 0,-6-6 0,-2 4 0,-2-5 0,9 21 0,-5-11 0,11 17 0,-2-14 0,-5-5 0,4 1 0,-13-10 0,2 2 0</inkml:trace>
  <inkml:trace contextRef="#ctx0" brushRef="#br0" timeOffset="-125449.46">11462 9921 24575,'17'0'0,"1"0"0,10 0 0,6 0 0,-1 0 0,-7 0 0,0 0 0,1 0 0,3 0 0,-5 0 0,0 0 0,-18 0 0,5 3 0,0-3 0,2 2 0,-4-2 0,4 0 0,-10 2 0,0 0 0,-9 10 0,-7-3 0,5 6 0,-7 3 0,9-5 0,-9 7 0,7-10 0,-7 0 0,4-1 0,-7 4 0,7-4 0,-12 8 0,12-7 0,-5 3 0,6-2 0,-3 2 0,2-1 0,-5 3 0,2-5 0,-2 6 0,-1-6 0,-3 7 0,4-11 0,3 3 0,5-6 0,9-1 0,18 2 0,0 0 0,10-2 0,3-1 0,-13 1 0,1-1-442,10-1 0,0 0 442,5 0 0,-5 0 0,-11-2 0,-8 2 0,-8-2 0,-3 2 0</inkml:trace>
  <inkml:trace contextRef="#ctx0" brushRef="#br0" timeOffset="-124314.46">11611 10085 24575,'18'-3'0,"-9"3"0,7-2 0,-12 2 0,-1 0 0,18 0 0,-7 0 0,15 0 0,-17 0 0,-4 1 0,-3-1 0,-3 2 0,1-2 0,1 0 0,2 0 0,-2 0 0,0 0 0,-2 0 0</inkml:trace>
  <inkml:trace contextRef="#ctx0" brushRef="#br0" timeOffset="-115040.46">10926 9936 24575,'0'0'0</inkml:trace>
  <inkml:trace contextRef="#ctx0" brushRef="#br0" timeOffset="-112907.46">10926 9936 24575,'2'12'0,"-1"-1"0,2-2 0,-2-3 0,1 2 0,-1 0 0,2 3 0,5 9 0,-5-5 0,5 0 0,-6 0 0,0-11 0,2 5 0,-4-4 0,1-2 0,-1 2 0,0-1 0,2 5 0,-1 1 0,1 0 0,-2 2 0,0-5 0,2 1 0,-2 5 0,2-6 0,-2 5 0,2-5 0,-2-3 0,4 5 0,-4-5 0,4 3 0,2 1 0,1-1 0,1 1 0,6-2 0,-3-3 0,2 1 0,-2-2 0,-7-2 0,2 2 0,-3-2 0,1-2 0,0 0 0,-2-2 0,3 1 0,-5-1 0,5 2 0,-4 0 0,0 2 0</inkml:trace>
  <inkml:trace contextRef="#ctx0" brushRef="#br0" timeOffset="-111891.46">10943 9778 24575,'0'0'0</inkml:trace>
  <inkml:trace contextRef="#ctx0" brushRef="#br0" timeOffset="-106846.46">10573 9875 24575,'7'12'0,"2"5"0,8 11 0,-7-10 0,1 0 0,-9-8 0,0-1 0,0 3 0,-2 1 0,0-6 0,2 5 0,-1-8 0,2 6 0,-2-6 0,2 6 0,-2-6 0,3 3 0,-2 3 0,0-2 0,-1 0 0,-2-4 0,0-1 0,0 1 0,1 0 0,0-1 0,0 1 0,0 0 0,0-1 0,0 0 0,0 2 0,0-2 0,0-1 0,0-1 0</inkml:trace>
  <inkml:trace contextRef="#ctx0" brushRef="#br0" timeOffset="-62959.46">19277 10701 24575,'3'28'0,"-3"-6"0,2 3 0,-2-1 0,0-1 0,2 8 0,-1-19 0,1 2 0,-2 4 0,0-2 0,0 5 0,2-5 0,-1-1 0,1-4 0,-5 1 0,1-2 0,-1 0 0,8 11 0,-3 1 0,0-1 0,0-1 0,-2 5 0,-1-1 0,-4-12 0,3-4 0,-2-2 0,5-9 0,2-3 0</inkml:trace>
  <inkml:trace contextRef="#ctx0" brushRef="#br0" timeOffset="-62377.46">19338 10924 24575,'26'-13'0,"-12"7"0,0-2 0</inkml:trace>
  <inkml:trace contextRef="#ctx0" brushRef="#br0" timeOffset="-57535.46">19123 10341 24575,'16'-14'0,"-2"3"0,10-15 0,-7 8 0,-1 0 0,7-6 0,-4 3 0,-2 0 0,-3 6 0,-2 1 0,3-12 0,5 3 0,-16 11 0,0 5 0,1 0 0,-5 4 0,2-1 0,-2 0 0,2 2 0,-2 2 0,2 7 0,0 16 0,1-2 0,1 8 0,8 2 0,-8-14 0,8 11 0,-6-10 0,1-3 0,-4 2 0,9-1 0,-7 0 0,5-3 0,-6-5 0,-2-4 0</inkml:trace>
  <inkml:trace contextRef="#ctx0" brushRef="#br0" timeOffset="-56604.46">19159 10447 24575,'27'0'0,"-2"0"0,11 0 0,-5 0 0,-10 0 0,1 0 0,2 0 0,-1 0 0,-1 0 0,-1 0 0,1 0 0,-1 0 0,2 0 0,-1 0 0,-4 0 0,-6 0 0,-1 0 0,1 0 0,-4 0 0,1 2 0,-7-2 0,0 2 0</inkml:trace>
  <inkml:trace contextRef="#ctx0" brushRef="#br0" timeOffset="-55314.46">19369 10936 24575,'4'-2'0,"0"0"0,-2 1 0,1-1 0,-2 0 0,4-4 0,3 5 0,-1-7 0,8 0 0,0-2 0,6-6 0,9 3 0,-8 0 0,2-1 0,-4 5 0,-1-1-433,4-4 1,-1-1 432,-4 6 0,-2 1 0,10-12 0,1 7 0,-13 3 0,-7 5 0,-5 5 0</inkml:trace>
  <inkml:trace contextRef="#ctx0" brushRef="#br0" timeOffset="-51799.46">19375 10899 24575,'11'0'0,"0"0"0,-5-1 0,2 0 0,-4 0 0,1 1 0,-1 0 0,-1 1 0,1 0 0,0 2 0,9 5 0,-4-3 0,19 19 0,-17-15 0,9 13 0,-11-13 0,-3 1 0,-1-4 0,0 2 0,-3-1 0,2 1 0,-2-1 0,0 1 0,0-4 0,-4 1 0,2 2 0,-2 5 0,2 1 0,0 15 0,2-14 0,-2 7 0,4-11 0,-2-5 0,1 2 0,-2-5 0,-1 4 0,0-2 0,0 2 0,0-3 0,0 5 0,0-2 0,1 1 0,0-1 0,0-3 0,-1 1 0,0 2 0,-1-2 0,0 2 0,0-2 0,1-1 0,0 0 0,-1-1 0,0 2 0,0-1 0,1 1 0,1 0 0,0 1 0,1-2 0,-1 3 0,5 0 0,-6-2 0,4 2 0,-2-3 0,-2 1 0,3 0 0,-1-1 0,0 1 0,2-1 0,-2 3 0,4 0 0,4 7 0,-1-5 0,1 5 0,-2-5 0,-4-3 0,3-1 0,-4-4 0,-1-2 0,4-2 0,-2 1 0,2 0 0,-4-2 0,0 3 0,-1-4 0,0 3 0,6-3 0,-4 0 0,5 1 0,-6-1 0,1 6 0,-3-6 0,4 1 0,-4-1 0,6 1 0,-4 3 0,3 0 0,-3 0 0,0 0 0,-3-7 0,2 5 0,1-5 0,0 5 0,1 1 0,-1 1 0,0-4 0,0 4 0,0-2 0,-2 0 0,2 1 0,-2-3 0,0-1 0,1 2 0,1 1 0,0 0 0,-1 2 0,-1 1 0</inkml:trace>
  <inkml:trace contextRef="#ctx0" brushRef="#br0" timeOffset="-50326.46">19997 10366 24575,'24'0'0,"-1"0"0,12 0 0,-14 0 0,-1 0 0,1 0 0,-10 0 0,-1 0 0,-6-2 0,15 11 0,-11-8 0,16 10 0,-13-9 0,6 1 0,-5-1 0,-2-1 0,-4 1 0,0 1 0,-3 0 0,0-3 0,4 5 0,-1-4 0,2 3 0,4-2 0,-4 1 0,9-1 0,-10 0 0,2-2 0</inkml:trace>
  <inkml:trace contextRef="#ctx0" brushRef="#br0" timeOffset="-49042.46">19855 10550 24575,'11'0'0,"4"0"0,3 0 0,8 0 0,5 0-934,-9 0 1,1 0 933,1 0 0,0 0 0,3 0 0,2 0 0,5 0 0,0 0 0,-10 1 0,-2 0 0,8 0 0,-2-1 450,0 3-450,-11-3 0,-5 2 0,-7-2 0,-3 1 0,2-1 0,-3 0 0</inkml:trace>
  <inkml:trace contextRef="#ctx0" brushRef="#br0" timeOffset="-39057.46">20976 10046 24575,'-15'24'0,"-2"1"0,4 6 0,-2-7 0,0-3 0,5-5 0,-2 5 0,-4-6 0,2 4 0,1-6 0,5-6 0,-1 1 0,3-1 0,-1-1 0,0 11 0,-3-6 0,-3 9 0,3-4 0,-5 0 0,10-1 0,-12-4 0,12 7 0,-4-10 0,-1 11 0,3-10 0,-4 12 0,2-12 0,-5 19 0,2-20 0,-1 10 0,4-12 0,-1 1 0,7-1 0,-6 1 0,2-2 0,0 6 0,-4-6 0,9 2 0,-8-5 0,8 4 0,-6-4 0,1 5 0,4 4 0,-7-4 0,5 5 0,1-12 0,1 2 0,3-4 0</inkml:trace>
  <inkml:trace contextRef="#ctx0" brushRef="#br0" timeOffset="-36822.46">20882 9857 24575,'6'18'0,"-1"1"0,0 1 0,1-1 0,0-1 0,-4-6 0,0-3 0,0-3 0,1 4 0,0-2 0,0 2 0,-1 5 0,4-4 0,-3 4 0,7 6 0,-6-4 0,3 1 0,-3-3 0,1-9 0,-3 3 0,1-3 0,-2 0 0,1 5 0,2-2 0,-3 3 0,5 2 0,-3-2 0,2 0 0,0 1 0,-1-3 0,0 1 0,1 0 0,-1-4 0,0 6 0,-2-8 0,3 5 0,-5-4 0,3 2 0,6 12 0,-6-10 0,10 18 0,-12-16 0,7 11 0,2-2 0,-2 3 0,8 2 0,-6-3 0,-3-5 0,2-1 0,1 5 0,-3-4 0,-1 0 0,3 0 0,-1-1 0,-3-2 0,-2-7 0,0 0 0,0 2 0,1-2 0,0 1 0,0-2 0,7 11 0,-4-3 0,4 12 0,-1-11 0,-1 1 0,0-8 0,-5-4 0,-2-5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45:03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7653 21861 24575,'0'25'0,"0"-1"0,0-3 0,-2 5 0,-5-1 0,-4 4 0,-2 0 0,5-4 0,1 3 0,-1-1-343,-5 7 1,-3 2-1,6-11 343,5-16 252,4-5-252,-1 0 0,0-4 0,2 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C50C-71BD-9A4A-833F-738F527B9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767B8-26E7-CF47-A87C-61C6DA1FA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BE1A8-628C-2243-98A9-E6FD7B86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88C5-3D26-D845-9A1F-134ADC28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6FC0A-D978-9241-B939-EA5A79AF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2728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2FC8D-6075-6E48-B02A-3A66D399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5A510D-CF18-3C48-9D44-637D546B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9E3B1-C3E6-B240-B1DE-CD5ABDAE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0FC20-8044-A04C-84C1-77B6452D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DFDED-F754-B746-912F-23633A9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744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4A49B-2193-7447-98DB-4A3C34017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47E60-4F84-2247-959C-E11803291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1C61B-E815-7B46-8AAA-415404F9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4998E-973A-8F47-A4D1-64730AEB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B2B5A-80CD-634B-A161-799EFC14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4972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20AB-F698-6A41-931B-F499FF8B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6B31-7BE7-2B43-8A67-6253B032B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0BCE-7258-7740-ABCD-0E494A2A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C6E48-CB55-1B4F-8AEB-BA7AB649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2A85B-9262-7142-8BD1-57221001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2279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7567-2DA8-1149-B5F3-A7404E3A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A3988-5459-4145-BB37-80AFF020E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36A67-748C-844A-8A1E-131812C2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3472-88AE-4945-B2C0-77E0F393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E51FA-1173-7E48-808C-EA260C4A0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1828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1B26-0FDE-5549-B357-50EBBD50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C796-F92B-A448-AE61-AF6511D33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435EF-D4F3-A04D-88F5-9135596BA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9AEF3-A7AF-0641-AC70-E6DD5797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DA4EE-5745-AC48-933C-51DEC320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43470-2B71-6D40-96E3-2954B42E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981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726BB-D903-8C4F-B8FF-43F6A3BB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84C43-DD3F-5746-A639-E174AC073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7A960-5156-CD4F-962B-91AC51BB7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258B-56E5-8A40-A289-74A99A54B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AB484-DC35-DE4C-91B8-ABCB2026E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1857B-ACF6-7949-8F49-9C8BBE48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8D836-54D2-8A40-AAB6-7229FE31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5E1-4282-754A-8491-DAA26D5D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1671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A6B6-8455-9C46-92BE-327F6029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CD6DA-E7D1-CC4F-8DAB-63B41008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2E8ED-304E-F842-BF36-AA098191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A2DBC-8376-EE48-8CDE-5D18E14E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017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A7260-E76D-A84A-B795-84FEBEE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922E7E-341E-6D4E-A542-AAE40350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9CF35-FDF1-C04A-A7A4-A280EFA9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2179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EBE1-50EA-154E-AF39-930047F0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D9AEE-19FF-E240-A9AD-0C78D9CB0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7D39D-111D-134D-849E-62E14758D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29A9A-EA27-CA49-B37F-EB447823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A85AC-EBE5-0B4F-9AE4-570F70C7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6C5B8-93FC-8346-8683-0093AB50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6889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DC64-F81B-2245-A787-23ED95E1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001D2B-FDEA-8B40-9842-11C108890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6B439-3ACA-D44E-866D-DB8D8A2F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8B66A-C630-4240-A427-0970BE5B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C804A-B58C-C041-B9A1-F09B7B8D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6A7BD-AED3-2C48-8073-750A9B84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0379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4A15B-3951-D548-8575-5B60C28C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B7F51-1B2F-D941-AC3E-3F45658F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96596-2550-774C-BB2F-DC72D7F9E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E0999-BD64-1C42-ADB9-0F27D0D8DEE5}" type="datetimeFigureOut">
              <a:rPr lang="en-IT" smtClean="0"/>
              <a:t>12/11/2021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7806-8748-8B48-9B47-963F9DD4B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610F6-65ED-B148-AC9A-30925A1C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78B49-B3B1-E243-96E8-06F1E3C933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8561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customXml" Target="../ink/ink1.xml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13" Type="http://schemas.openxmlformats.org/officeDocument/2006/relationships/image" Target="../media/image97.tiff"/><Relationship Id="rId3" Type="http://schemas.openxmlformats.org/officeDocument/2006/relationships/image" Target="../media/image87.tiff"/><Relationship Id="rId7" Type="http://schemas.openxmlformats.org/officeDocument/2006/relationships/image" Target="../media/image91.tiff"/><Relationship Id="rId12" Type="http://schemas.openxmlformats.org/officeDocument/2006/relationships/image" Target="../media/image96.tiff"/><Relationship Id="rId2" Type="http://schemas.openxmlformats.org/officeDocument/2006/relationships/image" Target="../media/image86.tiff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tiff"/><Relationship Id="rId11" Type="http://schemas.openxmlformats.org/officeDocument/2006/relationships/image" Target="../media/image95.tiff"/><Relationship Id="rId5" Type="http://schemas.openxmlformats.org/officeDocument/2006/relationships/image" Target="../media/image89.tiff"/><Relationship Id="rId15" Type="http://schemas.openxmlformats.org/officeDocument/2006/relationships/customXml" Target="../ink/ink12.xml"/><Relationship Id="rId10" Type="http://schemas.openxmlformats.org/officeDocument/2006/relationships/image" Target="../media/image94.tiff"/><Relationship Id="rId4" Type="http://schemas.openxmlformats.org/officeDocument/2006/relationships/image" Target="../media/image88.tiff"/><Relationship Id="rId9" Type="http://schemas.openxmlformats.org/officeDocument/2006/relationships/image" Target="../media/image93.tiff"/><Relationship Id="rId14" Type="http://schemas.openxmlformats.org/officeDocument/2006/relationships/image" Target="../media/image9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12" Type="http://schemas.openxmlformats.org/officeDocument/2006/relationships/image" Target="../media/image19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11" Type="http://schemas.openxmlformats.org/officeDocument/2006/relationships/customXml" Target="../ink/ink3.xml"/><Relationship Id="rId5" Type="http://schemas.openxmlformats.org/officeDocument/2006/relationships/image" Target="../media/image14.tiff"/><Relationship Id="rId10" Type="http://schemas.openxmlformats.org/officeDocument/2006/relationships/image" Target="../media/image18.png"/><Relationship Id="rId4" Type="http://schemas.openxmlformats.org/officeDocument/2006/relationships/image" Target="../media/image13.tiff"/><Relationship Id="rId9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customXml" Target="../ink/ink5.xml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29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11" Type="http://schemas.openxmlformats.org/officeDocument/2006/relationships/customXml" Target="../ink/ink4.xml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42.tiff"/><Relationship Id="rId3" Type="http://schemas.openxmlformats.org/officeDocument/2006/relationships/image" Target="../media/image33.tiff"/><Relationship Id="rId7" Type="http://schemas.openxmlformats.org/officeDocument/2006/relationships/image" Target="../media/image36.tiff"/><Relationship Id="rId12" Type="http://schemas.openxmlformats.org/officeDocument/2006/relationships/image" Target="../media/image41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11" Type="http://schemas.openxmlformats.org/officeDocument/2006/relationships/image" Target="../media/image40.tiff"/><Relationship Id="rId5" Type="http://schemas.openxmlformats.org/officeDocument/2006/relationships/image" Target="../media/image34.tiff"/><Relationship Id="rId10" Type="http://schemas.openxmlformats.org/officeDocument/2006/relationships/image" Target="../media/image39.tiff"/><Relationship Id="rId4" Type="http://schemas.openxmlformats.org/officeDocument/2006/relationships/image" Target="../media/image24.tiff"/><Relationship Id="rId9" Type="http://schemas.openxmlformats.org/officeDocument/2006/relationships/image" Target="../media/image3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61.tiff"/><Relationship Id="rId18" Type="http://schemas.openxmlformats.org/officeDocument/2006/relationships/customXml" Target="../ink/ink9.xml"/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12" Type="http://schemas.openxmlformats.org/officeDocument/2006/relationships/image" Target="../media/image60.tiff"/><Relationship Id="rId17" Type="http://schemas.openxmlformats.org/officeDocument/2006/relationships/image" Target="../media/image64.png"/><Relationship Id="rId2" Type="http://schemas.openxmlformats.org/officeDocument/2006/relationships/image" Target="../media/image50.tiff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tiff"/><Relationship Id="rId11" Type="http://schemas.openxmlformats.org/officeDocument/2006/relationships/image" Target="../media/image59.tiff"/><Relationship Id="rId5" Type="http://schemas.openxmlformats.org/officeDocument/2006/relationships/image" Target="../media/image53.tiff"/><Relationship Id="rId15" Type="http://schemas.openxmlformats.org/officeDocument/2006/relationships/image" Target="../media/image63.tiff"/><Relationship Id="rId10" Type="http://schemas.openxmlformats.org/officeDocument/2006/relationships/image" Target="../media/image58.tiff"/><Relationship Id="rId19" Type="http://schemas.openxmlformats.org/officeDocument/2006/relationships/image" Target="../media/image65.png"/><Relationship Id="rId4" Type="http://schemas.openxmlformats.org/officeDocument/2006/relationships/image" Target="../media/image52.tiff"/><Relationship Id="rId9" Type="http://schemas.openxmlformats.org/officeDocument/2006/relationships/image" Target="../media/image57.tiff"/><Relationship Id="rId14" Type="http://schemas.openxmlformats.org/officeDocument/2006/relationships/image" Target="../media/image6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8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12" Type="http://schemas.openxmlformats.org/officeDocument/2006/relationships/image" Target="../media/image76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11" Type="http://schemas.openxmlformats.org/officeDocument/2006/relationships/image" Target="../media/image75.tiff"/><Relationship Id="rId5" Type="http://schemas.openxmlformats.org/officeDocument/2006/relationships/image" Target="../media/image69.tiff"/><Relationship Id="rId15" Type="http://schemas.openxmlformats.org/officeDocument/2006/relationships/image" Target="../media/image77.png"/><Relationship Id="rId10" Type="http://schemas.openxmlformats.org/officeDocument/2006/relationships/image" Target="../media/image74.tiff"/><Relationship Id="rId4" Type="http://schemas.openxmlformats.org/officeDocument/2006/relationships/image" Target="../media/image68.tiff"/><Relationship Id="rId9" Type="http://schemas.openxmlformats.org/officeDocument/2006/relationships/image" Target="../media/image73.tiff"/><Relationship Id="rId14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tiff"/><Relationship Id="rId7" Type="http://schemas.openxmlformats.org/officeDocument/2006/relationships/image" Target="../media/image83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10" Type="http://schemas.openxmlformats.org/officeDocument/2006/relationships/image" Target="../media/image85.png"/><Relationship Id="rId4" Type="http://schemas.openxmlformats.org/officeDocument/2006/relationships/image" Target="../media/image80.tiff"/><Relationship Id="rId9" Type="http://schemas.openxmlformats.org/officeDocument/2006/relationships/customXml" Target="../ink/ink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1FA935-40CB-3B40-A910-779EDAC663B3}"/>
              </a:ext>
            </a:extLst>
          </p:cNvPr>
          <p:cNvSpPr txBox="1"/>
          <p:nvPr/>
        </p:nvSpPr>
        <p:spPr>
          <a:xfrm>
            <a:off x="2547977" y="612335"/>
            <a:ext cx="2144690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Funzione dielettrica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BCF59-8321-5143-9964-BD2992E475C8}"/>
              </a:ext>
            </a:extLst>
          </p:cNvPr>
          <p:cNvSpPr txBox="1"/>
          <p:nvPr/>
        </p:nvSpPr>
        <p:spPr>
          <a:xfrm>
            <a:off x="2740082" y="1200657"/>
            <a:ext cx="380341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Propagazione di un’onda piana EM PMPL in un materiale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1CC72-5FAC-1245-990C-03CFAC96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34" y="1723528"/>
            <a:ext cx="3188159" cy="414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F43E2-B8F6-5B4B-8D52-135B247A9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465" y="2368948"/>
            <a:ext cx="3251528" cy="740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4FC90-6DF2-CF4E-9518-B91F0E57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833" y="3340283"/>
            <a:ext cx="3497612" cy="36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8A52C-171C-8940-BAA6-E90468707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833" y="3767943"/>
            <a:ext cx="5450925" cy="332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495B0-B762-0F4E-8464-F6D9212F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106" y="4242878"/>
            <a:ext cx="2528070" cy="538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F05F2-C549-8147-946E-9C5FFE3A6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33" y="4841977"/>
            <a:ext cx="3879877" cy="54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88DFA-3E2A-C74C-843C-AA6A4774C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465" y="5384697"/>
            <a:ext cx="4330220" cy="542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E0B46-417E-F748-BA2B-113483E9D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3946" y="5510864"/>
            <a:ext cx="1482061" cy="431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D238B-2257-0347-9134-CA1D44353E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9660" y="5163900"/>
            <a:ext cx="1810633" cy="3455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80CA3BE-89F9-4040-BCF9-73D1AE669E0A}"/>
                  </a:ext>
                </a:extLst>
              </p14:cNvPr>
              <p14:cNvContentPartPr/>
              <p14:nvPr/>
            </p14:nvContentPartPr>
            <p14:xfrm>
              <a:off x="4866984" y="1533570"/>
              <a:ext cx="5350163" cy="1971837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80CA3BE-89F9-4040-BCF9-73D1AE669E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57624" y="1524211"/>
                <a:ext cx="5368882" cy="19905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3965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CFD55-E2AC-7847-91B4-7DD460364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63" y="700776"/>
            <a:ext cx="2862752" cy="373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2CD495-DCF2-9C49-B1A8-E2A4674D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56" y="1394488"/>
            <a:ext cx="861614" cy="246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9C9B1-D820-8047-BF35-780B2A8F3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972" y="1302295"/>
            <a:ext cx="1361500" cy="430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B2A68-E6BD-C745-8AA3-67AD9346F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356" y="2160771"/>
            <a:ext cx="2638684" cy="568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939E0-92CF-F94F-B61C-DD73FBBE5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633" y="2980627"/>
            <a:ext cx="1186675" cy="269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480AD-D6D6-724A-BC0D-8EE58B8E8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633" y="3696889"/>
            <a:ext cx="3225363" cy="499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6082F-BE60-7F4F-9EAD-E768A9F6A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163" y="3390062"/>
            <a:ext cx="1164972" cy="221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11536-A0AC-7F40-B617-5BACDB20A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748" y="4879663"/>
            <a:ext cx="4292307" cy="26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D35EB-8644-6D44-A1BE-F7CF4544D2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7150" y="5161618"/>
            <a:ext cx="1390026" cy="522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08643-90D4-F146-B00C-989A010AEA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424" y="5236971"/>
            <a:ext cx="1832097" cy="44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569C40-5D3E-1741-A473-CADF603232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1356" y="5873442"/>
            <a:ext cx="3858777" cy="893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67752-52CB-5744-AEE6-3694CD88D1B4}"/>
              </a:ext>
            </a:extLst>
          </p:cNvPr>
          <p:cNvSpPr txBox="1"/>
          <p:nvPr/>
        </p:nvSpPr>
        <p:spPr>
          <a:xfrm>
            <a:off x="4248972" y="2897332"/>
            <a:ext cx="123489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</a:t>
            </a:r>
            <a:r>
              <a:rPr lang="it-IT" sz="1229" dirty="0" err="1"/>
              <a:t>Au</a:t>
            </a:r>
            <a:r>
              <a:rPr lang="it-IT" sz="1229" dirty="0"/>
              <a:t>, Ag, Cu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CC888-283B-F944-B20D-1084FBA26305}"/>
              </a:ext>
            </a:extLst>
          </p:cNvPr>
          <p:cNvSpPr txBox="1"/>
          <p:nvPr/>
        </p:nvSpPr>
        <p:spPr>
          <a:xfrm>
            <a:off x="6104996" y="3804581"/>
            <a:ext cx="246753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</a:t>
            </a:r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dirty="0"/>
              <a:t> &lt; 5x10</a:t>
            </a:r>
            <a:r>
              <a:rPr lang="it-IT" sz="1229" baseline="30000" dirty="0"/>
              <a:t>15</a:t>
            </a:r>
            <a:r>
              <a:rPr lang="it-IT" sz="1229" dirty="0"/>
              <a:t> s</a:t>
            </a:r>
            <a:r>
              <a:rPr lang="it-IT" sz="1229" baseline="30000" dirty="0"/>
              <a:t>-1</a:t>
            </a:r>
            <a:r>
              <a:rPr lang="it-IT" sz="1229" dirty="0"/>
              <a:t> infrarosso, visibile</a:t>
            </a:r>
            <a:endParaRPr lang="it-IT" sz="1229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7C67A-3179-1244-8122-E1875F4A3F23}"/>
              </a:ext>
            </a:extLst>
          </p:cNvPr>
          <p:cNvSpPr txBox="1"/>
          <p:nvPr/>
        </p:nvSpPr>
        <p:spPr>
          <a:xfrm>
            <a:off x="2166768" y="4196393"/>
            <a:ext cx="208807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>
                <a:latin typeface="Symbol" pitchFamily="2" charset="2"/>
              </a:rPr>
              <a:t>w</a:t>
            </a:r>
            <a:r>
              <a:rPr lang="it-IT" sz="1229" baseline="30000" dirty="0"/>
              <a:t>2</a:t>
            </a:r>
            <a:r>
              <a:rPr lang="it-IT" sz="1229" dirty="0"/>
              <a:t>&lt;&lt;</a:t>
            </a:r>
            <a:r>
              <a:rPr lang="it-IT" sz="1229" dirty="0">
                <a:latin typeface="Symbol" pitchFamily="2" charset="2"/>
              </a:rPr>
              <a:t>w</a:t>
            </a:r>
            <a:r>
              <a:rPr lang="it-IT" sz="1229" baseline="-25000" dirty="0"/>
              <a:t>p</a:t>
            </a:r>
            <a:r>
              <a:rPr lang="it-IT" sz="1229" baseline="30000" dirty="0"/>
              <a:t>2</a:t>
            </a:r>
            <a:r>
              <a:rPr lang="it-IT" sz="1229" dirty="0"/>
              <a:t>, </a:t>
            </a:r>
            <a:r>
              <a:rPr lang="it-IT" sz="1229" dirty="0" err="1"/>
              <a:t>k</a:t>
            </a:r>
            <a:r>
              <a:rPr lang="it-IT" sz="1229" baseline="-25000" dirty="0" err="1"/>
              <a:t>z</a:t>
            </a:r>
            <a:r>
              <a:rPr lang="it-IT" sz="1229" dirty="0"/>
              <a:t> immaginario puro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F746C-71C5-9A4C-BB37-9B3B01EEFF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4924" y="4288915"/>
            <a:ext cx="458500" cy="2579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71779-5687-3846-A3FE-FDECF0A2E8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6866" y="4208707"/>
            <a:ext cx="3083756" cy="3524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714AAD9-0B13-8543-AA43-3B164582CD63}"/>
                  </a:ext>
                </a:extLst>
              </p14:cNvPr>
              <p14:cNvContentPartPr/>
              <p14:nvPr/>
            </p14:nvContentPartPr>
            <p14:xfrm>
              <a:off x="5131468" y="1547826"/>
              <a:ext cx="4697063" cy="2724488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714AAD9-0B13-8543-AA43-3B164582CD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22108" y="1538466"/>
                <a:ext cx="4715782" cy="27432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012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D23F7-20EB-5B4A-987E-2526D7A1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840" y="527175"/>
            <a:ext cx="3815420" cy="1187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E614E-3AFD-E04C-9451-6388C27A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768" y="2213764"/>
            <a:ext cx="1936782" cy="227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6F38B-F120-8E4F-B9A5-7A08642B8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589" y="2092570"/>
            <a:ext cx="2487342" cy="470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D6FB4-F31C-CF40-9968-9A8C27C76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323" y="2648573"/>
            <a:ext cx="1687151" cy="403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E9920-C6FC-B54A-96F2-A2AEFBA3D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551" y="2562813"/>
            <a:ext cx="1435681" cy="428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99F82-A1C9-D449-8CDA-73DDE3CF5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037" y="3197953"/>
            <a:ext cx="5430114" cy="38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95727-1479-8849-9ECE-47AED1B65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769" y="3838654"/>
            <a:ext cx="3582523" cy="8055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4E1F27F-F66B-BF4E-BA5B-4C3B92C7CD84}"/>
                  </a:ext>
                </a:extLst>
              </p14:cNvPr>
              <p14:cNvContentPartPr/>
              <p14:nvPr/>
            </p14:nvContentPartPr>
            <p14:xfrm>
              <a:off x="6830463" y="204755"/>
              <a:ext cx="3347355" cy="4310659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4E1F27F-F66B-BF4E-BA5B-4C3B92C7CD8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21104" y="195395"/>
                <a:ext cx="3365713" cy="43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4403C3E-138F-9B40-95AC-3400B4487FC4}"/>
                  </a:ext>
                </a:extLst>
              </p14:cNvPr>
              <p14:cNvContentPartPr/>
              <p14:nvPr/>
            </p14:nvContentPartPr>
            <p14:xfrm>
              <a:off x="2207879" y="4790960"/>
              <a:ext cx="5962460" cy="1230493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4403C3E-138F-9B40-95AC-3400B4487F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8519" y="4781600"/>
                <a:ext cx="5981179" cy="12492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200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D89AC-A7D0-924D-A2EC-3067893E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660" y="879393"/>
            <a:ext cx="4973363" cy="1403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B47CC-5FDC-434C-A7D0-0D5765826FBB}"/>
              </a:ext>
            </a:extLst>
          </p:cNvPr>
          <p:cNvSpPr txBox="1"/>
          <p:nvPr/>
        </p:nvSpPr>
        <p:spPr>
          <a:xfrm>
            <a:off x="2539710" y="634577"/>
            <a:ext cx="292900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Riflessione e rifrazione della radiazione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917A5-D6F2-2344-9AC2-9A7916B5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073" y="2434490"/>
            <a:ext cx="3062588" cy="302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01A0F-3F71-514F-9FD1-8DCD21D3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073" y="2706263"/>
            <a:ext cx="3401191" cy="350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F70F-B065-FA4D-AB9A-96A7A380E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164" y="1972149"/>
            <a:ext cx="2518245" cy="1818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15845-EA4A-CE47-B5E1-B93B8A5C8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949" y="4806048"/>
            <a:ext cx="2699786" cy="1853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2C5F7-2AB4-B741-B994-CF140F403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109" y="3913268"/>
            <a:ext cx="4540982" cy="706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D0006-D40B-5F44-8437-4F847021F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7846" y="4820375"/>
            <a:ext cx="4138252" cy="307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A9E1B-9182-FA43-88B2-8E3926C5E7C7}"/>
              </a:ext>
            </a:extLst>
          </p:cNvPr>
          <p:cNvSpPr txBox="1"/>
          <p:nvPr/>
        </p:nvSpPr>
        <p:spPr>
          <a:xfrm>
            <a:off x="2111843" y="3235237"/>
            <a:ext cx="4040837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Conservazione delle componenti parallele e perpendicolare di B all’interfaccia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BB6A3-B40A-0A42-A1AA-B495753C53E6}"/>
              </a:ext>
            </a:extLst>
          </p:cNvPr>
          <p:cNvSpPr txBox="1"/>
          <p:nvPr/>
        </p:nvSpPr>
        <p:spPr>
          <a:xfrm>
            <a:off x="2111843" y="5475782"/>
            <a:ext cx="65280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</a:t>
            </a:r>
            <a:r>
              <a:rPr lang="it-IT" sz="1229" dirty="0" err="1"/>
              <a:t>z</a:t>
            </a:r>
            <a:r>
              <a:rPr lang="it-IT" sz="1229" dirty="0"/>
              <a:t>=0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4E869-77EF-0D4E-8A9C-552E96825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3537" y="5436134"/>
            <a:ext cx="1956595" cy="331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668C0-57C2-834A-A6F9-FFAC03A2D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0574" y="5964859"/>
            <a:ext cx="1203587" cy="4317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5B2D592-31F9-A440-823D-9CF5DDA00D5E}"/>
                  </a:ext>
                </a:extLst>
              </p14:cNvPr>
              <p14:cNvContentPartPr/>
              <p14:nvPr/>
            </p14:nvContentPartPr>
            <p14:xfrm>
              <a:off x="8740358" y="3251983"/>
              <a:ext cx="4916" cy="14257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5B2D592-31F9-A440-823D-9CF5DDA00D5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31228" y="3242716"/>
                <a:ext cx="23175" cy="32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8B6672-A7BC-2347-B689-893726DAD5F0}"/>
                  </a:ext>
                </a:extLst>
              </p14:cNvPr>
              <p14:cNvContentPartPr/>
              <p14:nvPr/>
            </p14:nvContentPartPr>
            <p14:xfrm>
              <a:off x="2695553" y="128555"/>
              <a:ext cx="7521102" cy="6481352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8B6672-A7BC-2347-B689-893726DAD5F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86193" y="119195"/>
                <a:ext cx="7539822" cy="65000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440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A9E33F-8903-CA47-89BB-21B0D95A42D6}"/>
                  </a:ext>
                </a:extLst>
              </p14:cNvPr>
              <p14:cNvContentPartPr/>
              <p14:nvPr/>
            </p14:nvContentPartPr>
            <p14:xfrm>
              <a:off x="2797808" y="1226315"/>
              <a:ext cx="7725364" cy="292285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A9E33F-8903-CA47-89BB-21B0D95A42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8448" y="1216955"/>
                <a:ext cx="7744083" cy="29415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7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98C6D-BF38-5745-933D-7F6E4EAC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09" y="386261"/>
            <a:ext cx="3780814" cy="30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FE5DE-2D7F-C54A-8FC3-B1EDB47E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09" y="1144583"/>
            <a:ext cx="3855596" cy="765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CFD01-97CB-5D4F-8E6E-A2666BB4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787" y="435079"/>
            <a:ext cx="2497039" cy="1714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5D884-8A05-9842-9416-55E442FB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307" y="2112614"/>
            <a:ext cx="3229017" cy="523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8424C-9D55-DD45-9DC9-F5A583253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720" y="2697978"/>
            <a:ext cx="1696841" cy="406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C386D-C797-8640-BD24-4F9C49ABF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975" y="2697978"/>
            <a:ext cx="1746491" cy="413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7EA10-5211-FA4E-B4B0-B3D969207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674" y="3583236"/>
            <a:ext cx="2437781" cy="41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68D40-D843-7A49-B007-F6226930C864}"/>
              </a:ext>
            </a:extLst>
          </p:cNvPr>
          <p:cNvSpPr txBox="1"/>
          <p:nvPr/>
        </p:nvSpPr>
        <p:spPr>
          <a:xfrm>
            <a:off x="2083079" y="3635473"/>
            <a:ext cx="1531317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b="1" dirty="0"/>
              <a:t>K</a:t>
            </a:r>
            <a:r>
              <a:rPr lang="it-IT" sz="1229" b="1" baseline="-25000" dirty="0"/>
              <a:t>0</a:t>
            </a:r>
            <a:r>
              <a:rPr lang="it-IT" sz="1229" dirty="0"/>
              <a:t> sempre reale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4BB69-11C6-F549-A8FE-F0DF2E1F5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9463" y="3569883"/>
            <a:ext cx="4658834" cy="330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5BC0AD-A8D8-0E49-B768-108EF165C768}"/>
              </a:ext>
            </a:extLst>
          </p:cNvPr>
          <p:cNvSpPr txBox="1"/>
          <p:nvPr/>
        </p:nvSpPr>
        <p:spPr>
          <a:xfrm>
            <a:off x="4485965" y="3219968"/>
            <a:ext cx="2618603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Polarizzazione TE e TM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C300C0-9E55-1445-9DF7-3D78A0577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3915" y="4530402"/>
            <a:ext cx="1654254" cy="1365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C7901F-E371-C743-8026-AE45B84572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6720" y="4035067"/>
            <a:ext cx="1271037" cy="331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3C046-F620-1948-98DE-7ADFC696D7A3}"/>
              </a:ext>
            </a:extLst>
          </p:cNvPr>
          <p:cNvSpPr txBox="1"/>
          <p:nvPr/>
        </p:nvSpPr>
        <p:spPr>
          <a:xfrm>
            <a:off x="2428169" y="6027091"/>
            <a:ext cx="168360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b="1" dirty="0" err="1"/>
              <a:t>E</a:t>
            </a:r>
            <a:r>
              <a:rPr lang="it-IT" sz="1229" b="1" baseline="-25000" dirty="0" err="1"/>
              <a:t>z</a:t>
            </a:r>
            <a:r>
              <a:rPr lang="it-IT" sz="1229" dirty="0"/>
              <a:t> =0 Trasversa Elettrica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E4946-45D6-5D4D-811A-63DC6AB8F2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3822" y="4049160"/>
            <a:ext cx="1330968" cy="3097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0D720-A753-284D-8286-0C5F70238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2299" y="4649557"/>
            <a:ext cx="1762492" cy="14143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F04794-5EA5-5D45-AF4D-E9D48AE91864}"/>
              </a:ext>
            </a:extLst>
          </p:cNvPr>
          <p:cNvSpPr txBox="1"/>
          <p:nvPr/>
        </p:nvSpPr>
        <p:spPr>
          <a:xfrm>
            <a:off x="6642299" y="6161754"/>
            <a:ext cx="184294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b="1" dirty="0" err="1"/>
              <a:t>B</a:t>
            </a:r>
            <a:r>
              <a:rPr lang="it-IT" sz="1229" b="1" baseline="-25000" dirty="0" err="1"/>
              <a:t>z</a:t>
            </a:r>
            <a:r>
              <a:rPr lang="it-IT" sz="1229" dirty="0"/>
              <a:t> =0 Trasversa Magnetica</a:t>
            </a:r>
          </a:p>
        </p:txBody>
      </p:sp>
    </p:spTree>
    <p:extLst>
      <p:ext uri="{BB962C8B-B14F-4D97-AF65-F5344CB8AC3E}">
        <p14:creationId xmlns:p14="http://schemas.microsoft.com/office/powerpoint/2010/main" val="339548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230EFC-42A6-CA40-AE8F-3BB80BF1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78" y="1304505"/>
            <a:ext cx="1766396" cy="1291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6C43E4-3F36-D54A-B2FB-B6B12A3E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79" y="618088"/>
            <a:ext cx="1977081" cy="45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F3B20-F7BD-2049-820C-7D915F40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460" y="1466512"/>
            <a:ext cx="4465775" cy="468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70BD3-DE30-8541-9523-084EFADD9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977" y="3334461"/>
            <a:ext cx="2128293" cy="1241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D5DA0-700D-704D-B997-BC7B3F847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076" y="3170973"/>
            <a:ext cx="4153605" cy="48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863E1-BB10-AC40-B054-BB711E895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996" y="3997718"/>
            <a:ext cx="1612882" cy="5376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0B0933-9F00-394E-932F-750490B5FE4D}"/>
                  </a:ext>
                </a:extLst>
              </p14:cNvPr>
              <p14:cNvContentPartPr/>
              <p14:nvPr/>
            </p14:nvContentPartPr>
            <p14:xfrm>
              <a:off x="7411543" y="4002176"/>
              <a:ext cx="1631645" cy="346829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0B0933-9F00-394E-932F-750490B5FE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02184" y="3992822"/>
                <a:ext cx="1650362" cy="3655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92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6854A-8196-4D4B-BE09-67103C18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09" y="541820"/>
            <a:ext cx="2003095" cy="1673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D4C73-A954-364E-9730-514BE67A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507" y="419996"/>
            <a:ext cx="1630225" cy="1742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AF43F-D1C0-4343-BD0F-CD7A28D74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90" y="2345455"/>
            <a:ext cx="1056934" cy="295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95B2E-B7E7-CE4C-9263-A743D668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58" y="2786056"/>
            <a:ext cx="791797" cy="241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1B0F3-6D4E-2D4A-A669-C83261EC2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305" y="2065729"/>
            <a:ext cx="1184233" cy="224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89A28-83E1-0743-961A-1E472E6CC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080" y="2031658"/>
            <a:ext cx="1831583" cy="342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367DC-5A2F-2F4A-AEF3-B2905F2DD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249" y="2413558"/>
            <a:ext cx="1515363" cy="315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10BC5-4E8B-AA42-AD2D-7D640379C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7721" y="2415347"/>
            <a:ext cx="1500154" cy="468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E4CAC-D428-CF47-B99D-37039FFDA0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3913" y="2917931"/>
            <a:ext cx="2995750" cy="393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BF259-316C-D94C-A5DA-1641E190A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5543" y="3322846"/>
            <a:ext cx="2041207" cy="480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9F55D-15E8-1248-B4F4-6E0E14B1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8090" y="3393940"/>
            <a:ext cx="3347615" cy="292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B178C-1A12-8740-A3ED-0B9F9719FA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7617" y="5079405"/>
            <a:ext cx="4066890" cy="1187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DFBF3-DB26-0F46-A6AB-7107760815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8183" y="3994122"/>
            <a:ext cx="1671864" cy="626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53C233-B3FD-BE49-9812-966BE22C2B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2618" y="3999727"/>
            <a:ext cx="1987313" cy="6606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2A6C48B-54D9-724B-8F22-02BF7F6D14EA}"/>
                  </a:ext>
                </a:extLst>
              </p14:cNvPr>
              <p14:cNvContentPartPr/>
              <p14:nvPr/>
            </p14:nvContentPartPr>
            <p14:xfrm>
              <a:off x="2029180" y="777231"/>
              <a:ext cx="7109626" cy="2955052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2A6C48B-54D9-724B-8F22-02BF7F6D14E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19820" y="767872"/>
                <a:ext cx="7128346" cy="29737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B9F634-C0DE-B54D-B052-572D38071C51}"/>
                  </a:ext>
                </a:extLst>
              </p14:cNvPr>
              <p14:cNvContentPartPr/>
              <p14:nvPr/>
            </p14:nvContentPartPr>
            <p14:xfrm>
              <a:off x="3514817" y="5373515"/>
              <a:ext cx="38100" cy="134455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B9F634-C0DE-B54D-B052-572D38071C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05472" y="5364168"/>
                <a:ext cx="56791" cy="1531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67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E673-5FC6-1847-AAB8-692947D77A5B}"/>
              </a:ext>
            </a:extLst>
          </p:cNvPr>
          <p:cNvSpPr txBox="1"/>
          <p:nvPr/>
        </p:nvSpPr>
        <p:spPr>
          <a:xfrm>
            <a:off x="3061700" y="644812"/>
            <a:ext cx="239860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Funzione dielettrica dei conduttori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3A2B3-770A-5642-B22A-D076C2E9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535" y="1015517"/>
            <a:ext cx="1924200" cy="526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E58D8-E1D2-1D42-9D00-2521E810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491" y="1143654"/>
            <a:ext cx="1230362" cy="398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1D350-1AF9-2344-84CB-D9434D1E6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006" y="1749426"/>
            <a:ext cx="1323899" cy="314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B2386-4A65-7F43-9E8E-98FF6222E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332" y="1749426"/>
            <a:ext cx="3634490" cy="446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E5536-321E-014A-B8BD-D267A4C3D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685" y="2498061"/>
            <a:ext cx="3346701" cy="510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96C9E-9812-EB42-B327-FD12668B1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440" y="991779"/>
            <a:ext cx="2324176" cy="49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04DCB-0A33-AE4B-A2B8-0D728C071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4638" y="3189912"/>
            <a:ext cx="2494085" cy="506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B7A04-3AC7-104C-8B25-58839C414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6273" y="3251236"/>
            <a:ext cx="2127705" cy="525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2B2A6-FE3E-E940-94A3-1C60FEF68D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4638" y="3877427"/>
            <a:ext cx="2016406" cy="643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D42F2-ACF9-4746-8249-EDB7C7486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0207" y="3938751"/>
            <a:ext cx="2559835" cy="643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8F79A1-C41F-DC46-BA4F-2644F4E52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2198" y="3369014"/>
            <a:ext cx="1084352" cy="243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C02D88-4F5B-154F-A313-394379A5E7E8}"/>
              </a:ext>
            </a:extLst>
          </p:cNvPr>
          <p:cNvSpPr txBox="1"/>
          <p:nvPr/>
        </p:nvSpPr>
        <p:spPr>
          <a:xfrm>
            <a:off x="2795588" y="5045907"/>
            <a:ext cx="3019994" cy="659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4132" indent="-234132">
              <a:buFont typeface="Symbol" pitchFamily="2" charset="2"/>
              <a:buChar char="t"/>
            </a:pPr>
            <a:r>
              <a:rPr lang="it-IT" sz="1229" dirty="0"/>
              <a:t>10</a:t>
            </a:r>
            <a:r>
              <a:rPr lang="it-IT" sz="1229" baseline="30000" dirty="0"/>
              <a:t>-14</a:t>
            </a:r>
            <a:r>
              <a:rPr lang="it-IT" sz="1229" dirty="0"/>
              <a:t> </a:t>
            </a:r>
            <a:r>
              <a:rPr lang="it-IT" sz="1229" dirty="0" err="1"/>
              <a:t>s</a:t>
            </a:r>
            <a:r>
              <a:rPr lang="it-IT" sz="1229" dirty="0"/>
              <a:t> </a:t>
            </a:r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baseline="-25000" dirty="0" err="1"/>
              <a:t>p</a:t>
            </a:r>
            <a:r>
              <a:rPr lang="it-IT" sz="1229" dirty="0"/>
              <a:t> 10</a:t>
            </a:r>
            <a:r>
              <a:rPr lang="it-IT" sz="1229" baseline="30000" dirty="0"/>
              <a:t>16</a:t>
            </a:r>
            <a:r>
              <a:rPr lang="it-IT" sz="1229" dirty="0"/>
              <a:t> s</a:t>
            </a:r>
            <a:r>
              <a:rPr lang="it-IT" sz="1229" baseline="30000" dirty="0"/>
              <a:t>-1</a:t>
            </a:r>
            <a:r>
              <a:rPr lang="it-IT" sz="1229" dirty="0"/>
              <a:t> per argento rame  oro</a:t>
            </a:r>
          </a:p>
          <a:p>
            <a:pPr marL="234132" indent="-234132">
              <a:buFont typeface="Symbol" pitchFamily="2" charset="2"/>
              <a:buChar char="t"/>
            </a:pPr>
            <a:endParaRPr lang="it-IT" sz="1229" dirty="0"/>
          </a:p>
          <a:p>
            <a:r>
              <a:rPr lang="it-IT" sz="1229" dirty="0"/>
              <a:t>Fattore di merito 200 &lt;&lt; risonanze atomiche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2765D9-F200-0A4A-8D95-661600E082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8610" y="2526208"/>
            <a:ext cx="1482061" cy="4317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1DF92CB-30DB-0443-8045-0A73DF154B9B}"/>
                  </a:ext>
                </a:extLst>
              </p14:cNvPr>
              <p14:cNvContentPartPr/>
              <p14:nvPr/>
            </p14:nvContentPartPr>
            <p14:xfrm>
              <a:off x="4128098" y="601973"/>
              <a:ext cx="6314205" cy="2004775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1DF92CB-30DB-0443-8045-0A73DF154B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18738" y="592613"/>
                <a:ext cx="6332924" cy="20234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932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3578D-3E48-4E47-A12A-3117D1D8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99" y="2199828"/>
            <a:ext cx="2956950" cy="624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97C9CA-4B2C-E74C-AECC-E5F0DEF0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14" y="3101654"/>
            <a:ext cx="1209661" cy="267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00014-6E98-774B-A87B-00C870FD7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49" y="3517489"/>
            <a:ext cx="2020848" cy="257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93ACA-3C5F-FB4D-8AED-5DE3C2233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661" y="4116779"/>
            <a:ext cx="2604022" cy="702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57A0A-69E1-C94C-A30D-4667E2E5B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286" y="4116779"/>
            <a:ext cx="1945000" cy="653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37B35-7A5B-0240-A2B3-B73FE3B2A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037" y="5094628"/>
            <a:ext cx="1681181" cy="484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619BF-1DAC-0247-A24C-571C222F8DBB}"/>
              </a:ext>
            </a:extLst>
          </p:cNvPr>
          <p:cNvSpPr txBox="1"/>
          <p:nvPr/>
        </p:nvSpPr>
        <p:spPr>
          <a:xfrm>
            <a:off x="5209198" y="5045907"/>
            <a:ext cx="3286092" cy="659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4132" indent="-234132">
              <a:buFont typeface="Symbol" pitchFamily="2" charset="2"/>
              <a:buChar char="t"/>
            </a:pPr>
            <a:r>
              <a:rPr lang="it-IT" sz="1229" dirty="0"/>
              <a:t>10</a:t>
            </a:r>
            <a:r>
              <a:rPr lang="it-IT" sz="1229" baseline="30000" dirty="0"/>
              <a:t>-14</a:t>
            </a:r>
            <a:r>
              <a:rPr lang="it-IT" sz="1229" dirty="0"/>
              <a:t> </a:t>
            </a:r>
            <a:r>
              <a:rPr lang="it-IT" sz="1229" dirty="0" err="1"/>
              <a:t>s</a:t>
            </a:r>
            <a:r>
              <a:rPr lang="it-IT" sz="1229" dirty="0"/>
              <a:t>    </a:t>
            </a:r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baseline="-25000" dirty="0" err="1"/>
              <a:t>p</a:t>
            </a:r>
            <a:r>
              <a:rPr lang="it-IT" sz="1229" dirty="0"/>
              <a:t> 10</a:t>
            </a:r>
            <a:r>
              <a:rPr lang="it-IT" sz="1229" baseline="30000" dirty="0"/>
              <a:t>16</a:t>
            </a:r>
            <a:r>
              <a:rPr lang="it-IT" sz="1229" dirty="0"/>
              <a:t> s</a:t>
            </a:r>
            <a:r>
              <a:rPr lang="it-IT" sz="1229" baseline="30000" dirty="0"/>
              <a:t>-1</a:t>
            </a:r>
            <a:r>
              <a:rPr lang="it-IT" sz="1229" dirty="0"/>
              <a:t> per argento rame  oro</a:t>
            </a:r>
          </a:p>
          <a:p>
            <a:r>
              <a:rPr lang="it-IT" sz="1229" dirty="0">
                <a:latin typeface="Symbol" pitchFamily="2" charset="2"/>
              </a:rPr>
              <a:t>t </a:t>
            </a:r>
            <a:r>
              <a:rPr lang="it-IT" sz="1229" dirty="0"/>
              <a:t>Smorzamento dell’oscillazione</a:t>
            </a:r>
            <a:endParaRPr lang="it-IT" sz="1229" dirty="0">
              <a:latin typeface="Symbol" pitchFamily="2" charset="2"/>
            </a:endParaRPr>
          </a:p>
          <a:p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baseline="-25000" dirty="0" err="1"/>
              <a:t>p</a:t>
            </a:r>
            <a:r>
              <a:rPr lang="it-IT" sz="1229" dirty="0" err="1">
                <a:latin typeface="Symbol" pitchFamily="2" charset="2"/>
              </a:rPr>
              <a:t>t</a:t>
            </a:r>
            <a:r>
              <a:rPr lang="it-IT" sz="1229" dirty="0"/>
              <a:t> Fattore di merito 200 &lt;&lt; risonanze atomiche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C81C53-73F0-374E-991C-20138FD83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4601" y="3342286"/>
            <a:ext cx="242799" cy="1734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91C50D7-CD85-EB4F-A9A5-94DBE79F36BC}"/>
                  </a:ext>
                </a:extLst>
              </p14:cNvPr>
              <p14:cNvContentPartPr/>
              <p14:nvPr/>
            </p14:nvContentPartPr>
            <p14:xfrm>
              <a:off x="7684386" y="3047474"/>
              <a:ext cx="2372497" cy="1025493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91C50D7-CD85-EB4F-A9A5-94DBE79F36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75027" y="3038115"/>
                <a:ext cx="2391215" cy="10442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4818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Macintosh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Morgante</dc:creator>
  <cp:lastModifiedBy>Alberto Morgante</cp:lastModifiedBy>
  <cp:revision>1</cp:revision>
  <dcterms:created xsi:type="dcterms:W3CDTF">2021-11-12T17:17:03Z</dcterms:created>
  <dcterms:modified xsi:type="dcterms:W3CDTF">2021-11-12T17:17:25Z</dcterms:modified>
</cp:coreProperties>
</file>