
<file path=[Content_Types].xml><?xml version="1.0" encoding="utf-8"?>
<Types xmlns="http://schemas.openxmlformats.org/package/2006/content-types">
  <Default Extension="jpeg" ContentType="image/jpeg"/>
  <Default Extension="rels" ContentType="application/vnd.openxmlformats-package.relationships+xml"/>
  <Default Extension="fntdata" ContentType="application/x-fontdata"/>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entation.xml" ContentType="application/vnd.openxmlformats-officedocument.presentationml.presentation.main+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4.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20"/>
  </p:notesMasterIdLst>
  <p:sldIdLst>
    <p:sldId id="256" r:id="rId2"/>
    <p:sldId id="297" r:id="rId3"/>
    <p:sldId id="259" r:id="rId4"/>
    <p:sldId id="299" r:id="rId5"/>
    <p:sldId id="302" r:id="rId6"/>
    <p:sldId id="262" r:id="rId7"/>
    <p:sldId id="312" r:id="rId8"/>
    <p:sldId id="298" r:id="rId9"/>
    <p:sldId id="303" r:id="rId10"/>
    <p:sldId id="304" r:id="rId11"/>
    <p:sldId id="306" r:id="rId12"/>
    <p:sldId id="311" r:id="rId13"/>
    <p:sldId id="314" r:id="rId14"/>
    <p:sldId id="307" r:id="rId15"/>
    <p:sldId id="308" r:id="rId16"/>
    <p:sldId id="260" r:id="rId17"/>
    <p:sldId id="313" r:id="rId18"/>
    <p:sldId id="310" r:id="rId19"/>
  </p:sldIdLst>
  <p:sldSz cx="9144000" cy="5143500" type="screen16x9"/>
  <p:notesSz cx="6858000" cy="9144000"/>
  <p:embeddedFontLst>
    <p:embeddedFont>
      <p:font typeface="Source Sans Pro" panose="020B050303040302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B2AE32-5F83-4F36-B0C4-EC3A7E9488D7}">
  <a:tblStyle styleId="{5DB2AE32-5F83-4F36-B0C4-EC3A7E9488D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07BAB3E-7E30-4776-B4C8-C32909BA5FB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93"/>
  </p:normalViewPr>
  <p:slideViewPr>
    <p:cSldViewPr snapToGrid="0" snapToObjects="1">
      <p:cViewPr varScale="1">
        <p:scale>
          <a:sx n="115" d="100"/>
          <a:sy n="115" d="100"/>
        </p:scale>
        <p:origin x="10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277797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0834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36447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1035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92186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036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7328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94457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85872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8624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75440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6107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2279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28068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teal">
  <p:cSld name="TITLE_1">
    <p:bg>
      <p:bgPr>
        <a:solidFill>
          <a:schemeClr val="accent1"/>
        </a:solidFill>
        <a:effectLst/>
      </p:bgPr>
    </p:bg>
    <p:spTree>
      <p:nvGrpSpPr>
        <p:cNvPr id="1" name="Shape 13"/>
        <p:cNvGrpSpPr/>
        <p:nvPr/>
      </p:nvGrpSpPr>
      <p:grpSpPr>
        <a:xfrm>
          <a:off x="0" y="0"/>
          <a:ext cx="0" cy="0"/>
          <a:chOff x="0" y="0"/>
          <a:chExt cx="0" cy="0"/>
        </a:xfrm>
      </p:grpSpPr>
      <p:sp>
        <p:nvSpPr>
          <p:cNvPr id="14" name="Google Shape;14;p3"/>
          <p:cNvSpPr/>
          <p:nvPr/>
        </p:nvSpPr>
        <p:spPr>
          <a:xfrm>
            <a:off x="-8250" y="0"/>
            <a:ext cx="9152400" cy="5143500"/>
          </a:xfrm>
          <a:prstGeom prst="frame">
            <a:avLst>
              <a:gd name="adj1" fmla="val 2412"/>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3"/>
          <p:cNvSpPr txBox="1">
            <a:spLocks noGrp="1"/>
          </p:cNvSpPr>
          <p:nvPr>
            <p:ph type="ctrTitle"/>
          </p:nvPr>
        </p:nvSpPr>
        <p:spPr>
          <a:xfrm>
            <a:off x="665225" y="1513525"/>
            <a:ext cx="5880300" cy="1159800"/>
          </a:xfrm>
          <a:prstGeom prst="rect">
            <a:avLst/>
          </a:prstGeom>
        </p:spPr>
        <p:txBody>
          <a:bodyPr spcFirstLastPara="1" wrap="square" lIns="91425" tIns="91425" rIns="91425" bIns="91425" anchor="b" anchorCtr="0">
            <a:noAutofit/>
          </a:bodyPr>
          <a:lstStyle>
            <a:lvl1pPr lvl="0" algn="l" rtl="0">
              <a:spcBef>
                <a:spcPts val="0"/>
              </a:spcBef>
              <a:spcAft>
                <a:spcPts val="0"/>
              </a:spcAft>
              <a:buClr>
                <a:schemeClr val="lt1"/>
              </a:buClr>
              <a:buSzPts val="4800"/>
              <a:buNone/>
              <a:defRPr sz="4800">
                <a:solidFill>
                  <a:schemeClr val="lt1"/>
                </a:solidFill>
              </a:defRPr>
            </a:lvl1pPr>
            <a:lvl2pPr lvl="1" algn="l" rtl="0">
              <a:spcBef>
                <a:spcPts val="0"/>
              </a:spcBef>
              <a:spcAft>
                <a:spcPts val="0"/>
              </a:spcAft>
              <a:buClr>
                <a:schemeClr val="lt1"/>
              </a:buClr>
              <a:buSzPts val="4800"/>
              <a:buNone/>
              <a:defRPr sz="4800">
                <a:solidFill>
                  <a:schemeClr val="lt1"/>
                </a:solidFill>
              </a:defRPr>
            </a:lvl2pPr>
            <a:lvl3pPr lvl="2" algn="l" rtl="0">
              <a:spcBef>
                <a:spcPts val="0"/>
              </a:spcBef>
              <a:spcAft>
                <a:spcPts val="0"/>
              </a:spcAft>
              <a:buClr>
                <a:schemeClr val="lt1"/>
              </a:buClr>
              <a:buSzPts val="4800"/>
              <a:buNone/>
              <a:defRPr sz="4800">
                <a:solidFill>
                  <a:schemeClr val="lt1"/>
                </a:solidFill>
              </a:defRPr>
            </a:lvl3pPr>
            <a:lvl4pPr lvl="3" algn="l" rtl="0">
              <a:spcBef>
                <a:spcPts val="0"/>
              </a:spcBef>
              <a:spcAft>
                <a:spcPts val="0"/>
              </a:spcAft>
              <a:buClr>
                <a:schemeClr val="lt1"/>
              </a:buClr>
              <a:buSzPts val="4800"/>
              <a:buNone/>
              <a:defRPr sz="4800">
                <a:solidFill>
                  <a:schemeClr val="lt1"/>
                </a:solidFill>
              </a:defRPr>
            </a:lvl4pPr>
            <a:lvl5pPr lvl="4" algn="l" rtl="0">
              <a:spcBef>
                <a:spcPts val="0"/>
              </a:spcBef>
              <a:spcAft>
                <a:spcPts val="0"/>
              </a:spcAft>
              <a:buClr>
                <a:schemeClr val="lt1"/>
              </a:buClr>
              <a:buSzPts val="4800"/>
              <a:buNone/>
              <a:defRPr sz="4800">
                <a:solidFill>
                  <a:schemeClr val="lt1"/>
                </a:solidFill>
              </a:defRPr>
            </a:lvl5pPr>
            <a:lvl6pPr lvl="5" algn="l" rtl="0">
              <a:spcBef>
                <a:spcPts val="0"/>
              </a:spcBef>
              <a:spcAft>
                <a:spcPts val="0"/>
              </a:spcAft>
              <a:buClr>
                <a:schemeClr val="lt1"/>
              </a:buClr>
              <a:buSzPts val="4800"/>
              <a:buNone/>
              <a:defRPr sz="4800">
                <a:solidFill>
                  <a:schemeClr val="lt1"/>
                </a:solidFill>
              </a:defRPr>
            </a:lvl6pPr>
            <a:lvl7pPr lvl="6" algn="l" rtl="0">
              <a:spcBef>
                <a:spcPts val="0"/>
              </a:spcBef>
              <a:spcAft>
                <a:spcPts val="0"/>
              </a:spcAft>
              <a:buClr>
                <a:schemeClr val="lt1"/>
              </a:buClr>
              <a:buSzPts val="4800"/>
              <a:buNone/>
              <a:defRPr sz="4800">
                <a:solidFill>
                  <a:schemeClr val="lt1"/>
                </a:solidFill>
              </a:defRPr>
            </a:lvl7pPr>
            <a:lvl8pPr lvl="7" algn="l" rtl="0">
              <a:spcBef>
                <a:spcPts val="0"/>
              </a:spcBef>
              <a:spcAft>
                <a:spcPts val="0"/>
              </a:spcAft>
              <a:buClr>
                <a:schemeClr val="lt1"/>
              </a:buClr>
              <a:buSzPts val="4800"/>
              <a:buNone/>
              <a:defRPr sz="4800">
                <a:solidFill>
                  <a:schemeClr val="lt1"/>
                </a:solidFill>
              </a:defRPr>
            </a:lvl8pPr>
            <a:lvl9pPr lvl="8" algn="l" rtl="0">
              <a:spcBef>
                <a:spcPts val="0"/>
              </a:spcBef>
              <a:spcAft>
                <a:spcPts val="0"/>
              </a:spcAft>
              <a:buClr>
                <a:schemeClr val="lt1"/>
              </a:buClr>
              <a:buSzPts val="4800"/>
              <a:buNone/>
              <a:defRPr sz="4800">
                <a:solidFill>
                  <a:schemeClr val="lt1"/>
                </a:solidFill>
              </a:defRPr>
            </a:lvl9pPr>
          </a:lstStyle>
          <a:p>
            <a:endParaRPr/>
          </a:p>
        </p:txBody>
      </p:sp>
      <p:sp>
        <p:nvSpPr>
          <p:cNvPr id="16" name="Google Shape;16;p3"/>
          <p:cNvSpPr txBox="1">
            <a:spLocks noGrp="1"/>
          </p:cNvSpPr>
          <p:nvPr>
            <p:ph type="subTitle" idx="1"/>
          </p:nvPr>
        </p:nvSpPr>
        <p:spPr>
          <a:xfrm>
            <a:off x="854250" y="2941700"/>
            <a:ext cx="4738500" cy="745500"/>
          </a:xfrm>
          <a:prstGeom prst="rect">
            <a:avLst/>
          </a:prstGeom>
          <a:ln w="1143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1pPr>
            <a:lvl2pPr lvl="1" rtl="0">
              <a:spcBef>
                <a:spcPts val="0"/>
              </a:spcBef>
              <a:spcAft>
                <a:spcPts val="0"/>
              </a:spcAft>
              <a:buClr>
                <a:schemeClr val="lt1"/>
              </a:buClr>
              <a:buSzPts val="2400"/>
              <a:buFont typeface="Source Sans Pro"/>
              <a:buNone/>
              <a:defRPr>
                <a:solidFill>
                  <a:schemeClr val="lt1"/>
                </a:solidFill>
                <a:latin typeface="Source Sans Pro"/>
                <a:ea typeface="Source Sans Pro"/>
                <a:cs typeface="Source Sans Pro"/>
                <a:sym typeface="Source Sans Pro"/>
              </a:defRPr>
            </a:lvl2pPr>
            <a:lvl3pPr lvl="2" rtl="0">
              <a:spcBef>
                <a:spcPts val="0"/>
              </a:spcBef>
              <a:spcAft>
                <a:spcPts val="0"/>
              </a:spcAft>
              <a:buClr>
                <a:schemeClr val="lt1"/>
              </a:buClr>
              <a:buSzPts val="2400"/>
              <a:buFont typeface="Source Sans Pro"/>
              <a:buNone/>
              <a:defRPr>
                <a:solidFill>
                  <a:schemeClr val="lt1"/>
                </a:solidFill>
                <a:latin typeface="Source Sans Pro"/>
                <a:ea typeface="Source Sans Pro"/>
                <a:cs typeface="Source Sans Pro"/>
                <a:sym typeface="Source Sans Pro"/>
              </a:defRPr>
            </a:lvl3pPr>
            <a:lvl4pPr lvl="3"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4pPr>
            <a:lvl5pPr lvl="4"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5pPr>
            <a:lvl6pPr lvl="5"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6pPr>
            <a:lvl7pPr lvl="6"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7pPr>
            <a:lvl8pPr lvl="7"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8pPr>
            <a:lvl9pPr lvl="8" rtl="0">
              <a:spcBef>
                <a:spcPts val="0"/>
              </a:spcBef>
              <a:spcAft>
                <a:spcPts val="0"/>
              </a:spcAft>
              <a:buClr>
                <a:schemeClr val="lt1"/>
              </a:buClr>
              <a:buSzPts val="2400"/>
              <a:buFont typeface="Source Sans Pro"/>
              <a:buNone/>
              <a:defRPr sz="2400">
                <a:solidFill>
                  <a:schemeClr val="lt1"/>
                </a:solidFill>
                <a:latin typeface="Source Sans Pro"/>
                <a:ea typeface="Source Sans Pro"/>
                <a:cs typeface="Source Sans Pro"/>
                <a:sym typeface="Source Sans Pro"/>
              </a:defRPr>
            </a:lvl9pPr>
          </a:lstStyle>
          <a:p>
            <a:endParaRPr/>
          </a:p>
        </p:txBody>
      </p:sp>
      <p:sp>
        <p:nvSpPr>
          <p:cNvPr id="17" name="Google Shape;17;p3"/>
          <p:cNvSpPr/>
          <p:nvPr/>
        </p:nvSpPr>
        <p:spPr>
          <a:xfrm>
            <a:off x="1139933" y="2730544"/>
            <a:ext cx="274800" cy="2061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bg>
      <p:bgPr>
        <a:solidFill>
          <a:schemeClr val="lt1"/>
        </a:solidFill>
        <a:effectLst/>
      </p:bgPr>
    </p:bg>
    <p:spTree>
      <p:nvGrpSpPr>
        <p:cNvPr id="1" name="Shape 29"/>
        <p:cNvGrpSpPr/>
        <p:nvPr/>
      </p:nvGrpSpPr>
      <p:grpSpPr>
        <a:xfrm>
          <a:off x="0" y="0"/>
          <a:ext cx="0" cy="0"/>
          <a:chOff x="0" y="0"/>
          <a:chExt cx="0" cy="0"/>
        </a:xfrm>
      </p:grpSpPr>
      <p:sp>
        <p:nvSpPr>
          <p:cNvPr id="30" name="Google Shape;30;p6"/>
          <p:cNvSpPr/>
          <p:nvPr/>
        </p:nvSpPr>
        <p:spPr>
          <a:xfrm>
            <a:off x="132602" y="998975"/>
            <a:ext cx="8878800" cy="4018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 name="Google Shape;31;p6"/>
          <p:cNvGrpSpPr/>
          <p:nvPr/>
        </p:nvGrpSpPr>
        <p:grpSpPr>
          <a:xfrm>
            <a:off x="132394" y="126350"/>
            <a:ext cx="8878501" cy="972488"/>
            <a:chOff x="180850" y="168450"/>
            <a:chExt cx="8781900" cy="1296650"/>
          </a:xfrm>
        </p:grpSpPr>
        <p:sp>
          <p:nvSpPr>
            <p:cNvPr id="32" name="Google Shape;32;p6"/>
            <p:cNvSpPr/>
            <p:nvPr/>
          </p:nvSpPr>
          <p:spPr>
            <a:xfrm>
              <a:off x="180850" y="168450"/>
              <a:ext cx="8781900" cy="973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rot="5400000">
              <a:off x="904149" y="1053500"/>
              <a:ext cx="442800" cy="3804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p:nvPr/>
          </p:nvSpPr>
          <p:spPr>
            <a:xfrm>
              <a:off x="328185" y="341583"/>
              <a:ext cx="8487000" cy="627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6"/>
          <p:cNvSpPr txBox="1">
            <a:spLocks noGrp="1"/>
          </p:cNvSpPr>
          <p:nvPr>
            <p:ph type="title"/>
          </p:nvPr>
        </p:nvSpPr>
        <p:spPr>
          <a:xfrm>
            <a:off x="832475" y="126338"/>
            <a:ext cx="7951800" cy="730200"/>
          </a:xfrm>
          <a:prstGeom prst="rect">
            <a:avLst/>
          </a:prstGeom>
        </p:spPr>
        <p:txBody>
          <a:bodyPr spcFirstLastPara="1" wrap="square" lIns="91425" tIns="91425" rIns="91425" bIns="91425" anchor="ctr" anchorCtr="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a:endParaRPr/>
          </a:p>
        </p:txBody>
      </p:sp>
      <p:sp>
        <p:nvSpPr>
          <p:cNvPr id="36" name="Google Shape;36;p6"/>
          <p:cNvSpPr txBox="1">
            <a:spLocks noGrp="1"/>
          </p:cNvSpPr>
          <p:nvPr>
            <p:ph type="body" idx="1"/>
          </p:nvPr>
        </p:nvSpPr>
        <p:spPr>
          <a:xfrm>
            <a:off x="753150" y="1200150"/>
            <a:ext cx="7637700" cy="37257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37" name="Google Shape;37;p6"/>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bg>
      <p:bgPr>
        <a:solidFill>
          <a:schemeClr val="lt1"/>
        </a:solidFill>
        <a:effectLst/>
      </p:bgPr>
    </p:bg>
    <p:spTree>
      <p:nvGrpSpPr>
        <p:cNvPr id="1" name="Shape 38"/>
        <p:cNvGrpSpPr/>
        <p:nvPr/>
      </p:nvGrpSpPr>
      <p:grpSpPr>
        <a:xfrm>
          <a:off x="0" y="0"/>
          <a:ext cx="0" cy="0"/>
          <a:chOff x="0" y="0"/>
          <a:chExt cx="0" cy="0"/>
        </a:xfrm>
      </p:grpSpPr>
      <p:sp>
        <p:nvSpPr>
          <p:cNvPr id="39" name="Google Shape;39;p7"/>
          <p:cNvSpPr/>
          <p:nvPr/>
        </p:nvSpPr>
        <p:spPr>
          <a:xfrm>
            <a:off x="132602" y="998975"/>
            <a:ext cx="8878800" cy="4018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 name="Google Shape;40;p7"/>
          <p:cNvGrpSpPr/>
          <p:nvPr/>
        </p:nvGrpSpPr>
        <p:grpSpPr>
          <a:xfrm>
            <a:off x="132394" y="126350"/>
            <a:ext cx="8878501" cy="972488"/>
            <a:chOff x="180850" y="168450"/>
            <a:chExt cx="8781900" cy="1296650"/>
          </a:xfrm>
        </p:grpSpPr>
        <p:sp>
          <p:nvSpPr>
            <p:cNvPr id="41" name="Google Shape;41;p7"/>
            <p:cNvSpPr/>
            <p:nvPr/>
          </p:nvSpPr>
          <p:spPr>
            <a:xfrm>
              <a:off x="180850" y="168450"/>
              <a:ext cx="8781900" cy="973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7"/>
            <p:cNvSpPr/>
            <p:nvPr/>
          </p:nvSpPr>
          <p:spPr>
            <a:xfrm rot="5400000">
              <a:off x="904149" y="1053500"/>
              <a:ext cx="442800" cy="3804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7"/>
            <p:cNvSpPr/>
            <p:nvPr/>
          </p:nvSpPr>
          <p:spPr>
            <a:xfrm>
              <a:off x="328185" y="341583"/>
              <a:ext cx="8487000" cy="627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44;p7"/>
          <p:cNvSpPr txBox="1">
            <a:spLocks noGrp="1"/>
          </p:cNvSpPr>
          <p:nvPr>
            <p:ph type="title"/>
          </p:nvPr>
        </p:nvSpPr>
        <p:spPr>
          <a:xfrm>
            <a:off x="832475" y="126338"/>
            <a:ext cx="7951800" cy="7302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400"/>
              <a:buNone/>
              <a:defRPr/>
            </a:lvl1pPr>
            <a:lvl2pPr lvl="1" algn="l" rtl="0">
              <a:spcBef>
                <a:spcPts val="0"/>
              </a:spcBef>
              <a:spcAft>
                <a:spcPts val="0"/>
              </a:spcAft>
              <a:buSzPts val="2400"/>
              <a:buNone/>
              <a:defRPr/>
            </a:lvl2pPr>
            <a:lvl3pPr lvl="2" algn="l" rtl="0">
              <a:spcBef>
                <a:spcPts val="0"/>
              </a:spcBef>
              <a:spcAft>
                <a:spcPts val="0"/>
              </a:spcAft>
              <a:buSzPts val="2400"/>
              <a:buNone/>
              <a:defRPr/>
            </a:lvl3pPr>
            <a:lvl4pPr lvl="3" algn="l" rtl="0">
              <a:spcBef>
                <a:spcPts val="0"/>
              </a:spcBef>
              <a:spcAft>
                <a:spcPts val="0"/>
              </a:spcAft>
              <a:buSzPts val="2400"/>
              <a:buNone/>
              <a:defRPr/>
            </a:lvl4pPr>
            <a:lvl5pPr lvl="4" algn="l" rtl="0">
              <a:spcBef>
                <a:spcPts val="0"/>
              </a:spcBef>
              <a:spcAft>
                <a:spcPts val="0"/>
              </a:spcAft>
              <a:buSzPts val="2400"/>
              <a:buNone/>
              <a:defRPr/>
            </a:lvl5pPr>
            <a:lvl6pPr lvl="5" algn="l" rtl="0">
              <a:spcBef>
                <a:spcPts val="0"/>
              </a:spcBef>
              <a:spcAft>
                <a:spcPts val="0"/>
              </a:spcAft>
              <a:buSzPts val="2400"/>
              <a:buNone/>
              <a:defRPr/>
            </a:lvl6pPr>
            <a:lvl7pPr lvl="6" algn="l" rtl="0">
              <a:spcBef>
                <a:spcPts val="0"/>
              </a:spcBef>
              <a:spcAft>
                <a:spcPts val="0"/>
              </a:spcAft>
              <a:buSzPts val="2400"/>
              <a:buNone/>
              <a:defRPr/>
            </a:lvl7pPr>
            <a:lvl8pPr lvl="7" algn="l" rtl="0">
              <a:spcBef>
                <a:spcPts val="0"/>
              </a:spcBef>
              <a:spcAft>
                <a:spcPts val="0"/>
              </a:spcAft>
              <a:buSzPts val="2400"/>
              <a:buNone/>
              <a:defRPr/>
            </a:lvl8pPr>
            <a:lvl9pPr lvl="8" algn="l" rtl="0">
              <a:spcBef>
                <a:spcPts val="0"/>
              </a:spcBef>
              <a:spcAft>
                <a:spcPts val="0"/>
              </a:spcAft>
              <a:buSzPts val="2400"/>
              <a:buNone/>
              <a:defRPr/>
            </a:lvl9pPr>
          </a:lstStyle>
          <a:p>
            <a:endParaRPr/>
          </a:p>
        </p:txBody>
      </p:sp>
      <p:sp>
        <p:nvSpPr>
          <p:cNvPr id="45" name="Google Shape;45;p7"/>
          <p:cNvSpPr txBox="1">
            <a:spLocks noGrp="1"/>
          </p:cNvSpPr>
          <p:nvPr>
            <p:ph type="body" idx="1"/>
          </p:nvPr>
        </p:nvSpPr>
        <p:spPr>
          <a:xfrm>
            <a:off x="457200" y="1200150"/>
            <a:ext cx="3994500" cy="3515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46" name="Google Shape;46;p7"/>
          <p:cNvSpPr txBox="1">
            <a:spLocks noGrp="1"/>
          </p:cNvSpPr>
          <p:nvPr>
            <p:ph type="body" idx="2"/>
          </p:nvPr>
        </p:nvSpPr>
        <p:spPr>
          <a:xfrm>
            <a:off x="4692274" y="1200150"/>
            <a:ext cx="3994500" cy="3515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47" name="Google Shape;47;p7"/>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pink">
  <p:cSld name="BLANK_1">
    <p:bg>
      <p:bgPr>
        <a:solidFill>
          <a:schemeClr val="accent3"/>
        </a:solidFill>
        <a:effectLst/>
      </p:bgPr>
    </p:bg>
    <p:spTree>
      <p:nvGrpSpPr>
        <p:cNvPr id="1" name="Shape 74"/>
        <p:cNvGrpSpPr/>
        <p:nvPr/>
      </p:nvGrpSpPr>
      <p:grpSpPr>
        <a:xfrm>
          <a:off x="0" y="0"/>
          <a:ext cx="0" cy="0"/>
          <a:chOff x="0" y="0"/>
          <a:chExt cx="0" cy="0"/>
        </a:xfrm>
      </p:grpSpPr>
      <p:sp>
        <p:nvSpPr>
          <p:cNvPr id="75" name="Google Shape;75;p12"/>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ctr" rtl="0">
              <a:spcBef>
                <a:spcPts val="0"/>
              </a:spcBef>
              <a:spcAft>
                <a:spcPts val="0"/>
              </a:spcAft>
              <a:buNone/>
            </a:pPr>
            <a:fld id="{00000000-1234-1234-1234-123412341234}" type="slidenum">
              <a:rPr lang="en"/>
              <a:t>‹#›</a:t>
            </a:fld>
            <a:endParaRPr/>
          </a:p>
        </p:txBody>
      </p:sp>
      <p:sp>
        <p:nvSpPr>
          <p:cNvPr id="76" name="Google Shape;76;p12"/>
          <p:cNvSpPr/>
          <p:nvPr/>
        </p:nvSpPr>
        <p:spPr>
          <a:xfrm>
            <a:off x="-8250" y="0"/>
            <a:ext cx="9152400" cy="5143500"/>
          </a:xfrm>
          <a:prstGeom prst="frame">
            <a:avLst>
              <a:gd name="adj1" fmla="val 241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Quote">
    <p:bg>
      <p:bgPr>
        <a:solidFill>
          <a:schemeClr val="lt2"/>
        </a:solidFill>
        <a:effectLst/>
      </p:bgPr>
    </p:bg>
    <p:spTree>
      <p:nvGrpSpPr>
        <p:cNvPr id="1" name="Shape 23"/>
        <p:cNvGrpSpPr/>
        <p:nvPr/>
      </p:nvGrpSpPr>
      <p:grpSpPr>
        <a:xfrm>
          <a:off x="0" y="0"/>
          <a:ext cx="0" cy="0"/>
          <a:chOff x="0" y="0"/>
          <a:chExt cx="0" cy="0"/>
        </a:xfrm>
      </p:grpSpPr>
      <p:sp>
        <p:nvSpPr>
          <p:cNvPr id="24" name="Google Shape;24;p5"/>
          <p:cNvSpPr/>
          <p:nvPr/>
        </p:nvSpPr>
        <p:spPr>
          <a:xfrm>
            <a:off x="-8250" y="0"/>
            <a:ext cx="9152400" cy="5143500"/>
          </a:xfrm>
          <a:prstGeom prst="frame">
            <a:avLst>
              <a:gd name="adj1" fmla="val 2412"/>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5"/>
          <p:cNvSpPr/>
          <p:nvPr/>
        </p:nvSpPr>
        <p:spPr>
          <a:xfrm>
            <a:off x="4112725" y="865850"/>
            <a:ext cx="918600" cy="716700"/>
          </a:xfrm>
          <a:prstGeom prst="wedgeRectCallout">
            <a:avLst>
              <a:gd name="adj1" fmla="val 8366"/>
              <a:gd name="adj2" fmla="val 8081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txBox="1">
            <a:spLocks noGrp="1"/>
          </p:cNvSpPr>
          <p:nvPr>
            <p:ph type="body" idx="1"/>
          </p:nvPr>
        </p:nvSpPr>
        <p:spPr>
          <a:xfrm>
            <a:off x="1059225" y="1940350"/>
            <a:ext cx="7025700" cy="603300"/>
          </a:xfrm>
          <a:prstGeom prst="rect">
            <a:avLst/>
          </a:prstGeom>
        </p:spPr>
        <p:txBody>
          <a:bodyPr spcFirstLastPara="1" wrap="square" lIns="91425" tIns="91425" rIns="91425" bIns="91425" anchor="t" anchorCtr="0">
            <a:noAutofit/>
          </a:bodyPr>
          <a:lstStyle>
            <a:lvl1pPr marL="457200" lvl="0" indent="-406400" algn="ctr" rtl="0">
              <a:spcBef>
                <a:spcPts val="600"/>
              </a:spcBef>
              <a:spcAft>
                <a:spcPts val="0"/>
              </a:spcAft>
              <a:buSzPts val="2800"/>
              <a:buChar char="▪"/>
              <a:defRPr sz="2800" i="1"/>
            </a:lvl1pPr>
            <a:lvl2pPr marL="914400" lvl="1" indent="-406400" algn="ctr" rtl="0">
              <a:spcBef>
                <a:spcPts val="0"/>
              </a:spcBef>
              <a:spcAft>
                <a:spcPts val="0"/>
              </a:spcAft>
              <a:buSzPts val="2800"/>
              <a:buChar char="▫"/>
              <a:defRPr sz="2800" i="1"/>
            </a:lvl2pPr>
            <a:lvl3pPr marL="1371600" lvl="2" indent="-406400" algn="ctr" rtl="0">
              <a:spcBef>
                <a:spcPts val="0"/>
              </a:spcBef>
              <a:spcAft>
                <a:spcPts val="0"/>
              </a:spcAft>
              <a:buSzPts val="2800"/>
              <a:buChar char="■"/>
              <a:defRPr sz="2800" i="1"/>
            </a:lvl3pPr>
            <a:lvl4pPr marL="1828800" lvl="3" indent="-406400" algn="ctr" rtl="0">
              <a:spcBef>
                <a:spcPts val="0"/>
              </a:spcBef>
              <a:spcAft>
                <a:spcPts val="0"/>
              </a:spcAft>
              <a:buSzPts val="2800"/>
              <a:buChar char="●"/>
              <a:defRPr sz="2800" i="1"/>
            </a:lvl4pPr>
            <a:lvl5pPr marL="2286000" lvl="4" indent="-406400" algn="ctr" rtl="0">
              <a:spcBef>
                <a:spcPts val="0"/>
              </a:spcBef>
              <a:spcAft>
                <a:spcPts val="0"/>
              </a:spcAft>
              <a:buSzPts val="2800"/>
              <a:buChar char="○"/>
              <a:defRPr sz="2800" i="1"/>
            </a:lvl5pPr>
            <a:lvl6pPr marL="2743200" lvl="5" indent="-406400" algn="ctr" rtl="0">
              <a:spcBef>
                <a:spcPts val="0"/>
              </a:spcBef>
              <a:spcAft>
                <a:spcPts val="0"/>
              </a:spcAft>
              <a:buSzPts val="2800"/>
              <a:buChar char="■"/>
              <a:defRPr sz="2800" i="1"/>
            </a:lvl6pPr>
            <a:lvl7pPr marL="3200400" lvl="6" indent="-406400" algn="ctr" rtl="0">
              <a:spcBef>
                <a:spcPts val="0"/>
              </a:spcBef>
              <a:spcAft>
                <a:spcPts val="0"/>
              </a:spcAft>
              <a:buSzPts val="2800"/>
              <a:buChar char="●"/>
              <a:defRPr sz="2800" i="1"/>
            </a:lvl7pPr>
            <a:lvl8pPr marL="3657600" lvl="7" indent="-406400" algn="ctr" rtl="0">
              <a:spcBef>
                <a:spcPts val="0"/>
              </a:spcBef>
              <a:spcAft>
                <a:spcPts val="0"/>
              </a:spcAft>
              <a:buSzPts val="2800"/>
              <a:buChar char="○"/>
              <a:defRPr sz="2800" i="1"/>
            </a:lvl8pPr>
            <a:lvl9pPr marL="4114800" lvl="8" indent="-406400" algn="ctr">
              <a:spcBef>
                <a:spcPts val="0"/>
              </a:spcBef>
              <a:spcAft>
                <a:spcPts val="0"/>
              </a:spcAft>
              <a:buSzPts val="2800"/>
              <a:buChar char="■"/>
              <a:defRPr sz="2800" i="1"/>
            </a:lvl9pPr>
          </a:lstStyle>
          <a:p>
            <a:endParaRPr/>
          </a:p>
        </p:txBody>
      </p:sp>
      <p:sp>
        <p:nvSpPr>
          <p:cNvPr id="27" name="Google Shape;27;p5"/>
          <p:cNvSpPr txBox="1"/>
          <p:nvPr/>
        </p:nvSpPr>
        <p:spPr>
          <a:xfrm>
            <a:off x="3593400" y="768094"/>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6000" b="1">
                <a:solidFill>
                  <a:schemeClr val="accent1"/>
                </a:solidFill>
                <a:latin typeface="Source Sans Pro"/>
                <a:ea typeface="Source Sans Pro"/>
                <a:cs typeface="Source Sans Pro"/>
                <a:sym typeface="Source Sans Pro"/>
              </a:rPr>
              <a:t>“</a:t>
            </a:r>
            <a:endParaRPr sz="6000" b="1">
              <a:solidFill>
                <a:schemeClr val="accent1"/>
              </a:solidFill>
              <a:latin typeface="Source Sans Pro"/>
              <a:ea typeface="Source Sans Pro"/>
              <a:cs typeface="Source Sans Pro"/>
              <a:sym typeface="Source Sans Pro"/>
            </a:endParaRPr>
          </a:p>
        </p:txBody>
      </p:sp>
      <p:sp>
        <p:nvSpPr>
          <p:cNvPr id="28" name="Google Shape;28;p5"/>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86925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8250" y="0"/>
            <a:ext cx="9152400" cy="5143500"/>
          </a:xfrm>
          <a:prstGeom prst="frame">
            <a:avLst>
              <a:gd name="adj1" fmla="val 241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1054325" y="2449025"/>
            <a:ext cx="7035300" cy="11598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accent3"/>
              </a:buClr>
              <a:buSzPts val="4800"/>
              <a:buNone/>
              <a:defRPr sz="4800">
                <a:solidFill>
                  <a:schemeClr val="accent3"/>
                </a:solidFill>
              </a:defRPr>
            </a:lvl1pPr>
            <a:lvl2pPr lvl="1" algn="ctr">
              <a:spcBef>
                <a:spcPts val="0"/>
              </a:spcBef>
              <a:spcAft>
                <a:spcPts val="0"/>
              </a:spcAft>
              <a:buClr>
                <a:schemeClr val="accent3"/>
              </a:buClr>
              <a:buSzPts val="4800"/>
              <a:buNone/>
              <a:defRPr sz="4800">
                <a:solidFill>
                  <a:schemeClr val="accent3"/>
                </a:solidFill>
              </a:defRPr>
            </a:lvl2pPr>
            <a:lvl3pPr lvl="2" algn="ctr">
              <a:spcBef>
                <a:spcPts val="0"/>
              </a:spcBef>
              <a:spcAft>
                <a:spcPts val="0"/>
              </a:spcAft>
              <a:buClr>
                <a:schemeClr val="accent3"/>
              </a:buClr>
              <a:buSzPts val="4800"/>
              <a:buNone/>
              <a:defRPr sz="4800">
                <a:solidFill>
                  <a:schemeClr val="accent3"/>
                </a:solidFill>
              </a:defRPr>
            </a:lvl3pPr>
            <a:lvl4pPr lvl="3" algn="ctr">
              <a:spcBef>
                <a:spcPts val="0"/>
              </a:spcBef>
              <a:spcAft>
                <a:spcPts val="0"/>
              </a:spcAft>
              <a:buClr>
                <a:schemeClr val="accent3"/>
              </a:buClr>
              <a:buSzPts val="4800"/>
              <a:buNone/>
              <a:defRPr sz="4800">
                <a:solidFill>
                  <a:schemeClr val="accent3"/>
                </a:solidFill>
              </a:defRPr>
            </a:lvl4pPr>
            <a:lvl5pPr lvl="4" algn="ctr">
              <a:spcBef>
                <a:spcPts val="0"/>
              </a:spcBef>
              <a:spcAft>
                <a:spcPts val="0"/>
              </a:spcAft>
              <a:buClr>
                <a:schemeClr val="accent3"/>
              </a:buClr>
              <a:buSzPts val="4800"/>
              <a:buNone/>
              <a:defRPr sz="4800">
                <a:solidFill>
                  <a:schemeClr val="accent3"/>
                </a:solidFill>
              </a:defRPr>
            </a:lvl5pPr>
            <a:lvl6pPr lvl="5" algn="ctr">
              <a:spcBef>
                <a:spcPts val="0"/>
              </a:spcBef>
              <a:spcAft>
                <a:spcPts val="0"/>
              </a:spcAft>
              <a:buClr>
                <a:schemeClr val="accent3"/>
              </a:buClr>
              <a:buSzPts val="4800"/>
              <a:buNone/>
              <a:defRPr sz="4800">
                <a:solidFill>
                  <a:schemeClr val="accent3"/>
                </a:solidFill>
              </a:defRPr>
            </a:lvl6pPr>
            <a:lvl7pPr lvl="6" algn="ctr">
              <a:spcBef>
                <a:spcPts val="0"/>
              </a:spcBef>
              <a:spcAft>
                <a:spcPts val="0"/>
              </a:spcAft>
              <a:buClr>
                <a:schemeClr val="accent3"/>
              </a:buClr>
              <a:buSzPts val="4800"/>
              <a:buNone/>
              <a:defRPr sz="4800">
                <a:solidFill>
                  <a:schemeClr val="accent3"/>
                </a:solidFill>
              </a:defRPr>
            </a:lvl7pPr>
            <a:lvl8pPr lvl="7" algn="ctr">
              <a:spcBef>
                <a:spcPts val="0"/>
              </a:spcBef>
              <a:spcAft>
                <a:spcPts val="0"/>
              </a:spcAft>
              <a:buClr>
                <a:schemeClr val="accent3"/>
              </a:buClr>
              <a:buSzPts val="4800"/>
              <a:buNone/>
              <a:defRPr sz="4800">
                <a:solidFill>
                  <a:schemeClr val="accent3"/>
                </a:solidFill>
              </a:defRPr>
            </a:lvl8pPr>
            <a:lvl9pPr lvl="8" algn="ctr">
              <a:spcBef>
                <a:spcPts val="0"/>
              </a:spcBef>
              <a:spcAft>
                <a:spcPts val="0"/>
              </a:spcAft>
              <a:buClr>
                <a:schemeClr val="accent3"/>
              </a:buClr>
              <a:buSzPts val="4800"/>
              <a:buNone/>
              <a:defRPr sz="4800">
                <a:solidFill>
                  <a:schemeClr val="accent3"/>
                </a:solidFill>
              </a:defRPr>
            </a:lvl9pPr>
          </a:lstStyle>
          <a:p>
            <a:endParaRPr/>
          </a:p>
        </p:txBody>
      </p:sp>
      <p:sp>
        <p:nvSpPr>
          <p:cNvPr id="12" name="Google Shape;12;p2"/>
          <p:cNvSpPr/>
          <p:nvPr/>
        </p:nvSpPr>
        <p:spPr>
          <a:xfrm>
            <a:off x="3855150" y="1151950"/>
            <a:ext cx="1433700" cy="944700"/>
          </a:xfrm>
          <a:prstGeom prst="wedgeRectCallout">
            <a:avLst>
              <a:gd name="adj1" fmla="val 8366"/>
              <a:gd name="adj2" fmla="val 80819"/>
            </a:avLst>
          </a:prstGeom>
          <a:noFill/>
          <a:ln w="114300" cap="flat" cmpd="sng">
            <a:solidFill>
              <a:schemeClr val="accent3"/>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74541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80050" y="205988"/>
            <a:ext cx="7383900" cy="8574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1pPr>
            <a:lvl2pPr lvl="1"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2pPr>
            <a:lvl3pPr lvl="2"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3pPr>
            <a:lvl4pPr lvl="3"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4pPr>
            <a:lvl5pPr lvl="4"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5pPr>
            <a:lvl6pPr lvl="5"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6pPr>
            <a:lvl7pPr lvl="6"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7pPr>
            <a:lvl8pPr lvl="7"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8pPr>
            <a:lvl9pPr lvl="8" algn="ctr">
              <a:spcBef>
                <a:spcPts val="0"/>
              </a:spcBef>
              <a:spcAft>
                <a:spcPts val="0"/>
              </a:spcAft>
              <a:buClr>
                <a:schemeClr val="accent1"/>
              </a:buClr>
              <a:buSzPts val="2400"/>
              <a:buFont typeface="Source Sans Pro"/>
              <a:buNone/>
              <a:defRPr sz="2400" b="1">
                <a:solidFill>
                  <a:schemeClr val="accent1"/>
                </a:solidFill>
                <a:latin typeface="Source Sans Pro"/>
                <a:ea typeface="Source Sans Pro"/>
                <a:cs typeface="Source Sans Pro"/>
                <a:sym typeface="Source Sans Pro"/>
              </a:defRPr>
            </a:lvl9pPr>
          </a:lstStyle>
          <a:p>
            <a:endParaRPr/>
          </a:p>
        </p:txBody>
      </p:sp>
      <p:sp>
        <p:nvSpPr>
          <p:cNvPr id="7" name="Google Shape;7;p1"/>
          <p:cNvSpPr txBox="1">
            <a:spLocks noGrp="1"/>
          </p:cNvSpPr>
          <p:nvPr>
            <p:ph type="body" idx="1"/>
          </p:nvPr>
        </p:nvSpPr>
        <p:spPr>
          <a:xfrm>
            <a:off x="880050" y="1200157"/>
            <a:ext cx="7383900" cy="37257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1"/>
              </a:buClr>
              <a:buSzPts val="2400"/>
              <a:buFont typeface="Source Sans Pro"/>
              <a:buChar char="▪"/>
              <a:defRPr sz="2400">
                <a:solidFill>
                  <a:schemeClr val="dk1"/>
                </a:solidFill>
                <a:latin typeface="Source Sans Pro"/>
                <a:ea typeface="Source Sans Pro"/>
                <a:cs typeface="Source Sans Pro"/>
                <a:sym typeface="Source Sans Pro"/>
              </a:defRPr>
            </a:lvl1pPr>
            <a:lvl2pPr marL="914400" lvl="1" indent="-381000">
              <a:spcBef>
                <a:spcPts val="0"/>
              </a:spcBef>
              <a:spcAft>
                <a:spcPts val="0"/>
              </a:spcAft>
              <a:buClr>
                <a:schemeClr val="accent1"/>
              </a:buClr>
              <a:buSzPts val="2400"/>
              <a:buFont typeface="Source Sans Pro"/>
              <a:buChar char="▫"/>
              <a:defRPr sz="2400">
                <a:solidFill>
                  <a:schemeClr val="dk1"/>
                </a:solidFill>
                <a:latin typeface="Source Sans Pro"/>
                <a:ea typeface="Source Sans Pro"/>
                <a:cs typeface="Source Sans Pro"/>
                <a:sym typeface="Source Sans Pro"/>
              </a:defRPr>
            </a:lvl2pPr>
            <a:lvl3pPr marL="1371600" lvl="2"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3pPr>
            <a:lvl4pPr marL="1828800" lvl="3"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4pPr>
            <a:lvl5pPr marL="2286000" lvl="4"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5pPr>
            <a:lvl6pPr marL="2743200" lvl="5"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6pPr>
            <a:lvl7pPr marL="3200400" lvl="6"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7pPr>
            <a:lvl8pPr marL="3657600" lvl="7"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8pPr>
            <a:lvl9pPr marL="4114800" lvl="8" indent="-381000">
              <a:spcBef>
                <a:spcPts val="0"/>
              </a:spcBef>
              <a:spcAft>
                <a:spcPts val="0"/>
              </a:spcAft>
              <a:buClr>
                <a:schemeClr val="dk1"/>
              </a:buClr>
              <a:buSzPts val="2400"/>
              <a:buFont typeface="Source Sans Pro"/>
              <a:buChar char="■"/>
              <a:defRPr sz="2400">
                <a:solidFill>
                  <a:schemeClr val="dk1"/>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4297650" y="4673651"/>
            <a:ext cx="548700" cy="393600"/>
          </a:xfrm>
          <a:prstGeom prst="rect">
            <a:avLst/>
          </a:prstGeom>
          <a:noFill/>
          <a:ln>
            <a:noFill/>
          </a:ln>
        </p:spPr>
        <p:txBody>
          <a:bodyPr spcFirstLastPara="1" wrap="square" lIns="91425" tIns="91425" rIns="91425" bIns="91425" anchor="t" anchorCtr="0">
            <a:noAutofit/>
          </a:bodyPr>
          <a:lstStyle>
            <a:lvl1pPr lvl="0" algn="ctr">
              <a:buNone/>
              <a:defRPr sz="1100">
                <a:solidFill>
                  <a:schemeClr val="dk1"/>
                </a:solidFill>
                <a:latin typeface="Source Sans Pro"/>
                <a:ea typeface="Source Sans Pro"/>
                <a:cs typeface="Source Sans Pro"/>
                <a:sym typeface="Source Sans Pro"/>
              </a:defRPr>
            </a:lvl1pPr>
            <a:lvl2pPr lvl="1" algn="ctr">
              <a:buNone/>
              <a:defRPr sz="1100">
                <a:solidFill>
                  <a:schemeClr val="dk1"/>
                </a:solidFill>
                <a:latin typeface="Source Sans Pro"/>
                <a:ea typeface="Source Sans Pro"/>
                <a:cs typeface="Source Sans Pro"/>
                <a:sym typeface="Source Sans Pro"/>
              </a:defRPr>
            </a:lvl2pPr>
            <a:lvl3pPr lvl="2" algn="ctr">
              <a:buNone/>
              <a:defRPr sz="1100">
                <a:solidFill>
                  <a:schemeClr val="dk1"/>
                </a:solidFill>
                <a:latin typeface="Source Sans Pro"/>
                <a:ea typeface="Source Sans Pro"/>
                <a:cs typeface="Source Sans Pro"/>
                <a:sym typeface="Source Sans Pro"/>
              </a:defRPr>
            </a:lvl3pPr>
            <a:lvl4pPr lvl="3" algn="ctr">
              <a:buNone/>
              <a:defRPr sz="1100">
                <a:solidFill>
                  <a:schemeClr val="dk1"/>
                </a:solidFill>
                <a:latin typeface="Source Sans Pro"/>
                <a:ea typeface="Source Sans Pro"/>
                <a:cs typeface="Source Sans Pro"/>
                <a:sym typeface="Source Sans Pro"/>
              </a:defRPr>
            </a:lvl4pPr>
            <a:lvl5pPr lvl="4" algn="ctr">
              <a:buNone/>
              <a:defRPr sz="1100">
                <a:solidFill>
                  <a:schemeClr val="dk1"/>
                </a:solidFill>
                <a:latin typeface="Source Sans Pro"/>
                <a:ea typeface="Source Sans Pro"/>
                <a:cs typeface="Source Sans Pro"/>
                <a:sym typeface="Source Sans Pro"/>
              </a:defRPr>
            </a:lvl5pPr>
            <a:lvl6pPr lvl="5" algn="ctr">
              <a:buNone/>
              <a:defRPr sz="1100">
                <a:solidFill>
                  <a:schemeClr val="dk1"/>
                </a:solidFill>
                <a:latin typeface="Source Sans Pro"/>
                <a:ea typeface="Source Sans Pro"/>
                <a:cs typeface="Source Sans Pro"/>
                <a:sym typeface="Source Sans Pro"/>
              </a:defRPr>
            </a:lvl6pPr>
            <a:lvl7pPr lvl="6" algn="ctr">
              <a:buNone/>
              <a:defRPr sz="1100">
                <a:solidFill>
                  <a:schemeClr val="dk1"/>
                </a:solidFill>
                <a:latin typeface="Source Sans Pro"/>
                <a:ea typeface="Source Sans Pro"/>
                <a:cs typeface="Source Sans Pro"/>
                <a:sym typeface="Source Sans Pro"/>
              </a:defRPr>
            </a:lvl7pPr>
            <a:lvl8pPr lvl="7" algn="ctr">
              <a:buNone/>
              <a:defRPr sz="1100">
                <a:solidFill>
                  <a:schemeClr val="dk1"/>
                </a:solidFill>
                <a:latin typeface="Source Sans Pro"/>
                <a:ea typeface="Source Sans Pro"/>
                <a:cs typeface="Source Sans Pro"/>
                <a:sym typeface="Source Sans Pro"/>
              </a:defRPr>
            </a:lvl8pPr>
            <a:lvl9pPr lvl="8" algn="ctr">
              <a:buNone/>
              <a:defRPr sz="1100">
                <a:solidFill>
                  <a:schemeClr val="dk1"/>
                </a:solidFill>
                <a:latin typeface="Source Sans Pro"/>
                <a:ea typeface="Source Sans Pro"/>
                <a:cs typeface="Source Sans Pro"/>
                <a:sym typeface="Source Sans Pro"/>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8" r:id="rId4"/>
    <p:sldLayoutId id="2147483662" r:id="rId5"/>
    <p:sldLayoutId id="2147483663"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mattia.zulianello@dispes.units.it"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5"/>
          <p:cNvSpPr txBox="1">
            <a:spLocks noGrp="1"/>
          </p:cNvSpPr>
          <p:nvPr>
            <p:ph type="ctrTitle"/>
          </p:nvPr>
        </p:nvSpPr>
        <p:spPr>
          <a:xfrm>
            <a:off x="1054325" y="2449025"/>
            <a:ext cx="7035300"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t-IT" sz="4000" dirty="0"/>
              <a:t>Scienze dell’Amministrazione</a:t>
            </a:r>
            <a:br>
              <a:rPr lang="it-IT" sz="4000" dirty="0"/>
            </a:br>
            <a:r>
              <a:rPr lang="it-IT" sz="4000" b="0" dirty="0"/>
              <a:t>Istruzioni per l’uso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Modalità d’esame</a:t>
            </a:r>
            <a:endParaRPr dirty="0"/>
          </a:p>
        </p:txBody>
      </p:sp>
      <p:sp>
        <p:nvSpPr>
          <p:cNvPr id="123" name="Google Shape;123;p20"/>
          <p:cNvSpPr txBox="1">
            <a:spLocks noGrp="1"/>
          </p:cNvSpPr>
          <p:nvPr>
            <p:ph type="body" idx="1"/>
          </p:nvPr>
        </p:nvSpPr>
        <p:spPr>
          <a:xfrm>
            <a:off x="753150" y="1200150"/>
            <a:ext cx="7637700" cy="3725700"/>
          </a:xfrm>
          <a:prstGeom prst="rect">
            <a:avLst/>
          </a:prstGeom>
        </p:spPr>
        <p:txBody>
          <a:bodyPr spcFirstLastPara="1" wrap="square" lIns="91425" tIns="91425" rIns="91425" bIns="91425" anchor="t" anchorCtr="0">
            <a:noAutofit/>
          </a:bodyPr>
          <a:lstStyle/>
          <a:p>
            <a:pPr marL="76200" lvl="0" indent="0" algn="l" rtl="0">
              <a:spcBef>
                <a:spcPts val="600"/>
              </a:spcBef>
              <a:spcAft>
                <a:spcPts val="0"/>
              </a:spcAft>
              <a:buSzPts val="2400"/>
              <a:buNone/>
            </a:pPr>
            <a:r>
              <a:rPr lang="it-IT" dirty="0"/>
              <a:t>La verifica dell’apprendimento avverrà mediante due prove scritte:</a:t>
            </a:r>
            <a:endParaRPr dirty="0"/>
          </a:p>
          <a:p>
            <a:pPr marL="457200" lvl="0" indent="-381000" algn="l" rtl="0">
              <a:spcBef>
                <a:spcPts val="0"/>
              </a:spcBef>
              <a:spcAft>
                <a:spcPts val="0"/>
              </a:spcAft>
              <a:buSzPts val="2400"/>
              <a:buChar char="▪"/>
            </a:pPr>
            <a:r>
              <a:rPr lang="it-IT" dirty="0"/>
              <a:t>La prima, intermedia, 15 domande a risposta multipla (4 opzioni). </a:t>
            </a:r>
            <a:endParaRPr dirty="0"/>
          </a:p>
          <a:p>
            <a:pPr marL="457200" lvl="0" indent="-381000" algn="l" rtl="0">
              <a:spcBef>
                <a:spcPts val="0"/>
              </a:spcBef>
              <a:spcAft>
                <a:spcPts val="0"/>
              </a:spcAft>
              <a:buSzPts val="2400"/>
              <a:buChar char="▪"/>
            </a:pPr>
            <a:r>
              <a:rPr lang="en" dirty="0"/>
              <a:t>La </a:t>
            </a:r>
            <a:r>
              <a:rPr lang="en" dirty="0" err="1"/>
              <a:t>seconda</a:t>
            </a:r>
            <a:r>
              <a:rPr lang="en" dirty="0"/>
              <a:t>, finale, 16 </a:t>
            </a:r>
            <a:r>
              <a:rPr lang="en" dirty="0" err="1"/>
              <a:t>domande</a:t>
            </a:r>
            <a:r>
              <a:rPr lang="en" dirty="0"/>
              <a:t> a </a:t>
            </a:r>
            <a:r>
              <a:rPr lang="en" dirty="0" err="1"/>
              <a:t>risposta</a:t>
            </a:r>
            <a:r>
              <a:rPr lang="en" dirty="0"/>
              <a:t> </a:t>
            </a:r>
            <a:r>
              <a:rPr lang="en" dirty="0" err="1"/>
              <a:t>multipla</a:t>
            </a:r>
            <a:r>
              <a:rPr lang="en" dirty="0"/>
              <a:t> (4 </a:t>
            </a:r>
            <a:r>
              <a:rPr lang="en" dirty="0" err="1"/>
              <a:t>opzioni</a:t>
            </a:r>
            <a:r>
              <a:rPr lang="en" dirty="0"/>
              <a:t>).</a:t>
            </a:r>
          </a:p>
          <a:p>
            <a:pPr marL="76200" indent="0">
              <a:spcBef>
                <a:spcPts val="0"/>
              </a:spcBef>
              <a:buNone/>
            </a:pPr>
            <a:r>
              <a:rPr lang="it-IT" dirty="0"/>
              <a:t>- Almeno 8 risposte giuste su 15 nella prova intermedia sono necessarie per essere ammessi alla seconda.</a:t>
            </a:r>
          </a:p>
          <a:p>
            <a:pPr marL="76200" indent="0">
              <a:spcBef>
                <a:spcPts val="0"/>
              </a:spcBef>
              <a:buNone/>
            </a:pPr>
            <a:r>
              <a:rPr lang="it-IT" dirty="0"/>
              <a:t>- 40 minuti a disposizione per ciascuna prova. </a:t>
            </a:r>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4133065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Modalità d’esame</a:t>
            </a:r>
            <a:endParaRPr dirty="0"/>
          </a:p>
        </p:txBody>
      </p:sp>
      <p:sp>
        <p:nvSpPr>
          <p:cNvPr id="123" name="Google Shape;123;p20"/>
          <p:cNvSpPr txBox="1">
            <a:spLocks noGrp="1"/>
          </p:cNvSpPr>
          <p:nvPr>
            <p:ph type="body" idx="1"/>
          </p:nvPr>
        </p:nvSpPr>
        <p:spPr>
          <a:xfrm>
            <a:off x="753150" y="1200150"/>
            <a:ext cx="7637700" cy="3725700"/>
          </a:xfrm>
          <a:prstGeom prst="rect">
            <a:avLst/>
          </a:prstGeom>
        </p:spPr>
        <p:txBody>
          <a:bodyPr spcFirstLastPara="1" wrap="square" lIns="91425" tIns="91425" rIns="91425" bIns="91425" anchor="t" anchorCtr="0">
            <a:noAutofit/>
          </a:bodyPr>
          <a:lstStyle/>
          <a:p>
            <a:pPr marL="76200" lvl="0" indent="0" algn="ctr" rtl="0">
              <a:spcBef>
                <a:spcPts val="0"/>
              </a:spcBef>
              <a:spcAft>
                <a:spcPts val="0"/>
              </a:spcAft>
              <a:buSzPts val="2400"/>
              <a:buNone/>
            </a:pPr>
            <a:r>
              <a:rPr lang="it-IT" sz="2900" b="1" dirty="0"/>
              <a:t>15+16 = 31 </a:t>
            </a:r>
          </a:p>
          <a:p>
            <a:pPr marL="76200" lvl="0" indent="0" algn="ctr" rtl="0">
              <a:spcBef>
                <a:spcPts val="0"/>
              </a:spcBef>
              <a:spcAft>
                <a:spcPts val="0"/>
              </a:spcAft>
              <a:buSzPts val="2400"/>
              <a:buNone/>
            </a:pPr>
            <a:endParaRPr lang="it-IT" sz="2900" b="1" dirty="0"/>
          </a:p>
          <a:p>
            <a:pPr>
              <a:spcBef>
                <a:spcPts val="0"/>
              </a:spcBef>
            </a:pPr>
            <a:r>
              <a:rPr lang="it-IT" dirty="0"/>
              <a:t>31 risposte corrette su 31 = 30 e lode (in questo corso)</a:t>
            </a:r>
          </a:p>
          <a:p>
            <a:pPr>
              <a:spcBef>
                <a:spcPts val="0"/>
              </a:spcBef>
            </a:pPr>
            <a:r>
              <a:rPr lang="it-IT" dirty="0"/>
              <a:t>30 risposte corrette su 31 = 30. </a:t>
            </a:r>
          </a:p>
          <a:p>
            <a:pPr>
              <a:spcBef>
                <a:spcPts val="0"/>
              </a:spcBef>
            </a:pPr>
            <a:r>
              <a:rPr lang="it-IT" dirty="0"/>
              <a:t>27 risposte corrette su 31 = 27. </a:t>
            </a:r>
          </a:p>
          <a:p>
            <a:pPr>
              <a:spcBef>
                <a:spcPts val="0"/>
              </a:spcBef>
            </a:pPr>
            <a:r>
              <a:rPr lang="it-IT" dirty="0"/>
              <a:t>18 risposte corrette su 31 = 18. </a:t>
            </a:r>
          </a:p>
          <a:p>
            <a:pPr>
              <a:spcBef>
                <a:spcPts val="0"/>
              </a:spcBef>
            </a:pPr>
            <a:r>
              <a:rPr lang="it-IT" dirty="0"/>
              <a:t>&lt;18 risposte corrette su 31 = insufficiente. </a:t>
            </a:r>
          </a:p>
          <a:p>
            <a:pPr marL="76200" lvl="0" indent="0" algn="l" rtl="0">
              <a:spcBef>
                <a:spcPts val="0"/>
              </a:spcBef>
              <a:spcAft>
                <a:spcPts val="0"/>
              </a:spcAft>
              <a:buSzPts val="2400"/>
              <a:buNone/>
            </a:pPr>
            <a:endParaRPr lang="it-IT" dirty="0"/>
          </a:p>
          <a:p>
            <a:pPr marL="76200" lvl="0" indent="0" algn="l" rtl="0">
              <a:spcBef>
                <a:spcPts val="0"/>
              </a:spcBef>
              <a:spcAft>
                <a:spcPts val="0"/>
              </a:spcAft>
              <a:buSzPts val="2400"/>
              <a:buNone/>
            </a:pPr>
            <a:r>
              <a:rPr lang="it-IT" dirty="0"/>
              <a:t>Eccetera.</a:t>
            </a:r>
          </a:p>
          <a:p>
            <a:pPr marL="76200" lvl="0" indent="0" algn="l" rtl="0">
              <a:spcBef>
                <a:spcPts val="0"/>
              </a:spcBef>
              <a:spcAft>
                <a:spcPts val="0"/>
              </a:spcAft>
              <a:buSzPts val="2400"/>
              <a:buNone/>
            </a:pPr>
            <a:endParaRPr lang="it-IT" dirty="0"/>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719072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Modalità d’esame</a:t>
            </a:r>
            <a:endParaRPr dirty="0"/>
          </a:p>
        </p:txBody>
      </p:sp>
      <p:sp>
        <p:nvSpPr>
          <p:cNvPr id="123" name="Google Shape;123;p20"/>
          <p:cNvSpPr txBox="1">
            <a:spLocks noGrp="1"/>
          </p:cNvSpPr>
          <p:nvPr>
            <p:ph type="body" idx="1"/>
          </p:nvPr>
        </p:nvSpPr>
        <p:spPr>
          <a:xfrm>
            <a:off x="753150" y="1200150"/>
            <a:ext cx="7637700" cy="3725700"/>
          </a:xfrm>
          <a:prstGeom prst="rect">
            <a:avLst/>
          </a:prstGeom>
        </p:spPr>
        <p:txBody>
          <a:bodyPr spcFirstLastPara="1" wrap="square" lIns="91425" tIns="91425" rIns="91425" bIns="91425" anchor="t" anchorCtr="0">
            <a:noAutofit/>
          </a:bodyPr>
          <a:lstStyle/>
          <a:p>
            <a:pPr marL="76200" lvl="0" indent="0" algn="ctr" rtl="0">
              <a:spcBef>
                <a:spcPts val="0"/>
              </a:spcBef>
              <a:spcAft>
                <a:spcPts val="0"/>
              </a:spcAft>
              <a:buSzPts val="2400"/>
              <a:buNone/>
            </a:pPr>
            <a:r>
              <a:rPr lang="it-IT" sz="2900" b="1" dirty="0"/>
              <a:t>Chi non sostiene (o non supera) la prova intermedia, non sostiene la seconda prova finale, oppure non ottiene una votazione di almeno 18 nelle due prove scritte dovrà sostenere un esame unico, scritto a risposta multipla, composto da 31 domande. </a:t>
            </a:r>
            <a:endParaRPr lang="it-IT" dirty="0"/>
          </a:p>
          <a:p>
            <a:pPr marL="76200" lvl="0" indent="0" algn="l" rtl="0">
              <a:spcBef>
                <a:spcPts val="0"/>
              </a:spcBef>
              <a:spcAft>
                <a:spcPts val="0"/>
              </a:spcAft>
              <a:buSzPts val="2400"/>
              <a:buNone/>
            </a:pPr>
            <a:endParaRPr lang="it-IT" dirty="0"/>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2284882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Modalità d’esame</a:t>
            </a:r>
            <a:endParaRPr dirty="0"/>
          </a:p>
        </p:txBody>
      </p:sp>
      <p:sp>
        <p:nvSpPr>
          <p:cNvPr id="123" name="Google Shape;123;p20"/>
          <p:cNvSpPr txBox="1">
            <a:spLocks noGrp="1"/>
          </p:cNvSpPr>
          <p:nvPr>
            <p:ph type="body" idx="1"/>
          </p:nvPr>
        </p:nvSpPr>
        <p:spPr>
          <a:xfrm>
            <a:off x="753150" y="1003610"/>
            <a:ext cx="7637700" cy="3922240"/>
          </a:xfrm>
          <a:prstGeom prst="rect">
            <a:avLst/>
          </a:prstGeom>
        </p:spPr>
        <p:txBody>
          <a:bodyPr spcFirstLastPara="1" wrap="square" lIns="91425" tIns="91425" rIns="91425" bIns="91425" anchor="t" anchorCtr="0">
            <a:noAutofit/>
          </a:bodyPr>
          <a:lstStyle/>
          <a:p>
            <a:pPr marL="76200" lvl="0" indent="0">
              <a:spcBef>
                <a:spcPts val="0"/>
              </a:spcBef>
              <a:buNone/>
            </a:pPr>
            <a:r>
              <a:rPr lang="it-IT" sz="2200" dirty="0"/>
              <a:t>Gli studenti potranno concordare con il docente la preparazione di brevi presentazioni scritte, su base volontaria. </a:t>
            </a:r>
          </a:p>
          <a:p>
            <a:pPr marL="76200" lvl="0" indent="0">
              <a:spcBef>
                <a:spcPts val="0"/>
              </a:spcBef>
              <a:buNone/>
            </a:pPr>
            <a:endParaRPr lang="it-IT" sz="2200" dirty="0"/>
          </a:p>
          <a:p>
            <a:pPr marL="76200" lvl="0" indent="0">
              <a:spcBef>
                <a:spcPts val="0"/>
              </a:spcBef>
              <a:buNone/>
            </a:pPr>
            <a:r>
              <a:rPr lang="it-IT" sz="2200" dirty="0"/>
              <a:t>Questi saggi brevi, </a:t>
            </a:r>
            <a:r>
              <a:rPr lang="it-IT" sz="2200" u="sng" dirty="0"/>
              <a:t>da presentare anche oralmente in classe con un breve </a:t>
            </a:r>
            <a:r>
              <a:rPr lang="it-IT" sz="2200" u="sng" dirty="0" err="1"/>
              <a:t>powerpoint</a:t>
            </a:r>
            <a:r>
              <a:rPr lang="it-IT" sz="2200" u="sng" dirty="0"/>
              <a:t> o simili</a:t>
            </a:r>
            <a:r>
              <a:rPr lang="it-IT" sz="2200" dirty="0"/>
              <a:t>, concorreranno alla valutazione finale e saranno valutati da 0 a 3 punti, i quali andranno, eventualmente, a sommarsi al voto delle prove scritte. </a:t>
            </a:r>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t-IT" dirty="0"/>
              <a:t>  </a:t>
            </a:r>
            <a:endParaRPr dirty="0"/>
          </a:p>
        </p:txBody>
      </p:sp>
    </p:spTree>
    <p:extLst>
      <p:ext uri="{BB962C8B-B14F-4D97-AF65-F5344CB8AC3E}">
        <p14:creationId xmlns:p14="http://schemas.microsoft.com/office/powerpoint/2010/main" val="3108991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Modalità d’esame</a:t>
            </a:r>
            <a:endParaRPr dirty="0"/>
          </a:p>
        </p:txBody>
      </p:sp>
      <p:sp>
        <p:nvSpPr>
          <p:cNvPr id="123" name="Google Shape;123;p20"/>
          <p:cNvSpPr txBox="1">
            <a:spLocks noGrp="1"/>
          </p:cNvSpPr>
          <p:nvPr>
            <p:ph type="body" idx="1"/>
          </p:nvPr>
        </p:nvSpPr>
        <p:spPr>
          <a:xfrm>
            <a:off x="753150" y="1003610"/>
            <a:ext cx="7637700" cy="3922240"/>
          </a:xfrm>
          <a:prstGeom prst="rect">
            <a:avLst/>
          </a:prstGeom>
        </p:spPr>
        <p:txBody>
          <a:bodyPr spcFirstLastPara="1" wrap="square" lIns="91425" tIns="91425" rIns="91425" bIns="91425" anchor="t" anchorCtr="0">
            <a:noAutofit/>
          </a:bodyPr>
          <a:lstStyle/>
          <a:p>
            <a:pPr marL="76200" lvl="0" indent="0">
              <a:spcBef>
                <a:spcPts val="0"/>
              </a:spcBef>
              <a:buNone/>
            </a:pPr>
            <a:r>
              <a:rPr lang="it-IT" sz="2200" dirty="0"/>
              <a:t>Le presentazioni, sia nella forma scritta che orale, saranno valutate in base: </a:t>
            </a:r>
          </a:p>
          <a:p>
            <a:pPr marL="76200" lvl="0" indent="0">
              <a:spcBef>
                <a:spcPts val="0"/>
              </a:spcBef>
              <a:buNone/>
            </a:pPr>
            <a:endParaRPr lang="it-IT" sz="2200" dirty="0"/>
          </a:p>
          <a:p>
            <a:pPr>
              <a:spcBef>
                <a:spcPts val="0"/>
              </a:spcBef>
            </a:pPr>
            <a:r>
              <a:rPr lang="it-IT" sz="2200" dirty="0"/>
              <a:t>alla conoscenza e chiarezza espositiva delle tematiche trattate nel corso;</a:t>
            </a:r>
          </a:p>
          <a:p>
            <a:pPr>
              <a:spcBef>
                <a:spcPts val="0"/>
              </a:spcBef>
            </a:pPr>
            <a:r>
              <a:rPr lang="it-IT" sz="2200" dirty="0"/>
              <a:t>alla capacità di utilizzare un linguaggio rigoroso e scientificamente adeguato;</a:t>
            </a:r>
          </a:p>
          <a:p>
            <a:pPr>
              <a:spcBef>
                <a:spcPts val="0"/>
              </a:spcBef>
            </a:pPr>
            <a:r>
              <a:rPr lang="it-IT" sz="2200" dirty="0"/>
              <a:t>alla capacità di rielaborare in maniera critica i concetti e i metodi oggetto del corso.</a:t>
            </a:r>
          </a:p>
          <a:p>
            <a:pPr>
              <a:spcBef>
                <a:spcPts val="0"/>
              </a:spcBef>
            </a:pPr>
            <a:endParaRPr lang="it-IT" sz="2200" dirty="0"/>
          </a:p>
          <a:p>
            <a:pPr marL="76200" lvl="0" indent="0" algn="ctr">
              <a:spcBef>
                <a:spcPts val="0"/>
              </a:spcBef>
              <a:buNone/>
            </a:pPr>
            <a:r>
              <a:rPr lang="it-IT" sz="2000" i="1" dirty="0"/>
              <a:t>È importante frequentare e partecipare alle lezioni anche per queste ragioni. Prendetelo come un esercizio per la presentazione orale.</a:t>
            </a:r>
          </a:p>
          <a:p>
            <a:pPr marL="76200" lvl="0" indent="0">
              <a:spcBef>
                <a:spcPts val="0"/>
              </a:spcBef>
              <a:buNone/>
            </a:pPr>
            <a:endParaRPr lang="it-IT" sz="2200" dirty="0"/>
          </a:p>
          <a:p>
            <a:pPr marL="76200" lvl="0" indent="0">
              <a:spcBef>
                <a:spcPts val="0"/>
              </a:spcBef>
              <a:buNone/>
            </a:pPr>
            <a:endParaRPr lang="it-IT" dirty="0"/>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t-IT" dirty="0"/>
              <a:t>  </a:t>
            </a:r>
            <a:endParaRPr dirty="0"/>
          </a:p>
        </p:txBody>
      </p:sp>
    </p:spTree>
    <p:extLst>
      <p:ext uri="{BB962C8B-B14F-4D97-AF65-F5344CB8AC3E}">
        <p14:creationId xmlns:p14="http://schemas.microsoft.com/office/powerpoint/2010/main" val="2118634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ctrTitle" idx="4294967295"/>
          </p:nvPr>
        </p:nvSpPr>
        <p:spPr>
          <a:xfrm>
            <a:off x="674649" y="2026781"/>
            <a:ext cx="7632069" cy="899583"/>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dirty="0">
                <a:solidFill>
                  <a:schemeClr val="lt1"/>
                </a:solidFill>
              </a:rPr>
              <a:t>Come </a:t>
            </a:r>
            <a:r>
              <a:rPr lang="en" sz="3600" dirty="0" err="1">
                <a:solidFill>
                  <a:schemeClr val="lt1"/>
                </a:solidFill>
              </a:rPr>
              <a:t>saranno</a:t>
            </a:r>
            <a:r>
              <a:rPr lang="en" sz="3600" dirty="0">
                <a:solidFill>
                  <a:schemeClr val="lt1"/>
                </a:solidFill>
              </a:rPr>
              <a:t> </a:t>
            </a:r>
            <a:r>
              <a:rPr lang="en" sz="3600" dirty="0" err="1">
                <a:solidFill>
                  <a:schemeClr val="lt1"/>
                </a:solidFill>
              </a:rPr>
              <a:t>questi</a:t>
            </a:r>
            <a:r>
              <a:rPr lang="en" sz="3600" dirty="0">
                <a:solidFill>
                  <a:schemeClr val="lt1"/>
                </a:solidFill>
              </a:rPr>
              <a:t> </a:t>
            </a:r>
            <a:r>
              <a:rPr lang="en" sz="3600" dirty="0" err="1">
                <a:solidFill>
                  <a:schemeClr val="lt1"/>
                </a:solidFill>
              </a:rPr>
              <a:t>saggi</a:t>
            </a:r>
            <a:r>
              <a:rPr lang="en" sz="3600" dirty="0">
                <a:solidFill>
                  <a:schemeClr val="lt1"/>
                </a:solidFill>
              </a:rPr>
              <a:t> </a:t>
            </a:r>
            <a:r>
              <a:rPr lang="en" sz="3600" dirty="0" err="1">
                <a:solidFill>
                  <a:schemeClr val="lt1"/>
                </a:solidFill>
              </a:rPr>
              <a:t>brevi</a:t>
            </a:r>
            <a:r>
              <a:rPr lang="en" sz="3600" dirty="0">
                <a:solidFill>
                  <a:schemeClr val="lt1"/>
                </a:solidFill>
              </a:rPr>
              <a:t>?</a:t>
            </a:r>
            <a:endParaRPr sz="3600" dirty="0">
              <a:solidFill>
                <a:schemeClr val="lt1"/>
              </a:solidFill>
            </a:endParaRPr>
          </a:p>
        </p:txBody>
      </p:sp>
      <p:sp>
        <p:nvSpPr>
          <p:cNvPr id="130" name="Google Shape;130;p21"/>
          <p:cNvSpPr txBox="1">
            <a:spLocks noGrp="1"/>
          </p:cNvSpPr>
          <p:nvPr>
            <p:ph type="subTitle" idx="4294967295"/>
          </p:nvPr>
        </p:nvSpPr>
        <p:spPr>
          <a:xfrm>
            <a:off x="674649" y="2792899"/>
            <a:ext cx="7772400" cy="1071715"/>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it-IT" sz="1500" dirty="0">
                <a:solidFill>
                  <a:schemeClr val="bg1"/>
                </a:solidFill>
              </a:rPr>
              <a:t>Le modalità specifiche saranno comunicate a lezione e specificate su </a:t>
            </a:r>
            <a:r>
              <a:rPr lang="it-IT" sz="1500" dirty="0" err="1">
                <a:solidFill>
                  <a:schemeClr val="bg1"/>
                </a:solidFill>
              </a:rPr>
              <a:t>Moodle</a:t>
            </a:r>
            <a:r>
              <a:rPr lang="it-IT" sz="1500" dirty="0">
                <a:solidFill>
                  <a:schemeClr val="bg1"/>
                </a:solidFill>
              </a:rPr>
              <a:t>. </a:t>
            </a:r>
          </a:p>
          <a:p>
            <a:pPr marL="0" lvl="0" indent="0" algn="l" rtl="0">
              <a:spcBef>
                <a:spcPts val="600"/>
              </a:spcBef>
              <a:spcAft>
                <a:spcPts val="0"/>
              </a:spcAft>
              <a:buNone/>
            </a:pPr>
            <a:r>
              <a:rPr lang="it-IT" sz="1500" dirty="0">
                <a:solidFill>
                  <a:schemeClr val="bg1"/>
                </a:solidFill>
              </a:rPr>
              <a:t>La modalità specifica dipenderà dal numero di studenti che intendono cogliere l’opportunità (per gestire i tempi delle presentazioni in aula).  Nelle prossime settimane aprirò le adesioni e saranno proposti dei temi. Ciascun studente sceglierà il preferito tra le proposte, ma non saranno ammesse sovrapposizioni (cioè doppioni).</a:t>
            </a:r>
          </a:p>
          <a:p>
            <a:pPr marL="0" lvl="0" indent="0" algn="l" rtl="0">
              <a:spcBef>
                <a:spcPts val="600"/>
              </a:spcBef>
              <a:spcAft>
                <a:spcPts val="0"/>
              </a:spcAft>
              <a:buNone/>
            </a:pPr>
            <a:r>
              <a:rPr lang="it-IT" sz="1500" dirty="0">
                <a:solidFill>
                  <a:schemeClr val="bg1"/>
                </a:solidFill>
              </a:rPr>
              <a:t>Le valutazioni (da 0 a 3 punti) saranno comunicate (e sommate) alla prova finale.</a:t>
            </a:r>
          </a:p>
          <a:p>
            <a:pPr marL="0" lvl="0" indent="0" algn="l" rtl="0">
              <a:spcBef>
                <a:spcPts val="600"/>
              </a:spcBef>
              <a:spcAft>
                <a:spcPts val="0"/>
              </a:spcAft>
              <a:buNone/>
            </a:pPr>
            <a:r>
              <a:rPr lang="it-IT" sz="1500" dirty="0">
                <a:solidFill>
                  <a:schemeClr val="bg1"/>
                </a:solidFill>
              </a:rPr>
              <a:t>Il testo scritto andrà consegnato entro una data stabilita, uguale per tutti; le </a:t>
            </a:r>
            <a:r>
              <a:rPr lang="it-IT" sz="1500">
                <a:solidFill>
                  <a:schemeClr val="bg1"/>
                </a:solidFill>
              </a:rPr>
              <a:t>presentazioni orali, </a:t>
            </a:r>
            <a:r>
              <a:rPr lang="it-IT" sz="1500" dirty="0">
                <a:solidFill>
                  <a:schemeClr val="bg1"/>
                </a:solidFill>
              </a:rPr>
              <a:t>invece, saranno “spalmate” su diverse lezioni. </a:t>
            </a:r>
          </a:p>
        </p:txBody>
      </p:sp>
      <p:sp>
        <p:nvSpPr>
          <p:cNvPr id="131" name="Google Shape;131;p21"/>
          <p:cNvSpPr/>
          <p:nvPr/>
        </p:nvSpPr>
        <p:spPr>
          <a:xfrm>
            <a:off x="895021" y="558436"/>
            <a:ext cx="1826700" cy="1440900"/>
          </a:xfrm>
          <a:prstGeom prst="wedgeRectCallout">
            <a:avLst>
              <a:gd name="adj1" fmla="val -32904"/>
              <a:gd name="adj2" fmla="val 66457"/>
            </a:avLst>
          </a:prstGeom>
          <a:noFill/>
          <a:ln w="1524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21"/>
          <p:cNvGrpSpPr/>
          <p:nvPr/>
        </p:nvGrpSpPr>
        <p:grpSpPr>
          <a:xfrm>
            <a:off x="1310108" y="909663"/>
            <a:ext cx="996527" cy="981695"/>
            <a:chOff x="6654650" y="3665275"/>
            <a:chExt cx="409100" cy="409125"/>
          </a:xfrm>
        </p:grpSpPr>
        <p:sp>
          <p:nvSpPr>
            <p:cNvPr id="133" name="Google Shape;133;p21"/>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1"/>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21"/>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15</a:t>
            </a:fld>
            <a:endParaRPr dirty="0"/>
          </a:p>
        </p:txBody>
      </p:sp>
    </p:spTree>
    <p:extLst>
      <p:ext uri="{BB962C8B-B14F-4D97-AF65-F5344CB8AC3E}">
        <p14:creationId xmlns:p14="http://schemas.microsoft.com/office/powerpoint/2010/main" val="453102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9"/>
          <p:cNvSpPr txBox="1">
            <a:spLocks noGrp="1"/>
          </p:cNvSpPr>
          <p:nvPr>
            <p:ph type="body" idx="1"/>
          </p:nvPr>
        </p:nvSpPr>
        <p:spPr>
          <a:xfrm>
            <a:off x="1059225" y="1940350"/>
            <a:ext cx="7025700" cy="603300"/>
          </a:xfrm>
          <a:prstGeom prst="rect">
            <a:avLst/>
          </a:prstGeom>
        </p:spPr>
        <p:txBody>
          <a:bodyPr spcFirstLastPara="1" wrap="square" lIns="91425" tIns="91425" rIns="91425" bIns="91425" anchor="t" anchorCtr="0">
            <a:noAutofit/>
          </a:bodyPr>
          <a:lstStyle/>
          <a:p>
            <a:pPr marL="0" lvl="0" indent="0" algn="ctr" rtl="0">
              <a:spcBef>
                <a:spcPts val="600"/>
              </a:spcBef>
              <a:spcAft>
                <a:spcPts val="0"/>
              </a:spcAft>
              <a:buNone/>
            </a:pPr>
            <a:r>
              <a:rPr lang="it-IT" dirty="0"/>
              <a:t>Mi sembra molto faticoso. Mi conviene fare queste presentazioni scritte, da presentare anche in aula?</a:t>
            </a:r>
          </a:p>
          <a:p>
            <a:pPr marL="0" lvl="0" indent="0" algn="ctr" rtl="0">
              <a:spcBef>
                <a:spcPts val="600"/>
              </a:spcBef>
              <a:spcAft>
                <a:spcPts val="0"/>
              </a:spcAft>
              <a:buNone/>
            </a:pPr>
            <a:endParaRPr lang="en" dirty="0"/>
          </a:p>
          <a:p>
            <a:pPr marL="0" lvl="0" indent="0" algn="ctr" rtl="0">
              <a:spcBef>
                <a:spcPts val="600"/>
              </a:spcBef>
              <a:spcAft>
                <a:spcPts val="0"/>
              </a:spcAft>
              <a:buNone/>
            </a:pPr>
            <a:endParaRPr dirty="0"/>
          </a:p>
        </p:txBody>
      </p:sp>
      <p:sp>
        <p:nvSpPr>
          <p:cNvPr id="117" name="Google Shape;117;p19"/>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it-IT" dirty="0"/>
              <a:t>Valutazione</a:t>
            </a:r>
            <a:endParaRPr dirty="0"/>
          </a:p>
        </p:txBody>
      </p:sp>
      <p:sp>
        <p:nvSpPr>
          <p:cNvPr id="123" name="Google Shape;123;p20"/>
          <p:cNvSpPr txBox="1">
            <a:spLocks noGrp="1"/>
          </p:cNvSpPr>
          <p:nvPr>
            <p:ph type="body" idx="1"/>
          </p:nvPr>
        </p:nvSpPr>
        <p:spPr>
          <a:xfrm>
            <a:off x="753150" y="1003610"/>
            <a:ext cx="7637700" cy="3922240"/>
          </a:xfrm>
          <a:prstGeom prst="rect">
            <a:avLst/>
          </a:prstGeom>
        </p:spPr>
        <p:txBody>
          <a:bodyPr spcFirstLastPara="1" wrap="square" lIns="91425" tIns="91425" rIns="91425" bIns="91425" anchor="t" anchorCtr="0">
            <a:noAutofit/>
          </a:bodyPr>
          <a:lstStyle/>
          <a:p>
            <a:pPr marL="76200" lvl="0" indent="0">
              <a:spcBef>
                <a:spcPts val="0"/>
              </a:spcBef>
              <a:buNone/>
            </a:pPr>
            <a:r>
              <a:rPr lang="it-IT" sz="2000" dirty="0"/>
              <a:t>Esempio di uno studente che sostiene le due prove e svolge la presentazione scritta.</a:t>
            </a:r>
          </a:p>
          <a:p>
            <a:pPr marL="76200" lvl="0" indent="0">
              <a:spcBef>
                <a:spcPts val="0"/>
              </a:spcBef>
              <a:buNone/>
            </a:pPr>
            <a:endParaRPr lang="it-IT" sz="2000" dirty="0"/>
          </a:p>
          <a:p>
            <a:pPr marL="76200" lvl="0" indent="0">
              <a:spcBef>
                <a:spcPts val="0"/>
              </a:spcBef>
              <a:buNone/>
            </a:pPr>
            <a:r>
              <a:rPr lang="it-IT" sz="2000" dirty="0"/>
              <a:t>Prima prova intermedia: 13 risposte corrette su 15</a:t>
            </a:r>
          </a:p>
          <a:p>
            <a:pPr marL="76200" lvl="0" indent="0">
              <a:spcBef>
                <a:spcPts val="0"/>
              </a:spcBef>
              <a:buNone/>
            </a:pPr>
            <a:r>
              <a:rPr lang="it-IT" sz="2000" dirty="0"/>
              <a:t>Seconda prova finale: 11 risposte corrette su 16</a:t>
            </a:r>
          </a:p>
          <a:p>
            <a:pPr marL="76200" lvl="0" indent="0">
              <a:spcBef>
                <a:spcPts val="0"/>
              </a:spcBef>
              <a:buNone/>
            </a:pPr>
            <a:r>
              <a:rPr lang="it-IT" sz="2000" dirty="0"/>
              <a:t>Presentazione: 3 punti su 3</a:t>
            </a:r>
          </a:p>
          <a:p>
            <a:pPr marL="76200" lvl="0" indent="0">
              <a:spcBef>
                <a:spcPts val="0"/>
              </a:spcBef>
              <a:buNone/>
            </a:pPr>
            <a:endParaRPr lang="it-IT" sz="2000" dirty="0"/>
          </a:p>
          <a:p>
            <a:pPr marL="76200" lvl="0" indent="0">
              <a:spcBef>
                <a:spcPts val="0"/>
              </a:spcBef>
              <a:buNone/>
            </a:pPr>
            <a:r>
              <a:rPr lang="it-IT" sz="2000" dirty="0"/>
              <a:t>Totale: 13+11+3 = voto finale 27</a:t>
            </a:r>
          </a:p>
          <a:p>
            <a:pPr marL="76200" lvl="0" indent="0">
              <a:spcBef>
                <a:spcPts val="0"/>
              </a:spcBef>
              <a:buNone/>
            </a:pPr>
            <a:endParaRPr lang="it-IT" sz="2000" dirty="0"/>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17</a:t>
            </a:fld>
            <a:endParaRPr dirty="0"/>
          </a:p>
        </p:txBody>
      </p:sp>
    </p:spTree>
    <p:extLst>
      <p:ext uri="{BB962C8B-B14F-4D97-AF65-F5344CB8AC3E}">
        <p14:creationId xmlns:p14="http://schemas.microsoft.com/office/powerpoint/2010/main" val="1191006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ctrTitle" idx="4294967295"/>
          </p:nvPr>
        </p:nvSpPr>
        <p:spPr>
          <a:xfrm>
            <a:off x="674649" y="2198824"/>
            <a:ext cx="6731700" cy="11598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sz="3600" dirty="0" err="1">
                <a:solidFill>
                  <a:schemeClr val="lt1"/>
                </a:solidFill>
              </a:rPr>
              <a:t>Domande</a:t>
            </a:r>
            <a:r>
              <a:rPr lang="en" sz="3600" dirty="0">
                <a:solidFill>
                  <a:schemeClr val="lt1"/>
                </a:solidFill>
              </a:rPr>
              <a:t>?</a:t>
            </a:r>
            <a:endParaRPr sz="3600" dirty="0">
              <a:solidFill>
                <a:schemeClr val="lt1"/>
              </a:solidFill>
            </a:endParaRPr>
          </a:p>
        </p:txBody>
      </p:sp>
      <p:sp>
        <p:nvSpPr>
          <p:cNvPr id="130" name="Google Shape;130;p21"/>
          <p:cNvSpPr txBox="1">
            <a:spLocks noGrp="1"/>
          </p:cNvSpPr>
          <p:nvPr>
            <p:ph type="subTitle" idx="4294967295"/>
          </p:nvPr>
        </p:nvSpPr>
        <p:spPr>
          <a:xfrm>
            <a:off x="674649" y="3206385"/>
            <a:ext cx="7772400" cy="7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endParaRPr sz="1600" dirty="0">
              <a:solidFill>
                <a:schemeClr val="bg1"/>
              </a:solidFill>
            </a:endParaRPr>
          </a:p>
        </p:txBody>
      </p:sp>
      <p:sp>
        <p:nvSpPr>
          <p:cNvPr id="131" name="Google Shape;131;p21"/>
          <p:cNvSpPr/>
          <p:nvPr/>
        </p:nvSpPr>
        <p:spPr>
          <a:xfrm>
            <a:off x="895021" y="558436"/>
            <a:ext cx="1826700" cy="1440900"/>
          </a:xfrm>
          <a:prstGeom prst="wedgeRectCallout">
            <a:avLst>
              <a:gd name="adj1" fmla="val -32904"/>
              <a:gd name="adj2" fmla="val 66457"/>
            </a:avLst>
          </a:prstGeom>
          <a:noFill/>
          <a:ln w="1524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21"/>
          <p:cNvGrpSpPr/>
          <p:nvPr/>
        </p:nvGrpSpPr>
        <p:grpSpPr>
          <a:xfrm>
            <a:off x="1310108" y="909663"/>
            <a:ext cx="996527" cy="981695"/>
            <a:chOff x="6654650" y="3665275"/>
            <a:chExt cx="409100" cy="409125"/>
          </a:xfrm>
        </p:grpSpPr>
        <p:sp>
          <p:nvSpPr>
            <p:cNvPr id="133" name="Google Shape;133;p21"/>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1"/>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21"/>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18</a:t>
            </a:fld>
            <a:endParaRPr dirty="0"/>
          </a:p>
        </p:txBody>
      </p:sp>
    </p:spTree>
    <p:extLst>
      <p:ext uri="{BB962C8B-B14F-4D97-AF65-F5344CB8AC3E}">
        <p14:creationId xmlns:p14="http://schemas.microsoft.com/office/powerpoint/2010/main" val="66625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6"/>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dirty="0"/>
              <a:t>Come </a:t>
            </a:r>
            <a:r>
              <a:rPr lang="it-IT" dirty="0"/>
              <a:t>contattarmi</a:t>
            </a:r>
          </a:p>
        </p:txBody>
      </p:sp>
      <p:sp>
        <p:nvSpPr>
          <p:cNvPr id="93" name="Google Shape;93;p16"/>
          <p:cNvSpPr txBox="1"/>
          <p:nvPr/>
        </p:nvSpPr>
        <p:spPr>
          <a:xfrm>
            <a:off x="457200" y="1289081"/>
            <a:ext cx="3776700" cy="2369100"/>
          </a:xfrm>
          <a:prstGeom prst="rect">
            <a:avLst/>
          </a:prstGeom>
          <a:noFill/>
          <a:ln>
            <a:noFill/>
          </a:ln>
        </p:spPr>
        <p:txBody>
          <a:bodyPr spcFirstLastPara="1" wrap="square" lIns="91425" tIns="91425" rIns="91425" bIns="91425" anchor="t" anchorCtr="0">
            <a:noAutofit/>
          </a:bodyPr>
          <a:lstStyle/>
          <a:p>
            <a:pPr marL="0" lvl="0" indent="0" algn="l" rtl="0">
              <a:spcBef>
                <a:spcPts val="600"/>
              </a:spcBef>
              <a:spcAft>
                <a:spcPts val="0"/>
              </a:spcAft>
              <a:buNone/>
            </a:pPr>
            <a:r>
              <a:rPr lang="en" b="1" dirty="0">
                <a:solidFill>
                  <a:schemeClr val="accent3"/>
                </a:solidFill>
                <a:latin typeface="Source Sans Pro"/>
                <a:ea typeface="Source Sans Pro"/>
                <a:cs typeface="Source Sans Pro"/>
                <a:sym typeface="Source Sans Pro"/>
              </a:rPr>
              <a:t>Via mail</a:t>
            </a:r>
            <a:endParaRPr dirty="0">
              <a:solidFill>
                <a:schemeClr val="accent3"/>
              </a:solidFill>
              <a:latin typeface="Source Sans Pro"/>
              <a:ea typeface="Source Sans Pro"/>
              <a:cs typeface="Source Sans Pro"/>
              <a:sym typeface="Source Sans Pro"/>
            </a:endParaRPr>
          </a:p>
          <a:p>
            <a:pPr marL="0" lvl="0" indent="0" algn="l" rtl="0">
              <a:spcBef>
                <a:spcPts val="600"/>
              </a:spcBef>
              <a:spcAft>
                <a:spcPts val="0"/>
              </a:spcAft>
              <a:buClr>
                <a:schemeClr val="dk1"/>
              </a:buClr>
              <a:buSzPts val="1100"/>
              <a:buFont typeface="Arial"/>
              <a:buNone/>
            </a:pPr>
            <a:r>
              <a:rPr lang="it-IT" dirty="0">
                <a:solidFill>
                  <a:schemeClr val="dk1"/>
                </a:solidFill>
                <a:latin typeface="Source Sans Pro"/>
                <a:ea typeface="Source Sans Pro"/>
                <a:cs typeface="Source Sans Pro"/>
                <a:sym typeface="Source Sans Pro"/>
              </a:rPr>
              <a:t>Per qualsiasi </a:t>
            </a:r>
            <a:r>
              <a:rPr lang="it-IT" dirty="0">
                <a:solidFill>
                  <a:schemeClr val="tx1">
                    <a:lumMod val="50000"/>
                  </a:schemeClr>
                </a:solidFill>
                <a:latin typeface="Source Sans Pro"/>
                <a:ea typeface="Source Sans Pro"/>
                <a:cs typeface="Source Sans Pro"/>
                <a:sym typeface="Source Sans Pro"/>
              </a:rPr>
              <a:t>domanda/dubbio/richiesta di </a:t>
            </a:r>
            <a:r>
              <a:rPr lang="it-IT" dirty="0">
                <a:solidFill>
                  <a:schemeClr val="dk1"/>
                </a:solidFill>
                <a:latin typeface="Source Sans Pro"/>
                <a:ea typeface="Source Sans Pro"/>
                <a:cs typeface="Source Sans Pro"/>
                <a:sym typeface="Source Sans Pro"/>
              </a:rPr>
              <a:t>chiarimento scrivete all’indirizzo email:</a:t>
            </a:r>
            <a:br>
              <a:rPr lang="it-IT" dirty="0">
                <a:solidFill>
                  <a:schemeClr val="dk1"/>
                </a:solidFill>
                <a:latin typeface="Source Sans Pro"/>
                <a:ea typeface="Source Sans Pro"/>
                <a:cs typeface="Source Sans Pro"/>
                <a:sym typeface="Source Sans Pro"/>
              </a:rPr>
            </a:br>
            <a:r>
              <a:rPr lang="it-IT" dirty="0">
                <a:solidFill>
                  <a:schemeClr val="dk1"/>
                </a:solidFill>
                <a:latin typeface="Source Sans Pro"/>
                <a:ea typeface="Source Sans Pro"/>
                <a:cs typeface="Source Sans Pro"/>
                <a:sym typeface="Source Sans Pro"/>
                <a:hlinkClick r:id="rId3"/>
              </a:rPr>
              <a:t>mattia.zulianello@dispes.units.it</a:t>
            </a:r>
            <a:endParaRPr lang="it-IT" dirty="0">
              <a:solidFill>
                <a:schemeClr val="dk1"/>
              </a:solidFill>
              <a:latin typeface="Source Sans Pro"/>
              <a:ea typeface="Source Sans Pro"/>
              <a:cs typeface="Source Sans Pro"/>
              <a:sym typeface="Source Sans Pro"/>
            </a:endParaRPr>
          </a:p>
          <a:p>
            <a:pPr marL="0" lvl="0" indent="0" algn="l" rtl="0">
              <a:spcBef>
                <a:spcPts val="600"/>
              </a:spcBef>
              <a:spcAft>
                <a:spcPts val="0"/>
              </a:spcAft>
              <a:buClr>
                <a:schemeClr val="dk1"/>
              </a:buClr>
              <a:buSzPts val="1100"/>
              <a:buFont typeface="Arial"/>
              <a:buNone/>
            </a:pPr>
            <a:endParaRPr lang="it-IT" dirty="0">
              <a:solidFill>
                <a:schemeClr val="dk1"/>
              </a:solidFill>
              <a:latin typeface="Source Sans Pro"/>
              <a:ea typeface="Source Sans Pro"/>
              <a:cs typeface="Source Sans Pro"/>
              <a:sym typeface="Source Sans Pro"/>
            </a:endParaRPr>
          </a:p>
          <a:p>
            <a:pPr marL="0" lvl="0" indent="0" algn="l" rtl="0">
              <a:spcBef>
                <a:spcPts val="600"/>
              </a:spcBef>
              <a:spcAft>
                <a:spcPts val="0"/>
              </a:spcAft>
              <a:buClr>
                <a:schemeClr val="dk1"/>
              </a:buClr>
              <a:buSzPts val="1100"/>
              <a:buFont typeface="Arial"/>
              <a:buNone/>
            </a:pPr>
            <a:r>
              <a:rPr lang="it-IT" dirty="0">
                <a:solidFill>
                  <a:schemeClr val="dk1"/>
                </a:solidFill>
                <a:latin typeface="Source Sans Pro"/>
                <a:ea typeface="Source Sans Pro"/>
                <a:cs typeface="Source Sans Pro"/>
                <a:sym typeface="Source Sans Pro"/>
              </a:rPr>
              <a:t>Cerco di rispondere sempre entro 24 ore. </a:t>
            </a:r>
            <a:endParaRPr dirty="0">
              <a:solidFill>
                <a:schemeClr val="dk1"/>
              </a:solidFill>
              <a:latin typeface="Source Sans Pro"/>
              <a:ea typeface="Source Sans Pro"/>
              <a:cs typeface="Source Sans Pro"/>
              <a:sym typeface="Source Sans Pro"/>
            </a:endParaRPr>
          </a:p>
          <a:p>
            <a:pPr marL="0" lvl="0" indent="0" algn="l" rtl="0">
              <a:spcBef>
                <a:spcPts val="600"/>
              </a:spcBef>
              <a:spcAft>
                <a:spcPts val="0"/>
              </a:spcAft>
              <a:buClr>
                <a:schemeClr val="dk1"/>
              </a:buClr>
              <a:buSzPts val="1100"/>
              <a:buFont typeface="Arial"/>
              <a:buNone/>
            </a:pPr>
            <a:endParaRPr dirty="0">
              <a:solidFill>
                <a:schemeClr val="dk1"/>
              </a:solidFill>
              <a:latin typeface="Source Sans Pro"/>
              <a:ea typeface="Source Sans Pro"/>
              <a:cs typeface="Source Sans Pro"/>
              <a:sym typeface="Source Sans Pro"/>
            </a:endParaRPr>
          </a:p>
          <a:p>
            <a:pPr marL="0" lvl="0" indent="0" algn="l" rtl="0">
              <a:spcBef>
                <a:spcPts val="600"/>
              </a:spcBef>
              <a:spcAft>
                <a:spcPts val="0"/>
              </a:spcAft>
              <a:buNone/>
            </a:pPr>
            <a:endParaRPr dirty="0">
              <a:solidFill>
                <a:schemeClr val="dk1"/>
              </a:solidFill>
              <a:latin typeface="Source Sans Pro"/>
              <a:ea typeface="Source Sans Pro"/>
              <a:cs typeface="Source Sans Pro"/>
              <a:sym typeface="Source Sans Pro"/>
            </a:endParaRPr>
          </a:p>
        </p:txBody>
      </p:sp>
      <p:sp>
        <p:nvSpPr>
          <p:cNvPr id="94" name="Google Shape;94;p16"/>
          <p:cNvSpPr txBox="1"/>
          <p:nvPr/>
        </p:nvSpPr>
        <p:spPr>
          <a:xfrm>
            <a:off x="4744975" y="1289081"/>
            <a:ext cx="3941700" cy="2369100"/>
          </a:xfrm>
          <a:prstGeom prst="rect">
            <a:avLst/>
          </a:prstGeom>
          <a:noFill/>
          <a:ln>
            <a:noFill/>
          </a:ln>
        </p:spPr>
        <p:txBody>
          <a:bodyPr spcFirstLastPara="1" wrap="square" lIns="91425" tIns="91425" rIns="91425" bIns="91425" anchor="t" anchorCtr="0">
            <a:noAutofit/>
          </a:bodyPr>
          <a:lstStyle/>
          <a:p>
            <a:pPr marL="0" lvl="0" indent="0" algn="l" rtl="0">
              <a:spcBef>
                <a:spcPts val="600"/>
              </a:spcBef>
              <a:spcAft>
                <a:spcPts val="0"/>
              </a:spcAft>
              <a:buNone/>
            </a:pPr>
            <a:r>
              <a:rPr lang="it-IT" b="1" dirty="0">
                <a:solidFill>
                  <a:schemeClr val="accent3"/>
                </a:solidFill>
                <a:latin typeface="Source Sans Pro"/>
                <a:ea typeface="Source Sans Pro"/>
                <a:cs typeface="Source Sans Pro"/>
                <a:sym typeface="Source Sans Pro"/>
              </a:rPr>
              <a:t>A ricevimento (da remoto o in presenza)</a:t>
            </a:r>
          </a:p>
          <a:p>
            <a:pPr lvl="0">
              <a:spcBef>
                <a:spcPts val="600"/>
              </a:spcBef>
            </a:pPr>
            <a:r>
              <a:rPr lang="it-IT" dirty="0">
                <a:solidFill>
                  <a:schemeClr val="tx1">
                    <a:lumMod val="50000"/>
                  </a:schemeClr>
                </a:solidFill>
                <a:latin typeface="Source Sans Pro"/>
                <a:ea typeface="Source Sans Pro"/>
                <a:cs typeface="Source Sans Pro"/>
                <a:sym typeface="Source Sans Pro"/>
              </a:rPr>
              <a:t>Il ricevimento si svolge da remoto via Teams oppure in presenza (stanza 108, I piano edificio centrale, Ala </a:t>
            </a:r>
            <a:r>
              <a:rPr lang="it-IT" dirty="0" err="1">
                <a:solidFill>
                  <a:schemeClr val="tx1">
                    <a:lumMod val="50000"/>
                  </a:schemeClr>
                </a:solidFill>
                <a:latin typeface="Source Sans Pro"/>
                <a:ea typeface="Source Sans Pro"/>
                <a:cs typeface="Source Sans Pro"/>
                <a:sym typeface="Source Sans Pro"/>
              </a:rPr>
              <a:t>Dispes</a:t>
            </a:r>
            <a:r>
              <a:rPr lang="it-IT" dirty="0">
                <a:solidFill>
                  <a:schemeClr val="tx1">
                    <a:lumMod val="50000"/>
                  </a:schemeClr>
                </a:solidFill>
                <a:latin typeface="Source Sans Pro"/>
                <a:ea typeface="Source Sans Pro"/>
                <a:cs typeface="Source Sans Pro"/>
                <a:sym typeface="Source Sans Pro"/>
              </a:rPr>
              <a:t>). </a:t>
            </a:r>
          </a:p>
          <a:p>
            <a:pPr lvl="0">
              <a:spcBef>
                <a:spcPts val="600"/>
              </a:spcBef>
            </a:pPr>
            <a:r>
              <a:rPr lang="it-IT" dirty="0">
                <a:solidFill>
                  <a:schemeClr val="tx1">
                    <a:lumMod val="50000"/>
                  </a:schemeClr>
                </a:solidFill>
                <a:latin typeface="Source Sans Pro"/>
                <a:ea typeface="Source Sans Pro"/>
                <a:cs typeface="Source Sans Pro"/>
                <a:sym typeface="Source Sans Pro"/>
              </a:rPr>
              <a:t>Si prega di scrivere una mail a </a:t>
            </a:r>
            <a:r>
              <a:rPr lang="it-IT" dirty="0">
                <a:solidFill>
                  <a:schemeClr val="tx1">
                    <a:lumMod val="50000"/>
                  </a:schemeClr>
                </a:solidFill>
                <a:latin typeface="Source Sans Pro"/>
                <a:ea typeface="Source Sans Pro"/>
                <a:cs typeface="Source Sans Pro"/>
                <a:sym typeface="Source Sans Pro"/>
                <a:hlinkClick r:id="rId3"/>
              </a:rPr>
              <a:t>mattia.zulianello@dispes.units.it</a:t>
            </a:r>
            <a:r>
              <a:rPr lang="it-IT" dirty="0">
                <a:solidFill>
                  <a:schemeClr val="tx1">
                    <a:lumMod val="50000"/>
                  </a:schemeClr>
                </a:solidFill>
                <a:latin typeface="Source Sans Pro"/>
                <a:ea typeface="Source Sans Pro"/>
                <a:cs typeface="Source Sans Pro"/>
                <a:sym typeface="Source Sans Pro"/>
              </a:rPr>
              <a:t> per concordare la modalità e i dettagli.</a:t>
            </a:r>
          </a:p>
          <a:p>
            <a:pPr lvl="0">
              <a:spcBef>
                <a:spcPts val="600"/>
              </a:spcBef>
            </a:pPr>
            <a:endParaRPr lang="en-GB" dirty="0">
              <a:solidFill>
                <a:schemeClr val="accent3"/>
              </a:solidFill>
              <a:latin typeface="Source Sans Pro"/>
              <a:ea typeface="Source Sans Pro"/>
              <a:cs typeface="Source Sans Pro"/>
              <a:sym typeface="Source Sans Pro"/>
            </a:endParaRPr>
          </a:p>
          <a:p>
            <a:pPr marL="0" lvl="0" indent="0" algn="l" rtl="0">
              <a:spcBef>
                <a:spcPts val="600"/>
              </a:spcBef>
              <a:spcAft>
                <a:spcPts val="0"/>
              </a:spcAft>
              <a:buNone/>
            </a:pPr>
            <a:endParaRPr dirty="0">
              <a:solidFill>
                <a:schemeClr val="accent3"/>
              </a:solidFill>
              <a:latin typeface="Source Sans Pro"/>
              <a:ea typeface="Source Sans Pro"/>
              <a:cs typeface="Source Sans Pro"/>
              <a:sym typeface="Source Sans Pro"/>
            </a:endParaRPr>
          </a:p>
        </p:txBody>
      </p:sp>
      <p:sp>
        <p:nvSpPr>
          <p:cNvPr id="95" name="Google Shape;95;p16"/>
          <p:cNvSpPr txBox="1"/>
          <p:nvPr/>
        </p:nvSpPr>
        <p:spPr>
          <a:xfrm>
            <a:off x="457200" y="3577144"/>
            <a:ext cx="8229600" cy="619800"/>
          </a:xfrm>
          <a:prstGeom prst="rect">
            <a:avLst/>
          </a:prstGeom>
          <a:noFill/>
          <a:ln>
            <a:noFill/>
          </a:ln>
        </p:spPr>
        <p:txBody>
          <a:bodyPr spcFirstLastPara="1" wrap="square" lIns="91425" tIns="91425" rIns="91425" bIns="91425" anchor="t" anchorCtr="0">
            <a:noAutofit/>
          </a:bodyPr>
          <a:lstStyle/>
          <a:p>
            <a:pPr marL="0" lvl="0" indent="0" algn="l" rtl="0">
              <a:spcBef>
                <a:spcPts val="1000"/>
              </a:spcBef>
              <a:spcAft>
                <a:spcPts val="0"/>
              </a:spcAft>
              <a:buNone/>
            </a:pPr>
            <a:r>
              <a:rPr lang="it-IT" b="1" dirty="0">
                <a:solidFill>
                  <a:schemeClr val="accent1"/>
                </a:solidFill>
                <a:latin typeface="Source Sans Pro"/>
                <a:ea typeface="Source Sans Pro"/>
                <a:cs typeface="Source Sans Pro"/>
                <a:sym typeface="Source Sans Pro"/>
              </a:rPr>
              <a:t>Non abbiate paura a sottoporre i vostri quesiti. Questo vale anche (e soprattutto) durante le lezioni.</a:t>
            </a:r>
          </a:p>
          <a:p>
            <a:pPr marL="0" lvl="0" indent="0" algn="l" rtl="0">
              <a:spcBef>
                <a:spcPts val="1000"/>
              </a:spcBef>
              <a:spcAft>
                <a:spcPts val="0"/>
              </a:spcAft>
              <a:buNone/>
            </a:pPr>
            <a:r>
              <a:rPr lang="it-IT" b="1" dirty="0">
                <a:solidFill>
                  <a:schemeClr val="accent1"/>
                </a:solidFill>
                <a:latin typeface="Source Sans Pro"/>
                <a:ea typeface="Source Sans Pro"/>
                <a:cs typeface="Source Sans Pro"/>
                <a:sym typeface="Source Sans Pro"/>
              </a:rPr>
              <a:t>Forse però la domanda che mi fate, se è relativa all’esame, trova una risposta nel </a:t>
            </a:r>
            <a:r>
              <a:rPr lang="it-IT" b="1" dirty="0" err="1">
                <a:solidFill>
                  <a:schemeClr val="accent1"/>
                </a:solidFill>
                <a:latin typeface="Source Sans Pro"/>
                <a:ea typeface="Source Sans Pro"/>
                <a:cs typeface="Source Sans Pro"/>
                <a:sym typeface="Source Sans Pro"/>
              </a:rPr>
              <a:t>syllabus</a:t>
            </a:r>
            <a:r>
              <a:rPr lang="it-IT" b="1" dirty="0">
                <a:solidFill>
                  <a:schemeClr val="accent1"/>
                </a:solidFill>
                <a:latin typeface="Source Sans Pro"/>
                <a:ea typeface="Source Sans Pro"/>
                <a:cs typeface="Source Sans Pro"/>
                <a:sym typeface="Source Sans Pro"/>
              </a:rPr>
              <a:t>; perciò, leggetelo! </a:t>
            </a:r>
            <a:r>
              <a:rPr lang="it-IT" b="1" dirty="0">
                <a:solidFill>
                  <a:schemeClr val="accent1"/>
                </a:solidFill>
                <a:latin typeface="Source Sans Pro"/>
                <a:ea typeface="Source Sans Pro"/>
                <a:cs typeface="Source Sans Pro"/>
                <a:sym typeface="Wingdings" pitchFamily="2" charset="2"/>
              </a:rPr>
              <a:t></a:t>
            </a:r>
            <a:endParaRPr lang="it-IT" b="1" dirty="0">
              <a:solidFill>
                <a:schemeClr val="accent1"/>
              </a:solidFill>
              <a:latin typeface="Source Sans Pro"/>
              <a:ea typeface="Source Sans Pro"/>
              <a:cs typeface="Source Sans Pro"/>
              <a:sym typeface="Source Sans Pro"/>
            </a:endParaRPr>
          </a:p>
          <a:p>
            <a:pPr marL="0" lvl="0" indent="0" algn="l" rtl="0">
              <a:spcBef>
                <a:spcPts val="1000"/>
              </a:spcBef>
              <a:spcAft>
                <a:spcPts val="0"/>
              </a:spcAft>
              <a:buNone/>
            </a:pPr>
            <a:r>
              <a:rPr lang="it-IT" b="1" dirty="0">
                <a:solidFill>
                  <a:schemeClr val="accent1"/>
                </a:solidFill>
                <a:latin typeface="Source Sans Pro"/>
                <a:ea typeface="Source Sans Pro"/>
                <a:cs typeface="Source Sans Pro"/>
                <a:sym typeface="Source Sans Pro"/>
              </a:rPr>
              <a:t>La partecipazione al corso è consigliata, incoraggiata e contribuisce alla formazione dello studente.</a:t>
            </a:r>
            <a:endParaRPr dirty="0">
              <a:solidFill>
                <a:schemeClr val="accent1"/>
              </a:solidFill>
              <a:latin typeface="Source Sans Pro"/>
              <a:ea typeface="Source Sans Pro"/>
              <a:cs typeface="Source Sans Pro"/>
              <a:sym typeface="Source Sans Pro"/>
            </a:endParaRPr>
          </a:p>
          <a:p>
            <a:pPr marL="0" lvl="0" indent="0" algn="l" rtl="0">
              <a:spcBef>
                <a:spcPts val="1000"/>
              </a:spcBef>
              <a:spcAft>
                <a:spcPts val="0"/>
              </a:spcAft>
              <a:buNone/>
            </a:pPr>
            <a:endParaRPr dirty="0">
              <a:solidFill>
                <a:schemeClr val="accent1"/>
              </a:solidFill>
              <a:latin typeface="Source Sans Pro"/>
              <a:ea typeface="Source Sans Pro"/>
              <a:cs typeface="Source Sans Pro"/>
              <a:sym typeface="Source Sans Pro"/>
            </a:endParaRPr>
          </a:p>
          <a:p>
            <a:pPr marL="0" lvl="0" indent="0" algn="l" rtl="0">
              <a:spcBef>
                <a:spcPts val="1000"/>
              </a:spcBef>
              <a:spcAft>
                <a:spcPts val="1000"/>
              </a:spcAft>
              <a:buNone/>
            </a:pPr>
            <a:endParaRPr dirty="0">
              <a:solidFill>
                <a:schemeClr val="accent1"/>
              </a:solidFill>
              <a:latin typeface="Source Sans Pro"/>
              <a:ea typeface="Source Sans Pro"/>
              <a:cs typeface="Source Sans Pro"/>
              <a:sym typeface="Source Sans Pro"/>
            </a:endParaRPr>
          </a:p>
        </p:txBody>
      </p:sp>
      <p:sp>
        <p:nvSpPr>
          <p:cNvPr id="96" name="Google Shape;96;p16"/>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dirty="0"/>
          </a:p>
        </p:txBody>
      </p:sp>
    </p:spTree>
    <p:extLst>
      <p:ext uri="{BB962C8B-B14F-4D97-AF65-F5344CB8AC3E}">
        <p14:creationId xmlns:p14="http://schemas.microsoft.com/office/powerpoint/2010/main" val="376257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8"/>
          <p:cNvSpPr txBox="1">
            <a:spLocks noGrp="1"/>
          </p:cNvSpPr>
          <p:nvPr>
            <p:ph type="ctrTitle"/>
          </p:nvPr>
        </p:nvSpPr>
        <p:spPr>
          <a:xfrm>
            <a:off x="665225" y="1513525"/>
            <a:ext cx="58803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t-IT" dirty="0">
                <a:solidFill>
                  <a:srgbClr val="2F3848"/>
                </a:solidFill>
              </a:rPr>
              <a:t>1.</a:t>
            </a:r>
          </a:p>
          <a:p>
            <a:pPr marL="0" lvl="0" indent="0" algn="l" rtl="0">
              <a:spcBef>
                <a:spcPts val="0"/>
              </a:spcBef>
              <a:spcAft>
                <a:spcPts val="0"/>
              </a:spcAft>
              <a:buNone/>
            </a:pPr>
            <a:r>
              <a:rPr lang="it-IT" dirty="0"/>
              <a:t>Cosa devo studiare per l’esame?</a:t>
            </a:r>
          </a:p>
        </p:txBody>
      </p:sp>
      <p:sp>
        <p:nvSpPr>
          <p:cNvPr id="111" name="Google Shape;111;p18"/>
          <p:cNvSpPr txBox="1">
            <a:spLocks noGrp="1"/>
          </p:cNvSpPr>
          <p:nvPr>
            <p:ph type="subTitle" idx="1"/>
          </p:nvPr>
        </p:nvSpPr>
        <p:spPr>
          <a:xfrm>
            <a:off x="854250" y="2941700"/>
            <a:ext cx="4738500" cy="745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t-IT" dirty="0"/>
              <a:t>(e come è strutturato il corso)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832475" y="126338"/>
            <a:ext cx="7951800" cy="730200"/>
          </a:xfrm>
          <a:prstGeom prst="rect">
            <a:avLst/>
          </a:prstGeom>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dirty="0" err="1"/>
              <a:t>Contenuti</a:t>
            </a:r>
            <a:r>
              <a:rPr lang="en" dirty="0"/>
              <a:t> &amp; </a:t>
            </a:r>
            <a:r>
              <a:rPr lang="en" dirty="0" err="1"/>
              <a:t>modalità</a:t>
            </a:r>
            <a:endParaRPr dirty="0"/>
          </a:p>
        </p:txBody>
      </p:sp>
      <p:sp>
        <p:nvSpPr>
          <p:cNvPr id="123" name="Google Shape;123;p20"/>
          <p:cNvSpPr txBox="1">
            <a:spLocks noGrp="1"/>
          </p:cNvSpPr>
          <p:nvPr>
            <p:ph type="body" idx="1"/>
          </p:nvPr>
        </p:nvSpPr>
        <p:spPr>
          <a:xfrm>
            <a:off x="753150" y="1200150"/>
            <a:ext cx="7637700" cy="3725700"/>
          </a:xfrm>
          <a:prstGeom prst="rect">
            <a:avLst/>
          </a:prstGeom>
        </p:spPr>
        <p:txBody>
          <a:bodyPr spcFirstLastPara="1" wrap="square" lIns="91425" tIns="91425" rIns="91425" bIns="91425" anchor="t" anchorCtr="0">
            <a:noAutofit/>
          </a:bodyPr>
          <a:lstStyle/>
          <a:p>
            <a:pPr marL="76200" lvl="0" indent="0" algn="l" rtl="0">
              <a:spcBef>
                <a:spcPts val="600"/>
              </a:spcBef>
              <a:spcAft>
                <a:spcPts val="0"/>
              </a:spcAft>
              <a:buSzPts val="2400"/>
              <a:buNone/>
            </a:pPr>
            <a:r>
              <a:rPr lang="it-IT" dirty="0"/>
              <a:t>Il corso è strutturato in tre parti:</a:t>
            </a:r>
          </a:p>
          <a:p>
            <a:pPr marL="76200" lvl="0" indent="0" algn="l" rtl="0">
              <a:spcBef>
                <a:spcPts val="600"/>
              </a:spcBef>
              <a:spcAft>
                <a:spcPts val="0"/>
              </a:spcAft>
              <a:buSzPts val="2400"/>
              <a:buNone/>
            </a:pPr>
            <a:endParaRPr lang="it-IT" dirty="0"/>
          </a:p>
          <a:p>
            <a:pPr marL="457200" lvl="0" indent="-381000" algn="l" rtl="0">
              <a:spcBef>
                <a:spcPts val="0"/>
              </a:spcBef>
              <a:spcAft>
                <a:spcPts val="0"/>
              </a:spcAft>
              <a:buSzPts val="2400"/>
              <a:buChar char="▪"/>
            </a:pPr>
            <a:r>
              <a:rPr lang="it-IT" dirty="0"/>
              <a:t>Le amministrazioni pubbliche come organizzazioni complesse.</a:t>
            </a:r>
          </a:p>
          <a:p>
            <a:pPr marL="457200" lvl="0" indent="-381000" algn="l" rtl="0">
              <a:spcBef>
                <a:spcPts val="0"/>
              </a:spcBef>
              <a:spcAft>
                <a:spcPts val="0"/>
              </a:spcAft>
              <a:buSzPts val="2400"/>
              <a:buChar char="▪"/>
            </a:pPr>
            <a:r>
              <a:rPr lang="it-IT" dirty="0"/>
              <a:t>La comunicazione organizzativa. </a:t>
            </a:r>
          </a:p>
          <a:p>
            <a:pPr>
              <a:spcBef>
                <a:spcPts val="0"/>
              </a:spcBef>
            </a:pPr>
            <a:r>
              <a:rPr lang="it-IT" dirty="0"/>
              <a:t>L’impatto del populismo sulle amministrazioni pubbliche e il patronage.</a:t>
            </a:r>
          </a:p>
          <a:p>
            <a:pPr>
              <a:spcBef>
                <a:spcPts val="0"/>
              </a:spcBef>
            </a:pPr>
            <a:endParaRPr lang="it-IT" dirty="0"/>
          </a:p>
          <a:p>
            <a:pPr marL="76200" indent="0">
              <a:spcBef>
                <a:spcPts val="0"/>
              </a:spcBef>
              <a:buNone/>
            </a:pPr>
            <a:r>
              <a:rPr lang="it-IT" dirty="0"/>
              <a:t>Il corso consisterà in lezioni frontali e seminari. </a:t>
            </a:r>
          </a:p>
        </p:txBody>
      </p:sp>
      <p:sp>
        <p:nvSpPr>
          <p:cNvPr id="124" name="Google Shape;124;p20"/>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4</a:t>
            </a:fld>
            <a:endParaRPr/>
          </a:p>
        </p:txBody>
      </p:sp>
    </p:spTree>
    <p:extLst>
      <p:ext uri="{BB962C8B-B14F-4D97-AF65-F5344CB8AC3E}">
        <p14:creationId xmlns:p14="http://schemas.microsoft.com/office/powerpoint/2010/main" val="18472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xfrm>
            <a:off x="832475" y="126338"/>
            <a:ext cx="7951800" cy="730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Il </a:t>
            </a:r>
            <a:r>
              <a:rPr lang="en" dirty="0" err="1"/>
              <a:t>programma</a:t>
            </a:r>
            <a:r>
              <a:rPr lang="en" dirty="0"/>
              <a:t> </a:t>
            </a:r>
            <a:r>
              <a:rPr lang="en" dirty="0" err="1"/>
              <a:t>d’esame</a:t>
            </a:r>
            <a:endParaRPr dirty="0"/>
          </a:p>
        </p:txBody>
      </p:sp>
      <p:sp>
        <p:nvSpPr>
          <p:cNvPr id="158" name="Google Shape;158;p24"/>
          <p:cNvSpPr txBox="1">
            <a:spLocks noGrp="1"/>
          </p:cNvSpPr>
          <p:nvPr>
            <p:ph type="body" idx="1"/>
          </p:nvPr>
        </p:nvSpPr>
        <p:spPr>
          <a:xfrm>
            <a:off x="267504" y="2224151"/>
            <a:ext cx="4589997" cy="2449500"/>
          </a:xfrm>
          <a:prstGeom prst="rect">
            <a:avLst/>
          </a:prstGeom>
        </p:spPr>
        <p:txBody>
          <a:bodyPr spcFirstLastPara="1" wrap="square" lIns="91425" tIns="91425" rIns="91425" bIns="91425" anchor="ctr" anchorCtr="0">
            <a:noAutofit/>
          </a:bodyPr>
          <a:lstStyle/>
          <a:p>
            <a:pPr marL="342900" indent="-342900"/>
            <a:r>
              <a:rPr lang="it-IT" sz="2100" dirty="0"/>
              <a:t>Bonazzi, G. (2006). Come studiare le organizzazioni. Bologna: Il Mulino.</a:t>
            </a:r>
          </a:p>
          <a:p>
            <a:pPr marL="342900" indent="-342900"/>
            <a:r>
              <a:rPr lang="it-IT" sz="2100" dirty="0"/>
              <a:t>Strati, A. (2013). La comunicazione organizzativa. Roma: Carocci.</a:t>
            </a:r>
          </a:p>
          <a:p>
            <a:pPr marL="342900" indent="-342900"/>
            <a:r>
              <a:rPr lang="it-IT" sz="2100" dirty="0"/>
              <a:t>Le slide che saranno caricate sulla piattaforma </a:t>
            </a:r>
            <a:r>
              <a:rPr lang="it-IT" sz="2100" dirty="0" err="1"/>
              <a:t>Moodle</a:t>
            </a:r>
            <a:r>
              <a:rPr lang="it-IT" sz="2100" dirty="0"/>
              <a:t>.</a:t>
            </a:r>
            <a:endParaRPr lang="en-GB" sz="2100" dirty="0"/>
          </a:p>
          <a:p>
            <a:pPr marL="342900" indent="-342900"/>
            <a:endParaRPr lang="en-GB" dirty="0"/>
          </a:p>
          <a:p>
            <a:pPr marL="342900" indent="-342900"/>
            <a:endParaRPr lang="en-GB" dirty="0"/>
          </a:p>
          <a:p>
            <a:pPr marL="0" lvl="0" indent="0" algn="l" rtl="0">
              <a:spcBef>
                <a:spcPts val="600"/>
              </a:spcBef>
              <a:spcAft>
                <a:spcPts val="0"/>
              </a:spcAft>
              <a:buNone/>
            </a:pPr>
            <a:endParaRPr sz="2400" dirty="0"/>
          </a:p>
        </p:txBody>
      </p:sp>
      <p:sp>
        <p:nvSpPr>
          <p:cNvPr id="160" name="Google Shape;160;p24"/>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5</a:t>
            </a:fld>
            <a:endParaRPr/>
          </a:p>
        </p:txBody>
      </p:sp>
      <p:pic>
        <p:nvPicPr>
          <p:cNvPr id="1026" name="Picture 2" descr="Amazon.it: Come studiare le organizzazioni - Bonazzi, Giuseppe - Libri">
            <a:extLst>
              <a:ext uri="{FF2B5EF4-FFF2-40B4-BE49-F238E27FC236}">
                <a16:creationId xmlns:a16="http://schemas.microsoft.com/office/drawing/2014/main" id="{8B3FBE5D-6113-534F-997E-FB4BC7F27E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8375" y="1063427"/>
            <a:ext cx="1815449" cy="25380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mazon.it: La comunicazione organizzativa - Strati, Antonio - Libri">
            <a:extLst>
              <a:ext uri="{FF2B5EF4-FFF2-40B4-BE49-F238E27FC236}">
                <a16:creationId xmlns:a16="http://schemas.microsoft.com/office/drawing/2014/main" id="{210B35DC-4BE4-AD4D-A679-646A66FCD7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4990" y="1063428"/>
            <a:ext cx="1712378" cy="25380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rucchi per una presentazione Powerpoint professionale - Navigaweb.net">
            <a:extLst>
              <a:ext uri="{FF2B5EF4-FFF2-40B4-BE49-F238E27FC236}">
                <a16:creationId xmlns:a16="http://schemas.microsoft.com/office/drawing/2014/main" id="{FEA402A0-E0A5-E24A-975C-6B574898B3A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2526" y="3629915"/>
            <a:ext cx="2884927" cy="1513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076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ctrTitle" idx="4294967295"/>
          </p:nvPr>
        </p:nvSpPr>
        <p:spPr>
          <a:xfrm>
            <a:off x="685800" y="2326294"/>
            <a:ext cx="67317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dirty="0">
                <a:solidFill>
                  <a:schemeClr val="lt1"/>
                </a:solidFill>
              </a:rPr>
              <a:t>Nota bene:</a:t>
            </a:r>
            <a:endParaRPr sz="3600" dirty="0">
              <a:solidFill>
                <a:schemeClr val="lt1"/>
              </a:solidFill>
            </a:endParaRPr>
          </a:p>
        </p:txBody>
      </p:sp>
      <p:sp>
        <p:nvSpPr>
          <p:cNvPr id="130" name="Google Shape;130;p21"/>
          <p:cNvSpPr txBox="1">
            <a:spLocks noGrp="1"/>
          </p:cNvSpPr>
          <p:nvPr>
            <p:ph type="subTitle" idx="4294967295"/>
          </p:nvPr>
        </p:nvSpPr>
        <p:spPr>
          <a:xfrm>
            <a:off x="685799" y="3297263"/>
            <a:ext cx="7610707" cy="7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it-IT" sz="3000" dirty="0">
                <a:solidFill>
                  <a:schemeClr val="bg1"/>
                </a:solidFill>
              </a:rPr>
              <a:t>Le slide dei seminari tenuti dagli ospiti e da me costituiranno parte integrante del programma d’esame. </a:t>
            </a:r>
            <a:endParaRPr sz="3000" dirty="0">
              <a:solidFill>
                <a:schemeClr val="bg1"/>
              </a:solidFill>
            </a:endParaRPr>
          </a:p>
        </p:txBody>
      </p:sp>
      <p:sp>
        <p:nvSpPr>
          <p:cNvPr id="131" name="Google Shape;131;p21"/>
          <p:cNvSpPr/>
          <p:nvPr/>
        </p:nvSpPr>
        <p:spPr>
          <a:xfrm>
            <a:off x="927350" y="701600"/>
            <a:ext cx="1826700" cy="1440900"/>
          </a:xfrm>
          <a:prstGeom prst="wedgeRectCallout">
            <a:avLst>
              <a:gd name="adj1" fmla="val -32904"/>
              <a:gd name="adj2" fmla="val 66457"/>
            </a:avLst>
          </a:prstGeom>
          <a:noFill/>
          <a:ln w="1524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21"/>
          <p:cNvGrpSpPr/>
          <p:nvPr/>
        </p:nvGrpSpPr>
        <p:grpSpPr>
          <a:xfrm>
            <a:off x="1310108" y="909663"/>
            <a:ext cx="996527" cy="981695"/>
            <a:chOff x="6654650" y="3665275"/>
            <a:chExt cx="409100" cy="409125"/>
          </a:xfrm>
        </p:grpSpPr>
        <p:sp>
          <p:nvSpPr>
            <p:cNvPr id="133" name="Google Shape;133;p21"/>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1"/>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21"/>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ctrTitle" idx="4294967295"/>
          </p:nvPr>
        </p:nvSpPr>
        <p:spPr>
          <a:xfrm>
            <a:off x="685800" y="2326294"/>
            <a:ext cx="67317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3600" dirty="0">
              <a:solidFill>
                <a:schemeClr val="lt1"/>
              </a:solidFill>
            </a:endParaRPr>
          </a:p>
        </p:txBody>
      </p:sp>
      <p:sp>
        <p:nvSpPr>
          <p:cNvPr id="130" name="Google Shape;130;p21"/>
          <p:cNvSpPr txBox="1">
            <a:spLocks noGrp="1"/>
          </p:cNvSpPr>
          <p:nvPr>
            <p:ph type="subTitle" idx="4294967295"/>
          </p:nvPr>
        </p:nvSpPr>
        <p:spPr>
          <a:xfrm>
            <a:off x="685799" y="3297263"/>
            <a:ext cx="7610707" cy="7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it-IT" sz="3000" dirty="0">
                <a:solidFill>
                  <a:schemeClr val="bg1"/>
                </a:solidFill>
              </a:rPr>
              <a:t>Ho detto </a:t>
            </a:r>
            <a:r>
              <a:rPr lang="it-IT" sz="3000" b="1" dirty="0">
                <a:solidFill>
                  <a:schemeClr val="bg1"/>
                </a:solidFill>
              </a:rPr>
              <a:t>integrante.</a:t>
            </a:r>
            <a:endParaRPr sz="3000" b="1" dirty="0">
              <a:solidFill>
                <a:schemeClr val="bg1"/>
              </a:solidFill>
            </a:endParaRPr>
          </a:p>
        </p:txBody>
      </p:sp>
      <p:sp>
        <p:nvSpPr>
          <p:cNvPr id="131" name="Google Shape;131;p21"/>
          <p:cNvSpPr/>
          <p:nvPr/>
        </p:nvSpPr>
        <p:spPr>
          <a:xfrm>
            <a:off x="927350" y="701600"/>
            <a:ext cx="1826700" cy="1440900"/>
          </a:xfrm>
          <a:prstGeom prst="wedgeRectCallout">
            <a:avLst>
              <a:gd name="adj1" fmla="val -32904"/>
              <a:gd name="adj2" fmla="val 66457"/>
            </a:avLst>
          </a:prstGeom>
          <a:noFill/>
          <a:ln w="1524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21"/>
          <p:cNvGrpSpPr/>
          <p:nvPr/>
        </p:nvGrpSpPr>
        <p:grpSpPr>
          <a:xfrm>
            <a:off x="1310108" y="909663"/>
            <a:ext cx="996527" cy="981695"/>
            <a:chOff x="6654650" y="3665275"/>
            <a:chExt cx="409100" cy="409125"/>
          </a:xfrm>
        </p:grpSpPr>
        <p:sp>
          <p:nvSpPr>
            <p:cNvPr id="133" name="Google Shape;133;p21"/>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1"/>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21"/>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7</a:t>
            </a:fld>
            <a:endParaRPr dirty="0"/>
          </a:p>
        </p:txBody>
      </p:sp>
    </p:spTree>
    <p:extLst>
      <p:ext uri="{BB962C8B-B14F-4D97-AF65-F5344CB8AC3E}">
        <p14:creationId xmlns:p14="http://schemas.microsoft.com/office/powerpoint/2010/main" val="3016421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8"/>
          <p:cNvSpPr txBox="1">
            <a:spLocks noGrp="1"/>
          </p:cNvSpPr>
          <p:nvPr>
            <p:ph type="ctrTitle"/>
          </p:nvPr>
        </p:nvSpPr>
        <p:spPr>
          <a:xfrm>
            <a:off x="665225" y="1513525"/>
            <a:ext cx="58803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2F3848"/>
                </a:solidFill>
              </a:rPr>
              <a:t>2.</a:t>
            </a:r>
            <a:endParaRPr dirty="0">
              <a:solidFill>
                <a:srgbClr val="2F3848"/>
              </a:solidFill>
            </a:endParaRPr>
          </a:p>
          <a:p>
            <a:pPr marL="0" lvl="0" indent="0" algn="l" rtl="0">
              <a:spcBef>
                <a:spcPts val="0"/>
              </a:spcBef>
              <a:spcAft>
                <a:spcPts val="0"/>
              </a:spcAft>
              <a:buNone/>
            </a:pPr>
            <a:r>
              <a:rPr lang="en-GB" dirty="0"/>
              <a:t>E… la </a:t>
            </a:r>
            <a:r>
              <a:rPr lang="en-GB" dirty="0" err="1"/>
              <a:t>modalità</a:t>
            </a:r>
            <a:r>
              <a:rPr lang="en-GB" dirty="0"/>
              <a:t> </a:t>
            </a:r>
            <a:r>
              <a:rPr lang="en-GB" dirty="0" err="1"/>
              <a:t>d’esame</a:t>
            </a:r>
            <a:r>
              <a:rPr lang="en-GB" dirty="0"/>
              <a:t>?</a:t>
            </a:r>
            <a:r>
              <a:rPr lang="en" dirty="0"/>
              <a:t> </a:t>
            </a:r>
            <a:endParaRPr dirty="0"/>
          </a:p>
        </p:txBody>
      </p:sp>
      <p:sp>
        <p:nvSpPr>
          <p:cNvPr id="111" name="Google Shape;111;p18"/>
          <p:cNvSpPr txBox="1">
            <a:spLocks noGrp="1"/>
          </p:cNvSpPr>
          <p:nvPr>
            <p:ph type="subTitle" idx="1"/>
          </p:nvPr>
        </p:nvSpPr>
        <p:spPr>
          <a:xfrm>
            <a:off x="854250" y="2941700"/>
            <a:ext cx="4738500" cy="745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t-IT" sz="2200" dirty="0"/>
              <a:t>(Leggete il </a:t>
            </a:r>
            <a:r>
              <a:rPr lang="it-IT" sz="2200" dirty="0" err="1"/>
              <a:t>syllabus</a:t>
            </a:r>
            <a:r>
              <a:rPr lang="it-IT" sz="2200" dirty="0"/>
              <a:t> in caso di dubbi)</a:t>
            </a:r>
            <a:endParaRPr sz="2200" dirty="0"/>
          </a:p>
        </p:txBody>
      </p:sp>
    </p:spTree>
    <p:extLst>
      <p:ext uri="{BB962C8B-B14F-4D97-AF65-F5344CB8AC3E}">
        <p14:creationId xmlns:p14="http://schemas.microsoft.com/office/powerpoint/2010/main" val="662676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ctrTitle" idx="4294967295"/>
          </p:nvPr>
        </p:nvSpPr>
        <p:spPr>
          <a:xfrm>
            <a:off x="685800" y="2326294"/>
            <a:ext cx="67317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dirty="0">
                <a:solidFill>
                  <a:schemeClr val="lt1"/>
                </a:solidFill>
              </a:rPr>
              <a:t>Ci </a:t>
            </a:r>
            <a:r>
              <a:rPr lang="en" sz="3600" dirty="0" err="1">
                <a:solidFill>
                  <a:schemeClr val="lt1"/>
                </a:solidFill>
              </a:rPr>
              <a:t>sarà</a:t>
            </a:r>
            <a:r>
              <a:rPr lang="en" sz="3600" dirty="0">
                <a:solidFill>
                  <a:schemeClr val="lt1"/>
                </a:solidFill>
              </a:rPr>
              <a:t> una </a:t>
            </a:r>
            <a:r>
              <a:rPr lang="en" sz="3600" dirty="0" err="1">
                <a:solidFill>
                  <a:schemeClr val="lt1"/>
                </a:solidFill>
              </a:rPr>
              <a:t>prova</a:t>
            </a:r>
            <a:r>
              <a:rPr lang="en" sz="3600" dirty="0">
                <a:solidFill>
                  <a:schemeClr val="lt1"/>
                </a:solidFill>
              </a:rPr>
              <a:t> intermedia?</a:t>
            </a:r>
            <a:endParaRPr sz="3600" dirty="0">
              <a:solidFill>
                <a:schemeClr val="lt1"/>
              </a:solidFill>
            </a:endParaRPr>
          </a:p>
        </p:txBody>
      </p:sp>
      <p:sp>
        <p:nvSpPr>
          <p:cNvPr id="130" name="Google Shape;130;p21"/>
          <p:cNvSpPr txBox="1">
            <a:spLocks noGrp="1"/>
          </p:cNvSpPr>
          <p:nvPr>
            <p:ph type="subTitle" idx="4294967295"/>
          </p:nvPr>
        </p:nvSpPr>
        <p:spPr>
          <a:xfrm>
            <a:off x="685800" y="3297263"/>
            <a:ext cx="6731700" cy="7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3000" b="1" dirty="0" err="1">
                <a:solidFill>
                  <a:schemeClr val="bg1"/>
                </a:solidFill>
              </a:rPr>
              <a:t>Sì</a:t>
            </a:r>
            <a:r>
              <a:rPr lang="en" sz="3000" b="1" dirty="0">
                <a:solidFill>
                  <a:schemeClr val="bg1"/>
                </a:solidFill>
              </a:rPr>
              <a:t>. </a:t>
            </a:r>
            <a:r>
              <a:rPr lang="en" sz="3000" dirty="0">
                <a:solidFill>
                  <a:schemeClr val="bg1"/>
                </a:solidFill>
              </a:rPr>
              <a:t>La data </a:t>
            </a:r>
            <a:r>
              <a:rPr lang="en" sz="3000" dirty="0" err="1">
                <a:solidFill>
                  <a:schemeClr val="bg1"/>
                </a:solidFill>
              </a:rPr>
              <a:t>sarà</a:t>
            </a:r>
            <a:r>
              <a:rPr lang="en" sz="3000" dirty="0">
                <a:solidFill>
                  <a:schemeClr val="bg1"/>
                </a:solidFill>
              </a:rPr>
              <a:t> </a:t>
            </a:r>
            <a:r>
              <a:rPr lang="en" sz="3000" dirty="0" err="1">
                <a:solidFill>
                  <a:schemeClr val="bg1"/>
                </a:solidFill>
              </a:rPr>
              <a:t>comunicata</a:t>
            </a:r>
            <a:r>
              <a:rPr lang="en" sz="3000" dirty="0">
                <a:solidFill>
                  <a:schemeClr val="bg1"/>
                </a:solidFill>
              </a:rPr>
              <a:t> in </a:t>
            </a:r>
            <a:r>
              <a:rPr lang="en" sz="3000" dirty="0" err="1">
                <a:solidFill>
                  <a:schemeClr val="bg1"/>
                </a:solidFill>
              </a:rPr>
              <a:t>seguito</a:t>
            </a:r>
            <a:r>
              <a:rPr lang="en" sz="3000" dirty="0">
                <a:solidFill>
                  <a:schemeClr val="bg1"/>
                </a:solidFill>
              </a:rPr>
              <a:t>, ma </a:t>
            </a:r>
            <a:r>
              <a:rPr lang="en" sz="3000" dirty="0" err="1">
                <a:solidFill>
                  <a:schemeClr val="bg1"/>
                </a:solidFill>
              </a:rPr>
              <a:t>si</a:t>
            </a:r>
            <a:r>
              <a:rPr lang="en" sz="3000" dirty="0">
                <a:solidFill>
                  <a:schemeClr val="bg1"/>
                </a:solidFill>
              </a:rPr>
              <a:t> </a:t>
            </a:r>
            <a:r>
              <a:rPr lang="en" sz="3000" dirty="0" err="1">
                <a:solidFill>
                  <a:schemeClr val="bg1"/>
                </a:solidFill>
              </a:rPr>
              <a:t>svolgerà</a:t>
            </a:r>
            <a:r>
              <a:rPr lang="en" sz="3000" dirty="0">
                <a:solidFill>
                  <a:schemeClr val="bg1"/>
                </a:solidFill>
              </a:rPr>
              <a:t> </a:t>
            </a:r>
            <a:r>
              <a:rPr lang="en" sz="3000" dirty="0" err="1">
                <a:solidFill>
                  <a:schemeClr val="bg1"/>
                </a:solidFill>
              </a:rPr>
              <a:t>nel</a:t>
            </a:r>
            <a:r>
              <a:rPr lang="en" sz="3000" dirty="0">
                <a:solidFill>
                  <a:schemeClr val="bg1"/>
                </a:solidFill>
              </a:rPr>
              <a:t> mese di </a:t>
            </a:r>
            <a:r>
              <a:rPr lang="en" sz="3000" dirty="0" err="1">
                <a:solidFill>
                  <a:schemeClr val="bg1"/>
                </a:solidFill>
              </a:rPr>
              <a:t>novembre</a:t>
            </a:r>
            <a:r>
              <a:rPr lang="en" sz="3000" dirty="0">
                <a:solidFill>
                  <a:schemeClr val="bg1"/>
                </a:solidFill>
              </a:rPr>
              <a:t>. </a:t>
            </a:r>
            <a:endParaRPr sz="3000" b="1" dirty="0">
              <a:solidFill>
                <a:schemeClr val="bg1"/>
              </a:solidFill>
            </a:endParaRPr>
          </a:p>
        </p:txBody>
      </p:sp>
      <p:sp>
        <p:nvSpPr>
          <p:cNvPr id="131" name="Google Shape;131;p21"/>
          <p:cNvSpPr/>
          <p:nvPr/>
        </p:nvSpPr>
        <p:spPr>
          <a:xfrm>
            <a:off x="927350" y="712617"/>
            <a:ext cx="1826700" cy="1440900"/>
          </a:xfrm>
          <a:prstGeom prst="wedgeRectCallout">
            <a:avLst>
              <a:gd name="adj1" fmla="val -32904"/>
              <a:gd name="adj2" fmla="val 66457"/>
            </a:avLst>
          </a:prstGeom>
          <a:noFill/>
          <a:ln w="15240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21"/>
          <p:cNvGrpSpPr/>
          <p:nvPr/>
        </p:nvGrpSpPr>
        <p:grpSpPr>
          <a:xfrm>
            <a:off x="1310108" y="909663"/>
            <a:ext cx="996527" cy="981695"/>
            <a:chOff x="6654650" y="3665275"/>
            <a:chExt cx="409100" cy="409125"/>
          </a:xfrm>
        </p:grpSpPr>
        <p:sp>
          <p:nvSpPr>
            <p:cNvPr id="133" name="Google Shape;133;p21"/>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1"/>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21"/>
          <p:cNvSpPr txBox="1">
            <a:spLocks noGrp="1"/>
          </p:cNvSpPr>
          <p:nvPr>
            <p:ph type="sldNum" idx="12"/>
          </p:nvPr>
        </p:nvSpPr>
        <p:spPr>
          <a:xfrm>
            <a:off x="4297650" y="46736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9</a:t>
            </a:fld>
            <a:endParaRPr/>
          </a:p>
        </p:txBody>
      </p:sp>
    </p:spTree>
    <p:extLst>
      <p:ext uri="{BB962C8B-B14F-4D97-AF65-F5344CB8AC3E}">
        <p14:creationId xmlns:p14="http://schemas.microsoft.com/office/powerpoint/2010/main" val="2554565631"/>
      </p:ext>
    </p:extLst>
  </p:cSld>
  <p:clrMapOvr>
    <a:masterClrMapping/>
  </p:clrMapOvr>
</p:sld>
</file>

<file path=ppt/theme/theme1.xml><?xml version="1.0" encoding="utf-8"?>
<a:theme xmlns:a="http://schemas.openxmlformats.org/drawingml/2006/main" name="Benedick template">
  <a:themeElements>
    <a:clrScheme name="Custom 347">
      <a:dk1>
        <a:srgbClr val="2F3848"/>
      </a:dk1>
      <a:lt1>
        <a:srgbClr val="FFFFFF"/>
      </a:lt1>
      <a:dk2>
        <a:srgbClr val="6A717C"/>
      </a:dk2>
      <a:lt2>
        <a:srgbClr val="EFEFEF"/>
      </a:lt2>
      <a:accent1>
        <a:srgbClr val="00C5B9"/>
      </a:accent1>
      <a:accent2>
        <a:srgbClr val="6CF3CE"/>
      </a:accent2>
      <a:accent3>
        <a:srgbClr val="F05768"/>
      </a:accent3>
      <a:accent4>
        <a:srgbClr val="FD8E80"/>
      </a:accent4>
      <a:accent5>
        <a:srgbClr val="2F3848"/>
      </a:accent5>
      <a:accent6>
        <a:srgbClr val="6A717C"/>
      </a:accent6>
      <a:hlink>
        <a:srgbClr val="0097A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C1D5FCF5B64C354FB92999EFD1A77C7A" ma:contentTypeVersion="2" ma:contentTypeDescription="Creare un nuovo documento." ma:contentTypeScope="" ma:versionID="d4fa99e6d91682ea719e7982ce33084f">
  <xsd:schema xmlns:xsd="http://www.w3.org/2001/XMLSchema" xmlns:xs="http://www.w3.org/2001/XMLSchema" xmlns:p="http://schemas.microsoft.com/office/2006/metadata/properties" xmlns:ns2="611b50a5-24d2-421e-8e8d-981ee1a47357" targetNamespace="http://schemas.microsoft.com/office/2006/metadata/properties" ma:root="true" ma:fieldsID="1e9f69d172dad2471dbc282f96c174d5" ns2:_="">
    <xsd:import namespace="611b50a5-24d2-421e-8e8d-981ee1a4735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b50a5-24d2-421e-8e8d-981ee1a473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C18CC79-8C12-45E0-BC35-7FBE5E92523D}"/>
</file>

<file path=customXml/itemProps2.xml><?xml version="1.0" encoding="utf-8"?>
<ds:datastoreItem xmlns:ds="http://schemas.openxmlformats.org/officeDocument/2006/customXml" ds:itemID="{17E3C9A6-B069-40ED-A0B7-11450240C7E3}"/>
</file>

<file path=customXml/itemProps3.xml><?xml version="1.0" encoding="utf-8"?>
<ds:datastoreItem xmlns:ds="http://schemas.openxmlformats.org/officeDocument/2006/customXml" ds:itemID="{13915C5D-8E0A-4071-BF20-01D16951FE60}"/>
</file>

<file path=docProps/app.xml><?xml version="1.0" encoding="utf-8"?>
<Properties xmlns="http://schemas.openxmlformats.org/officeDocument/2006/extended-properties" xmlns:vt="http://schemas.openxmlformats.org/officeDocument/2006/docPropsVTypes">
  <TotalTime>283</TotalTime>
  <Words>828</Words>
  <Application>Microsoft Macintosh PowerPoint</Application>
  <PresentationFormat>On-screen Show (16:9)</PresentationFormat>
  <Paragraphs>95</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Source Sans Pro</vt:lpstr>
      <vt:lpstr>Benedick template</vt:lpstr>
      <vt:lpstr>Scienze dell’Amministrazione Istruzioni per l’uso</vt:lpstr>
      <vt:lpstr>Come contattarmi</vt:lpstr>
      <vt:lpstr>1. Cosa devo studiare per l’esame?</vt:lpstr>
      <vt:lpstr>Contenuti &amp; modalità</vt:lpstr>
      <vt:lpstr>Il programma d’esame</vt:lpstr>
      <vt:lpstr>Nota bene:</vt:lpstr>
      <vt:lpstr>PowerPoint Presentation</vt:lpstr>
      <vt:lpstr>2. E… la modalità d’esame? </vt:lpstr>
      <vt:lpstr>Ci sarà una prova intermedia?</vt:lpstr>
      <vt:lpstr>Modalità d’esame</vt:lpstr>
      <vt:lpstr>Modalità d’esame</vt:lpstr>
      <vt:lpstr>Modalità d’esame</vt:lpstr>
      <vt:lpstr>Modalità d’esame</vt:lpstr>
      <vt:lpstr>Modalità d’esame</vt:lpstr>
      <vt:lpstr>Come saranno questi saggi brevi?</vt:lpstr>
      <vt:lpstr>PowerPoint Presentation</vt:lpstr>
      <vt:lpstr>Valutazione</vt:lpstr>
      <vt:lpstr>Domande?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Scienza dell’Amministrazione Lezione introduttiva</dc:title>
  <cp:lastModifiedBy>Mattia Zulianello</cp:lastModifiedBy>
  <cp:revision>25</cp:revision>
  <dcterms:modified xsi:type="dcterms:W3CDTF">2021-10-14T10:22:30Z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0x010100C1D5FCF5B64C354FB92999EFD1A77C7A</vt:lpwstr>
  </property>
</Properties>
</file>