
<file path=[Content_Types].xml><?xml version="1.0" encoding="utf-8"?>
<Types xmlns="http://schemas.openxmlformats.org/package/2006/content-types">
  <Default Extension="jpeg" ContentType="image/jpeg"/>
  <Default Extension="rels" ContentType="application/vnd.openxmlformats-package.relationships+xml"/>
  <Default Extension="fntdata" ContentType="application/x-fontdata"/>
  <Default Extension="xml" ContentType="applicatio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entation.xml" ContentType="application/vnd.openxmlformats-officedocument.presentationml.presentation.main+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7.xml" ContentType="application/vnd.openxmlformats-officedocument.presentationml.notesSlide+xml"/>
  <Override PartName="/ppt/notesSlides/notesSlide6.xml" ContentType="application/vnd.openxmlformats-officedocument.presentationml.notesSlide+xml"/>
  <Override PartName="/ppt/notesSlides/notesSlide5.xml" ContentType="application/vnd.openxmlformats-officedocument.presentationml.notesSlide+xml"/>
  <Override PartName="/ppt/notesSlides/notesSlide4.xml" ContentType="application/vnd.openxmlformats-officedocument.presentationml.notesSlide+xml"/>
  <Override PartName="/ppt/notesSlides/notesSlide3.xml" ContentType="application/vnd.openxmlformats-officedocument.presentationml.notesSlide+xml"/>
  <Override PartName="/ppt/notesSlides/notesSlide2.xml" ContentType="application/vnd.openxmlformats-officedocument.presentationml.notesSlide+xml"/>
  <Override PartName="/ppt/notesSlides/notesSlide1.xml" ContentType="application/vnd.openxmlformats-officedocument.presentationml.notesSlide+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notesSlides/notesSlide18.xml" ContentType="application/vnd.openxmlformats-officedocument.presentationml.notesSlide+xml"/>
  <Override PartName="/ppt/slideMasters/slideMaster1.xml" ContentType="application/vnd.openxmlformats-officedocument.presentationml.slideMaster+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embedTrueTypeFonts="1" saveSubsetFonts="1" autoCompressPictures="0">
  <p:sldMasterIdLst>
    <p:sldMasterId id="2147483661" r:id="rId1"/>
  </p:sldMasterIdLst>
  <p:notesMasterIdLst>
    <p:notesMasterId r:id="rId23"/>
  </p:notesMasterIdLst>
  <p:sldIdLst>
    <p:sldId id="256" r:id="rId2"/>
    <p:sldId id="259" r:id="rId3"/>
    <p:sldId id="299" r:id="rId4"/>
    <p:sldId id="315" r:id="rId5"/>
    <p:sldId id="317" r:id="rId6"/>
    <p:sldId id="260" r:id="rId7"/>
    <p:sldId id="318" r:id="rId8"/>
    <p:sldId id="322" r:id="rId9"/>
    <p:sldId id="320" r:id="rId10"/>
    <p:sldId id="321" r:id="rId11"/>
    <p:sldId id="324" r:id="rId12"/>
    <p:sldId id="325" r:id="rId13"/>
    <p:sldId id="328" r:id="rId14"/>
    <p:sldId id="326" r:id="rId15"/>
    <p:sldId id="327" r:id="rId16"/>
    <p:sldId id="330" r:id="rId17"/>
    <p:sldId id="331" r:id="rId18"/>
    <p:sldId id="332" r:id="rId19"/>
    <p:sldId id="262" r:id="rId20"/>
    <p:sldId id="334" r:id="rId21"/>
    <p:sldId id="335" r:id="rId22"/>
  </p:sldIdLst>
  <p:sldSz cx="9144000" cy="5143500" type="screen16x9"/>
  <p:notesSz cx="6858000" cy="9144000"/>
  <p:embeddedFontLst>
    <p:embeddedFont>
      <p:font typeface="Source Sans Pro" panose="020B0503030403020204" pitchFamily="34" charset="0"/>
      <p:regular r:id="rId24"/>
      <p:bold r:id="rId25"/>
      <p:italic r:id="rId26"/>
      <p:boldItalic r:id="rId27"/>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DB2AE32-5F83-4F36-B0C4-EC3A7E9488D7}">
  <a:tblStyle styleId="{5DB2AE32-5F83-4F36-B0C4-EC3A7E9488D7}" styleName="Table_0">
    <a:wholeTbl>
      <a:tcTxStyle>
        <a:font>
          <a:latin typeface="Arial"/>
          <a:ea typeface="Arial"/>
          <a:cs typeface="Arial"/>
        </a:font>
        <a:srgbClr val="000000"/>
      </a:tcTxStyle>
      <a:tcStyle>
        <a:tcBdr>
          <a:left>
            <a:ln w="9525" cap="flat" cmpd="sng">
              <a:solidFill>
                <a:srgbClr val="000000"/>
              </a:solidFill>
              <a:prstDash val="solid"/>
              <a:round/>
              <a:headEnd type="none" w="sm" len="sm"/>
              <a:tailEnd type="none" w="sm" len="sm"/>
            </a:ln>
          </a:left>
          <a:right>
            <a:ln w="9525" cap="flat" cmpd="sng">
              <a:solidFill>
                <a:srgbClr val="000000"/>
              </a:solidFill>
              <a:prstDash val="solid"/>
              <a:round/>
              <a:headEnd type="none" w="sm" len="sm"/>
              <a:tailEnd type="none" w="sm" len="sm"/>
            </a:ln>
          </a:right>
          <a:top>
            <a:ln w="9525" cap="flat" cmpd="sng">
              <a:solidFill>
                <a:srgbClr val="000000"/>
              </a:solidFill>
              <a:prstDash val="solid"/>
              <a:round/>
              <a:headEnd type="none" w="sm" len="sm"/>
              <a:tailEnd type="none" w="sm" len="sm"/>
            </a:ln>
          </a:top>
          <a:bottom>
            <a:ln w="9525" cap="flat" cmpd="sng">
              <a:solidFill>
                <a:srgbClr val="000000"/>
              </a:solidFill>
              <a:prstDash val="solid"/>
              <a:round/>
              <a:headEnd type="none" w="sm" len="sm"/>
              <a:tailEnd type="none" w="sm" len="sm"/>
            </a:ln>
          </a:bottom>
          <a:insideH>
            <a:ln w="9525" cap="flat" cmpd="sng">
              <a:solidFill>
                <a:srgbClr val="000000"/>
              </a:solidFill>
              <a:prstDash val="solid"/>
              <a:round/>
              <a:headEnd type="none" w="sm" len="sm"/>
              <a:tailEnd type="none" w="sm" len="sm"/>
            </a:ln>
          </a:insideH>
          <a:insideV>
            <a:ln w="9525" cap="flat" cmpd="sng">
              <a:solidFill>
                <a:srgbClr val="000000"/>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 styleId="{507BAB3E-7E30-4776-B4C8-C32909BA5FB1}" styleName="Table_1">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08"/>
    <p:restoredTop sz="94600"/>
  </p:normalViewPr>
  <p:slideViewPr>
    <p:cSldViewPr snapToGrid="0" snapToObjects="1">
      <p:cViewPr varScale="1">
        <p:scale>
          <a:sx n="115" d="100"/>
          <a:sy n="115" d="100"/>
        </p:scale>
        <p:origin x="1024"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font" Target="fonts/font3.fntdata"/><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customXml" Target="../customXml/item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font" Target="fonts/font2.fntdata"/><Relationship Id="rId33" Type="http://schemas.openxmlformats.org/officeDocument/2006/relationships/customXml" Target="../customXml/item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1.fntdata"/><Relationship Id="rId32" Type="http://schemas.openxmlformats.org/officeDocument/2006/relationships/customXml" Target="../customXml/item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font" Target="fonts/font4.fntdata"/><Relationship Id="rId30" Type="http://schemas.openxmlformats.org/officeDocument/2006/relationships/theme" Target="theme/theme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175" y="685800"/>
            <a:ext cx="60963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317500">
              <a:spcBef>
                <a:spcPts val="0"/>
              </a:spcBef>
              <a:spcAft>
                <a:spcPts val="0"/>
              </a:spcAft>
              <a:buSzPts val="1400"/>
              <a:buChar char="●"/>
              <a:defRPr sz="1100"/>
            </a:lvl1pPr>
            <a:lvl2pPr marL="914400" lvl="1" indent="-317500">
              <a:spcBef>
                <a:spcPts val="0"/>
              </a:spcBef>
              <a:spcAft>
                <a:spcPts val="0"/>
              </a:spcAft>
              <a:buSzPts val="1400"/>
              <a:buChar char="○"/>
              <a:defRPr sz="1100"/>
            </a:lvl2pPr>
            <a:lvl3pPr marL="1371600" lvl="2" indent="-317500">
              <a:spcBef>
                <a:spcPts val="0"/>
              </a:spcBef>
              <a:spcAft>
                <a:spcPts val="0"/>
              </a:spcAft>
              <a:buSzPts val="1400"/>
              <a:buChar char="■"/>
              <a:defRPr sz="1100"/>
            </a:lvl3pPr>
            <a:lvl4pPr marL="1828800" lvl="3" indent="-317500">
              <a:spcBef>
                <a:spcPts val="0"/>
              </a:spcBef>
              <a:spcAft>
                <a:spcPts val="0"/>
              </a:spcAft>
              <a:buSzPts val="1400"/>
              <a:buChar char="●"/>
              <a:defRPr sz="1100"/>
            </a:lvl4pPr>
            <a:lvl5pPr marL="2286000" lvl="4" indent="-317500">
              <a:spcBef>
                <a:spcPts val="0"/>
              </a:spcBef>
              <a:spcAft>
                <a:spcPts val="0"/>
              </a:spcAft>
              <a:buSzPts val="1400"/>
              <a:buChar char="○"/>
              <a:defRPr sz="1100"/>
            </a:lvl5pPr>
            <a:lvl6pPr marL="2743200" lvl="5" indent="-317500">
              <a:spcBef>
                <a:spcPts val="0"/>
              </a:spcBef>
              <a:spcAft>
                <a:spcPts val="0"/>
              </a:spcAft>
              <a:buSzPts val="1400"/>
              <a:buChar char="■"/>
              <a:defRPr sz="1100"/>
            </a:lvl6pPr>
            <a:lvl7pPr marL="3200400" lvl="6" indent="-317500">
              <a:spcBef>
                <a:spcPts val="0"/>
              </a:spcBef>
              <a:spcAft>
                <a:spcPts val="0"/>
              </a:spcAft>
              <a:buSzPts val="1400"/>
              <a:buChar char="●"/>
              <a:defRPr sz="1100"/>
            </a:lvl7pPr>
            <a:lvl8pPr marL="3657600" lvl="7" indent="-317500">
              <a:spcBef>
                <a:spcPts val="0"/>
              </a:spcBef>
              <a:spcAft>
                <a:spcPts val="0"/>
              </a:spcAft>
              <a:buSzPts val="1400"/>
              <a:buChar char="○"/>
              <a:defRPr sz="1100"/>
            </a:lvl8pPr>
            <a:lvl9pPr marL="4114800" lvl="8" indent="-317500">
              <a:spcBef>
                <a:spcPts val="0"/>
              </a:spcBef>
              <a:spcAft>
                <a:spcPts val="0"/>
              </a:spcAft>
              <a:buSzPts val="14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3"/>
        <p:cNvGrpSpPr/>
        <p:nvPr/>
      </p:nvGrpSpPr>
      <p:grpSpPr>
        <a:xfrm>
          <a:off x="0" y="0"/>
          <a:ext cx="0" cy="0"/>
          <a:chOff x="0" y="0"/>
          <a:chExt cx="0" cy="0"/>
        </a:xfrm>
      </p:grpSpPr>
      <p:sp>
        <p:nvSpPr>
          <p:cNvPr id="84" name="Google Shape;84;g35f391192_0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5" name="Google Shape;85;g35f391192_0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0" name="Google Shape;120;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5743403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0" name="Google Shape;120;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02450227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0" name="Google Shape;120;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65806743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0" name="Google Shape;120;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93999949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0" name="Google Shape;120;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09031213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0" name="Google Shape;120;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14039829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0" name="Google Shape;120;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5068279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0" name="Google Shape;120;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31385975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0" name="Google Shape;120;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45427605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5"/>
        <p:cNvGrpSpPr/>
        <p:nvPr/>
      </p:nvGrpSpPr>
      <p:grpSpPr>
        <a:xfrm>
          <a:off x="0" y="0"/>
          <a:ext cx="0" cy="0"/>
          <a:chOff x="0" y="0"/>
          <a:chExt cx="0" cy="0"/>
        </a:xfrm>
      </p:grpSpPr>
      <p:sp>
        <p:nvSpPr>
          <p:cNvPr id="126" name="Google Shape;126;g35ed75ccf_0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7" name="Google Shape;127;g35ed75ccf_0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35f391192_02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 name="Google Shape;108;g35f391192_02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0" name="Google Shape;120;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60581515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0" name="Google Shape;120;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786961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0" name="Google Shape;120;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7586248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0" name="Google Shape;120;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1895926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0" name="Google Shape;120;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0100621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2"/>
        <p:cNvGrpSpPr/>
        <p:nvPr/>
      </p:nvGrpSpPr>
      <p:grpSpPr>
        <a:xfrm>
          <a:off x="0" y="0"/>
          <a:ext cx="0" cy="0"/>
          <a:chOff x="0" y="0"/>
          <a:chExt cx="0" cy="0"/>
        </a:xfrm>
      </p:grpSpPr>
      <p:sp>
        <p:nvSpPr>
          <p:cNvPr id="113" name="Google Shape;113;g35f391192_0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4" name="Google Shape;114;g35f391192_0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0" name="Google Shape;120;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40855283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0" name="Google Shape;120;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585407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0" name="Google Shape;120;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2123126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Subtitle teal">
  <p:cSld name="TITLE_1">
    <p:bg>
      <p:bgPr>
        <a:solidFill>
          <a:schemeClr val="accent1"/>
        </a:solidFill>
        <a:effectLst/>
      </p:bgPr>
    </p:bg>
    <p:spTree>
      <p:nvGrpSpPr>
        <p:cNvPr id="1" name="Shape 13"/>
        <p:cNvGrpSpPr/>
        <p:nvPr/>
      </p:nvGrpSpPr>
      <p:grpSpPr>
        <a:xfrm>
          <a:off x="0" y="0"/>
          <a:ext cx="0" cy="0"/>
          <a:chOff x="0" y="0"/>
          <a:chExt cx="0" cy="0"/>
        </a:xfrm>
      </p:grpSpPr>
      <p:sp>
        <p:nvSpPr>
          <p:cNvPr id="14" name="Google Shape;14;p3"/>
          <p:cNvSpPr/>
          <p:nvPr/>
        </p:nvSpPr>
        <p:spPr>
          <a:xfrm>
            <a:off x="-8250" y="0"/>
            <a:ext cx="9152400" cy="5143500"/>
          </a:xfrm>
          <a:prstGeom prst="frame">
            <a:avLst>
              <a:gd name="adj1" fmla="val 2412"/>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 name="Google Shape;15;p3"/>
          <p:cNvSpPr txBox="1">
            <a:spLocks noGrp="1"/>
          </p:cNvSpPr>
          <p:nvPr>
            <p:ph type="ctrTitle"/>
          </p:nvPr>
        </p:nvSpPr>
        <p:spPr>
          <a:xfrm>
            <a:off x="665225" y="1513525"/>
            <a:ext cx="5880300" cy="1159800"/>
          </a:xfrm>
          <a:prstGeom prst="rect">
            <a:avLst/>
          </a:prstGeom>
        </p:spPr>
        <p:txBody>
          <a:bodyPr spcFirstLastPara="1" wrap="square" lIns="91425" tIns="91425" rIns="91425" bIns="91425" anchor="b" anchorCtr="0">
            <a:noAutofit/>
          </a:bodyPr>
          <a:lstStyle>
            <a:lvl1pPr lvl="0" algn="l" rtl="0">
              <a:spcBef>
                <a:spcPts val="0"/>
              </a:spcBef>
              <a:spcAft>
                <a:spcPts val="0"/>
              </a:spcAft>
              <a:buClr>
                <a:schemeClr val="lt1"/>
              </a:buClr>
              <a:buSzPts val="4800"/>
              <a:buNone/>
              <a:defRPr sz="4800">
                <a:solidFill>
                  <a:schemeClr val="lt1"/>
                </a:solidFill>
              </a:defRPr>
            </a:lvl1pPr>
            <a:lvl2pPr lvl="1" algn="l" rtl="0">
              <a:spcBef>
                <a:spcPts val="0"/>
              </a:spcBef>
              <a:spcAft>
                <a:spcPts val="0"/>
              </a:spcAft>
              <a:buClr>
                <a:schemeClr val="lt1"/>
              </a:buClr>
              <a:buSzPts val="4800"/>
              <a:buNone/>
              <a:defRPr sz="4800">
                <a:solidFill>
                  <a:schemeClr val="lt1"/>
                </a:solidFill>
              </a:defRPr>
            </a:lvl2pPr>
            <a:lvl3pPr lvl="2" algn="l" rtl="0">
              <a:spcBef>
                <a:spcPts val="0"/>
              </a:spcBef>
              <a:spcAft>
                <a:spcPts val="0"/>
              </a:spcAft>
              <a:buClr>
                <a:schemeClr val="lt1"/>
              </a:buClr>
              <a:buSzPts val="4800"/>
              <a:buNone/>
              <a:defRPr sz="4800">
                <a:solidFill>
                  <a:schemeClr val="lt1"/>
                </a:solidFill>
              </a:defRPr>
            </a:lvl3pPr>
            <a:lvl4pPr lvl="3" algn="l" rtl="0">
              <a:spcBef>
                <a:spcPts val="0"/>
              </a:spcBef>
              <a:spcAft>
                <a:spcPts val="0"/>
              </a:spcAft>
              <a:buClr>
                <a:schemeClr val="lt1"/>
              </a:buClr>
              <a:buSzPts val="4800"/>
              <a:buNone/>
              <a:defRPr sz="4800">
                <a:solidFill>
                  <a:schemeClr val="lt1"/>
                </a:solidFill>
              </a:defRPr>
            </a:lvl4pPr>
            <a:lvl5pPr lvl="4" algn="l" rtl="0">
              <a:spcBef>
                <a:spcPts val="0"/>
              </a:spcBef>
              <a:spcAft>
                <a:spcPts val="0"/>
              </a:spcAft>
              <a:buClr>
                <a:schemeClr val="lt1"/>
              </a:buClr>
              <a:buSzPts val="4800"/>
              <a:buNone/>
              <a:defRPr sz="4800">
                <a:solidFill>
                  <a:schemeClr val="lt1"/>
                </a:solidFill>
              </a:defRPr>
            </a:lvl5pPr>
            <a:lvl6pPr lvl="5" algn="l" rtl="0">
              <a:spcBef>
                <a:spcPts val="0"/>
              </a:spcBef>
              <a:spcAft>
                <a:spcPts val="0"/>
              </a:spcAft>
              <a:buClr>
                <a:schemeClr val="lt1"/>
              </a:buClr>
              <a:buSzPts val="4800"/>
              <a:buNone/>
              <a:defRPr sz="4800">
                <a:solidFill>
                  <a:schemeClr val="lt1"/>
                </a:solidFill>
              </a:defRPr>
            </a:lvl6pPr>
            <a:lvl7pPr lvl="6" algn="l" rtl="0">
              <a:spcBef>
                <a:spcPts val="0"/>
              </a:spcBef>
              <a:spcAft>
                <a:spcPts val="0"/>
              </a:spcAft>
              <a:buClr>
                <a:schemeClr val="lt1"/>
              </a:buClr>
              <a:buSzPts val="4800"/>
              <a:buNone/>
              <a:defRPr sz="4800">
                <a:solidFill>
                  <a:schemeClr val="lt1"/>
                </a:solidFill>
              </a:defRPr>
            </a:lvl7pPr>
            <a:lvl8pPr lvl="7" algn="l" rtl="0">
              <a:spcBef>
                <a:spcPts val="0"/>
              </a:spcBef>
              <a:spcAft>
                <a:spcPts val="0"/>
              </a:spcAft>
              <a:buClr>
                <a:schemeClr val="lt1"/>
              </a:buClr>
              <a:buSzPts val="4800"/>
              <a:buNone/>
              <a:defRPr sz="4800">
                <a:solidFill>
                  <a:schemeClr val="lt1"/>
                </a:solidFill>
              </a:defRPr>
            </a:lvl8pPr>
            <a:lvl9pPr lvl="8" algn="l" rtl="0">
              <a:spcBef>
                <a:spcPts val="0"/>
              </a:spcBef>
              <a:spcAft>
                <a:spcPts val="0"/>
              </a:spcAft>
              <a:buClr>
                <a:schemeClr val="lt1"/>
              </a:buClr>
              <a:buSzPts val="4800"/>
              <a:buNone/>
              <a:defRPr sz="4800">
                <a:solidFill>
                  <a:schemeClr val="lt1"/>
                </a:solidFill>
              </a:defRPr>
            </a:lvl9pPr>
          </a:lstStyle>
          <a:p>
            <a:endParaRPr/>
          </a:p>
        </p:txBody>
      </p:sp>
      <p:sp>
        <p:nvSpPr>
          <p:cNvPr id="16" name="Google Shape;16;p3"/>
          <p:cNvSpPr txBox="1">
            <a:spLocks noGrp="1"/>
          </p:cNvSpPr>
          <p:nvPr>
            <p:ph type="subTitle" idx="1"/>
          </p:nvPr>
        </p:nvSpPr>
        <p:spPr>
          <a:xfrm>
            <a:off x="854250" y="2941700"/>
            <a:ext cx="4738500" cy="745500"/>
          </a:xfrm>
          <a:prstGeom prst="rect">
            <a:avLst/>
          </a:prstGeom>
          <a:ln w="114300" cap="flat" cmpd="sng">
            <a:solidFill>
              <a:schemeClr val="lt1"/>
            </a:solidFill>
            <a:prstDash val="solid"/>
            <a:miter lim="8000"/>
            <a:headEnd type="none" w="sm" len="sm"/>
            <a:tailEnd type="none" w="sm" len="sm"/>
          </a:ln>
        </p:spPr>
        <p:txBody>
          <a:bodyPr spcFirstLastPara="1" wrap="square" lIns="91425" tIns="91425" rIns="91425" bIns="91425" anchor="ctr" anchorCtr="0">
            <a:noAutofit/>
          </a:bodyPr>
          <a:lstStyle>
            <a:lvl1pPr lvl="0" rtl="0">
              <a:spcBef>
                <a:spcPts val="0"/>
              </a:spcBef>
              <a:spcAft>
                <a:spcPts val="0"/>
              </a:spcAft>
              <a:buClr>
                <a:schemeClr val="lt1"/>
              </a:buClr>
              <a:buSzPts val="2400"/>
              <a:buFont typeface="Source Sans Pro"/>
              <a:buNone/>
              <a:defRPr sz="2400">
                <a:solidFill>
                  <a:schemeClr val="lt1"/>
                </a:solidFill>
                <a:latin typeface="Source Sans Pro"/>
                <a:ea typeface="Source Sans Pro"/>
                <a:cs typeface="Source Sans Pro"/>
                <a:sym typeface="Source Sans Pro"/>
              </a:defRPr>
            </a:lvl1pPr>
            <a:lvl2pPr lvl="1" rtl="0">
              <a:spcBef>
                <a:spcPts val="0"/>
              </a:spcBef>
              <a:spcAft>
                <a:spcPts val="0"/>
              </a:spcAft>
              <a:buClr>
                <a:schemeClr val="lt1"/>
              </a:buClr>
              <a:buSzPts val="2400"/>
              <a:buFont typeface="Source Sans Pro"/>
              <a:buNone/>
              <a:defRPr>
                <a:solidFill>
                  <a:schemeClr val="lt1"/>
                </a:solidFill>
                <a:latin typeface="Source Sans Pro"/>
                <a:ea typeface="Source Sans Pro"/>
                <a:cs typeface="Source Sans Pro"/>
                <a:sym typeface="Source Sans Pro"/>
              </a:defRPr>
            </a:lvl2pPr>
            <a:lvl3pPr lvl="2" rtl="0">
              <a:spcBef>
                <a:spcPts val="0"/>
              </a:spcBef>
              <a:spcAft>
                <a:spcPts val="0"/>
              </a:spcAft>
              <a:buClr>
                <a:schemeClr val="lt1"/>
              </a:buClr>
              <a:buSzPts val="2400"/>
              <a:buFont typeface="Source Sans Pro"/>
              <a:buNone/>
              <a:defRPr>
                <a:solidFill>
                  <a:schemeClr val="lt1"/>
                </a:solidFill>
                <a:latin typeface="Source Sans Pro"/>
                <a:ea typeface="Source Sans Pro"/>
                <a:cs typeface="Source Sans Pro"/>
                <a:sym typeface="Source Sans Pro"/>
              </a:defRPr>
            </a:lvl3pPr>
            <a:lvl4pPr lvl="3" rtl="0">
              <a:spcBef>
                <a:spcPts val="0"/>
              </a:spcBef>
              <a:spcAft>
                <a:spcPts val="0"/>
              </a:spcAft>
              <a:buClr>
                <a:schemeClr val="lt1"/>
              </a:buClr>
              <a:buSzPts val="2400"/>
              <a:buFont typeface="Source Sans Pro"/>
              <a:buNone/>
              <a:defRPr sz="2400">
                <a:solidFill>
                  <a:schemeClr val="lt1"/>
                </a:solidFill>
                <a:latin typeface="Source Sans Pro"/>
                <a:ea typeface="Source Sans Pro"/>
                <a:cs typeface="Source Sans Pro"/>
                <a:sym typeface="Source Sans Pro"/>
              </a:defRPr>
            </a:lvl4pPr>
            <a:lvl5pPr lvl="4" rtl="0">
              <a:spcBef>
                <a:spcPts val="0"/>
              </a:spcBef>
              <a:spcAft>
                <a:spcPts val="0"/>
              </a:spcAft>
              <a:buClr>
                <a:schemeClr val="lt1"/>
              </a:buClr>
              <a:buSzPts val="2400"/>
              <a:buFont typeface="Source Sans Pro"/>
              <a:buNone/>
              <a:defRPr sz="2400">
                <a:solidFill>
                  <a:schemeClr val="lt1"/>
                </a:solidFill>
                <a:latin typeface="Source Sans Pro"/>
                <a:ea typeface="Source Sans Pro"/>
                <a:cs typeface="Source Sans Pro"/>
                <a:sym typeface="Source Sans Pro"/>
              </a:defRPr>
            </a:lvl5pPr>
            <a:lvl6pPr lvl="5" rtl="0">
              <a:spcBef>
                <a:spcPts val="0"/>
              </a:spcBef>
              <a:spcAft>
                <a:spcPts val="0"/>
              </a:spcAft>
              <a:buClr>
                <a:schemeClr val="lt1"/>
              </a:buClr>
              <a:buSzPts val="2400"/>
              <a:buFont typeface="Source Sans Pro"/>
              <a:buNone/>
              <a:defRPr sz="2400">
                <a:solidFill>
                  <a:schemeClr val="lt1"/>
                </a:solidFill>
                <a:latin typeface="Source Sans Pro"/>
                <a:ea typeface="Source Sans Pro"/>
                <a:cs typeface="Source Sans Pro"/>
                <a:sym typeface="Source Sans Pro"/>
              </a:defRPr>
            </a:lvl6pPr>
            <a:lvl7pPr lvl="6" rtl="0">
              <a:spcBef>
                <a:spcPts val="0"/>
              </a:spcBef>
              <a:spcAft>
                <a:spcPts val="0"/>
              </a:spcAft>
              <a:buClr>
                <a:schemeClr val="lt1"/>
              </a:buClr>
              <a:buSzPts val="2400"/>
              <a:buFont typeface="Source Sans Pro"/>
              <a:buNone/>
              <a:defRPr sz="2400">
                <a:solidFill>
                  <a:schemeClr val="lt1"/>
                </a:solidFill>
                <a:latin typeface="Source Sans Pro"/>
                <a:ea typeface="Source Sans Pro"/>
                <a:cs typeface="Source Sans Pro"/>
                <a:sym typeface="Source Sans Pro"/>
              </a:defRPr>
            </a:lvl7pPr>
            <a:lvl8pPr lvl="7" rtl="0">
              <a:spcBef>
                <a:spcPts val="0"/>
              </a:spcBef>
              <a:spcAft>
                <a:spcPts val="0"/>
              </a:spcAft>
              <a:buClr>
                <a:schemeClr val="lt1"/>
              </a:buClr>
              <a:buSzPts val="2400"/>
              <a:buFont typeface="Source Sans Pro"/>
              <a:buNone/>
              <a:defRPr sz="2400">
                <a:solidFill>
                  <a:schemeClr val="lt1"/>
                </a:solidFill>
                <a:latin typeface="Source Sans Pro"/>
                <a:ea typeface="Source Sans Pro"/>
                <a:cs typeface="Source Sans Pro"/>
                <a:sym typeface="Source Sans Pro"/>
              </a:defRPr>
            </a:lvl8pPr>
            <a:lvl9pPr lvl="8" rtl="0">
              <a:spcBef>
                <a:spcPts val="0"/>
              </a:spcBef>
              <a:spcAft>
                <a:spcPts val="0"/>
              </a:spcAft>
              <a:buClr>
                <a:schemeClr val="lt1"/>
              </a:buClr>
              <a:buSzPts val="2400"/>
              <a:buFont typeface="Source Sans Pro"/>
              <a:buNone/>
              <a:defRPr sz="2400">
                <a:solidFill>
                  <a:schemeClr val="lt1"/>
                </a:solidFill>
                <a:latin typeface="Source Sans Pro"/>
                <a:ea typeface="Source Sans Pro"/>
                <a:cs typeface="Source Sans Pro"/>
                <a:sym typeface="Source Sans Pro"/>
              </a:defRPr>
            </a:lvl9pPr>
          </a:lstStyle>
          <a:p>
            <a:endParaRPr/>
          </a:p>
        </p:txBody>
      </p:sp>
      <p:sp>
        <p:nvSpPr>
          <p:cNvPr id="17" name="Google Shape;17;p3"/>
          <p:cNvSpPr/>
          <p:nvPr/>
        </p:nvSpPr>
        <p:spPr>
          <a:xfrm>
            <a:off x="1139933" y="2730544"/>
            <a:ext cx="274800" cy="206100"/>
          </a:xfrm>
          <a:prstGeom prst="rtTriangl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 1 column" type="tx">
  <p:cSld name="TITLE_AND_BODY">
    <p:bg>
      <p:bgPr>
        <a:solidFill>
          <a:schemeClr val="lt1"/>
        </a:solidFill>
        <a:effectLst/>
      </p:bgPr>
    </p:bg>
    <p:spTree>
      <p:nvGrpSpPr>
        <p:cNvPr id="1" name="Shape 29"/>
        <p:cNvGrpSpPr/>
        <p:nvPr/>
      </p:nvGrpSpPr>
      <p:grpSpPr>
        <a:xfrm>
          <a:off x="0" y="0"/>
          <a:ext cx="0" cy="0"/>
          <a:chOff x="0" y="0"/>
          <a:chExt cx="0" cy="0"/>
        </a:xfrm>
      </p:grpSpPr>
      <p:sp>
        <p:nvSpPr>
          <p:cNvPr id="30" name="Google Shape;30;p6"/>
          <p:cNvSpPr/>
          <p:nvPr/>
        </p:nvSpPr>
        <p:spPr>
          <a:xfrm>
            <a:off x="132602" y="998975"/>
            <a:ext cx="8878800" cy="40182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1" name="Google Shape;31;p6"/>
          <p:cNvGrpSpPr/>
          <p:nvPr/>
        </p:nvGrpSpPr>
        <p:grpSpPr>
          <a:xfrm>
            <a:off x="132394" y="126350"/>
            <a:ext cx="8878501" cy="972488"/>
            <a:chOff x="180850" y="168450"/>
            <a:chExt cx="8781900" cy="1296650"/>
          </a:xfrm>
        </p:grpSpPr>
        <p:sp>
          <p:nvSpPr>
            <p:cNvPr id="32" name="Google Shape;32;p6"/>
            <p:cNvSpPr/>
            <p:nvPr/>
          </p:nvSpPr>
          <p:spPr>
            <a:xfrm>
              <a:off x="180850" y="168450"/>
              <a:ext cx="8781900" cy="9735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 name="Google Shape;33;p6"/>
            <p:cNvSpPr/>
            <p:nvPr/>
          </p:nvSpPr>
          <p:spPr>
            <a:xfrm rot="5400000">
              <a:off x="904149" y="1053500"/>
              <a:ext cx="442800" cy="380400"/>
            </a:xfrm>
            <a:prstGeom prst="rtTriangle">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 name="Google Shape;34;p6"/>
            <p:cNvSpPr/>
            <p:nvPr/>
          </p:nvSpPr>
          <p:spPr>
            <a:xfrm>
              <a:off x="328185" y="341583"/>
              <a:ext cx="8487000" cy="6273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5" name="Google Shape;35;p6"/>
          <p:cNvSpPr txBox="1">
            <a:spLocks noGrp="1"/>
          </p:cNvSpPr>
          <p:nvPr>
            <p:ph type="title"/>
          </p:nvPr>
        </p:nvSpPr>
        <p:spPr>
          <a:xfrm>
            <a:off x="832475" y="126338"/>
            <a:ext cx="7951800" cy="730200"/>
          </a:xfrm>
          <a:prstGeom prst="rect">
            <a:avLst/>
          </a:prstGeom>
        </p:spPr>
        <p:txBody>
          <a:bodyPr spcFirstLastPara="1" wrap="square" lIns="91425" tIns="91425" rIns="91425" bIns="91425" anchor="ctr" anchorCtr="0">
            <a:noAutofit/>
          </a:bodyPr>
          <a:lstStyle>
            <a:lvl1pPr lvl="0" algn="l">
              <a:spcBef>
                <a:spcPts val="0"/>
              </a:spcBef>
              <a:spcAft>
                <a:spcPts val="0"/>
              </a:spcAft>
              <a:buSzPts val="2400"/>
              <a:buNone/>
              <a:defRPr/>
            </a:lvl1pPr>
            <a:lvl2pPr lvl="1" algn="l">
              <a:spcBef>
                <a:spcPts val="0"/>
              </a:spcBef>
              <a:spcAft>
                <a:spcPts val="0"/>
              </a:spcAft>
              <a:buSzPts val="2400"/>
              <a:buNone/>
              <a:defRPr/>
            </a:lvl2pPr>
            <a:lvl3pPr lvl="2" algn="l">
              <a:spcBef>
                <a:spcPts val="0"/>
              </a:spcBef>
              <a:spcAft>
                <a:spcPts val="0"/>
              </a:spcAft>
              <a:buSzPts val="2400"/>
              <a:buNone/>
              <a:defRPr/>
            </a:lvl3pPr>
            <a:lvl4pPr lvl="3" algn="l">
              <a:spcBef>
                <a:spcPts val="0"/>
              </a:spcBef>
              <a:spcAft>
                <a:spcPts val="0"/>
              </a:spcAft>
              <a:buSzPts val="2400"/>
              <a:buNone/>
              <a:defRPr/>
            </a:lvl4pPr>
            <a:lvl5pPr lvl="4" algn="l">
              <a:spcBef>
                <a:spcPts val="0"/>
              </a:spcBef>
              <a:spcAft>
                <a:spcPts val="0"/>
              </a:spcAft>
              <a:buSzPts val="2400"/>
              <a:buNone/>
              <a:defRPr/>
            </a:lvl5pPr>
            <a:lvl6pPr lvl="5" algn="l">
              <a:spcBef>
                <a:spcPts val="0"/>
              </a:spcBef>
              <a:spcAft>
                <a:spcPts val="0"/>
              </a:spcAft>
              <a:buSzPts val="2400"/>
              <a:buNone/>
              <a:defRPr/>
            </a:lvl6pPr>
            <a:lvl7pPr lvl="6" algn="l">
              <a:spcBef>
                <a:spcPts val="0"/>
              </a:spcBef>
              <a:spcAft>
                <a:spcPts val="0"/>
              </a:spcAft>
              <a:buSzPts val="2400"/>
              <a:buNone/>
              <a:defRPr/>
            </a:lvl7pPr>
            <a:lvl8pPr lvl="7" algn="l">
              <a:spcBef>
                <a:spcPts val="0"/>
              </a:spcBef>
              <a:spcAft>
                <a:spcPts val="0"/>
              </a:spcAft>
              <a:buSzPts val="2400"/>
              <a:buNone/>
              <a:defRPr/>
            </a:lvl8pPr>
            <a:lvl9pPr lvl="8" algn="l">
              <a:spcBef>
                <a:spcPts val="0"/>
              </a:spcBef>
              <a:spcAft>
                <a:spcPts val="0"/>
              </a:spcAft>
              <a:buSzPts val="2400"/>
              <a:buNone/>
              <a:defRPr/>
            </a:lvl9pPr>
          </a:lstStyle>
          <a:p>
            <a:endParaRPr/>
          </a:p>
        </p:txBody>
      </p:sp>
      <p:sp>
        <p:nvSpPr>
          <p:cNvPr id="36" name="Google Shape;36;p6"/>
          <p:cNvSpPr txBox="1">
            <a:spLocks noGrp="1"/>
          </p:cNvSpPr>
          <p:nvPr>
            <p:ph type="body" idx="1"/>
          </p:nvPr>
        </p:nvSpPr>
        <p:spPr>
          <a:xfrm>
            <a:off x="753150" y="1200150"/>
            <a:ext cx="7637700" cy="3725700"/>
          </a:xfrm>
          <a:prstGeom prst="rect">
            <a:avLst/>
          </a:prstGeom>
        </p:spPr>
        <p:txBody>
          <a:bodyPr spcFirstLastPara="1" wrap="square" lIns="91425" tIns="91425" rIns="91425" bIns="91425" anchor="t" anchorCtr="0">
            <a:noAutofit/>
          </a:bodyPr>
          <a:lstStyle>
            <a:lvl1pPr marL="457200" lvl="0" indent="-381000">
              <a:spcBef>
                <a:spcPts val="600"/>
              </a:spcBef>
              <a:spcAft>
                <a:spcPts val="0"/>
              </a:spcAft>
              <a:buSzPts val="2400"/>
              <a:buChar char="▪"/>
              <a:defRPr/>
            </a:lvl1pPr>
            <a:lvl2pPr marL="914400" lvl="1" indent="-381000">
              <a:spcBef>
                <a:spcPts val="0"/>
              </a:spcBef>
              <a:spcAft>
                <a:spcPts val="0"/>
              </a:spcAft>
              <a:buSzPts val="2400"/>
              <a:buChar char="▫"/>
              <a:defRPr/>
            </a:lvl2pPr>
            <a:lvl3pPr marL="1371600" lvl="2" indent="-381000">
              <a:spcBef>
                <a:spcPts val="0"/>
              </a:spcBef>
              <a:spcAft>
                <a:spcPts val="0"/>
              </a:spcAft>
              <a:buSzPts val="2400"/>
              <a:buChar char="■"/>
              <a:defRPr/>
            </a:lvl3pPr>
            <a:lvl4pPr marL="1828800" lvl="3" indent="-381000">
              <a:spcBef>
                <a:spcPts val="0"/>
              </a:spcBef>
              <a:spcAft>
                <a:spcPts val="0"/>
              </a:spcAft>
              <a:buSzPts val="2400"/>
              <a:buChar char="●"/>
              <a:defRPr/>
            </a:lvl4pPr>
            <a:lvl5pPr marL="2286000" lvl="4" indent="-381000">
              <a:spcBef>
                <a:spcPts val="0"/>
              </a:spcBef>
              <a:spcAft>
                <a:spcPts val="0"/>
              </a:spcAft>
              <a:buSzPts val="2400"/>
              <a:buChar char="○"/>
              <a:defRPr/>
            </a:lvl5pPr>
            <a:lvl6pPr marL="2743200" lvl="5" indent="-381000">
              <a:spcBef>
                <a:spcPts val="0"/>
              </a:spcBef>
              <a:spcAft>
                <a:spcPts val="0"/>
              </a:spcAft>
              <a:buSzPts val="2400"/>
              <a:buChar char="■"/>
              <a:defRPr/>
            </a:lvl6pPr>
            <a:lvl7pPr marL="3200400" lvl="6" indent="-381000">
              <a:spcBef>
                <a:spcPts val="0"/>
              </a:spcBef>
              <a:spcAft>
                <a:spcPts val="0"/>
              </a:spcAft>
              <a:buSzPts val="2400"/>
              <a:buChar char="●"/>
              <a:defRPr/>
            </a:lvl7pPr>
            <a:lvl8pPr marL="3657600" lvl="7" indent="-381000">
              <a:spcBef>
                <a:spcPts val="0"/>
              </a:spcBef>
              <a:spcAft>
                <a:spcPts val="0"/>
              </a:spcAft>
              <a:buSzPts val="2400"/>
              <a:buChar char="○"/>
              <a:defRPr/>
            </a:lvl8pPr>
            <a:lvl9pPr marL="4114800" lvl="8" indent="-381000">
              <a:spcBef>
                <a:spcPts val="0"/>
              </a:spcBef>
              <a:spcAft>
                <a:spcPts val="0"/>
              </a:spcAft>
              <a:buSzPts val="2400"/>
              <a:buChar char="■"/>
              <a:defRPr/>
            </a:lvl9pPr>
          </a:lstStyle>
          <a:p>
            <a:endParaRPr/>
          </a:p>
        </p:txBody>
      </p:sp>
      <p:sp>
        <p:nvSpPr>
          <p:cNvPr id="37" name="Google Shape;37;p6"/>
          <p:cNvSpPr txBox="1">
            <a:spLocks noGrp="1"/>
          </p:cNvSpPr>
          <p:nvPr>
            <p:ph type="sldNum" idx="12"/>
          </p:nvPr>
        </p:nvSpPr>
        <p:spPr>
          <a:xfrm>
            <a:off x="4297650" y="4673651"/>
            <a:ext cx="548700" cy="393600"/>
          </a:xfrm>
          <a:prstGeom prst="rect">
            <a:avLst/>
          </a:prstGeom>
        </p:spPr>
        <p:txBody>
          <a:bodyPr spcFirstLastPara="1" wrap="square" lIns="91425" tIns="91425" rIns="91425" bIns="91425" anchor="t"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ct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Blank pink">
  <p:cSld name="BLANK_1">
    <p:bg>
      <p:bgPr>
        <a:solidFill>
          <a:schemeClr val="accent3"/>
        </a:solidFill>
        <a:effectLst/>
      </p:bgPr>
    </p:bg>
    <p:spTree>
      <p:nvGrpSpPr>
        <p:cNvPr id="1" name="Shape 74"/>
        <p:cNvGrpSpPr/>
        <p:nvPr/>
      </p:nvGrpSpPr>
      <p:grpSpPr>
        <a:xfrm>
          <a:off x="0" y="0"/>
          <a:ext cx="0" cy="0"/>
          <a:chOff x="0" y="0"/>
          <a:chExt cx="0" cy="0"/>
        </a:xfrm>
      </p:grpSpPr>
      <p:sp>
        <p:nvSpPr>
          <p:cNvPr id="75" name="Google Shape;75;p12"/>
          <p:cNvSpPr txBox="1">
            <a:spLocks noGrp="1"/>
          </p:cNvSpPr>
          <p:nvPr>
            <p:ph type="sldNum" idx="12"/>
          </p:nvPr>
        </p:nvSpPr>
        <p:spPr>
          <a:xfrm>
            <a:off x="4297650" y="4673651"/>
            <a:ext cx="548700" cy="393600"/>
          </a:xfrm>
          <a:prstGeom prst="rect">
            <a:avLst/>
          </a:prstGeom>
        </p:spPr>
        <p:txBody>
          <a:bodyPr spcFirstLastPara="1" wrap="square" lIns="91425" tIns="91425" rIns="91425" bIns="91425" anchor="t"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ctr" rtl="0">
              <a:spcBef>
                <a:spcPts val="0"/>
              </a:spcBef>
              <a:spcAft>
                <a:spcPts val="0"/>
              </a:spcAft>
              <a:buNone/>
            </a:pPr>
            <a:fld id="{00000000-1234-1234-1234-123412341234}" type="slidenum">
              <a:rPr lang="en"/>
              <a:t>‹#›</a:t>
            </a:fld>
            <a:endParaRPr/>
          </a:p>
        </p:txBody>
      </p:sp>
      <p:sp>
        <p:nvSpPr>
          <p:cNvPr id="76" name="Google Shape;76;p12"/>
          <p:cNvSpPr/>
          <p:nvPr/>
        </p:nvSpPr>
        <p:spPr>
          <a:xfrm>
            <a:off x="-8250" y="0"/>
            <a:ext cx="9152400" cy="5143500"/>
          </a:xfrm>
          <a:prstGeom prst="frame">
            <a:avLst>
              <a:gd name="adj1" fmla="val 2412"/>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Quote">
  <p:cSld name="Quote">
    <p:bg>
      <p:bgPr>
        <a:solidFill>
          <a:schemeClr val="lt2"/>
        </a:solidFill>
        <a:effectLst/>
      </p:bgPr>
    </p:bg>
    <p:spTree>
      <p:nvGrpSpPr>
        <p:cNvPr id="1" name="Shape 23"/>
        <p:cNvGrpSpPr/>
        <p:nvPr/>
      </p:nvGrpSpPr>
      <p:grpSpPr>
        <a:xfrm>
          <a:off x="0" y="0"/>
          <a:ext cx="0" cy="0"/>
          <a:chOff x="0" y="0"/>
          <a:chExt cx="0" cy="0"/>
        </a:xfrm>
      </p:grpSpPr>
      <p:sp>
        <p:nvSpPr>
          <p:cNvPr id="24" name="Google Shape;24;p5"/>
          <p:cNvSpPr/>
          <p:nvPr/>
        </p:nvSpPr>
        <p:spPr>
          <a:xfrm>
            <a:off x="-8250" y="0"/>
            <a:ext cx="9152400" cy="5143500"/>
          </a:xfrm>
          <a:prstGeom prst="frame">
            <a:avLst>
              <a:gd name="adj1" fmla="val 2412"/>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 name="Google Shape;25;p5"/>
          <p:cNvSpPr/>
          <p:nvPr/>
        </p:nvSpPr>
        <p:spPr>
          <a:xfrm>
            <a:off x="4112725" y="865850"/>
            <a:ext cx="918600" cy="716700"/>
          </a:xfrm>
          <a:prstGeom prst="wedgeRectCallout">
            <a:avLst>
              <a:gd name="adj1" fmla="val 8366"/>
              <a:gd name="adj2" fmla="val 80819"/>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 name="Google Shape;26;p5"/>
          <p:cNvSpPr txBox="1">
            <a:spLocks noGrp="1"/>
          </p:cNvSpPr>
          <p:nvPr>
            <p:ph type="body" idx="1"/>
          </p:nvPr>
        </p:nvSpPr>
        <p:spPr>
          <a:xfrm>
            <a:off x="1059225" y="1940350"/>
            <a:ext cx="7025700" cy="603300"/>
          </a:xfrm>
          <a:prstGeom prst="rect">
            <a:avLst/>
          </a:prstGeom>
        </p:spPr>
        <p:txBody>
          <a:bodyPr spcFirstLastPara="1" wrap="square" lIns="91425" tIns="91425" rIns="91425" bIns="91425" anchor="t" anchorCtr="0">
            <a:noAutofit/>
          </a:bodyPr>
          <a:lstStyle>
            <a:lvl1pPr marL="457200" lvl="0" indent="-406400" algn="ctr" rtl="0">
              <a:spcBef>
                <a:spcPts val="600"/>
              </a:spcBef>
              <a:spcAft>
                <a:spcPts val="0"/>
              </a:spcAft>
              <a:buSzPts val="2800"/>
              <a:buChar char="▪"/>
              <a:defRPr sz="2800" i="1"/>
            </a:lvl1pPr>
            <a:lvl2pPr marL="914400" lvl="1" indent="-406400" algn="ctr" rtl="0">
              <a:spcBef>
                <a:spcPts val="0"/>
              </a:spcBef>
              <a:spcAft>
                <a:spcPts val="0"/>
              </a:spcAft>
              <a:buSzPts val="2800"/>
              <a:buChar char="▫"/>
              <a:defRPr sz="2800" i="1"/>
            </a:lvl2pPr>
            <a:lvl3pPr marL="1371600" lvl="2" indent="-406400" algn="ctr" rtl="0">
              <a:spcBef>
                <a:spcPts val="0"/>
              </a:spcBef>
              <a:spcAft>
                <a:spcPts val="0"/>
              </a:spcAft>
              <a:buSzPts val="2800"/>
              <a:buChar char="■"/>
              <a:defRPr sz="2800" i="1"/>
            </a:lvl3pPr>
            <a:lvl4pPr marL="1828800" lvl="3" indent="-406400" algn="ctr" rtl="0">
              <a:spcBef>
                <a:spcPts val="0"/>
              </a:spcBef>
              <a:spcAft>
                <a:spcPts val="0"/>
              </a:spcAft>
              <a:buSzPts val="2800"/>
              <a:buChar char="●"/>
              <a:defRPr sz="2800" i="1"/>
            </a:lvl4pPr>
            <a:lvl5pPr marL="2286000" lvl="4" indent="-406400" algn="ctr" rtl="0">
              <a:spcBef>
                <a:spcPts val="0"/>
              </a:spcBef>
              <a:spcAft>
                <a:spcPts val="0"/>
              </a:spcAft>
              <a:buSzPts val="2800"/>
              <a:buChar char="○"/>
              <a:defRPr sz="2800" i="1"/>
            </a:lvl5pPr>
            <a:lvl6pPr marL="2743200" lvl="5" indent="-406400" algn="ctr" rtl="0">
              <a:spcBef>
                <a:spcPts val="0"/>
              </a:spcBef>
              <a:spcAft>
                <a:spcPts val="0"/>
              </a:spcAft>
              <a:buSzPts val="2800"/>
              <a:buChar char="■"/>
              <a:defRPr sz="2800" i="1"/>
            </a:lvl6pPr>
            <a:lvl7pPr marL="3200400" lvl="6" indent="-406400" algn="ctr" rtl="0">
              <a:spcBef>
                <a:spcPts val="0"/>
              </a:spcBef>
              <a:spcAft>
                <a:spcPts val="0"/>
              </a:spcAft>
              <a:buSzPts val="2800"/>
              <a:buChar char="●"/>
              <a:defRPr sz="2800" i="1"/>
            </a:lvl7pPr>
            <a:lvl8pPr marL="3657600" lvl="7" indent="-406400" algn="ctr" rtl="0">
              <a:spcBef>
                <a:spcPts val="0"/>
              </a:spcBef>
              <a:spcAft>
                <a:spcPts val="0"/>
              </a:spcAft>
              <a:buSzPts val="2800"/>
              <a:buChar char="○"/>
              <a:defRPr sz="2800" i="1"/>
            </a:lvl8pPr>
            <a:lvl9pPr marL="4114800" lvl="8" indent="-406400" algn="ctr">
              <a:spcBef>
                <a:spcPts val="0"/>
              </a:spcBef>
              <a:spcAft>
                <a:spcPts val="0"/>
              </a:spcAft>
              <a:buSzPts val="2800"/>
              <a:buChar char="■"/>
              <a:defRPr sz="2800" i="1"/>
            </a:lvl9pPr>
          </a:lstStyle>
          <a:p>
            <a:endParaRPr/>
          </a:p>
        </p:txBody>
      </p:sp>
      <p:sp>
        <p:nvSpPr>
          <p:cNvPr id="27" name="Google Shape;27;p5"/>
          <p:cNvSpPr txBox="1"/>
          <p:nvPr/>
        </p:nvSpPr>
        <p:spPr>
          <a:xfrm>
            <a:off x="3593400" y="768094"/>
            <a:ext cx="1957200" cy="6537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6000" b="1">
                <a:solidFill>
                  <a:schemeClr val="accent1"/>
                </a:solidFill>
                <a:latin typeface="Source Sans Pro"/>
                <a:ea typeface="Source Sans Pro"/>
                <a:cs typeface="Source Sans Pro"/>
                <a:sym typeface="Source Sans Pro"/>
              </a:rPr>
              <a:t>“</a:t>
            </a:r>
            <a:endParaRPr sz="6000" b="1">
              <a:solidFill>
                <a:schemeClr val="accent1"/>
              </a:solidFill>
              <a:latin typeface="Source Sans Pro"/>
              <a:ea typeface="Source Sans Pro"/>
              <a:cs typeface="Source Sans Pro"/>
              <a:sym typeface="Source Sans Pro"/>
            </a:endParaRPr>
          </a:p>
        </p:txBody>
      </p:sp>
      <p:sp>
        <p:nvSpPr>
          <p:cNvPr id="28" name="Google Shape;28;p5"/>
          <p:cNvSpPr txBox="1">
            <a:spLocks noGrp="1"/>
          </p:cNvSpPr>
          <p:nvPr>
            <p:ph type="sldNum" idx="12"/>
          </p:nvPr>
        </p:nvSpPr>
        <p:spPr>
          <a:xfrm>
            <a:off x="4297650" y="4673651"/>
            <a:ext cx="548700" cy="393600"/>
          </a:xfrm>
          <a:prstGeom prst="rect">
            <a:avLst/>
          </a:prstGeom>
        </p:spPr>
        <p:txBody>
          <a:bodyPr spcFirstLastPara="1" wrap="square" lIns="91425" tIns="91425" rIns="91425" bIns="91425" anchor="t"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ctr" rtl="0">
              <a:spcBef>
                <a:spcPts val="0"/>
              </a:spcBef>
              <a:spcAft>
                <a:spcPts val="0"/>
              </a:spcAft>
              <a:buNone/>
            </a:pPr>
            <a:fld id="{00000000-1234-1234-1234-123412341234}" type="slidenum">
              <a:rPr lang="en"/>
              <a:t>‹#›</a:t>
            </a:fld>
            <a:endParaRPr/>
          </a:p>
        </p:txBody>
      </p:sp>
    </p:spTree>
    <p:extLst>
      <p:ext uri="{BB962C8B-B14F-4D97-AF65-F5344CB8AC3E}">
        <p14:creationId xmlns:p14="http://schemas.microsoft.com/office/powerpoint/2010/main" val="2869254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type="title">
  <p:cSld name="Title">
    <p:bg>
      <p:bgPr>
        <a:solidFill>
          <a:schemeClr val="dk1"/>
        </a:solidFill>
        <a:effectLst/>
      </p:bgPr>
    </p:bg>
    <p:spTree>
      <p:nvGrpSpPr>
        <p:cNvPr id="1" name="Shape 9"/>
        <p:cNvGrpSpPr/>
        <p:nvPr/>
      </p:nvGrpSpPr>
      <p:grpSpPr>
        <a:xfrm>
          <a:off x="0" y="0"/>
          <a:ext cx="0" cy="0"/>
          <a:chOff x="0" y="0"/>
          <a:chExt cx="0" cy="0"/>
        </a:xfrm>
      </p:grpSpPr>
      <p:sp>
        <p:nvSpPr>
          <p:cNvPr id="10" name="Google Shape;10;p2"/>
          <p:cNvSpPr/>
          <p:nvPr/>
        </p:nvSpPr>
        <p:spPr>
          <a:xfrm>
            <a:off x="-8250" y="0"/>
            <a:ext cx="9152400" cy="5143500"/>
          </a:xfrm>
          <a:prstGeom prst="frame">
            <a:avLst>
              <a:gd name="adj1" fmla="val 2412"/>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 name="Google Shape;11;p2"/>
          <p:cNvSpPr txBox="1">
            <a:spLocks noGrp="1"/>
          </p:cNvSpPr>
          <p:nvPr>
            <p:ph type="ctrTitle"/>
          </p:nvPr>
        </p:nvSpPr>
        <p:spPr>
          <a:xfrm>
            <a:off x="1054325" y="2449025"/>
            <a:ext cx="7035300" cy="1159800"/>
          </a:xfrm>
          <a:prstGeom prst="rect">
            <a:avLst/>
          </a:prstGeom>
        </p:spPr>
        <p:txBody>
          <a:bodyPr spcFirstLastPara="1" wrap="square" lIns="91425" tIns="91425" rIns="91425" bIns="91425" anchor="t" anchorCtr="0">
            <a:noAutofit/>
          </a:bodyPr>
          <a:lstStyle>
            <a:lvl1pPr lvl="0" algn="ctr">
              <a:spcBef>
                <a:spcPts val="0"/>
              </a:spcBef>
              <a:spcAft>
                <a:spcPts val="0"/>
              </a:spcAft>
              <a:buClr>
                <a:schemeClr val="accent3"/>
              </a:buClr>
              <a:buSzPts val="4800"/>
              <a:buNone/>
              <a:defRPr sz="4800">
                <a:solidFill>
                  <a:schemeClr val="accent3"/>
                </a:solidFill>
              </a:defRPr>
            </a:lvl1pPr>
            <a:lvl2pPr lvl="1" algn="ctr">
              <a:spcBef>
                <a:spcPts val="0"/>
              </a:spcBef>
              <a:spcAft>
                <a:spcPts val="0"/>
              </a:spcAft>
              <a:buClr>
                <a:schemeClr val="accent3"/>
              </a:buClr>
              <a:buSzPts val="4800"/>
              <a:buNone/>
              <a:defRPr sz="4800">
                <a:solidFill>
                  <a:schemeClr val="accent3"/>
                </a:solidFill>
              </a:defRPr>
            </a:lvl2pPr>
            <a:lvl3pPr lvl="2" algn="ctr">
              <a:spcBef>
                <a:spcPts val="0"/>
              </a:spcBef>
              <a:spcAft>
                <a:spcPts val="0"/>
              </a:spcAft>
              <a:buClr>
                <a:schemeClr val="accent3"/>
              </a:buClr>
              <a:buSzPts val="4800"/>
              <a:buNone/>
              <a:defRPr sz="4800">
                <a:solidFill>
                  <a:schemeClr val="accent3"/>
                </a:solidFill>
              </a:defRPr>
            </a:lvl3pPr>
            <a:lvl4pPr lvl="3" algn="ctr">
              <a:spcBef>
                <a:spcPts val="0"/>
              </a:spcBef>
              <a:spcAft>
                <a:spcPts val="0"/>
              </a:spcAft>
              <a:buClr>
                <a:schemeClr val="accent3"/>
              </a:buClr>
              <a:buSzPts val="4800"/>
              <a:buNone/>
              <a:defRPr sz="4800">
                <a:solidFill>
                  <a:schemeClr val="accent3"/>
                </a:solidFill>
              </a:defRPr>
            </a:lvl4pPr>
            <a:lvl5pPr lvl="4" algn="ctr">
              <a:spcBef>
                <a:spcPts val="0"/>
              </a:spcBef>
              <a:spcAft>
                <a:spcPts val="0"/>
              </a:spcAft>
              <a:buClr>
                <a:schemeClr val="accent3"/>
              </a:buClr>
              <a:buSzPts val="4800"/>
              <a:buNone/>
              <a:defRPr sz="4800">
                <a:solidFill>
                  <a:schemeClr val="accent3"/>
                </a:solidFill>
              </a:defRPr>
            </a:lvl5pPr>
            <a:lvl6pPr lvl="5" algn="ctr">
              <a:spcBef>
                <a:spcPts val="0"/>
              </a:spcBef>
              <a:spcAft>
                <a:spcPts val="0"/>
              </a:spcAft>
              <a:buClr>
                <a:schemeClr val="accent3"/>
              </a:buClr>
              <a:buSzPts val="4800"/>
              <a:buNone/>
              <a:defRPr sz="4800">
                <a:solidFill>
                  <a:schemeClr val="accent3"/>
                </a:solidFill>
              </a:defRPr>
            </a:lvl6pPr>
            <a:lvl7pPr lvl="6" algn="ctr">
              <a:spcBef>
                <a:spcPts val="0"/>
              </a:spcBef>
              <a:spcAft>
                <a:spcPts val="0"/>
              </a:spcAft>
              <a:buClr>
                <a:schemeClr val="accent3"/>
              </a:buClr>
              <a:buSzPts val="4800"/>
              <a:buNone/>
              <a:defRPr sz="4800">
                <a:solidFill>
                  <a:schemeClr val="accent3"/>
                </a:solidFill>
              </a:defRPr>
            </a:lvl7pPr>
            <a:lvl8pPr lvl="7" algn="ctr">
              <a:spcBef>
                <a:spcPts val="0"/>
              </a:spcBef>
              <a:spcAft>
                <a:spcPts val="0"/>
              </a:spcAft>
              <a:buClr>
                <a:schemeClr val="accent3"/>
              </a:buClr>
              <a:buSzPts val="4800"/>
              <a:buNone/>
              <a:defRPr sz="4800">
                <a:solidFill>
                  <a:schemeClr val="accent3"/>
                </a:solidFill>
              </a:defRPr>
            </a:lvl8pPr>
            <a:lvl9pPr lvl="8" algn="ctr">
              <a:spcBef>
                <a:spcPts val="0"/>
              </a:spcBef>
              <a:spcAft>
                <a:spcPts val="0"/>
              </a:spcAft>
              <a:buClr>
                <a:schemeClr val="accent3"/>
              </a:buClr>
              <a:buSzPts val="4800"/>
              <a:buNone/>
              <a:defRPr sz="4800">
                <a:solidFill>
                  <a:schemeClr val="accent3"/>
                </a:solidFill>
              </a:defRPr>
            </a:lvl9pPr>
          </a:lstStyle>
          <a:p>
            <a:endParaRPr/>
          </a:p>
        </p:txBody>
      </p:sp>
      <p:sp>
        <p:nvSpPr>
          <p:cNvPr id="12" name="Google Shape;12;p2"/>
          <p:cNvSpPr/>
          <p:nvPr/>
        </p:nvSpPr>
        <p:spPr>
          <a:xfrm>
            <a:off x="3855150" y="1151950"/>
            <a:ext cx="1433700" cy="944700"/>
          </a:xfrm>
          <a:prstGeom prst="wedgeRectCallout">
            <a:avLst>
              <a:gd name="adj1" fmla="val 8366"/>
              <a:gd name="adj2" fmla="val 80819"/>
            </a:avLst>
          </a:prstGeom>
          <a:noFill/>
          <a:ln w="114300" cap="flat" cmpd="sng">
            <a:solidFill>
              <a:schemeClr val="accent3"/>
            </a:solidFill>
            <a:prstDash val="solid"/>
            <a:miter lim="8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54745410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880050" y="205988"/>
            <a:ext cx="7383900" cy="857400"/>
          </a:xfrm>
          <a:prstGeom prst="rect">
            <a:avLst/>
          </a:prstGeom>
          <a:noFill/>
          <a:ln>
            <a:noFill/>
          </a:ln>
        </p:spPr>
        <p:txBody>
          <a:bodyPr spcFirstLastPara="1" wrap="square" lIns="91425" tIns="91425" rIns="91425" bIns="91425" anchor="ctr" anchorCtr="0">
            <a:noAutofit/>
          </a:bodyPr>
          <a:lstStyle>
            <a:lvl1pPr lvl="0" algn="ctr">
              <a:spcBef>
                <a:spcPts val="0"/>
              </a:spcBef>
              <a:spcAft>
                <a:spcPts val="0"/>
              </a:spcAft>
              <a:buClr>
                <a:schemeClr val="accent1"/>
              </a:buClr>
              <a:buSzPts val="2400"/>
              <a:buFont typeface="Source Sans Pro"/>
              <a:buNone/>
              <a:defRPr sz="2400" b="1">
                <a:solidFill>
                  <a:schemeClr val="accent1"/>
                </a:solidFill>
                <a:latin typeface="Source Sans Pro"/>
                <a:ea typeface="Source Sans Pro"/>
                <a:cs typeface="Source Sans Pro"/>
                <a:sym typeface="Source Sans Pro"/>
              </a:defRPr>
            </a:lvl1pPr>
            <a:lvl2pPr lvl="1" algn="ctr">
              <a:spcBef>
                <a:spcPts val="0"/>
              </a:spcBef>
              <a:spcAft>
                <a:spcPts val="0"/>
              </a:spcAft>
              <a:buClr>
                <a:schemeClr val="accent1"/>
              </a:buClr>
              <a:buSzPts val="2400"/>
              <a:buFont typeface="Source Sans Pro"/>
              <a:buNone/>
              <a:defRPr sz="2400" b="1">
                <a:solidFill>
                  <a:schemeClr val="accent1"/>
                </a:solidFill>
                <a:latin typeface="Source Sans Pro"/>
                <a:ea typeface="Source Sans Pro"/>
                <a:cs typeface="Source Sans Pro"/>
                <a:sym typeface="Source Sans Pro"/>
              </a:defRPr>
            </a:lvl2pPr>
            <a:lvl3pPr lvl="2" algn="ctr">
              <a:spcBef>
                <a:spcPts val="0"/>
              </a:spcBef>
              <a:spcAft>
                <a:spcPts val="0"/>
              </a:spcAft>
              <a:buClr>
                <a:schemeClr val="accent1"/>
              </a:buClr>
              <a:buSzPts val="2400"/>
              <a:buFont typeface="Source Sans Pro"/>
              <a:buNone/>
              <a:defRPr sz="2400" b="1">
                <a:solidFill>
                  <a:schemeClr val="accent1"/>
                </a:solidFill>
                <a:latin typeface="Source Sans Pro"/>
                <a:ea typeface="Source Sans Pro"/>
                <a:cs typeface="Source Sans Pro"/>
                <a:sym typeface="Source Sans Pro"/>
              </a:defRPr>
            </a:lvl3pPr>
            <a:lvl4pPr lvl="3" algn="ctr">
              <a:spcBef>
                <a:spcPts val="0"/>
              </a:spcBef>
              <a:spcAft>
                <a:spcPts val="0"/>
              </a:spcAft>
              <a:buClr>
                <a:schemeClr val="accent1"/>
              </a:buClr>
              <a:buSzPts val="2400"/>
              <a:buFont typeface="Source Sans Pro"/>
              <a:buNone/>
              <a:defRPr sz="2400" b="1">
                <a:solidFill>
                  <a:schemeClr val="accent1"/>
                </a:solidFill>
                <a:latin typeface="Source Sans Pro"/>
                <a:ea typeface="Source Sans Pro"/>
                <a:cs typeface="Source Sans Pro"/>
                <a:sym typeface="Source Sans Pro"/>
              </a:defRPr>
            </a:lvl4pPr>
            <a:lvl5pPr lvl="4" algn="ctr">
              <a:spcBef>
                <a:spcPts val="0"/>
              </a:spcBef>
              <a:spcAft>
                <a:spcPts val="0"/>
              </a:spcAft>
              <a:buClr>
                <a:schemeClr val="accent1"/>
              </a:buClr>
              <a:buSzPts val="2400"/>
              <a:buFont typeface="Source Sans Pro"/>
              <a:buNone/>
              <a:defRPr sz="2400" b="1">
                <a:solidFill>
                  <a:schemeClr val="accent1"/>
                </a:solidFill>
                <a:latin typeface="Source Sans Pro"/>
                <a:ea typeface="Source Sans Pro"/>
                <a:cs typeface="Source Sans Pro"/>
                <a:sym typeface="Source Sans Pro"/>
              </a:defRPr>
            </a:lvl5pPr>
            <a:lvl6pPr lvl="5" algn="ctr">
              <a:spcBef>
                <a:spcPts val="0"/>
              </a:spcBef>
              <a:spcAft>
                <a:spcPts val="0"/>
              </a:spcAft>
              <a:buClr>
                <a:schemeClr val="accent1"/>
              </a:buClr>
              <a:buSzPts val="2400"/>
              <a:buFont typeface="Source Sans Pro"/>
              <a:buNone/>
              <a:defRPr sz="2400" b="1">
                <a:solidFill>
                  <a:schemeClr val="accent1"/>
                </a:solidFill>
                <a:latin typeface="Source Sans Pro"/>
                <a:ea typeface="Source Sans Pro"/>
                <a:cs typeface="Source Sans Pro"/>
                <a:sym typeface="Source Sans Pro"/>
              </a:defRPr>
            </a:lvl6pPr>
            <a:lvl7pPr lvl="6" algn="ctr">
              <a:spcBef>
                <a:spcPts val="0"/>
              </a:spcBef>
              <a:spcAft>
                <a:spcPts val="0"/>
              </a:spcAft>
              <a:buClr>
                <a:schemeClr val="accent1"/>
              </a:buClr>
              <a:buSzPts val="2400"/>
              <a:buFont typeface="Source Sans Pro"/>
              <a:buNone/>
              <a:defRPr sz="2400" b="1">
                <a:solidFill>
                  <a:schemeClr val="accent1"/>
                </a:solidFill>
                <a:latin typeface="Source Sans Pro"/>
                <a:ea typeface="Source Sans Pro"/>
                <a:cs typeface="Source Sans Pro"/>
                <a:sym typeface="Source Sans Pro"/>
              </a:defRPr>
            </a:lvl7pPr>
            <a:lvl8pPr lvl="7" algn="ctr">
              <a:spcBef>
                <a:spcPts val="0"/>
              </a:spcBef>
              <a:spcAft>
                <a:spcPts val="0"/>
              </a:spcAft>
              <a:buClr>
                <a:schemeClr val="accent1"/>
              </a:buClr>
              <a:buSzPts val="2400"/>
              <a:buFont typeface="Source Sans Pro"/>
              <a:buNone/>
              <a:defRPr sz="2400" b="1">
                <a:solidFill>
                  <a:schemeClr val="accent1"/>
                </a:solidFill>
                <a:latin typeface="Source Sans Pro"/>
                <a:ea typeface="Source Sans Pro"/>
                <a:cs typeface="Source Sans Pro"/>
                <a:sym typeface="Source Sans Pro"/>
              </a:defRPr>
            </a:lvl8pPr>
            <a:lvl9pPr lvl="8" algn="ctr">
              <a:spcBef>
                <a:spcPts val="0"/>
              </a:spcBef>
              <a:spcAft>
                <a:spcPts val="0"/>
              </a:spcAft>
              <a:buClr>
                <a:schemeClr val="accent1"/>
              </a:buClr>
              <a:buSzPts val="2400"/>
              <a:buFont typeface="Source Sans Pro"/>
              <a:buNone/>
              <a:defRPr sz="2400" b="1">
                <a:solidFill>
                  <a:schemeClr val="accent1"/>
                </a:solidFill>
                <a:latin typeface="Source Sans Pro"/>
                <a:ea typeface="Source Sans Pro"/>
                <a:cs typeface="Source Sans Pro"/>
                <a:sym typeface="Source Sans Pro"/>
              </a:defRPr>
            </a:lvl9pPr>
          </a:lstStyle>
          <a:p>
            <a:endParaRPr/>
          </a:p>
        </p:txBody>
      </p:sp>
      <p:sp>
        <p:nvSpPr>
          <p:cNvPr id="7" name="Google Shape;7;p1"/>
          <p:cNvSpPr txBox="1">
            <a:spLocks noGrp="1"/>
          </p:cNvSpPr>
          <p:nvPr>
            <p:ph type="body" idx="1"/>
          </p:nvPr>
        </p:nvSpPr>
        <p:spPr>
          <a:xfrm>
            <a:off x="880050" y="1200157"/>
            <a:ext cx="7383900" cy="3725700"/>
          </a:xfrm>
          <a:prstGeom prst="rect">
            <a:avLst/>
          </a:prstGeom>
          <a:noFill/>
          <a:ln>
            <a:noFill/>
          </a:ln>
        </p:spPr>
        <p:txBody>
          <a:bodyPr spcFirstLastPara="1" wrap="square" lIns="91425" tIns="91425" rIns="91425" bIns="91425" anchor="t" anchorCtr="0">
            <a:noAutofit/>
          </a:bodyPr>
          <a:lstStyle>
            <a:lvl1pPr marL="457200" lvl="0" indent="-381000">
              <a:spcBef>
                <a:spcPts val="600"/>
              </a:spcBef>
              <a:spcAft>
                <a:spcPts val="0"/>
              </a:spcAft>
              <a:buClr>
                <a:schemeClr val="accent1"/>
              </a:buClr>
              <a:buSzPts val="2400"/>
              <a:buFont typeface="Source Sans Pro"/>
              <a:buChar char="▪"/>
              <a:defRPr sz="2400">
                <a:solidFill>
                  <a:schemeClr val="dk1"/>
                </a:solidFill>
                <a:latin typeface="Source Sans Pro"/>
                <a:ea typeface="Source Sans Pro"/>
                <a:cs typeface="Source Sans Pro"/>
                <a:sym typeface="Source Sans Pro"/>
              </a:defRPr>
            </a:lvl1pPr>
            <a:lvl2pPr marL="914400" lvl="1" indent="-381000">
              <a:spcBef>
                <a:spcPts val="0"/>
              </a:spcBef>
              <a:spcAft>
                <a:spcPts val="0"/>
              </a:spcAft>
              <a:buClr>
                <a:schemeClr val="accent1"/>
              </a:buClr>
              <a:buSzPts val="2400"/>
              <a:buFont typeface="Source Sans Pro"/>
              <a:buChar char="▫"/>
              <a:defRPr sz="2400">
                <a:solidFill>
                  <a:schemeClr val="dk1"/>
                </a:solidFill>
                <a:latin typeface="Source Sans Pro"/>
                <a:ea typeface="Source Sans Pro"/>
                <a:cs typeface="Source Sans Pro"/>
                <a:sym typeface="Source Sans Pro"/>
              </a:defRPr>
            </a:lvl2pPr>
            <a:lvl3pPr marL="1371600" lvl="2" indent="-381000">
              <a:spcBef>
                <a:spcPts val="0"/>
              </a:spcBef>
              <a:spcAft>
                <a:spcPts val="0"/>
              </a:spcAft>
              <a:buClr>
                <a:schemeClr val="dk1"/>
              </a:buClr>
              <a:buSzPts val="2400"/>
              <a:buFont typeface="Source Sans Pro"/>
              <a:buChar char="■"/>
              <a:defRPr sz="2400">
                <a:solidFill>
                  <a:schemeClr val="dk1"/>
                </a:solidFill>
                <a:latin typeface="Source Sans Pro"/>
                <a:ea typeface="Source Sans Pro"/>
                <a:cs typeface="Source Sans Pro"/>
                <a:sym typeface="Source Sans Pro"/>
              </a:defRPr>
            </a:lvl3pPr>
            <a:lvl4pPr marL="1828800" lvl="3" indent="-381000">
              <a:spcBef>
                <a:spcPts val="0"/>
              </a:spcBef>
              <a:spcAft>
                <a:spcPts val="0"/>
              </a:spcAft>
              <a:buClr>
                <a:schemeClr val="dk1"/>
              </a:buClr>
              <a:buSzPts val="2400"/>
              <a:buFont typeface="Source Sans Pro"/>
              <a:buChar char="●"/>
              <a:defRPr sz="2400">
                <a:solidFill>
                  <a:schemeClr val="dk1"/>
                </a:solidFill>
                <a:latin typeface="Source Sans Pro"/>
                <a:ea typeface="Source Sans Pro"/>
                <a:cs typeface="Source Sans Pro"/>
                <a:sym typeface="Source Sans Pro"/>
              </a:defRPr>
            </a:lvl4pPr>
            <a:lvl5pPr marL="2286000" lvl="4" indent="-381000">
              <a:spcBef>
                <a:spcPts val="0"/>
              </a:spcBef>
              <a:spcAft>
                <a:spcPts val="0"/>
              </a:spcAft>
              <a:buClr>
                <a:schemeClr val="dk1"/>
              </a:buClr>
              <a:buSzPts val="2400"/>
              <a:buFont typeface="Source Sans Pro"/>
              <a:buChar char="○"/>
              <a:defRPr sz="2400">
                <a:solidFill>
                  <a:schemeClr val="dk1"/>
                </a:solidFill>
                <a:latin typeface="Source Sans Pro"/>
                <a:ea typeface="Source Sans Pro"/>
                <a:cs typeface="Source Sans Pro"/>
                <a:sym typeface="Source Sans Pro"/>
              </a:defRPr>
            </a:lvl5pPr>
            <a:lvl6pPr marL="2743200" lvl="5" indent="-381000">
              <a:spcBef>
                <a:spcPts val="0"/>
              </a:spcBef>
              <a:spcAft>
                <a:spcPts val="0"/>
              </a:spcAft>
              <a:buClr>
                <a:schemeClr val="dk1"/>
              </a:buClr>
              <a:buSzPts val="2400"/>
              <a:buFont typeface="Source Sans Pro"/>
              <a:buChar char="■"/>
              <a:defRPr sz="2400">
                <a:solidFill>
                  <a:schemeClr val="dk1"/>
                </a:solidFill>
                <a:latin typeface="Source Sans Pro"/>
                <a:ea typeface="Source Sans Pro"/>
                <a:cs typeface="Source Sans Pro"/>
                <a:sym typeface="Source Sans Pro"/>
              </a:defRPr>
            </a:lvl6pPr>
            <a:lvl7pPr marL="3200400" lvl="6" indent="-381000">
              <a:spcBef>
                <a:spcPts val="0"/>
              </a:spcBef>
              <a:spcAft>
                <a:spcPts val="0"/>
              </a:spcAft>
              <a:buClr>
                <a:schemeClr val="dk1"/>
              </a:buClr>
              <a:buSzPts val="2400"/>
              <a:buFont typeface="Source Sans Pro"/>
              <a:buChar char="●"/>
              <a:defRPr sz="2400">
                <a:solidFill>
                  <a:schemeClr val="dk1"/>
                </a:solidFill>
                <a:latin typeface="Source Sans Pro"/>
                <a:ea typeface="Source Sans Pro"/>
                <a:cs typeface="Source Sans Pro"/>
                <a:sym typeface="Source Sans Pro"/>
              </a:defRPr>
            </a:lvl7pPr>
            <a:lvl8pPr marL="3657600" lvl="7" indent="-381000">
              <a:spcBef>
                <a:spcPts val="0"/>
              </a:spcBef>
              <a:spcAft>
                <a:spcPts val="0"/>
              </a:spcAft>
              <a:buClr>
                <a:schemeClr val="dk1"/>
              </a:buClr>
              <a:buSzPts val="2400"/>
              <a:buFont typeface="Source Sans Pro"/>
              <a:buChar char="○"/>
              <a:defRPr sz="2400">
                <a:solidFill>
                  <a:schemeClr val="dk1"/>
                </a:solidFill>
                <a:latin typeface="Source Sans Pro"/>
                <a:ea typeface="Source Sans Pro"/>
                <a:cs typeface="Source Sans Pro"/>
                <a:sym typeface="Source Sans Pro"/>
              </a:defRPr>
            </a:lvl8pPr>
            <a:lvl9pPr marL="4114800" lvl="8" indent="-381000">
              <a:spcBef>
                <a:spcPts val="0"/>
              </a:spcBef>
              <a:spcAft>
                <a:spcPts val="0"/>
              </a:spcAft>
              <a:buClr>
                <a:schemeClr val="dk1"/>
              </a:buClr>
              <a:buSzPts val="2400"/>
              <a:buFont typeface="Source Sans Pro"/>
              <a:buChar char="■"/>
              <a:defRPr sz="2400">
                <a:solidFill>
                  <a:schemeClr val="dk1"/>
                </a:solidFill>
                <a:latin typeface="Source Sans Pro"/>
                <a:ea typeface="Source Sans Pro"/>
                <a:cs typeface="Source Sans Pro"/>
                <a:sym typeface="Source Sans Pro"/>
              </a:defRPr>
            </a:lvl9pPr>
          </a:lstStyle>
          <a:p>
            <a:endParaRPr/>
          </a:p>
        </p:txBody>
      </p:sp>
      <p:sp>
        <p:nvSpPr>
          <p:cNvPr id="8" name="Google Shape;8;p1"/>
          <p:cNvSpPr txBox="1">
            <a:spLocks noGrp="1"/>
          </p:cNvSpPr>
          <p:nvPr>
            <p:ph type="sldNum" idx="12"/>
          </p:nvPr>
        </p:nvSpPr>
        <p:spPr>
          <a:xfrm>
            <a:off x="4297650" y="4673651"/>
            <a:ext cx="548700" cy="393600"/>
          </a:xfrm>
          <a:prstGeom prst="rect">
            <a:avLst/>
          </a:prstGeom>
          <a:noFill/>
          <a:ln>
            <a:noFill/>
          </a:ln>
        </p:spPr>
        <p:txBody>
          <a:bodyPr spcFirstLastPara="1" wrap="square" lIns="91425" tIns="91425" rIns="91425" bIns="91425" anchor="t" anchorCtr="0">
            <a:noAutofit/>
          </a:bodyPr>
          <a:lstStyle>
            <a:lvl1pPr lvl="0" algn="ctr">
              <a:buNone/>
              <a:defRPr sz="1100">
                <a:solidFill>
                  <a:schemeClr val="dk1"/>
                </a:solidFill>
                <a:latin typeface="Source Sans Pro"/>
                <a:ea typeface="Source Sans Pro"/>
                <a:cs typeface="Source Sans Pro"/>
                <a:sym typeface="Source Sans Pro"/>
              </a:defRPr>
            </a:lvl1pPr>
            <a:lvl2pPr lvl="1" algn="ctr">
              <a:buNone/>
              <a:defRPr sz="1100">
                <a:solidFill>
                  <a:schemeClr val="dk1"/>
                </a:solidFill>
                <a:latin typeface="Source Sans Pro"/>
                <a:ea typeface="Source Sans Pro"/>
                <a:cs typeface="Source Sans Pro"/>
                <a:sym typeface="Source Sans Pro"/>
              </a:defRPr>
            </a:lvl2pPr>
            <a:lvl3pPr lvl="2" algn="ctr">
              <a:buNone/>
              <a:defRPr sz="1100">
                <a:solidFill>
                  <a:schemeClr val="dk1"/>
                </a:solidFill>
                <a:latin typeface="Source Sans Pro"/>
                <a:ea typeface="Source Sans Pro"/>
                <a:cs typeface="Source Sans Pro"/>
                <a:sym typeface="Source Sans Pro"/>
              </a:defRPr>
            </a:lvl3pPr>
            <a:lvl4pPr lvl="3" algn="ctr">
              <a:buNone/>
              <a:defRPr sz="1100">
                <a:solidFill>
                  <a:schemeClr val="dk1"/>
                </a:solidFill>
                <a:latin typeface="Source Sans Pro"/>
                <a:ea typeface="Source Sans Pro"/>
                <a:cs typeface="Source Sans Pro"/>
                <a:sym typeface="Source Sans Pro"/>
              </a:defRPr>
            </a:lvl4pPr>
            <a:lvl5pPr lvl="4" algn="ctr">
              <a:buNone/>
              <a:defRPr sz="1100">
                <a:solidFill>
                  <a:schemeClr val="dk1"/>
                </a:solidFill>
                <a:latin typeface="Source Sans Pro"/>
                <a:ea typeface="Source Sans Pro"/>
                <a:cs typeface="Source Sans Pro"/>
                <a:sym typeface="Source Sans Pro"/>
              </a:defRPr>
            </a:lvl5pPr>
            <a:lvl6pPr lvl="5" algn="ctr">
              <a:buNone/>
              <a:defRPr sz="1100">
                <a:solidFill>
                  <a:schemeClr val="dk1"/>
                </a:solidFill>
                <a:latin typeface="Source Sans Pro"/>
                <a:ea typeface="Source Sans Pro"/>
                <a:cs typeface="Source Sans Pro"/>
                <a:sym typeface="Source Sans Pro"/>
              </a:defRPr>
            </a:lvl6pPr>
            <a:lvl7pPr lvl="6" algn="ctr">
              <a:buNone/>
              <a:defRPr sz="1100">
                <a:solidFill>
                  <a:schemeClr val="dk1"/>
                </a:solidFill>
                <a:latin typeface="Source Sans Pro"/>
                <a:ea typeface="Source Sans Pro"/>
                <a:cs typeface="Source Sans Pro"/>
                <a:sym typeface="Source Sans Pro"/>
              </a:defRPr>
            </a:lvl7pPr>
            <a:lvl8pPr lvl="7" algn="ctr">
              <a:buNone/>
              <a:defRPr sz="1100">
                <a:solidFill>
                  <a:schemeClr val="dk1"/>
                </a:solidFill>
                <a:latin typeface="Source Sans Pro"/>
                <a:ea typeface="Source Sans Pro"/>
                <a:cs typeface="Source Sans Pro"/>
                <a:sym typeface="Source Sans Pro"/>
              </a:defRPr>
            </a:lvl8pPr>
            <a:lvl9pPr lvl="8" algn="ctr">
              <a:buNone/>
              <a:defRPr sz="1100">
                <a:solidFill>
                  <a:schemeClr val="dk1"/>
                </a:solidFill>
                <a:latin typeface="Source Sans Pro"/>
                <a:ea typeface="Source Sans Pro"/>
                <a:cs typeface="Source Sans Pro"/>
                <a:sym typeface="Source Sans Pro"/>
              </a:defRPr>
            </a:lvl9pPr>
          </a:lstStyle>
          <a:p>
            <a:pPr marL="0" lvl="0" indent="0" algn="ct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2" r:id="rId2"/>
    <p:sldLayoutId id="2147483658" r:id="rId3"/>
    <p:sldLayoutId id="2147483662" r:id="rId4"/>
    <p:sldLayoutId id="2147483663" r:id="rId5"/>
  </p:sldLayoutIdLst>
  <p:transition>
    <p:fade thruBlk="1"/>
  </p:transition>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6"/>
        <p:cNvGrpSpPr/>
        <p:nvPr/>
      </p:nvGrpSpPr>
      <p:grpSpPr>
        <a:xfrm>
          <a:off x="0" y="0"/>
          <a:ext cx="0" cy="0"/>
          <a:chOff x="0" y="0"/>
          <a:chExt cx="0" cy="0"/>
        </a:xfrm>
      </p:grpSpPr>
      <p:sp>
        <p:nvSpPr>
          <p:cNvPr id="87" name="Google Shape;87;p15"/>
          <p:cNvSpPr txBox="1">
            <a:spLocks noGrp="1"/>
          </p:cNvSpPr>
          <p:nvPr>
            <p:ph type="ctrTitle"/>
          </p:nvPr>
        </p:nvSpPr>
        <p:spPr>
          <a:xfrm>
            <a:off x="1054325" y="2449025"/>
            <a:ext cx="7035300" cy="11598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it-IT" sz="4000" dirty="0"/>
              <a:t>Che cosa sono le organizzazioni?</a:t>
            </a:r>
            <a:br>
              <a:rPr lang="it-IT" sz="4000" dirty="0"/>
            </a:br>
            <a:endParaRPr lang="it-IT" sz="4000" b="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p20"/>
          <p:cNvSpPr txBox="1">
            <a:spLocks noGrp="1"/>
          </p:cNvSpPr>
          <p:nvPr>
            <p:ph type="title"/>
          </p:nvPr>
        </p:nvSpPr>
        <p:spPr>
          <a:xfrm>
            <a:off x="832475" y="126338"/>
            <a:ext cx="7951800" cy="730200"/>
          </a:xfrm>
          <a:prstGeom prst="rect">
            <a:avLst/>
          </a:prstGeom>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GB" dirty="0"/>
              <a:t>Ci </a:t>
            </a:r>
            <a:r>
              <a:rPr lang="en-GB" dirty="0" err="1"/>
              <a:t>sono</a:t>
            </a:r>
            <a:r>
              <a:rPr lang="en-GB" dirty="0"/>
              <a:t> </a:t>
            </a:r>
            <a:r>
              <a:rPr lang="en-GB" dirty="0" err="1"/>
              <a:t>diversi</a:t>
            </a:r>
            <a:r>
              <a:rPr lang="en-GB" dirty="0"/>
              <a:t> </a:t>
            </a:r>
            <a:r>
              <a:rPr lang="en-GB" dirty="0" err="1"/>
              <a:t>incentivi</a:t>
            </a:r>
            <a:r>
              <a:rPr lang="en-GB" dirty="0"/>
              <a:t> </a:t>
            </a:r>
            <a:r>
              <a:rPr lang="en-GB" dirty="0" err="1"/>
              <a:t>possibili</a:t>
            </a:r>
            <a:endParaRPr lang="en-GB" dirty="0"/>
          </a:p>
        </p:txBody>
      </p:sp>
      <p:sp>
        <p:nvSpPr>
          <p:cNvPr id="123" name="Google Shape;123;p20"/>
          <p:cNvSpPr txBox="1">
            <a:spLocks noGrp="1"/>
          </p:cNvSpPr>
          <p:nvPr>
            <p:ph type="body" idx="1"/>
          </p:nvPr>
        </p:nvSpPr>
        <p:spPr>
          <a:xfrm>
            <a:off x="753150" y="1200150"/>
            <a:ext cx="7637700" cy="3725700"/>
          </a:xfrm>
          <a:prstGeom prst="rect">
            <a:avLst/>
          </a:prstGeom>
        </p:spPr>
        <p:txBody>
          <a:bodyPr spcFirstLastPara="1" wrap="square" lIns="91425" tIns="91425" rIns="91425" bIns="91425" anchor="t" anchorCtr="0">
            <a:noAutofit/>
          </a:bodyPr>
          <a:lstStyle/>
          <a:p>
            <a:pPr>
              <a:spcBef>
                <a:spcPts val="0"/>
              </a:spcBef>
            </a:pPr>
            <a:r>
              <a:rPr lang="it-IT" dirty="0"/>
              <a:t>Incentivi materiali</a:t>
            </a:r>
          </a:p>
          <a:p>
            <a:pPr>
              <a:spcBef>
                <a:spcPts val="0"/>
              </a:spcBef>
            </a:pPr>
            <a:r>
              <a:rPr lang="it-IT" dirty="0"/>
              <a:t>Incentivi di scopo</a:t>
            </a:r>
          </a:p>
          <a:p>
            <a:pPr>
              <a:spcBef>
                <a:spcPts val="0"/>
              </a:spcBef>
            </a:pPr>
            <a:r>
              <a:rPr lang="it-IT" dirty="0"/>
              <a:t>Incentivi personali</a:t>
            </a:r>
          </a:p>
          <a:p>
            <a:pPr>
              <a:spcBef>
                <a:spcPts val="0"/>
              </a:spcBef>
            </a:pPr>
            <a:r>
              <a:rPr lang="it-IT" dirty="0"/>
              <a:t>Incentivi comunitari</a:t>
            </a:r>
          </a:p>
          <a:p>
            <a:pPr marL="76200" indent="0">
              <a:spcBef>
                <a:spcPts val="0"/>
              </a:spcBef>
              <a:buNone/>
            </a:pPr>
            <a:endParaRPr lang="it-IT" dirty="0"/>
          </a:p>
          <a:p>
            <a:pPr marL="76200" indent="0">
              <a:spcBef>
                <a:spcPts val="0"/>
              </a:spcBef>
              <a:buNone/>
            </a:pPr>
            <a:r>
              <a:rPr lang="it-IT" dirty="0"/>
              <a:t>(Albertazzi 2016, rielaborazione da Clark &amp; Wilson 1961)</a:t>
            </a:r>
          </a:p>
          <a:p>
            <a:pPr marL="76200" indent="0">
              <a:spcBef>
                <a:spcPts val="0"/>
              </a:spcBef>
              <a:buNone/>
            </a:pPr>
            <a:endParaRPr lang="it-IT" dirty="0"/>
          </a:p>
          <a:p>
            <a:pPr marL="76200" indent="0">
              <a:spcBef>
                <a:spcPts val="0"/>
              </a:spcBef>
              <a:buNone/>
            </a:pPr>
            <a:r>
              <a:rPr lang="it-IT" dirty="0"/>
              <a:t>NB: I partiti sono organizzazioni!</a:t>
            </a:r>
          </a:p>
        </p:txBody>
      </p:sp>
      <p:sp>
        <p:nvSpPr>
          <p:cNvPr id="124" name="Google Shape;124;p20"/>
          <p:cNvSpPr txBox="1">
            <a:spLocks noGrp="1"/>
          </p:cNvSpPr>
          <p:nvPr>
            <p:ph type="sldNum" idx="12"/>
          </p:nvPr>
        </p:nvSpPr>
        <p:spPr>
          <a:xfrm>
            <a:off x="4297650" y="4673651"/>
            <a:ext cx="548700" cy="3936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fld id="{00000000-1234-1234-1234-123412341234}" type="slidenum">
              <a:rPr lang="en"/>
              <a:t>10</a:t>
            </a:fld>
            <a:endParaRPr/>
          </a:p>
        </p:txBody>
      </p:sp>
      <p:sp>
        <p:nvSpPr>
          <p:cNvPr id="2" name="TextBox 1">
            <a:extLst>
              <a:ext uri="{FF2B5EF4-FFF2-40B4-BE49-F238E27FC236}">
                <a16:creationId xmlns:a16="http://schemas.microsoft.com/office/drawing/2014/main" id="{CAB157AD-3E51-1748-B100-7C4EC297D9C8}"/>
              </a:ext>
            </a:extLst>
          </p:cNvPr>
          <p:cNvSpPr txBox="1"/>
          <p:nvPr/>
        </p:nvSpPr>
        <p:spPr>
          <a:xfrm>
            <a:off x="1299990" y="429658"/>
            <a:ext cx="184731" cy="307777"/>
          </a:xfrm>
          <a:prstGeom prst="rect">
            <a:avLst/>
          </a:prstGeom>
          <a:noFill/>
        </p:spPr>
        <p:txBody>
          <a:bodyPr wrap="none" rtlCol="0">
            <a:spAutoFit/>
          </a:bodyPr>
          <a:lstStyle/>
          <a:p>
            <a:endParaRPr lang="it-IT" dirty="0"/>
          </a:p>
        </p:txBody>
      </p:sp>
    </p:spTree>
    <p:extLst>
      <p:ext uri="{BB962C8B-B14F-4D97-AF65-F5344CB8AC3E}">
        <p14:creationId xmlns:p14="http://schemas.microsoft.com/office/powerpoint/2010/main" val="11863737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p20"/>
          <p:cNvSpPr txBox="1">
            <a:spLocks noGrp="1"/>
          </p:cNvSpPr>
          <p:nvPr>
            <p:ph type="title"/>
          </p:nvPr>
        </p:nvSpPr>
        <p:spPr>
          <a:xfrm>
            <a:off x="832475" y="126338"/>
            <a:ext cx="7951800" cy="730200"/>
          </a:xfrm>
          <a:prstGeom prst="rect">
            <a:avLst/>
          </a:prstGeom>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GB" sz="2200" dirty="0" err="1"/>
              <a:t>Esempi</a:t>
            </a:r>
            <a:r>
              <a:rPr lang="en-GB" sz="2200" dirty="0"/>
              <a:t> </a:t>
            </a:r>
            <a:r>
              <a:rPr lang="en-GB" sz="2200" dirty="0" err="1"/>
              <a:t>dall’iscrizione</a:t>
            </a:r>
            <a:r>
              <a:rPr lang="en-GB" sz="2200" dirty="0"/>
              <a:t> a un </a:t>
            </a:r>
            <a:r>
              <a:rPr lang="en-GB" sz="2200" dirty="0" err="1"/>
              <a:t>partito</a:t>
            </a:r>
            <a:r>
              <a:rPr lang="en-GB" sz="2200" dirty="0"/>
              <a:t> politico: </a:t>
            </a:r>
            <a:r>
              <a:rPr lang="en-GB" sz="2200" dirty="0" err="1"/>
              <a:t>incentivi</a:t>
            </a:r>
            <a:r>
              <a:rPr lang="en-GB" sz="2200" dirty="0"/>
              <a:t> </a:t>
            </a:r>
            <a:r>
              <a:rPr lang="en-GB" sz="2200" dirty="0" err="1"/>
              <a:t>materiali</a:t>
            </a:r>
            <a:endParaRPr lang="en-GB" sz="2200" dirty="0"/>
          </a:p>
        </p:txBody>
      </p:sp>
      <p:sp>
        <p:nvSpPr>
          <p:cNvPr id="123" name="Google Shape;123;p20"/>
          <p:cNvSpPr txBox="1">
            <a:spLocks noGrp="1"/>
          </p:cNvSpPr>
          <p:nvPr>
            <p:ph type="body" idx="1"/>
          </p:nvPr>
        </p:nvSpPr>
        <p:spPr>
          <a:xfrm>
            <a:off x="753150" y="1200150"/>
            <a:ext cx="7637700" cy="3725700"/>
          </a:xfrm>
          <a:prstGeom prst="rect">
            <a:avLst/>
          </a:prstGeom>
        </p:spPr>
        <p:txBody>
          <a:bodyPr spcFirstLastPara="1" wrap="square" lIns="91425" tIns="91425" rIns="91425" bIns="91425" anchor="t" anchorCtr="0">
            <a:noAutofit/>
          </a:bodyPr>
          <a:lstStyle/>
          <a:p>
            <a:pPr>
              <a:spcBef>
                <a:spcPts val="0"/>
              </a:spcBef>
            </a:pPr>
            <a:r>
              <a:rPr lang="it-IT" sz="2200" dirty="0"/>
              <a:t>Quando una persona si iscrive per iniziare una carriera politica, per ottenere benefici per i suoi affari (es. imprenditori) o per ottenere qualcosa in termine materiale o monetario. Il «guadagno» deve andare all'individuo (es. networking, trovare lavoro, ricevere beni materiali, ecc.).</a:t>
            </a:r>
          </a:p>
          <a:p>
            <a:pPr>
              <a:spcBef>
                <a:spcPts val="0"/>
              </a:spcBef>
            </a:pPr>
            <a:r>
              <a:rPr lang="it-IT" sz="2200" dirty="0"/>
              <a:t>Ciò distingue questi incentivi da quelli di scopo (o «propositivi»), dove, per esempio, la "costruzione di migliori infrastrutture", o "l'investimento nell'istruzione" è coerente con ideologie/politiche con cui si è d'accordo, tuttavia ha un impatto sulla vita di un'intera comunità)</a:t>
            </a:r>
          </a:p>
        </p:txBody>
      </p:sp>
      <p:sp>
        <p:nvSpPr>
          <p:cNvPr id="124" name="Google Shape;124;p20"/>
          <p:cNvSpPr txBox="1">
            <a:spLocks noGrp="1"/>
          </p:cNvSpPr>
          <p:nvPr>
            <p:ph type="sldNum" idx="12"/>
          </p:nvPr>
        </p:nvSpPr>
        <p:spPr>
          <a:xfrm>
            <a:off x="4297650" y="4673651"/>
            <a:ext cx="548700" cy="3936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fld id="{00000000-1234-1234-1234-123412341234}" type="slidenum">
              <a:rPr lang="en"/>
              <a:t>11</a:t>
            </a:fld>
            <a:endParaRPr/>
          </a:p>
        </p:txBody>
      </p:sp>
      <p:sp>
        <p:nvSpPr>
          <p:cNvPr id="2" name="TextBox 1">
            <a:extLst>
              <a:ext uri="{FF2B5EF4-FFF2-40B4-BE49-F238E27FC236}">
                <a16:creationId xmlns:a16="http://schemas.microsoft.com/office/drawing/2014/main" id="{CAB157AD-3E51-1748-B100-7C4EC297D9C8}"/>
              </a:ext>
            </a:extLst>
          </p:cNvPr>
          <p:cNvSpPr txBox="1"/>
          <p:nvPr/>
        </p:nvSpPr>
        <p:spPr>
          <a:xfrm>
            <a:off x="1299990" y="429658"/>
            <a:ext cx="184731" cy="307777"/>
          </a:xfrm>
          <a:prstGeom prst="rect">
            <a:avLst/>
          </a:prstGeom>
          <a:noFill/>
        </p:spPr>
        <p:txBody>
          <a:bodyPr wrap="none" rtlCol="0">
            <a:spAutoFit/>
          </a:bodyPr>
          <a:lstStyle/>
          <a:p>
            <a:endParaRPr lang="it-IT" dirty="0"/>
          </a:p>
        </p:txBody>
      </p:sp>
    </p:spTree>
    <p:extLst>
      <p:ext uri="{BB962C8B-B14F-4D97-AF65-F5344CB8AC3E}">
        <p14:creationId xmlns:p14="http://schemas.microsoft.com/office/powerpoint/2010/main" val="10591320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p20"/>
          <p:cNvSpPr txBox="1">
            <a:spLocks noGrp="1"/>
          </p:cNvSpPr>
          <p:nvPr>
            <p:ph type="title"/>
          </p:nvPr>
        </p:nvSpPr>
        <p:spPr>
          <a:xfrm>
            <a:off x="832475" y="126338"/>
            <a:ext cx="7951800" cy="730200"/>
          </a:xfrm>
          <a:prstGeom prst="rect">
            <a:avLst/>
          </a:prstGeom>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GB" sz="2200" dirty="0" err="1"/>
              <a:t>Esempi</a:t>
            </a:r>
            <a:r>
              <a:rPr lang="en-GB" sz="2200" dirty="0"/>
              <a:t> </a:t>
            </a:r>
            <a:r>
              <a:rPr lang="en-GB" sz="2200" dirty="0" err="1"/>
              <a:t>dall’iscrizione</a:t>
            </a:r>
            <a:r>
              <a:rPr lang="en-GB" sz="2200" dirty="0"/>
              <a:t> a un </a:t>
            </a:r>
            <a:r>
              <a:rPr lang="en-GB" sz="2200" dirty="0" err="1"/>
              <a:t>partito</a:t>
            </a:r>
            <a:r>
              <a:rPr lang="en-GB" sz="2200" dirty="0"/>
              <a:t> politico: </a:t>
            </a:r>
            <a:r>
              <a:rPr lang="en-GB" sz="2200" dirty="0" err="1"/>
              <a:t>incentivi</a:t>
            </a:r>
            <a:r>
              <a:rPr lang="en-GB" sz="2200" dirty="0"/>
              <a:t> di </a:t>
            </a:r>
            <a:r>
              <a:rPr lang="en-GB" sz="2200" dirty="0" err="1"/>
              <a:t>scopo</a:t>
            </a:r>
            <a:endParaRPr lang="en-GB" sz="2200" dirty="0"/>
          </a:p>
        </p:txBody>
      </p:sp>
      <p:sp>
        <p:nvSpPr>
          <p:cNvPr id="123" name="Google Shape;123;p20"/>
          <p:cNvSpPr txBox="1">
            <a:spLocks noGrp="1"/>
          </p:cNvSpPr>
          <p:nvPr>
            <p:ph type="body" idx="1"/>
          </p:nvPr>
        </p:nvSpPr>
        <p:spPr>
          <a:xfrm>
            <a:off x="753150" y="1200150"/>
            <a:ext cx="7637700" cy="3725700"/>
          </a:xfrm>
          <a:prstGeom prst="rect">
            <a:avLst/>
          </a:prstGeom>
        </p:spPr>
        <p:txBody>
          <a:bodyPr spcFirstLastPara="1" wrap="square" lIns="91425" tIns="91425" rIns="91425" bIns="91425" anchor="t" anchorCtr="0">
            <a:noAutofit/>
          </a:bodyPr>
          <a:lstStyle/>
          <a:p>
            <a:pPr>
              <a:spcBef>
                <a:spcPts val="0"/>
              </a:spcBef>
            </a:pPr>
            <a:r>
              <a:rPr lang="it-IT" sz="2200" dirty="0"/>
              <a:t>Una persona si iscrive perché crede in certe idee, è d'accordo con politiche specifiche, vuole modellare, influenzare, cambiare la politica in modo coerente con una certa ideologia, con un certo modo di pensare, oppure perché si è stancata della «solita» politica.</a:t>
            </a:r>
          </a:p>
          <a:p>
            <a:pPr>
              <a:spcBef>
                <a:spcPts val="0"/>
              </a:spcBef>
            </a:pPr>
            <a:r>
              <a:rPr lang="it-IT" sz="2200" dirty="0"/>
              <a:t>Per fare qualcosa, cambiare qualcosa, incidere.</a:t>
            </a:r>
          </a:p>
          <a:p>
            <a:pPr marL="76200" indent="0">
              <a:spcBef>
                <a:spcPts val="0"/>
              </a:spcBef>
              <a:buNone/>
            </a:pPr>
            <a:endParaRPr lang="it-IT" sz="2200" dirty="0"/>
          </a:p>
        </p:txBody>
      </p:sp>
      <p:sp>
        <p:nvSpPr>
          <p:cNvPr id="124" name="Google Shape;124;p20"/>
          <p:cNvSpPr txBox="1">
            <a:spLocks noGrp="1"/>
          </p:cNvSpPr>
          <p:nvPr>
            <p:ph type="sldNum" idx="12"/>
          </p:nvPr>
        </p:nvSpPr>
        <p:spPr>
          <a:xfrm>
            <a:off x="4297650" y="4673651"/>
            <a:ext cx="548700" cy="3936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fld id="{00000000-1234-1234-1234-123412341234}" type="slidenum">
              <a:rPr lang="en"/>
              <a:t>12</a:t>
            </a:fld>
            <a:endParaRPr/>
          </a:p>
        </p:txBody>
      </p:sp>
      <p:sp>
        <p:nvSpPr>
          <p:cNvPr id="2" name="TextBox 1">
            <a:extLst>
              <a:ext uri="{FF2B5EF4-FFF2-40B4-BE49-F238E27FC236}">
                <a16:creationId xmlns:a16="http://schemas.microsoft.com/office/drawing/2014/main" id="{CAB157AD-3E51-1748-B100-7C4EC297D9C8}"/>
              </a:ext>
            </a:extLst>
          </p:cNvPr>
          <p:cNvSpPr txBox="1"/>
          <p:nvPr/>
        </p:nvSpPr>
        <p:spPr>
          <a:xfrm>
            <a:off x="1299990" y="429658"/>
            <a:ext cx="184731" cy="307777"/>
          </a:xfrm>
          <a:prstGeom prst="rect">
            <a:avLst/>
          </a:prstGeom>
          <a:noFill/>
        </p:spPr>
        <p:txBody>
          <a:bodyPr wrap="none" rtlCol="0">
            <a:spAutoFit/>
          </a:bodyPr>
          <a:lstStyle/>
          <a:p>
            <a:endParaRPr lang="it-IT" dirty="0"/>
          </a:p>
        </p:txBody>
      </p:sp>
    </p:spTree>
    <p:extLst>
      <p:ext uri="{BB962C8B-B14F-4D97-AF65-F5344CB8AC3E}">
        <p14:creationId xmlns:p14="http://schemas.microsoft.com/office/powerpoint/2010/main" val="19135827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p20"/>
          <p:cNvSpPr txBox="1">
            <a:spLocks noGrp="1"/>
          </p:cNvSpPr>
          <p:nvPr>
            <p:ph type="title"/>
          </p:nvPr>
        </p:nvSpPr>
        <p:spPr>
          <a:xfrm>
            <a:off x="832475" y="126338"/>
            <a:ext cx="7951800" cy="730200"/>
          </a:xfrm>
          <a:prstGeom prst="rect">
            <a:avLst/>
          </a:prstGeom>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GB" sz="2200" dirty="0" err="1"/>
              <a:t>Esempi</a:t>
            </a:r>
            <a:r>
              <a:rPr lang="en-GB" sz="2200" dirty="0"/>
              <a:t> </a:t>
            </a:r>
            <a:r>
              <a:rPr lang="en-GB" sz="2200" dirty="0" err="1"/>
              <a:t>dall’iscrizione</a:t>
            </a:r>
            <a:r>
              <a:rPr lang="en-GB" sz="2200" dirty="0"/>
              <a:t> a un </a:t>
            </a:r>
            <a:r>
              <a:rPr lang="en-GB" sz="2200" dirty="0" err="1"/>
              <a:t>partito</a:t>
            </a:r>
            <a:r>
              <a:rPr lang="en-GB" sz="2200" dirty="0"/>
              <a:t> politico: </a:t>
            </a:r>
            <a:r>
              <a:rPr lang="en-GB" sz="2200" dirty="0" err="1"/>
              <a:t>incentivi</a:t>
            </a:r>
            <a:r>
              <a:rPr lang="en-GB" sz="2200" dirty="0"/>
              <a:t> di </a:t>
            </a:r>
            <a:r>
              <a:rPr lang="en-GB" sz="2200" dirty="0" err="1"/>
              <a:t>scopo</a:t>
            </a:r>
            <a:endParaRPr lang="en-GB" sz="2200" dirty="0"/>
          </a:p>
        </p:txBody>
      </p:sp>
      <p:sp>
        <p:nvSpPr>
          <p:cNvPr id="123" name="Google Shape;123;p20"/>
          <p:cNvSpPr txBox="1">
            <a:spLocks noGrp="1"/>
          </p:cNvSpPr>
          <p:nvPr>
            <p:ph type="body" idx="1"/>
          </p:nvPr>
        </p:nvSpPr>
        <p:spPr>
          <a:xfrm>
            <a:off x="753150" y="1200150"/>
            <a:ext cx="7637700" cy="3725700"/>
          </a:xfrm>
          <a:prstGeom prst="rect">
            <a:avLst/>
          </a:prstGeom>
        </p:spPr>
        <p:txBody>
          <a:bodyPr spcFirstLastPara="1" wrap="square" lIns="91425" tIns="91425" rIns="91425" bIns="91425" anchor="t" anchorCtr="0">
            <a:noAutofit/>
          </a:bodyPr>
          <a:lstStyle/>
          <a:p>
            <a:pPr>
              <a:spcBef>
                <a:spcPts val="0"/>
              </a:spcBef>
            </a:pPr>
            <a:r>
              <a:rPr lang="it-IT" sz="2200" dirty="0"/>
              <a:t>Una persona si iscrive perché crede in certe idee, è d'accordo con politiche specifiche, vuole modellare, influenzare, cambiare la politica in modo coerente con una certa ideologia, con un certo modo di pensare, oppure perché si è stancata della «solita» politica.</a:t>
            </a:r>
          </a:p>
          <a:p>
            <a:pPr>
              <a:spcBef>
                <a:spcPts val="0"/>
              </a:spcBef>
            </a:pPr>
            <a:r>
              <a:rPr lang="it-IT" sz="2200" dirty="0"/>
              <a:t>Per fare qualcosa, cambiare qualcosa, incidere.</a:t>
            </a:r>
          </a:p>
          <a:p>
            <a:pPr marL="76200" indent="0">
              <a:spcBef>
                <a:spcPts val="0"/>
              </a:spcBef>
              <a:buNone/>
            </a:pPr>
            <a:endParaRPr lang="it-IT" sz="2200" dirty="0"/>
          </a:p>
        </p:txBody>
      </p:sp>
      <p:sp>
        <p:nvSpPr>
          <p:cNvPr id="124" name="Google Shape;124;p20"/>
          <p:cNvSpPr txBox="1">
            <a:spLocks noGrp="1"/>
          </p:cNvSpPr>
          <p:nvPr>
            <p:ph type="sldNum" idx="12"/>
          </p:nvPr>
        </p:nvSpPr>
        <p:spPr>
          <a:xfrm>
            <a:off x="4297650" y="4673651"/>
            <a:ext cx="548700" cy="3936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fld id="{00000000-1234-1234-1234-123412341234}" type="slidenum">
              <a:rPr lang="en"/>
              <a:t>13</a:t>
            </a:fld>
            <a:endParaRPr/>
          </a:p>
        </p:txBody>
      </p:sp>
      <p:sp>
        <p:nvSpPr>
          <p:cNvPr id="2" name="TextBox 1">
            <a:extLst>
              <a:ext uri="{FF2B5EF4-FFF2-40B4-BE49-F238E27FC236}">
                <a16:creationId xmlns:a16="http://schemas.microsoft.com/office/drawing/2014/main" id="{CAB157AD-3E51-1748-B100-7C4EC297D9C8}"/>
              </a:ext>
            </a:extLst>
          </p:cNvPr>
          <p:cNvSpPr txBox="1"/>
          <p:nvPr/>
        </p:nvSpPr>
        <p:spPr>
          <a:xfrm>
            <a:off x="1299990" y="429658"/>
            <a:ext cx="184731" cy="307777"/>
          </a:xfrm>
          <a:prstGeom prst="rect">
            <a:avLst/>
          </a:prstGeom>
          <a:noFill/>
        </p:spPr>
        <p:txBody>
          <a:bodyPr wrap="none" rtlCol="0">
            <a:spAutoFit/>
          </a:bodyPr>
          <a:lstStyle/>
          <a:p>
            <a:endParaRPr lang="it-IT" dirty="0"/>
          </a:p>
        </p:txBody>
      </p:sp>
    </p:spTree>
    <p:extLst>
      <p:ext uri="{BB962C8B-B14F-4D97-AF65-F5344CB8AC3E}">
        <p14:creationId xmlns:p14="http://schemas.microsoft.com/office/powerpoint/2010/main" val="16411697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p20"/>
          <p:cNvSpPr txBox="1">
            <a:spLocks noGrp="1"/>
          </p:cNvSpPr>
          <p:nvPr>
            <p:ph type="title"/>
          </p:nvPr>
        </p:nvSpPr>
        <p:spPr>
          <a:xfrm>
            <a:off x="832475" y="126338"/>
            <a:ext cx="7951800" cy="730200"/>
          </a:xfrm>
          <a:prstGeom prst="rect">
            <a:avLst/>
          </a:prstGeom>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GB" sz="2200" dirty="0" err="1"/>
              <a:t>Esempi</a:t>
            </a:r>
            <a:r>
              <a:rPr lang="en-GB" sz="2200" dirty="0"/>
              <a:t> </a:t>
            </a:r>
            <a:r>
              <a:rPr lang="en-GB" sz="2200" dirty="0" err="1"/>
              <a:t>dall’iscrizione</a:t>
            </a:r>
            <a:r>
              <a:rPr lang="en-GB" sz="2200" dirty="0"/>
              <a:t> a un </a:t>
            </a:r>
            <a:r>
              <a:rPr lang="en-GB" sz="2200" dirty="0" err="1"/>
              <a:t>partito</a:t>
            </a:r>
            <a:r>
              <a:rPr lang="en-GB" sz="2200" dirty="0"/>
              <a:t> politico: </a:t>
            </a:r>
            <a:r>
              <a:rPr lang="en-GB" sz="2200" dirty="0" err="1"/>
              <a:t>incentivi</a:t>
            </a:r>
            <a:r>
              <a:rPr lang="en-GB" sz="2200" dirty="0"/>
              <a:t> </a:t>
            </a:r>
            <a:r>
              <a:rPr lang="en-GB" sz="2200" dirty="0" err="1"/>
              <a:t>personali</a:t>
            </a:r>
            <a:endParaRPr lang="en-GB" sz="2200" dirty="0"/>
          </a:p>
        </p:txBody>
      </p:sp>
      <p:sp>
        <p:nvSpPr>
          <p:cNvPr id="123" name="Google Shape;123;p20"/>
          <p:cNvSpPr txBox="1">
            <a:spLocks noGrp="1"/>
          </p:cNvSpPr>
          <p:nvPr>
            <p:ph type="body" idx="1"/>
          </p:nvPr>
        </p:nvSpPr>
        <p:spPr>
          <a:xfrm>
            <a:off x="753150" y="1200150"/>
            <a:ext cx="7637700" cy="3725700"/>
          </a:xfrm>
          <a:prstGeom prst="rect">
            <a:avLst/>
          </a:prstGeom>
        </p:spPr>
        <p:txBody>
          <a:bodyPr spcFirstLastPara="1" wrap="square" lIns="91425" tIns="91425" rIns="91425" bIns="91425" anchor="t" anchorCtr="0">
            <a:noAutofit/>
          </a:bodyPr>
          <a:lstStyle/>
          <a:p>
            <a:pPr>
              <a:spcBef>
                <a:spcPts val="0"/>
              </a:spcBef>
            </a:pPr>
            <a:r>
              <a:rPr lang="it-IT" sz="2200" dirty="0"/>
              <a:t>Quando una persona si iscrive per cercare una gratificazione personale; crescita individuale; sviluppo intellettuale; autostima ecc. </a:t>
            </a:r>
          </a:p>
          <a:p>
            <a:pPr>
              <a:spcBef>
                <a:spcPts val="0"/>
              </a:spcBef>
            </a:pPr>
            <a:r>
              <a:rPr lang="it-IT" sz="2200" dirty="0"/>
              <a:t>In modo analogo agli incentivi «materiali» il beneficio va ad un individuo; tuttavia, in questo caso il guadagno non è materiale. </a:t>
            </a:r>
          </a:p>
          <a:p>
            <a:pPr>
              <a:spcBef>
                <a:spcPts val="0"/>
              </a:spcBef>
            </a:pPr>
            <a:r>
              <a:rPr lang="it-IT" sz="2200" dirty="0"/>
              <a:t>Una persona vede, ad esempio, la sua vita e il suo senso di identità modellato dall'attivismo e della partecipazione politica che fornisce «appagamento», «soddisfazione», se non addirittura «una ragione di vita». </a:t>
            </a:r>
          </a:p>
        </p:txBody>
      </p:sp>
      <p:sp>
        <p:nvSpPr>
          <p:cNvPr id="124" name="Google Shape;124;p20"/>
          <p:cNvSpPr txBox="1">
            <a:spLocks noGrp="1"/>
          </p:cNvSpPr>
          <p:nvPr>
            <p:ph type="sldNum" idx="12"/>
          </p:nvPr>
        </p:nvSpPr>
        <p:spPr>
          <a:xfrm>
            <a:off x="4297650" y="4673651"/>
            <a:ext cx="548700" cy="3936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fld id="{00000000-1234-1234-1234-123412341234}" type="slidenum">
              <a:rPr lang="en"/>
              <a:t>14</a:t>
            </a:fld>
            <a:endParaRPr/>
          </a:p>
        </p:txBody>
      </p:sp>
      <p:sp>
        <p:nvSpPr>
          <p:cNvPr id="2" name="TextBox 1">
            <a:extLst>
              <a:ext uri="{FF2B5EF4-FFF2-40B4-BE49-F238E27FC236}">
                <a16:creationId xmlns:a16="http://schemas.microsoft.com/office/drawing/2014/main" id="{CAB157AD-3E51-1748-B100-7C4EC297D9C8}"/>
              </a:ext>
            </a:extLst>
          </p:cNvPr>
          <p:cNvSpPr txBox="1"/>
          <p:nvPr/>
        </p:nvSpPr>
        <p:spPr>
          <a:xfrm>
            <a:off x="1299990" y="429658"/>
            <a:ext cx="184731" cy="307777"/>
          </a:xfrm>
          <a:prstGeom prst="rect">
            <a:avLst/>
          </a:prstGeom>
          <a:noFill/>
        </p:spPr>
        <p:txBody>
          <a:bodyPr wrap="none" rtlCol="0">
            <a:spAutoFit/>
          </a:bodyPr>
          <a:lstStyle/>
          <a:p>
            <a:endParaRPr lang="it-IT" dirty="0"/>
          </a:p>
        </p:txBody>
      </p:sp>
    </p:spTree>
    <p:extLst>
      <p:ext uri="{BB962C8B-B14F-4D97-AF65-F5344CB8AC3E}">
        <p14:creationId xmlns:p14="http://schemas.microsoft.com/office/powerpoint/2010/main" val="32883531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p20"/>
          <p:cNvSpPr txBox="1">
            <a:spLocks noGrp="1"/>
          </p:cNvSpPr>
          <p:nvPr>
            <p:ph type="title"/>
          </p:nvPr>
        </p:nvSpPr>
        <p:spPr>
          <a:xfrm>
            <a:off x="832475" y="126338"/>
            <a:ext cx="7951800" cy="730200"/>
          </a:xfrm>
          <a:prstGeom prst="rect">
            <a:avLst/>
          </a:prstGeom>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GB" sz="2100" dirty="0" err="1"/>
              <a:t>Esempi</a:t>
            </a:r>
            <a:r>
              <a:rPr lang="en-GB" sz="2100" dirty="0"/>
              <a:t> </a:t>
            </a:r>
            <a:r>
              <a:rPr lang="en-GB" sz="2100" dirty="0" err="1"/>
              <a:t>dall’iscrizione</a:t>
            </a:r>
            <a:r>
              <a:rPr lang="en-GB" sz="2100" dirty="0"/>
              <a:t> a un </a:t>
            </a:r>
            <a:r>
              <a:rPr lang="en-GB" sz="2100" dirty="0" err="1"/>
              <a:t>partito</a:t>
            </a:r>
            <a:r>
              <a:rPr lang="en-GB" sz="2100" dirty="0"/>
              <a:t> politico: </a:t>
            </a:r>
            <a:r>
              <a:rPr lang="en-GB" sz="2100" dirty="0" err="1"/>
              <a:t>incentivi</a:t>
            </a:r>
            <a:r>
              <a:rPr lang="en-GB" sz="2100" dirty="0"/>
              <a:t> </a:t>
            </a:r>
            <a:r>
              <a:rPr lang="en-GB" sz="2100" dirty="0" err="1"/>
              <a:t>comunitari</a:t>
            </a:r>
            <a:endParaRPr lang="en-GB" sz="2100" dirty="0"/>
          </a:p>
        </p:txBody>
      </p:sp>
      <p:sp>
        <p:nvSpPr>
          <p:cNvPr id="123" name="Google Shape;123;p20"/>
          <p:cNvSpPr txBox="1">
            <a:spLocks noGrp="1"/>
          </p:cNvSpPr>
          <p:nvPr>
            <p:ph type="body" idx="1"/>
          </p:nvPr>
        </p:nvSpPr>
        <p:spPr>
          <a:xfrm>
            <a:off x="753150" y="1200150"/>
            <a:ext cx="7637700" cy="3725700"/>
          </a:xfrm>
          <a:prstGeom prst="rect">
            <a:avLst/>
          </a:prstGeom>
        </p:spPr>
        <p:txBody>
          <a:bodyPr spcFirstLastPara="1" wrap="square" lIns="91425" tIns="91425" rIns="91425" bIns="91425" anchor="t" anchorCtr="0">
            <a:noAutofit/>
          </a:bodyPr>
          <a:lstStyle/>
          <a:p>
            <a:pPr>
              <a:spcBef>
                <a:spcPts val="0"/>
              </a:spcBef>
            </a:pPr>
            <a:r>
              <a:rPr lang="it-IT" sz="2200" dirty="0"/>
              <a:t>Una persona si iscrive nella speranza di diventare parte di una comunità, una squadra vincente, "una famiglia", del piacere di passare del tempo con gli amici, di frequentare persone che la pensano come loro, ecc.</a:t>
            </a:r>
          </a:p>
          <a:p>
            <a:pPr>
              <a:spcBef>
                <a:spcPts val="0"/>
              </a:spcBef>
            </a:pPr>
            <a:r>
              <a:rPr lang="it-IT" sz="2200" dirty="0"/>
              <a:t>Comunità di individui che la pensano allo stesso modo - fornendo così una nuova "famiglia" agli attivisti.</a:t>
            </a:r>
          </a:p>
          <a:p>
            <a:pPr>
              <a:spcBef>
                <a:spcPts val="0"/>
              </a:spcBef>
            </a:pPr>
            <a:r>
              <a:rPr lang="it-IT" sz="2200" dirty="0"/>
              <a:t>Pertanto, gli incentivi comunitari riguardano la ricerca di un luogo per la manifestazione dell'identità di una persona e la capacità di inserire tale identità all'interno di una comunità più ampia, con la quale si condividono valori e credenze.</a:t>
            </a:r>
          </a:p>
        </p:txBody>
      </p:sp>
      <p:sp>
        <p:nvSpPr>
          <p:cNvPr id="124" name="Google Shape;124;p20"/>
          <p:cNvSpPr txBox="1">
            <a:spLocks noGrp="1"/>
          </p:cNvSpPr>
          <p:nvPr>
            <p:ph type="sldNum" idx="12"/>
          </p:nvPr>
        </p:nvSpPr>
        <p:spPr>
          <a:xfrm>
            <a:off x="4297650" y="4673651"/>
            <a:ext cx="548700" cy="3936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fld id="{00000000-1234-1234-1234-123412341234}" type="slidenum">
              <a:rPr lang="en"/>
              <a:t>15</a:t>
            </a:fld>
            <a:endParaRPr/>
          </a:p>
        </p:txBody>
      </p:sp>
      <p:sp>
        <p:nvSpPr>
          <p:cNvPr id="2" name="TextBox 1">
            <a:extLst>
              <a:ext uri="{FF2B5EF4-FFF2-40B4-BE49-F238E27FC236}">
                <a16:creationId xmlns:a16="http://schemas.microsoft.com/office/drawing/2014/main" id="{CAB157AD-3E51-1748-B100-7C4EC297D9C8}"/>
              </a:ext>
            </a:extLst>
          </p:cNvPr>
          <p:cNvSpPr txBox="1"/>
          <p:nvPr/>
        </p:nvSpPr>
        <p:spPr>
          <a:xfrm>
            <a:off x="1299990" y="429658"/>
            <a:ext cx="184731" cy="307777"/>
          </a:xfrm>
          <a:prstGeom prst="rect">
            <a:avLst/>
          </a:prstGeom>
          <a:noFill/>
        </p:spPr>
        <p:txBody>
          <a:bodyPr wrap="none" rtlCol="0">
            <a:spAutoFit/>
          </a:bodyPr>
          <a:lstStyle/>
          <a:p>
            <a:endParaRPr lang="it-IT" dirty="0"/>
          </a:p>
        </p:txBody>
      </p:sp>
    </p:spTree>
    <p:extLst>
      <p:ext uri="{BB962C8B-B14F-4D97-AF65-F5344CB8AC3E}">
        <p14:creationId xmlns:p14="http://schemas.microsoft.com/office/powerpoint/2010/main" val="15596002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p20"/>
          <p:cNvSpPr txBox="1">
            <a:spLocks noGrp="1"/>
          </p:cNvSpPr>
          <p:nvPr>
            <p:ph type="title"/>
          </p:nvPr>
        </p:nvSpPr>
        <p:spPr>
          <a:xfrm>
            <a:off x="832475" y="126338"/>
            <a:ext cx="7951800" cy="730200"/>
          </a:xfrm>
          <a:prstGeom prst="rect">
            <a:avLst/>
          </a:prstGeom>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GB" sz="2100" dirty="0"/>
              <a:t>Cosa ci </a:t>
            </a:r>
            <a:r>
              <a:rPr lang="en-GB" sz="2100" dirty="0" err="1"/>
              <a:t>insegna</a:t>
            </a:r>
            <a:r>
              <a:rPr lang="en-GB" sz="2100" dirty="0"/>
              <a:t> la </a:t>
            </a:r>
            <a:r>
              <a:rPr lang="en-GB" sz="2100" dirty="0" err="1"/>
              <a:t>giornata</a:t>
            </a:r>
            <a:r>
              <a:rPr lang="en-GB" sz="2100" dirty="0"/>
              <a:t> di Laura?</a:t>
            </a:r>
          </a:p>
        </p:txBody>
      </p:sp>
      <p:sp>
        <p:nvSpPr>
          <p:cNvPr id="123" name="Google Shape;123;p20"/>
          <p:cNvSpPr txBox="1">
            <a:spLocks noGrp="1"/>
          </p:cNvSpPr>
          <p:nvPr>
            <p:ph type="body" idx="1"/>
          </p:nvPr>
        </p:nvSpPr>
        <p:spPr>
          <a:xfrm>
            <a:off x="753150" y="1200150"/>
            <a:ext cx="7637700" cy="3725700"/>
          </a:xfrm>
          <a:prstGeom prst="rect">
            <a:avLst/>
          </a:prstGeom>
        </p:spPr>
        <p:txBody>
          <a:bodyPr spcFirstLastPara="1" wrap="square" lIns="91425" tIns="91425" rIns="91425" bIns="91425" anchor="t" anchorCtr="0">
            <a:noAutofit/>
          </a:bodyPr>
          <a:lstStyle/>
          <a:p>
            <a:pPr marL="76200" indent="0">
              <a:spcBef>
                <a:spcPts val="0"/>
              </a:spcBef>
              <a:buNone/>
            </a:pPr>
            <a:r>
              <a:rPr lang="it-IT" sz="2100" i="1" dirty="0"/>
              <a:t>L’insufficienza di un approccio puramente oggettivistico alle organizzazioni.</a:t>
            </a:r>
          </a:p>
          <a:p>
            <a:pPr>
              <a:spcBef>
                <a:spcPts val="0"/>
              </a:spcBef>
            </a:pPr>
            <a:r>
              <a:rPr lang="it-IT" sz="1800" dirty="0"/>
              <a:t>Ossia, non basta studiare gli </a:t>
            </a:r>
            <a:r>
              <a:rPr lang="en-GB" sz="1800" dirty="0" err="1"/>
              <a:t>aspetti</a:t>
            </a:r>
            <a:r>
              <a:rPr lang="en-GB" sz="1800" dirty="0"/>
              <a:t> «</a:t>
            </a:r>
            <a:r>
              <a:rPr lang="en-GB" sz="1800" dirty="0" err="1"/>
              <a:t>oggettivi</a:t>
            </a:r>
            <a:r>
              <a:rPr lang="en-GB" sz="1800" dirty="0"/>
              <a:t>» di una </a:t>
            </a:r>
            <a:r>
              <a:rPr lang="en-GB" sz="1800" dirty="0" err="1"/>
              <a:t>realtà</a:t>
            </a:r>
            <a:r>
              <a:rPr lang="en-GB" sz="1800" dirty="0"/>
              <a:t> </a:t>
            </a:r>
            <a:r>
              <a:rPr lang="en-GB" sz="1800" dirty="0" err="1"/>
              <a:t>esterna</a:t>
            </a:r>
            <a:r>
              <a:rPr lang="en-GB" sz="1800" dirty="0"/>
              <a:t>, </a:t>
            </a:r>
            <a:r>
              <a:rPr lang="en-GB" sz="1800" dirty="0" err="1"/>
              <a:t>cioè</a:t>
            </a:r>
            <a:r>
              <a:rPr lang="en-GB" sz="1800" dirty="0"/>
              <a:t> </a:t>
            </a:r>
            <a:r>
              <a:rPr lang="en-GB" sz="1800" dirty="0" err="1"/>
              <a:t>quelli</a:t>
            </a:r>
            <a:r>
              <a:rPr lang="en-GB" sz="1800" dirty="0"/>
              <a:t> </a:t>
            </a:r>
            <a:r>
              <a:rPr lang="en-GB" sz="1800" dirty="0" err="1"/>
              <a:t>che</a:t>
            </a:r>
            <a:r>
              <a:rPr lang="en-GB" sz="1800" dirty="0"/>
              <a:t> </a:t>
            </a:r>
            <a:r>
              <a:rPr lang="en-GB" sz="1800" dirty="0" err="1"/>
              <a:t>vanno</a:t>
            </a:r>
            <a:r>
              <a:rPr lang="en-GB" sz="1800" dirty="0"/>
              <a:t> </a:t>
            </a:r>
            <a:r>
              <a:rPr lang="en-GB" sz="1800" dirty="0" err="1"/>
              <a:t>studiati</a:t>
            </a:r>
            <a:r>
              <a:rPr lang="en-GB" sz="1800" dirty="0"/>
              <a:t> </a:t>
            </a:r>
            <a:r>
              <a:rPr lang="en-GB" sz="1800" dirty="0" err="1"/>
              <a:t>nel</a:t>
            </a:r>
            <a:r>
              <a:rPr lang="en-GB" sz="1800" dirty="0"/>
              <a:t> modo il </a:t>
            </a:r>
            <a:r>
              <a:rPr lang="en-GB" sz="1800" dirty="0" err="1"/>
              <a:t>più</a:t>
            </a:r>
            <a:r>
              <a:rPr lang="en-GB" sz="1800" dirty="0"/>
              <a:t> </a:t>
            </a:r>
            <a:r>
              <a:rPr lang="en-GB" sz="1800" dirty="0" err="1"/>
              <a:t>possibile</a:t>
            </a:r>
            <a:r>
              <a:rPr lang="en-GB" sz="1800" dirty="0"/>
              <a:t> </a:t>
            </a:r>
            <a:r>
              <a:rPr lang="en-GB" sz="1800" dirty="0" err="1"/>
              <a:t>neutro</a:t>
            </a:r>
            <a:r>
              <a:rPr lang="en-GB" sz="1800" dirty="0"/>
              <a:t>, </a:t>
            </a:r>
            <a:r>
              <a:rPr lang="en-GB" sz="1800" dirty="0" err="1"/>
              <a:t>asettico</a:t>
            </a:r>
            <a:r>
              <a:rPr lang="en-GB" sz="1800" dirty="0"/>
              <a:t>, </a:t>
            </a:r>
            <a:r>
              <a:rPr lang="en-GB" sz="1800" dirty="0" err="1"/>
              <a:t>scientifico</a:t>
            </a:r>
            <a:r>
              <a:rPr lang="en-GB" sz="1800" dirty="0"/>
              <a:t>, </a:t>
            </a:r>
            <a:r>
              <a:rPr lang="en-GB" sz="1800" dirty="0" err="1"/>
              <a:t>privilegiando</a:t>
            </a:r>
            <a:r>
              <a:rPr lang="en-GB" sz="1800" dirty="0"/>
              <a:t> </a:t>
            </a:r>
            <a:r>
              <a:rPr lang="en-GB" sz="1800" dirty="0" err="1"/>
              <a:t>i</a:t>
            </a:r>
            <a:r>
              <a:rPr lang="en-GB" sz="1800" dirty="0"/>
              <a:t> </a:t>
            </a:r>
            <a:r>
              <a:rPr lang="en-GB" sz="1800" dirty="0" err="1"/>
              <a:t>dati</a:t>
            </a:r>
            <a:r>
              <a:rPr lang="en-GB" sz="1800" dirty="0"/>
              <a:t> </a:t>
            </a:r>
            <a:r>
              <a:rPr lang="en-GB" sz="1800" dirty="0" err="1"/>
              <a:t>quantitativi</a:t>
            </a:r>
            <a:r>
              <a:rPr lang="en-GB" sz="1800" dirty="0"/>
              <a:t> </a:t>
            </a:r>
            <a:r>
              <a:rPr lang="en-GB" sz="1800" dirty="0" err="1"/>
              <a:t>espressi</a:t>
            </a:r>
            <a:r>
              <a:rPr lang="en-GB" sz="1800" dirty="0"/>
              <a:t> in </a:t>
            </a:r>
            <a:r>
              <a:rPr lang="en-GB" sz="1800" dirty="0" err="1"/>
              <a:t>grafici</a:t>
            </a:r>
            <a:r>
              <a:rPr lang="en-GB" sz="1800" dirty="0"/>
              <a:t>, </a:t>
            </a:r>
            <a:r>
              <a:rPr lang="en-GB" sz="1800" dirty="0" err="1"/>
              <a:t>tabelle</a:t>
            </a:r>
            <a:r>
              <a:rPr lang="en-GB" sz="1800" dirty="0"/>
              <a:t>, </a:t>
            </a:r>
            <a:r>
              <a:rPr lang="en-GB" sz="1800" dirty="0" err="1"/>
              <a:t>indicatori</a:t>
            </a:r>
            <a:r>
              <a:rPr lang="en-GB" sz="1800" dirty="0"/>
              <a:t> di </a:t>
            </a:r>
            <a:r>
              <a:rPr lang="en-GB" sz="1800" dirty="0" err="1"/>
              <a:t>tendenze</a:t>
            </a:r>
            <a:r>
              <a:rPr lang="en-GB" sz="1800" dirty="0"/>
              <a:t>, e </a:t>
            </a:r>
            <a:r>
              <a:rPr lang="en-GB" sz="1800" dirty="0" err="1"/>
              <a:t>così</a:t>
            </a:r>
            <a:r>
              <a:rPr lang="en-GB" sz="1800" dirty="0"/>
              <a:t> via. Ma </a:t>
            </a:r>
            <a:r>
              <a:rPr lang="en-GB" sz="1800" dirty="0" err="1"/>
              <a:t>quei</a:t>
            </a:r>
            <a:r>
              <a:rPr lang="en-GB" sz="1800" dirty="0"/>
              <a:t> </a:t>
            </a:r>
            <a:r>
              <a:rPr lang="en-GB" sz="1800" dirty="0" err="1"/>
              <a:t>dati</a:t>
            </a:r>
            <a:r>
              <a:rPr lang="en-GB" sz="1800" dirty="0"/>
              <a:t> ci </a:t>
            </a:r>
            <a:r>
              <a:rPr lang="en-GB" sz="1800" dirty="0" err="1"/>
              <a:t>danno</a:t>
            </a:r>
            <a:r>
              <a:rPr lang="en-GB" sz="1800" dirty="0"/>
              <a:t> solo una </a:t>
            </a:r>
            <a:r>
              <a:rPr lang="en-GB" sz="1800" dirty="0" err="1"/>
              <a:t>immagine</a:t>
            </a:r>
            <a:r>
              <a:rPr lang="en-GB" sz="1800" dirty="0"/>
              <a:t> </a:t>
            </a:r>
            <a:r>
              <a:rPr lang="en-GB" sz="1800" dirty="0" err="1"/>
              <a:t>parziale</a:t>
            </a:r>
            <a:r>
              <a:rPr lang="en-GB" sz="1800" dirty="0"/>
              <a:t> </a:t>
            </a:r>
            <a:r>
              <a:rPr lang="en-GB" sz="1800" dirty="0" err="1"/>
              <a:t>della</a:t>
            </a:r>
            <a:r>
              <a:rPr lang="en-GB" sz="1800" dirty="0"/>
              <a:t> </a:t>
            </a:r>
            <a:r>
              <a:rPr lang="en-GB" sz="1800" dirty="0" err="1"/>
              <a:t>realtà</a:t>
            </a:r>
            <a:r>
              <a:rPr lang="en-GB" sz="1800" dirty="0"/>
              <a:t>.</a:t>
            </a:r>
          </a:p>
          <a:p>
            <a:pPr>
              <a:spcBef>
                <a:spcPts val="0"/>
              </a:spcBef>
            </a:pPr>
            <a:r>
              <a:rPr lang="en-GB" sz="1800" dirty="0" err="1"/>
              <a:t>Bisogna</a:t>
            </a:r>
            <a:r>
              <a:rPr lang="en-GB" sz="1800" dirty="0"/>
              <a:t> </a:t>
            </a:r>
            <a:r>
              <a:rPr lang="en-GB" sz="1800" dirty="0" err="1"/>
              <a:t>tenere</a:t>
            </a:r>
            <a:r>
              <a:rPr lang="en-GB" sz="1800" dirty="0"/>
              <a:t> in </a:t>
            </a:r>
            <a:r>
              <a:rPr lang="en-GB" sz="1800" dirty="0" err="1"/>
              <a:t>conto</a:t>
            </a:r>
            <a:r>
              <a:rPr lang="en-GB" sz="1800" dirty="0"/>
              <a:t> </a:t>
            </a:r>
            <a:r>
              <a:rPr lang="en-GB" sz="1800" dirty="0" err="1"/>
              <a:t>i</a:t>
            </a:r>
            <a:r>
              <a:rPr lang="en-GB" sz="1800" dirty="0"/>
              <a:t> </a:t>
            </a:r>
            <a:r>
              <a:rPr lang="en-GB" sz="1800" dirty="0" err="1"/>
              <a:t>sentimenti</a:t>
            </a:r>
            <a:r>
              <a:rPr lang="en-GB" sz="1800" dirty="0"/>
              <a:t>, le </a:t>
            </a:r>
            <a:r>
              <a:rPr lang="en-GB" sz="1800" dirty="0" err="1"/>
              <a:t>convinzioni</a:t>
            </a:r>
            <a:r>
              <a:rPr lang="en-GB" sz="1800" dirty="0"/>
              <a:t>, </a:t>
            </a:r>
            <a:r>
              <a:rPr lang="en-GB" sz="1800" dirty="0" err="1"/>
              <a:t>l’immaginario</a:t>
            </a:r>
            <a:r>
              <a:rPr lang="en-GB" sz="1800" dirty="0"/>
              <a:t>…In </a:t>
            </a:r>
            <a:r>
              <a:rPr lang="en-GB" sz="1800" dirty="0" err="1"/>
              <a:t>tutte</a:t>
            </a:r>
            <a:r>
              <a:rPr lang="en-GB" sz="1800" dirty="0"/>
              <a:t> le </a:t>
            </a:r>
            <a:r>
              <a:rPr lang="en-GB" sz="1800" dirty="0" err="1"/>
              <a:t>organizzazioni</a:t>
            </a:r>
            <a:r>
              <a:rPr lang="en-GB" sz="1800" dirty="0"/>
              <a:t> non </a:t>
            </a:r>
            <a:r>
              <a:rPr lang="en-GB" sz="1800" dirty="0" err="1"/>
              <a:t>esistono</a:t>
            </a:r>
            <a:r>
              <a:rPr lang="en-GB" sz="1800" dirty="0"/>
              <a:t> solo </a:t>
            </a:r>
            <a:r>
              <a:rPr lang="en-GB" sz="1800" dirty="0" err="1"/>
              <a:t>gli</a:t>
            </a:r>
            <a:r>
              <a:rPr lang="en-GB" sz="1800" dirty="0"/>
              <a:t> </a:t>
            </a:r>
            <a:r>
              <a:rPr lang="en-GB" sz="1800" dirty="0" err="1"/>
              <a:t>aspetti</a:t>
            </a:r>
            <a:r>
              <a:rPr lang="en-GB" sz="1800" dirty="0"/>
              <a:t> «</a:t>
            </a:r>
            <a:r>
              <a:rPr lang="en-GB" sz="1800" dirty="0" err="1"/>
              <a:t>duri</a:t>
            </a:r>
            <a:r>
              <a:rPr lang="en-GB" sz="1800" dirty="0"/>
              <a:t>» e </a:t>
            </a:r>
            <a:r>
              <a:rPr lang="en-GB" sz="1800" dirty="0" err="1"/>
              <a:t>materiali</a:t>
            </a:r>
            <a:r>
              <a:rPr lang="en-GB" sz="1800" dirty="0"/>
              <a:t>, </a:t>
            </a:r>
            <a:r>
              <a:rPr lang="en-GB" sz="1800" dirty="0" err="1"/>
              <a:t>esistono</a:t>
            </a:r>
            <a:r>
              <a:rPr lang="en-GB" sz="1800" dirty="0"/>
              <a:t> </a:t>
            </a:r>
            <a:r>
              <a:rPr lang="en-GB" sz="1800" dirty="0" err="1"/>
              <a:t>anche</a:t>
            </a:r>
            <a:r>
              <a:rPr lang="en-GB" sz="1800" dirty="0"/>
              <a:t> </a:t>
            </a:r>
            <a:r>
              <a:rPr lang="en-GB" sz="1800" dirty="0" err="1"/>
              <a:t>aspetti</a:t>
            </a:r>
            <a:r>
              <a:rPr lang="en-GB" sz="1800" dirty="0"/>
              <a:t> </a:t>
            </a:r>
            <a:r>
              <a:rPr lang="en-GB" sz="1800" dirty="0" err="1"/>
              <a:t>immateriali</a:t>
            </a:r>
            <a:r>
              <a:rPr lang="en-GB" sz="1800" dirty="0"/>
              <a:t> e </a:t>
            </a:r>
            <a:r>
              <a:rPr lang="en-GB" sz="1800" dirty="0" err="1"/>
              <a:t>impalpabili</a:t>
            </a:r>
            <a:r>
              <a:rPr lang="en-GB" sz="1800" dirty="0"/>
              <a:t> (es. </a:t>
            </a:r>
            <a:r>
              <a:rPr lang="en-GB" sz="1800" dirty="0" err="1"/>
              <a:t>Cultura</a:t>
            </a:r>
            <a:r>
              <a:rPr lang="en-GB" sz="1800" dirty="0"/>
              <a:t>, spirito, </a:t>
            </a:r>
            <a:r>
              <a:rPr lang="en-GB" sz="1800" dirty="0" err="1"/>
              <a:t>atmosfera</a:t>
            </a:r>
            <a:r>
              <a:rPr lang="en-GB" sz="1800" dirty="0"/>
              <a:t>).</a:t>
            </a:r>
          </a:p>
          <a:p>
            <a:pPr>
              <a:spcBef>
                <a:spcPts val="0"/>
              </a:spcBef>
            </a:pPr>
            <a:r>
              <a:rPr lang="en-GB" sz="1800" dirty="0"/>
              <a:t>Le </a:t>
            </a:r>
            <a:r>
              <a:rPr lang="en-GB" sz="1800" dirty="0" err="1"/>
              <a:t>percezioni</a:t>
            </a:r>
            <a:r>
              <a:rPr lang="en-GB" sz="1800" dirty="0"/>
              <a:t> </a:t>
            </a:r>
            <a:r>
              <a:rPr lang="en-GB" sz="1800" dirty="0" err="1"/>
              <a:t>sono</a:t>
            </a:r>
            <a:r>
              <a:rPr lang="en-GB" sz="1800" dirty="0"/>
              <a:t> </a:t>
            </a:r>
            <a:r>
              <a:rPr lang="en-GB" sz="1800" dirty="0" err="1"/>
              <a:t>essenziali</a:t>
            </a:r>
            <a:r>
              <a:rPr lang="en-GB" sz="1800" dirty="0"/>
              <a:t>! E </a:t>
            </a:r>
            <a:r>
              <a:rPr lang="en-GB" sz="1800" dirty="0" err="1"/>
              <a:t>si</a:t>
            </a:r>
            <a:r>
              <a:rPr lang="en-GB" sz="1800" dirty="0"/>
              <a:t> </a:t>
            </a:r>
            <a:r>
              <a:rPr lang="en-GB" sz="1800" dirty="0" err="1"/>
              <a:t>può</a:t>
            </a:r>
            <a:r>
              <a:rPr lang="en-GB" sz="1800" dirty="0"/>
              <a:t> fare </a:t>
            </a:r>
            <a:r>
              <a:rPr lang="en-GB" sz="1800" dirty="0" err="1"/>
              <a:t>ricorso</a:t>
            </a:r>
            <a:r>
              <a:rPr lang="en-GB" sz="1800" dirty="0"/>
              <a:t> alle </a:t>
            </a:r>
            <a:r>
              <a:rPr lang="en-GB" sz="1800" dirty="0" err="1"/>
              <a:t>interviste</a:t>
            </a:r>
            <a:r>
              <a:rPr lang="en-GB" sz="1800" dirty="0"/>
              <a:t> per </a:t>
            </a:r>
            <a:r>
              <a:rPr lang="en-GB" sz="1800" dirty="0" err="1"/>
              <a:t>studiarle</a:t>
            </a:r>
            <a:r>
              <a:rPr lang="en-GB" sz="1800" dirty="0"/>
              <a:t>.</a:t>
            </a:r>
          </a:p>
          <a:p>
            <a:pPr marL="76200" indent="0">
              <a:spcBef>
                <a:spcPts val="0"/>
              </a:spcBef>
              <a:buNone/>
            </a:pPr>
            <a:endParaRPr lang="en-GB" sz="2200" dirty="0"/>
          </a:p>
          <a:p>
            <a:pPr marL="76200" indent="0">
              <a:spcBef>
                <a:spcPts val="0"/>
              </a:spcBef>
              <a:buNone/>
            </a:pPr>
            <a:endParaRPr lang="it-IT" sz="2200" dirty="0"/>
          </a:p>
        </p:txBody>
      </p:sp>
      <p:sp>
        <p:nvSpPr>
          <p:cNvPr id="124" name="Google Shape;124;p20"/>
          <p:cNvSpPr txBox="1">
            <a:spLocks noGrp="1"/>
          </p:cNvSpPr>
          <p:nvPr>
            <p:ph type="sldNum" idx="12"/>
          </p:nvPr>
        </p:nvSpPr>
        <p:spPr>
          <a:xfrm>
            <a:off x="4297650" y="4673651"/>
            <a:ext cx="548700" cy="3936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endParaRPr dirty="0"/>
          </a:p>
        </p:txBody>
      </p:sp>
      <p:sp>
        <p:nvSpPr>
          <p:cNvPr id="2" name="TextBox 1">
            <a:extLst>
              <a:ext uri="{FF2B5EF4-FFF2-40B4-BE49-F238E27FC236}">
                <a16:creationId xmlns:a16="http://schemas.microsoft.com/office/drawing/2014/main" id="{CAB157AD-3E51-1748-B100-7C4EC297D9C8}"/>
              </a:ext>
            </a:extLst>
          </p:cNvPr>
          <p:cNvSpPr txBox="1"/>
          <p:nvPr/>
        </p:nvSpPr>
        <p:spPr>
          <a:xfrm>
            <a:off x="1299990" y="429658"/>
            <a:ext cx="184731" cy="307777"/>
          </a:xfrm>
          <a:prstGeom prst="rect">
            <a:avLst/>
          </a:prstGeom>
          <a:noFill/>
        </p:spPr>
        <p:txBody>
          <a:bodyPr wrap="none" rtlCol="0">
            <a:spAutoFit/>
          </a:bodyPr>
          <a:lstStyle/>
          <a:p>
            <a:endParaRPr lang="it-IT" dirty="0"/>
          </a:p>
        </p:txBody>
      </p:sp>
    </p:spTree>
    <p:extLst>
      <p:ext uri="{BB962C8B-B14F-4D97-AF65-F5344CB8AC3E}">
        <p14:creationId xmlns:p14="http://schemas.microsoft.com/office/powerpoint/2010/main" val="12159281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p20"/>
          <p:cNvSpPr txBox="1">
            <a:spLocks noGrp="1"/>
          </p:cNvSpPr>
          <p:nvPr>
            <p:ph type="title"/>
          </p:nvPr>
        </p:nvSpPr>
        <p:spPr>
          <a:xfrm>
            <a:off x="832475" y="126338"/>
            <a:ext cx="7951800" cy="730200"/>
          </a:xfrm>
          <a:prstGeom prst="rect">
            <a:avLst/>
          </a:prstGeom>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GB" sz="2100" dirty="0"/>
              <a:t>Cosa ci </a:t>
            </a:r>
            <a:r>
              <a:rPr lang="en-GB" sz="2100" dirty="0" err="1"/>
              <a:t>insegna</a:t>
            </a:r>
            <a:r>
              <a:rPr lang="en-GB" sz="2100" dirty="0"/>
              <a:t> la </a:t>
            </a:r>
            <a:r>
              <a:rPr lang="en-GB" sz="2100" dirty="0" err="1"/>
              <a:t>giornata</a:t>
            </a:r>
            <a:r>
              <a:rPr lang="en-GB" sz="2100" dirty="0"/>
              <a:t> di Laura?</a:t>
            </a:r>
          </a:p>
        </p:txBody>
      </p:sp>
      <p:sp>
        <p:nvSpPr>
          <p:cNvPr id="123" name="Google Shape;123;p20"/>
          <p:cNvSpPr txBox="1">
            <a:spLocks noGrp="1"/>
          </p:cNvSpPr>
          <p:nvPr>
            <p:ph type="body" idx="1"/>
          </p:nvPr>
        </p:nvSpPr>
        <p:spPr>
          <a:xfrm>
            <a:off x="701260" y="1004629"/>
            <a:ext cx="7538927" cy="1446670"/>
          </a:xfrm>
          <a:prstGeom prst="rect">
            <a:avLst/>
          </a:prstGeom>
        </p:spPr>
        <p:txBody>
          <a:bodyPr spcFirstLastPara="1" wrap="square" lIns="91425" tIns="91425" rIns="91425" bIns="91425" anchor="t" anchorCtr="0">
            <a:noAutofit/>
          </a:bodyPr>
          <a:lstStyle/>
          <a:p>
            <a:pPr marL="76200" indent="0">
              <a:spcBef>
                <a:spcPts val="0"/>
              </a:spcBef>
              <a:buNone/>
            </a:pPr>
            <a:r>
              <a:rPr lang="it-IT" sz="2100" i="1" dirty="0"/>
              <a:t>La differente capacità dei soggetti di modificare le organizzazioni con cui entrano in rapporto. </a:t>
            </a:r>
          </a:p>
          <a:p>
            <a:pPr marL="76200" indent="0">
              <a:spcBef>
                <a:spcPts val="0"/>
              </a:spcBef>
              <a:buNone/>
            </a:pPr>
            <a:endParaRPr lang="it-IT" sz="2100" i="1" dirty="0"/>
          </a:p>
          <a:p>
            <a:pPr marL="76200" indent="0">
              <a:spcBef>
                <a:spcPts val="0"/>
              </a:spcBef>
              <a:buNone/>
            </a:pPr>
            <a:r>
              <a:rPr lang="it-IT" sz="1800" i="1" dirty="0"/>
              <a:t>Cambiare la linea di Amazon                               Cambiare il turno di pulizie in casa</a:t>
            </a:r>
          </a:p>
          <a:p>
            <a:pPr marL="76200" indent="0">
              <a:spcBef>
                <a:spcPts val="0"/>
              </a:spcBef>
              <a:buNone/>
            </a:pPr>
            <a:endParaRPr lang="en-GB" sz="2200" dirty="0"/>
          </a:p>
          <a:p>
            <a:pPr marL="76200" indent="0">
              <a:spcBef>
                <a:spcPts val="0"/>
              </a:spcBef>
              <a:buNone/>
            </a:pPr>
            <a:endParaRPr lang="it-IT" sz="2200" dirty="0"/>
          </a:p>
          <a:p>
            <a:pPr marL="76200" indent="0">
              <a:spcBef>
                <a:spcPts val="0"/>
              </a:spcBef>
              <a:buNone/>
            </a:pPr>
            <a:endParaRPr lang="it-IT" sz="2200" dirty="0"/>
          </a:p>
        </p:txBody>
      </p:sp>
      <p:sp>
        <p:nvSpPr>
          <p:cNvPr id="124" name="Google Shape;124;p20"/>
          <p:cNvSpPr txBox="1">
            <a:spLocks noGrp="1"/>
          </p:cNvSpPr>
          <p:nvPr>
            <p:ph type="sldNum" idx="12"/>
          </p:nvPr>
        </p:nvSpPr>
        <p:spPr>
          <a:xfrm>
            <a:off x="4297650" y="4673651"/>
            <a:ext cx="548700" cy="3936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endParaRPr dirty="0"/>
          </a:p>
        </p:txBody>
      </p:sp>
      <p:sp>
        <p:nvSpPr>
          <p:cNvPr id="2" name="TextBox 1">
            <a:extLst>
              <a:ext uri="{FF2B5EF4-FFF2-40B4-BE49-F238E27FC236}">
                <a16:creationId xmlns:a16="http://schemas.microsoft.com/office/drawing/2014/main" id="{CAB157AD-3E51-1748-B100-7C4EC297D9C8}"/>
              </a:ext>
            </a:extLst>
          </p:cNvPr>
          <p:cNvSpPr txBox="1"/>
          <p:nvPr/>
        </p:nvSpPr>
        <p:spPr>
          <a:xfrm>
            <a:off x="1299990" y="429658"/>
            <a:ext cx="184731" cy="307777"/>
          </a:xfrm>
          <a:prstGeom prst="rect">
            <a:avLst/>
          </a:prstGeom>
          <a:noFill/>
        </p:spPr>
        <p:txBody>
          <a:bodyPr wrap="none" rtlCol="0">
            <a:spAutoFit/>
          </a:bodyPr>
          <a:lstStyle/>
          <a:p>
            <a:endParaRPr lang="it-IT" dirty="0"/>
          </a:p>
        </p:txBody>
      </p:sp>
      <p:pic>
        <p:nvPicPr>
          <p:cNvPr id="1036" name="Picture 12" descr="Amazon assume a Roma - Invia Curriculum">
            <a:extLst>
              <a:ext uri="{FF2B5EF4-FFF2-40B4-BE49-F238E27FC236}">
                <a16:creationId xmlns:a16="http://schemas.microsoft.com/office/drawing/2014/main" id="{AE02D186-4663-9148-90AE-1BDEEE5D059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3317" y="2430152"/>
            <a:ext cx="3684333" cy="2456222"/>
          </a:xfrm>
          <a:prstGeom prst="rect">
            <a:avLst/>
          </a:prstGeom>
          <a:noFill/>
          <a:extLst>
            <a:ext uri="{909E8E84-426E-40DD-AFC4-6F175D3DCCD1}">
              <a14:hiddenFill xmlns:a14="http://schemas.microsoft.com/office/drawing/2010/main">
                <a:solidFill>
                  <a:srgbClr val="FFFFFF"/>
                </a:solidFill>
              </a14:hiddenFill>
            </a:ext>
          </a:extLst>
        </p:spPr>
      </p:pic>
      <p:pic>
        <p:nvPicPr>
          <p:cNvPr id="1038" name="Picture 14" descr="Organizzazione della pulizia per gli studenti fuori sede">
            <a:extLst>
              <a:ext uri="{FF2B5EF4-FFF2-40B4-BE49-F238E27FC236}">
                <a16:creationId xmlns:a16="http://schemas.microsoft.com/office/drawing/2014/main" id="{4D2A6CDA-4F1F-7941-BE2F-8B9489475FE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70416" y="2535461"/>
            <a:ext cx="4023818" cy="22667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6501834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p20"/>
          <p:cNvSpPr txBox="1">
            <a:spLocks noGrp="1"/>
          </p:cNvSpPr>
          <p:nvPr>
            <p:ph type="title"/>
          </p:nvPr>
        </p:nvSpPr>
        <p:spPr>
          <a:xfrm>
            <a:off x="832475" y="126338"/>
            <a:ext cx="7951800" cy="730200"/>
          </a:xfrm>
          <a:prstGeom prst="rect">
            <a:avLst/>
          </a:prstGeom>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GB" sz="2100" dirty="0"/>
              <a:t>Cosa ci </a:t>
            </a:r>
            <a:r>
              <a:rPr lang="en-GB" sz="2100" dirty="0" err="1"/>
              <a:t>insegna</a:t>
            </a:r>
            <a:r>
              <a:rPr lang="en-GB" sz="2100" dirty="0"/>
              <a:t> la </a:t>
            </a:r>
            <a:r>
              <a:rPr lang="en-GB" sz="2100" dirty="0" err="1"/>
              <a:t>giornata</a:t>
            </a:r>
            <a:r>
              <a:rPr lang="en-GB" sz="2100" dirty="0"/>
              <a:t> di Laura?</a:t>
            </a:r>
          </a:p>
        </p:txBody>
      </p:sp>
      <p:sp>
        <p:nvSpPr>
          <p:cNvPr id="123" name="Google Shape;123;p20"/>
          <p:cNvSpPr txBox="1">
            <a:spLocks noGrp="1"/>
          </p:cNvSpPr>
          <p:nvPr>
            <p:ph type="body" idx="1"/>
          </p:nvPr>
        </p:nvSpPr>
        <p:spPr>
          <a:xfrm>
            <a:off x="701260" y="1004629"/>
            <a:ext cx="7538927" cy="1446670"/>
          </a:xfrm>
          <a:prstGeom prst="rect">
            <a:avLst/>
          </a:prstGeom>
        </p:spPr>
        <p:txBody>
          <a:bodyPr spcFirstLastPara="1" wrap="square" lIns="91425" tIns="91425" rIns="91425" bIns="91425" anchor="t" anchorCtr="0">
            <a:noAutofit/>
          </a:bodyPr>
          <a:lstStyle/>
          <a:p>
            <a:pPr marL="76200" indent="0">
              <a:spcBef>
                <a:spcPts val="0"/>
              </a:spcBef>
              <a:buNone/>
            </a:pPr>
            <a:r>
              <a:rPr lang="en-GB" sz="2200" dirty="0"/>
              <a:t>Come </a:t>
            </a:r>
            <a:r>
              <a:rPr lang="en-GB" sz="2200" dirty="0" err="1"/>
              <a:t>funziona</a:t>
            </a:r>
            <a:r>
              <a:rPr lang="en-GB" sz="2200" dirty="0"/>
              <a:t> Amazon</a:t>
            </a:r>
          </a:p>
          <a:p>
            <a:pPr marL="76200" indent="0">
              <a:spcBef>
                <a:spcPts val="0"/>
              </a:spcBef>
              <a:buNone/>
            </a:pPr>
            <a:endParaRPr lang="en-GB" sz="2200" dirty="0"/>
          </a:p>
          <a:p>
            <a:pPr marL="76200" indent="0">
              <a:spcBef>
                <a:spcPts val="0"/>
              </a:spcBef>
              <a:buNone/>
            </a:pPr>
            <a:r>
              <a:rPr lang="en-GB" sz="2200" dirty="0"/>
              <a:t>https://</a:t>
            </a:r>
            <a:r>
              <a:rPr lang="en-GB" sz="2200" dirty="0" err="1"/>
              <a:t>www.youtube.com</a:t>
            </a:r>
            <a:r>
              <a:rPr lang="en-GB" sz="2200" dirty="0"/>
              <a:t>/</a:t>
            </a:r>
            <a:r>
              <a:rPr lang="en-GB" sz="2200" dirty="0" err="1"/>
              <a:t>watch?v</a:t>
            </a:r>
            <a:r>
              <a:rPr lang="en-GB" sz="2200" dirty="0"/>
              <a:t>=7tWBQyQLhLc</a:t>
            </a:r>
          </a:p>
          <a:p>
            <a:pPr marL="76200" indent="0">
              <a:spcBef>
                <a:spcPts val="0"/>
              </a:spcBef>
              <a:buNone/>
            </a:pPr>
            <a:endParaRPr lang="it-IT" sz="2200" dirty="0"/>
          </a:p>
          <a:p>
            <a:pPr marL="76200" indent="0">
              <a:spcBef>
                <a:spcPts val="0"/>
              </a:spcBef>
              <a:buNone/>
            </a:pPr>
            <a:endParaRPr lang="it-IT" sz="2200" dirty="0"/>
          </a:p>
        </p:txBody>
      </p:sp>
      <p:sp>
        <p:nvSpPr>
          <p:cNvPr id="124" name="Google Shape;124;p20"/>
          <p:cNvSpPr txBox="1">
            <a:spLocks noGrp="1"/>
          </p:cNvSpPr>
          <p:nvPr>
            <p:ph type="sldNum" idx="12"/>
          </p:nvPr>
        </p:nvSpPr>
        <p:spPr>
          <a:xfrm>
            <a:off x="4297650" y="4673651"/>
            <a:ext cx="548700" cy="3936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endParaRPr dirty="0"/>
          </a:p>
        </p:txBody>
      </p:sp>
      <p:sp>
        <p:nvSpPr>
          <p:cNvPr id="2" name="TextBox 1">
            <a:extLst>
              <a:ext uri="{FF2B5EF4-FFF2-40B4-BE49-F238E27FC236}">
                <a16:creationId xmlns:a16="http://schemas.microsoft.com/office/drawing/2014/main" id="{CAB157AD-3E51-1748-B100-7C4EC297D9C8}"/>
              </a:ext>
            </a:extLst>
          </p:cNvPr>
          <p:cNvSpPr txBox="1"/>
          <p:nvPr/>
        </p:nvSpPr>
        <p:spPr>
          <a:xfrm>
            <a:off x="1299990" y="429658"/>
            <a:ext cx="184731" cy="307777"/>
          </a:xfrm>
          <a:prstGeom prst="rect">
            <a:avLst/>
          </a:prstGeom>
          <a:noFill/>
        </p:spPr>
        <p:txBody>
          <a:bodyPr wrap="none" rtlCol="0">
            <a:spAutoFit/>
          </a:bodyPr>
          <a:lstStyle/>
          <a:p>
            <a:endParaRPr lang="it-IT" dirty="0"/>
          </a:p>
        </p:txBody>
      </p:sp>
    </p:spTree>
    <p:extLst>
      <p:ext uri="{BB962C8B-B14F-4D97-AF65-F5344CB8AC3E}">
        <p14:creationId xmlns:p14="http://schemas.microsoft.com/office/powerpoint/2010/main" val="15138199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28"/>
        <p:cNvGrpSpPr/>
        <p:nvPr/>
      </p:nvGrpSpPr>
      <p:grpSpPr>
        <a:xfrm>
          <a:off x="0" y="0"/>
          <a:ext cx="0" cy="0"/>
          <a:chOff x="0" y="0"/>
          <a:chExt cx="0" cy="0"/>
        </a:xfrm>
      </p:grpSpPr>
      <p:sp>
        <p:nvSpPr>
          <p:cNvPr id="129" name="Google Shape;129;p21"/>
          <p:cNvSpPr txBox="1">
            <a:spLocks noGrp="1"/>
          </p:cNvSpPr>
          <p:nvPr>
            <p:ph type="ctrTitle" idx="4294967295"/>
          </p:nvPr>
        </p:nvSpPr>
        <p:spPr>
          <a:xfrm>
            <a:off x="685800" y="2326294"/>
            <a:ext cx="7610706" cy="2212252"/>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it-IT" sz="3600" dirty="0">
                <a:solidFill>
                  <a:schemeClr val="lt1"/>
                </a:solidFill>
              </a:rPr>
              <a:t>Studiamo qualsiasi fenomeno organizzativo, non solo le organizzazioni «formali».</a:t>
            </a:r>
            <a:br>
              <a:rPr lang="it-IT" sz="3600" dirty="0">
                <a:solidFill>
                  <a:schemeClr val="lt1"/>
                </a:solidFill>
              </a:rPr>
            </a:br>
            <a:br>
              <a:rPr lang="it-IT" sz="3600" dirty="0">
                <a:solidFill>
                  <a:schemeClr val="lt1"/>
                </a:solidFill>
              </a:rPr>
            </a:br>
            <a:r>
              <a:rPr lang="it-IT" sz="3600" u="sng" dirty="0">
                <a:solidFill>
                  <a:schemeClr val="lt1"/>
                </a:solidFill>
              </a:rPr>
              <a:t>Strutture</a:t>
            </a:r>
            <a:r>
              <a:rPr lang="it-IT" sz="3600" dirty="0">
                <a:solidFill>
                  <a:schemeClr val="lt1"/>
                </a:solidFill>
              </a:rPr>
              <a:t> organizzative e </a:t>
            </a:r>
            <a:r>
              <a:rPr lang="it-IT" sz="3600" u="sng" dirty="0">
                <a:solidFill>
                  <a:schemeClr val="lt1"/>
                </a:solidFill>
              </a:rPr>
              <a:t>processi</a:t>
            </a:r>
            <a:endParaRPr sz="3600" u="sng" dirty="0">
              <a:solidFill>
                <a:schemeClr val="lt1"/>
              </a:solidFill>
            </a:endParaRPr>
          </a:p>
        </p:txBody>
      </p:sp>
      <p:sp>
        <p:nvSpPr>
          <p:cNvPr id="131" name="Google Shape;131;p21"/>
          <p:cNvSpPr/>
          <p:nvPr/>
        </p:nvSpPr>
        <p:spPr>
          <a:xfrm>
            <a:off x="895021" y="438380"/>
            <a:ext cx="1826700" cy="1440900"/>
          </a:xfrm>
          <a:prstGeom prst="wedgeRectCallout">
            <a:avLst>
              <a:gd name="adj1" fmla="val -32904"/>
              <a:gd name="adj2" fmla="val 66457"/>
            </a:avLst>
          </a:prstGeom>
          <a:noFill/>
          <a:ln w="152400" cap="flat" cmpd="sng">
            <a:solidFill>
              <a:schemeClr val="lt1"/>
            </a:solidFill>
            <a:prstDash val="solid"/>
            <a:miter lim="8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32" name="Google Shape;132;p21"/>
          <p:cNvGrpSpPr/>
          <p:nvPr/>
        </p:nvGrpSpPr>
        <p:grpSpPr>
          <a:xfrm>
            <a:off x="1310107" y="667982"/>
            <a:ext cx="996527" cy="981695"/>
            <a:chOff x="6654650" y="3665275"/>
            <a:chExt cx="409100" cy="409125"/>
          </a:xfrm>
        </p:grpSpPr>
        <p:sp>
          <p:nvSpPr>
            <p:cNvPr id="133" name="Google Shape;133;p21"/>
            <p:cNvSpPr/>
            <p:nvPr/>
          </p:nvSpPr>
          <p:spPr>
            <a:xfrm>
              <a:off x="6808525" y="3819150"/>
              <a:ext cx="211875" cy="211900"/>
            </a:xfrm>
            <a:custGeom>
              <a:avLst/>
              <a:gdLst/>
              <a:ahLst/>
              <a:cxnLst/>
              <a:rect l="l" t="t" r="r" b="b"/>
              <a:pathLst>
                <a:path w="8475" h="8476" extrusionOk="0">
                  <a:moveTo>
                    <a:pt x="8157" y="0"/>
                  </a:moveTo>
                  <a:lnTo>
                    <a:pt x="7327" y="1075"/>
                  </a:lnTo>
                  <a:lnTo>
                    <a:pt x="6399" y="2150"/>
                  </a:lnTo>
                  <a:lnTo>
                    <a:pt x="5422" y="3249"/>
                  </a:lnTo>
                  <a:lnTo>
                    <a:pt x="4347" y="4348"/>
                  </a:lnTo>
                  <a:lnTo>
                    <a:pt x="3248" y="5422"/>
                  </a:lnTo>
                  <a:lnTo>
                    <a:pt x="2149" y="6399"/>
                  </a:lnTo>
                  <a:lnTo>
                    <a:pt x="1075" y="7327"/>
                  </a:lnTo>
                  <a:lnTo>
                    <a:pt x="0" y="8158"/>
                  </a:lnTo>
                  <a:lnTo>
                    <a:pt x="440" y="8280"/>
                  </a:lnTo>
                  <a:lnTo>
                    <a:pt x="855" y="8377"/>
                  </a:lnTo>
                  <a:lnTo>
                    <a:pt x="1294" y="8426"/>
                  </a:lnTo>
                  <a:lnTo>
                    <a:pt x="1734" y="8475"/>
                  </a:lnTo>
                  <a:lnTo>
                    <a:pt x="2174" y="8475"/>
                  </a:lnTo>
                  <a:lnTo>
                    <a:pt x="2613" y="8451"/>
                  </a:lnTo>
                  <a:lnTo>
                    <a:pt x="3028" y="8402"/>
                  </a:lnTo>
                  <a:lnTo>
                    <a:pt x="3468" y="8304"/>
                  </a:lnTo>
                  <a:lnTo>
                    <a:pt x="3883" y="8207"/>
                  </a:lnTo>
                  <a:lnTo>
                    <a:pt x="4323" y="8060"/>
                  </a:lnTo>
                  <a:lnTo>
                    <a:pt x="4714" y="7889"/>
                  </a:lnTo>
                  <a:lnTo>
                    <a:pt x="5129" y="7694"/>
                  </a:lnTo>
                  <a:lnTo>
                    <a:pt x="5520" y="7449"/>
                  </a:lnTo>
                  <a:lnTo>
                    <a:pt x="5886" y="7205"/>
                  </a:lnTo>
                  <a:lnTo>
                    <a:pt x="6252" y="6912"/>
                  </a:lnTo>
                  <a:lnTo>
                    <a:pt x="6594" y="6595"/>
                  </a:lnTo>
                  <a:lnTo>
                    <a:pt x="6912" y="6253"/>
                  </a:lnTo>
                  <a:lnTo>
                    <a:pt x="7205" y="5886"/>
                  </a:lnTo>
                  <a:lnTo>
                    <a:pt x="7449" y="5520"/>
                  </a:lnTo>
                  <a:lnTo>
                    <a:pt x="7693" y="5129"/>
                  </a:lnTo>
                  <a:lnTo>
                    <a:pt x="7889" y="4714"/>
                  </a:lnTo>
                  <a:lnTo>
                    <a:pt x="8060" y="4323"/>
                  </a:lnTo>
                  <a:lnTo>
                    <a:pt x="8206" y="3884"/>
                  </a:lnTo>
                  <a:lnTo>
                    <a:pt x="8304" y="3468"/>
                  </a:lnTo>
                  <a:lnTo>
                    <a:pt x="8402" y="3029"/>
                  </a:lnTo>
                  <a:lnTo>
                    <a:pt x="8450" y="2614"/>
                  </a:lnTo>
                  <a:lnTo>
                    <a:pt x="8475" y="2174"/>
                  </a:lnTo>
                  <a:lnTo>
                    <a:pt x="8475" y="1734"/>
                  </a:lnTo>
                  <a:lnTo>
                    <a:pt x="8426" y="1295"/>
                  </a:lnTo>
                  <a:lnTo>
                    <a:pt x="8377" y="855"/>
                  </a:lnTo>
                  <a:lnTo>
                    <a:pt x="8279" y="440"/>
                  </a:lnTo>
                  <a:lnTo>
                    <a:pt x="8157"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 name="Google Shape;134;p21"/>
            <p:cNvSpPr/>
            <p:nvPr/>
          </p:nvSpPr>
          <p:spPr>
            <a:xfrm>
              <a:off x="6654650" y="3665275"/>
              <a:ext cx="409100" cy="409125"/>
            </a:xfrm>
            <a:custGeom>
              <a:avLst/>
              <a:gdLst/>
              <a:ahLst/>
              <a:cxnLst/>
              <a:rect l="l" t="t" r="r" b="b"/>
              <a:pathLst>
                <a:path w="16364" h="16365" extrusionOk="0">
                  <a:moveTo>
                    <a:pt x="13580" y="1686"/>
                  </a:moveTo>
                  <a:lnTo>
                    <a:pt x="13677" y="1735"/>
                  </a:lnTo>
                  <a:lnTo>
                    <a:pt x="13775" y="1759"/>
                  </a:lnTo>
                  <a:lnTo>
                    <a:pt x="13848" y="1832"/>
                  </a:lnTo>
                  <a:lnTo>
                    <a:pt x="13897" y="1906"/>
                  </a:lnTo>
                  <a:lnTo>
                    <a:pt x="13946" y="1979"/>
                  </a:lnTo>
                  <a:lnTo>
                    <a:pt x="13970" y="2077"/>
                  </a:lnTo>
                  <a:lnTo>
                    <a:pt x="13995" y="2174"/>
                  </a:lnTo>
                  <a:lnTo>
                    <a:pt x="13995" y="2419"/>
                  </a:lnTo>
                  <a:lnTo>
                    <a:pt x="13922" y="2687"/>
                  </a:lnTo>
                  <a:lnTo>
                    <a:pt x="13824" y="3029"/>
                  </a:lnTo>
                  <a:lnTo>
                    <a:pt x="13677" y="3371"/>
                  </a:lnTo>
                  <a:lnTo>
                    <a:pt x="13482" y="3762"/>
                  </a:lnTo>
                  <a:lnTo>
                    <a:pt x="13238" y="4177"/>
                  </a:lnTo>
                  <a:lnTo>
                    <a:pt x="12993" y="3908"/>
                  </a:lnTo>
                  <a:lnTo>
                    <a:pt x="12749" y="3615"/>
                  </a:lnTo>
                  <a:lnTo>
                    <a:pt x="12407" y="3298"/>
                  </a:lnTo>
                  <a:lnTo>
                    <a:pt x="12041" y="3029"/>
                  </a:lnTo>
                  <a:lnTo>
                    <a:pt x="11675" y="2761"/>
                  </a:lnTo>
                  <a:lnTo>
                    <a:pt x="11308" y="2541"/>
                  </a:lnTo>
                  <a:lnTo>
                    <a:pt x="11748" y="2272"/>
                  </a:lnTo>
                  <a:lnTo>
                    <a:pt x="12187" y="2052"/>
                  </a:lnTo>
                  <a:lnTo>
                    <a:pt x="12554" y="1881"/>
                  </a:lnTo>
                  <a:lnTo>
                    <a:pt x="12920" y="1759"/>
                  </a:lnTo>
                  <a:lnTo>
                    <a:pt x="13213" y="1686"/>
                  </a:lnTo>
                  <a:close/>
                  <a:moveTo>
                    <a:pt x="9721" y="3591"/>
                  </a:moveTo>
                  <a:lnTo>
                    <a:pt x="9794" y="3615"/>
                  </a:lnTo>
                  <a:lnTo>
                    <a:pt x="9916" y="3713"/>
                  </a:lnTo>
                  <a:lnTo>
                    <a:pt x="10014" y="3835"/>
                  </a:lnTo>
                  <a:lnTo>
                    <a:pt x="10038" y="3908"/>
                  </a:lnTo>
                  <a:lnTo>
                    <a:pt x="10038" y="3982"/>
                  </a:lnTo>
                  <a:lnTo>
                    <a:pt x="10038" y="4055"/>
                  </a:lnTo>
                  <a:lnTo>
                    <a:pt x="10014" y="4128"/>
                  </a:lnTo>
                  <a:lnTo>
                    <a:pt x="9916" y="4250"/>
                  </a:lnTo>
                  <a:lnTo>
                    <a:pt x="9794" y="4348"/>
                  </a:lnTo>
                  <a:lnTo>
                    <a:pt x="9721" y="4372"/>
                  </a:lnTo>
                  <a:lnTo>
                    <a:pt x="9574" y="4372"/>
                  </a:lnTo>
                  <a:lnTo>
                    <a:pt x="9501" y="4348"/>
                  </a:lnTo>
                  <a:lnTo>
                    <a:pt x="9379" y="4250"/>
                  </a:lnTo>
                  <a:lnTo>
                    <a:pt x="9281" y="4128"/>
                  </a:lnTo>
                  <a:lnTo>
                    <a:pt x="9257" y="4055"/>
                  </a:lnTo>
                  <a:lnTo>
                    <a:pt x="9257" y="3982"/>
                  </a:lnTo>
                  <a:lnTo>
                    <a:pt x="9257" y="3908"/>
                  </a:lnTo>
                  <a:lnTo>
                    <a:pt x="9281" y="3835"/>
                  </a:lnTo>
                  <a:lnTo>
                    <a:pt x="9379" y="3713"/>
                  </a:lnTo>
                  <a:lnTo>
                    <a:pt x="9501" y="3615"/>
                  </a:lnTo>
                  <a:lnTo>
                    <a:pt x="9574" y="3591"/>
                  </a:lnTo>
                  <a:close/>
                  <a:moveTo>
                    <a:pt x="8182" y="3322"/>
                  </a:moveTo>
                  <a:lnTo>
                    <a:pt x="8304" y="3347"/>
                  </a:lnTo>
                  <a:lnTo>
                    <a:pt x="8402" y="3371"/>
                  </a:lnTo>
                  <a:lnTo>
                    <a:pt x="8500" y="3420"/>
                  </a:lnTo>
                  <a:lnTo>
                    <a:pt x="8597" y="3493"/>
                  </a:lnTo>
                  <a:lnTo>
                    <a:pt x="8671" y="3591"/>
                  </a:lnTo>
                  <a:lnTo>
                    <a:pt x="8719" y="3689"/>
                  </a:lnTo>
                  <a:lnTo>
                    <a:pt x="8768" y="3786"/>
                  </a:lnTo>
                  <a:lnTo>
                    <a:pt x="8768" y="3908"/>
                  </a:lnTo>
                  <a:lnTo>
                    <a:pt x="8768" y="4031"/>
                  </a:lnTo>
                  <a:lnTo>
                    <a:pt x="8719" y="4153"/>
                  </a:lnTo>
                  <a:lnTo>
                    <a:pt x="8671" y="4250"/>
                  </a:lnTo>
                  <a:lnTo>
                    <a:pt x="8597" y="4324"/>
                  </a:lnTo>
                  <a:lnTo>
                    <a:pt x="8500" y="4397"/>
                  </a:lnTo>
                  <a:lnTo>
                    <a:pt x="8402" y="4446"/>
                  </a:lnTo>
                  <a:lnTo>
                    <a:pt x="8304" y="4495"/>
                  </a:lnTo>
                  <a:lnTo>
                    <a:pt x="8060" y="4495"/>
                  </a:lnTo>
                  <a:lnTo>
                    <a:pt x="7962" y="4446"/>
                  </a:lnTo>
                  <a:lnTo>
                    <a:pt x="7865" y="4397"/>
                  </a:lnTo>
                  <a:lnTo>
                    <a:pt x="7767" y="4324"/>
                  </a:lnTo>
                  <a:lnTo>
                    <a:pt x="7694" y="4250"/>
                  </a:lnTo>
                  <a:lnTo>
                    <a:pt x="7645" y="4153"/>
                  </a:lnTo>
                  <a:lnTo>
                    <a:pt x="7596" y="4031"/>
                  </a:lnTo>
                  <a:lnTo>
                    <a:pt x="7596" y="3908"/>
                  </a:lnTo>
                  <a:lnTo>
                    <a:pt x="7596" y="3786"/>
                  </a:lnTo>
                  <a:lnTo>
                    <a:pt x="7645" y="3689"/>
                  </a:lnTo>
                  <a:lnTo>
                    <a:pt x="7694" y="3591"/>
                  </a:lnTo>
                  <a:lnTo>
                    <a:pt x="7767" y="3493"/>
                  </a:lnTo>
                  <a:lnTo>
                    <a:pt x="7865" y="3420"/>
                  </a:lnTo>
                  <a:lnTo>
                    <a:pt x="7962" y="3371"/>
                  </a:lnTo>
                  <a:lnTo>
                    <a:pt x="8060" y="3347"/>
                  </a:lnTo>
                  <a:lnTo>
                    <a:pt x="8182" y="3322"/>
                  </a:lnTo>
                  <a:close/>
                  <a:moveTo>
                    <a:pt x="9086" y="4763"/>
                  </a:moveTo>
                  <a:lnTo>
                    <a:pt x="9159" y="4788"/>
                  </a:lnTo>
                  <a:lnTo>
                    <a:pt x="9281" y="4885"/>
                  </a:lnTo>
                  <a:lnTo>
                    <a:pt x="9354" y="5007"/>
                  </a:lnTo>
                  <a:lnTo>
                    <a:pt x="9379" y="5081"/>
                  </a:lnTo>
                  <a:lnTo>
                    <a:pt x="9379" y="5154"/>
                  </a:lnTo>
                  <a:lnTo>
                    <a:pt x="9379" y="5227"/>
                  </a:lnTo>
                  <a:lnTo>
                    <a:pt x="9354" y="5301"/>
                  </a:lnTo>
                  <a:lnTo>
                    <a:pt x="9281" y="5423"/>
                  </a:lnTo>
                  <a:lnTo>
                    <a:pt x="9159" y="5520"/>
                  </a:lnTo>
                  <a:lnTo>
                    <a:pt x="9086" y="5545"/>
                  </a:lnTo>
                  <a:lnTo>
                    <a:pt x="8915" y="5545"/>
                  </a:lnTo>
                  <a:lnTo>
                    <a:pt x="8842" y="5520"/>
                  </a:lnTo>
                  <a:lnTo>
                    <a:pt x="8719" y="5423"/>
                  </a:lnTo>
                  <a:lnTo>
                    <a:pt x="8646" y="5301"/>
                  </a:lnTo>
                  <a:lnTo>
                    <a:pt x="8622" y="5227"/>
                  </a:lnTo>
                  <a:lnTo>
                    <a:pt x="8597" y="5154"/>
                  </a:lnTo>
                  <a:lnTo>
                    <a:pt x="8622" y="5081"/>
                  </a:lnTo>
                  <a:lnTo>
                    <a:pt x="8646" y="5007"/>
                  </a:lnTo>
                  <a:lnTo>
                    <a:pt x="8719" y="4885"/>
                  </a:lnTo>
                  <a:lnTo>
                    <a:pt x="8842" y="4788"/>
                  </a:lnTo>
                  <a:lnTo>
                    <a:pt x="8915" y="4763"/>
                  </a:lnTo>
                  <a:close/>
                  <a:moveTo>
                    <a:pt x="2540" y="11309"/>
                  </a:moveTo>
                  <a:lnTo>
                    <a:pt x="2760" y="11675"/>
                  </a:lnTo>
                  <a:lnTo>
                    <a:pt x="3029" y="12041"/>
                  </a:lnTo>
                  <a:lnTo>
                    <a:pt x="3298" y="12408"/>
                  </a:lnTo>
                  <a:lnTo>
                    <a:pt x="3615" y="12750"/>
                  </a:lnTo>
                  <a:lnTo>
                    <a:pt x="3908" y="12994"/>
                  </a:lnTo>
                  <a:lnTo>
                    <a:pt x="4177" y="13238"/>
                  </a:lnTo>
                  <a:lnTo>
                    <a:pt x="3762" y="13482"/>
                  </a:lnTo>
                  <a:lnTo>
                    <a:pt x="3371" y="13678"/>
                  </a:lnTo>
                  <a:lnTo>
                    <a:pt x="3029" y="13824"/>
                  </a:lnTo>
                  <a:lnTo>
                    <a:pt x="2687" y="13922"/>
                  </a:lnTo>
                  <a:lnTo>
                    <a:pt x="2418" y="13995"/>
                  </a:lnTo>
                  <a:lnTo>
                    <a:pt x="2174" y="13995"/>
                  </a:lnTo>
                  <a:lnTo>
                    <a:pt x="2076" y="13971"/>
                  </a:lnTo>
                  <a:lnTo>
                    <a:pt x="1979" y="13946"/>
                  </a:lnTo>
                  <a:lnTo>
                    <a:pt x="1905" y="13897"/>
                  </a:lnTo>
                  <a:lnTo>
                    <a:pt x="1832" y="13849"/>
                  </a:lnTo>
                  <a:lnTo>
                    <a:pt x="1759" y="13775"/>
                  </a:lnTo>
                  <a:lnTo>
                    <a:pt x="1734" y="13678"/>
                  </a:lnTo>
                  <a:lnTo>
                    <a:pt x="1686" y="13580"/>
                  </a:lnTo>
                  <a:lnTo>
                    <a:pt x="1686" y="13482"/>
                  </a:lnTo>
                  <a:lnTo>
                    <a:pt x="1686" y="13214"/>
                  </a:lnTo>
                  <a:lnTo>
                    <a:pt x="1759" y="12921"/>
                  </a:lnTo>
                  <a:lnTo>
                    <a:pt x="1881" y="12554"/>
                  </a:lnTo>
                  <a:lnTo>
                    <a:pt x="2052" y="12188"/>
                  </a:lnTo>
                  <a:lnTo>
                    <a:pt x="2272" y="11748"/>
                  </a:lnTo>
                  <a:lnTo>
                    <a:pt x="2540" y="11309"/>
                  </a:lnTo>
                  <a:close/>
                  <a:moveTo>
                    <a:pt x="15362" y="1"/>
                  </a:moveTo>
                  <a:lnTo>
                    <a:pt x="15094" y="25"/>
                  </a:lnTo>
                  <a:lnTo>
                    <a:pt x="14801" y="74"/>
                  </a:lnTo>
                  <a:lnTo>
                    <a:pt x="14483" y="172"/>
                  </a:lnTo>
                  <a:lnTo>
                    <a:pt x="14141" y="294"/>
                  </a:lnTo>
                  <a:lnTo>
                    <a:pt x="13775" y="440"/>
                  </a:lnTo>
                  <a:lnTo>
                    <a:pt x="13384" y="611"/>
                  </a:lnTo>
                  <a:lnTo>
                    <a:pt x="12993" y="831"/>
                  </a:lnTo>
                  <a:lnTo>
                    <a:pt x="12578" y="1051"/>
                  </a:lnTo>
                  <a:lnTo>
                    <a:pt x="11699" y="1613"/>
                  </a:lnTo>
                  <a:lnTo>
                    <a:pt x="10747" y="2272"/>
                  </a:lnTo>
                  <a:lnTo>
                    <a:pt x="10307" y="2101"/>
                  </a:lnTo>
                  <a:lnTo>
                    <a:pt x="9843" y="1955"/>
                  </a:lnTo>
                  <a:lnTo>
                    <a:pt x="9379" y="1857"/>
                  </a:lnTo>
                  <a:lnTo>
                    <a:pt x="8915" y="1784"/>
                  </a:lnTo>
                  <a:lnTo>
                    <a:pt x="8451" y="1735"/>
                  </a:lnTo>
                  <a:lnTo>
                    <a:pt x="7962" y="1735"/>
                  </a:lnTo>
                  <a:lnTo>
                    <a:pt x="7498" y="1784"/>
                  </a:lnTo>
                  <a:lnTo>
                    <a:pt x="7034" y="1832"/>
                  </a:lnTo>
                  <a:lnTo>
                    <a:pt x="6570" y="1930"/>
                  </a:lnTo>
                  <a:lnTo>
                    <a:pt x="6106" y="2077"/>
                  </a:lnTo>
                  <a:lnTo>
                    <a:pt x="5667" y="2248"/>
                  </a:lnTo>
                  <a:lnTo>
                    <a:pt x="5227" y="2443"/>
                  </a:lnTo>
                  <a:lnTo>
                    <a:pt x="4787" y="2687"/>
                  </a:lnTo>
                  <a:lnTo>
                    <a:pt x="4397" y="2980"/>
                  </a:lnTo>
                  <a:lnTo>
                    <a:pt x="4006" y="3273"/>
                  </a:lnTo>
                  <a:lnTo>
                    <a:pt x="3615" y="3615"/>
                  </a:lnTo>
                  <a:lnTo>
                    <a:pt x="3273" y="4006"/>
                  </a:lnTo>
                  <a:lnTo>
                    <a:pt x="2980" y="4397"/>
                  </a:lnTo>
                  <a:lnTo>
                    <a:pt x="2687" y="4788"/>
                  </a:lnTo>
                  <a:lnTo>
                    <a:pt x="2443" y="5227"/>
                  </a:lnTo>
                  <a:lnTo>
                    <a:pt x="2247" y="5667"/>
                  </a:lnTo>
                  <a:lnTo>
                    <a:pt x="2076" y="6107"/>
                  </a:lnTo>
                  <a:lnTo>
                    <a:pt x="1930" y="6571"/>
                  </a:lnTo>
                  <a:lnTo>
                    <a:pt x="1832" y="7035"/>
                  </a:lnTo>
                  <a:lnTo>
                    <a:pt x="1783" y="7499"/>
                  </a:lnTo>
                  <a:lnTo>
                    <a:pt x="1734" y="7963"/>
                  </a:lnTo>
                  <a:lnTo>
                    <a:pt x="1734" y="8451"/>
                  </a:lnTo>
                  <a:lnTo>
                    <a:pt x="1783" y="8915"/>
                  </a:lnTo>
                  <a:lnTo>
                    <a:pt x="1857" y="9379"/>
                  </a:lnTo>
                  <a:lnTo>
                    <a:pt x="1954" y="9843"/>
                  </a:lnTo>
                  <a:lnTo>
                    <a:pt x="2101" y="10307"/>
                  </a:lnTo>
                  <a:lnTo>
                    <a:pt x="2272" y="10747"/>
                  </a:lnTo>
                  <a:lnTo>
                    <a:pt x="1612" y="11699"/>
                  </a:lnTo>
                  <a:lnTo>
                    <a:pt x="1051" y="12579"/>
                  </a:lnTo>
                  <a:lnTo>
                    <a:pt x="831" y="12994"/>
                  </a:lnTo>
                  <a:lnTo>
                    <a:pt x="611" y="13385"/>
                  </a:lnTo>
                  <a:lnTo>
                    <a:pt x="440" y="13775"/>
                  </a:lnTo>
                  <a:lnTo>
                    <a:pt x="293" y="14142"/>
                  </a:lnTo>
                  <a:lnTo>
                    <a:pt x="171" y="14484"/>
                  </a:lnTo>
                  <a:lnTo>
                    <a:pt x="74" y="14801"/>
                  </a:lnTo>
                  <a:lnTo>
                    <a:pt x="25" y="15094"/>
                  </a:lnTo>
                  <a:lnTo>
                    <a:pt x="0" y="15363"/>
                  </a:lnTo>
                  <a:lnTo>
                    <a:pt x="0" y="15583"/>
                  </a:lnTo>
                  <a:lnTo>
                    <a:pt x="49" y="15802"/>
                  </a:lnTo>
                  <a:lnTo>
                    <a:pt x="123" y="15973"/>
                  </a:lnTo>
                  <a:lnTo>
                    <a:pt x="245" y="16120"/>
                  </a:lnTo>
                  <a:lnTo>
                    <a:pt x="342" y="16218"/>
                  </a:lnTo>
                  <a:lnTo>
                    <a:pt x="489" y="16291"/>
                  </a:lnTo>
                  <a:lnTo>
                    <a:pt x="635" y="16340"/>
                  </a:lnTo>
                  <a:lnTo>
                    <a:pt x="806" y="16364"/>
                  </a:lnTo>
                  <a:lnTo>
                    <a:pt x="1173" y="16364"/>
                  </a:lnTo>
                  <a:lnTo>
                    <a:pt x="1393" y="16315"/>
                  </a:lnTo>
                  <a:lnTo>
                    <a:pt x="1637" y="16267"/>
                  </a:lnTo>
                  <a:lnTo>
                    <a:pt x="2150" y="16120"/>
                  </a:lnTo>
                  <a:lnTo>
                    <a:pt x="2711" y="15876"/>
                  </a:lnTo>
                  <a:lnTo>
                    <a:pt x="3322" y="15583"/>
                  </a:lnTo>
                  <a:lnTo>
                    <a:pt x="3957" y="15192"/>
                  </a:lnTo>
                  <a:lnTo>
                    <a:pt x="4665" y="14752"/>
                  </a:lnTo>
                  <a:lnTo>
                    <a:pt x="5373" y="14264"/>
                  </a:lnTo>
                  <a:lnTo>
                    <a:pt x="6131" y="13702"/>
                  </a:lnTo>
                  <a:lnTo>
                    <a:pt x="6912" y="13092"/>
                  </a:lnTo>
                  <a:lnTo>
                    <a:pt x="7718" y="12432"/>
                  </a:lnTo>
                  <a:lnTo>
                    <a:pt x="8524" y="11724"/>
                  </a:lnTo>
                  <a:lnTo>
                    <a:pt x="9330" y="10967"/>
                  </a:lnTo>
                  <a:lnTo>
                    <a:pt x="10160" y="10161"/>
                  </a:lnTo>
                  <a:lnTo>
                    <a:pt x="10966" y="9330"/>
                  </a:lnTo>
                  <a:lnTo>
                    <a:pt x="11723" y="8524"/>
                  </a:lnTo>
                  <a:lnTo>
                    <a:pt x="12432" y="7718"/>
                  </a:lnTo>
                  <a:lnTo>
                    <a:pt x="13091" y="6912"/>
                  </a:lnTo>
                  <a:lnTo>
                    <a:pt x="13702" y="6131"/>
                  </a:lnTo>
                  <a:lnTo>
                    <a:pt x="14263" y="5374"/>
                  </a:lnTo>
                  <a:lnTo>
                    <a:pt x="14752" y="4666"/>
                  </a:lnTo>
                  <a:lnTo>
                    <a:pt x="15192" y="3957"/>
                  </a:lnTo>
                  <a:lnTo>
                    <a:pt x="15582" y="3322"/>
                  </a:lnTo>
                  <a:lnTo>
                    <a:pt x="15875" y="2712"/>
                  </a:lnTo>
                  <a:lnTo>
                    <a:pt x="16120" y="2150"/>
                  </a:lnTo>
                  <a:lnTo>
                    <a:pt x="16266" y="1637"/>
                  </a:lnTo>
                  <a:lnTo>
                    <a:pt x="16315" y="1393"/>
                  </a:lnTo>
                  <a:lnTo>
                    <a:pt x="16364" y="1173"/>
                  </a:lnTo>
                  <a:lnTo>
                    <a:pt x="16364" y="978"/>
                  </a:lnTo>
                  <a:lnTo>
                    <a:pt x="16364" y="807"/>
                  </a:lnTo>
                  <a:lnTo>
                    <a:pt x="16339" y="636"/>
                  </a:lnTo>
                  <a:lnTo>
                    <a:pt x="16291" y="489"/>
                  </a:lnTo>
                  <a:lnTo>
                    <a:pt x="16217" y="343"/>
                  </a:lnTo>
                  <a:lnTo>
                    <a:pt x="16120" y="245"/>
                  </a:lnTo>
                  <a:lnTo>
                    <a:pt x="15973" y="123"/>
                  </a:lnTo>
                  <a:lnTo>
                    <a:pt x="15802" y="50"/>
                  </a:lnTo>
                  <a:lnTo>
                    <a:pt x="15582"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35" name="Google Shape;135;p21"/>
          <p:cNvSpPr txBox="1">
            <a:spLocks noGrp="1"/>
          </p:cNvSpPr>
          <p:nvPr>
            <p:ph type="sldNum" idx="12"/>
          </p:nvPr>
        </p:nvSpPr>
        <p:spPr>
          <a:xfrm>
            <a:off x="4297650" y="4673651"/>
            <a:ext cx="548700" cy="3936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fld id="{00000000-1234-1234-1234-123412341234}" type="slidenum">
              <a:rPr lang="en"/>
              <a:t>19</a:t>
            </a:fld>
            <a:endParaRP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18"/>
          <p:cNvSpPr txBox="1">
            <a:spLocks noGrp="1"/>
          </p:cNvSpPr>
          <p:nvPr>
            <p:ph type="ctrTitle"/>
          </p:nvPr>
        </p:nvSpPr>
        <p:spPr>
          <a:xfrm>
            <a:off x="665225" y="1513525"/>
            <a:ext cx="5880300" cy="11598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it-IT" dirty="0">
                <a:solidFill>
                  <a:srgbClr val="2F3848"/>
                </a:solidFill>
              </a:rPr>
              <a:t>1.</a:t>
            </a:r>
          </a:p>
          <a:p>
            <a:pPr marL="0" lvl="0" indent="0" algn="l" rtl="0">
              <a:spcBef>
                <a:spcPts val="0"/>
              </a:spcBef>
              <a:spcAft>
                <a:spcPts val="0"/>
              </a:spcAft>
              <a:buNone/>
            </a:pPr>
            <a:r>
              <a:rPr lang="it-IT" dirty="0"/>
              <a:t>Che cosa sono le organizzazioni?</a:t>
            </a:r>
          </a:p>
        </p:txBody>
      </p:sp>
      <p:sp>
        <p:nvSpPr>
          <p:cNvPr id="111" name="Google Shape;111;p18"/>
          <p:cNvSpPr txBox="1">
            <a:spLocks noGrp="1"/>
          </p:cNvSpPr>
          <p:nvPr>
            <p:ph type="subTitle" idx="1"/>
          </p:nvPr>
        </p:nvSpPr>
        <p:spPr>
          <a:xfrm>
            <a:off x="854250" y="2941700"/>
            <a:ext cx="4738500" cy="7455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it-IT" dirty="0"/>
              <a:t>(e come è strutturato il corso)</a:t>
            </a:r>
            <a:endParaRP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p20"/>
          <p:cNvSpPr txBox="1">
            <a:spLocks noGrp="1"/>
          </p:cNvSpPr>
          <p:nvPr>
            <p:ph type="title"/>
          </p:nvPr>
        </p:nvSpPr>
        <p:spPr>
          <a:xfrm>
            <a:off x="832475" y="126338"/>
            <a:ext cx="7951800" cy="730200"/>
          </a:xfrm>
          <a:prstGeom prst="rect">
            <a:avLst/>
          </a:prstGeom>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GB" sz="2100" dirty="0" err="1"/>
              <a:t>Strutture</a:t>
            </a:r>
            <a:r>
              <a:rPr lang="en-GB" sz="2100" dirty="0"/>
              <a:t> e </a:t>
            </a:r>
            <a:r>
              <a:rPr lang="en-GB" sz="2100" dirty="0" err="1"/>
              <a:t>processi</a:t>
            </a:r>
            <a:endParaRPr lang="en-GB" sz="2100" dirty="0"/>
          </a:p>
        </p:txBody>
      </p:sp>
      <p:sp>
        <p:nvSpPr>
          <p:cNvPr id="123" name="Google Shape;123;p20"/>
          <p:cNvSpPr txBox="1">
            <a:spLocks noGrp="1"/>
          </p:cNvSpPr>
          <p:nvPr>
            <p:ph type="body" idx="1"/>
          </p:nvPr>
        </p:nvSpPr>
        <p:spPr>
          <a:xfrm>
            <a:off x="753150" y="1200150"/>
            <a:ext cx="7637700" cy="3725700"/>
          </a:xfrm>
          <a:prstGeom prst="rect">
            <a:avLst/>
          </a:prstGeom>
        </p:spPr>
        <p:txBody>
          <a:bodyPr spcFirstLastPara="1" wrap="square" lIns="91425" tIns="91425" rIns="91425" bIns="91425" anchor="t" anchorCtr="0">
            <a:noAutofit/>
          </a:bodyPr>
          <a:lstStyle/>
          <a:p>
            <a:pPr>
              <a:spcBef>
                <a:spcPts val="0"/>
              </a:spcBef>
            </a:pPr>
            <a:r>
              <a:rPr lang="it-IT" sz="2200" dirty="0"/>
              <a:t>Gli oggetti di analisi possono essere tanto strutture organizzative quanto processi organizzativi.</a:t>
            </a:r>
          </a:p>
          <a:p>
            <a:pPr>
              <a:spcBef>
                <a:spcPts val="0"/>
              </a:spcBef>
            </a:pPr>
            <a:r>
              <a:rPr lang="en-GB" sz="2200" dirty="0" err="1"/>
              <a:t>Struttura</a:t>
            </a:r>
            <a:r>
              <a:rPr lang="en-GB" sz="2200" dirty="0"/>
              <a:t> e </a:t>
            </a:r>
            <a:r>
              <a:rPr lang="en-GB" sz="2200" dirty="0" err="1"/>
              <a:t>processo</a:t>
            </a:r>
            <a:r>
              <a:rPr lang="en-GB" sz="2200" dirty="0"/>
              <a:t> </a:t>
            </a:r>
            <a:r>
              <a:rPr lang="en-GB" sz="2200" dirty="0" err="1"/>
              <a:t>vanno</a:t>
            </a:r>
            <a:r>
              <a:rPr lang="en-GB" sz="2200" dirty="0"/>
              <a:t> </a:t>
            </a:r>
            <a:r>
              <a:rPr lang="en-GB" sz="2200" dirty="0" err="1"/>
              <a:t>dunque</a:t>
            </a:r>
            <a:r>
              <a:rPr lang="en-GB" sz="2200" dirty="0"/>
              <a:t> </a:t>
            </a:r>
            <a:r>
              <a:rPr lang="en-GB" sz="2200" dirty="0" err="1"/>
              <a:t>visti</a:t>
            </a:r>
            <a:r>
              <a:rPr lang="en-GB" sz="2200" dirty="0"/>
              <a:t> come due </a:t>
            </a:r>
            <a:r>
              <a:rPr lang="en-GB" sz="2200" dirty="0" err="1"/>
              <a:t>aspetti</a:t>
            </a:r>
            <a:r>
              <a:rPr lang="en-GB" sz="2200" dirty="0"/>
              <a:t> </a:t>
            </a:r>
            <a:r>
              <a:rPr lang="en-GB" sz="2200" dirty="0" err="1"/>
              <a:t>della</a:t>
            </a:r>
            <a:r>
              <a:rPr lang="en-GB" sz="2200" dirty="0"/>
              <a:t> </a:t>
            </a:r>
            <a:r>
              <a:rPr lang="en-GB" sz="2200" dirty="0" err="1"/>
              <a:t>medesima</a:t>
            </a:r>
            <a:r>
              <a:rPr lang="en-GB" sz="2200" dirty="0"/>
              <a:t> </a:t>
            </a:r>
            <a:r>
              <a:rPr lang="en-GB" sz="2200" dirty="0" err="1"/>
              <a:t>realtà</a:t>
            </a:r>
            <a:r>
              <a:rPr lang="en-GB" sz="2200" dirty="0"/>
              <a:t>: la </a:t>
            </a:r>
            <a:r>
              <a:rPr lang="en-GB" sz="2200" dirty="0" err="1"/>
              <a:t>struttura</a:t>
            </a:r>
            <a:r>
              <a:rPr lang="en-GB" sz="2200" dirty="0"/>
              <a:t> </a:t>
            </a:r>
            <a:r>
              <a:rPr lang="en-GB" sz="2200" dirty="0" err="1"/>
              <a:t>è</a:t>
            </a:r>
            <a:r>
              <a:rPr lang="en-GB" sz="2200" dirty="0"/>
              <a:t> </a:t>
            </a:r>
            <a:r>
              <a:rPr lang="en-GB" sz="2200" dirty="0" err="1"/>
              <a:t>l’aspetto</a:t>
            </a:r>
            <a:r>
              <a:rPr lang="en-GB" sz="2200" dirty="0"/>
              <a:t> </a:t>
            </a:r>
            <a:r>
              <a:rPr lang="en-GB" sz="2200" dirty="0" err="1"/>
              <a:t>statico</a:t>
            </a:r>
            <a:r>
              <a:rPr lang="en-GB" sz="2200" dirty="0"/>
              <a:t> di </a:t>
            </a:r>
            <a:r>
              <a:rPr lang="en-GB" sz="2200" dirty="0" err="1"/>
              <a:t>un’organizzazione</a:t>
            </a:r>
            <a:r>
              <a:rPr lang="en-GB" sz="2200" dirty="0"/>
              <a:t> </a:t>
            </a:r>
            <a:r>
              <a:rPr lang="en-GB" sz="2200" dirty="0" err="1"/>
              <a:t>mentre</a:t>
            </a:r>
            <a:r>
              <a:rPr lang="en-GB" sz="2200" dirty="0"/>
              <a:t> il </a:t>
            </a:r>
            <a:r>
              <a:rPr lang="en-GB" sz="2200" dirty="0" err="1"/>
              <a:t>processo</a:t>
            </a:r>
            <a:r>
              <a:rPr lang="en-GB" sz="2200" dirty="0"/>
              <a:t> </a:t>
            </a:r>
            <a:r>
              <a:rPr lang="en-GB" sz="2200" dirty="0" err="1"/>
              <a:t>è</a:t>
            </a:r>
            <a:r>
              <a:rPr lang="en-GB" sz="2200" dirty="0"/>
              <a:t> il </a:t>
            </a:r>
            <a:r>
              <a:rPr lang="en-GB" sz="2200" dirty="0" err="1"/>
              <a:t>suo</a:t>
            </a:r>
            <a:r>
              <a:rPr lang="en-GB" sz="2200" dirty="0"/>
              <a:t> </a:t>
            </a:r>
            <a:r>
              <a:rPr lang="en-GB" sz="2200" dirty="0" err="1"/>
              <a:t>aspetto</a:t>
            </a:r>
            <a:r>
              <a:rPr lang="en-GB" sz="2200" dirty="0"/>
              <a:t> </a:t>
            </a:r>
            <a:r>
              <a:rPr lang="en-GB" sz="2200" dirty="0" err="1"/>
              <a:t>dinamico</a:t>
            </a:r>
            <a:r>
              <a:rPr lang="en-GB" sz="2200" dirty="0"/>
              <a:t>. </a:t>
            </a:r>
          </a:p>
          <a:p>
            <a:pPr>
              <a:spcBef>
                <a:spcPts val="0"/>
              </a:spcBef>
            </a:pPr>
            <a:r>
              <a:rPr lang="en-GB" sz="2200" dirty="0"/>
              <a:t>Questa </a:t>
            </a:r>
            <a:r>
              <a:rPr lang="en-GB" sz="2200" dirty="0" err="1"/>
              <a:t>ambivalenza</a:t>
            </a:r>
            <a:r>
              <a:rPr lang="en-GB" sz="2200" dirty="0"/>
              <a:t> </a:t>
            </a:r>
            <a:r>
              <a:rPr lang="en-GB" sz="2200" dirty="0" err="1"/>
              <a:t>può</a:t>
            </a:r>
            <a:r>
              <a:rPr lang="en-GB" sz="2200" dirty="0"/>
              <a:t> </a:t>
            </a:r>
            <a:r>
              <a:rPr lang="en-GB" sz="2200" dirty="0" err="1"/>
              <a:t>anche</a:t>
            </a:r>
            <a:r>
              <a:rPr lang="en-GB" sz="2200" dirty="0"/>
              <a:t> </a:t>
            </a:r>
            <a:r>
              <a:rPr lang="en-GB" sz="2200" dirty="0" err="1"/>
              <a:t>essere</a:t>
            </a:r>
            <a:r>
              <a:rPr lang="en-GB" sz="2200" dirty="0"/>
              <a:t> </a:t>
            </a:r>
            <a:r>
              <a:rPr lang="en-GB" sz="2200" dirty="0" err="1"/>
              <a:t>espressa</a:t>
            </a:r>
            <a:r>
              <a:rPr lang="en-GB" sz="2200" dirty="0"/>
              <a:t> </a:t>
            </a:r>
            <a:r>
              <a:rPr lang="en-GB" sz="2200" dirty="0" err="1"/>
              <a:t>dicendo</a:t>
            </a:r>
            <a:r>
              <a:rPr lang="en-GB" sz="2200" dirty="0"/>
              <a:t> </a:t>
            </a:r>
            <a:r>
              <a:rPr lang="en-GB" sz="2200" dirty="0" err="1"/>
              <a:t>che</a:t>
            </a:r>
            <a:r>
              <a:rPr lang="en-GB" sz="2200" dirty="0"/>
              <a:t> al </a:t>
            </a:r>
            <a:r>
              <a:rPr lang="en-GB" sz="2200" dirty="0" err="1"/>
              <a:t>sostantivo</a:t>
            </a:r>
            <a:r>
              <a:rPr lang="en-GB" sz="2200" dirty="0"/>
              <a:t> </a:t>
            </a:r>
            <a:r>
              <a:rPr lang="en-GB" sz="2200" i="1" dirty="0" err="1"/>
              <a:t>organizzazione</a:t>
            </a:r>
            <a:r>
              <a:rPr lang="en-GB" sz="2200" i="1" dirty="0"/>
              <a:t> </a:t>
            </a:r>
            <a:r>
              <a:rPr lang="en-GB" sz="2200" dirty="0"/>
              <a:t>(</a:t>
            </a:r>
            <a:r>
              <a:rPr lang="en-GB" sz="2200" dirty="0" err="1"/>
              <a:t>struttura</a:t>
            </a:r>
            <a:r>
              <a:rPr lang="en-GB" sz="2200" dirty="0"/>
              <a:t>) </a:t>
            </a:r>
            <a:r>
              <a:rPr lang="en-GB" sz="2200" dirty="0" err="1"/>
              <a:t>si</a:t>
            </a:r>
            <a:r>
              <a:rPr lang="en-GB" sz="2200" dirty="0"/>
              <a:t> </a:t>
            </a:r>
            <a:r>
              <a:rPr lang="en-GB" sz="2200" dirty="0" err="1"/>
              <a:t>affianca</a:t>
            </a:r>
            <a:r>
              <a:rPr lang="en-GB" sz="2200" dirty="0"/>
              <a:t> il verbo </a:t>
            </a:r>
            <a:r>
              <a:rPr lang="en-GB" sz="2200" i="1" dirty="0" err="1"/>
              <a:t>organizzare</a:t>
            </a:r>
            <a:r>
              <a:rPr lang="en-GB" sz="2200" i="1" dirty="0"/>
              <a:t> </a:t>
            </a:r>
            <a:r>
              <a:rPr lang="en-GB" sz="2200" dirty="0"/>
              <a:t>(</a:t>
            </a:r>
            <a:r>
              <a:rPr lang="en-GB" sz="2200" dirty="0" err="1"/>
              <a:t>processo</a:t>
            </a:r>
            <a:r>
              <a:rPr lang="en-GB" sz="2200" dirty="0"/>
              <a:t>). Si </a:t>
            </a:r>
            <a:r>
              <a:rPr lang="en-GB" sz="2200" dirty="0" err="1"/>
              <a:t>deve</a:t>
            </a:r>
            <a:r>
              <a:rPr lang="en-GB" sz="2200" dirty="0"/>
              <a:t> </a:t>
            </a:r>
            <a:r>
              <a:rPr lang="en-GB" sz="2200" dirty="0" err="1"/>
              <a:t>abbandonare</a:t>
            </a:r>
            <a:r>
              <a:rPr lang="en-GB" sz="2200" dirty="0"/>
              <a:t> </a:t>
            </a:r>
            <a:r>
              <a:rPr lang="en-GB" sz="2200" dirty="0" err="1"/>
              <a:t>l’idea</a:t>
            </a:r>
            <a:r>
              <a:rPr lang="en-GB" sz="2200" dirty="0"/>
              <a:t> </a:t>
            </a:r>
            <a:r>
              <a:rPr lang="en-GB" sz="2200" dirty="0" err="1"/>
              <a:t>tradizionale</a:t>
            </a:r>
            <a:r>
              <a:rPr lang="en-GB" sz="2200" dirty="0"/>
              <a:t> </a:t>
            </a:r>
            <a:r>
              <a:rPr lang="en-GB" sz="2200" dirty="0" err="1"/>
              <a:t>che</a:t>
            </a:r>
            <a:r>
              <a:rPr lang="en-GB" sz="2200" dirty="0"/>
              <a:t> le </a:t>
            </a:r>
            <a:r>
              <a:rPr lang="en-GB" sz="2200" dirty="0" err="1"/>
              <a:t>organizzazioni</a:t>
            </a:r>
            <a:r>
              <a:rPr lang="en-GB" sz="2200" dirty="0"/>
              <a:t> </a:t>
            </a:r>
            <a:r>
              <a:rPr lang="en-GB" sz="2200" dirty="0" err="1"/>
              <a:t>siano</a:t>
            </a:r>
            <a:r>
              <a:rPr lang="en-GB" sz="2200" dirty="0"/>
              <a:t> </a:t>
            </a:r>
            <a:r>
              <a:rPr lang="en-GB" sz="2200" dirty="0" err="1"/>
              <a:t>delle</a:t>
            </a:r>
            <a:r>
              <a:rPr lang="en-GB" sz="2200" dirty="0"/>
              <a:t> </a:t>
            </a:r>
            <a:r>
              <a:rPr lang="en-GB" sz="2200" dirty="0" err="1"/>
              <a:t>realtà</a:t>
            </a:r>
            <a:r>
              <a:rPr lang="en-GB" sz="2200" dirty="0"/>
              <a:t> </a:t>
            </a:r>
            <a:r>
              <a:rPr lang="en-GB" sz="2200" dirty="0" err="1"/>
              <a:t>preesistenti</a:t>
            </a:r>
            <a:r>
              <a:rPr lang="en-GB" sz="2200" dirty="0"/>
              <a:t> e </a:t>
            </a:r>
            <a:r>
              <a:rPr lang="en-GB" sz="2200" dirty="0" err="1"/>
              <a:t>indipendenti</a:t>
            </a:r>
            <a:r>
              <a:rPr lang="en-GB" sz="2200" dirty="0"/>
              <a:t> </a:t>
            </a:r>
            <a:r>
              <a:rPr lang="en-GB" sz="2200" dirty="0" err="1"/>
              <a:t>dalle</a:t>
            </a:r>
            <a:r>
              <a:rPr lang="en-GB" sz="2200" dirty="0"/>
              <a:t> </a:t>
            </a:r>
            <a:r>
              <a:rPr lang="en-GB" sz="2200" dirty="0" err="1"/>
              <a:t>persone</a:t>
            </a:r>
            <a:r>
              <a:rPr lang="en-GB" sz="2200" dirty="0"/>
              <a:t>.</a:t>
            </a:r>
            <a:endParaRPr lang="it-IT" sz="2200" dirty="0"/>
          </a:p>
        </p:txBody>
      </p:sp>
      <p:sp>
        <p:nvSpPr>
          <p:cNvPr id="124" name="Google Shape;124;p20"/>
          <p:cNvSpPr txBox="1">
            <a:spLocks noGrp="1"/>
          </p:cNvSpPr>
          <p:nvPr>
            <p:ph type="sldNum" idx="12"/>
          </p:nvPr>
        </p:nvSpPr>
        <p:spPr>
          <a:xfrm>
            <a:off x="4297650" y="4673651"/>
            <a:ext cx="548700" cy="3936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endParaRPr dirty="0"/>
          </a:p>
        </p:txBody>
      </p:sp>
      <p:sp>
        <p:nvSpPr>
          <p:cNvPr id="2" name="TextBox 1">
            <a:extLst>
              <a:ext uri="{FF2B5EF4-FFF2-40B4-BE49-F238E27FC236}">
                <a16:creationId xmlns:a16="http://schemas.microsoft.com/office/drawing/2014/main" id="{CAB157AD-3E51-1748-B100-7C4EC297D9C8}"/>
              </a:ext>
            </a:extLst>
          </p:cNvPr>
          <p:cNvSpPr txBox="1"/>
          <p:nvPr/>
        </p:nvSpPr>
        <p:spPr>
          <a:xfrm>
            <a:off x="1299990" y="429658"/>
            <a:ext cx="184731" cy="307777"/>
          </a:xfrm>
          <a:prstGeom prst="rect">
            <a:avLst/>
          </a:prstGeom>
          <a:noFill/>
        </p:spPr>
        <p:txBody>
          <a:bodyPr wrap="none" rtlCol="0">
            <a:spAutoFit/>
          </a:bodyPr>
          <a:lstStyle/>
          <a:p>
            <a:endParaRPr lang="it-IT" dirty="0"/>
          </a:p>
        </p:txBody>
      </p:sp>
    </p:spTree>
    <p:extLst>
      <p:ext uri="{BB962C8B-B14F-4D97-AF65-F5344CB8AC3E}">
        <p14:creationId xmlns:p14="http://schemas.microsoft.com/office/powerpoint/2010/main" val="112248585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p20"/>
          <p:cNvSpPr txBox="1">
            <a:spLocks noGrp="1"/>
          </p:cNvSpPr>
          <p:nvPr>
            <p:ph type="title"/>
          </p:nvPr>
        </p:nvSpPr>
        <p:spPr>
          <a:xfrm>
            <a:off x="832475" y="126338"/>
            <a:ext cx="7951800" cy="730200"/>
          </a:xfrm>
          <a:prstGeom prst="rect">
            <a:avLst/>
          </a:prstGeom>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GB" sz="2100" dirty="0" err="1"/>
              <a:t>Strutture</a:t>
            </a:r>
            <a:r>
              <a:rPr lang="en-GB" sz="2100" dirty="0"/>
              <a:t> e </a:t>
            </a:r>
            <a:r>
              <a:rPr lang="en-GB" sz="2100" dirty="0" err="1"/>
              <a:t>processi</a:t>
            </a:r>
            <a:endParaRPr lang="en-GB" sz="2100" dirty="0"/>
          </a:p>
        </p:txBody>
      </p:sp>
      <p:sp>
        <p:nvSpPr>
          <p:cNvPr id="123" name="Google Shape;123;p20"/>
          <p:cNvSpPr txBox="1">
            <a:spLocks noGrp="1"/>
          </p:cNvSpPr>
          <p:nvPr>
            <p:ph type="body" idx="1"/>
          </p:nvPr>
        </p:nvSpPr>
        <p:spPr>
          <a:xfrm>
            <a:off x="753150" y="1200150"/>
            <a:ext cx="7637700" cy="3725700"/>
          </a:xfrm>
          <a:prstGeom prst="rect">
            <a:avLst/>
          </a:prstGeom>
        </p:spPr>
        <p:txBody>
          <a:bodyPr spcFirstLastPara="1" wrap="square" lIns="91425" tIns="91425" rIns="91425" bIns="91425" anchor="t" anchorCtr="0">
            <a:noAutofit/>
          </a:bodyPr>
          <a:lstStyle/>
          <a:p>
            <a:r>
              <a:rPr lang="en-GB" dirty="0"/>
              <a:t>Da un </a:t>
            </a:r>
            <a:r>
              <a:rPr lang="en-GB" dirty="0" err="1"/>
              <a:t>lato</a:t>
            </a:r>
            <a:r>
              <a:rPr lang="en-GB" dirty="0"/>
              <a:t> le </a:t>
            </a:r>
            <a:r>
              <a:rPr lang="en-GB" dirty="0" err="1"/>
              <a:t>organizzazioni</a:t>
            </a:r>
            <a:r>
              <a:rPr lang="en-GB" dirty="0"/>
              <a:t> in </a:t>
            </a:r>
            <a:r>
              <a:rPr lang="en-GB" dirty="0" err="1"/>
              <a:t>quanto</a:t>
            </a:r>
            <a:r>
              <a:rPr lang="en-GB" dirty="0"/>
              <a:t> </a:t>
            </a:r>
            <a:r>
              <a:rPr lang="en-GB" dirty="0" err="1"/>
              <a:t>strutture</a:t>
            </a:r>
            <a:r>
              <a:rPr lang="en-GB" dirty="0"/>
              <a:t> </a:t>
            </a:r>
            <a:r>
              <a:rPr lang="en-GB" dirty="0" err="1"/>
              <a:t>condizionano</a:t>
            </a:r>
            <a:r>
              <a:rPr lang="en-GB" dirty="0"/>
              <a:t> </a:t>
            </a:r>
            <a:r>
              <a:rPr lang="en-GB" dirty="0" err="1"/>
              <a:t>l’azione</a:t>
            </a:r>
            <a:r>
              <a:rPr lang="en-GB" dirty="0"/>
              <a:t> </a:t>
            </a:r>
            <a:r>
              <a:rPr lang="en-GB" dirty="0" err="1"/>
              <a:t>dei</a:t>
            </a:r>
            <a:r>
              <a:rPr lang="en-GB" dirty="0"/>
              <a:t> </a:t>
            </a:r>
            <a:r>
              <a:rPr lang="en-GB" dirty="0" err="1"/>
              <a:t>soggetti</a:t>
            </a:r>
            <a:r>
              <a:rPr lang="en-GB" dirty="0"/>
              <a:t> </a:t>
            </a:r>
            <a:r>
              <a:rPr lang="en-GB" dirty="0" err="1"/>
              <a:t>attraverso</a:t>
            </a:r>
            <a:r>
              <a:rPr lang="en-GB" dirty="0"/>
              <a:t> </a:t>
            </a:r>
            <a:r>
              <a:rPr lang="en-GB" dirty="0" err="1"/>
              <a:t>vincoli</a:t>
            </a:r>
            <a:r>
              <a:rPr lang="en-GB" dirty="0"/>
              <a:t> </a:t>
            </a:r>
            <a:r>
              <a:rPr lang="en-GB" dirty="0" err="1"/>
              <a:t>normativi</a:t>
            </a:r>
            <a:r>
              <a:rPr lang="en-GB" dirty="0"/>
              <a:t>, </a:t>
            </a:r>
            <a:r>
              <a:rPr lang="en-GB" dirty="0" err="1"/>
              <a:t>tecnici</a:t>
            </a:r>
            <a:r>
              <a:rPr lang="en-GB" dirty="0"/>
              <a:t>, economici e </a:t>
            </a:r>
            <a:r>
              <a:rPr lang="en-GB" dirty="0" err="1"/>
              <a:t>culturali</a:t>
            </a:r>
            <a:r>
              <a:rPr lang="en-GB" dirty="0"/>
              <a:t>; </a:t>
            </a:r>
            <a:r>
              <a:rPr lang="en-GB" dirty="0" err="1"/>
              <a:t>dall’altro</a:t>
            </a:r>
            <a:r>
              <a:rPr lang="en-GB" dirty="0"/>
              <a:t> </a:t>
            </a:r>
            <a:r>
              <a:rPr lang="en-GB" dirty="0" err="1"/>
              <a:t>lato</a:t>
            </a:r>
            <a:r>
              <a:rPr lang="en-GB" dirty="0"/>
              <a:t> </a:t>
            </a:r>
            <a:r>
              <a:rPr lang="en-GB" dirty="0" err="1"/>
              <a:t>i</a:t>
            </a:r>
            <a:r>
              <a:rPr lang="en-GB" dirty="0"/>
              <a:t> </a:t>
            </a:r>
            <a:r>
              <a:rPr lang="en-GB" dirty="0" err="1"/>
              <a:t>soggetti</a:t>
            </a:r>
            <a:r>
              <a:rPr lang="en-GB" dirty="0"/>
              <a:t> </a:t>
            </a:r>
            <a:r>
              <a:rPr lang="en-GB" dirty="0" err="1"/>
              <a:t>nel</a:t>
            </a:r>
            <a:r>
              <a:rPr lang="en-GB" dirty="0"/>
              <a:t> modo in cui </a:t>
            </a:r>
            <a:r>
              <a:rPr lang="en-GB" dirty="0" err="1"/>
              <a:t>interpretano</a:t>
            </a:r>
            <a:r>
              <a:rPr lang="en-GB" dirty="0"/>
              <a:t> e </a:t>
            </a:r>
            <a:r>
              <a:rPr lang="en-GB" dirty="0" err="1"/>
              <a:t>modificano</a:t>
            </a:r>
            <a:r>
              <a:rPr lang="en-GB" dirty="0"/>
              <a:t> </a:t>
            </a:r>
            <a:r>
              <a:rPr lang="en-GB" dirty="0" err="1"/>
              <a:t>quei</a:t>
            </a:r>
            <a:r>
              <a:rPr lang="en-GB" dirty="0"/>
              <a:t> </a:t>
            </a:r>
            <a:r>
              <a:rPr lang="en-GB" dirty="0" err="1"/>
              <a:t>vincoli</a:t>
            </a:r>
            <a:r>
              <a:rPr lang="en-GB" dirty="0"/>
              <a:t> </a:t>
            </a:r>
            <a:r>
              <a:rPr lang="en-GB" dirty="0" err="1"/>
              <a:t>mettono</a:t>
            </a:r>
            <a:r>
              <a:rPr lang="en-GB" dirty="0"/>
              <a:t> in </a:t>
            </a:r>
            <a:r>
              <a:rPr lang="en-GB" dirty="0" err="1"/>
              <a:t>atto</a:t>
            </a:r>
            <a:r>
              <a:rPr lang="en-GB" dirty="0"/>
              <a:t> un </a:t>
            </a:r>
            <a:r>
              <a:rPr lang="en-GB" dirty="0" err="1"/>
              <a:t>processo</a:t>
            </a:r>
            <a:r>
              <a:rPr lang="en-GB" dirty="0"/>
              <a:t> </a:t>
            </a:r>
            <a:r>
              <a:rPr lang="en-GB" dirty="0" err="1"/>
              <a:t>che</a:t>
            </a:r>
            <a:r>
              <a:rPr lang="en-GB" dirty="0"/>
              <a:t> </a:t>
            </a:r>
            <a:r>
              <a:rPr lang="en-GB" dirty="0" err="1"/>
              <a:t>giorno</a:t>
            </a:r>
            <a:r>
              <a:rPr lang="en-GB" dirty="0"/>
              <a:t> per </a:t>
            </a:r>
            <a:r>
              <a:rPr lang="en-GB" dirty="0" err="1"/>
              <a:t>giorno</a:t>
            </a:r>
            <a:r>
              <a:rPr lang="en-GB" dirty="0"/>
              <a:t> </a:t>
            </a:r>
            <a:r>
              <a:rPr lang="en-GB" dirty="0" err="1"/>
              <a:t>riproduce</a:t>
            </a:r>
            <a:r>
              <a:rPr lang="en-GB" dirty="0"/>
              <a:t> (e </a:t>
            </a:r>
            <a:r>
              <a:rPr lang="en-GB" dirty="0" err="1"/>
              <a:t>modifica</a:t>
            </a:r>
            <a:r>
              <a:rPr lang="en-GB" dirty="0"/>
              <a:t>) quelle </a:t>
            </a:r>
            <a:r>
              <a:rPr lang="en-GB" dirty="0" err="1"/>
              <a:t>organizzazioni</a:t>
            </a:r>
            <a:r>
              <a:rPr lang="en-GB" dirty="0"/>
              <a:t>.  </a:t>
            </a:r>
            <a:r>
              <a:rPr lang="en-GB"/>
              <a:t>È </a:t>
            </a:r>
            <a:r>
              <a:rPr lang="en-GB" dirty="0" err="1"/>
              <a:t>un’acquisizione</a:t>
            </a:r>
            <a:r>
              <a:rPr lang="en-GB" dirty="0"/>
              <a:t> </a:t>
            </a:r>
            <a:r>
              <a:rPr lang="en-GB" dirty="0" err="1"/>
              <a:t>recente</a:t>
            </a:r>
            <a:r>
              <a:rPr lang="en-GB" dirty="0"/>
              <a:t> ma </a:t>
            </a:r>
            <a:r>
              <a:rPr lang="en-GB" dirty="0" err="1"/>
              <a:t>fondamentale</a:t>
            </a:r>
            <a:r>
              <a:rPr lang="en-GB" dirty="0"/>
              <a:t> per la </a:t>
            </a:r>
            <a:r>
              <a:rPr lang="en-GB" dirty="0" err="1"/>
              <a:t>comprensione</a:t>
            </a:r>
            <a:r>
              <a:rPr lang="en-GB" dirty="0"/>
              <a:t> </a:t>
            </a:r>
            <a:r>
              <a:rPr lang="en-GB" dirty="0" err="1"/>
              <a:t>sociologica</a:t>
            </a:r>
            <a:endParaRPr lang="en-GB" dirty="0"/>
          </a:p>
          <a:p>
            <a:r>
              <a:rPr lang="en-GB" dirty="0" err="1"/>
              <a:t>Questo</a:t>
            </a:r>
            <a:r>
              <a:rPr lang="en-GB" dirty="0"/>
              <a:t> </a:t>
            </a:r>
            <a:r>
              <a:rPr lang="en-GB" dirty="0" err="1"/>
              <a:t>incessante</a:t>
            </a:r>
            <a:r>
              <a:rPr lang="en-GB" dirty="0"/>
              <a:t> </a:t>
            </a:r>
            <a:r>
              <a:rPr lang="en-GB" dirty="0" err="1"/>
              <a:t>processo</a:t>
            </a:r>
            <a:r>
              <a:rPr lang="en-GB" dirty="0"/>
              <a:t> di </a:t>
            </a:r>
            <a:r>
              <a:rPr lang="en-GB" dirty="0" err="1"/>
              <a:t>costruzione</a:t>
            </a:r>
            <a:r>
              <a:rPr lang="en-GB" dirty="0"/>
              <a:t> </a:t>
            </a:r>
            <a:r>
              <a:rPr lang="en-GB" dirty="0" err="1"/>
              <a:t>viene</a:t>
            </a:r>
            <a:r>
              <a:rPr lang="en-GB" dirty="0"/>
              <a:t> </a:t>
            </a:r>
            <a:r>
              <a:rPr lang="en-GB" dirty="0" err="1"/>
              <a:t>chiamato</a:t>
            </a:r>
            <a:r>
              <a:rPr lang="en-GB" dirty="0"/>
              <a:t> </a:t>
            </a:r>
            <a:r>
              <a:rPr lang="en-GB" i="1" dirty="0" err="1"/>
              <a:t>strutturazione</a:t>
            </a:r>
            <a:r>
              <a:rPr lang="en-GB" i="1" dirty="0"/>
              <a:t>. </a:t>
            </a:r>
            <a:endParaRPr lang="it-IT" sz="2200" dirty="0"/>
          </a:p>
        </p:txBody>
      </p:sp>
      <p:sp>
        <p:nvSpPr>
          <p:cNvPr id="124" name="Google Shape;124;p20"/>
          <p:cNvSpPr txBox="1">
            <a:spLocks noGrp="1"/>
          </p:cNvSpPr>
          <p:nvPr>
            <p:ph type="sldNum" idx="12"/>
          </p:nvPr>
        </p:nvSpPr>
        <p:spPr>
          <a:xfrm>
            <a:off x="4297650" y="4673651"/>
            <a:ext cx="548700" cy="3936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endParaRPr dirty="0"/>
          </a:p>
        </p:txBody>
      </p:sp>
      <p:sp>
        <p:nvSpPr>
          <p:cNvPr id="2" name="TextBox 1">
            <a:extLst>
              <a:ext uri="{FF2B5EF4-FFF2-40B4-BE49-F238E27FC236}">
                <a16:creationId xmlns:a16="http://schemas.microsoft.com/office/drawing/2014/main" id="{CAB157AD-3E51-1748-B100-7C4EC297D9C8}"/>
              </a:ext>
            </a:extLst>
          </p:cNvPr>
          <p:cNvSpPr txBox="1"/>
          <p:nvPr/>
        </p:nvSpPr>
        <p:spPr>
          <a:xfrm>
            <a:off x="1299990" y="429658"/>
            <a:ext cx="184731" cy="307777"/>
          </a:xfrm>
          <a:prstGeom prst="rect">
            <a:avLst/>
          </a:prstGeom>
          <a:noFill/>
        </p:spPr>
        <p:txBody>
          <a:bodyPr wrap="none" rtlCol="0">
            <a:spAutoFit/>
          </a:bodyPr>
          <a:lstStyle/>
          <a:p>
            <a:endParaRPr lang="it-IT" dirty="0"/>
          </a:p>
        </p:txBody>
      </p:sp>
    </p:spTree>
    <p:extLst>
      <p:ext uri="{BB962C8B-B14F-4D97-AF65-F5344CB8AC3E}">
        <p14:creationId xmlns:p14="http://schemas.microsoft.com/office/powerpoint/2010/main" val="9963270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p20"/>
          <p:cNvSpPr txBox="1">
            <a:spLocks noGrp="1"/>
          </p:cNvSpPr>
          <p:nvPr>
            <p:ph type="title"/>
          </p:nvPr>
        </p:nvSpPr>
        <p:spPr>
          <a:xfrm>
            <a:off x="832475" y="126338"/>
            <a:ext cx="7951800" cy="730200"/>
          </a:xfrm>
          <a:prstGeom prst="rect">
            <a:avLst/>
          </a:prstGeom>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GB" dirty="0"/>
              <a:t>Il “senso” del volume</a:t>
            </a:r>
          </a:p>
        </p:txBody>
      </p:sp>
      <p:sp>
        <p:nvSpPr>
          <p:cNvPr id="123" name="Google Shape;123;p20"/>
          <p:cNvSpPr txBox="1">
            <a:spLocks noGrp="1"/>
          </p:cNvSpPr>
          <p:nvPr>
            <p:ph type="body" idx="1"/>
          </p:nvPr>
        </p:nvSpPr>
        <p:spPr>
          <a:xfrm>
            <a:off x="753150" y="1200150"/>
            <a:ext cx="7637700" cy="3725700"/>
          </a:xfrm>
          <a:prstGeom prst="rect">
            <a:avLst/>
          </a:prstGeom>
        </p:spPr>
        <p:txBody>
          <a:bodyPr spcFirstLastPara="1" wrap="square" lIns="91425" tIns="91425" rIns="91425" bIns="91425" anchor="t" anchorCtr="0">
            <a:noAutofit/>
          </a:bodyPr>
          <a:lstStyle/>
          <a:p>
            <a:pPr marL="457200" lvl="0" indent="-381000" algn="l" rtl="0">
              <a:spcBef>
                <a:spcPts val="0"/>
              </a:spcBef>
              <a:spcAft>
                <a:spcPts val="0"/>
              </a:spcAft>
              <a:buSzPts val="2400"/>
              <a:buChar char="▪"/>
            </a:pPr>
            <a:r>
              <a:rPr lang="it-IT" dirty="0"/>
              <a:t>Il volume di Bonazzi è strutturato in 5 aree tematiche</a:t>
            </a:r>
          </a:p>
          <a:p>
            <a:pPr>
              <a:spcBef>
                <a:spcPts val="0"/>
              </a:spcBef>
              <a:buFont typeface="Source Sans Pro" panose="020B0503030403020204" pitchFamily="34" charset="0"/>
              <a:buChar char="▪"/>
            </a:pPr>
            <a:r>
              <a:rPr lang="it-IT" dirty="0"/>
              <a:t>Ogni filone nasce da uno o più autori importanti</a:t>
            </a:r>
          </a:p>
          <a:p>
            <a:pPr>
              <a:spcBef>
                <a:spcPts val="0"/>
              </a:spcBef>
              <a:buFont typeface="Source Sans Pro" panose="020B0503030403020204" pitchFamily="34" charset="0"/>
              <a:buChar char="▪"/>
            </a:pPr>
            <a:r>
              <a:rPr lang="it-IT" dirty="0"/>
              <a:t>A ogni filone corrisponde un capitolo del libro</a:t>
            </a:r>
          </a:p>
          <a:p>
            <a:pPr>
              <a:spcBef>
                <a:spcPts val="0"/>
              </a:spcBef>
              <a:buFont typeface="Source Sans Pro" panose="020B0503030403020204" pitchFamily="34" charset="0"/>
              <a:buChar char="▪"/>
            </a:pPr>
            <a:endParaRPr lang="it-IT" dirty="0"/>
          </a:p>
          <a:p>
            <a:pPr>
              <a:spcBef>
                <a:spcPts val="0"/>
              </a:spcBef>
              <a:buFont typeface="Source Sans Pro" panose="020B0503030403020204" pitchFamily="34" charset="0"/>
              <a:buChar char="▪"/>
            </a:pPr>
            <a:r>
              <a:rPr lang="it-IT" dirty="0"/>
              <a:t>Superare la vecchia idea delle organizzazioni viste come strutture formali distinte da quelle informali e si sottolinea l’importanza dei processi di organizzazione (l’organizzare).</a:t>
            </a:r>
          </a:p>
        </p:txBody>
      </p:sp>
      <p:sp>
        <p:nvSpPr>
          <p:cNvPr id="124" name="Google Shape;124;p20"/>
          <p:cNvSpPr txBox="1">
            <a:spLocks noGrp="1"/>
          </p:cNvSpPr>
          <p:nvPr>
            <p:ph type="sldNum" idx="12"/>
          </p:nvPr>
        </p:nvSpPr>
        <p:spPr>
          <a:xfrm>
            <a:off x="4297650" y="4673651"/>
            <a:ext cx="548700" cy="3936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fld id="{00000000-1234-1234-1234-123412341234}" type="slidenum">
              <a:rPr lang="en"/>
              <a:t>3</a:t>
            </a:fld>
            <a:endParaRPr/>
          </a:p>
        </p:txBody>
      </p:sp>
    </p:spTree>
    <p:extLst>
      <p:ext uri="{BB962C8B-B14F-4D97-AF65-F5344CB8AC3E}">
        <p14:creationId xmlns:p14="http://schemas.microsoft.com/office/powerpoint/2010/main" val="1847264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p20"/>
          <p:cNvSpPr txBox="1">
            <a:spLocks noGrp="1"/>
          </p:cNvSpPr>
          <p:nvPr>
            <p:ph type="title"/>
          </p:nvPr>
        </p:nvSpPr>
        <p:spPr>
          <a:xfrm>
            <a:off x="832475" y="126338"/>
            <a:ext cx="7951800" cy="730200"/>
          </a:xfrm>
          <a:prstGeom prst="rect">
            <a:avLst/>
          </a:prstGeom>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GB" dirty="0"/>
              <a:t>La </a:t>
            </a:r>
            <a:r>
              <a:rPr lang="en-GB" dirty="0" err="1"/>
              <a:t>molteplicità</a:t>
            </a:r>
            <a:r>
              <a:rPr lang="en-GB" dirty="0"/>
              <a:t> </a:t>
            </a:r>
            <a:r>
              <a:rPr lang="en-GB" dirty="0" err="1"/>
              <a:t>delle</a:t>
            </a:r>
            <a:r>
              <a:rPr lang="en-GB" dirty="0"/>
              <a:t> </a:t>
            </a:r>
            <a:r>
              <a:rPr lang="en-GB" dirty="0" err="1"/>
              <a:t>organizzazioni</a:t>
            </a:r>
            <a:endParaRPr lang="en-GB" dirty="0"/>
          </a:p>
        </p:txBody>
      </p:sp>
      <p:sp>
        <p:nvSpPr>
          <p:cNvPr id="123" name="Google Shape;123;p20"/>
          <p:cNvSpPr txBox="1">
            <a:spLocks noGrp="1"/>
          </p:cNvSpPr>
          <p:nvPr>
            <p:ph type="body" idx="1"/>
          </p:nvPr>
        </p:nvSpPr>
        <p:spPr>
          <a:xfrm>
            <a:off x="753150" y="1200150"/>
            <a:ext cx="7637700" cy="3725700"/>
          </a:xfrm>
          <a:prstGeom prst="rect">
            <a:avLst/>
          </a:prstGeom>
        </p:spPr>
        <p:txBody>
          <a:bodyPr spcFirstLastPara="1" wrap="square" lIns="91425" tIns="91425" rIns="91425" bIns="91425" anchor="t" anchorCtr="0">
            <a:noAutofit/>
          </a:bodyPr>
          <a:lstStyle/>
          <a:p>
            <a:pPr marL="457200" lvl="0" indent="-381000" algn="l" rtl="0">
              <a:spcBef>
                <a:spcPts val="0"/>
              </a:spcBef>
              <a:spcAft>
                <a:spcPts val="0"/>
              </a:spcAft>
              <a:buSzPts val="2400"/>
              <a:buChar char="▪"/>
            </a:pPr>
            <a:r>
              <a:rPr lang="it-IT" dirty="0"/>
              <a:t>Ospedali, banche, esercito, ONU, i gesuiti… ma non solo.</a:t>
            </a:r>
          </a:p>
          <a:p>
            <a:pPr marL="457200" lvl="0" indent="-381000" algn="l" rtl="0">
              <a:spcBef>
                <a:spcPts val="0"/>
              </a:spcBef>
              <a:spcAft>
                <a:spcPts val="0"/>
              </a:spcAft>
              <a:buSzPts val="2400"/>
              <a:buChar char="▪"/>
            </a:pPr>
            <a:r>
              <a:rPr lang="it-IT" dirty="0"/>
              <a:t>Burocrazia e gerarchia sembrano tratti di tutte le organizzazioni, ma non è sempre così.</a:t>
            </a:r>
          </a:p>
          <a:p>
            <a:pPr marL="457200" lvl="0" indent="-381000" algn="l" rtl="0">
              <a:spcBef>
                <a:spcPts val="0"/>
              </a:spcBef>
              <a:spcAft>
                <a:spcPts val="0"/>
              </a:spcAft>
              <a:buSzPts val="2400"/>
              <a:buChar char="▪"/>
            </a:pPr>
            <a:r>
              <a:rPr lang="it-IT" dirty="0"/>
              <a:t>Burocrazia e gerarchia non sono sempre e soltanto sinonimi di organizzazione. </a:t>
            </a:r>
          </a:p>
        </p:txBody>
      </p:sp>
      <p:sp>
        <p:nvSpPr>
          <p:cNvPr id="124" name="Google Shape;124;p20"/>
          <p:cNvSpPr txBox="1">
            <a:spLocks noGrp="1"/>
          </p:cNvSpPr>
          <p:nvPr>
            <p:ph type="sldNum" idx="12"/>
          </p:nvPr>
        </p:nvSpPr>
        <p:spPr>
          <a:xfrm>
            <a:off x="4297650" y="4673651"/>
            <a:ext cx="548700" cy="3936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fld id="{00000000-1234-1234-1234-123412341234}" type="slidenum">
              <a:rPr lang="en"/>
              <a:t>4</a:t>
            </a:fld>
            <a:endParaRPr/>
          </a:p>
        </p:txBody>
      </p:sp>
    </p:spTree>
    <p:extLst>
      <p:ext uri="{BB962C8B-B14F-4D97-AF65-F5344CB8AC3E}">
        <p14:creationId xmlns:p14="http://schemas.microsoft.com/office/powerpoint/2010/main" val="18459836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p20"/>
          <p:cNvSpPr txBox="1">
            <a:spLocks noGrp="1"/>
          </p:cNvSpPr>
          <p:nvPr>
            <p:ph type="title"/>
          </p:nvPr>
        </p:nvSpPr>
        <p:spPr>
          <a:xfrm>
            <a:off x="832475" y="126338"/>
            <a:ext cx="7951800" cy="730200"/>
          </a:xfrm>
          <a:prstGeom prst="rect">
            <a:avLst/>
          </a:prstGeom>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GB" dirty="0" err="1"/>
              <a:t>Ipotetico</a:t>
            </a:r>
            <a:r>
              <a:rPr lang="en-GB" dirty="0"/>
              <a:t> </a:t>
            </a:r>
            <a:r>
              <a:rPr lang="en-GB" dirty="0" err="1"/>
              <a:t>caso</a:t>
            </a:r>
            <a:r>
              <a:rPr lang="en-GB" dirty="0"/>
              <a:t> di Laura</a:t>
            </a:r>
          </a:p>
        </p:txBody>
      </p:sp>
      <p:sp>
        <p:nvSpPr>
          <p:cNvPr id="123" name="Google Shape;123;p20"/>
          <p:cNvSpPr txBox="1">
            <a:spLocks noGrp="1"/>
          </p:cNvSpPr>
          <p:nvPr>
            <p:ph type="body" idx="1"/>
          </p:nvPr>
        </p:nvSpPr>
        <p:spPr>
          <a:xfrm>
            <a:off x="753150" y="1200150"/>
            <a:ext cx="7637700" cy="3725700"/>
          </a:xfrm>
          <a:prstGeom prst="rect">
            <a:avLst/>
          </a:prstGeom>
        </p:spPr>
        <p:txBody>
          <a:bodyPr spcFirstLastPara="1" wrap="square" lIns="91425" tIns="91425" rIns="91425" bIns="91425" anchor="t" anchorCtr="0">
            <a:noAutofit/>
          </a:bodyPr>
          <a:lstStyle/>
          <a:p>
            <a:pPr>
              <a:spcBef>
                <a:spcPts val="0"/>
              </a:spcBef>
            </a:pPr>
            <a:r>
              <a:rPr lang="it-IT" sz="2100" dirty="0"/>
              <a:t>Coabita con le amiche</a:t>
            </a:r>
          </a:p>
          <a:p>
            <a:pPr>
              <a:spcBef>
                <a:spcPts val="0"/>
              </a:spcBef>
            </a:pPr>
            <a:r>
              <a:rPr lang="it-IT" sz="2100" dirty="0"/>
              <a:t>Iscritta all’università</a:t>
            </a:r>
          </a:p>
          <a:p>
            <a:pPr>
              <a:spcBef>
                <a:spcPts val="0"/>
              </a:spcBef>
            </a:pPr>
            <a:r>
              <a:rPr lang="it-IT" sz="2100" dirty="0"/>
              <a:t>Compra il giornale</a:t>
            </a:r>
          </a:p>
          <a:p>
            <a:pPr>
              <a:spcBef>
                <a:spcPts val="0"/>
              </a:spcBef>
            </a:pPr>
            <a:r>
              <a:rPr lang="it-IT" sz="2100" dirty="0"/>
              <a:t>Prende il bus</a:t>
            </a:r>
          </a:p>
          <a:p>
            <a:pPr>
              <a:spcBef>
                <a:spcPts val="0"/>
              </a:spcBef>
            </a:pPr>
            <a:r>
              <a:rPr lang="it-IT" sz="2100" dirty="0"/>
              <a:t>Frequenta le lezioni</a:t>
            </a:r>
          </a:p>
          <a:p>
            <a:pPr>
              <a:spcBef>
                <a:spcPts val="0"/>
              </a:spcBef>
            </a:pPr>
            <a:r>
              <a:rPr lang="it-IT" sz="2100" dirty="0"/>
              <a:t>Va in ambulatorio a fare delle analisi</a:t>
            </a:r>
          </a:p>
          <a:p>
            <a:pPr>
              <a:spcBef>
                <a:spcPts val="0"/>
              </a:spcBef>
            </a:pPr>
            <a:r>
              <a:rPr lang="it-IT" sz="2100" dirty="0"/>
              <a:t>Lavora in uno studio dentistico</a:t>
            </a:r>
          </a:p>
          <a:p>
            <a:pPr>
              <a:spcBef>
                <a:spcPts val="0"/>
              </a:spcBef>
            </a:pPr>
            <a:r>
              <a:rPr lang="it-IT" sz="2100" dirty="0"/>
              <a:t>Va a fare la spesa</a:t>
            </a:r>
          </a:p>
          <a:p>
            <a:pPr>
              <a:spcBef>
                <a:spcPts val="0"/>
              </a:spcBef>
            </a:pPr>
            <a:r>
              <a:rPr lang="it-IT" sz="2100" dirty="0"/>
              <a:t>Guarda il telegiornale RAI</a:t>
            </a:r>
          </a:p>
          <a:p>
            <a:pPr>
              <a:spcBef>
                <a:spcPts val="0"/>
              </a:spcBef>
            </a:pPr>
            <a:r>
              <a:rPr lang="it-IT" sz="2100" dirty="0"/>
              <a:t>Litiga con le coinquiline</a:t>
            </a:r>
          </a:p>
          <a:p>
            <a:pPr>
              <a:spcBef>
                <a:spcPts val="0"/>
              </a:spcBef>
            </a:pPr>
            <a:r>
              <a:rPr lang="it-IT" sz="2100" dirty="0"/>
              <a:t>Fa volontariato</a:t>
            </a:r>
          </a:p>
          <a:p>
            <a:pPr>
              <a:spcBef>
                <a:spcPts val="0"/>
              </a:spcBef>
            </a:pPr>
            <a:r>
              <a:rPr lang="it-IT" sz="2100" dirty="0"/>
              <a:t>Chatta online</a:t>
            </a:r>
          </a:p>
          <a:p>
            <a:pPr>
              <a:spcBef>
                <a:spcPts val="0"/>
              </a:spcBef>
            </a:pPr>
            <a:endParaRPr lang="it-IT" dirty="0"/>
          </a:p>
          <a:p>
            <a:pPr>
              <a:spcBef>
                <a:spcPts val="0"/>
              </a:spcBef>
            </a:pPr>
            <a:endParaRPr lang="it-IT" dirty="0"/>
          </a:p>
        </p:txBody>
      </p:sp>
      <p:sp>
        <p:nvSpPr>
          <p:cNvPr id="124" name="Google Shape;124;p20"/>
          <p:cNvSpPr txBox="1">
            <a:spLocks noGrp="1"/>
          </p:cNvSpPr>
          <p:nvPr>
            <p:ph type="sldNum" idx="12"/>
          </p:nvPr>
        </p:nvSpPr>
        <p:spPr>
          <a:xfrm>
            <a:off x="4297650" y="4673651"/>
            <a:ext cx="548700" cy="3936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fld id="{00000000-1234-1234-1234-123412341234}" type="slidenum">
              <a:rPr lang="en"/>
              <a:t>5</a:t>
            </a:fld>
            <a:endParaRPr/>
          </a:p>
        </p:txBody>
      </p:sp>
    </p:spTree>
    <p:extLst>
      <p:ext uri="{BB962C8B-B14F-4D97-AF65-F5344CB8AC3E}">
        <p14:creationId xmlns:p14="http://schemas.microsoft.com/office/powerpoint/2010/main" val="10732450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15"/>
        <p:cNvGrpSpPr/>
        <p:nvPr/>
      </p:nvGrpSpPr>
      <p:grpSpPr>
        <a:xfrm>
          <a:off x="0" y="0"/>
          <a:ext cx="0" cy="0"/>
          <a:chOff x="0" y="0"/>
          <a:chExt cx="0" cy="0"/>
        </a:xfrm>
      </p:grpSpPr>
      <p:sp>
        <p:nvSpPr>
          <p:cNvPr id="116" name="Google Shape;116;p19"/>
          <p:cNvSpPr txBox="1">
            <a:spLocks noGrp="1"/>
          </p:cNvSpPr>
          <p:nvPr>
            <p:ph type="body" idx="1"/>
          </p:nvPr>
        </p:nvSpPr>
        <p:spPr>
          <a:xfrm>
            <a:off x="1059225" y="1940350"/>
            <a:ext cx="7025700" cy="603300"/>
          </a:xfrm>
          <a:prstGeom prst="rect">
            <a:avLst/>
          </a:prstGeom>
        </p:spPr>
        <p:txBody>
          <a:bodyPr spcFirstLastPara="1" wrap="square" lIns="91425" tIns="91425" rIns="91425" bIns="91425" anchor="t" anchorCtr="0">
            <a:noAutofit/>
          </a:bodyPr>
          <a:lstStyle/>
          <a:p>
            <a:pPr marL="0" lvl="0" indent="0">
              <a:buNone/>
            </a:pPr>
            <a:r>
              <a:rPr lang="en-GB" i="0" dirty="0"/>
              <a:t>Peter Drucker: «I </a:t>
            </a:r>
            <a:r>
              <a:rPr lang="en-GB" i="0" dirty="0" err="1"/>
              <a:t>giovani</a:t>
            </a:r>
            <a:r>
              <a:rPr lang="en-GB" i="0" dirty="0"/>
              <a:t> </a:t>
            </a:r>
            <a:r>
              <a:rPr lang="en-GB" i="0" dirty="0" err="1"/>
              <a:t>oggi</a:t>
            </a:r>
            <a:r>
              <a:rPr lang="en-GB" i="0" dirty="0"/>
              <a:t> </a:t>
            </a:r>
            <a:r>
              <a:rPr lang="en-GB" i="0" dirty="0" err="1"/>
              <a:t>devono</a:t>
            </a:r>
            <a:r>
              <a:rPr lang="en-GB" i="0" dirty="0"/>
              <a:t> </a:t>
            </a:r>
            <a:r>
              <a:rPr lang="en-GB" i="0" dirty="0" err="1"/>
              <a:t>imparare</a:t>
            </a:r>
            <a:r>
              <a:rPr lang="en-GB" i="0" dirty="0"/>
              <a:t> a </a:t>
            </a:r>
            <a:r>
              <a:rPr lang="en-GB" i="0" dirty="0" err="1"/>
              <a:t>muoversi</a:t>
            </a:r>
            <a:r>
              <a:rPr lang="en-GB" i="0" dirty="0"/>
              <a:t> </a:t>
            </a:r>
            <a:r>
              <a:rPr lang="en-GB" i="0" dirty="0" err="1"/>
              <a:t>tra</a:t>
            </a:r>
            <a:r>
              <a:rPr lang="en-GB" i="0" dirty="0"/>
              <a:t> le </a:t>
            </a:r>
            <a:r>
              <a:rPr lang="en-GB" i="0" dirty="0" err="1"/>
              <a:t>organizzazioni</a:t>
            </a:r>
            <a:r>
              <a:rPr lang="en-GB" i="0" dirty="0"/>
              <a:t> </a:t>
            </a:r>
            <a:r>
              <a:rPr lang="en-GB" i="0" dirty="0" err="1"/>
              <a:t>così</a:t>
            </a:r>
            <a:r>
              <a:rPr lang="en-GB" i="0" dirty="0"/>
              <a:t> come </a:t>
            </a:r>
            <a:r>
              <a:rPr lang="en-GB" i="0" dirty="0" err="1"/>
              <a:t>i</a:t>
            </a:r>
            <a:r>
              <a:rPr lang="en-GB" i="0" dirty="0"/>
              <a:t> </a:t>
            </a:r>
            <a:r>
              <a:rPr lang="en-GB" i="0" dirty="0" err="1"/>
              <a:t>loro</a:t>
            </a:r>
            <a:r>
              <a:rPr lang="en-GB" i="0" dirty="0"/>
              <a:t> </a:t>
            </a:r>
            <a:r>
              <a:rPr lang="en-GB" i="0" dirty="0" err="1"/>
              <a:t>antenati</a:t>
            </a:r>
            <a:r>
              <a:rPr lang="en-GB" i="0" dirty="0"/>
              <a:t> </a:t>
            </a:r>
            <a:r>
              <a:rPr lang="en-GB" i="0" dirty="0" err="1"/>
              <a:t>impararono</a:t>
            </a:r>
            <a:r>
              <a:rPr lang="en-GB" i="0" dirty="0"/>
              <a:t> a </a:t>
            </a:r>
            <a:r>
              <a:rPr lang="en-GB" i="0" dirty="0" err="1"/>
              <a:t>coltivare</a:t>
            </a:r>
            <a:r>
              <a:rPr lang="en-GB" i="0" dirty="0"/>
              <a:t> </a:t>
            </a:r>
            <a:r>
              <a:rPr lang="en-GB" i="0" dirty="0" err="1"/>
              <a:t>i</a:t>
            </a:r>
            <a:r>
              <a:rPr lang="en-GB" i="0" dirty="0"/>
              <a:t> </a:t>
            </a:r>
            <a:r>
              <a:rPr lang="en-GB" i="0" dirty="0" err="1"/>
              <a:t>campi</a:t>
            </a:r>
            <a:r>
              <a:rPr lang="en-GB" i="0" dirty="0"/>
              <a:t> e ad </a:t>
            </a:r>
            <a:r>
              <a:rPr lang="en-GB" i="0" dirty="0" err="1"/>
              <a:t>allevare</a:t>
            </a:r>
            <a:r>
              <a:rPr lang="en-GB" i="0" dirty="0"/>
              <a:t> </a:t>
            </a:r>
            <a:r>
              <a:rPr lang="en-GB" i="0" dirty="0" err="1"/>
              <a:t>bestiame</a:t>
            </a:r>
            <a:r>
              <a:rPr lang="en-GB" i="0" dirty="0"/>
              <a:t>».</a:t>
            </a:r>
            <a:endParaRPr lang="en" dirty="0"/>
          </a:p>
          <a:p>
            <a:pPr marL="0" lvl="0" indent="0" algn="ctr" rtl="0">
              <a:spcBef>
                <a:spcPts val="600"/>
              </a:spcBef>
              <a:spcAft>
                <a:spcPts val="0"/>
              </a:spcAft>
              <a:buNone/>
            </a:pPr>
            <a:endParaRPr dirty="0"/>
          </a:p>
        </p:txBody>
      </p:sp>
      <p:sp>
        <p:nvSpPr>
          <p:cNvPr id="117" name="Google Shape;117;p19"/>
          <p:cNvSpPr txBox="1">
            <a:spLocks noGrp="1"/>
          </p:cNvSpPr>
          <p:nvPr>
            <p:ph type="sldNum" idx="12"/>
          </p:nvPr>
        </p:nvSpPr>
        <p:spPr>
          <a:xfrm>
            <a:off x="4297650" y="4673651"/>
            <a:ext cx="548700" cy="3936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fld id="{00000000-1234-1234-1234-123412341234}" type="slidenum">
              <a:rPr lang="en"/>
              <a:t>6</a:t>
            </a:fld>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p20"/>
          <p:cNvSpPr txBox="1">
            <a:spLocks noGrp="1"/>
          </p:cNvSpPr>
          <p:nvPr>
            <p:ph type="title"/>
          </p:nvPr>
        </p:nvSpPr>
        <p:spPr>
          <a:xfrm>
            <a:off x="832475" y="126338"/>
            <a:ext cx="7951800" cy="730200"/>
          </a:xfrm>
          <a:prstGeom prst="rect">
            <a:avLst/>
          </a:prstGeom>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GB" dirty="0" err="1"/>
              <a:t>Ipotetico</a:t>
            </a:r>
            <a:r>
              <a:rPr lang="en-GB" dirty="0"/>
              <a:t> </a:t>
            </a:r>
            <a:r>
              <a:rPr lang="en-GB" dirty="0" err="1"/>
              <a:t>caso</a:t>
            </a:r>
            <a:r>
              <a:rPr lang="en-GB" dirty="0"/>
              <a:t> di Laura</a:t>
            </a:r>
          </a:p>
        </p:txBody>
      </p:sp>
      <p:sp>
        <p:nvSpPr>
          <p:cNvPr id="123" name="Google Shape;123;p20"/>
          <p:cNvSpPr txBox="1">
            <a:spLocks noGrp="1"/>
          </p:cNvSpPr>
          <p:nvPr>
            <p:ph type="body" idx="1"/>
          </p:nvPr>
        </p:nvSpPr>
        <p:spPr>
          <a:xfrm>
            <a:off x="753150" y="1200150"/>
            <a:ext cx="7637700" cy="3725700"/>
          </a:xfrm>
          <a:prstGeom prst="rect">
            <a:avLst/>
          </a:prstGeom>
        </p:spPr>
        <p:txBody>
          <a:bodyPr spcFirstLastPara="1" wrap="square" lIns="91425" tIns="91425" rIns="91425" bIns="91425" anchor="t" anchorCtr="0">
            <a:noAutofit/>
          </a:bodyPr>
          <a:lstStyle/>
          <a:p>
            <a:pPr>
              <a:spcBef>
                <a:spcPts val="0"/>
              </a:spcBef>
            </a:pPr>
            <a:r>
              <a:rPr lang="it-IT" dirty="0"/>
              <a:t>Tutto il giorno ha avuto  a che fare con organizzazioni grandi e piccole, burocratiche e non burocratiche.</a:t>
            </a:r>
          </a:p>
          <a:p>
            <a:pPr>
              <a:spcBef>
                <a:spcPts val="0"/>
              </a:spcBef>
            </a:pPr>
            <a:endParaRPr lang="it-IT" dirty="0"/>
          </a:p>
          <a:p>
            <a:pPr>
              <a:spcBef>
                <a:spcPts val="0"/>
              </a:spcBef>
            </a:pPr>
            <a:endParaRPr lang="it-IT" dirty="0"/>
          </a:p>
          <a:p>
            <a:pPr>
              <a:spcBef>
                <a:spcPts val="0"/>
              </a:spcBef>
            </a:pPr>
            <a:endParaRPr lang="it-IT" dirty="0"/>
          </a:p>
          <a:p>
            <a:pPr>
              <a:spcBef>
                <a:spcPts val="0"/>
              </a:spcBef>
            </a:pPr>
            <a:r>
              <a:rPr lang="it-IT" dirty="0"/>
              <a:t>In ciascuna di queste ha svolto ruoli diversi, più o meno anonimi, più o meno attivi</a:t>
            </a:r>
          </a:p>
          <a:p>
            <a:pPr>
              <a:spcBef>
                <a:spcPts val="0"/>
              </a:spcBef>
            </a:pPr>
            <a:endParaRPr lang="it-IT" dirty="0"/>
          </a:p>
          <a:p>
            <a:pPr>
              <a:spcBef>
                <a:spcPts val="0"/>
              </a:spcBef>
            </a:pPr>
            <a:endParaRPr lang="it-IT" dirty="0"/>
          </a:p>
          <a:p>
            <a:pPr>
              <a:spcBef>
                <a:spcPts val="0"/>
              </a:spcBef>
            </a:pPr>
            <a:endParaRPr lang="it-IT" dirty="0"/>
          </a:p>
        </p:txBody>
      </p:sp>
      <p:sp>
        <p:nvSpPr>
          <p:cNvPr id="124" name="Google Shape;124;p20"/>
          <p:cNvSpPr txBox="1">
            <a:spLocks noGrp="1"/>
          </p:cNvSpPr>
          <p:nvPr>
            <p:ph type="sldNum" idx="12"/>
          </p:nvPr>
        </p:nvSpPr>
        <p:spPr>
          <a:xfrm>
            <a:off x="4297650" y="4673651"/>
            <a:ext cx="548700" cy="3936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fld id="{00000000-1234-1234-1234-123412341234}" type="slidenum">
              <a:rPr lang="en"/>
              <a:t>7</a:t>
            </a:fld>
            <a:endParaRPr/>
          </a:p>
        </p:txBody>
      </p:sp>
    </p:spTree>
    <p:extLst>
      <p:ext uri="{BB962C8B-B14F-4D97-AF65-F5344CB8AC3E}">
        <p14:creationId xmlns:p14="http://schemas.microsoft.com/office/powerpoint/2010/main" val="4317780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p20"/>
          <p:cNvSpPr txBox="1">
            <a:spLocks noGrp="1"/>
          </p:cNvSpPr>
          <p:nvPr>
            <p:ph type="title"/>
          </p:nvPr>
        </p:nvSpPr>
        <p:spPr>
          <a:xfrm>
            <a:off x="832475" y="126338"/>
            <a:ext cx="7951800" cy="730200"/>
          </a:xfrm>
          <a:prstGeom prst="rect">
            <a:avLst/>
          </a:prstGeom>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GB" dirty="0"/>
              <a:t>Cosa ci </a:t>
            </a:r>
            <a:r>
              <a:rPr lang="en-GB" dirty="0" err="1"/>
              <a:t>insegna</a:t>
            </a:r>
            <a:r>
              <a:rPr lang="en-GB" dirty="0"/>
              <a:t> la </a:t>
            </a:r>
            <a:r>
              <a:rPr lang="en-GB" dirty="0" err="1"/>
              <a:t>giornata</a:t>
            </a:r>
            <a:r>
              <a:rPr lang="en-GB" dirty="0"/>
              <a:t> di Laura?</a:t>
            </a:r>
          </a:p>
        </p:txBody>
      </p:sp>
      <p:sp>
        <p:nvSpPr>
          <p:cNvPr id="123" name="Google Shape;123;p20"/>
          <p:cNvSpPr txBox="1">
            <a:spLocks noGrp="1"/>
          </p:cNvSpPr>
          <p:nvPr>
            <p:ph type="body" idx="1"/>
          </p:nvPr>
        </p:nvSpPr>
        <p:spPr>
          <a:xfrm>
            <a:off x="753150" y="1200150"/>
            <a:ext cx="7637700" cy="3725700"/>
          </a:xfrm>
          <a:prstGeom prst="rect">
            <a:avLst/>
          </a:prstGeom>
        </p:spPr>
        <p:txBody>
          <a:bodyPr spcFirstLastPara="1" wrap="square" lIns="91425" tIns="91425" rIns="91425" bIns="91425" anchor="t" anchorCtr="0">
            <a:noAutofit/>
          </a:bodyPr>
          <a:lstStyle/>
          <a:p>
            <a:pPr>
              <a:spcBef>
                <a:spcPts val="0"/>
              </a:spcBef>
            </a:pPr>
            <a:r>
              <a:rPr lang="en-GB" i="1" dirty="0" err="1"/>
              <a:t>L’insufficienza</a:t>
            </a:r>
            <a:r>
              <a:rPr lang="en-GB" i="1" dirty="0"/>
              <a:t> di una </a:t>
            </a:r>
            <a:r>
              <a:rPr lang="en-GB" i="1" dirty="0" err="1"/>
              <a:t>visione</a:t>
            </a:r>
            <a:r>
              <a:rPr lang="en-GB" i="1" dirty="0"/>
              <a:t> </a:t>
            </a:r>
            <a:r>
              <a:rPr lang="en-GB" i="1" dirty="0" err="1"/>
              <a:t>puramente</a:t>
            </a:r>
            <a:r>
              <a:rPr lang="en-GB" i="1" dirty="0"/>
              <a:t> </a:t>
            </a:r>
            <a:r>
              <a:rPr lang="en-GB" i="1" dirty="0" err="1"/>
              <a:t>strumentale</a:t>
            </a:r>
            <a:r>
              <a:rPr lang="en-GB" i="1" dirty="0"/>
              <a:t> </a:t>
            </a:r>
            <a:r>
              <a:rPr lang="en-GB" i="1" dirty="0" err="1"/>
              <a:t>delle</a:t>
            </a:r>
            <a:r>
              <a:rPr lang="en-GB" i="1" dirty="0"/>
              <a:t> </a:t>
            </a:r>
            <a:r>
              <a:rPr lang="en-GB" i="1" dirty="0" err="1"/>
              <a:t>organizzazioni</a:t>
            </a:r>
            <a:r>
              <a:rPr lang="en-GB" dirty="0"/>
              <a:t>.</a:t>
            </a:r>
          </a:p>
          <a:p>
            <a:pPr>
              <a:spcBef>
                <a:spcPts val="0"/>
              </a:spcBef>
            </a:pPr>
            <a:r>
              <a:rPr lang="en-GB" i="1" dirty="0" err="1"/>
              <a:t>l’insufficienza</a:t>
            </a:r>
            <a:r>
              <a:rPr lang="en-GB" i="1" dirty="0"/>
              <a:t> di un </a:t>
            </a:r>
            <a:r>
              <a:rPr lang="en-GB" i="1" dirty="0" err="1"/>
              <a:t>approccio</a:t>
            </a:r>
            <a:r>
              <a:rPr lang="en-GB" i="1" dirty="0"/>
              <a:t> </a:t>
            </a:r>
            <a:r>
              <a:rPr lang="en-GB" i="1" dirty="0" err="1"/>
              <a:t>puramente</a:t>
            </a:r>
            <a:r>
              <a:rPr lang="en-GB" i="1" dirty="0"/>
              <a:t> </a:t>
            </a:r>
            <a:r>
              <a:rPr lang="en-GB" i="1" dirty="0" err="1"/>
              <a:t>oggettivistico</a:t>
            </a:r>
            <a:r>
              <a:rPr lang="en-GB" i="1" dirty="0"/>
              <a:t> alle </a:t>
            </a:r>
            <a:r>
              <a:rPr lang="en-GB" i="1" dirty="0" err="1"/>
              <a:t>organizzazioni</a:t>
            </a:r>
            <a:r>
              <a:rPr lang="en-GB" dirty="0"/>
              <a:t>.</a:t>
            </a:r>
          </a:p>
          <a:p>
            <a:pPr>
              <a:spcBef>
                <a:spcPts val="0"/>
              </a:spcBef>
            </a:pPr>
            <a:r>
              <a:rPr lang="en-GB" i="1" dirty="0"/>
              <a:t>la </a:t>
            </a:r>
            <a:r>
              <a:rPr lang="en-GB" i="1" dirty="0" err="1"/>
              <a:t>differente</a:t>
            </a:r>
            <a:r>
              <a:rPr lang="en-GB" i="1" dirty="0"/>
              <a:t> </a:t>
            </a:r>
            <a:r>
              <a:rPr lang="en-GB" i="1" dirty="0" err="1"/>
              <a:t>capacità</a:t>
            </a:r>
            <a:r>
              <a:rPr lang="en-GB" i="1" dirty="0"/>
              <a:t> </a:t>
            </a:r>
            <a:r>
              <a:rPr lang="en-GB" i="1" dirty="0" err="1"/>
              <a:t>dei</a:t>
            </a:r>
            <a:r>
              <a:rPr lang="en-GB" i="1" dirty="0"/>
              <a:t> </a:t>
            </a:r>
            <a:r>
              <a:rPr lang="en-GB" i="1" dirty="0" err="1"/>
              <a:t>soggetti</a:t>
            </a:r>
            <a:r>
              <a:rPr lang="en-GB" i="1" dirty="0"/>
              <a:t> di </a:t>
            </a:r>
            <a:r>
              <a:rPr lang="en-GB" i="1" dirty="0" err="1"/>
              <a:t>modificare</a:t>
            </a:r>
            <a:r>
              <a:rPr lang="en-GB" i="1" dirty="0"/>
              <a:t> le </a:t>
            </a:r>
            <a:r>
              <a:rPr lang="en-GB" i="1" dirty="0" err="1"/>
              <a:t>organizzazioni</a:t>
            </a:r>
            <a:r>
              <a:rPr lang="en-GB" i="1" dirty="0"/>
              <a:t> con cui </a:t>
            </a:r>
            <a:r>
              <a:rPr lang="en-GB" i="1" dirty="0" err="1"/>
              <a:t>entrano</a:t>
            </a:r>
            <a:r>
              <a:rPr lang="en-GB" i="1" dirty="0"/>
              <a:t> in </a:t>
            </a:r>
            <a:r>
              <a:rPr lang="en-GB" i="1" dirty="0" err="1"/>
              <a:t>rapporto</a:t>
            </a:r>
            <a:r>
              <a:rPr lang="en-GB" dirty="0"/>
              <a:t>.</a:t>
            </a:r>
          </a:p>
          <a:p>
            <a:pPr>
              <a:spcBef>
                <a:spcPts val="0"/>
              </a:spcBef>
            </a:pPr>
            <a:endParaRPr lang="it-IT" dirty="0"/>
          </a:p>
          <a:p>
            <a:pPr marL="76200" indent="0">
              <a:spcBef>
                <a:spcPts val="0"/>
              </a:spcBef>
              <a:buNone/>
            </a:pPr>
            <a:r>
              <a:rPr lang="it-IT" dirty="0"/>
              <a:t>Vediamo punto per punto</a:t>
            </a:r>
          </a:p>
          <a:p>
            <a:pPr>
              <a:spcBef>
                <a:spcPts val="0"/>
              </a:spcBef>
            </a:pPr>
            <a:endParaRPr lang="it-IT" dirty="0"/>
          </a:p>
        </p:txBody>
      </p:sp>
      <p:sp>
        <p:nvSpPr>
          <p:cNvPr id="124" name="Google Shape;124;p20"/>
          <p:cNvSpPr txBox="1">
            <a:spLocks noGrp="1"/>
          </p:cNvSpPr>
          <p:nvPr>
            <p:ph type="sldNum" idx="12"/>
          </p:nvPr>
        </p:nvSpPr>
        <p:spPr>
          <a:xfrm>
            <a:off x="4297650" y="4673651"/>
            <a:ext cx="548700" cy="3936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fld id="{00000000-1234-1234-1234-123412341234}" type="slidenum">
              <a:rPr lang="en"/>
              <a:t>8</a:t>
            </a:fld>
            <a:endParaRPr/>
          </a:p>
        </p:txBody>
      </p:sp>
    </p:spTree>
    <p:extLst>
      <p:ext uri="{BB962C8B-B14F-4D97-AF65-F5344CB8AC3E}">
        <p14:creationId xmlns:p14="http://schemas.microsoft.com/office/powerpoint/2010/main" val="18421283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p20"/>
          <p:cNvSpPr txBox="1">
            <a:spLocks noGrp="1"/>
          </p:cNvSpPr>
          <p:nvPr>
            <p:ph type="title"/>
          </p:nvPr>
        </p:nvSpPr>
        <p:spPr>
          <a:xfrm>
            <a:off x="832475" y="126338"/>
            <a:ext cx="7951800" cy="730200"/>
          </a:xfrm>
          <a:prstGeom prst="rect">
            <a:avLst/>
          </a:prstGeom>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GB" dirty="0"/>
              <a:t>Cosa ci </a:t>
            </a:r>
            <a:r>
              <a:rPr lang="en-GB" dirty="0" err="1"/>
              <a:t>insegna</a:t>
            </a:r>
            <a:r>
              <a:rPr lang="en-GB" dirty="0"/>
              <a:t> la </a:t>
            </a:r>
            <a:r>
              <a:rPr lang="en-GB" dirty="0" err="1"/>
              <a:t>giornata</a:t>
            </a:r>
            <a:r>
              <a:rPr lang="en-GB" dirty="0"/>
              <a:t> di Laura?</a:t>
            </a:r>
          </a:p>
        </p:txBody>
      </p:sp>
      <p:sp>
        <p:nvSpPr>
          <p:cNvPr id="123" name="Google Shape;123;p20"/>
          <p:cNvSpPr txBox="1">
            <a:spLocks noGrp="1"/>
          </p:cNvSpPr>
          <p:nvPr>
            <p:ph type="body" idx="1"/>
          </p:nvPr>
        </p:nvSpPr>
        <p:spPr>
          <a:xfrm>
            <a:off x="753150" y="1200150"/>
            <a:ext cx="7637700" cy="3725700"/>
          </a:xfrm>
          <a:prstGeom prst="rect">
            <a:avLst/>
          </a:prstGeom>
        </p:spPr>
        <p:txBody>
          <a:bodyPr spcFirstLastPara="1" wrap="square" lIns="91425" tIns="91425" rIns="91425" bIns="91425" anchor="t" anchorCtr="0">
            <a:noAutofit/>
          </a:bodyPr>
          <a:lstStyle/>
          <a:p>
            <a:pPr marL="76200" indent="0">
              <a:spcBef>
                <a:spcPts val="0"/>
              </a:spcBef>
              <a:buNone/>
            </a:pPr>
            <a:r>
              <a:rPr lang="en-GB" i="1" dirty="0" err="1"/>
              <a:t>L’insufficienza</a:t>
            </a:r>
            <a:r>
              <a:rPr lang="en-GB" i="1" dirty="0"/>
              <a:t> di una </a:t>
            </a:r>
            <a:r>
              <a:rPr lang="en-GB" i="1" dirty="0" err="1"/>
              <a:t>visione</a:t>
            </a:r>
            <a:r>
              <a:rPr lang="en-GB" i="1" dirty="0"/>
              <a:t> </a:t>
            </a:r>
            <a:r>
              <a:rPr lang="en-GB" i="1" dirty="0" err="1"/>
              <a:t>puramente</a:t>
            </a:r>
            <a:r>
              <a:rPr lang="en-GB" i="1" dirty="0"/>
              <a:t> </a:t>
            </a:r>
            <a:r>
              <a:rPr lang="en-GB" i="1" dirty="0" err="1"/>
              <a:t>strumentale</a:t>
            </a:r>
            <a:r>
              <a:rPr lang="en-GB" i="1" dirty="0"/>
              <a:t> </a:t>
            </a:r>
            <a:r>
              <a:rPr lang="en-GB" i="1" dirty="0" err="1"/>
              <a:t>delle</a:t>
            </a:r>
            <a:r>
              <a:rPr lang="en-GB" i="1" dirty="0"/>
              <a:t> </a:t>
            </a:r>
            <a:r>
              <a:rPr lang="en-GB" i="1" dirty="0" err="1"/>
              <a:t>organizzazioni</a:t>
            </a:r>
            <a:r>
              <a:rPr lang="en-GB" dirty="0"/>
              <a:t>.</a:t>
            </a:r>
          </a:p>
          <a:p>
            <a:pPr marL="76200" indent="0">
              <a:spcBef>
                <a:spcPts val="0"/>
              </a:spcBef>
              <a:buNone/>
            </a:pPr>
            <a:endParaRPr lang="en-GB" dirty="0"/>
          </a:p>
          <a:p>
            <a:pPr marL="76200" indent="0">
              <a:spcBef>
                <a:spcPts val="0"/>
              </a:spcBef>
              <a:buNone/>
            </a:pPr>
            <a:r>
              <a:rPr lang="en-GB" sz="1700" dirty="0"/>
              <a:t>Non basta dire </a:t>
            </a:r>
            <a:r>
              <a:rPr lang="en-GB" sz="1700" dirty="0" err="1"/>
              <a:t>che</a:t>
            </a:r>
            <a:r>
              <a:rPr lang="en-GB" sz="1700" dirty="0"/>
              <a:t> ci </a:t>
            </a:r>
            <a:r>
              <a:rPr lang="en-GB" sz="1700" dirty="0" err="1"/>
              <a:t>sono</a:t>
            </a:r>
            <a:r>
              <a:rPr lang="en-GB" sz="1700" dirty="0"/>
              <a:t> </a:t>
            </a:r>
            <a:r>
              <a:rPr lang="en-GB" sz="1700" dirty="0" err="1"/>
              <a:t>organizzazioni</a:t>
            </a:r>
            <a:r>
              <a:rPr lang="en-GB" sz="1700" dirty="0"/>
              <a:t> </a:t>
            </a:r>
            <a:r>
              <a:rPr lang="en-GB" sz="1700" dirty="0" err="1"/>
              <a:t>più</a:t>
            </a:r>
            <a:r>
              <a:rPr lang="en-GB" sz="1700" dirty="0"/>
              <a:t> o </a:t>
            </a:r>
            <a:r>
              <a:rPr lang="en-GB" sz="1700" dirty="0" err="1"/>
              <a:t>meno</a:t>
            </a:r>
            <a:r>
              <a:rPr lang="en-GB" sz="1700" dirty="0"/>
              <a:t> </a:t>
            </a:r>
            <a:r>
              <a:rPr lang="en-GB" sz="1700" dirty="0" err="1"/>
              <a:t>importanti</a:t>
            </a:r>
            <a:r>
              <a:rPr lang="en-GB" sz="1700" dirty="0"/>
              <a:t>, </a:t>
            </a:r>
            <a:r>
              <a:rPr lang="en-GB" sz="1700" dirty="0" err="1"/>
              <a:t>più</a:t>
            </a:r>
            <a:r>
              <a:rPr lang="en-GB" sz="1700" dirty="0"/>
              <a:t> o </a:t>
            </a:r>
            <a:r>
              <a:rPr lang="en-GB" sz="1700" dirty="0" err="1"/>
              <a:t>meno</a:t>
            </a:r>
            <a:r>
              <a:rPr lang="en-GB" sz="1700" dirty="0"/>
              <a:t> </a:t>
            </a:r>
            <a:r>
              <a:rPr lang="en-GB" sz="1700" dirty="0" err="1"/>
              <a:t>grandi</a:t>
            </a:r>
            <a:r>
              <a:rPr lang="en-GB" sz="1700" dirty="0"/>
              <a:t>, </a:t>
            </a:r>
            <a:r>
              <a:rPr lang="en-GB" sz="1700" dirty="0" err="1"/>
              <a:t>più</a:t>
            </a:r>
            <a:r>
              <a:rPr lang="en-GB" sz="1700" dirty="0"/>
              <a:t> o </a:t>
            </a:r>
            <a:r>
              <a:rPr lang="en-GB" sz="1700" dirty="0" err="1"/>
              <a:t>meno</a:t>
            </a:r>
            <a:r>
              <a:rPr lang="en-GB" sz="1700" dirty="0"/>
              <a:t> </a:t>
            </a:r>
            <a:r>
              <a:rPr lang="en-GB" sz="1700" dirty="0" err="1"/>
              <a:t>efficienti</a:t>
            </a:r>
            <a:r>
              <a:rPr lang="en-GB" sz="1700" dirty="0"/>
              <a:t>. </a:t>
            </a:r>
            <a:r>
              <a:rPr lang="en-GB" sz="1700" dirty="0" err="1"/>
              <a:t>Bisogna</a:t>
            </a:r>
            <a:r>
              <a:rPr lang="en-GB" sz="1700" dirty="0"/>
              <a:t> </a:t>
            </a:r>
            <a:r>
              <a:rPr lang="en-GB" sz="1700" dirty="0" err="1"/>
              <a:t>aggiungere</a:t>
            </a:r>
            <a:r>
              <a:rPr lang="en-GB" sz="1700" dirty="0"/>
              <a:t> </a:t>
            </a:r>
            <a:r>
              <a:rPr lang="en-GB" sz="1700" dirty="0" err="1"/>
              <a:t>che</a:t>
            </a:r>
            <a:r>
              <a:rPr lang="en-GB" sz="1700" dirty="0"/>
              <a:t> ci </a:t>
            </a:r>
            <a:r>
              <a:rPr lang="en-GB" sz="1700" dirty="0" err="1"/>
              <a:t>sono</a:t>
            </a:r>
            <a:r>
              <a:rPr lang="en-GB" sz="1700" dirty="0"/>
              <a:t> </a:t>
            </a:r>
            <a:r>
              <a:rPr lang="en-GB" sz="1700" dirty="0" err="1"/>
              <a:t>organizzazioni</a:t>
            </a:r>
            <a:r>
              <a:rPr lang="en-GB" sz="1700" dirty="0"/>
              <a:t> </a:t>
            </a:r>
            <a:r>
              <a:rPr lang="en-GB" sz="1700" dirty="0" err="1"/>
              <a:t>più</a:t>
            </a:r>
            <a:r>
              <a:rPr lang="en-GB" sz="1700" dirty="0"/>
              <a:t> o </a:t>
            </a:r>
            <a:r>
              <a:rPr lang="en-GB" sz="1700" dirty="0" err="1"/>
              <a:t>meno</a:t>
            </a:r>
            <a:r>
              <a:rPr lang="en-GB" sz="1700" dirty="0"/>
              <a:t> amate, a cui </a:t>
            </a:r>
            <a:r>
              <a:rPr lang="en-GB" sz="1700" dirty="0" err="1"/>
              <a:t>siamo</a:t>
            </a:r>
            <a:r>
              <a:rPr lang="en-GB" sz="1700" dirty="0"/>
              <a:t> </a:t>
            </a:r>
            <a:r>
              <a:rPr lang="en-GB" sz="1700" dirty="0" err="1"/>
              <a:t>più</a:t>
            </a:r>
            <a:r>
              <a:rPr lang="en-GB" sz="1700" dirty="0"/>
              <a:t> o </a:t>
            </a:r>
            <a:r>
              <a:rPr lang="en-GB" sz="1700" dirty="0" err="1"/>
              <a:t>meno</a:t>
            </a:r>
            <a:r>
              <a:rPr lang="en-GB" sz="1700" dirty="0"/>
              <a:t> </a:t>
            </a:r>
            <a:r>
              <a:rPr lang="en-GB" sz="1700" dirty="0" err="1"/>
              <a:t>disposti</a:t>
            </a:r>
            <a:r>
              <a:rPr lang="en-GB" sz="1700" dirty="0"/>
              <a:t> a </a:t>
            </a:r>
            <a:r>
              <a:rPr lang="en-GB" sz="1700" dirty="0" err="1"/>
              <a:t>dedicare</a:t>
            </a:r>
            <a:r>
              <a:rPr lang="en-GB" sz="1700" dirty="0"/>
              <a:t> il nostro tempo e le </a:t>
            </a:r>
            <a:r>
              <a:rPr lang="en-GB" sz="1700" dirty="0" err="1"/>
              <a:t>nostre</a:t>
            </a:r>
            <a:r>
              <a:rPr lang="en-GB" sz="1700" dirty="0"/>
              <a:t> </a:t>
            </a:r>
            <a:r>
              <a:rPr lang="en-GB" sz="1700" dirty="0" err="1"/>
              <a:t>energie</a:t>
            </a:r>
            <a:r>
              <a:rPr lang="en-GB" sz="1700" dirty="0"/>
              <a:t>.</a:t>
            </a:r>
          </a:p>
          <a:p>
            <a:pPr marL="76200" indent="0">
              <a:spcBef>
                <a:spcPts val="0"/>
              </a:spcBef>
              <a:buNone/>
            </a:pPr>
            <a:r>
              <a:rPr lang="en-GB" sz="1700" dirty="0"/>
              <a:t>Le </a:t>
            </a:r>
            <a:r>
              <a:rPr lang="en-GB" sz="1700" dirty="0" err="1"/>
              <a:t>persone</a:t>
            </a:r>
            <a:r>
              <a:rPr lang="en-GB" sz="1700" dirty="0"/>
              <a:t> </a:t>
            </a:r>
            <a:r>
              <a:rPr lang="en-GB" sz="1700" dirty="0" err="1"/>
              <a:t>possono</a:t>
            </a:r>
            <a:r>
              <a:rPr lang="en-GB" sz="1700" dirty="0"/>
              <a:t> </a:t>
            </a:r>
            <a:r>
              <a:rPr lang="en-GB" sz="1700" dirty="0" err="1"/>
              <a:t>essere</a:t>
            </a:r>
            <a:r>
              <a:rPr lang="en-GB" sz="1700" dirty="0"/>
              <a:t> </a:t>
            </a:r>
            <a:r>
              <a:rPr lang="en-GB" sz="1700" dirty="0" err="1"/>
              <a:t>più</a:t>
            </a:r>
            <a:r>
              <a:rPr lang="en-GB" sz="1700" dirty="0"/>
              <a:t> o </a:t>
            </a:r>
            <a:r>
              <a:rPr lang="en-GB" sz="1700" dirty="0" err="1"/>
              <a:t>meno</a:t>
            </a:r>
            <a:r>
              <a:rPr lang="en-GB" sz="1700" dirty="0"/>
              <a:t> </a:t>
            </a:r>
            <a:r>
              <a:rPr lang="en-GB" sz="1700" dirty="0" err="1"/>
              <a:t>portate</a:t>
            </a:r>
            <a:r>
              <a:rPr lang="en-GB" sz="1700" dirty="0"/>
              <a:t> a un </a:t>
            </a:r>
            <a:r>
              <a:rPr lang="en-GB" sz="1700" dirty="0" err="1"/>
              <a:t>atteggiamento</a:t>
            </a:r>
            <a:r>
              <a:rPr lang="en-GB" sz="1700" dirty="0"/>
              <a:t> </a:t>
            </a:r>
            <a:r>
              <a:rPr lang="en-GB" sz="1700" dirty="0" err="1"/>
              <a:t>oblativo</a:t>
            </a:r>
            <a:r>
              <a:rPr lang="en-GB" sz="1700" dirty="0"/>
              <a:t> (</a:t>
            </a:r>
            <a:r>
              <a:rPr lang="en-GB" sz="1700" dirty="0" err="1"/>
              <a:t>aggettivo</a:t>
            </a:r>
            <a:r>
              <a:rPr lang="en-GB" sz="1700" dirty="0"/>
              <a:t> dal </a:t>
            </a:r>
            <a:r>
              <a:rPr lang="en-GB" sz="1700" dirty="0" err="1"/>
              <a:t>latino</a:t>
            </a:r>
            <a:r>
              <a:rPr lang="en-GB" sz="1700" dirty="0"/>
              <a:t> </a:t>
            </a:r>
            <a:r>
              <a:rPr lang="en-GB" sz="1700" i="1" dirty="0" err="1"/>
              <a:t>oblatus</a:t>
            </a:r>
            <a:r>
              <a:rPr lang="en-GB" sz="1700" dirty="0"/>
              <a:t>, «</a:t>
            </a:r>
            <a:r>
              <a:rPr lang="en-GB" sz="1700" dirty="0" err="1"/>
              <a:t>offerto</a:t>
            </a:r>
            <a:r>
              <a:rPr lang="en-GB" sz="1700" dirty="0"/>
              <a:t>», </a:t>
            </a:r>
            <a:r>
              <a:rPr lang="en-GB" sz="1700" dirty="0" err="1"/>
              <a:t>evoca</a:t>
            </a:r>
            <a:r>
              <a:rPr lang="en-GB" sz="1700" dirty="0"/>
              <a:t> </a:t>
            </a:r>
            <a:r>
              <a:rPr lang="en-GB" sz="1700" dirty="0" err="1"/>
              <a:t>l’idea</a:t>
            </a:r>
            <a:r>
              <a:rPr lang="en-GB" sz="1700" dirty="0"/>
              <a:t> di </a:t>
            </a:r>
            <a:r>
              <a:rPr lang="en-GB" sz="1700" dirty="0" err="1"/>
              <a:t>offrire</a:t>
            </a:r>
            <a:r>
              <a:rPr lang="en-GB" sz="1700" dirty="0"/>
              <a:t> in </a:t>
            </a:r>
            <a:r>
              <a:rPr lang="en-GB" sz="1700" dirty="0" err="1"/>
              <a:t>dono</a:t>
            </a:r>
            <a:r>
              <a:rPr lang="en-GB" sz="1700" dirty="0"/>
              <a:t>: un </a:t>
            </a:r>
            <a:r>
              <a:rPr lang="en-GB" sz="1700" dirty="0" err="1"/>
              <a:t>atteggiamento</a:t>
            </a:r>
            <a:r>
              <a:rPr lang="en-GB" sz="1700" dirty="0"/>
              <a:t> </a:t>
            </a:r>
            <a:r>
              <a:rPr lang="en-GB" sz="1700" dirty="0" err="1"/>
              <a:t>oblativo</a:t>
            </a:r>
            <a:r>
              <a:rPr lang="en-GB" sz="1700" dirty="0"/>
              <a:t> </a:t>
            </a:r>
            <a:r>
              <a:rPr lang="en-GB" sz="1700" dirty="0" err="1"/>
              <a:t>è</a:t>
            </a:r>
            <a:r>
              <a:rPr lang="en-GB" sz="1700" dirty="0"/>
              <a:t> </a:t>
            </a:r>
            <a:r>
              <a:rPr lang="en-GB" sz="1700" dirty="0" err="1"/>
              <a:t>quello</a:t>
            </a:r>
            <a:r>
              <a:rPr lang="en-GB" sz="1700" dirty="0"/>
              <a:t> di chi </a:t>
            </a:r>
            <a:r>
              <a:rPr lang="en-GB" sz="1700" dirty="0" err="1"/>
              <a:t>offre</a:t>
            </a:r>
            <a:r>
              <a:rPr lang="en-GB" sz="1700" dirty="0"/>
              <a:t> </a:t>
            </a:r>
            <a:r>
              <a:rPr lang="en-GB" sz="1700" dirty="0" err="1"/>
              <a:t>beni</a:t>
            </a:r>
            <a:r>
              <a:rPr lang="en-GB" sz="1700" dirty="0"/>
              <a:t> o </a:t>
            </a:r>
            <a:r>
              <a:rPr lang="en-GB" sz="1700" dirty="0" err="1"/>
              <a:t>servizi</a:t>
            </a:r>
            <a:r>
              <a:rPr lang="en-GB" sz="1700" dirty="0"/>
              <a:t> senza </a:t>
            </a:r>
            <a:r>
              <a:rPr lang="en-GB" sz="1700" dirty="0" err="1"/>
              <a:t>chiedere</a:t>
            </a:r>
            <a:r>
              <a:rPr lang="en-GB" sz="1700" dirty="0"/>
              <a:t> </a:t>
            </a:r>
            <a:r>
              <a:rPr lang="en-GB" sz="1700" dirty="0" err="1"/>
              <a:t>nulla</a:t>
            </a:r>
            <a:r>
              <a:rPr lang="en-GB" sz="1700" dirty="0"/>
              <a:t> in </a:t>
            </a:r>
            <a:r>
              <a:rPr lang="en-GB" sz="1700" dirty="0" err="1"/>
              <a:t>cambio</a:t>
            </a:r>
            <a:r>
              <a:rPr lang="en-GB" sz="1700" dirty="0"/>
              <a:t>), e </a:t>
            </a:r>
            <a:r>
              <a:rPr lang="en-GB" sz="1700" dirty="0" err="1"/>
              <a:t>ciò</a:t>
            </a:r>
            <a:r>
              <a:rPr lang="en-GB" sz="1700" dirty="0"/>
              <a:t> ci </a:t>
            </a:r>
            <a:r>
              <a:rPr lang="en-GB" sz="1700" dirty="0" err="1"/>
              <a:t>avverte</a:t>
            </a:r>
            <a:r>
              <a:rPr lang="en-GB" sz="1700" dirty="0"/>
              <a:t> </a:t>
            </a:r>
            <a:r>
              <a:rPr lang="en-GB" sz="1700" dirty="0" err="1"/>
              <a:t>che</a:t>
            </a:r>
            <a:r>
              <a:rPr lang="en-GB" sz="1700" dirty="0"/>
              <a:t> il modo in cui ci </a:t>
            </a:r>
            <a:r>
              <a:rPr lang="en-GB" sz="1700" dirty="0" err="1"/>
              <a:t>si</a:t>
            </a:r>
            <a:r>
              <a:rPr lang="en-GB" sz="1700" dirty="0"/>
              <a:t> pone in </a:t>
            </a:r>
            <a:r>
              <a:rPr lang="en-GB" sz="1700" dirty="0" err="1"/>
              <a:t>rapporto</a:t>
            </a:r>
            <a:r>
              <a:rPr lang="en-GB" sz="1700" dirty="0"/>
              <a:t> con </a:t>
            </a:r>
            <a:r>
              <a:rPr lang="en-GB" sz="1700" dirty="0" err="1"/>
              <a:t>un’organizzazione</a:t>
            </a:r>
            <a:r>
              <a:rPr lang="en-GB" sz="1700" dirty="0"/>
              <a:t> </a:t>
            </a:r>
            <a:r>
              <a:rPr lang="en-GB" sz="1700" dirty="0" err="1"/>
              <a:t>può</a:t>
            </a:r>
            <a:r>
              <a:rPr lang="en-GB" sz="1700" dirty="0"/>
              <a:t> </a:t>
            </a:r>
            <a:r>
              <a:rPr lang="en-GB" sz="1700" dirty="0" err="1"/>
              <a:t>essere</a:t>
            </a:r>
            <a:r>
              <a:rPr lang="en-GB" sz="1700" dirty="0"/>
              <a:t> </a:t>
            </a:r>
            <a:r>
              <a:rPr lang="en-GB" sz="1700" dirty="0" err="1"/>
              <a:t>diversissimo</a:t>
            </a:r>
            <a:r>
              <a:rPr lang="en-GB" sz="1700" dirty="0"/>
              <a:t> a </a:t>
            </a:r>
            <a:r>
              <a:rPr lang="en-GB" sz="1700" dirty="0" err="1"/>
              <a:t>seconda</a:t>
            </a:r>
            <a:r>
              <a:rPr lang="en-GB" sz="1700" dirty="0"/>
              <a:t> </a:t>
            </a:r>
            <a:r>
              <a:rPr lang="en-GB" sz="1700" dirty="0" err="1"/>
              <a:t>delle</a:t>
            </a:r>
            <a:r>
              <a:rPr lang="en-GB" sz="1700" dirty="0"/>
              <a:t> </a:t>
            </a:r>
            <a:r>
              <a:rPr lang="en-GB" sz="1700" dirty="0" err="1"/>
              <a:t>disposizioni</a:t>
            </a:r>
            <a:r>
              <a:rPr lang="en-GB" sz="1700" dirty="0"/>
              <a:t> </a:t>
            </a:r>
            <a:r>
              <a:rPr lang="en-GB" sz="1700" dirty="0" err="1"/>
              <a:t>soggettive</a:t>
            </a:r>
            <a:r>
              <a:rPr lang="en-GB" sz="1700" dirty="0"/>
              <a:t>.</a:t>
            </a:r>
            <a:endParaRPr lang="it-IT" sz="1700" dirty="0"/>
          </a:p>
          <a:p>
            <a:pPr>
              <a:spcBef>
                <a:spcPts val="0"/>
              </a:spcBef>
            </a:pPr>
            <a:endParaRPr lang="it-IT" dirty="0"/>
          </a:p>
        </p:txBody>
      </p:sp>
      <p:sp>
        <p:nvSpPr>
          <p:cNvPr id="124" name="Google Shape;124;p20"/>
          <p:cNvSpPr txBox="1">
            <a:spLocks noGrp="1"/>
          </p:cNvSpPr>
          <p:nvPr>
            <p:ph type="sldNum" idx="12"/>
          </p:nvPr>
        </p:nvSpPr>
        <p:spPr>
          <a:xfrm>
            <a:off x="4297650" y="4673651"/>
            <a:ext cx="548700" cy="3936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fld id="{00000000-1234-1234-1234-123412341234}" type="slidenum">
              <a:rPr lang="en"/>
              <a:t>9</a:t>
            </a:fld>
            <a:endParaRPr/>
          </a:p>
        </p:txBody>
      </p:sp>
    </p:spTree>
    <p:extLst>
      <p:ext uri="{BB962C8B-B14F-4D97-AF65-F5344CB8AC3E}">
        <p14:creationId xmlns:p14="http://schemas.microsoft.com/office/powerpoint/2010/main" val="1585105513"/>
      </p:ext>
    </p:extLst>
  </p:cSld>
  <p:clrMapOvr>
    <a:masterClrMapping/>
  </p:clrMapOvr>
</p:sld>
</file>

<file path=ppt/theme/theme1.xml><?xml version="1.0" encoding="utf-8"?>
<a:theme xmlns:a="http://schemas.openxmlformats.org/drawingml/2006/main" name="Benedick template">
  <a:themeElements>
    <a:clrScheme name="Custom 347">
      <a:dk1>
        <a:srgbClr val="2F3848"/>
      </a:dk1>
      <a:lt1>
        <a:srgbClr val="FFFFFF"/>
      </a:lt1>
      <a:dk2>
        <a:srgbClr val="6A717C"/>
      </a:dk2>
      <a:lt2>
        <a:srgbClr val="EFEFEF"/>
      </a:lt2>
      <a:accent1>
        <a:srgbClr val="00C5B9"/>
      </a:accent1>
      <a:accent2>
        <a:srgbClr val="6CF3CE"/>
      </a:accent2>
      <a:accent3>
        <a:srgbClr val="F05768"/>
      </a:accent3>
      <a:accent4>
        <a:srgbClr val="FD8E80"/>
      </a:accent4>
      <a:accent5>
        <a:srgbClr val="2F3848"/>
      </a:accent5>
      <a:accent6>
        <a:srgbClr val="6A717C"/>
      </a:accent6>
      <a:hlink>
        <a:srgbClr val="0097A3"/>
      </a:hlink>
      <a:folHlink>
        <a:srgbClr val="6611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o" ma:contentTypeID="0x010100C1D5FCF5B64C354FB92999EFD1A77C7A" ma:contentTypeVersion="2" ma:contentTypeDescription="Creare un nuovo documento." ma:contentTypeScope="" ma:versionID="d4fa99e6d91682ea719e7982ce33084f">
  <xsd:schema xmlns:xsd="http://www.w3.org/2001/XMLSchema" xmlns:xs="http://www.w3.org/2001/XMLSchema" xmlns:p="http://schemas.microsoft.com/office/2006/metadata/properties" xmlns:ns2="611b50a5-24d2-421e-8e8d-981ee1a47357" targetNamespace="http://schemas.microsoft.com/office/2006/metadata/properties" ma:root="true" ma:fieldsID="1e9f69d172dad2471dbc282f96c174d5" ns2:_="">
    <xsd:import namespace="611b50a5-24d2-421e-8e8d-981ee1a47357"/>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11b50a5-24d2-421e-8e8d-981ee1a4735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i contenuto"/>
        <xsd:element ref="dc:title" minOccurs="0" maxOccurs="1" ma:index="4" ma:displayName="Tito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564BD140-81A2-4D62-B985-05E6DD40C3C1}"/>
</file>

<file path=customXml/itemProps2.xml><?xml version="1.0" encoding="utf-8"?>
<ds:datastoreItem xmlns:ds="http://schemas.openxmlformats.org/officeDocument/2006/customXml" ds:itemID="{1D684C1D-ED4B-462B-91B9-EDF75BF35067}"/>
</file>

<file path=customXml/itemProps3.xml><?xml version="1.0" encoding="utf-8"?>
<ds:datastoreItem xmlns:ds="http://schemas.openxmlformats.org/officeDocument/2006/customXml" ds:itemID="{FA169211-8069-4C96-8A1F-339A1D02CD74}"/>
</file>

<file path=docProps/app.xml><?xml version="1.0" encoding="utf-8"?>
<Properties xmlns="http://schemas.openxmlformats.org/officeDocument/2006/extended-properties" xmlns:vt="http://schemas.openxmlformats.org/officeDocument/2006/docPropsVTypes">
  <TotalTime>362</TotalTime>
  <Words>1302</Words>
  <Application>Microsoft Macintosh PowerPoint</Application>
  <PresentationFormat>On-screen Show (16:9)</PresentationFormat>
  <Paragraphs>108</Paragraphs>
  <Slides>21</Slides>
  <Notes>21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21</vt:i4>
      </vt:variant>
    </vt:vector>
  </HeadingPairs>
  <TitlesOfParts>
    <vt:vector size="24" baseType="lpstr">
      <vt:lpstr>Arial</vt:lpstr>
      <vt:lpstr>Source Sans Pro</vt:lpstr>
      <vt:lpstr>Benedick template</vt:lpstr>
      <vt:lpstr>Che cosa sono le organizzazioni? </vt:lpstr>
      <vt:lpstr>1. Che cosa sono le organizzazioni?</vt:lpstr>
      <vt:lpstr>Il “senso” del volume</vt:lpstr>
      <vt:lpstr>La molteplicità delle organizzazioni</vt:lpstr>
      <vt:lpstr>Ipotetico caso di Laura</vt:lpstr>
      <vt:lpstr>PowerPoint Presentation</vt:lpstr>
      <vt:lpstr>Ipotetico caso di Laura</vt:lpstr>
      <vt:lpstr>Cosa ci insegna la giornata di Laura?</vt:lpstr>
      <vt:lpstr>Cosa ci insegna la giornata di Laura?</vt:lpstr>
      <vt:lpstr>Ci sono diversi incentivi possibili</vt:lpstr>
      <vt:lpstr>Esempi dall’iscrizione a un partito politico: incentivi materiali</vt:lpstr>
      <vt:lpstr>Esempi dall’iscrizione a un partito politico: incentivi di scopo</vt:lpstr>
      <vt:lpstr>Esempi dall’iscrizione a un partito politico: incentivi di scopo</vt:lpstr>
      <vt:lpstr>Esempi dall’iscrizione a un partito politico: incentivi personali</vt:lpstr>
      <vt:lpstr>Esempi dall’iscrizione a un partito politico: incentivi comunitari</vt:lpstr>
      <vt:lpstr>Cosa ci insegna la giornata di Laura?</vt:lpstr>
      <vt:lpstr>Cosa ci insegna la giornata di Laura?</vt:lpstr>
      <vt:lpstr>Cosa ci insegna la giornata di Laura?</vt:lpstr>
      <vt:lpstr>Studiamo qualsiasi fenomeno organizzativo, non solo le organizzazioni «formali».  Strutture organizzative e processi</vt:lpstr>
      <vt:lpstr>Strutture e processi</vt:lpstr>
      <vt:lpstr>Strutture e processi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Scienza dell’Amministrazione Lezione introduttiva</dc:title>
  <cp:lastModifiedBy>Mattia Zulianello</cp:lastModifiedBy>
  <cp:revision>33</cp:revision>
  <dcterms:modified xsi:type="dcterms:W3CDTF">2021-10-14T10:42:12Z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0x010100C1D5FCF5B64C354FB92999EFD1A77C7A</vt:lpwstr>
  </property>
</Properties>
</file>