
<file path=[Content_Types].xml><?xml version="1.0" encoding="utf-8"?>
<Types xmlns="http://schemas.openxmlformats.org/package/2006/content-types">
  <Default Extension="jpeg" ContentType="image/jpeg"/>
  <Default Extension="rels" ContentType="application/vnd.openxmlformats-package.relationships+xml"/>
  <Default Extension="fntdata" ContentType="application/x-fontdata"/>
  <Default Extension="xml" ContentType="applicatio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entation.xml" ContentType="application/vnd.openxmlformats-officedocument.presentationml.presentation.main+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10.xml" ContentType="application/vnd.openxmlformats-officedocument.presentationml.notesSlide+xml"/>
  <Override PartName="/ppt/notesSlides/notesSlide9.xml" ContentType="application/vnd.openxmlformats-officedocument.presentationml.notesSlide+xml"/>
  <Override PartName="/ppt/notesSlides/notesSlide7.xml" ContentType="application/vnd.openxmlformats-officedocument.presentationml.notesSlide+xml"/>
  <Override PartName="/ppt/notesSlides/notesSlide6.xml" ContentType="application/vnd.openxmlformats-officedocument.presentationml.notesSlide+xml"/>
  <Override PartName="/ppt/notesSlides/notesSlide5.xml" ContentType="application/vnd.openxmlformats-officedocument.presentationml.notesSlide+xml"/>
  <Override PartName="/ppt/notesSlides/notesSlide4.xml" ContentType="application/vnd.openxmlformats-officedocument.presentationml.notesSlide+xml"/>
  <Override PartName="/ppt/notesSlides/notesSlide3.xml" ContentType="application/vnd.openxmlformats-officedocument.presentationml.notesSlide+xml"/>
  <Override PartName="/ppt/notesSlides/notesSlide2.xml" ContentType="application/vnd.openxmlformats-officedocument.presentationml.notesSlide+xml"/>
  <Override PartName="/ppt/notesSlides/notesSlide1.xml" ContentType="application/vnd.openxmlformats-officedocument.presentationml.notesSlide+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notesMasters/notesMaster1.xml" ContentType="application/vnd.openxmlformats-officedocument.presentationml.notesMaster+xml"/>
  <Override PartName="/ppt/theme/theme1.xml" ContentType="application/vnd.openxmlformats-officedocument.theme+xml"/>
  <Override PartName="/ppt/theme/theme2.xml" ContentType="application/vnd.openxmlformats-officedocument.theme+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embedTrueTypeFonts="1" saveSubsetFonts="1" autoCompressPictures="0">
  <p:sldMasterIdLst>
    <p:sldMasterId id="2147483661" r:id="rId1"/>
  </p:sldMasterIdLst>
  <p:notesMasterIdLst>
    <p:notesMasterId r:id="rId26"/>
  </p:notesMasterIdLst>
  <p:sldIdLst>
    <p:sldId id="256" r:id="rId2"/>
    <p:sldId id="259" r:id="rId3"/>
    <p:sldId id="261" r:id="rId4"/>
    <p:sldId id="295" r:id="rId5"/>
    <p:sldId id="297" r:id="rId6"/>
    <p:sldId id="299" r:id="rId7"/>
    <p:sldId id="300" r:id="rId8"/>
    <p:sldId id="301" r:id="rId9"/>
    <p:sldId id="302" r:id="rId10"/>
    <p:sldId id="303" r:id="rId11"/>
    <p:sldId id="304" r:id="rId12"/>
    <p:sldId id="306" r:id="rId13"/>
    <p:sldId id="307" r:id="rId14"/>
    <p:sldId id="308" r:id="rId15"/>
    <p:sldId id="309" r:id="rId16"/>
    <p:sldId id="310" r:id="rId17"/>
    <p:sldId id="311" r:id="rId18"/>
    <p:sldId id="312" r:id="rId19"/>
    <p:sldId id="315" r:id="rId20"/>
    <p:sldId id="314" r:id="rId21"/>
    <p:sldId id="318" r:id="rId22"/>
    <p:sldId id="262" r:id="rId23"/>
    <p:sldId id="317" r:id="rId24"/>
    <p:sldId id="313" r:id="rId25"/>
  </p:sldIdLst>
  <p:sldSz cx="9144000" cy="5143500" type="screen16x9"/>
  <p:notesSz cx="6858000" cy="9144000"/>
  <p:embeddedFontLst>
    <p:embeddedFont>
      <p:font typeface="Source Sans Pro" panose="020B0503030403020204" pitchFamily="34" charset="0"/>
      <p:regular r:id="rId27"/>
      <p:bold r:id="rId28"/>
      <p:italic r:id="rId29"/>
      <p:boldItalic r:id="rId30"/>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DB2AE32-5F83-4F36-B0C4-EC3A7E9488D7}">
  <a:tblStyle styleId="{5DB2AE32-5F83-4F36-B0C4-EC3A7E9488D7}" styleName="Table_0">
    <a:wholeTbl>
      <a:tcTxStyle>
        <a:font>
          <a:latin typeface="Arial"/>
          <a:ea typeface="Arial"/>
          <a:cs typeface="Arial"/>
        </a:font>
        <a:srgbClr val="000000"/>
      </a:tcTxStyle>
      <a:tcStyle>
        <a:tcBdr>
          <a:left>
            <a:ln w="9525" cap="flat" cmpd="sng">
              <a:solidFill>
                <a:srgbClr val="000000"/>
              </a:solidFill>
              <a:prstDash val="solid"/>
              <a:round/>
              <a:headEnd type="none" w="sm" len="sm"/>
              <a:tailEnd type="none" w="sm" len="sm"/>
            </a:ln>
          </a:left>
          <a:right>
            <a:ln w="9525" cap="flat" cmpd="sng">
              <a:solidFill>
                <a:srgbClr val="000000"/>
              </a:solidFill>
              <a:prstDash val="solid"/>
              <a:round/>
              <a:headEnd type="none" w="sm" len="sm"/>
              <a:tailEnd type="none" w="sm" len="sm"/>
            </a:ln>
          </a:right>
          <a:top>
            <a:ln w="9525" cap="flat" cmpd="sng">
              <a:solidFill>
                <a:srgbClr val="000000"/>
              </a:solidFill>
              <a:prstDash val="solid"/>
              <a:round/>
              <a:headEnd type="none" w="sm" len="sm"/>
              <a:tailEnd type="none" w="sm" len="sm"/>
            </a:ln>
          </a:top>
          <a:bottom>
            <a:ln w="9525" cap="flat" cmpd="sng">
              <a:solidFill>
                <a:srgbClr val="000000"/>
              </a:solidFill>
              <a:prstDash val="solid"/>
              <a:round/>
              <a:headEnd type="none" w="sm" len="sm"/>
              <a:tailEnd type="none" w="sm" len="sm"/>
            </a:ln>
          </a:bottom>
          <a:insideH>
            <a:ln w="9525" cap="flat" cmpd="sng">
              <a:solidFill>
                <a:srgbClr val="000000"/>
              </a:solidFill>
              <a:prstDash val="solid"/>
              <a:round/>
              <a:headEnd type="none" w="sm" len="sm"/>
              <a:tailEnd type="none" w="sm" len="sm"/>
            </a:ln>
          </a:insideH>
          <a:insideV>
            <a:ln w="9525" cap="flat" cmpd="sng">
              <a:solidFill>
                <a:srgbClr val="000000"/>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 styleId="{507BAB3E-7E30-4776-B4C8-C32909BA5FB1}" styleName="Table_1">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1294"/>
    <p:restoredTop sz="94577"/>
  </p:normalViewPr>
  <p:slideViewPr>
    <p:cSldViewPr snapToGrid="0" snapToObjects="1">
      <p:cViewPr varScale="1">
        <p:scale>
          <a:sx n="117" d="100"/>
          <a:sy n="117" d="100"/>
        </p:scale>
        <p:origin x="648" y="16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font" Target="fonts/font3.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37" Type="http://schemas.openxmlformats.org/officeDocument/2006/relationships/customXml" Target="../customXml/item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font" Target="fonts/font2.fntdata"/><Relationship Id="rId36" Type="http://schemas.openxmlformats.org/officeDocument/2006/relationships/customXml" Target="../customXml/item2.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font" Target="fonts/font1.fntdata"/><Relationship Id="rId30" Type="http://schemas.openxmlformats.org/officeDocument/2006/relationships/font" Target="fonts/font4.fntdata"/><Relationship Id="rId35" Type="http://schemas.openxmlformats.org/officeDocument/2006/relationships/customXml" Target="../customXml/item1.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175" y="685800"/>
            <a:ext cx="60963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317500">
              <a:spcBef>
                <a:spcPts val="0"/>
              </a:spcBef>
              <a:spcAft>
                <a:spcPts val="0"/>
              </a:spcAft>
              <a:buSzPts val="1400"/>
              <a:buChar char="●"/>
              <a:defRPr sz="1100"/>
            </a:lvl1pPr>
            <a:lvl2pPr marL="914400" lvl="1" indent="-317500">
              <a:spcBef>
                <a:spcPts val="0"/>
              </a:spcBef>
              <a:spcAft>
                <a:spcPts val="0"/>
              </a:spcAft>
              <a:buSzPts val="1400"/>
              <a:buChar char="○"/>
              <a:defRPr sz="1100"/>
            </a:lvl2pPr>
            <a:lvl3pPr marL="1371600" lvl="2" indent="-317500">
              <a:spcBef>
                <a:spcPts val="0"/>
              </a:spcBef>
              <a:spcAft>
                <a:spcPts val="0"/>
              </a:spcAft>
              <a:buSzPts val="1400"/>
              <a:buChar char="■"/>
              <a:defRPr sz="1100"/>
            </a:lvl3pPr>
            <a:lvl4pPr marL="1828800" lvl="3" indent="-317500">
              <a:spcBef>
                <a:spcPts val="0"/>
              </a:spcBef>
              <a:spcAft>
                <a:spcPts val="0"/>
              </a:spcAft>
              <a:buSzPts val="1400"/>
              <a:buChar char="●"/>
              <a:defRPr sz="1100"/>
            </a:lvl4pPr>
            <a:lvl5pPr marL="2286000" lvl="4" indent="-317500">
              <a:spcBef>
                <a:spcPts val="0"/>
              </a:spcBef>
              <a:spcAft>
                <a:spcPts val="0"/>
              </a:spcAft>
              <a:buSzPts val="1400"/>
              <a:buChar char="○"/>
              <a:defRPr sz="1100"/>
            </a:lvl5pPr>
            <a:lvl6pPr marL="2743200" lvl="5" indent="-317500">
              <a:spcBef>
                <a:spcPts val="0"/>
              </a:spcBef>
              <a:spcAft>
                <a:spcPts val="0"/>
              </a:spcAft>
              <a:buSzPts val="1400"/>
              <a:buChar char="■"/>
              <a:defRPr sz="1100"/>
            </a:lvl6pPr>
            <a:lvl7pPr marL="3200400" lvl="6" indent="-317500">
              <a:spcBef>
                <a:spcPts val="0"/>
              </a:spcBef>
              <a:spcAft>
                <a:spcPts val="0"/>
              </a:spcAft>
              <a:buSzPts val="1400"/>
              <a:buChar char="●"/>
              <a:defRPr sz="1100"/>
            </a:lvl7pPr>
            <a:lvl8pPr marL="3657600" lvl="7" indent="-317500">
              <a:spcBef>
                <a:spcPts val="0"/>
              </a:spcBef>
              <a:spcAft>
                <a:spcPts val="0"/>
              </a:spcAft>
              <a:buSzPts val="1400"/>
              <a:buChar char="○"/>
              <a:defRPr sz="1100"/>
            </a:lvl8pPr>
            <a:lvl9pPr marL="4114800" lvl="8" indent="-317500">
              <a:spcBef>
                <a:spcPts val="0"/>
              </a:spcBef>
              <a:spcAft>
                <a:spcPts val="0"/>
              </a:spcAft>
              <a:buSzPts val="14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3"/>
        <p:cNvGrpSpPr/>
        <p:nvPr/>
      </p:nvGrpSpPr>
      <p:grpSpPr>
        <a:xfrm>
          <a:off x="0" y="0"/>
          <a:ext cx="0" cy="0"/>
          <a:chOff x="0" y="0"/>
          <a:chExt cx="0" cy="0"/>
        </a:xfrm>
      </p:grpSpPr>
      <p:sp>
        <p:nvSpPr>
          <p:cNvPr id="84" name="Google Shape;84;g35f391192_0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5" name="Google Shape;85;g35f391192_0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5"/>
        <p:cNvGrpSpPr/>
        <p:nvPr/>
      </p:nvGrpSpPr>
      <p:grpSpPr>
        <a:xfrm>
          <a:off x="0" y="0"/>
          <a:ext cx="0" cy="0"/>
          <a:chOff x="0" y="0"/>
          <a:chExt cx="0" cy="0"/>
        </a:xfrm>
      </p:grpSpPr>
      <p:sp>
        <p:nvSpPr>
          <p:cNvPr id="126" name="Google Shape;126;g35ed75ccf_01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7" name="Google Shape;127;g35ed75ccf_01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Google Shape;107;g35f391192_02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8" name="Google Shape;108;g35f391192_02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423769663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Google Shape;107;g35f391192_02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8" name="Google Shape;108;g35f391192_02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8"/>
        <p:cNvGrpSpPr/>
        <p:nvPr/>
      </p:nvGrpSpPr>
      <p:grpSpPr>
        <a:xfrm>
          <a:off x="0" y="0"/>
          <a:ext cx="0" cy="0"/>
          <a:chOff x="0" y="0"/>
          <a:chExt cx="0" cy="0"/>
        </a:xfrm>
      </p:grpSpPr>
      <p:sp>
        <p:nvSpPr>
          <p:cNvPr id="119" name="Google Shape;119;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0" name="Google Shape;120;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8"/>
        <p:cNvGrpSpPr/>
        <p:nvPr/>
      </p:nvGrpSpPr>
      <p:grpSpPr>
        <a:xfrm>
          <a:off x="0" y="0"/>
          <a:ext cx="0" cy="0"/>
          <a:chOff x="0" y="0"/>
          <a:chExt cx="0" cy="0"/>
        </a:xfrm>
      </p:grpSpPr>
      <p:sp>
        <p:nvSpPr>
          <p:cNvPr id="119" name="Google Shape;119;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0" name="Google Shape;120;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11751988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8"/>
        <p:cNvGrpSpPr/>
        <p:nvPr/>
      </p:nvGrpSpPr>
      <p:grpSpPr>
        <a:xfrm>
          <a:off x="0" y="0"/>
          <a:ext cx="0" cy="0"/>
          <a:chOff x="0" y="0"/>
          <a:chExt cx="0" cy="0"/>
        </a:xfrm>
      </p:grpSpPr>
      <p:sp>
        <p:nvSpPr>
          <p:cNvPr id="119" name="Google Shape;119;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0" name="Google Shape;120;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21448377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Google Shape;107;g35f391192_02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8" name="Google Shape;108;g35f391192_02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67342726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Google Shape;107;g35f391192_02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8" name="Google Shape;108;g35f391192_02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82705537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Google Shape;107;g35f391192_02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8" name="Google Shape;108;g35f391192_02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190357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Google Shape;107;g35f391192_02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8" name="Google Shape;108;g35f391192_02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8607647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type="title">
  <p:cSld name="TITLE">
    <p:bg>
      <p:bgPr>
        <a:solidFill>
          <a:schemeClr val="dk1"/>
        </a:solidFill>
        <a:effectLst/>
      </p:bgPr>
    </p:bg>
    <p:spTree>
      <p:nvGrpSpPr>
        <p:cNvPr id="1" name="Shape 9"/>
        <p:cNvGrpSpPr/>
        <p:nvPr/>
      </p:nvGrpSpPr>
      <p:grpSpPr>
        <a:xfrm>
          <a:off x="0" y="0"/>
          <a:ext cx="0" cy="0"/>
          <a:chOff x="0" y="0"/>
          <a:chExt cx="0" cy="0"/>
        </a:xfrm>
      </p:grpSpPr>
      <p:sp>
        <p:nvSpPr>
          <p:cNvPr id="10" name="Google Shape;10;p2"/>
          <p:cNvSpPr/>
          <p:nvPr/>
        </p:nvSpPr>
        <p:spPr>
          <a:xfrm>
            <a:off x="-8250" y="0"/>
            <a:ext cx="9152400" cy="5143500"/>
          </a:xfrm>
          <a:prstGeom prst="frame">
            <a:avLst>
              <a:gd name="adj1" fmla="val 2412"/>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 name="Google Shape;11;p2"/>
          <p:cNvSpPr txBox="1">
            <a:spLocks noGrp="1"/>
          </p:cNvSpPr>
          <p:nvPr>
            <p:ph type="ctrTitle"/>
          </p:nvPr>
        </p:nvSpPr>
        <p:spPr>
          <a:xfrm>
            <a:off x="1054325" y="2449025"/>
            <a:ext cx="7035300" cy="1159800"/>
          </a:xfrm>
          <a:prstGeom prst="rect">
            <a:avLst/>
          </a:prstGeom>
        </p:spPr>
        <p:txBody>
          <a:bodyPr spcFirstLastPara="1" wrap="square" lIns="91425" tIns="91425" rIns="91425" bIns="91425" anchor="t" anchorCtr="0">
            <a:noAutofit/>
          </a:bodyPr>
          <a:lstStyle>
            <a:lvl1pPr lvl="0" algn="ctr">
              <a:spcBef>
                <a:spcPts val="0"/>
              </a:spcBef>
              <a:spcAft>
                <a:spcPts val="0"/>
              </a:spcAft>
              <a:buClr>
                <a:schemeClr val="accent3"/>
              </a:buClr>
              <a:buSzPts val="4800"/>
              <a:buNone/>
              <a:defRPr sz="4800">
                <a:solidFill>
                  <a:schemeClr val="accent3"/>
                </a:solidFill>
              </a:defRPr>
            </a:lvl1pPr>
            <a:lvl2pPr lvl="1" algn="ctr">
              <a:spcBef>
                <a:spcPts val="0"/>
              </a:spcBef>
              <a:spcAft>
                <a:spcPts val="0"/>
              </a:spcAft>
              <a:buClr>
                <a:schemeClr val="accent3"/>
              </a:buClr>
              <a:buSzPts val="4800"/>
              <a:buNone/>
              <a:defRPr sz="4800">
                <a:solidFill>
                  <a:schemeClr val="accent3"/>
                </a:solidFill>
              </a:defRPr>
            </a:lvl2pPr>
            <a:lvl3pPr lvl="2" algn="ctr">
              <a:spcBef>
                <a:spcPts val="0"/>
              </a:spcBef>
              <a:spcAft>
                <a:spcPts val="0"/>
              </a:spcAft>
              <a:buClr>
                <a:schemeClr val="accent3"/>
              </a:buClr>
              <a:buSzPts val="4800"/>
              <a:buNone/>
              <a:defRPr sz="4800">
                <a:solidFill>
                  <a:schemeClr val="accent3"/>
                </a:solidFill>
              </a:defRPr>
            </a:lvl3pPr>
            <a:lvl4pPr lvl="3" algn="ctr">
              <a:spcBef>
                <a:spcPts val="0"/>
              </a:spcBef>
              <a:spcAft>
                <a:spcPts val="0"/>
              </a:spcAft>
              <a:buClr>
                <a:schemeClr val="accent3"/>
              </a:buClr>
              <a:buSzPts val="4800"/>
              <a:buNone/>
              <a:defRPr sz="4800">
                <a:solidFill>
                  <a:schemeClr val="accent3"/>
                </a:solidFill>
              </a:defRPr>
            </a:lvl4pPr>
            <a:lvl5pPr lvl="4" algn="ctr">
              <a:spcBef>
                <a:spcPts val="0"/>
              </a:spcBef>
              <a:spcAft>
                <a:spcPts val="0"/>
              </a:spcAft>
              <a:buClr>
                <a:schemeClr val="accent3"/>
              </a:buClr>
              <a:buSzPts val="4800"/>
              <a:buNone/>
              <a:defRPr sz="4800">
                <a:solidFill>
                  <a:schemeClr val="accent3"/>
                </a:solidFill>
              </a:defRPr>
            </a:lvl5pPr>
            <a:lvl6pPr lvl="5" algn="ctr">
              <a:spcBef>
                <a:spcPts val="0"/>
              </a:spcBef>
              <a:spcAft>
                <a:spcPts val="0"/>
              </a:spcAft>
              <a:buClr>
                <a:schemeClr val="accent3"/>
              </a:buClr>
              <a:buSzPts val="4800"/>
              <a:buNone/>
              <a:defRPr sz="4800">
                <a:solidFill>
                  <a:schemeClr val="accent3"/>
                </a:solidFill>
              </a:defRPr>
            </a:lvl6pPr>
            <a:lvl7pPr lvl="6" algn="ctr">
              <a:spcBef>
                <a:spcPts val="0"/>
              </a:spcBef>
              <a:spcAft>
                <a:spcPts val="0"/>
              </a:spcAft>
              <a:buClr>
                <a:schemeClr val="accent3"/>
              </a:buClr>
              <a:buSzPts val="4800"/>
              <a:buNone/>
              <a:defRPr sz="4800">
                <a:solidFill>
                  <a:schemeClr val="accent3"/>
                </a:solidFill>
              </a:defRPr>
            </a:lvl7pPr>
            <a:lvl8pPr lvl="7" algn="ctr">
              <a:spcBef>
                <a:spcPts val="0"/>
              </a:spcBef>
              <a:spcAft>
                <a:spcPts val="0"/>
              </a:spcAft>
              <a:buClr>
                <a:schemeClr val="accent3"/>
              </a:buClr>
              <a:buSzPts val="4800"/>
              <a:buNone/>
              <a:defRPr sz="4800">
                <a:solidFill>
                  <a:schemeClr val="accent3"/>
                </a:solidFill>
              </a:defRPr>
            </a:lvl8pPr>
            <a:lvl9pPr lvl="8" algn="ctr">
              <a:spcBef>
                <a:spcPts val="0"/>
              </a:spcBef>
              <a:spcAft>
                <a:spcPts val="0"/>
              </a:spcAft>
              <a:buClr>
                <a:schemeClr val="accent3"/>
              </a:buClr>
              <a:buSzPts val="4800"/>
              <a:buNone/>
              <a:defRPr sz="4800">
                <a:solidFill>
                  <a:schemeClr val="accent3"/>
                </a:solidFill>
              </a:defRPr>
            </a:lvl9pPr>
          </a:lstStyle>
          <a:p>
            <a:endParaRPr/>
          </a:p>
        </p:txBody>
      </p:sp>
      <p:sp>
        <p:nvSpPr>
          <p:cNvPr id="12" name="Google Shape;12;p2"/>
          <p:cNvSpPr/>
          <p:nvPr/>
        </p:nvSpPr>
        <p:spPr>
          <a:xfrm>
            <a:off x="3855150" y="1151950"/>
            <a:ext cx="1433700" cy="944700"/>
          </a:xfrm>
          <a:prstGeom prst="wedgeRectCallout">
            <a:avLst>
              <a:gd name="adj1" fmla="val 8366"/>
              <a:gd name="adj2" fmla="val 80819"/>
            </a:avLst>
          </a:prstGeom>
          <a:noFill/>
          <a:ln w="114300" cap="flat" cmpd="sng">
            <a:solidFill>
              <a:schemeClr val="accent3"/>
            </a:solidFill>
            <a:prstDash val="solid"/>
            <a:miter lim="8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ubtitle teal">
  <p:cSld name="TITLE_1">
    <p:bg>
      <p:bgPr>
        <a:solidFill>
          <a:schemeClr val="accent1"/>
        </a:solidFill>
        <a:effectLst/>
      </p:bgPr>
    </p:bg>
    <p:spTree>
      <p:nvGrpSpPr>
        <p:cNvPr id="1" name="Shape 13"/>
        <p:cNvGrpSpPr/>
        <p:nvPr/>
      </p:nvGrpSpPr>
      <p:grpSpPr>
        <a:xfrm>
          <a:off x="0" y="0"/>
          <a:ext cx="0" cy="0"/>
          <a:chOff x="0" y="0"/>
          <a:chExt cx="0" cy="0"/>
        </a:xfrm>
      </p:grpSpPr>
      <p:sp>
        <p:nvSpPr>
          <p:cNvPr id="14" name="Google Shape;14;p3"/>
          <p:cNvSpPr/>
          <p:nvPr/>
        </p:nvSpPr>
        <p:spPr>
          <a:xfrm>
            <a:off x="-8250" y="0"/>
            <a:ext cx="9152400" cy="5143500"/>
          </a:xfrm>
          <a:prstGeom prst="frame">
            <a:avLst>
              <a:gd name="adj1" fmla="val 2412"/>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 name="Google Shape;15;p3"/>
          <p:cNvSpPr txBox="1">
            <a:spLocks noGrp="1"/>
          </p:cNvSpPr>
          <p:nvPr>
            <p:ph type="ctrTitle"/>
          </p:nvPr>
        </p:nvSpPr>
        <p:spPr>
          <a:xfrm>
            <a:off x="665225" y="1513525"/>
            <a:ext cx="5880300" cy="1159800"/>
          </a:xfrm>
          <a:prstGeom prst="rect">
            <a:avLst/>
          </a:prstGeom>
        </p:spPr>
        <p:txBody>
          <a:bodyPr spcFirstLastPara="1" wrap="square" lIns="91425" tIns="91425" rIns="91425" bIns="91425" anchor="b" anchorCtr="0">
            <a:noAutofit/>
          </a:bodyPr>
          <a:lstStyle>
            <a:lvl1pPr lvl="0" algn="l" rtl="0">
              <a:spcBef>
                <a:spcPts val="0"/>
              </a:spcBef>
              <a:spcAft>
                <a:spcPts val="0"/>
              </a:spcAft>
              <a:buClr>
                <a:schemeClr val="lt1"/>
              </a:buClr>
              <a:buSzPts val="4800"/>
              <a:buNone/>
              <a:defRPr sz="4800">
                <a:solidFill>
                  <a:schemeClr val="lt1"/>
                </a:solidFill>
              </a:defRPr>
            </a:lvl1pPr>
            <a:lvl2pPr lvl="1" algn="l" rtl="0">
              <a:spcBef>
                <a:spcPts val="0"/>
              </a:spcBef>
              <a:spcAft>
                <a:spcPts val="0"/>
              </a:spcAft>
              <a:buClr>
                <a:schemeClr val="lt1"/>
              </a:buClr>
              <a:buSzPts val="4800"/>
              <a:buNone/>
              <a:defRPr sz="4800">
                <a:solidFill>
                  <a:schemeClr val="lt1"/>
                </a:solidFill>
              </a:defRPr>
            </a:lvl2pPr>
            <a:lvl3pPr lvl="2" algn="l" rtl="0">
              <a:spcBef>
                <a:spcPts val="0"/>
              </a:spcBef>
              <a:spcAft>
                <a:spcPts val="0"/>
              </a:spcAft>
              <a:buClr>
                <a:schemeClr val="lt1"/>
              </a:buClr>
              <a:buSzPts val="4800"/>
              <a:buNone/>
              <a:defRPr sz="4800">
                <a:solidFill>
                  <a:schemeClr val="lt1"/>
                </a:solidFill>
              </a:defRPr>
            </a:lvl3pPr>
            <a:lvl4pPr lvl="3" algn="l" rtl="0">
              <a:spcBef>
                <a:spcPts val="0"/>
              </a:spcBef>
              <a:spcAft>
                <a:spcPts val="0"/>
              </a:spcAft>
              <a:buClr>
                <a:schemeClr val="lt1"/>
              </a:buClr>
              <a:buSzPts val="4800"/>
              <a:buNone/>
              <a:defRPr sz="4800">
                <a:solidFill>
                  <a:schemeClr val="lt1"/>
                </a:solidFill>
              </a:defRPr>
            </a:lvl4pPr>
            <a:lvl5pPr lvl="4" algn="l" rtl="0">
              <a:spcBef>
                <a:spcPts val="0"/>
              </a:spcBef>
              <a:spcAft>
                <a:spcPts val="0"/>
              </a:spcAft>
              <a:buClr>
                <a:schemeClr val="lt1"/>
              </a:buClr>
              <a:buSzPts val="4800"/>
              <a:buNone/>
              <a:defRPr sz="4800">
                <a:solidFill>
                  <a:schemeClr val="lt1"/>
                </a:solidFill>
              </a:defRPr>
            </a:lvl5pPr>
            <a:lvl6pPr lvl="5" algn="l" rtl="0">
              <a:spcBef>
                <a:spcPts val="0"/>
              </a:spcBef>
              <a:spcAft>
                <a:spcPts val="0"/>
              </a:spcAft>
              <a:buClr>
                <a:schemeClr val="lt1"/>
              </a:buClr>
              <a:buSzPts val="4800"/>
              <a:buNone/>
              <a:defRPr sz="4800">
                <a:solidFill>
                  <a:schemeClr val="lt1"/>
                </a:solidFill>
              </a:defRPr>
            </a:lvl6pPr>
            <a:lvl7pPr lvl="6" algn="l" rtl="0">
              <a:spcBef>
                <a:spcPts val="0"/>
              </a:spcBef>
              <a:spcAft>
                <a:spcPts val="0"/>
              </a:spcAft>
              <a:buClr>
                <a:schemeClr val="lt1"/>
              </a:buClr>
              <a:buSzPts val="4800"/>
              <a:buNone/>
              <a:defRPr sz="4800">
                <a:solidFill>
                  <a:schemeClr val="lt1"/>
                </a:solidFill>
              </a:defRPr>
            </a:lvl7pPr>
            <a:lvl8pPr lvl="7" algn="l" rtl="0">
              <a:spcBef>
                <a:spcPts val="0"/>
              </a:spcBef>
              <a:spcAft>
                <a:spcPts val="0"/>
              </a:spcAft>
              <a:buClr>
                <a:schemeClr val="lt1"/>
              </a:buClr>
              <a:buSzPts val="4800"/>
              <a:buNone/>
              <a:defRPr sz="4800">
                <a:solidFill>
                  <a:schemeClr val="lt1"/>
                </a:solidFill>
              </a:defRPr>
            </a:lvl8pPr>
            <a:lvl9pPr lvl="8" algn="l" rtl="0">
              <a:spcBef>
                <a:spcPts val="0"/>
              </a:spcBef>
              <a:spcAft>
                <a:spcPts val="0"/>
              </a:spcAft>
              <a:buClr>
                <a:schemeClr val="lt1"/>
              </a:buClr>
              <a:buSzPts val="4800"/>
              <a:buNone/>
              <a:defRPr sz="4800">
                <a:solidFill>
                  <a:schemeClr val="lt1"/>
                </a:solidFill>
              </a:defRPr>
            </a:lvl9pPr>
          </a:lstStyle>
          <a:p>
            <a:endParaRPr/>
          </a:p>
        </p:txBody>
      </p:sp>
      <p:sp>
        <p:nvSpPr>
          <p:cNvPr id="16" name="Google Shape;16;p3"/>
          <p:cNvSpPr txBox="1">
            <a:spLocks noGrp="1"/>
          </p:cNvSpPr>
          <p:nvPr>
            <p:ph type="subTitle" idx="1"/>
          </p:nvPr>
        </p:nvSpPr>
        <p:spPr>
          <a:xfrm>
            <a:off x="854250" y="2941700"/>
            <a:ext cx="4738500" cy="745500"/>
          </a:xfrm>
          <a:prstGeom prst="rect">
            <a:avLst/>
          </a:prstGeom>
          <a:ln w="114300" cap="flat" cmpd="sng">
            <a:solidFill>
              <a:schemeClr val="lt1"/>
            </a:solidFill>
            <a:prstDash val="solid"/>
            <a:miter lim="8000"/>
            <a:headEnd type="none" w="sm" len="sm"/>
            <a:tailEnd type="none" w="sm" len="sm"/>
          </a:ln>
        </p:spPr>
        <p:txBody>
          <a:bodyPr spcFirstLastPara="1" wrap="square" lIns="91425" tIns="91425" rIns="91425" bIns="91425" anchor="ctr" anchorCtr="0">
            <a:noAutofit/>
          </a:bodyPr>
          <a:lstStyle>
            <a:lvl1pPr lvl="0" rtl="0">
              <a:spcBef>
                <a:spcPts val="0"/>
              </a:spcBef>
              <a:spcAft>
                <a:spcPts val="0"/>
              </a:spcAft>
              <a:buClr>
                <a:schemeClr val="lt1"/>
              </a:buClr>
              <a:buSzPts val="2400"/>
              <a:buFont typeface="Source Sans Pro"/>
              <a:buNone/>
              <a:defRPr sz="2400">
                <a:solidFill>
                  <a:schemeClr val="lt1"/>
                </a:solidFill>
                <a:latin typeface="Source Sans Pro"/>
                <a:ea typeface="Source Sans Pro"/>
                <a:cs typeface="Source Sans Pro"/>
                <a:sym typeface="Source Sans Pro"/>
              </a:defRPr>
            </a:lvl1pPr>
            <a:lvl2pPr lvl="1" rtl="0">
              <a:spcBef>
                <a:spcPts val="0"/>
              </a:spcBef>
              <a:spcAft>
                <a:spcPts val="0"/>
              </a:spcAft>
              <a:buClr>
                <a:schemeClr val="lt1"/>
              </a:buClr>
              <a:buSzPts val="2400"/>
              <a:buFont typeface="Source Sans Pro"/>
              <a:buNone/>
              <a:defRPr>
                <a:solidFill>
                  <a:schemeClr val="lt1"/>
                </a:solidFill>
                <a:latin typeface="Source Sans Pro"/>
                <a:ea typeface="Source Sans Pro"/>
                <a:cs typeface="Source Sans Pro"/>
                <a:sym typeface="Source Sans Pro"/>
              </a:defRPr>
            </a:lvl2pPr>
            <a:lvl3pPr lvl="2" rtl="0">
              <a:spcBef>
                <a:spcPts val="0"/>
              </a:spcBef>
              <a:spcAft>
                <a:spcPts val="0"/>
              </a:spcAft>
              <a:buClr>
                <a:schemeClr val="lt1"/>
              </a:buClr>
              <a:buSzPts val="2400"/>
              <a:buFont typeface="Source Sans Pro"/>
              <a:buNone/>
              <a:defRPr>
                <a:solidFill>
                  <a:schemeClr val="lt1"/>
                </a:solidFill>
                <a:latin typeface="Source Sans Pro"/>
                <a:ea typeface="Source Sans Pro"/>
                <a:cs typeface="Source Sans Pro"/>
                <a:sym typeface="Source Sans Pro"/>
              </a:defRPr>
            </a:lvl3pPr>
            <a:lvl4pPr lvl="3" rtl="0">
              <a:spcBef>
                <a:spcPts val="0"/>
              </a:spcBef>
              <a:spcAft>
                <a:spcPts val="0"/>
              </a:spcAft>
              <a:buClr>
                <a:schemeClr val="lt1"/>
              </a:buClr>
              <a:buSzPts val="2400"/>
              <a:buFont typeface="Source Sans Pro"/>
              <a:buNone/>
              <a:defRPr sz="2400">
                <a:solidFill>
                  <a:schemeClr val="lt1"/>
                </a:solidFill>
                <a:latin typeface="Source Sans Pro"/>
                <a:ea typeface="Source Sans Pro"/>
                <a:cs typeface="Source Sans Pro"/>
                <a:sym typeface="Source Sans Pro"/>
              </a:defRPr>
            </a:lvl4pPr>
            <a:lvl5pPr lvl="4" rtl="0">
              <a:spcBef>
                <a:spcPts val="0"/>
              </a:spcBef>
              <a:spcAft>
                <a:spcPts val="0"/>
              </a:spcAft>
              <a:buClr>
                <a:schemeClr val="lt1"/>
              </a:buClr>
              <a:buSzPts val="2400"/>
              <a:buFont typeface="Source Sans Pro"/>
              <a:buNone/>
              <a:defRPr sz="2400">
                <a:solidFill>
                  <a:schemeClr val="lt1"/>
                </a:solidFill>
                <a:latin typeface="Source Sans Pro"/>
                <a:ea typeface="Source Sans Pro"/>
                <a:cs typeface="Source Sans Pro"/>
                <a:sym typeface="Source Sans Pro"/>
              </a:defRPr>
            </a:lvl5pPr>
            <a:lvl6pPr lvl="5" rtl="0">
              <a:spcBef>
                <a:spcPts val="0"/>
              </a:spcBef>
              <a:spcAft>
                <a:spcPts val="0"/>
              </a:spcAft>
              <a:buClr>
                <a:schemeClr val="lt1"/>
              </a:buClr>
              <a:buSzPts val="2400"/>
              <a:buFont typeface="Source Sans Pro"/>
              <a:buNone/>
              <a:defRPr sz="2400">
                <a:solidFill>
                  <a:schemeClr val="lt1"/>
                </a:solidFill>
                <a:latin typeface="Source Sans Pro"/>
                <a:ea typeface="Source Sans Pro"/>
                <a:cs typeface="Source Sans Pro"/>
                <a:sym typeface="Source Sans Pro"/>
              </a:defRPr>
            </a:lvl6pPr>
            <a:lvl7pPr lvl="6" rtl="0">
              <a:spcBef>
                <a:spcPts val="0"/>
              </a:spcBef>
              <a:spcAft>
                <a:spcPts val="0"/>
              </a:spcAft>
              <a:buClr>
                <a:schemeClr val="lt1"/>
              </a:buClr>
              <a:buSzPts val="2400"/>
              <a:buFont typeface="Source Sans Pro"/>
              <a:buNone/>
              <a:defRPr sz="2400">
                <a:solidFill>
                  <a:schemeClr val="lt1"/>
                </a:solidFill>
                <a:latin typeface="Source Sans Pro"/>
                <a:ea typeface="Source Sans Pro"/>
                <a:cs typeface="Source Sans Pro"/>
                <a:sym typeface="Source Sans Pro"/>
              </a:defRPr>
            </a:lvl7pPr>
            <a:lvl8pPr lvl="7" rtl="0">
              <a:spcBef>
                <a:spcPts val="0"/>
              </a:spcBef>
              <a:spcAft>
                <a:spcPts val="0"/>
              </a:spcAft>
              <a:buClr>
                <a:schemeClr val="lt1"/>
              </a:buClr>
              <a:buSzPts val="2400"/>
              <a:buFont typeface="Source Sans Pro"/>
              <a:buNone/>
              <a:defRPr sz="2400">
                <a:solidFill>
                  <a:schemeClr val="lt1"/>
                </a:solidFill>
                <a:latin typeface="Source Sans Pro"/>
                <a:ea typeface="Source Sans Pro"/>
                <a:cs typeface="Source Sans Pro"/>
                <a:sym typeface="Source Sans Pro"/>
              </a:defRPr>
            </a:lvl8pPr>
            <a:lvl9pPr lvl="8" rtl="0">
              <a:spcBef>
                <a:spcPts val="0"/>
              </a:spcBef>
              <a:spcAft>
                <a:spcPts val="0"/>
              </a:spcAft>
              <a:buClr>
                <a:schemeClr val="lt1"/>
              </a:buClr>
              <a:buSzPts val="2400"/>
              <a:buFont typeface="Source Sans Pro"/>
              <a:buNone/>
              <a:defRPr sz="2400">
                <a:solidFill>
                  <a:schemeClr val="lt1"/>
                </a:solidFill>
                <a:latin typeface="Source Sans Pro"/>
                <a:ea typeface="Source Sans Pro"/>
                <a:cs typeface="Source Sans Pro"/>
                <a:sym typeface="Source Sans Pro"/>
              </a:defRPr>
            </a:lvl9pPr>
          </a:lstStyle>
          <a:p>
            <a:endParaRPr/>
          </a:p>
        </p:txBody>
      </p:sp>
      <p:sp>
        <p:nvSpPr>
          <p:cNvPr id="17" name="Google Shape;17;p3"/>
          <p:cNvSpPr/>
          <p:nvPr/>
        </p:nvSpPr>
        <p:spPr>
          <a:xfrm>
            <a:off x="1139933" y="2730544"/>
            <a:ext cx="274800" cy="206100"/>
          </a:xfrm>
          <a:prstGeom prst="rtTriangle">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 1 column" type="tx">
  <p:cSld name="TITLE_AND_BODY">
    <p:bg>
      <p:bgPr>
        <a:solidFill>
          <a:schemeClr val="lt1"/>
        </a:solidFill>
        <a:effectLst/>
      </p:bgPr>
    </p:bg>
    <p:spTree>
      <p:nvGrpSpPr>
        <p:cNvPr id="1" name="Shape 29"/>
        <p:cNvGrpSpPr/>
        <p:nvPr/>
      </p:nvGrpSpPr>
      <p:grpSpPr>
        <a:xfrm>
          <a:off x="0" y="0"/>
          <a:ext cx="0" cy="0"/>
          <a:chOff x="0" y="0"/>
          <a:chExt cx="0" cy="0"/>
        </a:xfrm>
      </p:grpSpPr>
      <p:sp>
        <p:nvSpPr>
          <p:cNvPr id="30" name="Google Shape;30;p6"/>
          <p:cNvSpPr/>
          <p:nvPr/>
        </p:nvSpPr>
        <p:spPr>
          <a:xfrm>
            <a:off x="132602" y="998975"/>
            <a:ext cx="8878800" cy="40182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31" name="Google Shape;31;p6"/>
          <p:cNvGrpSpPr/>
          <p:nvPr/>
        </p:nvGrpSpPr>
        <p:grpSpPr>
          <a:xfrm>
            <a:off x="132394" y="126350"/>
            <a:ext cx="8878501" cy="972488"/>
            <a:chOff x="180850" y="168450"/>
            <a:chExt cx="8781900" cy="1296650"/>
          </a:xfrm>
        </p:grpSpPr>
        <p:sp>
          <p:nvSpPr>
            <p:cNvPr id="32" name="Google Shape;32;p6"/>
            <p:cNvSpPr/>
            <p:nvPr/>
          </p:nvSpPr>
          <p:spPr>
            <a:xfrm>
              <a:off x="180850" y="168450"/>
              <a:ext cx="8781900" cy="973500"/>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 name="Google Shape;33;p6"/>
            <p:cNvSpPr/>
            <p:nvPr/>
          </p:nvSpPr>
          <p:spPr>
            <a:xfrm rot="5400000">
              <a:off x="904149" y="1053500"/>
              <a:ext cx="442800" cy="380400"/>
            </a:xfrm>
            <a:prstGeom prst="rtTriangle">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 name="Google Shape;34;p6"/>
            <p:cNvSpPr/>
            <p:nvPr/>
          </p:nvSpPr>
          <p:spPr>
            <a:xfrm>
              <a:off x="328185" y="341583"/>
              <a:ext cx="8487000" cy="627300"/>
            </a:xfrm>
            <a:prstGeom prst="rect">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35" name="Google Shape;35;p6"/>
          <p:cNvSpPr txBox="1">
            <a:spLocks noGrp="1"/>
          </p:cNvSpPr>
          <p:nvPr>
            <p:ph type="title"/>
          </p:nvPr>
        </p:nvSpPr>
        <p:spPr>
          <a:xfrm>
            <a:off x="832475" y="126338"/>
            <a:ext cx="7951800" cy="730200"/>
          </a:xfrm>
          <a:prstGeom prst="rect">
            <a:avLst/>
          </a:prstGeom>
        </p:spPr>
        <p:txBody>
          <a:bodyPr spcFirstLastPara="1" wrap="square" lIns="91425" tIns="91425" rIns="91425" bIns="91425" anchor="ctr" anchorCtr="0">
            <a:noAutofit/>
          </a:bodyPr>
          <a:lstStyle>
            <a:lvl1pPr lvl="0" algn="l">
              <a:spcBef>
                <a:spcPts val="0"/>
              </a:spcBef>
              <a:spcAft>
                <a:spcPts val="0"/>
              </a:spcAft>
              <a:buSzPts val="2400"/>
              <a:buNone/>
              <a:defRPr/>
            </a:lvl1pPr>
            <a:lvl2pPr lvl="1" algn="l">
              <a:spcBef>
                <a:spcPts val="0"/>
              </a:spcBef>
              <a:spcAft>
                <a:spcPts val="0"/>
              </a:spcAft>
              <a:buSzPts val="2400"/>
              <a:buNone/>
              <a:defRPr/>
            </a:lvl2pPr>
            <a:lvl3pPr lvl="2" algn="l">
              <a:spcBef>
                <a:spcPts val="0"/>
              </a:spcBef>
              <a:spcAft>
                <a:spcPts val="0"/>
              </a:spcAft>
              <a:buSzPts val="2400"/>
              <a:buNone/>
              <a:defRPr/>
            </a:lvl3pPr>
            <a:lvl4pPr lvl="3" algn="l">
              <a:spcBef>
                <a:spcPts val="0"/>
              </a:spcBef>
              <a:spcAft>
                <a:spcPts val="0"/>
              </a:spcAft>
              <a:buSzPts val="2400"/>
              <a:buNone/>
              <a:defRPr/>
            </a:lvl4pPr>
            <a:lvl5pPr lvl="4" algn="l">
              <a:spcBef>
                <a:spcPts val="0"/>
              </a:spcBef>
              <a:spcAft>
                <a:spcPts val="0"/>
              </a:spcAft>
              <a:buSzPts val="2400"/>
              <a:buNone/>
              <a:defRPr/>
            </a:lvl5pPr>
            <a:lvl6pPr lvl="5" algn="l">
              <a:spcBef>
                <a:spcPts val="0"/>
              </a:spcBef>
              <a:spcAft>
                <a:spcPts val="0"/>
              </a:spcAft>
              <a:buSzPts val="2400"/>
              <a:buNone/>
              <a:defRPr/>
            </a:lvl6pPr>
            <a:lvl7pPr lvl="6" algn="l">
              <a:spcBef>
                <a:spcPts val="0"/>
              </a:spcBef>
              <a:spcAft>
                <a:spcPts val="0"/>
              </a:spcAft>
              <a:buSzPts val="2400"/>
              <a:buNone/>
              <a:defRPr/>
            </a:lvl7pPr>
            <a:lvl8pPr lvl="7" algn="l">
              <a:spcBef>
                <a:spcPts val="0"/>
              </a:spcBef>
              <a:spcAft>
                <a:spcPts val="0"/>
              </a:spcAft>
              <a:buSzPts val="2400"/>
              <a:buNone/>
              <a:defRPr/>
            </a:lvl8pPr>
            <a:lvl9pPr lvl="8" algn="l">
              <a:spcBef>
                <a:spcPts val="0"/>
              </a:spcBef>
              <a:spcAft>
                <a:spcPts val="0"/>
              </a:spcAft>
              <a:buSzPts val="2400"/>
              <a:buNone/>
              <a:defRPr/>
            </a:lvl9pPr>
          </a:lstStyle>
          <a:p>
            <a:endParaRPr/>
          </a:p>
        </p:txBody>
      </p:sp>
      <p:sp>
        <p:nvSpPr>
          <p:cNvPr id="36" name="Google Shape;36;p6"/>
          <p:cNvSpPr txBox="1">
            <a:spLocks noGrp="1"/>
          </p:cNvSpPr>
          <p:nvPr>
            <p:ph type="body" idx="1"/>
          </p:nvPr>
        </p:nvSpPr>
        <p:spPr>
          <a:xfrm>
            <a:off x="753150" y="1200150"/>
            <a:ext cx="7637700" cy="3725700"/>
          </a:xfrm>
          <a:prstGeom prst="rect">
            <a:avLst/>
          </a:prstGeom>
        </p:spPr>
        <p:txBody>
          <a:bodyPr spcFirstLastPara="1" wrap="square" lIns="91425" tIns="91425" rIns="91425" bIns="91425" anchor="t" anchorCtr="0">
            <a:noAutofit/>
          </a:bodyPr>
          <a:lstStyle>
            <a:lvl1pPr marL="457200" lvl="0" indent="-381000">
              <a:spcBef>
                <a:spcPts val="600"/>
              </a:spcBef>
              <a:spcAft>
                <a:spcPts val="0"/>
              </a:spcAft>
              <a:buSzPts val="2400"/>
              <a:buChar char="▪"/>
              <a:defRPr/>
            </a:lvl1pPr>
            <a:lvl2pPr marL="914400" lvl="1" indent="-381000">
              <a:spcBef>
                <a:spcPts val="0"/>
              </a:spcBef>
              <a:spcAft>
                <a:spcPts val="0"/>
              </a:spcAft>
              <a:buSzPts val="2400"/>
              <a:buChar char="▫"/>
              <a:defRPr/>
            </a:lvl2pPr>
            <a:lvl3pPr marL="1371600" lvl="2" indent="-381000">
              <a:spcBef>
                <a:spcPts val="0"/>
              </a:spcBef>
              <a:spcAft>
                <a:spcPts val="0"/>
              </a:spcAft>
              <a:buSzPts val="2400"/>
              <a:buChar char="■"/>
              <a:defRPr/>
            </a:lvl3pPr>
            <a:lvl4pPr marL="1828800" lvl="3" indent="-381000">
              <a:spcBef>
                <a:spcPts val="0"/>
              </a:spcBef>
              <a:spcAft>
                <a:spcPts val="0"/>
              </a:spcAft>
              <a:buSzPts val="2400"/>
              <a:buChar char="●"/>
              <a:defRPr/>
            </a:lvl4pPr>
            <a:lvl5pPr marL="2286000" lvl="4" indent="-381000">
              <a:spcBef>
                <a:spcPts val="0"/>
              </a:spcBef>
              <a:spcAft>
                <a:spcPts val="0"/>
              </a:spcAft>
              <a:buSzPts val="2400"/>
              <a:buChar char="○"/>
              <a:defRPr/>
            </a:lvl5pPr>
            <a:lvl6pPr marL="2743200" lvl="5" indent="-381000">
              <a:spcBef>
                <a:spcPts val="0"/>
              </a:spcBef>
              <a:spcAft>
                <a:spcPts val="0"/>
              </a:spcAft>
              <a:buSzPts val="2400"/>
              <a:buChar char="■"/>
              <a:defRPr/>
            </a:lvl6pPr>
            <a:lvl7pPr marL="3200400" lvl="6" indent="-381000">
              <a:spcBef>
                <a:spcPts val="0"/>
              </a:spcBef>
              <a:spcAft>
                <a:spcPts val="0"/>
              </a:spcAft>
              <a:buSzPts val="2400"/>
              <a:buChar char="●"/>
              <a:defRPr/>
            </a:lvl7pPr>
            <a:lvl8pPr marL="3657600" lvl="7" indent="-381000">
              <a:spcBef>
                <a:spcPts val="0"/>
              </a:spcBef>
              <a:spcAft>
                <a:spcPts val="0"/>
              </a:spcAft>
              <a:buSzPts val="2400"/>
              <a:buChar char="○"/>
              <a:defRPr/>
            </a:lvl8pPr>
            <a:lvl9pPr marL="4114800" lvl="8" indent="-381000">
              <a:spcBef>
                <a:spcPts val="0"/>
              </a:spcBef>
              <a:spcAft>
                <a:spcPts val="0"/>
              </a:spcAft>
              <a:buSzPts val="2400"/>
              <a:buChar char="■"/>
              <a:defRPr/>
            </a:lvl9pPr>
          </a:lstStyle>
          <a:p>
            <a:endParaRPr/>
          </a:p>
        </p:txBody>
      </p:sp>
      <p:sp>
        <p:nvSpPr>
          <p:cNvPr id="37" name="Google Shape;37;p6"/>
          <p:cNvSpPr txBox="1">
            <a:spLocks noGrp="1"/>
          </p:cNvSpPr>
          <p:nvPr>
            <p:ph type="sldNum" idx="12"/>
          </p:nvPr>
        </p:nvSpPr>
        <p:spPr>
          <a:xfrm>
            <a:off x="4297650" y="4673651"/>
            <a:ext cx="548700" cy="393600"/>
          </a:xfrm>
          <a:prstGeom prst="rect">
            <a:avLst/>
          </a:prstGeom>
        </p:spPr>
        <p:txBody>
          <a:bodyPr spcFirstLastPara="1" wrap="square" lIns="91425" tIns="91425" rIns="91425" bIns="91425" anchor="t"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ct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Blank pink">
  <p:cSld name="BLANK_1">
    <p:bg>
      <p:bgPr>
        <a:solidFill>
          <a:schemeClr val="accent3"/>
        </a:solidFill>
        <a:effectLst/>
      </p:bgPr>
    </p:bg>
    <p:spTree>
      <p:nvGrpSpPr>
        <p:cNvPr id="1" name="Shape 74"/>
        <p:cNvGrpSpPr/>
        <p:nvPr/>
      </p:nvGrpSpPr>
      <p:grpSpPr>
        <a:xfrm>
          <a:off x="0" y="0"/>
          <a:ext cx="0" cy="0"/>
          <a:chOff x="0" y="0"/>
          <a:chExt cx="0" cy="0"/>
        </a:xfrm>
      </p:grpSpPr>
      <p:sp>
        <p:nvSpPr>
          <p:cNvPr id="75" name="Google Shape;75;p12"/>
          <p:cNvSpPr txBox="1">
            <a:spLocks noGrp="1"/>
          </p:cNvSpPr>
          <p:nvPr>
            <p:ph type="sldNum" idx="12"/>
          </p:nvPr>
        </p:nvSpPr>
        <p:spPr>
          <a:xfrm>
            <a:off x="4297650" y="4673651"/>
            <a:ext cx="548700" cy="393600"/>
          </a:xfrm>
          <a:prstGeom prst="rect">
            <a:avLst/>
          </a:prstGeom>
        </p:spPr>
        <p:txBody>
          <a:bodyPr spcFirstLastPara="1" wrap="square" lIns="91425" tIns="91425" rIns="91425" bIns="91425" anchor="t" anchorCtr="0">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ctr" rtl="0">
              <a:spcBef>
                <a:spcPts val="0"/>
              </a:spcBef>
              <a:spcAft>
                <a:spcPts val="0"/>
              </a:spcAft>
              <a:buNone/>
            </a:pPr>
            <a:fld id="{00000000-1234-1234-1234-123412341234}" type="slidenum">
              <a:rPr lang="en"/>
              <a:t>‹#›</a:t>
            </a:fld>
            <a:endParaRPr/>
          </a:p>
        </p:txBody>
      </p:sp>
      <p:sp>
        <p:nvSpPr>
          <p:cNvPr id="76" name="Google Shape;76;p12"/>
          <p:cNvSpPr/>
          <p:nvPr/>
        </p:nvSpPr>
        <p:spPr>
          <a:xfrm>
            <a:off x="-8250" y="0"/>
            <a:ext cx="9152400" cy="5143500"/>
          </a:xfrm>
          <a:prstGeom prst="frame">
            <a:avLst>
              <a:gd name="adj1" fmla="val 2412"/>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880050" y="205988"/>
            <a:ext cx="7383900" cy="857400"/>
          </a:xfrm>
          <a:prstGeom prst="rect">
            <a:avLst/>
          </a:prstGeom>
          <a:noFill/>
          <a:ln>
            <a:noFill/>
          </a:ln>
        </p:spPr>
        <p:txBody>
          <a:bodyPr spcFirstLastPara="1" wrap="square" lIns="91425" tIns="91425" rIns="91425" bIns="91425" anchor="ctr" anchorCtr="0">
            <a:noAutofit/>
          </a:bodyPr>
          <a:lstStyle>
            <a:lvl1pPr lvl="0" algn="ctr">
              <a:spcBef>
                <a:spcPts val="0"/>
              </a:spcBef>
              <a:spcAft>
                <a:spcPts val="0"/>
              </a:spcAft>
              <a:buClr>
                <a:schemeClr val="accent1"/>
              </a:buClr>
              <a:buSzPts val="2400"/>
              <a:buFont typeface="Source Sans Pro"/>
              <a:buNone/>
              <a:defRPr sz="2400" b="1">
                <a:solidFill>
                  <a:schemeClr val="accent1"/>
                </a:solidFill>
                <a:latin typeface="Source Sans Pro"/>
                <a:ea typeface="Source Sans Pro"/>
                <a:cs typeface="Source Sans Pro"/>
                <a:sym typeface="Source Sans Pro"/>
              </a:defRPr>
            </a:lvl1pPr>
            <a:lvl2pPr lvl="1" algn="ctr">
              <a:spcBef>
                <a:spcPts val="0"/>
              </a:spcBef>
              <a:spcAft>
                <a:spcPts val="0"/>
              </a:spcAft>
              <a:buClr>
                <a:schemeClr val="accent1"/>
              </a:buClr>
              <a:buSzPts val="2400"/>
              <a:buFont typeface="Source Sans Pro"/>
              <a:buNone/>
              <a:defRPr sz="2400" b="1">
                <a:solidFill>
                  <a:schemeClr val="accent1"/>
                </a:solidFill>
                <a:latin typeface="Source Sans Pro"/>
                <a:ea typeface="Source Sans Pro"/>
                <a:cs typeface="Source Sans Pro"/>
                <a:sym typeface="Source Sans Pro"/>
              </a:defRPr>
            </a:lvl2pPr>
            <a:lvl3pPr lvl="2" algn="ctr">
              <a:spcBef>
                <a:spcPts val="0"/>
              </a:spcBef>
              <a:spcAft>
                <a:spcPts val="0"/>
              </a:spcAft>
              <a:buClr>
                <a:schemeClr val="accent1"/>
              </a:buClr>
              <a:buSzPts val="2400"/>
              <a:buFont typeface="Source Sans Pro"/>
              <a:buNone/>
              <a:defRPr sz="2400" b="1">
                <a:solidFill>
                  <a:schemeClr val="accent1"/>
                </a:solidFill>
                <a:latin typeface="Source Sans Pro"/>
                <a:ea typeface="Source Sans Pro"/>
                <a:cs typeface="Source Sans Pro"/>
                <a:sym typeface="Source Sans Pro"/>
              </a:defRPr>
            </a:lvl3pPr>
            <a:lvl4pPr lvl="3" algn="ctr">
              <a:spcBef>
                <a:spcPts val="0"/>
              </a:spcBef>
              <a:spcAft>
                <a:spcPts val="0"/>
              </a:spcAft>
              <a:buClr>
                <a:schemeClr val="accent1"/>
              </a:buClr>
              <a:buSzPts val="2400"/>
              <a:buFont typeface="Source Sans Pro"/>
              <a:buNone/>
              <a:defRPr sz="2400" b="1">
                <a:solidFill>
                  <a:schemeClr val="accent1"/>
                </a:solidFill>
                <a:latin typeface="Source Sans Pro"/>
                <a:ea typeface="Source Sans Pro"/>
                <a:cs typeface="Source Sans Pro"/>
                <a:sym typeface="Source Sans Pro"/>
              </a:defRPr>
            </a:lvl4pPr>
            <a:lvl5pPr lvl="4" algn="ctr">
              <a:spcBef>
                <a:spcPts val="0"/>
              </a:spcBef>
              <a:spcAft>
                <a:spcPts val="0"/>
              </a:spcAft>
              <a:buClr>
                <a:schemeClr val="accent1"/>
              </a:buClr>
              <a:buSzPts val="2400"/>
              <a:buFont typeface="Source Sans Pro"/>
              <a:buNone/>
              <a:defRPr sz="2400" b="1">
                <a:solidFill>
                  <a:schemeClr val="accent1"/>
                </a:solidFill>
                <a:latin typeface="Source Sans Pro"/>
                <a:ea typeface="Source Sans Pro"/>
                <a:cs typeface="Source Sans Pro"/>
                <a:sym typeface="Source Sans Pro"/>
              </a:defRPr>
            </a:lvl5pPr>
            <a:lvl6pPr lvl="5" algn="ctr">
              <a:spcBef>
                <a:spcPts val="0"/>
              </a:spcBef>
              <a:spcAft>
                <a:spcPts val="0"/>
              </a:spcAft>
              <a:buClr>
                <a:schemeClr val="accent1"/>
              </a:buClr>
              <a:buSzPts val="2400"/>
              <a:buFont typeface="Source Sans Pro"/>
              <a:buNone/>
              <a:defRPr sz="2400" b="1">
                <a:solidFill>
                  <a:schemeClr val="accent1"/>
                </a:solidFill>
                <a:latin typeface="Source Sans Pro"/>
                <a:ea typeface="Source Sans Pro"/>
                <a:cs typeface="Source Sans Pro"/>
                <a:sym typeface="Source Sans Pro"/>
              </a:defRPr>
            </a:lvl6pPr>
            <a:lvl7pPr lvl="6" algn="ctr">
              <a:spcBef>
                <a:spcPts val="0"/>
              </a:spcBef>
              <a:spcAft>
                <a:spcPts val="0"/>
              </a:spcAft>
              <a:buClr>
                <a:schemeClr val="accent1"/>
              </a:buClr>
              <a:buSzPts val="2400"/>
              <a:buFont typeface="Source Sans Pro"/>
              <a:buNone/>
              <a:defRPr sz="2400" b="1">
                <a:solidFill>
                  <a:schemeClr val="accent1"/>
                </a:solidFill>
                <a:latin typeface="Source Sans Pro"/>
                <a:ea typeface="Source Sans Pro"/>
                <a:cs typeface="Source Sans Pro"/>
                <a:sym typeface="Source Sans Pro"/>
              </a:defRPr>
            </a:lvl7pPr>
            <a:lvl8pPr lvl="7" algn="ctr">
              <a:spcBef>
                <a:spcPts val="0"/>
              </a:spcBef>
              <a:spcAft>
                <a:spcPts val="0"/>
              </a:spcAft>
              <a:buClr>
                <a:schemeClr val="accent1"/>
              </a:buClr>
              <a:buSzPts val="2400"/>
              <a:buFont typeface="Source Sans Pro"/>
              <a:buNone/>
              <a:defRPr sz="2400" b="1">
                <a:solidFill>
                  <a:schemeClr val="accent1"/>
                </a:solidFill>
                <a:latin typeface="Source Sans Pro"/>
                <a:ea typeface="Source Sans Pro"/>
                <a:cs typeface="Source Sans Pro"/>
                <a:sym typeface="Source Sans Pro"/>
              </a:defRPr>
            </a:lvl8pPr>
            <a:lvl9pPr lvl="8" algn="ctr">
              <a:spcBef>
                <a:spcPts val="0"/>
              </a:spcBef>
              <a:spcAft>
                <a:spcPts val="0"/>
              </a:spcAft>
              <a:buClr>
                <a:schemeClr val="accent1"/>
              </a:buClr>
              <a:buSzPts val="2400"/>
              <a:buFont typeface="Source Sans Pro"/>
              <a:buNone/>
              <a:defRPr sz="2400" b="1">
                <a:solidFill>
                  <a:schemeClr val="accent1"/>
                </a:solidFill>
                <a:latin typeface="Source Sans Pro"/>
                <a:ea typeface="Source Sans Pro"/>
                <a:cs typeface="Source Sans Pro"/>
                <a:sym typeface="Source Sans Pro"/>
              </a:defRPr>
            </a:lvl9pPr>
          </a:lstStyle>
          <a:p>
            <a:endParaRPr/>
          </a:p>
        </p:txBody>
      </p:sp>
      <p:sp>
        <p:nvSpPr>
          <p:cNvPr id="7" name="Google Shape;7;p1"/>
          <p:cNvSpPr txBox="1">
            <a:spLocks noGrp="1"/>
          </p:cNvSpPr>
          <p:nvPr>
            <p:ph type="body" idx="1"/>
          </p:nvPr>
        </p:nvSpPr>
        <p:spPr>
          <a:xfrm>
            <a:off x="880050" y="1200157"/>
            <a:ext cx="7383900" cy="3725700"/>
          </a:xfrm>
          <a:prstGeom prst="rect">
            <a:avLst/>
          </a:prstGeom>
          <a:noFill/>
          <a:ln>
            <a:noFill/>
          </a:ln>
        </p:spPr>
        <p:txBody>
          <a:bodyPr spcFirstLastPara="1" wrap="square" lIns="91425" tIns="91425" rIns="91425" bIns="91425" anchor="t" anchorCtr="0">
            <a:noAutofit/>
          </a:bodyPr>
          <a:lstStyle>
            <a:lvl1pPr marL="457200" lvl="0" indent="-381000">
              <a:spcBef>
                <a:spcPts val="600"/>
              </a:spcBef>
              <a:spcAft>
                <a:spcPts val="0"/>
              </a:spcAft>
              <a:buClr>
                <a:schemeClr val="accent1"/>
              </a:buClr>
              <a:buSzPts val="2400"/>
              <a:buFont typeface="Source Sans Pro"/>
              <a:buChar char="▪"/>
              <a:defRPr sz="2400">
                <a:solidFill>
                  <a:schemeClr val="dk1"/>
                </a:solidFill>
                <a:latin typeface="Source Sans Pro"/>
                <a:ea typeface="Source Sans Pro"/>
                <a:cs typeface="Source Sans Pro"/>
                <a:sym typeface="Source Sans Pro"/>
              </a:defRPr>
            </a:lvl1pPr>
            <a:lvl2pPr marL="914400" lvl="1" indent="-381000">
              <a:spcBef>
                <a:spcPts val="0"/>
              </a:spcBef>
              <a:spcAft>
                <a:spcPts val="0"/>
              </a:spcAft>
              <a:buClr>
                <a:schemeClr val="accent1"/>
              </a:buClr>
              <a:buSzPts val="2400"/>
              <a:buFont typeface="Source Sans Pro"/>
              <a:buChar char="▫"/>
              <a:defRPr sz="2400">
                <a:solidFill>
                  <a:schemeClr val="dk1"/>
                </a:solidFill>
                <a:latin typeface="Source Sans Pro"/>
                <a:ea typeface="Source Sans Pro"/>
                <a:cs typeface="Source Sans Pro"/>
                <a:sym typeface="Source Sans Pro"/>
              </a:defRPr>
            </a:lvl2pPr>
            <a:lvl3pPr marL="1371600" lvl="2" indent="-381000">
              <a:spcBef>
                <a:spcPts val="0"/>
              </a:spcBef>
              <a:spcAft>
                <a:spcPts val="0"/>
              </a:spcAft>
              <a:buClr>
                <a:schemeClr val="dk1"/>
              </a:buClr>
              <a:buSzPts val="2400"/>
              <a:buFont typeface="Source Sans Pro"/>
              <a:buChar char="■"/>
              <a:defRPr sz="2400">
                <a:solidFill>
                  <a:schemeClr val="dk1"/>
                </a:solidFill>
                <a:latin typeface="Source Sans Pro"/>
                <a:ea typeface="Source Sans Pro"/>
                <a:cs typeface="Source Sans Pro"/>
                <a:sym typeface="Source Sans Pro"/>
              </a:defRPr>
            </a:lvl3pPr>
            <a:lvl4pPr marL="1828800" lvl="3" indent="-381000">
              <a:spcBef>
                <a:spcPts val="0"/>
              </a:spcBef>
              <a:spcAft>
                <a:spcPts val="0"/>
              </a:spcAft>
              <a:buClr>
                <a:schemeClr val="dk1"/>
              </a:buClr>
              <a:buSzPts val="2400"/>
              <a:buFont typeface="Source Sans Pro"/>
              <a:buChar char="●"/>
              <a:defRPr sz="2400">
                <a:solidFill>
                  <a:schemeClr val="dk1"/>
                </a:solidFill>
                <a:latin typeface="Source Sans Pro"/>
                <a:ea typeface="Source Sans Pro"/>
                <a:cs typeface="Source Sans Pro"/>
                <a:sym typeface="Source Sans Pro"/>
              </a:defRPr>
            </a:lvl4pPr>
            <a:lvl5pPr marL="2286000" lvl="4" indent="-381000">
              <a:spcBef>
                <a:spcPts val="0"/>
              </a:spcBef>
              <a:spcAft>
                <a:spcPts val="0"/>
              </a:spcAft>
              <a:buClr>
                <a:schemeClr val="dk1"/>
              </a:buClr>
              <a:buSzPts val="2400"/>
              <a:buFont typeface="Source Sans Pro"/>
              <a:buChar char="○"/>
              <a:defRPr sz="2400">
                <a:solidFill>
                  <a:schemeClr val="dk1"/>
                </a:solidFill>
                <a:latin typeface="Source Sans Pro"/>
                <a:ea typeface="Source Sans Pro"/>
                <a:cs typeface="Source Sans Pro"/>
                <a:sym typeface="Source Sans Pro"/>
              </a:defRPr>
            </a:lvl5pPr>
            <a:lvl6pPr marL="2743200" lvl="5" indent="-381000">
              <a:spcBef>
                <a:spcPts val="0"/>
              </a:spcBef>
              <a:spcAft>
                <a:spcPts val="0"/>
              </a:spcAft>
              <a:buClr>
                <a:schemeClr val="dk1"/>
              </a:buClr>
              <a:buSzPts val="2400"/>
              <a:buFont typeface="Source Sans Pro"/>
              <a:buChar char="■"/>
              <a:defRPr sz="2400">
                <a:solidFill>
                  <a:schemeClr val="dk1"/>
                </a:solidFill>
                <a:latin typeface="Source Sans Pro"/>
                <a:ea typeface="Source Sans Pro"/>
                <a:cs typeface="Source Sans Pro"/>
                <a:sym typeface="Source Sans Pro"/>
              </a:defRPr>
            </a:lvl6pPr>
            <a:lvl7pPr marL="3200400" lvl="6" indent="-381000">
              <a:spcBef>
                <a:spcPts val="0"/>
              </a:spcBef>
              <a:spcAft>
                <a:spcPts val="0"/>
              </a:spcAft>
              <a:buClr>
                <a:schemeClr val="dk1"/>
              </a:buClr>
              <a:buSzPts val="2400"/>
              <a:buFont typeface="Source Sans Pro"/>
              <a:buChar char="●"/>
              <a:defRPr sz="2400">
                <a:solidFill>
                  <a:schemeClr val="dk1"/>
                </a:solidFill>
                <a:latin typeface="Source Sans Pro"/>
                <a:ea typeface="Source Sans Pro"/>
                <a:cs typeface="Source Sans Pro"/>
                <a:sym typeface="Source Sans Pro"/>
              </a:defRPr>
            </a:lvl7pPr>
            <a:lvl8pPr marL="3657600" lvl="7" indent="-381000">
              <a:spcBef>
                <a:spcPts val="0"/>
              </a:spcBef>
              <a:spcAft>
                <a:spcPts val="0"/>
              </a:spcAft>
              <a:buClr>
                <a:schemeClr val="dk1"/>
              </a:buClr>
              <a:buSzPts val="2400"/>
              <a:buFont typeface="Source Sans Pro"/>
              <a:buChar char="○"/>
              <a:defRPr sz="2400">
                <a:solidFill>
                  <a:schemeClr val="dk1"/>
                </a:solidFill>
                <a:latin typeface="Source Sans Pro"/>
                <a:ea typeface="Source Sans Pro"/>
                <a:cs typeface="Source Sans Pro"/>
                <a:sym typeface="Source Sans Pro"/>
              </a:defRPr>
            </a:lvl8pPr>
            <a:lvl9pPr marL="4114800" lvl="8" indent="-381000">
              <a:spcBef>
                <a:spcPts val="0"/>
              </a:spcBef>
              <a:spcAft>
                <a:spcPts val="0"/>
              </a:spcAft>
              <a:buClr>
                <a:schemeClr val="dk1"/>
              </a:buClr>
              <a:buSzPts val="2400"/>
              <a:buFont typeface="Source Sans Pro"/>
              <a:buChar char="■"/>
              <a:defRPr sz="2400">
                <a:solidFill>
                  <a:schemeClr val="dk1"/>
                </a:solidFill>
                <a:latin typeface="Source Sans Pro"/>
                <a:ea typeface="Source Sans Pro"/>
                <a:cs typeface="Source Sans Pro"/>
                <a:sym typeface="Source Sans Pro"/>
              </a:defRPr>
            </a:lvl9pPr>
          </a:lstStyle>
          <a:p>
            <a:endParaRPr/>
          </a:p>
        </p:txBody>
      </p:sp>
      <p:sp>
        <p:nvSpPr>
          <p:cNvPr id="8" name="Google Shape;8;p1"/>
          <p:cNvSpPr txBox="1">
            <a:spLocks noGrp="1"/>
          </p:cNvSpPr>
          <p:nvPr>
            <p:ph type="sldNum" idx="12"/>
          </p:nvPr>
        </p:nvSpPr>
        <p:spPr>
          <a:xfrm>
            <a:off x="4297650" y="4673651"/>
            <a:ext cx="548700" cy="393600"/>
          </a:xfrm>
          <a:prstGeom prst="rect">
            <a:avLst/>
          </a:prstGeom>
          <a:noFill/>
          <a:ln>
            <a:noFill/>
          </a:ln>
        </p:spPr>
        <p:txBody>
          <a:bodyPr spcFirstLastPara="1" wrap="square" lIns="91425" tIns="91425" rIns="91425" bIns="91425" anchor="t" anchorCtr="0">
            <a:noAutofit/>
          </a:bodyPr>
          <a:lstStyle>
            <a:lvl1pPr lvl="0" algn="ctr">
              <a:buNone/>
              <a:defRPr sz="1100">
                <a:solidFill>
                  <a:schemeClr val="dk1"/>
                </a:solidFill>
                <a:latin typeface="Source Sans Pro"/>
                <a:ea typeface="Source Sans Pro"/>
                <a:cs typeface="Source Sans Pro"/>
                <a:sym typeface="Source Sans Pro"/>
              </a:defRPr>
            </a:lvl1pPr>
            <a:lvl2pPr lvl="1" algn="ctr">
              <a:buNone/>
              <a:defRPr sz="1100">
                <a:solidFill>
                  <a:schemeClr val="dk1"/>
                </a:solidFill>
                <a:latin typeface="Source Sans Pro"/>
                <a:ea typeface="Source Sans Pro"/>
                <a:cs typeface="Source Sans Pro"/>
                <a:sym typeface="Source Sans Pro"/>
              </a:defRPr>
            </a:lvl2pPr>
            <a:lvl3pPr lvl="2" algn="ctr">
              <a:buNone/>
              <a:defRPr sz="1100">
                <a:solidFill>
                  <a:schemeClr val="dk1"/>
                </a:solidFill>
                <a:latin typeface="Source Sans Pro"/>
                <a:ea typeface="Source Sans Pro"/>
                <a:cs typeface="Source Sans Pro"/>
                <a:sym typeface="Source Sans Pro"/>
              </a:defRPr>
            </a:lvl3pPr>
            <a:lvl4pPr lvl="3" algn="ctr">
              <a:buNone/>
              <a:defRPr sz="1100">
                <a:solidFill>
                  <a:schemeClr val="dk1"/>
                </a:solidFill>
                <a:latin typeface="Source Sans Pro"/>
                <a:ea typeface="Source Sans Pro"/>
                <a:cs typeface="Source Sans Pro"/>
                <a:sym typeface="Source Sans Pro"/>
              </a:defRPr>
            </a:lvl4pPr>
            <a:lvl5pPr lvl="4" algn="ctr">
              <a:buNone/>
              <a:defRPr sz="1100">
                <a:solidFill>
                  <a:schemeClr val="dk1"/>
                </a:solidFill>
                <a:latin typeface="Source Sans Pro"/>
                <a:ea typeface="Source Sans Pro"/>
                <a:cs typeface="Source Sans Pro"/>
                <a:sym typeface="Source Sans Pro"/>
              </a:defRPr>
            </a:lvl5pPr>
            <a:lvl6pPr lvl="5" algn="ctr">
              <a:buNone/>
              <a:defRPr sz="1100">
                <a:solidFill>
                  <a:schemeClr val="dk1"/>
                </a:solidFill>
                <a:latin typeface="Source Sans Pro"/>
                <a:ea typeface="Source Sans Pro"/>
                <a:cs typeface="Source Sans Pro"/>
                <a:sym typeface="Source Sans Pro"/>
              </a:defRPr>
            </a:lvl6pPr>
            <a:lvl7pPr lvl="6" algn="ctr">
              <a:buNone/>
              <a:defRPr sz="1100">
                <a:solidFill>
                  <a:schemeClr val="dk1"/>
                </a:solidFill>
                <a:latin typeface="Source Sans Pro"/>
                <a:ea typeface="Source Sans Pro"/>
                <a:cs typeface="Source Sans Pro"/>
                <a:sym typeface="Source Sans Pro"/>
              </a:defRPr>
            </a:lvl7pPr>
            <a:lvl8pPr lvl="7" algn="ctr">
              <a:buNone/>
              <a:defRPr sz="1100">
                <a:solidFill>
                  <a:schemeClr val="dk1"/>
                </a:solidFill>
                <a:latin typeface="Source Sans Pro"/>
                <a:ea typeface="Source Sans Pro"/>
                <a:cs typeface="Source Sans Pro"/>
                <a:sym typeface="Source Sans Pro"/>
              </a:defRPr>
            </a:lvl8pPr>
            <a:lvl9pPr lvl="8" algn="ctr">
              <a:buNone/>
              <a:defRPr sz="1100">
                <a:solidFill>
                  <a:schemeClr val="dk1"/>
                </a:solidFill>
                <a:latin typeface="Source Sans Pro"/>
                <a:ea typeface="Source Sans Pro"/>
                <a:cs typeface="Source Sans Pro"/>
                <a:sym typeface="Source Sans Pro"/>
              </a:defRPr>
            </a:lvl9pPr>
          </a:lstStyle>
          <a:p>
            <a:pPr marL="0" lvl="0" indent="0" algn="ct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2" r:id="rId3"/>
    <p:sldLayoutId id="2147483658" r:id="rId4"/>
  </p:sldLayoutIdLst>
  <p:transition>
    <p:fade thruBlk="1"/>
  </p:transition>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hyperlink" Target="https://www.youtube.com/watch?v=I37VtQbOa7M" TargetMode="External"/><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6"/>
        <p:cNvGrpSpPr/>
        <p:nvPr/>
      </p:nvGrpSpPr>
      <p:grpSpPr>
        <a:xfrm>
          <a:off x="0" y="0"/>
          <a:ext cx="0" cy="0"/>
          <a:chOff x="0" y="0"/>
          <a:chExt cx="0" cy="0"/>
        </a:xfrm>
      </p:grpSpPr>
      <p:sp>
        <p:nvSpPr>
          <p:cNvPr id="87" name="Google Shape;87;p15"/>
          <p:cNvSpPr txBox="1">
            <a:spLocks noGrp="1"/>
          </p:cNvSpPr>
          <p:nvPr>
            <p:ph type="ctrTitle"/>
          </p:nvPr>
        </p:nvSpPr>
        <p:spPr>
          <a:xfrm>
            <a:off x="1054325" y="2449025"/>
            <a:ext cx="7035300" cy="11598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dirty="0"/>
              <a:t>Le </a:t>
            </a:r>
            <a:r>
              <a:rPr lang="en" dirty="0" err="1"/>
              <a:t>organizzazioni</a:t>
            </a:r>
            <a:r>
              <a:rPr lang="en" dirty="0"/>
              <a:t> come </a:t>
            </a:r>
            <a:r>
              <a:rPr lang="en" dirty="0" err="1"/>
              <a:t>sistemi</a:t>
            </a:r>
            <a:r>
              <a:rPr lang="en" dirty="0"/>
              <a:t> </a:t>
            </a:r>
            <a:r>
              <a:rPr lang="en" dirty="0" err="1"/>
              <a:t>cooperativ</a:t>
            </a:r>
            <a:r>
              <a:rPr lang="en-GB" dirty="0"/>
              <a:t>i</a:t>
            </a:r>
            <a:r>
              <a:rPr lang="en" dirty="0"/>
              <a:t>: Barnard</a:t>
            </a:r>
            <a:endParaRP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11C8D9-4972-6B43-BBF3-400B0F9A95F2}"/>
              </a:ext>
            </a:extLst>
          </p:cNvPr>
          <p:cNvSpPr>
            <a:spLocks noGrp="1"/>
          </p:cNvSpPr>
          <p:nvPr>
            <p:ph type="title"/>
          </p:nvPr>
        </p:nvSpPr>
        <p:spPr/>
        <p:txBody>
          <a:bodyPr/>
          <a:lstStyle/>
          <a:p>
            <a:r>
              <a:rPr lang="it-IT" sz="2200" dirty="0"/>
              <a:t>La parabola del masso</a:t>
            </a:r>
          </a:p>
        </p:txBody>
      </p:sp>
      <p:sp>
        <p:nvSpPr>
          <p:cNvPr id="3" name="Text Placeholder 2">
            <a:extLst>
              <a:ext uri="{FF2B5EF4-FFF2-40B4-BE49-F238E27FC236}">
                <a16:creationId xmlns:a16="http://schemas.microsoft.com/office/drawing/2014/main" id="{70FF894F-E49D-654A-8B5B-39C42A21349E}"/>
              </a:ext>
            </a:extLst>
          </p:cNvPr>
          <p:cNvSpPr>
            <a:spLocks noGrp="1"/>
          </p:cNvSpPr>
          <p:nvPr>
            <p:ph type="body" idx="1"/>
          </p:nvPr>
        </p:nvSpPr>
        <p:spPr/>
        <p:txBody>
          <a:bodyPr/>
          <a:lstStyle/>
          <a:p>
            <a:endParaRPr lang="it-IT" sz="2200" dirty="0"/>
          </a:p>
        </p:txBody>
      </p:sp>
      <p:sp>
        <p:nvSpPr>
          <p:cNvPr id="4" name="Slide Number Placeholder 3">
            <a:extLst>
              <a:ext uri="{FF2B5EF4-FFF2-40B4-BE49-F238E27FC236}">
                <a16:creationId xmlns:a16="http://schemas.microsoft.com/office/drawing/2014/main" id="{EAB39A04-7052-8445-AEFD-E3DD841F2821}"/>
              </a:ext>
            </a:extLst>
          </p:cNvPr>
          <p:cNvSpPr>
            <a:spLocks noGrp="1"/>
          </p:cNvSpPr>
          <p:nvPr>
            <p:ph type="sldNum" idx="12"/>
          </p:nvPr>
        </p:nvSpPr>
        <p:spPr/>
        <p:txBody>
          <a:bodyPr/>
          <a:lstStyle/>
          <a:p>
            <a:pPr marL="0" lvl="0" indent="0" algn="ctr" rtl="0">
              <a:spcBef>
                <a:spcPts val="0"/>
              </a:spcBef>
              <a:spcAft>
                <a:spcPts val="0"/>
              </a:spcAft>
              <a:buNone/>
            </a:pPr>
            <a:fld id="{00000000-1234-1234-1234-123412341234}" type="slidenum">
              <a:rPr lang="en" smtClean="0"/>
              <a:t>10</a:t>
            </a:fld>
            <a:endParaRPr lang="en"/>
          </a:p>
        </p:txBody>
      </p:sp>
      <p:pic>
        <p:nvPicPr>
          <p:cNvPr id="1026" name="Picture 2" descr="Diapositiva 1">
            <a:extLst>
              <a:ext uri="{FF2B5EF4-FFF2-40B4-BE49-F238E27FC236}">
                <a16:creationId xmlns:a16="http://schemas.microsoft.com/office/drawing/2014/main" id="{9162162D-687B-4A4E-A2B7-BBB2D7E4641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81245" y="1017973"/>
            <a:ext cx="4632809" cy="409005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992439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11C8D9-4972-6B43-BBF3-400B0F9A95F2}"/>
              </a:ext>
            </a:extLst>
          </p:cNvPr>
          <p:cNvSpPr>
            <a:spLocks noGrp="1"/>
          </p:cNvSpPr>
          <p:nvPr>
            <p:ph type="title"/>
          </p:nvPr>
        </p:nvSpPr>
        <p:spPr/>
        <p:txBody>
          <a:bodyPr/>
          <a:lstStyle/>
          <a:p>
            <a:r>
              <a:rPr lang="it-IT" sz="2200" dirty="0"/>
              <a:t>La parabola del masso</a:t>
            </a:r>
          </a:p>
        </p:txBody>
      </p:sp>
      <p:sp>
        <p:nvSpPr>
          <p:cNvPr id="3" name="Text Placeholder 2">
            <a:extLst>
              <a:ext uri="{FF2B5EF4-FFF2-40B4-BE49-F238E27FC236}">
                <a16:creationId xmlns:a16="http://schemas.microsoft.com/office/drawing/2014/main" id="{70FF894F-E49D-654A-8B5B-39C42A21349E}"/>
              </a:ext>
            </a:extLst>
          </p:cNvPr>
          <p:cNvSpPr>
            <a:spLocks noGrp="1"/>
          </p:cNvSpPr>
          <p:nvPr>
            <p:ph type="body" idx="1"/>
          </p:nvPr>
        </p:nvSpPr>
        <p:spPr/>
        <p:txBody>
          <a:bodyPr/>
          <a:lstStyle/>
          <a:p>
            <a:r>
              <a:rPr lang="it-IT" sz="1600" dirty="0"/>
              <a:t>Supponiamo che un uomo viaggiando su una strada solitaria si imbatta in un masso che gli impedisce di proseguire. Dopo avere constatato che da solo non riesce a spostare il masso, egli attende che sopraggiungano altre persone anch'esse interessate a sgomberare la strada. </a:t>
            </a:r>
          </a:p>
          <a:p>
            <a:r>
              <a:rPr lang="it-IT" sz="1600" dirty="0"/>
              <a:t>Unendo gli sforzi tutti insieme riescono a spostare il masso: là dove i limiti di una sola persona impediscono di raggiungere un dato scopo, la cooperazione tra più persone interessate al medesimo scopo riesce nell'intento. Ma immaginiamo che il masso sia talmente grande che le quattro persone impegnate a spostarlo non riescano. Esse dovranno richiedere </a:t>
            </a:r>
            <a:r>
              <a:rPr lang="it-IT" sz="1600" dirty="0" err="1"/>
              <a:t>ľ’aiuto</a:t>
            </a:r>
            <a:r>
              <a:rPr lang="it-IT" sz="1600" dirty="0"/>
              <a:t> di una quinta persona, supponiamo un contadino che arriva con un trattore. Il contadino non ha un interesse diretto a spostare il masso - lui non passa per quella strada – ma di fronte all'offerta di una congrua somma di denaro egli accetta di impiegare il trattore. In quello stesso momento spostare l masso diventa anche il suo scopo. Attraverso la mediazione del denaro il contadino si mobilita per raggiungere uno scopo che non è suo personale ma del gruppo che lo ha chiamato e a cui accetta di partecipare. </a:t>
            </a:r>
          </a:p>
        </p:txBody>
      </p:sp>
      <p:sp>
        <p:nvSpPr>
          <p:cNvPr id="4" name="Slide Number Placeholder 3">
            <a:extLst>
              <a:ext uri="{FF2B5EF4-FFF2-40B4-BE49-F238E27FC236}">
                <a16:creationId xmlns:a16="http://schemas.microsoft.com/office/drawing/2014/main" id="{EAB39A04-7052-8445-AEFD-E3DD841F2821}"/>
              </a:ext>
            </a:extLst>
          </p:cNvPr>
          <p:cNvSpPr>
            <a:spLocks noGrp="1"/>
          </p:cNvSpPr>
          <p:nvPr>
            <p:ph type="sldNum" idx="12"/>
          </p:nvPr>
        </p:nvSpPr>
        <p:spPr/>
        <p:txBody>
          <a:bodyPr/>
          <a:lstStyle/>
          <a:p>
            <a:pPr marL="0" lvl="0" indent="0" algn="ctr" rtl="0">
              <a:spcBef>
                <a:spcPts val="0"/>
              </a:spcBef>
              <a:spcAft>
                <a:spcPts val="0"/>
              </a:spcAft>
              <a:buNone/>
            </a:pPr>
            <a:fld id="{00000000-1234-1234-1234-123412341234}" type="slidenum">
              <a:rPr lang="en" smtClean="0"/>
              <a:t>11</a:t>
            </a:fld>
            <a:endParaRPr lang="en"/>
          </a:p>
        </p:txBody>
      </p:sp>
    </p:spTree>
    <p:extLst>
      <p:ext uri="{BB962C8B-B14F-4D97-AF65-F5344CB8AC3E}">
        <p14:creationId xmlns:p14="http://schemas.microsoft.com/office/powerpoint/2010/main" val="400118505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11C8D9-4972-6B43-BBF3-400B0F9A95F2}"/>
              </a:ext>
            </a:extLst>
          </p:cNvPr>
          <p:cNvSpPr>
            <a:spLocks noGrp="1"/>
          </p:cNvSpPr>
          <p:nvPr>
            <p:ph type="title"/>
          </p:nvPr>
        </p:nvSpPr>
        <p:spPr/>
        <p:txBody>
          <a:bodyPr/>
          <a:lstStyle/>
          <a:p>
            <a:r>
              <a:rPr lang="it-IT" sz="2200" dirty="0"/>
              <a:t>La parabola del masso: cosa ci insegna</a:t>
            </a:r>
          </a:p>
        </p:txBody>
      </p:sp>
      <p:sp>
        <p:nvSpPr>
          <p:cNvPr id="3" name="Text Placeholder 2">
            <a:extLst>
              <a:ext uri="{FF2B5EF4-FFF2-40B4-BE49-F238E27FC236}">
                <a16:creationId xmlns:a16="http://schemas.microsoft.com/office/drawing/2014/main" id="{70FF894F-E49D-654A-8B5B-39C42A21349E}"/>
              </a:ext>
            </a:extLst>
          </p:cNvPr>
          <p:cNvSpPr>
            <a:spLocks noGrp="1"/>
          </p:cNvSpPr>
          <p:nvPr>
            <p:ph type="body" idx="1"/>
          </p:nvPr>
        </p:nvSpPr>
        <p:spPr/>
        <p:txBody>
          <a:bodyPr/>
          <a:lstStyle/>
          <a:p>
            <a:pPr algn="just"/>
            <a:r>
              <a:rPr lang="it-IT" sz="1400" dirty="0"/>
              <a:t>Il gruppo ha spostato il masso perché si è organizzato (sia informalmente che formalmente)</a:t>
            </a:r>
          </a:p>
          <a:p>
            <a:pPr algn="just"/>
            <a:r>
              <a:rPr lang="it-IT" sz="1400" dirty="0"/>
              <a:t> Organizzarsi equivale a formare un sistema cooperativo il cui scopo non è più delle singole persone ma dell'intera organizzazione che esse hanno formato</a:t>
            </a:r>
            <a:r>
              <a:rPr lang="en-GB" sz="1400" dirty="0"/>
              <a:t>. Sistema cooperative </a:t>
            </a:r>
            <a:r>
              <a:rPr lang="en-GB" sz="1400" dirty="0" err="1"/>
              <a:t>che</a:t>
            </a:r>
            <a:r>
              <a:rPr lang="en-GB" sz="1400" dirty="0"/>
              <a:t> </a:t>
            </a:r>
            <a:r>
              <a:rPr lang="en-GB" sz="1400" dirty="0" err="1"/>
              <a:t>consente</a:t>
            </a:r>
            <a:r>
              <a:rPr lang="en-GB" sz="1400" dirty="0"/>
              <a:t> di </a:t>
            </a:r>
            <a:r>
              <a:rPr lang="en-GB" sz="1400" dirty="0" err="1"/>
              <a:t>superare</a:t>
            </a:r>
            <a:r>
              <a:rPr lang="en-GB" sz="1400" dirty="0"/>
              <a:t> I </a:t>
            </a:r>
            <a:r>
              <a:rPr lang="en-GB" sz="1400" dirty="0" err="1"/>
              <a:t>limiti</a:t>
            </a:r>
            <a:r>
              <a:rPr lang="en-GB" sz="1400" dirty="0"/>
              <a:t> </a:t>
            </a:r>
            <a:r>
              <a:rPr lang="en-GB" sz="1400" dirty="0" err="1"/>
              <a:t>dei</a:t>
            </a:r>
            <a:r>
              <a:rPr lang="en-GB" sz="1400" dirty="0"/>
              <a:t> </a:t>
            </a:r>
            <a:r>
              <a:rPr lang="en-GB" sz="1400" dirty="0" err="1"/>
              <a:t>singoli</a:t>
            </a:r>
            <a:r>
              <a:rPr lang="en-GB" sz="1400" dirty="0"/>
              <a:t>.</a:t>
            </a:r>
          </a:p>
          <a:p>
            <a:pPr algn="just"/>
            <a:r>
              <a:rPr lang="it-IT" sz="1400" dirty="0"/>
              <a:t>È sbagliato supporre che un'organizzazione possa basarsi unicamente sull'adesione unilaterale degli individui al suo sistema di valori. </a:t>
            </a:r>
          </a:p>
          <a:p>
            <a:pPr algn="just"/>
            <a:r>
              <a:rPr lang="it-IT" sz="1400" dirty="0"/>
              <a:t>Nella parabola del masso lo scopo dell'organizzazione formata dalle cinque persone è di sgomberare la strada. Anche il contadino che arriva con il trattore accetta di collaborare per quello scopo, ma il movente che lo induce non è lo spostamento del masso ma è il compenso in denaro che è stato pattuito. </a:t>
            </a:r>
          </a:p>
          <a:p>
            <a:pPr algn="just"/>
            <a:r>
              <a:rPr lang="it-IT" sz="1400" dirty="0"/>
              <a:t>Poiché l'organizzazione è un sistema cooperativo, la partecipazione dei membri deve essere ottenuta attraverso il consenso. Il problema fondamentale dei dirigenti è quindi come riuscire a mobilitare un insieme di persone per uno scopo che non è loro, offrendo incentivi sufficienti a soddisfarli.</a:t>
            </a:r>
          </a:p>
          <a:p>
            <a:pPr algn="just"/>
            <a:r>
              <a:rPr lang="it-IT" sz="1400" dirty="0"/>
              <a:t>Importanza dei rapporti formali e informali e lo stretto legame tra di essi. (formale-&gt; informali –&gt; formali; informali-&gt; formali). Osmosi tra livello formale e quello dei rapporti umani.</a:t>
            </a:r>
          </a:p>
          <a:p>
            <a:pPr algn="just"/>
            <a:endParaRPr lang="it-IT" sz="1500" dirty="0"/>
          </a:p>
          <a:p>
            <a:endParaRPr lang="it-IT" sz="1800" dirty="0"/>
          </a:p>
        </p:txBody>
      </p:sp>
      <p:sp>
        <p:nvSpPr>
          <p:cNvPr id="4" name="Slide Number Placeholder 3">
            <a:extLst>
              <a:ext uri="{FF2B5EF4-FFF2-40B4-BE49-F238E27FC236}">
                <a16:creationId xmlns:a16="http://schemas.microsoft.com/office/drawing/2014/main" id="{EAB39A04-7052-8445-AEFD-E3DD841F2821}"/>
              </a:ext>
            </a:extLst>
          </p:cNvPr>
          <p:cNvSpPr>
            <a:spLocks noGrp="1"/>
          </p:cNvSpPr>
          <p:nvPr>
            <p:ph type="sldNum" idx="12"/>
          </p:nvPr>
        </p:nvSpPr>
        <p:spPr/>
        <p:txBody>
          <a:bodyPr/>
          <a:lstStyle/>
          <a:p>
            <a:pPr marL="0" lvl="0" indent="0" algn="ctr" rtl="0">
              <a:spcBef>
                <a:spcPts val="0"/>
              </a:spcBef>
              <a:spcAft>
                <a:spcPts val="0"/>
              </a:spcAft>
              <a:buNone/>
            </a:pPr>
            <a:fld id="{00000000-1234-1234-1234-123412341234}" type="slidenum">
              <a:rPr lang="en" smtClean="0"/>
              <a:t>12</a:t>
            </a:fld>
            <a:endParaRPr lang="en" dirty="0"/>
          </a:p>
        </p:txBody>
      </p:sp>
    </p:spTree>
    <p:extLst>
      <p:ext uri="{BB962C8B-B14F-4D97-AF65-F5344CB8AC3E}">
        <p14:creationId xmlns:p14="http://schemas.microsoft.com/office/powerpoint/2010/main" val="168487563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09"/>
        <p:cNvGrpSpPr/>
        <p:nvPr/>
      </p:nvGrpSpPr>
      <p:grpSpPr>
        <a:xfrm>
          <a:off x="0" y="0"/>
          <a:ext cx="0" cy="0"/>
          <a:chOff x="0" y="0"/>
          <a:chExt cx="0" cy="0"/>
        </a:xfrm>
      </p:grpSpPr>
      <p:sp>
        <p:nvSpPr>
          <p:cNvPr id="110" name="Google Shape;110;p18"/>
          <p:cNvSpPr txBox="1">
            <a:spLocks noGrp="1"/>
          </p:cNvSpPr>
          <p:nvPr>
            <p:ph type="ctrTitle"/>
          </p:nvPr>
        </p:nvSpPr>
        <p:spPr>
          <a:xfrm>
            <a:off x="665225" y="1513525"/>
            <a:ext cx="5880300" cy="11598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en" sz="3600" dirty="0">
                <a:solidFill>
                  <a:srgbClr val="2F3848"/>
                </a:solidFill>
              </a:rPr>
              <a:t>3.</a:t>
            </a:r>
            <a:r>
              <a:rPr lang="it-IT" sz="3600" dirty="0">
                <a:solidFill>
                  <a:srgbClr val="2F3848"/>
                </a:solidFill>
              </a:rPr>
              <a:t> Efficacia ed efficienza</a:t>
            </a:r>
            <a:endParaRPr sz="3600" dirty="0">
              <a:solidFill>
                <a:srgbClr val="2F3848"/>
              </a:solidFill>
            </a:endParaRPr>
          </a:p>
        </p:txBody>
      </p:sp>
      <p:sp>
        <p:nvSpPr>
          <p:cNvPr id="111" name="Google Shape;111;p18"/>
          <p:cNvSpPr txBox="1">
            <a:spLocks noGrp="1"/>
          </p:cNvSpPr>
          <p:nvPr>
            <p:ph type="subTitle" idx="1"/>
          </p:nvPr>
        </p:nvSpPr>
        <p:spPr>
          <a:xfrm>
            <a:off x="854250" y="2941700"/>
            <a:ext cx="4738500" cy="7455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416733795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11C8D9-4972-6B43-BBF3-400B0F9A95F2}"/>
              </a:ext>
            </a:extLst>
          </p:cNvPr>
          <p:cNvSpPr>
            <a:spLocks noGrp="1"/>
          </p:cNvSpPr>
          <p:nvPr>
            <p:ph type="title"/>
          </p:nvPr>
        </p:nvSpPr>
        <p:spPr/>
        <p:txBody>
          <a:bodyPr/>
          <a:lstStyle/>
          <a:p>
            <a:r>
              <a:rPr lang="it-IT" sz="2200" dirty="0"/>
              <a:t>Personalità organizzativa e personalità individuale</a:t>
            </a:r>
          </a:p>
        </p:txBody>
      </p:sp>
      <p:sp>
        <p:nvSpPr>
          <p:cNvPr id="3" name="Text Placeholder 2">
            <a:extLst>
              <a:ext uri="{FF2B5EF4-FFF2-40B4-BE49-F238E27FC236}">
                <a16:creationId xmlns:a16="http://schemas.microsoft.com/office/drawing/2014/main" id="{70FF894F-E49D-654A-8B5B-39C42A21349E}"/>
              </a:ext>
            </a:extLst>
          </p:cNvPr>
          <p:cNvSpPr>
            <a:spLocks noGrp="1"/>
          </p:cNvSpPr>
          <p:nvPr>
            <p:ph type="body" idx="1"/>
          </p:nvPr>
        </p:nvSpPr>
        <p:spPr/>
        <p:txBody>
          <a:bodyPr/>
          <a:lstStyle/>
          <a:p>
            <a:pPr algn="just"/>
            <a:r>
              <a:rPr lang="it-IT" sz="2000" dirty="0"/>
              <a:t>La distinzione tra i fini organizzativi e i moventi personali è la base su cui Barnard sviluppa la tesi che ogni membro di un'organizzazione è dotato di una doppia personalità: una personalità organizzativa e una personalità individuale.</a:t>
            </a:r>
            <a:r>
              <a:rPr lang="en-GB" sz="2000" dirty="0"/>
              <a:t> </a:t>
            </a:r>
          </a:p>
          <a:p>
            <a:r>
              <a:rPr lang="it-IT" sz="2000" dirty="0"/>
              <a:t>La personalità organizzativa riguarda il modo</a:t>
            </a:r>
            <a:r>
              <a:rPr lang="en-GB" sz="2000" dirty="0"/>
              <a:t> </a:t>
            </a:r>
            <a:r>
              <a:rPr lang="it-IT" sz="2000" dirty="0"/>
              <a:t>in cui un individuo svolge le sue prestazioni, e queste in linea di principio vanno considerate come attinenti a un ruolo impersonale e</a:t>
            </a:r>
            <a:r>
              <a:rPr lang="en-GB" sz="2000" dirty="0"/>
              <a:t> </a:t>
            </a:r>
            <a:r>
              <a:rPr lang="it-IT" sz="2000" dirty="0"/>
              <a:t>sostituibile.</a:t>
            </a:r>
          </a:p>
          <a:p>
            <a:r>
              <a:rPr lang="it-IT" sz="2000" dirty="0"/>
              <a:t>La personalità individuale riguarda invece i moventi </a:t>
            </a:r>
            <a:r>
              <a:rPr lang="it-IT" sz="2000" dirty="0" err="1"/>
              <a:t>delI'individuo</a:t>
            </a:r>
            <a:r>
              <a:rPr lang="it-IT" sz="2000" dirty="0"/>
              <a:t>, il delicato e spesso mutevole equilibrio che si instaura tra il</a:t>
            </a:r>
            <a:r>
              <a:rPr lang="en-GB" sz="2000" dirty="0"/>
              <a:t> </a:t>
            </a:r>
            <a:r>
              <a:rPr lang="it-IT" sz="2000" dirty="0"/>
              <a:t>suo contributo all'organizzazione ei benefici che egli ne ricava. </a:t>
            </a:r>
            <a:r>
              <a:rPr lang="en-GB" sz="2000" dirty="0"/>
              <a:t> </a:t>
            </a:r>
          </a:p>
          <a:p>
            <a:endParaRPr lang="en-GB" sz="1400" dirty="0"/>
          </a:p>
          <a:p>
            <a:pPr algn="just"/>
            <a:endParaRPr lang="it-IT" sz="1400" dirty="0"/>
          </a:p>
          <a:p>
            <a:pPr algn="just"/>
            <a:endParaRPr lang="it-IT" sz="1500" dirty="0"/>
          </a:p>
          <a:p>
            <a:endParaRPr lang="it-IT" sz="1800" dirty="0"/>
          </a:p>
        </p:txBody>
      </p:sp>
      <p:sp>
        <p:nvSpPr>
          <p:cNvPr id="4" name="Slide Number Placeholder 3">
            <a:extLst>
              <a:ext uri="{FF2B5EF4-FFF2-40B4-BE49-F238E27FC236}">
                <a16:creationId xmlns:a16="http://schemas.microsoft.com/office/drawing/2014/main" id="{EAB39A04-7052-8445-AEFD-E3DD841F2821}"/>
              </a:ext>
            </a:extLst>
          </p:cNvPr>
          <p:cNvSpPr>
            <a:spLocks noGrp="1"/>
          </p:cNvSpPr>
          <p:nvPr>
            <p:ph type="sldNum" idx="12"/>
          </p:nvPr>
        </p:nvSpPr>
        <p:spPr/>
        <p:txBody>
          <a:bodyPr/>
          <a:lstStyle/>
          <a:p>
            <a:pPr marL="0" lvl="0" indent="0" algn="ctr" rtl="0">
              <a:spcBef>
                <a:spcPts val="0"/>
              </a:spcBef>
              <a:spcAft>
                <a:spcPts val="0"/>
              </a:spcAft>
              <a:buNone/>
            </a:pPr>
            <a:fld id="{00000000-1234-1234-1234-123412341234}" type="slidenum">
              <a:rPr lang="en" smtClean="0"/>
              <a:t>14</a:t>
            </a:fld>
            <a:endParaRPr lang="en" dirty="0"/>
          </a:p>
        </p:txBody>
      </p:sp>
    </p:spTree>
    <p:extLst>
      <p:ext uri="{BB962C8B-B14F-4D97-AF65-F5344CB8AC3E}">
        <p14:creationId xmlns:p14="http://schemas.microsoft.com/office/powerpoint/2010/main" val="351090570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11C8D9-4972-6B43-BBF3-400B0F9A95F2}"/>
              </a:ext>
            </a:extLst>
          </p:cNvPr>
          <p:cNvSpPr>
            <a:spLocks noGrp="1"/>
          </p:cNvSpPr>
          <p:nvPr>
            <p:ph type="title"/>
          </p:nvPr>
        </p:nvSpPr>
        <p:spPr/>
        <p:txBody>
          <a:bodyPr/>
          <a:lstStyle/>
          <a:p>
            <a:r>
              <a:rPr lang="it-IT" sz="2100" dirty="0"/>
              <a:t>Efficacia ed efficienza come dimensioni dell’azione organizzativa</a:t>
            </a:r>
          </a:p>
        </p:txBody>
      </p:sp>
      <p:sp>
        <p:nvSpPr>
          <p:cNvPr id="3" name="Text Placeholder 2">
            <a:extLst>
              <a:ext uri="{FF2B5EF4-FFF2-40B4-BE49-F238E27FC236}">
                <a16:creationId xmlns:a16="http://schemas.microsoft.com/office/drawing/2014/main" id="{70FF894F-E49D-654A-8B5B-39C42A21349E}"/>
              </a:ext>
            </a:extLst>
          </p:cNvPr>
          <p:cNvSpPr>
            <a:spLocks noGrp="1"/>
          </p:cNvSpPr>
          <p:nvPr>
            <p:ph type="body" idx="1"/>
          </p:nvPr>
        </p:nvSpPr>
        <p:spPr/>
        <p:txBody>
          <a:bodyPr/>
          <a:lstStyle/>
          <a:p>
            <a:r>
              <a:rPr lang="it-IT" sz="2100" dirty="0"/>
              <a:t>L’efficacia misura il grado in cui</a:t>
            </a:r>
            <a:r>
              <a:rPr lang="en-GB" sz="2100" dirty="0"/>
              <a:t> </a:t>
            </a:r>
            <a:r>
              <a:rPr lang="en-GB" sz="2100" dirty="0" err="1"/>
              <a:t>l’or</a:t>
            </a:r>
            <a:r>
              <a:rPr lang="it-IT" sz="2100" dirty="0" err="1"/>
              <a:t>ganizzazione</a:t>
            </a:r>
            <a:r>
              <a:rPr lang="it-IT" sz="2100" dirty="0"/>
              <a:t> raggiunge i suoi obiettivi, mentre l'efficienza misura il</a:t>
            </a:r>
            <a:r>
              <a:rPr lang="en-GB" sz="2100" dirty="0"/>
              <a:t> </a:t>
            </a:r>
            <a:r>
              <a:rPr lang="it-IT" sz="2100" dirty="0"/>
              <a:t>grado in cui i moventi personali di far parte di un'organizzazione sono</a:t>
            </a:r>
            <a:r>
              <a:rPr lang="en-GB" sz="2100" dirty="0"/>
              <a:t> </a:t>
            </a:r>
            <a:r>
              <a:rPr lang="it-IT" sz="2100" dirty="0"/>
              <a:t>soddisfatti. </a:t>
            </a:r>
          </a:p>
          <a:p>
            <a:r>
              <a:rPr lang="it-IT" sz="2100" dirty="0"/>
              <a:t>È da notare che Barnard usa efficienza in un senso diverso dal consueto. Nell'uso comune l'efficienza riguarda il rapporto tra il costo di un investimento e il profitto che se ne ricava. Barnard usa invece efficienza per indicare il grado di soddisfazione che i soggetti ricavano dal rapporto tra il contributo che essi percepiscono di dare all'organizzazione e l'insieme delle ricompense morali e materiali che ne ricavano. </a:t>
            </a:r>
          </a:p>
          <a:p>
            <a:endParaRPr lang="it-IT" sz="1400" dirty="0"/>
          </a:p>
          <a:p>
            <a:pPr algn="just"/>
            <a:endParaRPr lang="it-IT" sz="1500" dirty="0"/>
          </a:p>
          <a:p>
            <a:endParaRPr lang="it-IT" sz="1800" dirty="0"/>
          </a:p>
        </p:txBody>
      </p:sp>
      <p:sp>
        <p:nvSpPr>
          <p:cNvPr id="4" name="Slide Number Placeholder 3">
            <a:extLst>
              <a:ext uri="{FF2B5EF4-FFF2-40B4-BE49-F238E27FC236}">
                <a16:creationId xmlns:a16="http://schemas.microsoft.com/office/drawing/2014/main" id="{EAB39A04-7052-8445-AEFD-E3DD841F2821}"/>
              </a:ext>
            </a:extLst>
          </p:cNvPr>
          <p:cNvSpPr>
            <a:spLocks noGrp="1"/>
          </p:cNvSpPr>
          <p:nvPr>
            <p:ph type="sldNum" idx="12"/>
          </p:nvPr>
        </p:nvSpPr>
        <p:spPr/>
        <p:txBody>
          <a:bodyPr/>
          <a:lstStyle/>
          <a:p>
            <a:pPr marL="0" lvl="0" indent="0" algn="ctr" rtl="0">
              <a:spcBef>
                <a:spcPts val="0"/>
              </a:spcBef>
              <a:spcAft>
                <a:spcPts val="0"/>
              </a:spcAft>
              <a:buNone/>
            </a:pPr>
            <a:fld id="{00000000-1234-1234-1234-123412341234}" type="slidenum">
              <a:rPr lang="en" smtClean="0"/>
              <a:t>15</a:t>
            </a:fld>
            <a:endParaRPr lang="en" dirty="0"/>
          </a:p>
        </p:txBody>
      </p:sp>
    </p:spTree>
    <p:extLst>
      <p:ext uri="{BB962C8B-B14F-4D97-AF65-F5344CB8AC3E}">
        <p14:creationId xmlns:p14="http://schemas.microsoft.com/office/powerpoint/2010/main" val="358457251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11C8D9-4972-6B43-BBF3-400B0F9A95F2}"/>
              </a:ext>
            </a:extLst>
          </p:cNvPr>
          <p:cNvSpPr>
            <a:spLocks noGrp="1"/>
          </p:cNvSpPr>
          <p:nvPr>
            <p:ph type="title"/>
          </p:nvPr>
        </p:nvSpPr>
        <p:spPr/>
        <p:txBody>
          <a:bodyPr/>
          <a:lstStyle/>
          <a:p>
            <a:r>
              <a:rPr lang="it-IT" sz="2100" dirty="0"/>
              <a:t>Efficacia ed efficienza non sempre connesse, anzi.</a:t>
            </a:r>
          </a:p>
        </p:txBody>
      </p:sp>
      <p:sp>
        <p:nvSpPr>
          <p:cNvPr id="3" name="Text Placeholder 2">
            <a:extLst>
              <a:ext uri="{FF2B5EF4-FFF2-40B4-BE49-F238E27FC236}">
                <a16:creationId xmlns:a16="http://schemas.microsoft.com/office/drawing/2014/main" id="{70FF894F-E49D-654A-8B5B-39C42A21349E}"/>
              </a:ext>
            </a:extLst>
          </p:cNvPr>
          <p:cNvSpPr>
            <a:spLocks noGrp="1"/>
          </p:cNvSpPr>
          <p:nvPr>
            <p:ph type="body" idx="1"/>
          </p:nvPr>
        </p:nvSpPr>
        <p:spPr>
          <a:xfrm>
            <a:off x="753150" y="856538"/>
            <a:ext cx="7637700" cy="3817113"/>
          </a:xfrm>
        </p:spPr>
        <p:txBody>
          <a:bodyPr/>
          <a:lstStyle/>
          <a:p>
            <a:pPr algn="just"/>
            <a:r>
              <a:rPr lang="it-IT" dirty="0"/>
              <a:t>Un'organizzazione può essere: </a:t>
            </a:r>
          </a:p>
          <a:p>
            <a:pPr algn="just"/>
            <a:r>
              <a:rPr lang="it-IT" dirty="0"/>
              <a:t>a) efficace ed efficiente, che è la situazione ottimale; </a:t>
            </a:r>
          </a:p>
          <a:p>
            <a:pPr algn="just"/>
            <a:r>
              <a:rPr lang="it-IT" dirty="0"/>
              <a:t>b) efficace non efficiente, quando raggiunge i suoi obiettivi, ma non soddisfa i suoi membri; </a:t>
            </a:r>
          </a:p>
          <a:p>
            <a:pPr algn="just"/>
            <a:r>
              <a:rPr lang="it-IT" dirty="0"/>
              <a:t>c) non efficace ma efficiente, quando non raggiunge i suoi obiettivi ma soddisfa i membri; </a:t>
            </a:r>
          </a:p>
          <a:p>
            <a:pPr algn="just"/>
            <a:r>
              <a:rPr lang="it-IT" dirty="0"/>
              <a:t>d) non efficace né efficiente, che è la situazione peggiore. </a:t>
            </a:r>
          </a:p>
          <a:p>
            <a:endParaRPr lang="it-IT" sz="1800" dirty="0"/>
          </a:p>
        </p:txBody>
      </p:sp>
      <p:sp>
        <p:nvSpPr>
          <p:cNvPr id="4" name="Slide Number Placeholder 3">
            <a:extLst>
              <a:ext uri="{FF2B5EF4-FFF2-40B4-BE49-F238E27FC236}">
                <a16:creationId xmlns:a16="http://schemas.microsoft.com/office/drawing/2014/main" id="{EAB39A04-7052-8445-AEFD-E3DD841F2821}"/>
              </a:ext>
            </a:extLst>
          </p:cNvPr>
          <p:cNvSpPr>
            <a:spLocks noGrp="1"/>
          </p:cNvSpPr>
          <p:nvPr>
            <p:ph type="sldNum" idx="12"/>
          </p:nvPr>
        </p:nvSpPr>
        <p:spPr/>
        <p:txBody>
          <a:bodyPr/>
          <a:lstStyle/>
          <a:p>
            <a:pPr marL="0" lvl="0" indent="0" algn="ctr" rtl="0">
              <a:spcBef>
                <a:spcPts val="0"/>
              </a:spcBef>
              <a:spcAft>
                <a:spcPts val="0"/>
              </a:spcAft>
              <a:buNone/>
            </a:pPr>
            <a:fld id="{00000000-1234-1234-1234-123412341234}" type="slidenum">
              <a:rPr lang="en" smtClean="0"/>
              <a:t>16</a:t>
            </a:fld>
            <a:endParaRPr lang="en" dirty="0"/>
          </a:p>
        </p:txBody>
      </p:sp>
    </p:spTree>
    <p:extLst>
      <p:ext uri="{BB962C8B-B14F-4D97-AF65-F5344CB8AC3E}">
        <p14:creationId xmlns:p14="http://schemas.microsoft.com/office/powerpoint/2010/main" val="180466914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11C8D9-4972-6B43-BBF3-400B0F9A95F2}"/>
              </a:ext>
            </a:extLst>
          </p:cNvPr>
          <p:cNvSpPr>
            <a:spLocks noGrp="1"/>
          </p:cNvSpPr>
          <p:nvPr>
            <p:ph type="title"/>
          </p:nvPr>
        </p:nvSpPr>
        <p:spPr/>
        <p:txBody>
          <a:bodyPr/>
          <a:lstStyle/>
          <a:p>
            <a:r>
              <a:rPr lang="it-IT" sz="2100" dirty="0"/>
              <a:t>Sistema cooperativo efficace ed efficiente è difficile…</a:t>
            </a:r>
          </a:p>
        </p:txBody>
      </p:sp>
      <p:sp>
        <p:nvSpPr>
          <p:cNvPr id="3" name="Text Placeholder 2">
            <a:extLst>
              <a:ext uri="{FF2B5EF4-FFF2-40B4-BE49-F238E27FC236}">
                <a16:creationId xmlns:a16="http://schemas.microsoft.com/office/drawing/2014/main" id="{70FF894F-E49D-654A-8B5B-39C42A21349E}"/>
              </a:ext>
            </a:extLst>
          </p:cNvPr>
          <p:cNvSpPr>
            <a:spLocks noGrp="1"/>
          </p:cNvSpPr>
          <p:nvPr>
            <p:ph type="body" idx="1"/>
          </p:nvPr>
        </p:nvSpPr>
        <p:spPr/>
        <p:txBody>
          <a:bodyPr/>
          <a:lstStyle/>
          <a:p>
            <a:pPr marL="76200" indent="0" algn="just">
              <a:buNone/>
            </a:pPr>
            <a:r>
              <a:rPr lang="it-IT" dirty="0"/>
              <a:t>Difficile giungere allo scenario efficace-efficiente: conciliazione dell’efficacia ed efficienza è, per Barnard, il problema fondamentale per qualsiasi organizzazione. </a:t>
            </a:r>
          </a:p>
          <a:p>
            <a:pPr marL="76200" indent="0" algn="just">
              <a:buNone/>
            </a:pPr>
            <a:r>
              <a:rPr lang="it-IT" dirty="0"/>
              <a:t>Problema della precarietà della vita delle organizzazioni. </a:t>
            </a:r>
          </a:p>
          <a:p>
            <a:pPr marL="76200" indent="0" algn="just">
              <a:buNone/>
            </a:pPr>
            <a:r>
              <a:rPr lang="it-IT" dirty="0"/>
              <a:t>Ruolo essenziale degli incentivi (morali o materiali) e della persuasione (es. coercizione, mobilitazione ideologica, educazione).</a:t>
            </a:r>
          </a:p>
          <a:p>
            <a:endParaRPr lang="it-IT" sz="1800" dirty="0"/>
          </a:p>
        </p:txBody>
      </p:sp>
      <p:sp>
        <p:nvSpPr>
          <p:cNvPr id="4" name="Slide Number Placeholder 3">
            <a:extLst>
              <a:ext uri="{FF2B5EF4-FFF2-40B4-BE49-F238E27FC236}">
                <a16:creationId xmlns:a16="http://schemas.microsoft.com/office/drawing/2014/main" id="{EAB39A04-7052-8445-AEFD-E3DD841F2821}"/>
              </a:ext>
            </a:extLst>
          </p:cNvPr>
          <p:cNvSpPr>
            <a:spLocks noGrp="1"/>
          </p:cNvSpPr>
          <p:nvPr>
            <p:ph type="sldNum" idx="12"/>
          </p:nvPr>
        </p:nvSpPr>
        <p:spPr/>
        <p:txBody>
          <a:bodyPr/>
          <a:lstStyle/>
          <a:p>
            <a:pPr marL="0" lvl="0" indent="0" algn="ctr" rtl="0">
              <a:spcBef>
                <a:spcPts val="0"/>
              </a:spcBef>
              <a:spcAft>
                <a:spcPts val="0"/>
              </a:spcAft>
              <a:buNone/>
            </a:pPr>
            <a:fld id="{00000000-1234-1234-1234-123412341234}" type="slidenum">
              <a:rPr lang="en" smtClean="0"/>
              <a:t>17</a:t>
            </a:fld>
            <a:endParaRPr lang="en" dirty="0"/>
          </a:p>
        </p:txBody>
      </p:sp>
    </p:spTree>
    <p:extLst>
      <p:ext uri="{BB962C8B-B14F-4D97-AF65-F5344CB8AC3E}">
        <p14:creationId xmlns:p14="http://schemas.microsoft.com/office/powerpoint/2010/main" val="201428900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109"/>
        <p:cNvGrpSpPr/>
        <p:nvPr/>
      </p:nvGrpSpPr>
      <p:grpSpPr>
        <a:xfrm>
          <a:off x="0" y="0"/>
          <a:ext cx="0" cy="0"/>
          <a:chOff x="0" y="0"/>
          <a:chExt cx="0" cy="0"/>
        </a:xfrm>
      </p:grpSpPr>
      <p:sp>
        <p:nvSpPr>
          <p:cNvPr id="110" name="Google Shape;110;p18"/>
          <p:cNvSpPr txBox="1">
            <a:spLocks noGrp="1"/>
          </p:cNvSpPr>
          <p:nvPr>
            <p:ph type="ctrTitle"/>
          </p:nvPr>
        </p:nvSpPr>
        <p:spPr>
          <a:xfrm>
            <a:off x="665225" y="1513525"/>
            <a:ext cx="5880300" cy="11598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en" sz="3600" dirty="0">
                <a:solidFill>
                  <a:srgbClr val="2F3848"/>
                </a:solidFill>
              </a:rPr>
              <a:t>4.</a:t>
            </a:r>
            <a:r>
              <a:rPr lang="it-IT" sz="3600" dirty="0">
                <a:solidFill>
                  <a:srgbClr val="2F3848"/>
                </a:solidFill>
              </a:rPr>
              <a:t> La fondazione soggettiva del valore e la «solvenza» del sistema cooperativo</a:t>
            </a:r>
            <a:endParaRPr sz="3600" dirty="0">
              <a:solidFill>
                <a:srgbClr val="2F3848"/>
              </a:solidFill>
            </a:endParaRPr>
          </a:p>
        </p:txBody>
      </p:sp>
      <p:sp>
        <p:nvSpPr>
          <p:cNvPr id="111" name="Google Shape;111;p18"/>
          <p:cNvSpPr txBox="1">
            <a:spLocks noGrp="1"/>
          </p:cNvSpPr>
          <p:nvPr>
            <p:ph type="subTitle" idx="1"/>
          </p:nvPr>
        </p:nvSpPr>
        <p:spPr>
          <a:xfrm>
            <a:off x="854250" y="2941700"/>
            <a:ext cx="4738500" cy="7455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23728324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11C8D9-4972-6B43-BBF3-400B0F9A95F2}"/>
              </a:ext>
            </a:extLst>
          </p:cNvPr>
          <p:cNvSpPr>
            <a:spLocks noGrp="1"/>
          </p:cNvSpPr>
          <p:nvPr>
            <p:ph type="title"/>
          </p:nvPr>
        </p:nvSpPr>
        <p:spPr/>
        <p:txBody>
          <a:bodyPr/>
          <a:lstStyle/>
          <a:p>
            <a:r>
              <a:rPr lang="it-IT" sz="2100" dirty="0"/>
              <a:t>Tre importanti aspetti dell’approccio di Barnard</a:t>
            </a:r>
          </a:p>
        </p:txBody>
      </p:sp>
      <p:sp>
        <p:nvSpPr>
          <p:cNvPr id="3" name="Text Placeholder 2">
            <a:extLst>
              <a:ext uri="{FF2B5EF4-FFF2-40B4-BE49-F238E27FC236}">
                <a16:creationId xmlns:a16="http://schemas.microsoft.com/office/drawing/2014/main" id="{70FF894F-E49D-654A-8B5B-39C42A21349E}"/>
              </a:ext>
            </a:extLst>
          </p:cNvPr>
          <p:cNvSpPr>
            <a:spLocks noGrp="1"/>
          </p:cNvSpPr>
          <p:nvPr>
            <p:ph type="body" idx="1"/>
          </p:nvPr>
        </p:nvSpPr>
        <p:spPr/>
        <p:txBody>
          <a:bodyPr/>
          <a:lstStyle/>
          <a:p>
            <a:pPr algn="just"/>
            <a:r>
              <a:rPr lang="it-IT" sz="2000" dirty="0"/>
              <a:t>Il rapporto tra costi e benefici non è mai puramente razionale. C’è molta soggettività nel rapporto. Contano le funzioni d’utilità, le quali sono soggette alle propensioni degli individui. La  realtà oggettiva è filtrata dalla percezione soggettiva degli individui.</a:t>
            </a:r>
          </a:p>
          <a:p>
            <a:pPr algn="just"/>
            <a:r>
              <a:rPr lang="it-IT" sz="2000" dirty="0"/>
              <a:t>Importanza degli incentivi non materiali sul posto di valoro (e nelle organizzazioni in generale). Es. prestigio.</a:t>
            </a:r>
          </a:p>
          <a:p>
            <a:pPr algn="just"/>
            <a:r>
              <a:rPr lang="it-IT" sz="2000" dirty="0"/>
              <a:t>La «solvibilità» delle organizzazioni, non è solo monetaria o «materiale»». L’enfasi di Barnard sugli incentivi non materiali gli permette di affrontare il problema della solvibilità dell'organizzazione in termini non strettamente economici, ma anche (e largamente) simbolici e morali.</a:t>
            </a:r>
          </a:p>
          <a:p>
            <a:pPr algn="just"/>
            <a:endParaRPr lang="it-IT" sz="1500" dirty="0"/>
          </a:p>
          <a:p>
            <a:pPr algn="just"/>
            <a:endParaRPr lang="it-IT" sz="1500" dirty="0"/>
          </a:p>
          <a:p>
            <a:pPr algn="just"/>
            <a:endParaRPr lang="it-IT" sz="1500" dirty="0"/>
          </a:p>
          <a:p>
            <a:pPr algn="just"/>
            <a:endParaRPr lang="it-IT" sz="1500" dirty="0"/>
          </a:p>
          <a:p>
            <a:pPr algn="just"/>
            <a:endParaRPr lang="it-IT" sz="1500" dirty="0"/>
          </a:p>
          <a:p>
            <a:endParaRPr lang="it-IT" sz="1800" dirty="0"/>
          </a:p>
        </p:txBody>
      </p:sp>
      <p:sp>
        <p:nvSpPr>
          <p:cNvPr id="4" name="Slide Number Placeholder 3">
            <a:extLst>
              <a:ext uri="{FF2B5EF4-FFF2-40B4-BE49-F238E27FC236}">
                <a16:creationId xmlns:a16="http://schemas.microsoft.com/office/drawing/2014/main" id="{EAB39A04-7052-8445-AEFD-E3DD841F2821}"/>
              </a:ext>
            </a:extLst>
          </p:cNvPr>
          <p:cNvSpPr>
            <a:spLocks noGrp="1"/>
          </p:cNvSpPr>
          <p:nvPr>
            <p:ph type="sldNum" idx="12"/>
          </p:nvPr>
        </p:nvSpPr>
        <p:spPr/>
        <p:txBody>
          <a:bodyPr/>
          <a:lstStyle/>
          <a:p>
            <a:pPr marL="0" lvl="0" indent="0" algn="ctr" rtl="0">
              <a:spcBef>
                <a:spcPts val="0"/>
              </a:spcBef>
              <a:spcAft>
                <a:spcPts val="0"/>
              </a:spcAft>
              <a:buNone/>
            </a:pPr>
            <a:fld id="{00000000-1234-1234-1234-123412341234}" type="slidenum">
              <a:rPr lang="en" smtClean="0"/>
              <a:t>19</a:t>
            </a:fld>
            <a:endParaRPr lang="en" dirty="0"/>
          </a:p>
        </p:txBody>
      </p:sp>
    </p:spTree>
    <p:extLst>
      <p:ext uri="{BB962C8B-B14F-4D97-AF65-F5344CB8AC3E}">
        <p14:creationId xmlns:p14="http://schemas.microsoft.com/office/powerpoint/2010/main" val="41216931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09"/>
        <p:cNvGrpSpPr/>
        <p:nvPr/>
      </p:nvGrpSpPr>
      <p:grpSpPr>
        <a:xfrm>
          <a:off x="0" y="0"/>
          <a:ext cx="0" cy="0"/>
          <a:chOff x="0" y="0"/>
          <a:chExt cx="0" cy="0"/>
        </a:xfrm>
      </p:grpSpPr>
      <p:sp>
        <p:nvSpPr>
          <p:cNvPr id="110" name="Google Shape;110;p18"/>
          <p:cNvSpPr txBox="1">
            <a:spLocks noGrp="1"/>
          </p:cNvSpPr>
          <p:nvPr>
            <p:ph type="ctrTitle"/>
          </p:nvPr>
        </p:nvSpPr>
        <p:spPr>
          <a:xfrm>
            <a:off x="665225" y="1513525"/>
            <a:ext cx="5880300" cy="11598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en" sz="3600" dirty="0">
                <a:solidFill>
                  <a:srgbClr val="2F3848"/>
                </a:solidFill>
              </a:rPr>
              <a:t>1.Oltre </a:t>
            </a:r>
            <a:r>
              <a:rPr lang="en" sz="3600" dirty="0" err="1">
                <a:solidFill>
                  <a:srgbClr val="2F3848"/>
                </a:solidFill>
              </a:rPr>
              <a:t>l’organizzazione</a:t>
            </a:r>
            <a:r>
              <a:rPr lang="en" sz="3600" dirty="0">
                <a:solidFill>
                  <a:srgbClr val="2F3848"/>
                </a:solidFill>
              </a:rPr>
              <a:t> </a:t>
            </a:r>
            <a:r>
              <a:rPr lang="en" sz="3600" dirty="0" err="1">
                <a:solidFill>
                  <a:srgbClr val="2F3848"/>
                </a:solidFill>
              </a:rPr>
              <a:t>puramente</a:t>
            </a:r>
            <a:r>
              <a:rPr lang="en" sz="3600" dirty="0">
                <a:solidFill>
                  <a:srgbClr val="2F3848"/>
                </a:solidFill>
              </a:rPr>
              <a:t> </a:t>
            </a:r>
            <a:r>
              <a:rPr lang="en" sz="3600" dirty="0" err="1">
                <a:solidFill>
                  <a:srgbClr val="2F3848"/>
                </a:solidFill>
              </a:rPr>
              <a:t>formale</a:t>
            </a:r>
            <a:r>
              <a:rPr lang="en" sz="3600" dirty="0">
                <a:solidFill>
                  <a:srgbClr val="2F3848"/>
                </a:solidFill>
              </a:rPr>
              <a:t>  e </a:t>
            </a:r>
            <a:r>
              <a:rPr lang="en" sz="3600" dirty="0" err="1">
                <a:solidFill>
                  <a:srgbClr val="2F3848"/>
                </a:solidFill>
              </a:rPr>
              <a:t>razionale</a:t>
            </a:r>
            <a:endParaRPr sz="3600" dirty="0">
              <a:solidFill>
                <a:srgbClr val="2F3848"/>
              </a:solidFill>
            </a:endParaRPr>
          </a:p>
        </p:txBody>
      </p:sp>
      <p:sp>
        <p:nvSpPr>
          <p:cNvPr id="111" name="Google Shape;111;p18"/>
          <p:cNvSpPr txBox="1">
            <a:spLocks noGrp="1"/>
          </p:cNvSpPr>
          <p:nvPr>
            <p:ph type="subTitle" idx="1"/>
          </p:nvPr>
        </p:nvSpPr>
        <p:spPr>
          <a:xfrm>
            <a:off x="854250" y="2941700"/>
            <a:ext cx="4738500" cy="7455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109"/>
        <p:cNvGrpSpPr/>
        <p:nvPr/>
      </p:nvGrpSpPr>
      <p:grpSpPr>
        <a:xfrm>
          <a:off x="0" y="0"/>
          <a:ext cx="0" cy="0"/>
          <a:chOff x="0" y="0"/>
          <a:chExt cx="0" cy="0"/>
        </a:xfrm>
      </p:grpSpPr>
      <p:sp>
        <p:nvSpPr>
          <p:cNvPr id="110" name="Google Shape;110;p18"/>
          <p:cNvSpPr txBox="1">
            <a:spLocks noGrp="1"/>
          </p:cNvSpPr>
          <p:nvPr>
            <p:ph type="ctrTitle"/>
          </p:nvPr>
        </p:nvSpPr>
        <p:spPr>
          <a:xfrm>
            <a:off x="665225" y="1513525"/>
            <a:ext cx="5880300" cy="11598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en" sz="3600" dirty="0">
                <a:solidFill>
                  <a:srgbClr val="2F3848"/>
                </a:solidFill>
              </a:rPr>
              <a:t>5.</a:t>
            </a:r>
            <a:r>
              <a:rPr lang="it-IT" sz="3600" dirty="0">
                <a:solidFill>
                  <a:srgbClr val="2F3848"/>
                </a:solidFill>
              </a:rPr>
              <a:t> Esercizio di autorità e area di «indifferenza»</a:t>
            </a:r>
            <a:endParaRPr sz="3600" dirty="0">
              <a:solidFill>
                <a:srgbClr val="2F3848"/>
              </a:solidFill>
            </a:endParaRPr>
          </a:p>
        </p:txBody>
      </p:sp>
      <p:sp>
        <p:nvSpPr>
          <p:cNvPr id="111" name="Google Shape;111;p18"/>
          <p:cNvSpPr txBox="1">
            <a:spLocks noGrp="1"/>
          </p:cNvSpPr>
          <p:nvPr>
            <p:ph type="subTitle" idx="1"/>
          </p:nvPr>
        </p:nvSpPr>
        <p:spPr>
          <a:xfrm>
            <a:off x="854250" y="2941700"/>
            <a:ext cx="4738500" cy="7455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80174251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11C8D9-4972-6B43-BBF3-400B0F9A95F2}"/>
              </a:ext>
            </a:extLst>
          </p:cNvPr>
          <p:cNvSpPr>
            <a:spLocks noGrp="1"/>
          </p:cNvSpPr>
          <p:nvPr>
            <p:ph type="title"/>
          </p:nvPr>
        </p:nvSpPr>
        <p:spPr/>
        <p:txBody>
          <a:bodyPr/>
          <a:lstStyle/>
          <a:p>
            <a:r>
              <a:rPr lang="it-IT" sz="2100" dirty="0"/>
              <a:t>Autorità e area di indifferenza.  </a:t>
            </a:r>
          </a:p>
        </p:txBody>
      </p:sp>
      <p:sp>
        <p:nvSpPr>
          <p:cNvPr id="3" name="Text Placeholder 2">
            <a:extLst>
              <a:ext uri="{FF2B5EF4-FFF2-40B4-BE49-F238E27FC236}">
                <a16:creationId xmlns:a16="http://schemas.microsoft.com/office/drawing/2014/main" id="{70FF894F-E49D-654A-8B5B-39C42A21349E}"/>
              </a:ext>
            </a:extLst>
          </p:cNvPr>
          <p:cNvSpPr>
            <a:spLocks noGrp="1"/>
          </p:cNvSpPr>
          <p:nvPr>
            <p:ph type="body" idx="1"/>
          </p:nvPr>
        </p:nvSpPr>
        <p:spPr/>
        <p:txBody>
          <a:bodyPr/>
          <a:lstStyle/>
          <a:p>
            <a:pPr algn="just"/>
            <a:r>
              <a:rPr lang="it-IT" sz="1800" dirty="0"/>
              <a:t>La creazione di un efficace equilibrio tra contributi e incentivi non nasce spontaneamente. Ci vuole un’autorità legittimata e competente. Legittimazione è </a:t>
            </a:r>
            <a:r>
              <a:rPr lang="it-IT" sz="1800" dirty="0" err="1"/>
              <a:t>max</a:t>
            </a:r>
            <a:r>
              <a:rPr lang="it-IT" sz="1800" dirty="0"/>
              <a:t> quando non serve la coercizione.</a:t>
            </a:r>
          </a:p>
          <a:p>
            <a:pPr algn="just"/>
            <a:r>
              <a:rPr lang="it-IT" sz="1800" dirty="0"/>
              <a:t> Barnard ritiene irrealistico pretendere che gli individui giungano a identificarsi completamente con l'organizzazione. </a:t>
            </a:r>
          </a:p>
          <a:p>
            <a:r>
              <a:rPr lang="it-IT" sz="1800" dirty="0"/>
              <a:t>È realistico, invece, espandere l’area di indifferenza,  cioè l’area di disponibilità  eseguire degli ordini. In tal modo Barnard evita di impostare il rapporto individui-organizzazione sulla base di un utopico «misticismo aziendale», una fusione tra fini organizzativi e moventi individuali. </a:t>
            </a:r>
          </a:p>
          <a:p>
            <a:r>
              <a:rPr lang="it-IT" sz="1800" dirty="0"/>
              <a:t>Agire cooperativo si fonda sul primato degli incentivi morali, è sufficiente lavorare con senso del dovere e non serve «annullarsi» nell’organizzazione</a:t>
            </a:r>
          </a:p>
          <a:p>
            <a:pPr algn="just"/>
            <a:endParaRPr lang="it-IT" sz="1500" dirty="0"/>
          </a:p>
          <a:p>
            <a:pPr algn="just"/>
            <a:endParaRPr lang="it-IT" sz="1500" dirty="0"/>
          </a:p>
          <a:p>
            <a:pPr algn="just"/>
            <a:endParaRPr lang="it-IT" sz="1500" dirty="0"/>
          </a:p>
          <a:p>
            <a:pPr algn="just"/>
            <a:endParaRPr lang="it-IT" sz="1500" dirty="0"/>
          </a:p>
          <a:p>
            <a:endParaRPr lang="it-IT" sz="1800" dirty="0"/>
          </a:p>
        </p:txBody>
      </p:sp>
      <p:sp>
        <p:nvSpPr>
          <p:cNvPr id="4" name="Slide Number Placeholder 3">
            <a:extLst>
              <a:ext uri="{FF2B5EF4-FFF2-40B4-BE49-F238E27FC236}">
                <a16:creationId xmlns:a16="http://schemas.microsoft.com/office/drawing/2014/main" id="{EAB39A04-7052-8445-AEFD-E3DD841F2821}"/>
              </a:ext>
            </a:extLst>
          </p:cNvPr>
          <p:cNvSpPr>
            <a:spLocks noGrp="1"/>
          </p:cNvSpPr>
          <p:nvPr>
            <p:ph type="sldNum" idx="12"/>
          </p:nvPr>
        </p:nvSpPr>
        <p:spPr/>
        <p:txBody>
          <a:bodyPr/>
          <a:lstStyle/>
          <a:p>
            <a:pPr marL="0" lvl="0" indent="0" algn="ctr" rtl="0">
              <a:spcBef>
                <a:spcPts val="0"/>
              </a:spcBef>
              <a:spcAft>
                <a:spcPts val="0"/>
              </a:spcAft>
              <a:buNone/>
            </a:pPr>
            <a:fld id="{00000000-1234-1234-1234-123412341234}" type="slidenum">
              <a:rPr lang="en" smtClean="0"/>
              <a:t>21</a:t>
            </a:fld>
            <a:endParaRPr lang="en" dirty="0"/>
          </a:p>
        </p:txBody>
      </p:sp>
    </p:spTree>
    <p:extLst>
      <p:ext uri="{BB962C8B-B14F-4D97-AF65-F5344CB8AC3E}">
        <p14:creationId xmlns:p14="http://schemas.microsoft.com/office/powerpoint/2010/main" val="373808898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128"/>
        <p:cNvGrpSpPr/>
        <p:nvPr/>
      </p:nvGrpSpPr>
      <p:grpSpPr>
        <a:xfrm>
          <a:off x="0" y="0"/>
          <a:ext cx="0" cy="0"/>
          <a:chOff x="0" y="0"/>
          <a:chExt cx="0" cy="0"/>
        </a:xfrm>
      </p:grpSpPr>
      <p:sp>
        <p:nvSpPr>
          <p:cNvPr id="129" name="Google Shape;129;p21"/>
          <p:cNvSpPr txBox="1">
            <a:spLocks noGrp="1"/>
          </p:cNvSpPr>
          <p:nvPr>
            <p:ph type="ctrTitle" idx="4294967295"/>
          </p:nvPr>
        </p:nvSpPr>
        <p:spPr>
          <a:xfrm>
            <a:off x="685800" y="2511723"/>
            <a:ext cx="6731700" cy="2115606"/>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 sz="2800" dirty="0" err="1">
                <a:solidFill>
                  <a:schemeClr val="lt1"/>
                </a:solidFill>
              </a:rPr>
              <a:t>Più</a:t>
            </a:r>
            <a:r>
              <a:rPr lang="en" sz="2800" dirty="0">
                <a:solidFill>
                  <a:schemeClr val="lt1"/>
                </a:solidFill>
              </a:rPr>
              <a:t> </a:t>
            </a:r>
            <a:r>
              <a:rPr lang="en" sz="2800" dirty="0" err="1">
                <a:solidFill>
                  <a:schemeClr val="lt1"/>
                </a:solidFill>
              </a:rPr>
              <a:t>è</a:t>
            </a:r>
            <a:r>
              <a:rPr lang="en" sz="2800" dirty="0">
                <a:solidFill>
                  <a:schemeClr val="lt1"/>
                </a:solidFill>
              </a:rPr>
              <a:t> </a:t>
            </a:r>
            <a:r>
              <a:rPr lang="en" sz="2800" dirty="0" err="1">
                <a:solidFill>
                  <a:schemeClr val="lt1"/>
                </a:solidFill>
              </a:rPr>
              <a:t>ampia</a:t>
            </a:r>
            <a:r>
              <a:rPr lang="en" sz="2800" dirty="0">
                <a:solidFill>
                  <a:schemeClr val="lt1"/>
                </a:solidFill>
              </a:rPr>
              <a:t> </a:t>
            </a:r>
            <a:r>
              <a:rPr lang="en" sz="2800" dirty="0" err="1">
                <a:solidFill>
                  <a:schemeClr val="lt1"/>
                </a:solidFill>
              </a:rPr>
              <a:t>l’efficienza</a:t>
            </a:r>
            <a:r>
              <a:rPr lang="en" sz="2800" dirty="0">
                <a:solidFill>
                  <a:schemeClr val="lt1"/>
                </a:solidFill>
              </a:rPr>
              <a:t> </a:t>
            </a:r>
            <a:r>
              <a:rPr lang="en" sz="2800" dirty="0" err="1">
                <a:solidFill>
                  <a:schemeClr val="lt1"/>
                </a:solidFill>
              </a:rPr>
              <a:t>dell’organizzazione</a:t>
            </a:r>
            <a:r>
              <a:rPr lang="en" sz="2800" dirty="0">
                <a:solidFill>
                  <a:schemeClr val="lt1"/>
                </a:solidFill>
              </a:rPr>
              <a:t>, </a:t>
            </a:r>
            <a:r>
              <a:rPr lang="en" sz="2800" dirty="0" err="1">
                <a:solidFill>
                  <a:schemeClr val="lt1"/>
                </a:solidFill>
              </a:rPr>
              <a:t>nel</a:t>
            </a:r>
            <a:r>
              <a:rPr lang="en" sz="2800" dirty="0">
                <a:solidFill>
                  <a:schemeClr val="lt1"/>
                </a:solidFill>
              </a:rPr>
              <a:t> senso di Barnard, </a:t>
            </a:r>
            <a:r>
              <a:rPr lang="en" sz="2800" dirty="0" err="1">
                <a:solidFill>
                  <a:schemeClr val="lt1"/>
                </a:solidFill>
              </a:rPr>
              <a:t>maggiore</a:t>
            </a:r>
            <a:r>
              <a:rPr lang="en" sz="2800" dirty="0">
                <a:solidFill>
                  <a:schemeClr val="lt1"/>
                </a:solidFill>
              </a:rPr>
              <a:t> </a:t>
            </a:r>
            <a:r>
              <a:rPr lang="en" sz="2800" dirty="0" err="1">
                <a:solidFill>
                  <a:schemeClr val="lt1"/>
                </a:solidFill>
              </a:rPr>
              <a:t>è</a:t>
            </a:r>
            <a:r>
              <a:rPr lang="en" sz="2800" dirty="0">
                <a:solidFill>
                  <a:schemeClr val="lt1"/>
                </a:solidFill>
              </a:rPr>
              <a:t> </a:t>
            </a:r>
            <a:r>
              <a:rPr lang="en" sz="2800" dirty="0" err="1">
                <a:solidFill>
                  <a:schemeClr val="lt1"/>
                </a:solidFill>
              </a:rPr>
              <a:t>l’area</a:t>
            </a:r>
            <a:r>
              <a:rPr lang="en" sz="2800" dirty="0">
                <a:solidFill>
                  <a:schemeClr val="lt1"/>
                </a:solidFill>
              </a:rPr>
              <a:t> di </a:t>
            </a:r>
            <a:r>
              <a:rPr lang="en" sz="2800" dirty="0" err="1">
                <a:solidFill>
                  <a:schemeClr val="lt1"/>
                </a:solidFill>
              </a:rPr>
              <a:t>indifferenza</a:t>
            </a:r>
            <a:r>
              <a:rPr lang="en" sz="2800" dirty="0">
                <a:solidFill>
                  <a:schemeClr val="lt1"/>
                </a:solidFill>
              </a:rPr>
              <a:t>, e </a:t>
            </a:r>
            <a:r>
              <a:rPr lang="en" sz="2800" dirty="0" err="1">
                <a:solidFill>
                  <a:schemeClr val="lt1"/>
                </a:solidFill>
              </a:rPr>
              <a:t>quindi</a:t>
            </a:r>
            <a:r>
              <a:rPr lang="en" sz="2800" dirty="0">
                <a:solidFill>
                  <a:schemeClr val="lt1"/>
                </a:solidFill>
              </a:rPr>
              <a:t> </a:t>
            </a:r>
            <a:r>
              <a:rPr lang="en" sz="2800" dirty="0" err="1">
                <a:solidFill>
                  <a:schemeClr val="lt1"/>
                </a:solidFill>
              </a:rPr>
              <a:t>maggiore</a:t>
            </a:r>
            <a:r>
              <a:rPr lang="en" sz="2800" dirty="0">
                <a:solidFill>
                  <a:schemeClr val="lt1"/>
                </a:solidFill>
              </a:rPr>
              <a:t> </a:t>
            </a:r>
            <a:r>
              <a:rPr lang="en" sz="2800" dirty="0" err="1">
                <a:solidFill>
                  <a:schemeClr val="lt1"/>
                </a:solidFill>
              </a:rPr>
              <a:t>è</a:t>
            </a:r>
            <a:r>
              <a:rPr lang="en" sz="2800" dirty="0">
                <a:solidFill>
                  <a:schemeClr val="lt1"/>
                </a:solidFill>
              </a:rPr>
              <a:t> la </a:t>
            </a:r>
            <a:r>
              <a:rPr lang="en" sz="2800" dirty="0" err="1">
                <a:solidFill>
                  <a:schemeClr val="lt1"/>
                </a:solidFill>
              </a:rPr>
              <a:t>propensione</a:t>
            </a:r>
            <a:r>
              <a:rPr lang="en" sz="2800" dirty="0">
                <a:solidFill>
                  <a:schemeClr val="lt1"/>
                </a:solidFill>
              </a:rPr>
              <a:t> a </a:t>
            </a:r>
            <a:r>
              <a:rPr lang="en" sz="2800" dirty="0" err="1">
                <a:solidFill>
                  <a:schemeClr val="lt1"/>
                </a:solidFill>
              </a:rPr>
              <a:t>eseguire</a:t>
            </a:r>
            <a:r>
              <a:rPr lang="en" sz="2800" dirty="0">
                <a:solidFill>
                  <a:schemeClr val="lt1"/>
                </a:solidFill>
              </a:rPr>
              <a:t> </a:t>
            </a:r>
            <a:r>
              <a:rPr lang="en" sz="2800" dirty="0" err="1">
                <a:solidFill>
                  <a:schemeClr val="lt1"/>
                </a:solidFill>
              </a:rPr>
              <a:t>gli</a:t>
            </a:r>
            <a:r>
              <a:rPr lang="en" sz="2800" dirty="0">
                <a:solidFill>
                  <a:schemeClr val="lt1"/>
                </a:solidFill>
              </a:rPr>
              <a:t> </a:t>
            </a:r>
            <a:r>
              <a:rPr lang="en" sz="2800" dirty="0" err="1">
                <a:solidFill>
                  <a:schemeClr val="lt1"/>
                </a:solidFill>
              </a:rPr>
              <a:t>ordini</a:t>
            </a:r>
            <a:r>
              <a:rPr lang="en" sz="2800" dirty="0">
                <a:solidFill>
                  <a:schemeClr val="lt1"/>
                </a:solidFill>
              </a:rPr>
              <a:t>.</a:t>
            </a:r>
            <a:endParaRPr sz="2800" dirty="0">
              <a:solidFill>
                <a:schemeClr val="lt1"/>
              </a:solidFill>
            </a:endParaRPr>
          </a:p>
        </p:txBody>
      </p:sp>
      <p:sp>
        <p:nvSpPr>
          <p:cNvPr id="131" name="Google Shape;131;p21"/>
          <p:cNvSpPr/>
          <p:nvPr/>
        </p:nvSpPr>
        <p:spPr>
          <a:xfrm>
            <a:off x="927350" y="701600"/>
            <a:ext cx="1826700" cy="1440900"/>
          </a:xfrm>
          <a:prstGeom prst="wedgeRectCallout">
            <a:avLst>
              <a:gd name="adj1" fmla="val -32904"/>
              <a:gd name="adj2" fmla="val 66457"/>
            </a:avLst>
          </a:prstGeom>
          <a:noFill/>
          <a:ln w="152400" cap="flat" cmpd="sng">
            <a:solidFill>
              <a:schemeClr val="lt1"/>
            </a:solidFill>
            <a:prstDash val="solid"/>
            <a:miter lim="8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32" name="Google Shape;132;p21"/>
          <p:cNvGrpSpPr/>
          <p:nvPr/>
        </p:nvGrpSpPr>
        <p:grpSpPr>
          <a:xfrm>
            <a:off x="1310108" y="909663"/>
            <a:ext cx="996527" cy="981695"/>
            <a:chOff x="6654650" y="3665275"/>
            <a:chExt cx="409100" cy="409125"/>
          </a:xfrm>
        </p:grpSpPr>
        <p:sp>
          <p:nvSpPr>
            <p:cNvPr id="133" name="Google Shape;133;p21"/>
            <p:cNvSpPr/>
            <p:nvPr/>
          </p:nvSpPr>
          <p:spPr>
            <a:xfrm>
              <a:off x="6808525" y="3819150"/>
              <a:ext cx="211875" cy="211900"/>
            </a:xfrm>
            <a:custGeom>
              <a:avLst/>
              <a:gdLst/>
              <a:ahLst/>
              <a:cxnLst/>
              <a:rect l="l" t="t" r="r" b="b"/>
              <a:pathLst>
                <a:path w="8475" h="8476" extrusionOk="0">
                  <a:moveTo>
                    <a:pt x="8157" y="0"/>
                  </a:moveTo>
                  <a:lnTo>
                    <a:pt x="7327" y="1075"/>
                  </a:lnTo>
                  <a:lnTo>
                    <a:pt x="6399" y="2150"/>
                  </a:lnTo>
                  <a:lnTo>
                    <a:pt x="5422" y="3249"/>
                  </a:lnTo>
                  <a:lnTo>
                    <a:pt x="4347" y="4348"/>
                  </a:lnTo>
                  <a:lnTo>
                    <a:pt x="3248" y="5422"/>
                  </a:lnTo>
                  <a:lnTo>
                    <a:pt x="2149" y="6399"/>
                  </a:lnTo>
                  <a:lnTo>
                    <a:pt x="1075" y="7327"/>
                  </a:lnTo>
                  <a:lnTo>
                    <a:pt x="0" y="8158"/>
                  </a:lnTo>
                  <a:lnTo>
                    <a:pt x="440" y="8280"/>
                  </a:lnTo>
                  <a:lnTo>
                    <a:pt x="855" y="8377"/>
                  </a:lnTo>
                  <a:lnTo>
                    <a:pt x="1294" y="8426"/>
                  </a:lnTo>
                  <a:lnTo>
                    <a:pt x="1734" y="8475"/>
                  </a:lnTo>
                  <a:lnTo>
                    <a:pt x="2174" y="8475"/>
                  </a:lnTo>
                  <a:lnTo>
                    <a:pt x="2613" y="8451"/>
                  </a:lnTo>
                  <a:lnTo>
                    <a:pt x="3028" y="8402"/>
                  </a:lnTo>
                  <a:lnTo>
                    <a:pt x="3468" y="8304"/>
                  </a:lnTo>
                  <a:lnTo>
                    <a:pt x="3883" y="8207"/>
                  </a:lnTo>
                  <a:lnTo>
                    <a:pt x="4323" y="8060"/>
                  </a:lnTo>
                  <a:lnTo>
                    <a:pt x="4714" y="7889"/>
                  </a:lnTo>
                  <a:lnTo>
                    <a:pt x="5129" y="7694"/>
                  </a:lnTo>
                  <a:lnTo>
                    <a:pt x="5520" y="7449"/>
                  </a:lnTo>
                  <a:lnTo>
                    <a:pt x="5886" y="7205"/>
                  </a:lnTo>
                  <a:lnTo>
                    <a:pt x="6252" y="6912"/>
                  </a:lnTo>
                  <a:lnTo>
                    <a:pt x="6594" y="6595"/>
                  </a:lnTo>
                  <a:lnTo>
                    <a:pt x="6912" y="6253"/>
                  </a:lnTo>
                  <a:lnTo>
                    <a:pt x="7205" y="5886"/>
                  </a:lnTo>
                  <a:lnTo>
                    <a:pt x="7449" y="5520"/>
                  </a:lnTo>
                  <a:lnTo>
                    <a:pt x="7693" y="5129"/>
                  </a:lnTo>
                  <a:lnTo>
                    <a:pt x="7889" y="4714"/>
                  </a:lnTo>
                  <a:lnTo>
                    <a:pt x="8060" y="4323"/>
                  </a:lnTo>
                  <a:lnTo>
                    <a:pt x="8206" y="3884"/>
                  </a:lnTo>
                  <a:lnTo>
                    <a:pt x="8304" y="3468"/>
                  </a:lnTo>
                  <a:lnTo>
                    <a:pt x="8402" y="3029"/>
                  </a:lnTo>
                  <a:lnTo>
                    <a:pt x="8450" y="2614"/>
                  </a:lnTo>
                  <a:lnTo>
                    <a:pt x="8475" y="2174"/>
                  </a:lnTo>
                  <a:lnTo>
                    <a:pt x="8475" y="1734"/>
                  </a:lnTo>
                  <a:lnTo>
                    <a:pt x="8426" y="1295"/>
                  </a:lnTo>
                  <a:lnTo>
                    <a:pt x="8377" y="855"/>
                  </a:lnTo>
                  <a:lnTo>
                    <a:pt x="8279" y="440"/>
                  </a:lnTo>
                  <a:lnTo>
                    <a:pt x="8157" y="0"/>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4" name="Google Shape;134;p21"/>
            <p:cNvSpPr/>
            <p:nvPr/>
          </p:nvSpPr>
          <p:spPr>
            <a:xfrm>
              <a:off x="6654650" y="3665275"/>
              <a:ext cx="409100" cy="409125"/>
            </a:xfrm>
            <a:custGeom>
              <a:avLst/>
              <a:gdLst/>
              <a:ahLst/>
              <a:cxnLst/>
              <a:rect l="l" t="t" r="r" b="b"/>
              <a:pathLst>
                <a:path w="16364" h="16365" extrusionOk="0">
                  <a:moveTo>
                    <a:pt x="13580" y="1686"/>
                  </a:moveTo>
                  <a:lnTo>
                    <a:pt x="13677" y="1735"/>
                  </a:lnTo>
                  <a:lnTo>
                    <a:pt x="13775" y="1759"/>
                  </a:lnTo>
                  <a:lnTo>
                    <a:pt x="13848" y="1832"/>
                  </a:lnTo>
                  <a:lnTo>
                    <a:pt x="13897" y="1906"/>
                  </a:lnTo>
                  <a:lnTo>
                    <a:pt x="13946" y="1979"/>
                  </a:lnTo>
                  <a:lnTo>
                    <a:pt x="13970" y="2077"/>
                  </a:lnTo>
                  <a:lnTo>
                    <a:pt x="13995" y="2174"/>
                  </a:lnTo>
                  <a:lnTo>
                    <a:pt x="13995" y="2419"/>
                  </a:lnTo>
                  <a:lnTo>
                    <a:pt x="13922" y="2687"/>
                  </a:lnTo>
                  <a:lnTo>
                    <a:pt x="13824" y="3029"/>
                  </a:lnTo>
                  <a:lnTo>
                    <a:pt x="13677" y="3371"/>
                  </a:lnTo>
                  <a:lnTo>
                    <a:pt x="13482" y="3762"/>
                  </a:lnTo>
                  <a:lnTo>
                    <a:pt x="13238" y="4177"/>
                  </a:lnTo>
                  <a:lnTo>
                    <a:pt x="12993" y="3908"/>
                  </a:lnTo>
                  <a:lnTo>
                    <a:pt x="12749" y="3615"/>
                  </a:lnTo>
                  <a:lnTo>
                    <a:pt x="12407" y="3298"/>
                  </a:lnTo>
                  <a:lnTo>
                    <a:pt x="12041" y="3029"/>
                  </a:lnTo>
                  <a:lnTo>
                    <a:pt x="11675" y="2761"/>
                  </a:lnTo>
                  <a:lnTo>
                    <a:pt x="11308" y="2541"/>
                  </a:lnTo>
                  <a:lnTo>
                    <a:pt x="11748" y="2272"/>
                  </a:lnTo>
                  <a:lnTo>
                    <a:pt x="12187" y="2052"/>
                  </a:lnTo>
                  <a:lnTo>
                    <a:pt x="12554" y="1881"/>
                  </a:lnTo>
                  <a:lnTo>
                    <a:pt x="12920" y="1759"/>
                  </a:lnTo>
                  <a:lnTo>
                    <a:pt x="13213" y="1686"/>
                  </a:lnTo>
                  <a:close/>
                  <a:moveTo>
                    <a:pt x="9721" y="3591"/>
                  </a:moveTo>
                  <a:lnTo>
                    <a:pt x="9794" y="3615"/>
                  </a:lnTo>
                  <a:lnTo>
                    <a:pt x="9916" y="3713"/>
                  </a:lnTo>
                  <a:lnTo>
                    <a:pt x="10014" y="3835"/>
                  </a:lnTo>
                  <a:lnTo>
                    <a:pt x="10038" y="3908"/>
                  </a:lnTo>
                  <a:lnTo>
                    <a:pt x="10038" y="3982"/>
                  </a:lnTo>
                  <a:lnTo>
                    <a:pt x="10038" y="4055"/>
                  </a:lnTo>
                  <a:lnTo>
                    <a:pt x="10014" y="4128"/>
                  </a:lnTo>
                  <a:lnTo>
                    <a:pt x="9916" y="4250"/>
                  </a:lnTo>
                  <a:lnTo>
                    <a:pt x="9794" y="4348"/>
                  </a:lnTo>
                  <a:lnTo>
                    <a:pt x="9721" y="4372"/>
                  </a:lnTo>
                  <a:lnTo>
                    <a:pt x="9574" y="4372"/>
                  </a:lnTo>
                  <a:lnTo>
                    <a:pt x="9501" y="4348"/>
                  </a:lnTo>
                  <a:lnTo>
                    <a:pt x="9379" y="4250"/>
                  </a:lnTo>
                  <a:lnTo>
                    <a:pt x="9281" y="4128"/>
                  </a:lnTo>
                  <a:lnTo>
                    <a:pt x="9257" y="4055"/>
                  </a:lnTo>
                  <a:lnTo>
                    <a:pt x="9257" y="3982"/>
                  </a:lnTo>
                  <a:lnTo>
                    <a:pt x="9257" y="3908"/>
                  </a:lnTo>
                  <a:lnTo>
                    <a:pt x="9281" y="3835"/>
                  </a:lnTo>
                  <a:lnTo>
                    <a:pt x="9379" y="3713"/>
                  </a:lnTo>
                  <a:lnTo>
                    <a:pt x="9501" y="3615"/>
                  </a:lnTo>
                  <a:lnTo>
                    <a:pt x="9574" y="3591"/>
                  </a:lnTo>
                  <a:close/>
                  <a:moveTo>
                    <a:pt x="8182" y="3322"/>
                  </a:moveTo>
                  <a:lnTo>
                    <a:pt x="8304" y="3347"/>
                  </a:lnTo>
                  <a:lnTo>
                    <a:pt x="8402" y="3371"/>
                  </a:lnTo>
                  <a:lnTo>
                    <a:pt x="8500" y="3420"/>
                  </a:lnTo>
                  <a:lnTo>
                    <a:pt x="8597" y="3493"/>
                  </a:lnTo>
                  <a:lnTo>
                    <a:pt x="8671" y="3591"/>
                  </a:lnTo>
                  <a:lnTo>
                    <a:pt x="8719" y="3689"/>
                  </a:lnTo>
                  <a:lnTo>
                    <a:pt x="8768" y="3786"/>
                  </a:lnTo>
                  <a:lnTo>
                    <a:pt x="8768" y="3908"/>
                  </a:lnTo>
                  <a:lnTo>
                    <a:pt x="8768" y="4031"/>
                  </a:lnTo>
                  <a:lnTo>
                    <a:pt x="8719" y="4153"/>
                  </a:lnTo>
                  <a:lnTo>
                    <a:pt x="8671" y="4250"/>
                  </a:lnTo>
                  <a:lnTo>
                    <a:pt x="8597" y="4324"/>
                  </a:lnTo>
                  <a:lnTo>
                    <a:pt x="8500" y="4397"/>
                  </a:lnTo>
                  <a:lnTo>
                    <a:pt x="8402" y="4446"/>
                  </a:lnTo>
                  <a:lnTo>
                    <a:pt x="8304" y="4495"/>
                  </a:lnTo>
                  <a:lnTo>
                    <a:pt x="8060" y="4495"/>
                  </a:lnTo>
                  <a:lnTo>
                    <a:pt x="7962" y="4446"/>
                  </a:lnTo>
                  <a:lnTo>
                    <a:pt x="7865" y="4397"/>
                  </a:lnTo>
                  <a:lnTo>
                    <a:pt x="7767" y="4324"/>
                  </a:lnTo>
                  <a:lnTo>
                    <a:pt x="7694" y="4250"/>
                  </a:lnTo>
                  <a:lnTo>
                    <a:pt x="7645" y="4153"/>
                  </a:lnTo>
                  <a:lnTo>
                    <a:pt x="7596" y="4031"/>
                  </a:lnTo>
                  <a:lnTo>
                    <a:pt x="7596" y="3908"/>
                  </a:lnTo>
                  <a:lnTo>
                    <a:pt x="7596" y="3786"/>
                  </a:lnTo>
                  <a:lnTo>
                    <a:pt x="7645" y="3689"/>
                  </a:lnTo>
                  <a:lnTo>
                    <a:pt x="7694" y="3591"/>
                  </a:lnTo>
                  <a:lnTo>
                    <a:pt x="7767" y="3493"/>
                  </a:lnTo>
                  <a:lnTo>
                    <a:pt x="7865" y="3420"/>
                  </a:lnTo>
                  <a:lnTo>
                    <a:pt x="7962" y="3371"/>
                  </a:lnTo>
                  <a:lnTo>
                    <a:pt x="8060" y="3347"/>
                  </a:lnTo>
                  <a:lnTo>
                    <a:pt x="8182" y="3322"/>
                  </a:lnTo>
                  <a:close/>
                  <a:moveTo>
                    <a:pt x="9086" y="4763"/>
                  </a:moveTo>
                  <a:lnTo>
                    <a:pt x="9159" y="4788"/>
                  </a:lnTo>
                  <a:lnTo>
                    <a:pt x="9281" y="4885"/>
                  </a:lnTo>
                  <a:lnTo>
                    <a:pt x="9354" y="5007"/>
                  </a:lnTo>
                  <a:lnTo>
                    <a:pt x="9379" y="5081"/>
                  </a:lnTo>
                  <a:lnTo>
                    <a:pt x="9379" y="5154"/>
                  </a:lnTo>
                  <a:lnTo>
                    <a:pt x="9379" y="5227"/>
                  </a:lnTo>
                  <a:lnTo>
                    <a:pt x="9354" y="5301"/>
                  </a:lnTo>
                  <a:lnTo>
                    <a:pt x="9281" y="5423"/>
                  </a:lnTo>
                  <a:lnTo>
                    <a:pt x="9159" y="5520"/>
                  </a:lnTo>
                  <a:lnTo>
                    <a:pt x="9086" y="5545"/>
                  </a:lnTo>
                  <a:lnTo>
                    <a:pt x="8915" y="5545"/>
                  </a:lnTo>
                  <a:lnTo>
                    <a:pt x="8842" y="5520"/>
                  </a:lnTo>
                  <a:lnTo>
                    <a:pt x="8719" y="5423"/>
                  </a:lnTo>
                  <a:lnTo>
                    <a:pt x="8646" y="5301"/>
                  </a:lnTo>
                  <a:lnTo>
                    <a:pt x="8622" y="5227"/>
                  </a:lnTo>
                  <a:lnTo>
                    <a:pt x="8597" y="5154"/>
                  </a:lnTo>
                  <a:lnTo>
                    <a:pt x="8622" y="5081"/>
                  </a:lnTo>
                  <a:lnTo>
                    <a:pt x="8646" y="5007"/>
                  </a:lnTo>
                  <a:lnTo>
                    <a:pt x="8719" y="4885"/>
                  </a:lnTo>
                  <a:lnTo>
                    <a:pt x="8842" y="4788"/>
                  </a:lnTo>
                  <a:lnTo>
                    <a:pt x="8915" y="4763"/>
                  </a:lnTo>
                  <a:close/>
                  <a:moveTo>
                    <a:pt x="2540" y="11309"/>
                  </a:moveTo>
                  <a:lnTo>
                    <a:pt x="2760" y="11675"/>
                  </a:lnTo>
                  <a:lnTo>
                    <a:pt x="3029" y="12041"/>
                  </a:lnTo>
                  <a:lnTo>
                    <a:pt x="3298" y="12408"/>
                  </a:lnTo>
                  <a:lnTo>
                    <a:pt x="3615" y="12750"/>
                  </a:lnTo>
                  <a:lnTo>
                    <a:pt x="3908" y="12994"/>
                  </a:lnTo>
                  <a:lnTo>
                    <a:pt x="4177" y="13238"/>
                  </a:lnTo>
                  <a:lnTo>
                    <a:pt x="3762" y="13482"/>
                  </a:lnTo>
                  <a:lnTo>
                    <a:pt x="3371" y="13678"/>
                  </a:lnTo>
                  <a:lnTo>
                    <a:pt x="3029" y="13824"/>
                  </a:lnTo>
                  <a:lnTo>
                    <a:pt x="2687" y="13922"/>
                  </a:lnTo>
                  <a:lnTo>
                    <a:pt x="2418" y="13995"/>
                  </a:lnTo>
                  <a:lnTo>
                    <a:pt x="2174" y="13995"/>
                  </a:lnTo>
                  <a:lnTo>
                    <a:pt x="2076" y="13971"/>
                  </a:lnTo>
                  <a:lnTo>
                    <a:pt x="1979" y="13946"/>
                  </a:lnTo>
                  <a:lnTo>
                    <a:pt x="1905" y="13897"/>
                  </a:lnTo>
                  <a:lnTo>
                    <a:pt x="1832" y="13849"/>
                  </a:lnTo>
                  <a:lnTo>
                    <a:pt x="1759" y="13775"/>
                  </a:lnTo>
                  <a:lnTo>
                    <a:pt x="1734" y="13678"/>
                  </a:lnTo>
                  <a:lnTo>
                    <a:pt x="1686" y="13580"/>
                  </a:lnTo>
                  <a:lnTo>
                    <a:pt x="1686" y="13482"/>
                  </a:lnTo>
                  <a:lnTo>
                    <a:pt x="1686" y="13214"/>
                  </a:lnTo>
                  <a:lnTo>
                    <a:pt x="1759" y="12921"/>
                  </a:lnTo>
                  <a:lnTo>
                    <a:pt x="1881" y="12554"/>
                  </a:lnTo>
                  <a:lnTo>
                    <a:pt x="2052" y="12188"/>
                  </a:lnTo>
                  <a:lnTo>
                    <a:pt x="2272" y="11748"/>
                  </a:lnTo>
                  <a:lnTo>
                    <a:pt x="2540" y="11309"/>
                  </a:lnTo>
                  <a:close/>
                  <a:moveTo>
                    <a:pt x="15362" y="1"/>
                  </a:moveTo>
                  <a:lnTo>
                    <a:pt x="15094" y="25"/>
                  </a:lnTo>
                  <a:lnTo>
                    <a:pt x="14801" y="74"/>
                  </a:lnTo>
                  <a:lnTo>
                    <a:pt x="14483" y="172"/>
                  </a:lnTo>
                  <a:lnTo>
                    <a:pt x="14141" y="294"/>
                  </a:lnTo>
                  <a:lnTo>
                    <a:pt x="13775" y="440"/>
                  </a:lnTo>
                  <a:lnTo>
                    <a:pt x="13384" y="611"/>
                  </a:lnTo>
                  <a:lnTo>
                    <a:pt x="12993" y="831"/>
                  </a:lnTo>
                  <a:lnTo>
                    <a:pt x="12578" y="1051"/>
                  </a:lnTo>
                  <a:lnTo>
                    <a:pt x="11699" y="1613"/>
                  </a:lnTo>
                  <a:lnTo>
                    <a:pt x="10747" y="2272"/>
                  </a:lnTo>
                  <a:lnTo>
                    <a:pt x="10307" y="2101"/>
                  </a:lnTo>
                  <a:lnTo>
                    <a:pt x="9843" y="1955"/>
                  </a:lnTo>
                  <a:lnTo>
                    <a:pt x="9379" y="1857"/>
                  </a:lnTo>
                  <a:lnTo>
                    <a:pt x="8915" y="1784"/>
                  </a:lnTo>
                  <a:lnTo>
                    <a:pt x="8451" y="1735"/>
                  </a:lnTo>
                  <a:lnTo>
                    <a:pt x="7962" y="1735"/>
                  </a:lnTo>
                  <a:lnTo>
                    <a:pt x="7498" y="1784"/>
                  </a:lnTo>
                  <a:lnTo>
                    <a:pt x="7034" y="1832"/>
                  </a:lnTo>
                  <a:lnTo>
                    <a:pt x="6570" y="1930"/>
                  </a:lnTo>
                  <a:lnTo>
                    <a:pt x="6106" y="2077"/>
                  </a:lnTo>
                  <a:lnTo>
                    <a:pt x="5667" y="2248"/>
                  </a:lnTo>
                  <a:lnTo>
                    <a:pt x="5227" y="2443"/>
                  </a:lnTo>
                  <a:lnTo>
                    <a:pt x="4787" y="2687"/>
                  </a:lnTo>
                  <a:lnTo>
                    <a:pt x="4397" y="2980"/>
                  </a:lnTo>
                  <a:lnTo>
                    <a:pt x="4006" y="3273"/>
                  </a:lnTo>
                  <a:lnTo>
                    <a:pt x="3615" y="3615"/>
                  </a:lnTo>
                  <a:lnTo>
                    <a:pt x="3273" y="4006"/>
                  </a:lnTo>
                  <a:lnTo>
                    <a:pt x="2980" y="4397"/>
                  </a:lnTo>
                  <a:lnTo>
                    <a:pt x="2687" y="4788"/>
                  </a:lnTo>
                  <a:lnTo>
                    <a:pt x="2443" y="5227"/>
                  </a:lnTo>
                  <a:lnTo>
                    <a:pt x="2247" y="5667"/>
                  </a:lnTo>
                  <a:lnTo>
                    <a:pt x="2076" y="6107"/>
                  </a:lnTo>
                  <a:lnTo>
                    <a:pt x="1930" y="6571"/>
                  </a:lnTo>
                  <a:lnTo>
                    <a:pt x="1832" y="7035"/>
                  </a:lnTo>
                  <a:lnTo>
                    <a:pt x="1783" y="7499"/>
                  </a:lnTo>
                  <a:lnTo>
                    <a:pt x="1734" y="7963"/>
                  </a:lnTo>
                  <a:lnTo>
                    <a:pt x="1734" y="8451"/>
                  </a:lnTo>
                  <a:lnTo>
                    <a:pt x="1783" y="8915"/>
                  </a:lnTo>
                  <a:lnTo>
                    <a:pt x="1857" y="9379"/>
                  </a:lnTo>
                  <a:lnTo>
                    <a:pt x="1954" y="9843"/>
                  </a:lnTo>
                  <a:lnTo>
                    <a:pt x="2101" y="10307"/>
                  </a:lnTo>
                  <a:lnTo>
                    <a:pt x="2272" y="10747"/>
                  </a:lnTo>
                  <a:lnTo>
                    <a:pt x="1612" y="11699"/>
                  </a:lnTo>
                  <a:lnTo>
                    <a:pt x="1051" y="12579"/>
                  </a:lnTo>
                  <a:lnTo>
                    <a:pt x="831" y="12994"/>
                  </a:lnTo>
                  <a:lnTo>
                    <a:pt x="611" y="13385"/>
                  </a:lnTo>
                  <a:lnTo>
                    <a:pt x="440" y="13775"/>
                  </a:lnTo>
                  <a:lnTo>
                    <a:pt x="293" y="14142"/>
                  </a:lnTo>
                  <a:lnTo>
                    <a:pt x="171" y="14484"/>
                  </a:lnTo>
                  <a:lnTo>
                    <a:pt x="74" y="14801"/>
                  </a:lnTo>
                  <a:lnTo>
                    <a:pt x="25" y="15094"/>
                  </a:lnTo>
                  <a:lnTo>
                    <a:pt x="0" y="15363"/>
                  </a:lnTo>
                  <a:lnTo>
                    <a:pt x="0" y="15583"/>
                  </a:lnTo>
                  <a:lnTo>
                    <a:pt x="49" y="15802"/>
                  </a:lnTo>
                  <a:lnTo>
                    <a:pt x="123" y="15973"/>
                  </a:lnTo>
                  <a:lnTo>
                    <a:pt x="245" y="16120"/>
                  </a:lnTo>
                  <a:lnTo>
                    <a:pt x="342" y="16218"/>
                  </a:lnTo>
                  <a:lnTo>
                    <a:pt x="489" y="16291"/>
                  </a:lnTo>
                  <a:lnTo>
                    <a:pt x="635" y="16340"/>
                  </a:lnTo>
                  <a:lnTo>
                    <a:pt x="806" y="16364"/>
                  </a:lnTo>
                  <a:lnTo>
                    <a:pt x="1173" y="16364"/>
                  </a:lnTo>
                  <a:lnTo>
                    <a:pt x="1393" y="16315"/>
                  </a:lnTo>
                  <a:lnTo>
                    <a:pt x="1637" y="16267"/>
                  </a:lnTo>
                  <a:lnTo>
                    <a:pt x="2150" y="16120"/>
                  </a:lnTo>
                  <a:lnTo>
                    <a:pt x="2711" y="15876"/>
                  </a:lnTo>
                  <a:lnTo>
                    <a:pt x="3322" y="15583"/>
                  </a:lnTo>
                  <a:lnTo>
                    <a:pt x="3957" y="15192"/>
                  </a:lnTo>
                  <a:lnTo>
                    <a:pt x="4665" y="14752"/>
                  </a:lnTo>
                  <a:lnTo>
                    <a:pt x="5373" y="14264"/>
                  </a:lnTo>
                  <a:lnTo>
                    <a:pt x="6131" y="13702"/>
                  </a:lnTo>
                  <a:lnTo>
                    <a:pt x="6912" y="13092"/>
                  </a:lnTo>
                  <a:lnTo>
                    <a:pt x="7718" y="12432"/>
                  </a:lnTo>
                  <a:lnTo>
                    <a:pt x="8524" y="11724"/>
                  </a:lnTo>
                  <a:lnTo>
                    <a:pt x="9330" y="10967"/>
                  </a:lnTo>
                  <a:lnTo>
                    <a:pt x="10160" y="10161"/>
                  </a:lnTo>
                  <a:lnTo>
                    <a:pt x="10966" y="9330"/>
                  </a:lnTo>
                  <a:lnTo>
                    <a:pt x="11723" y="8524"/>
                  </a:lnTo>
                  <a:lnTo>
                    <a:pt x="12432" y="7718"/>
                  </a:lnTo>
                  <a:lnTo>
                    <a:pt x="13091" y="6912"/>
                  </a:lnTo>
                  <a:lnTo>
                    <a:pt x="13702" y="6131"/>
                  </a:lnTo>
                  <a:lnTo>
                    <a:pt x="14263" y="5374"/>
                  </a:lnTo>
                  <a:lnTo>
                    <a:pt x="14752" y="4666"/>
                  </a:lnTo>
                  <a:lnTo>
                    <a:pt x="15192" y="3957"/>
                  </a:lnTo>
                  <a:lnTo>
                    <a:pt x="15582" y="3322"/>
                  </a:lnTo>
                  <a:lnTo>
                    <a:pt x="15875" y="2712"/>
                  </a:lnTo>
                  <a:lnTo>
                    <a:pt x="16120" y="2150"/>
                  </a:lnTo>
                  <a:lnTo>
                    <a:pt x="16266" y="1637"/>
                  </a:lnTo>
                  <a:lnTo>
                    <a:pt x="16315" y="1393"/>
                  </a:lnTo>
                  <a:lnTo>
                    <a:pt x="16364" y="1173"/>
                  </a:lnTo>
                  <a:lnTo>
                    <a:pt x="16364" y="978"/>
                  </a:lnTo>
                  <a:lnTo>
                    <a:pt x="16364" y="807"/>
                  </a:lnTo>
                  <a:lnTo>
                    <a:pt x="16339" y="636"/>
                  </a:lnTo>
                  <a:lnTo>
                    <a:pt x="16291" y="489"/>
                  </a:lnTo>
                  <a:lnTo>
                    <a:pt x="16217" y="343"/>
                  </a:lnTo>
                  <a:lnTo>
                    <a:pt x="16120" y="245"/>
                  </a:lnTo>
                  <a:lnTo>
                    <a:pt x="15973" y="123"/>
                  </a:lnTo>
                  <a:lnTo>
                    <a:pt x="15802" y="50"/>
                  </a:lnTo>
                  <a:lnTo>
                    <a:pt x="15582" y="1"/>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35" name="Google Shape;135;p21"/>
          <p:cNvSpPr txBox="1">
            <a:spLocks noGrp="1"/>
          </p:cNvSpPr>
          <p:nvPr>
            <p:ph type="sldNum" idx="12"/>
          </p:nvPr>
        </p:nvSpPr>
        <p:spPr>
          <a:xfrm>
            <a:off x="4297650" y="4673651"/>
            <a:ext cx="548700" cy="3936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fld id="{00000000-1234-1234-1234-123412341234}" type="slidenum">
              <a:rPr lang="en"/>
              <a:t>22</a:t>
            </a:fld>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109"/>
        <p:cNvGrpSpPr/>
        <p:nvPr/>
      </p:nvGrpSpPr>
      <p:grpSpPr>
        <a:xfrm>
          <a:off x="0" y="0"/>
          <a:ext cx="0" cy="0"/>
          <a:chOff x="0" y="0"/>
          <a:chExt cx="0" cy="0"/>
        </a:xfrm>
      </p:grpSpPr>
      <p:sp>
        <p:nvSpPr>
          <p:cNvPr id="110" name="Google Shape;110;p18"/>
          <p:cNvSpPr txBox="1">
            <a:spLocks noGrp="1"/>
          </p:cNvSpPr>
          <p:nvPr>
            <p:ph type="ctrTitle"/>
          </p:nvPr>
        </p:nvSpPr>
        <p:spPr>
          <a:xfrm>
            <a:off x="665225" y="1513525"/>
            <a:ext cx="5880300" cy="11598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en" sz="3600" dirty="0">
                <a:solidFill>
                  <a:srgbClr val="2F3848"/>
                </a:solidFill>
              </a:rPr>
              <a:t>6.</a:t>
            </a:r>
            <a:r>
              <a:rPr lang="it-IT" sz="3600" dirty="0">
                <a:solidFill>
                  <a:srgbClr val="2F3848"/>
                </a:solidFill>
              </a:rPr>
              <a:t> Le funzioni del dirigente e la sua personalità</a:t>
            </a:r>
            <a:endParaRPr sz="3600" dirty="0">
              <a:solidFill>
                <a:srgbClr val="2F3848"/>
              </a:solidFill>
            </a:endParaRPr>
          </a:p>
        </p:txBody>
      </p:sp>
      <p:sp>
        <p:nvSpPr>
          <p:cNvPr id="111" name="Google Shape;111;p18"/>
          <p:cNvSpPr txBox="1">
            <a:spLocks noGrp="1"/>
          </p:cNvSpPr>
          <p:nvPr>
            <p:ph type="subTitle" idx="1"/>
          </p:nvPr>
        </p:nvSpPr>
        <p:spPr>
          <a:xfrm>
            <a:off x="854250" y="2941700"/>
            <a:ext cx="4738500" cy="7455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48218471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11C8D9-4972-6B43-BBF3-400B0F9A95F2}"/>
              </a:ext>
            </a:extLst>
          </p:cNvPr>
          <p:cNvSpPr>
            <a:spLocks noGrp="1"/>
          </p:cNvSpPr>
          <p:nvPr>
            <p:ph type="title"/>
          </p:nvPr>
        </p:nvSpPr>
        <p:spPr/>
        <p:txBody>
          <a:bodyPr/>
          <a:lstStyle/>
          <a:p>
            <a:r>
              <a:rPr lang="it-IT" sz="2100" dirty="0"/>
              <a:t>Il dirigente in grigio</a:t>
            </a:r>
          </a:p>
        </p:txBody>
      </p:sp>
      <p:sp>
        <p:nvSpPr>
          <p:cNvPr id="3" name="Text Placeholder 2">
            <a:extLst>
              <a:ext uri="{FF2B5EF4-FFF2-40B4-BE49-F238E27FC236}">
                <a16:creationId xmlns:a16="http://schemas.microsoft.com/office/drawing/2014/main" id="{70FF894F-E49D-654A-8B5B-39C42A21349E}"/>
              </a:ext>
            </a:extLst>
          </p:cNvPr>
          <p:cNvSpPr>
            <a:spLocks noGrp="1"/>
          </p:cNvSpPr>
          <p:nvPr>
            <p:ph type="body" idx="1"/>
          </p:nvPr>
        </p:nvSpPr>
        <p:spPr/>
        <p:txBody>
          <a:bodyPr/>
          <a:lstStyle/>
          <a:p>
            <a:pPr algn="just"/>
            <a:r>
              <a:rPr lang="it-IT" dirty="0"/>
              <a:t>Espandere l'area di disponibilità alla collaborazione da parte dei membri è il compito principale dell'autorità in una organizzazione</a:t>
            </a:r>
            <a:r>
              <a:rPr lang="it-IT" sz="1600" dirty="0"/>
              <a:t> .</a:t>
            </a:r>
          </a:p>
          <a:p>
            <a:pPr algn="just"/>
            <a:r>
              <a:rPr lang="it-IT" sz="1600" dirty="0"/>
              <a:t>Ruolo cruciale del dirigente, il quale deve:</a:t>
            </a:r>
          </a:p>
          <a:p>
            <a:pPr algn="just"/>
            <a:r>
              <a:rPr lang="it-IT" sz="1600" dirty="0"/>
              <a:t>1) assicurare un sistema di comunicazioni</a:t>
            </a:r>
          </a:p>
          <a:p>
            <a:pPr algn="just"/>
            <a:r>
              <a:rPr lang="it-IT" sz="1600" dirty="0"/>
              <a:t>2) assicurare un flusso regolare di risorse</a:t>
            </a:r>
          </a:p>
          <a:p>
            <a:pPr algn="just"/>
            <a:r>
              <a:rPr lang="it-IT" sz="1600" dirty="0"/>
              <a:t>3) stabilire i fini dell’organizzazione</a:t>
            </a:r>
          </a:p>
          <a:p>
            <a:pPr marL="76200" indent="0" algn="just">
              <a:buNone/>
            </a:pPr>
            <a:r>
              <a:rPr lang="it-IT" sz="1600" dirty="0"/>
              <a:t>Barnard enfatizza gli aspetti cooperativi e comunicativi e non la spregiudicatezza e cinismo. Per Barnard, un buon dirigente evita le decisioni inutili, il protagonismo, le scelte eclatanti; invece, un buon dirigente deve possedere intuito, senso di responsabilità e un senso morale. </a:t>
            </a:r>
            <a:endParaRPr lang="it-IT" sz="1500" dirty="0"/>
          </a:p>
          <a:p>
            <a:pPr algn="just"/>
            <a:endParaRPr lang="it-IT" sz="1500" dirty="0"/>
          </a:p>
          <a:p>
            <a:pPr algn="just"/>
            <a:endParaRPr lang="it-IT" sz="1500" dirty="0"/>
          </a:p>
          <a:p>
            <a:pPr algn="just"/>
            <a:endParaRPr lang="it-IT" sz="1500" dirty="0"/>
          </a:p>
          <a:p>
            <a:endParaRPr lang="it-IT" sz="1800" dirty="0"/>
          </a:p>
        </p:txBody>
      </p:sp>
      <p:sp>
        <p:nvSpPr>
          <p:cNvPr id="4" name="Slide Number Placeholder 3">
            <a:extLst>
              <a:ext uri="{FF2B5EF4-FFF2-40B4-BE49-F238E27FC236}">
                <a16:creationId xmlns:a16="http://schemas.microsoft.com/office/drawing/2014/main" id="{EAB39A04-7052-8445-AEFD-E3DD841F2821}"/>
              </a:ext>
            </a:extLst>
          </p:cNvPr>
          <p:cNvSpPr>
            <a:spLocks noGrp="1"/>
          </p:cNvSpPr>
          <p:nvPr>
            <p:ph type="sldNum" idx="12"/>
          </p:nvPr>
        </p:nvSpPr>
        <p:spPr/>
        <p:txBody>
          <a:bodyPr/>
          <a:lstStyle/>
          <a:p>
            <a:pPr marL="0" lvl="0" indent="0" algn="ctr" rtl="0">
              <a:spcBef>
                <a:spcPts val="0"/>
              </a:spcBef>
              <a:spcAft>
                <a:spcPts val="0"/>
              </a:spcAft>
              <a:buNone/>
            </a:pPr>
            <a:fld id="{00000000-1234-1234-1234-123412341234}" type="slidenum">
              <a:rPr lang="en" smtClean="0"/>
              <a:t>24</a:t>
            </a:fld>
            <a:endParaRPr lang="en" dirty="0"/>
          </a:p>
        </p:txBody>
      </p:sp>
    </p:spTree>
    <p:extLst>
      <p:ext uri="{BB962C8B-B14F-4D97-AF65-F5344CB8AC3E}">
        <p14:creationId xmlns:p14="http://schemas.microsoft.com/office/powerpoint/2010/main" val="17163062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21"/>
        <p:cNvGrpSpPr/>
        <p:nvPr/>
      </p:nvGrpSpPr>
      <p:grpSpPr>
        <a:xfrm>
          <a:off x="0" y="0"/>
          <a:ext cx="0" cy="0"/>
          <a:chOff x="0" y="0"/>
          <a:chExt cx="0" cy="0"/>
        </a:xfrm>
      </p:grpSpPr>
      <p:sp>
        <p:nvSpPr>
          <p:cNvPr id="122" name="Google Shape;122;p20"/>
          <p:cNvSpPr txBox="1">
            <a:spLocks noGrp="1"/>
          </p:cNvSpPr>
          <p:nvPr>
            <p:ph type="title"/>
          </p:nvPr>
        </p:nvSpPr>
        <p:spPr>
          <a:xfrm>
            <a:off x="832475" y="126338"/>
            <a:ext cx="7951800" cy="730200"/>
          </a:xfrm>
          <a:prstGeom prst="rect">
            <a:avLst/>
          </a:prstGeom>
          <a:ln>
            <a:noFill/>
          </a:ln>
        </p:spPr>
        <p:txBody>
          <a:bodyPr spcFirstLastPara="1" wrap="square" lIns="91425" tIns="91425" rIns="91425" bIns="91425" anchor="ctr" anchorCtr="0">
            <a:noAutofit/>
          </a:bodyPr>
          <a:lstStyle/>
          <a:p>
            <a:pPr marL="0" lvl="0" indent="0" algn="l" rtl="0">
              <a:spcBef>
                <a:spcPts val="0"/>
              </a:spcBef>
              <a:spcAft>
                <a:spcPts val="0"/>
              </a:spcAft>
              <a:buNone/>
            </a:pPr>
            <a:r>
              <a:rPr lang="it-IT" sz="2200" dirty="0"/>
              <a:t>L’organizzazione puramente razionale e formale</a:t>
            </a:r>
          </a:p>
        </p:txBody>
      </p:sp>
      <p:sp>
        <p:nvSpPr>
          <p:cNvPr id="123" name="Google Shape;123;p20"/>
          <p:cNvSpPr txBox="1">
            <a:spLocks noGrp="1"/>
          </p:cNvSpPr>
          <p:nvPr>
            <p:ph type="body" idx="1"/>
          </p:nvPr>
        </p:nvSpPr>
        <p:spPr>
          <a:xfrm>
            <a:off x="753150" y="1200150"/>
            <a:ext cx="7637700" cy="3725700"/>
          </a:xfrm>
          <a:prstGeom prst="rect">
            <a:avLst/>
          </a:prstGeom>
        </p:spPr>
        <p:txBody>
          <a:bodyPr spcFirstLastPara="1" wrap="square" lIns="91425" tIns="91425" rIns="91425" bIns="91425" anchor="t" anchorCtr="0">
            <a:noAutofit/>
          </a:bodyPr>
          <a:lstStyle/>
          <a:p>
            <a:pPr marL="457200" lvl="0" indent="-381000" algn="just" rtl="0">
              <a:spcBef>
                <a:spcPts val="600"/>
              </a:spcBef>
              <a:spcAft>
                <a:spcPts val="0"/>
              </a:spcAft>
              <a:buSzPts val="2400"/>
              <a:buChar char="▪"/>
            </a:pPr>
            <a:r>
              <a:rPr lang="it-IT" sz="2300" dirty="0"/>
              <a:t>La tradizione weberiana vedeva le organizzazioni come strumenti razionali per scopi specifici.</a:t>
            </a:r>
          </a:p>
          <a:p>
            <a:pPr lvl="0" algn="just"/>
            <a:r>
              <a:rPr lang="it-IT" sz="2300" dirty="0"/>
              <a:t>La burocrazia con la sua struttura gerarchica, rigida e formalizzata è l'espressione più compiuta di tale razionalità.  Soggetti tenuti solo all'obbedienza alle regole e alla conformità.</a:t>
            </a:r>
          </a:p>
          <a:p>
            <a:pPr lvl="0" algn="just"/>
            <a:r>
              <a:rPr lang="it-IT" sz="2300" dirty="0"/>
              <a:t>Per l’approccio classico non esiste altra razionalità oltre a quella dell’organizzazione, azioni individuali sono diminuzione di efficienza. </a:t>
            </a:r>
          </a:p>
          <a:p>
            <a:pPr lvl="0" algn="just"/>
            <a:r>
              <a:rPr lang="it-IT" sz="2300" dirty="0">
                <a:hlinkClick r:id="rId3"/>
              </a:rPr>
              <a:t>https://www.youtube.com/watch?v=I37VtQbOa7M</a:t>
            </a:r>
            <a:r>
              <a:rPr lang="it-IT" sz="2300" dirty="0"/>
              <a:t> </a:t>
            </a:r>
          </a:p>
          <a:p>
            <a:pPr lvl="0"/>
            <a:endParaRPr dirty="0"/>
          </a:p>
        </p:txBody>
      </p:sp>
      <p:sp>
        <p:nvSpPr>
          <p:cNvPr id="124" name="Google Shape;124;p20"/>
          <p:cNvSpPr txBox="1">
            <a:spLocks noGrp="1"/>
          </p:cNvSpPr>
          <p:nvPr>
            <p:ph type="sldNum" idx="12"/>
          </p:nvPr>
        </p:nvSpPr>
        <p:spPr>
          <a:xfrm>
            <a:off x="4297650" y="4673651"/>
            <a:ext cx="548700" cy="3936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fld id="{00000000-1234-1234-1234-123412341234}" type="slidenum">
              <a:rPr lang="en"/>
              <a:t>3</a:t>
            </a:fld>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21"/>
        <p:cNvGrpSpPr/>
        <p:nvPr/>
      </p:nvGrpSpPr>
      <p:grpSpPr>
        <a:xfrm>
          <a:off x="0" y="0"/>
          <a:ext cx="0" cy="0"/>
          <a:chOff x="0" y="0"/>
          <a:chExt cx="0" cy="0"/>
        </a:xfrm>
      </p:grpSpPr>
      <p:sp>
        <p:nvSpPr>
          <p:cNvPr id="122" name="Google Shape;122;p20"/>
          <p:cNvSpPr txBox="1">
            <a:spLocks noGrp="1"/>
          </p:cNvSpPr>
          <p:nvPr>
            <p:ph type="title"/>
          </p:nvPr>
        </p:nvSpPr>
        <p:spPr>
          <a:xfrm>
            <a:off x="832475" y="126338"/>
            <a:ext cx="7951800" cy="730200"/>
          </a:xfrm>
          <a:prstGeom prst="rect">
            <a:avLst/>
          </a:prstGeom>
          <a:ln>
            <a:noFill/>
          </a:ln>
        </p:spPr>
        <p:txBody>
          <a:bodyPr spcFirstLastPara="1" wrap="square" lIns="91425" tIns="91425" rIns="91425" bIns="91425" anchor="ctr" anchorCtr="0">
            <a:noAutofit/>
          </a:bodyPr>
          <a:lstStyle/>
          <a:p>
            <a:pPr marL="0" lvl="0" indent="0" algn="l" rtl="0">
              <a:spcBef>
                <a:spcPts val="0"/>
              </a:spcBef>
              <a:spcAft>
                <a:spcPts val="0"/>
              </a:spcAft>
              <a:buNone/>
            </a:pPr>
            <a:r>
              <a:rPr lang="it-IT" sz="2200" dirty="0"/>
              <a:t>Barnard: oltre l’organizzazione puramente razionale e formale</a:t>
            </a:r>
          </a:p>
        </p:txBody>
      </p:sp>
      <p:sp>
        <p:nvSpPr>
          <p:cNvPr id="123" name="Google Shape;123;p20"/>
          <p:cNvSpPr txBox="1">
            <a:spLocks noGrp="1"/>
          </p:cNvSpPr>
          <p:nvPr>
            <p:ph type="body" idx="1"/>
          </p:nvPr>
        </p:nvSpPr>
        <p:spPr>
          <a:xfrm>
            <a:off x="753150" y="1200150"/>
            <a:ext cx="7637700" cy="3725700"/>
          </a:xfrm>
          <a:prstGeom prst="rect">
            <a:avLst/>
          </a:prstGeom>
        </p:spPr>
        <p:txBody>
          <a:bodyPr spcFirstLastPara="1" wrap="square" lIns="91425" tIns="91425" rIns="91425" bIns="91425" anchor="t" anchorCtr="0">
            <a:noAutofit/>
          </a:bodyPr>
          <a:lstStyle/>
          <a:p>
            <a:pPr algn="just"/>
            <a:r>
              <a:rPr lang="it-IT" sz="2000" dirty="0"/>
              <a:t>Contro una visione puramente formale e razionale delle organizzazioni, Barnard sostiene che non è possibile comprendere il loro funzionamento se non si tengono presenti i moventi che spingono gli individui a contribuire alle organizzazioni stesse. Il rapporto che si stabilisce tra le organizzazioni e gli individui che a qualsiasi titolo contribuiscono al perseguimento dei loro fini costituisce pertanto l'oggetto centrale della sua analisi. </a:t>
            </a:r>
          </a:p>
          <a:p>
            <a:pPr algn="just"/>
            <a:r>
              <a:rPr lang="it-IT" sz="2000" dirty="0"/>
              <a:t>Suo approccio possibile perché tra anni gli 20 e 30 emerge figura del manager (dirigente senza essere proprietario di un’impresa), sostituendo il padrone (proprietario e dirigente)</a:t>
            </a:r>
          </a:p>
        </p:txBody>
      </p:sp>
      <p:sp>
        <p:nvSpPr>
          <p:cNvPr id="124" name="Google Shape;124;p20"/>
          <p:cNvSpPr txBox="1">
            <a:spLocks noGrp="1"/>
          </p:cNvSpPr>
          <p:nvPr>
            <p:ph type="sldNum" idx="12"/>
          </p:nvPr>
        </p:nvSpPr>
        <p:spPr>
          <a:xfrm>
            <a:off x="4297650" y="4673651"/>
            <a:ext cx="548700" cy="3936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fld id="{00000000-1234-1234-1234-123412341234}" type="slidenum">
              <a:rPr lang="en"/>
              <a:t>4</a:t>
            </a:fld>
            <a:endParaRPr/>
          </a:p>
        </p:txBody>
      </p:sp>
    </p:spTree>
    <p:extLst>
      <p:ext uri="{BB962C8B-B14F-4D97-AF65-F5344CB8AC3E}">
        <p14:creationId xmlns:p14="http://schemas.microsoft.com/office/powerpoint/2010/main" val="20442139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21"/>
        <p:cNvGrpSpPr/>
        <p:nvPr/>
      </p:nvGrpSpPr>
      <p:grpSpPr>
        <a:xfrm>
          <a:off x="0" y="0"/>
          <a:ext cx="0" cy="0"/>
          <a:chOff x="0" y="0"/>
          <a:chExt cx="0" cy="0"/>
        </a:xfrm>
      </p:grpSpPr>
      <p:sp>
        <p:nvSpPr>
          <p:cNvPr id="122" name="Google Shape;122;p20"/>
          <p:cNvSpPr txBox="1">
            <a:spLocks noGrp="1"/>
          </p:cNvSpPr>
          <p:nvPr>
            <p:ph type="title"/>
          </p:nvPr>
        </p:nvSpPr>
        <p:spPr>
          <a:xfrm>
            <a:off x="832475" y="126338"/>
            <a:ext cx="7951800" cy="730200"/>
          </a:xfrm>
          <a:prstGeom prst="rect">
            <a:avLst/>
          </a:prstGeom>
          <a:ln>
            <a:noFill/>
          </a:ln>
        </p:spPr>
        <p:txBody>
          <a:bodyPr spcFirstLastPara="1" wrap="square" lIns="91425" tIns="91425" rIns="91425" bIns="91425" anchor="ctr" anchorCtr="0">
            <a:noAutofit/>
          </a:bodyPr>
          <a:lstStyle/>
          <a:p>
            <a:pPr marL="0" lvl="0" indent="0" algn="l" rtl="0">
              <a:spcBef>
                <a:spcPts val="0"/>
              </a:spcBef>
              <a:spcAft>
                <a:spcPts val="0"/>
              </a:spcAft>
              <a:buNone/>
            </a:pPr>
            <a:r>
              <a:rPr lang="it-IT" sz="2200" dirty="0"/>
              <a:t>Barnard: oltre l’organizzazione puramente razionale e formale</a:t>
            </a:r>
          </a:p>
        </p:txBody>
      </p:sp>
      <p:sp>
        <p:nvSpPr>
          <p:cNvPr id="123" name="Google Shape;123;p20"/>
          <p:cNvSpPr txBox="1">
            <a:spLocks noGrp="1"/>
          </p:cNvSpPr>
          <p:nvPr>
            <p:ph type="body" idx="1"/>
          </p:nvPr>
        </p:nvSpPr>
        <p:spPr>
          <a:xfrm>
            <a:off x="753150" y="1200150"/>
            <a:ext cx="7637700" cy="3725700"/>
          </a:xfrm>
          <a:prstGeom prst="rect">
            <a:avLst/>
          </a:prstGeom>
        </p:spPr>
        <p:txBody>
          <a:bodyPr spcFirstLastPara="1" wrap="square" lIns="91425" tIns="91425" rIns="91425" bIns="91425" anchor="t" anchorCtr="0">
            <a:noAutofit/>
          </a:bodyPr>
          <a:lstStyle/>
          <a:p>
            <a:pPr algn="just"/>
            <a:r>
              <a:rPr lang="it-IT" sz="2000" dirty="0"/>
              <a:t>Da una relazione dicotomica tra proprietà-dipendenti</a:t>
            </a:r>
          </a:p>
          <a:p>
            <a:pPr algn="just"/>
            <a:r>
              <a:rPr lang="it-IT" sz="2000" dirty="0"/>
              <a:t>Si passa a una relazione triadica tra proprietà-management-dipendenti</a:t>
            </a:r>
          </a:p>
          <a:p>
            <a:pPr algn="just"/>
            <a:r>
              <a:rPr lang="it-IT" sz="2000" dirty="0"/>
              <a:t>Aumenta la complessità.  </a:t>
            </a:r>
          </a:p>
          <a:p>
            <a:pPr algn="just"/>
            <a:r>
              <a:rPr lang="en-US" sz="2000" dirty="0"/>
              <a:t>I manager </a:t>
            </a:r>
            <a:r>
              <a:rPr lang="en-US" sz="2000" dirty="0" err="1"/>
              <a:t>svolgono</a:t>
            </a:r>
            <a:r>
              <a:rPr lang="en-US" sz="2000" dirty="0"/>
              <a:t> una </a:t>
            </a:r>
            <a:r>
              <a:rPr lang="en-US" sz="2000" dirty="0" err="1"/>
              <a:t>funzione</a:t>
            </a:r>
            <a:r>
              <a:rPr lang="en-US" sz="2000" dirty="0"/>
              <a:t> </a:t>
            </a:r>
            <a:r>
              <a:rPr lang="en-US" sz="2000" dirty="0" err="1"/>
              <a:t>autonoma</a:t>
            </a:r>
            <a:r>
              <a:rPr lang="en-US" sz="2000" dirty="0"/>
              <a:t> </a:t>
            </a:r>
            <a:r>
              <a:rPr lang="en-US" sz="2000" dirty="0" err="1"/>
              <a:t>che</a:t>
            </a:r>
            <a:r>
              <a:rPr lang="en-US" sz="2000" dirty="0"/>
              <a:t> non sempre coincide con il </a:t>
            </a:r>
            <a:r>
              <a:rPr lang="en-US" sz="2000" dirty="0" err="1"/>
              <a:t>volere</a:t>
            </a:r>
            <a:r>
              <a:rPr lang="en-US" sz="2000" dirty="0"/>
              <a:t> </a:t>
            </a:r>
            <a:r>
              <a:rPr lang="en-US" sz="2000" dirty="0" err="1"/>
              <a:t>della</a:t>
            </a:r>
            <a:r>
              <a:rPr lang="en-US" sz="2000" dirty="0"/>
              <a:t> </a:t>
            </a:r>
            <a:r>
              <a:rPr lang="en-US" sz="2000" dirty="0" err="1"/>
              <a:t>proprietà</a:t>
            </a:r>
            <a:r>
              <a:rPr lang="en-US" sz="2000" dirty="0"/>
              <a:t>. I manager </a:t>
            </a:r>
            <a:r>
              <a:rPr lang="en-US" sz="2000" dirty="0" err="1"/>
              <a:t>sono</a:t>
            </a:r>
            <a:r>
              <a:rPr lang="en-US" sz="2000" dirty="0"/>
              <a:t> tenuti a </a:t>
            </a:r>
            <a:r>
              <a:rPr lang="en-US" sz="2000" dirty="0" err="1"/>
              <a:t>identificarsi</a:t>
            </a:r>
            <a:r>
              <a:rPr lang="en-US" sz="2000" dirty="0"/>
              <a:t> con </a:t>
            </a:r>
            <a:r>
              <a:rPr lang="en-US" sz="2000" dirty="0" err="1"/>
              <a:t>gli</a:t>
            </a:r>
            <a:r>
              <a:rPr lang="en-US" sz="2000" dirty="0"/>
              <a:t> </a:t>
            </a:r>
            <a:r>
              <a:rPr lang="en-US" sz="2000" dirty="0" err="1"/>
              <a:t>interessi</a:t>
            </a:r>
            <a:r>
              <a:rPr lang="en-US" sz="2000" dirty="0"/>
              <a:t> </a:t>
            </a:r>
            <a:r>
              <a:rPr lang="en-US" sz="2000" dirty="0" err="1"/>
              <a:t>dell'impresa</a:t>
            </a:r>
            <a:r>
              <a:rPr lang="en-US" sz="2000" dirty="0"/>
              <a:t> tanto da </a:t>
            </a:r>
            <a:r>
              <a:rPr lang="en-US" sz="2000" dirty="0" err="1"/>
              <a:t>apparire</a:t>
            </a:r>
            <a:r>
              <a:rPr lang="en-US" sz="2000" dirty="0"/>
              <a:t> come </a:t>
            </a:r>
            <a:r>
              <a:rPr lang="en-US" sz="2000" dirty="0" err="1"/>
              <a:t>uomini</a:t>
            </a:r>
            <a:r>
              <a:rPr lang="en-US" sz="2000" dirty="0"/>
              <a:t> </a:t>
            </a:r>
            <a:r>
              <a:rPr lang="en-US" sz="2000" dirty="0" err="1"/>
              <a:t>dell'organizzazione</a:t>
            </a:r>
            <a:r>
              <a:rPr lang="en-US" sz="2000" dirty="0"/>
              <a:t>. Ma </a:t>
            </a:r>
            <a:r>
              <a:rPr lang="en-US" sz="2000" dirty="0" err="1"/>
              <a:t>questo</a:t>
            </a:r>
            <a:r>
              <a:rPr lang="en-US" sz="2000" dirty="0"/>
              <a:t> </a:t>
            </a:r>
            <a:r>
              <a:rPr lang="en-US" sz="2000" dirty="0" err="1"/>
              <a:t>impegno</a:t>
            </a:r>
            <a:r>
              <a:rPr lang="en-US" sz="2000" dirty="0"/>
              <a:t> non porta </a:t>
            </a:r>
            <a:r>
              <a:rPr lang="en-US" sz="2000" dirty="0" err="1"/>
              <a:t>all'annullamento</a:t>
            </a:r>
            <a:r>
              <a:rPr lang="en-US" sz="2000" dirty="0"/>
              <a:t> </a:t>
            </a:r>
            <a:r>
              <a:rPr lang="en-US" sz="2000" dirty="0" err="1"/>
              <a:t>della</a:t>
            </a:r>
            <a:r>
              <a:rPr lang="en-US" sz="2000" dirty="0"/>
              <a:t> </a:t>
            </a:r>
            <a:r>
              <a:rPr lang="en-US" sz="2000" dirty="0" err="1"/>
              <a:t>loro</a:t>
            </a:r>
            <a:r>
              <a:rPr lang="en-US" sz="2000" dirty="0"/>
              <a:t> </a:t>
            </a:r>
            <a:r>
              <a:rPr lang="en-US" sz="2000" dirty="0" err="1"/>
              <a:t>personalità</a:t>
            </a:r>
            <a:r>
              <a:rPr lang="en-US" sz="2000" dirty="0"/>
              <a:t>, al </a:t>
            </a:r>
            <a:r>
              <a:rPr lang="en-US" sz="2000" dirty="0" err="1"/>
              <a:t>contrario</a:t>
            </a:r>
            <a:r>
              <a:rPr lang="en-US" sz="2000" dirty="0"/>
              <a:t> </a:t>
            </a:r>
            <a:r>
              <a:rPr lang="en-US" sz="2000" dirty="0" err="1"/>
              <a:t>avere</a:t>
            </a:r>
            <a:r>
              <a:rPr lang="en-US" sz="2000" dirty="0"/>
              <a:t> una </a:t>
            </a:r>
            <a:r>
              <a:rPr lang="en-US" sz="2000" dirty="0" err="1"/>
              <a:t>personalità</a:t>
            </a:r>
            <a:r>
              <a:rPr lang="en-US" sz="2000" dirty="0"/>
              <a:t> forte e </a:t>
            </a:r>
            <a:r>
              <a:rPr lang="en-US" sz="2000" dirty="0" err="1"/>
              <a:t>indipendente</a:t>
            </a:r>
            <a:r>
              <a:rPr lang="en-US" sz="2000" dirty="0"/>
              <a:t> </a:t>
            </a:r>
            <a:r>
              <a:rPr lang="en-US" sz="2000" dirty="0" err="1"/>
              <a:t>è</a:t>
            </a:r>
            <a:r>
              <a:rPr lang="en-US" sz="2000" dirty="0"/>
              <a:t> un </a:t>
            </a:r>
            <a:r>
              <a:rPr lang="en-US" sz="2000" dirty="0" err="1"/>
              <a:t>requisito</a:t>
            </a:r>
            <a:r>
              <a:rPr lang="en-US" sz="2000" dirty="0"/>
              <a:t> per </a:t>
            </a:r>
            <a:r>
              <a:rPr lang="en-US" sz="2000" dirty="0" err="1"/>
              <a:t>essere</a:t>
            </a:r>
            <a:r>
              <a:rPr lang="en-US" sz="2000" dirty="0"/>
              <a:t> un manager di </a:t>
            </a:r>
            <a:r>
              <a:rPr lang="en-US" sz="2000" dirty="0" err="1"/>
              <a:t>successo</a:t>
            </a:r>
            <a:r>
              <a:rPr lang="en-US" sz="2000" dirty="0"/>
              <a:t>. </a:t>
            </a:r>
            <a:endParaRPr lang="it-IT" sz="2000" dirty="0"/>
          </a:p>
          <a:p>
            <a:pPr algn="just"/>
            <a:endParaRPr lang="it-IT" sz="2000" dirty="0"/>
          </a:p>
        </p:txBody>
      </p:sp>
      <p:sp>
        <p:nvSpPr>
          <p:cNvPr id="124" name="Google Shape;124;p20"/>
          <p:cNvSpPr txBox="1">
            <a:spLocks noGrp="1"/>
          </p:cNvSpPr>
          <p:nvPr>
            <p:ph type="sldNum" idx="12"/>
          </p:nvPr>
        </p:nvSpPr>
        <p:spPr>
          <a:xfrm>
            <a:off x="4297650" y="4673651"/>
            <a:ext cx="548700" cy="3936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fld id="{00000000-1234-1234-1234-123412341234}" type="slidenum">
              <a:rPr lang="en"/>
              <a:t>5</a:t>
            </a:fld>
            <a:endParaRPr/>
          </a:p>
        </p:txBody>
      </p:sp>
    </p:spTree>
    <p:extLst>
      <p:ext uri="{BB962C8B-B14F-4D97-AF65-F5344CB8AC3E}">
        <p14:creationId xmlns:p14="http://schemas.microsoft.com/office/powerpoint/2010/main" val="12651087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11C8D9-4972-6B43-BBF3-400B0F9A95F2}"/>
              </a:ext>
            </a:extLst>
          </p:cNvPr>
          <p:cNvSpPr>
            <a:spLocks noGrp="1"/>
          </p:cNvSpPr>
          <p:nvPr>
            <p:ph type="title"/>
          </p:nvPr>
        </p:nvSpPr>
        <p:spPr/>
        <p:txBody>
          <a:bodyPr/>
          <a:lstStyle/>
          <a:p>
            <a:r>
              <a:rPr lang="it-IT" sz="2200" dirty="0"/>
              <a:t>Barnard: oltre l’organizzazione puramente razionale e formale</a:t>
            </a:r>
          </a:p>
        </p:txBody>
      </p:sp>
      <p:sp>
        <p:nvSpPr>
          <p:cNvPr id="3" name="Text Placeholder 2">
            <a:extLst>
              <a:ext uri="{FF2B5EF4-FFF2-40B4-BE49-F238E27FC236}">
                <a16:creationId xmlns:a16="http://schemas.microsoft.com/office/drawing/2014/main" id="{70FF894F-E49D-654A-8B5B-39C42A21349E}"/>
              </a:ext>
            </a:extLst>
          </p:cNvPr>
          <p:cNvSpPr>
            <a:spLocks noGrp="1"/>
          </p:cNvSpPr>
          <p:nvPr>
            <p:ph type="body" idx="1"/>
          </p:nvPr>
        </p:nvSpPr>
        <p:spPr/>
        <p:txBody>
          <a:bodyPr/>
          <a:lstStyle/>
          <a:p>
            <a:r>
              <a:rPr lang="it-IT" sz="2200" dirty="0"/>
              <a:t>Tra gli anni 20 e 30 una serie di ricerche e di esperimenti condotti da un gruppo di psicologi e sociologi presso l'impresa Western </a:t>
            </a:r>
            <a:r>
              <a:rPr lang="it-IT" sz="2200" dirty="0" err="1"/>
              <a:t>Electric</a:t>
            </a:r>
            <a:r>
              <a:rPr lang="it-IT" sz="2200" dirty="0"/>
              <a:t> di Chicago avevano sottolineato l'importanza del fattore umano nello spiegare i rendimento lavorativo dei dipendenti.</a:t>
            </a:r>
            <a:r>
              <a:rPr lang="en-GB" sz="2200" dirty="0"/>
              <a:t> </a:t>
            </a:r>
            <a:endParaRPr lang="it-IT" sz="2200" dirty="0"/>
          </a:p>
          <a:p>
            <a:r>
              <a:rPr lang="it-IT" sz="2200" dirty="0"/>
              <a:t>In polemica contro l'impostazione taylorista che portava a organizzare il lavoro secondo criteri puramente ingegneristici che ignoravano la soggettività dei lavoratori.</a:t>
            </a:r>
          </a:p>
          <a:p>
            <a:r>
              <a:rPr lang="it-IT" sz="2200" dirty="0"/>
              <a:t>Importanza di fattori psicosociologici (es. l'armonia e il morale del gruppo, una supervisione amichevole e cordiale, il dialogo e l'interessamento diretto alle persone)</a:t>
            </a:r>
          </a:p>
        </p:txBody>
      </p:sp>
      <p:sp>
        <p:nvSpPr>
          <p:cNvPr id="4" name="Slide Number Placeholder 3">
            <a:extLst>
              <a:ext uri="{FF2B5EF4-FFF2-40B4-BE49-F238E27FC236}">
                <a16:creationId xmlns:a16="http://schemas.microsoft.com/office/drawing/2014/main" id="{EAB39A04-7052-8445-AEFD-E3DD841F2821}"/>
              </a:ext>
            </a:extLst>
          </p:cNvPr>
          <p:cNvSpPr>
            <a:spLocks noGrp="1"/>
          </p:cNvSpPr>
          <p:nvPr>
            <p:ph type="sldNum" idx="12"/>
          </p:nvPr>
        </p:nvSpPr>
        <p:spPr/>
        <p:txBody>
          <a:bodyPr/>
          <a:lstStyle/>
          <a:p>
            <a:pPr marL="0" lvl="0" indent="0" algn="ctr" rtl="0">
              <a:spcBef>
                <a:spcPts val="0"/>
              </a:spcBef>
              <a:spcAft>
                <a:spcPts val="0"/>
              </a:spcAft>
              <a:buNone/>
            </a:pPr>
            <a:fld id="{00000000-1234-1234-1234-123412341234}" type="slidenum">
              <a:rPr lang="en" smtClean="0"/>
              <a:t>6</a:t>
            </a:fld>
            <a:endParaRPr lang="en"/>
          </a:p>
        </p:txBody>
      </p:sp>
    </p:spTree>
    <p:extLst>
      <p:ext uri="{BB962C8B-B14F-4D97-AF65-F5344CB8AC3E}">
        <p14:creationId xmlns:p14="http://schemas.microsoft.com/office/powerpoint/2010/main" val="22397429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11C8D9-4972-6B43-BBF3-400B0F9A95F2}"/>
              </a:ext>
            </a:extLst>
          </p:cNvPr>
          <p:cNvSpPr>
            <a:spLocks noGrp="1"/>
          </p:cNvSpPr>
          <p:nvPr>
            <p:ph type="title"/>
          </p:nvPr>
        </p:nvSpPr>
        <p:spPr/>
        <p:txBody>
          <a:bodyPr/>
          <a:lstStyle/>
          <a:p>
            <a:r>
              <a:rPr lang="it-IT" sz="2200" dirty="0"/>
              <a:t>Barnard: oltre l’organizzazione puramente razionale e formale</a:t>
            </a:r>
          </a:p>
        </p:txBody>
      </p:sp>
      <p:sp>
        <p:nvSpPr>
          <p:cNvPr id="3" name="Text Placeholder 2">
            <a:extLst>
              <a:ext uri="{FF2B5EF4-FFF2-40B4-BE49-F238E27FC236}">
                <a16:creationId xmlns:a16="http://schemas.microsoft.com/office/drawing/2014/main" id="{70FF894F-E49D-654A-8B5B-39C42A21349E}"/>
              </a:ext>
            </a:extLst>
          </p:cNvPr>
          <p:cNvSpPr>
            <a:spLocks noGrp="1"/>
          </p:cNvSpPr>
          <p:nvPr>
            <p:ph type="body" idx="1"/>
          </p:nvPr>
        </p:nvSpPr>
        <p:spPr/>
        <p:txBody>
          <a:bodyPr/>
          <a:lstStyle/>
          <a:p>
            <a:r>
              <a:rPr lang="it-IT" sz="2000" dirty="0"/>
              <a:t>Scuola delle Relazioni Umane vista come modo antitetico a quello di Weber e Taylor.</a:t>
            </a:r>
          </a:p>
          <a:p>
            <a:r>
              <a:rPr lang="it-IT" sz="2000" dirty="0"/>
              <a:t>Invece di vedere le organizzazioni come macchine razionali che procedono secondo programmi prestabiliti dall'alto, le Relazioni Umane le concepiscono come sistemi naturali, spontanei, adattivi, influenzati dai soggetti che vi operano e dall'ambiente circostante. </a:t>
            </a:r>
          </a:p>
          <a:p>
            <a:r>
              <a:rPr lang="it-IT" sz="2000" dirty="0"/>
              <a:t>Alla visione dell'organizzazione come una macchina in cui le persone non sono che rotelle degli ingranaggi, si sostituisce una visione dell'organizzazione come un organismo le cui cellule sono le persone e i gruppi che esse formano.</a:t>
            </a:r>
            <a:endParaRPr lang="en-GB" sz="2000" dirty="0"/>
          </a:p>
          <a:p>
            <a:endParaRPr lang="it-IT" sz="2200" dirty="0"/>
          </a:p>
        </p:txBody>
      </p:sp>
      <p:sp>
        <p:nvSpPr>
          <p:cNvPr id="4" name="Slide Number Placeholder 3">
            <a:extLst>
              <a:ext uri="{FF2B5EF4-FFF2-40B4-BE49-F238E27FC236}">
                <a16:creationId xmlns:a16="http://schemas.microsoft.com/office/drawing/2014/main" id="{EAB39A04-7052-8445-AEFD-E3DD841F2821}"/>
              </a:ext>
            </a:extLst>
          </p:cNvPr>
          <p:cNvSpPr>
            <a:spLocks noGrp="1"/>
          </p:cNvSpPr>
          <p:nvPr>
            <p:ph type="sldNum" idx="12"/>
          </p:nvPr>
        </p:nvSpPr>
        <p:spPr/>
        <p:txBody>
          <a:bodyPr/>
          <a:lstStyle/>
          <a:p>
            <a:pPr marL="0" lvl="0" indent="0" algn="ctr" rtl="0">
              <a:spcBef>
                <a:spcPts val="0"/>
              </a:spcBef>
              <a:spcAft>
                <a:spcPts val="0"/>
              </a:spcAft>
              <a:buNone/>
            </a:pPr>
            <a:fld id="{00000000-1234-1234-1234-123412341234}" type="slidenum">
              <a:rPr lang="en" smtClean="0"/>
              <a:t>7</a:t>
            </a:fld>
            <a:endParaRPr lang="en"/>
          </a:p>
        </p:txBody>
      </p:sp>
    </p:spTree>
    <p:extLst>
      <p:ext uri="{BB962C8B-B14F-4D97-AF65-F5344CB8AC3E}">
        <p14:creationId xmlns:p14="http://schemas.microsoft.com/office/powerpoint/2010/main" val="2664310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09"/>
        <p:cNvGrpSpPr/>
        <p:nvPr/>
      </p:nvGrpSpPr>
      <p:grpSpPr>
        <a:xfrm>
          <a:off x="0" y="0"/>
          <a:ext cx="0" cy="0"/>
          <a:chOff x="0" y="0"/>
          <a:chExt cx="0" cy="0"/>
        </a:xfrm>
      </p:grpSpPr>
      <p:sp>
        <p:nvSpPr>
          <p:cNvPr id="110" name="Google Shape;110;p18"/>
          <p:cNvSpPr txBox="1">
            <a:spLocks noGrp="1"/>
          </p:cNvSpPr>
          <p:nvPr>
            <p:ph type="ctrTitle"/>
          </p:nvPr>
        </p:nvSpPr>
        <p:spPr>
          <a:xfrm>
            <a:off x="665225" y="1513525"/>
            <a:ext cx="5880300" cy="11598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en" sz="3600" dirty="0">
                <a:solidFill>
                  <a:srgbClr val="2F3848"/>
                </a:solidFill>
              </a:rPr>
              <a:t>2.La parabola del </a:t>
            </a:r>
            <a:r>
              <a:rPr lang="en" sz="3600" dirty="0" err="1">
                <a:solidFill>
                  <a:srgbClr val="2F3848"/>
                </a:solidFill>
              </a:rPr>
              <a:t>masso</a:t>
            </a:r>
            <a:r>
              <a:rPr lang="en" sz="3600" dirty="0">
                <a:solidFill>
                  <a:srgbClr val="2F3848"/>
                </a:solidFill>
              </a:rPr>
              <a:t>: </a:t>
            </a:r>
            <a:r>
              <a:rPr lang="en" sz="3600" dirty="0" err="1">
                <a:solidFill>
                  <a:srgbClr val="2F3848"/>
                </a:solidFill>
              </a:rPr>
              <a:t>l’organizzazione</a:t>
            </a:r>
            <a:r>
              <a:rPr lang="en" sz="3600" dirty="0">
                <a:solidFill>
                  <a:srgbClr val="2F3848"/>
                </a:solidFill>
              </a:rPr>
              <a:t> come </a:t>
            </a:r>
            <a:r>
              <a:rPr lang="en-GB" sz="3600" dirty="0">
                <a:solidFill>
                  <a:srgbClr val="2F3848"/>
                </a:solidFill>
              </a:rPr>
              <a:t>s</a:t>
            </a:r>
            <a:r>
              <a:rPr lang="en" sz="3600" dirty="0" err="1">
                <a:solidFill>
                  <a:srgbClr val="2F3848"/>
                </a:solidFill>
              </a:rPr>
              <a:t>istema</a:t>
            </a:r>
            <a:r>
              <a:rPr lang="en" sz="3600" dirty="0">
                <a:solidFill>
                  <a:srgbClr val="2F3848"/>
                </a:solidFill>
              </a:rPr>
              <a:t> </a:t>
            </a:r>
            <a:r>
              <a:rPr lang="en" sz="3600" dirty="0" err="1">
                <a:solidFill>
                  <a:srgbClr val="2F3848"/>
                </a:solidFill>
              </a:rPr>
              <a:t>cooperativo</a:t>
            </a:r>
            <a:endParaRPr sz="3600" dirty="0">
              <a:solidFill>
                <a:srgbClr val="2F3848"/>
              </a:solidFill>
            </a:endParaRPr>
          </a:p>
        </p:txBody>
      </p:sp>
      <p:sp>
        <p:nvSpPr>
          <p:cNvPr id="111" name="Google Shape;111;p18"/>
          <p:cNvSpPr txBox="1">
            <a:spLocks noGrp="1"/>
          </p:cNvSpPr>
          <p:nvPr>
            <p:ph type="subTitle" idx="1"/>
          </p:nvPr>
        </p:nvSpPr>
        <p:spPr>
          <a:xfrm>
            <a:off x="854250" y="2941700"/>
            <a:ext cx="4738500" cy="7455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3716101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11C8D9-4972-6B43-BBF3-400B0F9A95F2}"/>
              </a:ext>
            </a:extLst>
          </p:cNvPr>
          <p:cNvSpPr>
            <a:spLocks noGrp="1"/>
          </p:cNvSpPr>
          <p:nvPr>
            <p:ph type="title"/>
          </p:nvPr>
        </p:nvSpPr>
        <p:spPr/>
        <p:txBody>
          <a:bodyPr/>
          <a:lstStyle/>
          <a:p>
            <a:r>
              <a:rPr lang="it-IT" sz="2200" dirty="0"/>
              <a:t>La parabola del masso</a:t>
            </a:r>
          </a:p>
        </p:txBody>
      </p:sp>
      <p:sp>
        <p:nvSpPr>
          <p:cNvPr id="3" name="Text Placeholder 2">
            <a:extLst>
              <a:ext uri="{FF2B5EF4-FFF2-40B4-BE49-F238E27FC236}">
                <a16:creationId xmlns:a16="http://schemas.microsoft.com/office/drawing/2014/main" id="{70FF894F-E49D-654A-8B5B-39C42A21349E}"/>
              </a:ext>
            </a:extLst>
          </p:cNvPr>
          <p:cNvSpPr>
            <a:spLocks noGrp="1"/>
          </p:cNvSpPr>
          <p:nvPr>
            <p:ph type="body" idx="1"/>
          </p:nvPr>
        </p:nvSpPr>
        <p:spPr>
          <a:xfrm>
            <a:off x="753150" y="947951"/>
            <a:ext cx="7637700" cy="3725700"/>
          </a:xfrm>
        </p:spPr>
        <p:txBody>
          <a:bodyPr/>
          <a:lstStyle/>
          <a:p>
            <a:r>
              <a:rPr lang="it-IT" sz="2200" dirty="0"/>
              <a:t>Il problema a cui Barnard cerca di dare risposta è squisitamente teorico: come è possibile che persone con una loro vita, con dei loro interessi privati, che non si conoscono e che non hanno nulla a che fare con gli scopi di una data organizzazione, decidano a un certo momento </a:t>
            </a:r>
            <a:r>
              <a:rPr lang="it-IT" sz="2200" dirty="0" err="1"/>
              <a:t>dí</a:t>
            </a:r>
            <a:r>
              <a:rPr lang="it-IT" sz="2200" dirty="0"/>
              <a:t> impegnare il loro tempo e le loro energie per il raggiungimento di quegli scopi? </a:t>
            </a:r>
          </a:p>
          <a:p>
            <a:r>
              <a:rPr lang="it-IT" sz="2200" dirty="0"/>
              <a:t>Dipende solo dalla retribuzione e da altri eventuali vantaggi?</a:t>
            </a:r>
          </a:p>
          <a:p>
            <a:r>
              <a:rPr lang="it-IT" sz="2200" dirty="0"/>
              <a:t>La domanda vale per tutte le organizzazioni (politiche, economiche, culturali, religiosi, militari…)	</a:t>
            </a:r>
          </a:p>
        </p:txBody>
      </p:sp>
      <p:sp>
        <p:nvSpPr>
          <p:cNvPr id="4" name="Slide Number Placeholder 3">
            <a:extLst>
              <a:ext uri="{FF2B5EF4-FFF2-40B4-BE49-F238E27FC236}">
                <a16:creationId xmlns:a16="http://schemas.microsoft.com/office/drawing/2014/main" id="{EAB39A04-7052-8445-AEFD-E3DD841F2821}"/>
              </a:ext>
            </a:extLst>
          </p:cNvPr>
          <p:cNvSpPr>
            <a:spLocks noGrp="1"/>
          </p:cNvSpPr>
          <p:nvPr>
            <p:ph type="sldNum" idx="12"/>
          </p:nvPr>
        </p:nvSpPr>
        <p:spPr/>
        <p:txBody>
          <a:bodyPr/>
          <a:lstStyle/>
          <a:p>
            <a:pPr marL="0" lvl="0" indent="0" algn="ctr" rtl="0">
              <a:spcBef>
                <a:spcPts val="0"/>
              </a:spcBef>
              <a:spcAft>
                <a:spcPts val="0"/>
              </a:spcAft>
              <a:buNone/>
            </a:pPr>
            <a:fld id="{00000000-1234-1234-1234-123412341234}" type="slidenum">
              <a:rPr lang="en" smtClean="0"/>
              <a:t>9</a:t>
            </a:fld>
            <a:endParaRPr lang="en"/>
          </a:p>
        </p:txBody>
      </p:sp>
    </p:spTree>
    <p:extLst>
      <p:ext uri="{BB962C8B-B14F-4D97-AF65-F5344CB8AC3E}">
        <p14:creationId xmlns:p14="http://schemas.microsoft.com/office/powerpoint/2010/main" val="3947966921"/>
      </p:ext>
    </p:extLst>
  </p:cSld>
  <p:clrMapOvr>
    <a:masterClrMapping/>
  </p:clrMapOvr>
</p:sld>
</file>

<file path=ppt/theme/theme1.xml><?xml version="1.0" encoding="utf-8"?>
<a:theme xmlns:a="http://schemas.openxmlformats.org/drawingml/2006/main" name="Benedick template">
  <a:themeElements>
    <a:clrScheme name="Custom 347">
      <a:dk1>
        <a:srgbClr val="2F3848"/>
      </a:dk1>
      <a:lt1>
        <a:srgbClr val="FFFFFF"/>
      </a:lt1>
      <a:dk2>
        <a:srgbClr val="6A717C"/>
      </a:dk2>
      <a:lt2>
        <a:srgbClr val="EFEFEF"/>
      </a:lt2>
      <a:accent1>
        <a:srgbClr val="00C5B9"/>
      </a:accent1>
      <a:accent2>
        <a:srgbClr val="6CF3CE"/>
      </a:accent2>
      <a:accent3>
        <a:srgbClr val="F05768"/>
      </a:accent3>
      <a:accent4>
        <a:srgbClr val="FD8E80"/>
      </a:accent4>
      <a:accent5>
        <a:srgbClr val="2F3848"/>
      </a:accent5>
      <a:accent6>
        <a:srgbClr val="6A717C"/>
      </a:accent6>
      <a:hlink>
        <a:srgbClr val="0097A3"/>
      </a:hlink>
      <a:folHlink>
        <a:srgbClr val="6611CC"/>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o" ma:contentTypeID="0x010100C1D5FCF5B64C354FB92999EFD1A77C7A" ma:contentTypeVersion="2" ma:contentTypeDescription="Creare un nuovo documento." ma:contentTypeScope="" ma:versionID="d4fa99e6d91682ea719e7982ce33084f">
  <xsd:schema xmlns:xsd="http://www.w3.org/2001/XMLSchema" xmlns:xs="http://www.w3.org/2001/XMLSchema" xmlns:p="http://schemas.microsoft.com/office/2006/metadata/properties" xmlns:ns2="611b50a5-24d2-421e-8e8d-981ee1a47357" targetNamespace="http://schemas.microsoft.com/office/2006/metadata/properties" ma:root="true" ma:fieldsID="1e9f69d172dad2471dbc282f96c174d5" ns2:_="">
    <xsd:import namespace="611b50a5-24d2-421e-8e8d-981ee1a47357"/>
    <xsd:element name="properties">
      <xsd:complexType>
        <xsd:sequence>
          <xsd:element name="documentManagement">
            <xsd:complexType>
              <xsd:all>
                <xsd:element ref="ns2:MediaServiceMetadata" minOccurs="0"/>
                <xsd:element ref="ns2: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11b50a5-24d2-421e-8e8d-981ee1a4735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ipo di contenuto"/>
        <xsd:element ref="dc:title" minOccurs="0" maxOccurs="1" ma:index="4" ma:displayName="Titolo"/>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9739BED0-3AE8-4879-AD03-0B31F0474C5A}"/>
</file>

<file path=customXml/itemProps2.xml><?xml version="1.0" encoding="utf-8"?>
<ds:datastoreItem xmlns:ds="http://schemas.openxmlformats.org/officeDocument/2006/customXml" ds:itemID="{6E47CD16-A3D3-4CB6-88CF-F79D52AB5B37}"/>
</file>

<file path=customXml/itemProps3.xml><?xml version="1.0" encoding="utf-8"?>
<ds:datastoreItem xmlns:ds="http://schemas.openxmlformats.org/officeDocument/2006/customXml" ds:itemID="{AE9101A0-DF61-405F-9CBF-E3A99340D7F9}"/>
</file>

<file path=docProps/app.xml><?xml version="1.0" encoding="utf-8"?>
<Properties xmlns="http://schemas.openxmlformats.org/officeDocument/2006/extended-properties" xmlns:vt="http://schemas.openxmlformats.org/officeDocument/2006/docPropsVTypes">
  <TotalTime>127</TotalTime>
  <Words>1797</Words>
  <Application>Microsoft Macintosh PowerPoint</Application>
  <PresentationFormat>On-screen Show (16:9)</PresentationFormat>
  <Paragraphs>106</Paragraphs>
  <Slides>24</Slides>
  <Notes>11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24</vt:i4>
      </vt:variant>
    </vt:vector>
  </HeadingPairs>
  <TitlesOfParts>
    <vt:vector size="27" baseType="lpstr">
      <vt:lpstr>Source Sans Pro</vt:lpstr>
      <vt:lpstr>Arial</vt:lpstr>
      <vt:lpstr>Benedick template</vt:lpstr>
      <vt:lpstr>Le organizzazioni come sistemi cooperativi: Barnard</vt:lpstr>
      <vt:lpstr>1.Oltre l’organizzazione puramente formale  e razionale</vt:lpstr>
      <vt:lpstr>L’organizzazione puramente razionale e formale</vt:lpstr>
      <vt:lpstr>Barnard: oltre l’organizzazione puramente razionale e formale</vt:lpstr>
      <vt:lpstr>Barnard: oltre l’organizzazione puramente razionale e formale</vt:lpstr>
      <vt:lpstr>Barnard: oltre l’organizzazione puramente razionale e formale</vt:lpstr>
      <vt:lpstr>Barnard: oltre l’organizzazione puramente razionale e formale</vt:lpstr>
      <vt:lpstr>2.La parabola del masso: l’organizzazione come sistema cooperativo</vt:lpstr>
      <vt:lpstr>La parabola del masso</vt:lpstr>
      <vt:lpstr>La parabola del masso</vt:lpstr>
      <vt:lpstr>La parabola del masso</vt:lpstr>
      <vt:lpstr>La parabola del masso: cosa ci insegna</vt:lpstr>
      <vt:lpstr>3. Efficacia ed efficienza</vt:lpstr>
      <vt:lpstr>Personalità organizzativa e personalità individuale</vt:lpstr>
      <vt:lpstr>Efficacia ed efficienza come dimensioni dell’azione organizzativa</vt:lpstr>
      <vt:lpstr>Efficacia ed efficienza non sempre connesse, anzi.</vt:lpstr>
      <vt:lpstr>Sistema cooperativo efficace ed efficiente è difficile…</vt:lpstr>
      <vt:lpstr>4. La fondazione soggettiva del valore e la «solvenza» del sistema cooperativo</vt:lpstr>
      <vt:lpstr>Tre importanti aspetti dell’approccio di Barnard</vt:lpstr>
      <vt:lpstr>5. Esercizio di autorità e area di «indifferenza»</vt:lpstr>
      <vt:lpstr>Autorità e area di indifferenza.  </vt:lpstr>
      <vt:lpstr>Più è ampia l’efficienza dell’organizzazione, nel senso di Barnard, maggiore è l’area di indifferenza, e quindi maggiore è la propensione a eseguire gli ordini.</vt:lpstr>
      <vt:lpstr>6. Le funzioni del dirigente e la sua personalità</vt:lpstr>
      <vt:lpstr>Il dirigente in grigio</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 organizzazioni come sistemi cooperativi</dc:title>
  <cp:lastModifiedBy>Mattia Zulianello</cp:lastModifiedBy>
  <cp:revision>12</cp:revision>
  <dcterms:modified xsi:type="dcterms:W3CDTF">2021-10-29T08:58:50Z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0x010100C1D5FCF5B64C354FB92999EFD1A77C7A</vt:lpwstr>
  </property>
</Properties>
</file>