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4"/>
  </p:sldMasterIdLst>
  <p:notesMasterIdLst>
    <p:notesMasterId r:id="rId7"/>
  </p:notesMasterIdLst>
  <p:sldIdLst>
    <p:sldId id="256" r:id="rId5"/>
    <p:sldId id="257" r:id="rId6"/>
  </p:sldIdLst>
  <p:sldSz cx="9144000" cy="5143500" type="screen16x9"/>
  <p:notesSz cx="6858000" cy="9144000"/>
  <p:embeddedFontLst>
    <p:embeddedFont>
      <p:font typeface="Source Sans Pro" panose="020B0503030403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4677A-1CBE-4A08-8090-B2296E0A4CA9}" v="1" dt="2021-11-12T19:44:01.372"/>
    <p1510:client id="{7AB6FE60-921B-4362-855F-C68B186F9921}" v="4" dt="2021-11-12T19:35:39.111"/>
    <p1510:client id="{9559F5DA-8480-449B-906B-492970A007D8}" v="1" dt="2021-11-12T19:45:50.757"/>
  </p1510:revLst>
</p1510:revInfo>
</file>

<file path=ppt/tableStyles.xml><?xml version="1.0" encoding="utf-8"?>
<a:tblStyleLst xmlns:a="http://schemas.openxmlformats.org/drawingml/2006/main" def="{5DB2AE32-5F83-4F36-B0C4-EC3A7E9488D7}">
  <a:tblStyle styleId="{5DB2AE32-5F83-4F36-B0C4-EC3A7E9488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07BAB3E-7E30-4776-B4C8-C32909BA5FB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1"/>
    <p:restoredTop sz="95204"/>
  </p:normalViewPr>
  <p:slideViewPr>
    <p:cSldViewPr snapToGrid="0" snapToObjects="1">
      <p:cViewPr varScale="1">
        <p:scale>
          <a:sx n="129" d="100"/>
          <a:sy n="129" d="100"/>
        </p:scale>
        <p:origin x="3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LIANELLO MATTIA" userId="S::34753@ds.units.it::528d51dd-d01a-40ca-b6f4-4afeb984b8a7" providerId="AD" clId="Web-{9559F5DA-8480-449B-906B-492970A007D8}"/>
    <pc:docChg chg="addSld">
      <pc:chgData name="ZULIANELLO MATTIA" userId="S::34753@ds.units.it::528d51dd-d01a-40ca-b6f4-4afeb984b8a7" providerId="AD" clId="Web-{9559F5DA-8480-449B-906B-492970A007D8}" dt="2021-11-12T19:45:50.757" v="0"/>
      <pc:docMkLst>
        <pc:docMk/>
      </pc:docMkLst>
      <pc:sldChg chg="add">
        <pc:chgData name="ZULIANELLO MATTIA" userId="S::34753@ds.units.it::528d51dd-d01a-40ca-b6f4-4afeb984b8a7" providerId="AD" clId="Web-{9559F5DA-8480-449B-906B-492970A007D8}" dt="2021-11-12T19:45:50.757" v="0"/>
        <pc:sldMkLst>
          <pc:docMk/>
          <pc:sldMk cId="3716132" sldId="257"/>
        </pc:sldMkLst>
      </pc:sldChg>
      <pc:sldMasterChg chg="addSldLayout">
        <pc:chgData name="ZULIANELLO MATTIA" userId="S::34753@ds.units.it::528d51dd-d01a-40ca-b6f4-4afeb984b8a7" providerId="AD" clId="Web-{9559F5DA-8480-449B-906B-492970A007D8}" dt="2021-11-12T19:45:50.757" v="0"/>
        <pc:sldMasterMkLst>
          <pc:docMk/>
          <pc:sldMasterMk cId="0" sldId="2147483661"/>
        </pc:sldMasterMkLst>
        <pc:sldLayoutChg chg="add">
          <pc:chgData name="ZULIANELLO MATTIA" userId="S::34753@ds.units.it::528d51dd-d01a-40ca-b6f4-4afeb984b8a7" providerId="AD" clId="Web-{9559F5DA-8480-449B-906B-492970A007D8}" dt="2021-11-12T19:45:50.757" v="0"/>
          <pc:sldLayoutMkLst>
            <pc:docMk/>
            <pc:sldMasterMk cId="0" sldId="2147483661"/>
            <pc:sldLayoutMk cId="0" sldId="2147483649"/>
          </pc:sldLayoutMkLst>
        </pc:sldLayoutChg>
      </pc:sldMasterChg>
    </pc:docChg>
  </pc:docChgLst>
  <pc:docChgLst>
    <pc:chgData name="ZULIANELLO MATTIA" userId="S::34753@ds.units.it::528d51dd-d01a-40ca-b6f4-4afeb984b8a7" providerId="AD" clId="Web-{7AB6FE60-921B-4362-855F-C68B186F9921}"/>
    <pc:docChg chg="modSld">
      <pc:chgData name="ZULIANELLO MATTIA" userId="S::34753@ds.units.it::528d51dd-d01a-40ca-b6f4-4afeb984b8a7" providerId="AD" clId="Web-{7AB6FE60-921B-4362-855F-C68B186F9921}" dt="2021-11-12T19:35:39.111" v="3" actId="20577"/>
      <pc:docMkLst>
        <pc:docMk/>
      </pc:docMkLst>
      <pc:sldChg chg="modSp">
        <pc:chgData name="ZULIANELLO MATTIA" userId="S::34753@ds.units.it::528d51dd-d01a-40ca-b6f4-4afeb984b8a7" providerId="AD" clId="Web-{7AB6FE60-921B-4362-855F-C68B186F9921}" dt="2021-11-12T19:35:39.111" v="3" actId="20577"/>
        <pc:sldMkLst>
          <pc:docMk/>
          <pc:sldMk cId="3529953623" sldId="386"/>
        </pc:sldMkLst>
        <pc:spChg chg="mod">
          <ac:chgData name="ZULIANELLO MATTIA" userId="S::34753@ds.units.it::528d51dd-d01a-40ca-b6f4-4afeb984b8a7" providerId="AD" clId="Web-{7AB6FE60-921B-4362-855F-C68B186F9921}" dt="2021-11-12T19:35:39.111" v="3" actId="20577"/>
          <ac:spMkLst>
            <pc:docMk/>
            <pc:sldMk cId="3529953623" sldId="386"/>
            <ac:spMk id="3" creationId="{3E0F521C-00A4-C44A-91F6-D6C2DCD30FB7}"/>
          </ac:spMkLst>
        </pc:spChg>
      </pc:sldChg>
    </pc:docChg>
  </pc:docChgLst>
  <pc:docChgLst>
    <pc:chgData name="ZULIANELLO MATTIA" userId="S::34753@ds.units.it::528d51dd-d01a-40ca-b6f4-4afeb984b8a7" providerId="AD" clId="Web-{1AD4677A-1CBE-4A08-8090-B2296E0A4CA9}"/>
    <pc:docChg chg="delSld">
      <pc:chgData name="ZULIANELLO MATTIA" userId="S::34753@ds.units.it::528d51dd-d01a-40ca-b6f4-4afeb984b8a7" providerId="AD" clId="Web-{1AD4677A-1CBE-4A08-8090-B2296E0A4CA9}" dt="2021-11-12T19:44:01.372" v="0"/>
      <pc:docMkLst>
        <pc:docMk/>
      </pc:docMkLst>
      <pc:sldChg chg="del">
        <pc:chgData name="ZULIANELLO MATTIA" userId="S::34753@ds.units.it::528d51dd-d01a-40ca-b6f4-4afeb984b8a7" providerId="AD" clId="Web-{1AD4677A-1CBE-4A08-8090-B2296E0A4CA9}" dt="2021-11-12T19:44:01.372" v="0"/>
        <pc:sldMkLst>
          <pc:docMk/>
          <pc:sldMk cId="3529953623" sldId="3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855150" y="1151950"/>
            <a:ext cx="1433700" cy="944700"/>
          </a:xfrm>
          <a:prstGeom prst="wedgeRectCallout">
            <a:avLst>
              <a:gd name="adj1" fmla="val 8366"/>
              <a:gd name="adj2" fmla="val 80819"/>
            </a:avLst>
          </a:prstGeom>
          <a:noFill/>
          <a:ln w="1143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teal">
  <p:cSld name="TITLE_1">
    <p:bg>
      <p:bgPr>
        <a:solidFill>
          <a:schemeClr val="accen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  <a:ln w="1143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1139933" y="2730544"/>
            <a:ext cx="274800" cy="2061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6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32" name="Google Shape;32;p6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6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0050" y="205988"/>
            <a:ext cx="7383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80050" y="1200157"/>
            <a:ext cx="7383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▪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▫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Cos’è una tipologia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B9074-A04C-0245-BFCA-55210C25D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una tipologia?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F521C-00A4-C44A-91F6-D6C2DCD30F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/>
              <a:t>La </a:t>
            </a:r>
            <a:r>
              <a:rPr lang="en-GB" sz="1800" b="1" dirty="0" err="1"/>
              <a:t>tipologia</a:t>
            </a:r>
            <a:r>
              <a:rPr lang="en-GB" sz="1800" b="1" dirty="0"/>
              <a:t> </a:t>
            </a:r>
            <a:r>
              <a:rPr lang="en-GB" sz="1800" dirty="0" err="1"/>
              <a:t>viene</a:t>
            </a:r>
            <a:r>
              <a:rPr lang="en-GB" sz="1800" dirty="0"/>
              <a:t> </a:t>
            </a:r>
            <a:r>
              <a:rPr lang="en-GB" sz="1800" dirty="0" err="1"/>
              <a:t>prodotta</a:t>
            </a:r>
            <a:r>
              <a:rPr lang="en-GB" sz="1800" dirty="0"/>
              <a:t> </a:t>
            </a:r>
            <a:r>
              <a:rPr lang="en-GB" sz="1800" dirty="0" err="1"/>
              <a:t>articolando</a:t>
            </a:r>
            <a:r>
              <a:rPr lang="en-GB" sz="1800" dirty="0"/>
              <a:t> </a:t>
            </a:r>
            <a:r>
              <a:rPr lang="en-GB" sz="1800" dirty="0" err="1"/>
              <a:t>simultaneamente</a:t>
            </a:r>
            <a:r>
              <a:rPr lang="en-GB" sz="1800" dirty="0"/>
              <a:t> due o </a:t>
            </a:r>
            <a:r>
              <a:rPr lang="en-GB" sz="1800" dirty="0" err="1"/>
              <a:t>più</a:t>
            </a:r>
            <a:r>
              <a:rPr lang="en-GB" sz="1800" dirty="0"/>
              <a:t> </a:t>
            </a:r>
            <a:r>
              <a:rPr lang="en-GB" sz="1800" dirty="0" err="1"/>
              <a:t>aspetti</a:t>
            </a:r>
            <a:r>
              <a:rPr lang="en-GB" sz="1800" dirty="0"/>
              <a:t> </a:t>
            </a:r>
            <a:r>
              <a:rPr lang="en-GB" sz="1800" dirty="0" err="1"/>
              <a:t>dell’intensione</a:t>
            </a:r>
            <a:r>
              <a:rPr lang="en-GB" sz="1800" dirty="0"/>
              <a:t> di un </a:t>
            </a:r>
            <a:r>
              <a:rPr lang="en-GB" sz="1800" dirty="0" err="1"/>
              <a:t>concetto</a:t>
            </a:r>
            <a:r>
              <a:rPr lang="en-GB" sz="1800" dirty="0"/>
              <a:t>. In </a:t>
            </a:r>
            <a:r>
              <a:rPr lang="en-GB" sz="1800" dirty="0" err="1"/>
              <a:t>tal</a:t>
            </a:r>
            <a:r>
              <a:rPr lang="en-GB" sz="1800" dirty="0"/>
              <a:t> modo, </a:t>
            </a:r>
            <a:r>
              <a:rPr lang="en-GB" sz="1800" dirty="0" err="1"/>
              <a:t>anziché</a:t>
            </a:r>
            <a:r>
              <a:rPr lang="en-GB" sz="1800" dirty="0"/>
              <a:t> una </a:t>
            </a:r>
            <a:r>
              <a:rPr lang="en-GB" sz="1800" dirty="0" err="1"/>
              <a:t>serie</a:t>
            </a:r>
            <a:r>
              <a:rPr lang="en-GB" sz="1800" dirty="0"/>
              <a:t> </a:t>
            </a:r>
            <a:r>
              <a:rPr lang="en-GB" sz="1800" dirty="0" err="1"/>
              <a:t>unidimensionale</a:t>
            </a:r>
            <a:r>
              <a:rPr lang="en-GB" sz="1800" dirty="0"/>
              <a:t> di </a:t>
            </a:r>
            <a:r>
              <a:rPr lang="en-GB" sz="1800" dirty="0" err="1"/>
              <a:t>classi</a:t>
            </a:r>
            <a:r>
              <a:rPr lang="en-GB" sz="1800" dirty="0"/>
              <a:t>, </a:t>
            </a:r>
            <a:r>
              <a:rPr lang="en-GB" sz="1800" dirty="0" err="1"/>
              <a:t>si</a:t>
            </a:r>
            <a:r>
              <a:rPr lang="en-GB" sz="1800" dirty="0"/>
              <a:t> </a:t>
            </a:r>
            <a:r>
              <a:rPr lang="en-GB" sz="1800" dirty="0" err="1"/>
              <a:t>crea</a:t>
            </a:r>
            <a:r>
              <a:rPr lang="en-GB" sz="1800" dirty="0"/>
              <a:t> un </a:t>
            </a:r>
            <a:r>
              <a:rPr lang="en-GB" sz="1800" dirty="0" err="1"/>
              <a:t>insieme</a:t>
            </a:r>
            <a:r>
              <a:rPr lang="en-GB" sz="1800" dirty="0"/>
              <a:t> </a:t>
            </a:r>
            <a:r>
              <a:rPr lang="en-GB" sz="1800" i="1" dirty="0"/>
              <a:t>n</a:t>
            </a:r>
            <a:r>
              <a:rPr lang="en-GB" sz="1800" dirty="0"/>
              <a:t>-</a:t>
            </a:r>
            <a:r>
              <a:rPr lang="en-GB" sz="1800" dirty="0" err="1"/>
              <a:t>dimensionale</a:t>
            </a:r>
            <a:r>
              <a:rPr lang="en-GB" sz="1800" dirty="0"/>
              <a:t> di tipi. Un </a:t>
            </a:r>
            <a:r>
              <a:rPr lang="en-GB" sz="1800" b="1" dirty="0" err="1"/>
              <a:t>tipo</a:t>
            </a:r>
            <a:r>
              <a:rPr lang="en-GB" sz="1800" dirty="0"/>
              <a:t> </a:t>
            </a:r>
            <a:r>
              <a:rPr lang="en-GB" sz="1800" dirty="0" err="1"/>
              <a:t>è</a:t>
            </a:r>
            <a:r>
              <a:rPr lang="en-GB" sz="1800" dirty="0"/>
              <a:t> </a:t>
            </a:r>
            <a:r>
              <a:rPr lang="en-GB" sz="1800" dirty="0" err="1"/>
              <a:t>pertanto</a:t>
            </a:r>
            <a:r>
              <a:rPr lang="en-GB" sz="1800" dirty="0"/>
              <a:t> un </a:t>
            </a:r>
            <a:r>
              <a:rPr lang="en-GB" sz="1800" dirty="0" err="1"/>
              <a:t>concetto</a:t>
            </a:r>
            <a:r>
              <a:rPr lang="en-GB" sz="1800" dirty="0"/>
              <a:t> la cui </a:t>
            </a:r>
            <a:r>
              <a:rPr lang="en-GB" sz="1800" dirty="0" err="1"/>
              <a:t>estensione</a:t>
            </a:r>
            <a:r>
              <a:rPr lang="en-GB" sz="1800" dirty="0"/>
              <a:t> </a:t>
            </a:r>
            <a:r>
              <a:rPr lang="en-GB" sz="1800" dirty="0" err="1"/>
              <a:t>è</a:t>
            </a:r>
            <a:r>
              <a:rPr lang="en-GB" sz="1800" dirty="0"/>
              <a:t> </a:t>
            </a:r>
            <a:r>
              <a:rPr lang="en-GB" sz="1800" dirty="0" err="1"/>
              <a:t>l’intersezione</a:t>
            </a:r>
            <a:r>
              <a:rPr lang="en-GB" sz="1800" dirty="0"/>
              <a:t> </a:t>
            </a:r>
            <a:r>
              <a:rPr lang="en-GB" sz="1800" dirty="0" err="1"/>
              <a:t>delle</a:t>
            </a:r>
            <a:r>
              <a:rPr lang="en-GB" sz="1800" dirty="0"/>
              <a:t> </a:t>
            </a:r>
            <a:r>
              <a:rPr lang="en-GB" sz="1800" dirty="0" err="1"/>
              <a:t>estensioni</a:t>
            </a:r>
            <a:r>
              <a:rPr lang="en-GB" sz="1800" dirty="0"/>
              <a:t> </a:t>
            </a:r>
            <a:r>
              <a:rPr lang="en-GB" sz="1800" dirty="0" err="1"/>
              <a:t>delle</a:t>
            </a:r>
            <a:r>
              <a:rPr lang="en-GB" sz="1800" dirty="0"/>
              <a:t> </a:t>
            </a:r>
            <a:r>
              <a:rPr lang="en-GB" sz="1800" i="1" dirty="0"/>
              <a:t>n</a:t>
            </a:r>
            <a:r>
              <a:rPr lang="en-GB" sz="1800" dirty="0"/>
              <a:t> </a:t>
            </a:r>
            <a:r>
              <a:rPr lang="en-GB" sz="1800" dirty="0" err="1"/>
              <a:t>classi</a:t>
            </a:r>
            <a:r>
              <a:rPr lang="en-GB" sz="1800" dirty="0"/>
              <a:t> </a:t>
            </a:r>
            <a:r>
              <a:rPr lang="en-GB" sz="1800" dirty="0" err="1"/>
              <a:t>che</a:t>
            </a:r>
            <a:r>
              <a:rPr lang="en-GB" sz="1800" dirty="0"/>
              <a:t> </a:t>
            </a:r>
            <a:r>
              <a:rPr lang="en-GB" sz="1800" dirty="0" err="1"/>
              <a:t>vengono</a:t>
            </a:r>
            <a:r>
              <a:rPr lang="en-GB" sz="1800" dirty="0"/>
              <a:t> combinate per </a:t>
            </a:r>
            <a:r>
              <a:rPr lang="en-GB" sz="1800" dirty="0" err="1"/>
              <a:t>formarlo</a:t>
            </a:r>
            <a:r>
              <a:rPr lang="en-GB" sz="1800" dirty="0"/>
              <a:t>.</a:t>
            </a:r>
          </a:p>
          <a:p>
            <a:r>
              <a:rPr lang="en-GB" sz="1800" dirty="0"/>
              <a:t>I tipi </a:t>
            </a:r>
            <a:r>
              <a:rPr lang="en-GB" sz="1800" dirty="0" err="1"/>
              <a:t>devono</a:t>
            </a:r>
            <a:r>
              <a:rPr lang="en-GB" sz="1800" dirty="0"/>
              <a:t> </a:t>
            </a:r>
            <a:r>
              <a:rPr lang="en-GB" sz="1800" dirty="0" err="1"/>
              <a:t>essere</a:t>
            </a:r>
            <a:r>
              <a:rPr lang="en-GB" sz="1800" dirty="0"/>
              <a:t> </a:t>
            </a:r>
            <a:r>
              <a:rPr lang="en-GB" sz="1800"/>
              <a:t>mutualmente </a:t>
            </a:r>
            <a:r>
              <a:rPr lang="en-GB" sz="1800" dirty="0" err="1"/>
              <a:t>esclusivi</a:t>
            </a:r>
            <a:r>
              <a:rPr lang="en-GB" sz="1800" dirty="0"/>
              <a:t> e </a:t>
            </a:r>
            <a:r>
              <a:rPr lang="en-GB" sz="1800" dirty="0" err="1"/>
              <a:t>complessivamente</a:t>
            </a:r>
            <a:r>
              <a:rPr lang="en-GB" sz="1800" dirty="0"/>
              <a:t> </a:t>
            </a:r>
            <a:r>
              <a:rPr lang="en-GB" sz="1800" dirty="0" err="1"/>
              <a:t>esaustivi</a:t>
            </a:r>
            <a:r>
              <a:rPr lang="en-GB" sz="1800" dirty="0"/>
              <a:t>.</a:t>
            </a:r>
          </a:p>
          <a:p>
            <a:r>
              <a:rPr lang="en-GB" sz="1800" err="1"/>
              <a:t>Esclusività</a:t>
            </a:r>
            <a:r>
              <a:rPr lang="en-GB" sz="1800" dirty="0"/>
              <a:t>: </a:t>
            </a:r>
            <a:r>
              <a:rPr lang="en-GB" sz="1800" err="1"/>
              <a:t>ogni</a:t>
            </a:r>
            <a:r>
              <a:rPr lang="en-GB" sz="1800" dirty="0"/>
              <a:t> </a:t>
            </a:r>
            <a:r>
              <a:rPr lang="en-GB" sz="1800" err="1"/>
              <a:t>caso</a:t>
            </a:r>
            <a:r>
              <a:rPr lang="en-GB" sz="1800" dirty="0"/>
              <a:t> (</a:t>
            </a:r>
            <a:r>
              <a:rPr lang="en-GB" sz="1800" err="1"/>
              <a:t>empirico</a:t>
            </a:r>
            <a:r>
              <a:rPr lang="en-GB" sz="1800" dirty="0"/>
              <a:t> o </a:t>
            </a:r>
            <a:r>
              <a:rPr lang="en-GB" sz="1800" err="1"/>
              <a:t>teorico</a:t>
            </a:r>
            <a:r>
              <a:rPr lang="en-GB" sz="1800" dirty="0"/>
              <a:t>) </a:t>
            </a:r>
            <a:r>
              <a:rPr lang="en-GB" sz="1800" err="1"/>
              <a:t>è</a:t>
            </a:r>
            <a:r>
              <a:rPr lang="en-GB" sz="1800" dirty="0"/>
              <a:t> </a:t>
            </a:r>
            <a:r>
              <a:rPr lang="en-GB" sz="1800" err="1"/>
              <a:t>riconducibile</a:t>
            </a:r>
            <a:r>
              <a:rPr lang="en-GB" sz="1800" dirty="0"/>
              <a:t> a una sola </a:t>
            </a:r>
            <a:r>
              <a:rPr lang="en-GB" sz="1800" err="1"/>
              <a:t>cella</a:t>
            </a:r>
            <a:r>
              <a:rPr lang="en-GB" sz="1800" dirty="0"/>
              <a:t> </a:t>
            </a:r>
            <a:r>
              <a:rPr lang="en-GB" sz="1800" err="1"/>
              <a:t>della</a:t>
            </a:r>
            <a:r>
              <a:rPr lang="en-GB" sz="1800" dirty="0"/>
              <a:t> </a:t>
            </a:r>
            <a:r>
              <a:rPr lang="en-GB" sz="1800"/>
              <a:t>tipologia (cioè a un solo tipo)</a:t>
            </a:r>
            <a:r>
              <a:rPr lang="en-GB" sz="1800" dirty="0"/>
              <a:t>.</a:t>
            </a:r>
          </a:p>
          <a:p>
            <a:r>
              <a:rPr lang="en-GB" sz="1800" err="1"/>
              <a:t>Esaustività</a:t>
            </a:r>
            <a:r>
              <a:rPr lang="en-GB" sz="1800" dirty="0"/>
              <a:t>: tutti </a:t>
            </a:r>
            <a:r>
              <a:rPr lang="en-GB" sz="1800" err="1"/>
              <a:t>i</a:t>
            </a:r>
            <a:r>
              <a:rPr lang="en-GB" sz="1800" dirty="0"/>
              <a:t> </a:t>
            </a:r>
            <a:r>
              <a:rPr lang="en-GB" sz="1800" err="1"/>
              <a:t>casi</a:t>
            </a:r>
            <a:r>
              <a:rPr lang="en-GB" sz="1800" dirty="0"/>
              <a:t> (</a:t>
            </a:r>
            <a:r>
              <a:rPr lang="en-GB" sz="1800" err="1"/>
              <a:t>empirici</a:t>
            </a:r>
            <a:r>
              <a:rPr lang="en-GB" sz="1800" dirty="0"/>
              <a:t> o </a:t>
            </a:r>
            <a:r>
              <a:rPr lang="en-GB" sz="1800" err="1"/>
              <a:t>teorici</a:t>
            </a:r>
            <a:r>
              <a:rPr lang="en-GB" sz="1800" dirty="0"/>
              <a:t>) </a:t>
            </a:r>
            <a:r>
              <a:rPr lang="en-GB" sz="1800" err="1"/>
              <a:t>sono</a:t>
            </a:r>
            <a:r>
              <a:rPr lang="en-GB" sz="1800" dirty="0"/>
              <a:t> </a:t>
            </a:r>
            <a:r>
              <a:rPr lang="en-GB" sz="1800" err="1"/>
              <a:t>riconducibili</a:t>
            </a:r>
            <a:r>
              <a:rPr lang="en-GB" sz="1800" dirty="0"/>
              <a:t> a una </a:t>
            </a:r>
            <a:r>
              <a:rPr lang="en-GB" sz="1800" err="1"/>
              <a:t>cella</a:t>
            </a:r>
            <a:r>
              <a:rPr lang="en-GB" sz="1800" dirty="0"/>
              <a:t> </a:t>
            </a:r>
            <a:r>
              <a:rPr lang="en-GB" sz="1800" err="1"/>
              <a:t>della</a:t>
            </a:r>
            <a:r>
              <a:rPr lang="en-GB" sz="1800" dirty="0"/>
              <a:t> </a:t>
            </a:r>
            <a:r>
              <a:rPr lang="en-GB" sz="1800"/>
              <a:t>tipologia (cioè trovano una collocazione)</a:t>
            </a:r>
            <a:r>
              <a:rPr lang="en-GB" sz="1800" dirty="0"/>
              <a:t>. </a:t>
            </a:r>
            <a:endParaRPr lang="it-IT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79226-535F-2649-98F3-53E9F8302C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6132"/>
      </p:ext>
    </p:extLst>
  </p:cSld>
  <p:clrMapOvr>
    <a:masterClrMapping/>
  </p:clrMapOvr>
</p:sld>
</file>

<file path=ppt/theme/theme1.xml><?xml version="1.0" encoding="utf-8"?>
<a:theme xmlns:a="http://schemas.openxmlformats.org/drawingml/2006/main" name="Benedick template">
  <a:themeElements>
    <a:clrScheme name="Custom 347">
      <a:dk1>
        <a:srgbClr val="2F3848"/>
      </a:dk1>
      <a:lt1>
        <a:srgbClr val="FFFFFF"/>
      </a:lt1>
      <a:dk2>
        <a:srgbClr val="6A717C"/>
      </a:dk2>
      <a:lt2>
        <a:srgbClr val="EFEFEF"/>
      </a:lt2>
      <a:accent1>
        <a:srgbClr val="00C5B9"/>
      </a:accent1>
      <a:accent2>
        <a:srgbClr val="6CF3CE"/>
      </a:accent2>
      <a:accent3>
        <a:srgbClr val="F05768"/>
      </a:accent3>
      <a:accent4>
        <a:srgbClr val="FD8E80"/>
      </a:accent4>
      <a:accent5>
        <a:srgbClr val="2F3848"/>
      </a:accent5>
      <a:accent6>
        <a:srgbClr val="6A717C"/>
      </a:accent6>
      <a:hlink>
        <a:srgbClr val="0097A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1D5FCF5B64C354FB92999EFD1A77C7A" ma:contentTypeVersion="2" ma:contentTypeDescription="Creare un nuovo documento." ma:contentTypeScope="" ma:versionID="d4fa99e6d91682ea719e7982ce33084f">
  <xsd:schema xmlns:xsd="http://www.w3.org/2001/XMLSchema" xmlns:xs="http://www.w3.org/2001/XMLSchema" xmlns:p="http://schemas.microsoft.com/office/2006/metadata/properties" xmlns:ns2="611b50a5-24d2-421e-8e8d-981ee1a47357" targetNamespace="http://schemas.microsoft.com/office/2006/metadata/properties" ma:root="true" ma:fieldsID="1e9f69d172dad2471dbc282f96c174d5" ns2:_="">
    <xsd:import namespace="611b50a5-24d2-421e-8e8d-981ee1a473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b50a5-24d2-421e-8e8d-981ee1a473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9ED3D7-8D9A-4055-9DC9-8FC3E8A22D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4917B07-3C3B-4FC3-B9CA-1C945992B9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F2896B-8FB9-4A96-903A-E3E742F6DD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b50a5-24d2-421e-8e8d-981ee1a47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110</Words>
  <Application>Microsoft Office PowerPoint</Application>
  <PresentationFormat>Presentazione su schermo (16:9)</PresentationFormat>
  <Paragraphs>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Benedick template</vt:lpstr>
      <vt:lpstr>Cos’è una tipologia</vt:lpstr>
      <vt:lpstr>Cos’è una tipologia?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modelli di decisione</dc:title>
  <cp:lastModifiedBy>Mattia Zulianello</cp:lastModifiedBy>
  <cp:revision>39</cp:revision>
  <dcterms:modified xsi:type="dcterms:W3CDTF">2021-11-12T19:45:53Z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0x010100C1D5FCF5B64C354FB92999EFD1A77C7A</vt:lpwstr>
  </property>
</Properties>
</file>