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1" r:id="rId4"/>
    <p:sldId id="268" r:id="rId5"/>
    <p:sldId id="257" r:id="rId6"/>
    <p:sldId id="265" r:id="rId7"/>
    <p:sldId id="269" r:id="rId8"/>
    <p:sldId id="258" r:id="rId9"/>
    <p:sldId id="259" r:id="rId10"/>
    <p:sldId id="260" r:id="rId11"/>
    <p:sldId id="270" r:id="rId12"/>
    <p:sldId id="262" r:id="rId13"/>
    <p:sldId id="263" r:id="rId14"/>
    <p:sldId id="264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02" y="432"/>
      </p:cViewPr>
      <p:guideLst>
        <p:guide orient="horz" pos="145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22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760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8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95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37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363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04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59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9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03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218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D0FB-0229-4387-80CA-14E1FA0C9F2D}" type="datetimeFigureOut">
              <a:rPr lang="it-IT" smtClean="0"/>
              <a:t>22/11/2021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ED2C1-FA47-4341-B8D1-8D6093A8925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6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16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775" y="331799"/>
            <a:ext cx="3112851" cy="267510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796" y="384176"/>
            <a:ext cx="3112851" cy="284047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775" y="3424086"/>
            <a:ext cx="3112851" cy="28307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796" y="3359690"/>
            <a:ext cx="3112851" cy="299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2751900"/>
            <a:ext cx="10515600" cy="1325563"/>
          </a:xfrm>
        </p:spPr>
        <p:txBody>
          <a:bodyPr/>
          <a:lstStyle/>
          <a:p>
            <a:r>
              <a:rPr lang="it-IT" dirty="0" smtClean="0"/>
              <a:t>Cassetta 3/B seconda ripetizione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664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000" y="318621"/>
            <a:ext cx="9252000" cy="324064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000" y="3618000"/>
            <a:ext cx="9338549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305915"/>
            <a:ext cx="9315882" cy="3240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7350" y="3562246"/>
            <a:ext cx="1444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4:14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608" y="3545915"/>
            <a:ext cx="9180000" cy="32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40" y="481908"/>
            <a:ext cx="781192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2751900"/>
            <a:ext cx="10515600" cy="1325563"/>
          </a:xfrm>
        </p:spPr>
        <p:txBody>
          <a:bodyPr/>
          <a:lstStyle/>
          <a:p>
            <a:r>
              <a:rPr lang="it-IT" dirty="0" smtClean="0"/>
              <a:t>Cassetta 2/A prima ripetizione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71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738" y="142261"/>
            <a:ext cx="3636000" cy="34597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546" y="126394"/>
            <a:ext cx="3492000" cy="263348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738" y="3785575"/>
            <a:ext cx="3456000" cy="2422032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864" y="3767493"/>
            <a:ext cx="3384000" cy="2504549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56032" y="585216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0.00-2-12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320528" y="585216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4.17-5.14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56032" y="4175760"/>
            <a:ext cx="171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6.08-7.39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37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2751900"/>
            <a:ext cx="10515600" cy="1325563"/>
          </a:xfrm>
        </p:spPr>
        <p:txBody>
          <a:bodyPr/>
          <a:lstStyle/>
          <a:p>
            <a:r>
              <a:rPr lang="it-IT" dirty="0" smtClean="0"/>
              <a:t>Cassetta 1/B insufficienza mitralica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30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918" y="1906033"/>
            <a:ext cx="3492000" cy="304357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424" y="1803950"/>
            <a:ext cx="3456000" cy="311323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99424" y="1685354"/>
            <a:ext cx="152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04:00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488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010" y="1672350"/>
            <a:ext cx="3492000" cy="345423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488861" y="1374458"/>
            <a:ext cx="152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09:26-11.00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210" y="1625342"/>
            <a:ext cx="3564000" cy="30294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35332" y="1343166"/>
            <a:ext cx="152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11.52-12.47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81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2751900"/>
            <a:ext cx="10515600" cy="1325563"/>
          </a:xfrm>
        </p:spPr>
        <p:txBody>
          <a:bodyPr/>
          <a:lstStyle/>
          <a:p>
            <a:r>
              <a:rPr lang="it-IT" dirty="0" smtClean="0"/>
              <a:t>Cassetta 2/B lesioni valvole aortiche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4082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164" y="171450"/>
            <a:ext cx="3190672" cy="32004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798" y="171450"/>
            <a:ext cx="3190672" cy="272374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164" y="3591306"/>
            <a:ext cx="3190672" cy="27140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5619" y="3591306"/>
            <a:ext cx="3112851" cy="244164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9489569" y="6120657"/>
            <a:ext cx="1857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Fino al </a:t>
            </a:r>
            <a:r>
              <a:rPr lang="it-IT" dirty="0" err="1" smtClean="0"/>
              <a:t>min</a:t>
            </a:r>
            <a:r>
              <a:rPr lang="it-IT" dirty="0" smtClean="0"/>
              <a:t> 05:00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56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19" y="2062264"/>
            <a:ext cx="3151762" cy="273347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39696" y="2994649"/>
            <a:ext cx="227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Riprendi al </a:t>
            </a:r>
            <a:r>
              <a:rPr lang="it-IT" dirty="0" err="1" smtClean="0"/>
              <a:t>min</a:t>
            </a:r>
            <a:r>
              <a:rPr lang="it-IT" dirty="0" smtClean="0"/>
              <a:t> 07:53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05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32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Presentazione standard di PowerPoint</vt:lpstr>
      <vt:lpstr>Cassetta 2/A prima ripetizione</vt:lpstr>
      <vt:lpstr>Presentazione standard di PowerPoint</vt:lpstr>
      <vt:lpstr>Cassetta 1/B insufficienza mitralica</vt:lpstr>
      <vt:lpstr>Presentazione standard di PowerPoint</vt:lpstr>
      <vt:lpstr>Presentazione standard di PowerPoint</vt:lpstr>
      <vt:lpstr>Cassetta 2/B lesioni valvole aortiche</vt:lpstr>
      <vt:lpstr>Presentazione standard di PowerPoint</vt:lpstr>
      <vt:lpstr>Presentazione standard di PowerPoint</vt:lpstr>
      <vt:lpstr>Presentazione standard di PowerPoint</vt:lpstr>
      <vt:lpstr>Cassetta 3/B seconda ripetizione</vt:lpstr>
      <vt:lpstr>Presentazione standard di PowerPoint</vt:lpstr>
      <vt:lpstr>Presentazione standard di PowerPoint</vt:lpstr>
      <vt:lpstr>Presentazione standard di PowerPoint</vt:lpstr>
    </vt:vector>
  </TitlesOfParts>
  <Company>ASUITS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 Bernardi</dc:creator>
  <cp:lastModifiedBy>Stella Bernardi</cp:lastModifiedBy>
  <cp:revision>15</cp:revision>
  <dcterms:created xsi:type="dcterms:W3CDTF">2021-11-22T16:43:11Z</dcterms:created>
  <dcterms:modified xsi:type="dcterms:W3CDTF">2021-11-23T16:15:31Z</dcterms:modified>
</cp:coreProperties>
</file>