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12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tangolo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tangolo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tangolo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ttangolo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e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e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e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22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A6DEA-1AD1-4015-8B49-42DA4591F81F}" type="datetimeFigureOut">
              <a:rPr lang="it-IT"/>
              <a:pPr>
                <a:defRPr/>
              </a:pPr>
              <a:t>28/11/21</a:t>
            </a:fld>
            <a:endParaRPr lang="it-IT"/>
          </a:p>
        </p:txBody>
      </p:sp>
      <p:sp>
        <p:nvSpPr>
          <p:cNvPr id="23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4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DEAE5-59F0-404F-AD1D-61AFAB859DB7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F4661-8E9C-43B1-B711-44861FF31BEB}" type="datetimeFigureOut">
              <a:rPr lang="it-IT"/>
              <a:pPr>
                <a:defRPr/>
              </a:pPr>
              <a:t>28/11/21</a:t>
            </a:fld>
            <a:endParaRPr lang="it-IT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25F2A-9404-4520-83B4-2EE8582BEAAB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33E73-F41B-49C8-B8B6-9607BF1D3A40}" type="datetimeFigureOut">
              <a:rPr lang="it-IT"/>
              <a:pPr>
                <a:defRPr/>
              </a:pPr>
              <a:t>28/11/21</a:t>
            </a:fld>
            <a:endParaRPr lang="it-IT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0AA9A-E175-4CB6-990B-517206F874BC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F448C73-095E-4F2A-AD88-DDC36C05B8DD}" type="datetimeFigureOut">
              <a:rPr lang="it-IT"/>
              <a:pPr>
                <a:defRPr/>
              </a:pPr>
              <a:t>28/11/21</a:t>
            </a:fld>
            <a:endParaRPr lang="it-IT"/>
          </a:p>
        </p:txBody>
      </p:sp>
      <p:sp>
        <p:nvSpPr>
          <p:cNvPr id="5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B3B8E59-2A06-4ED0-8E73-ABBE202AE3E1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  <p:sp>
        <p:nvSpPr>
          <p:cNvPr id="6" name="Segnaposto piè di pagina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tangolo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tangolo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tangolo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ettangolo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e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e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e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e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e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0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4A044-F430-40C9-B5F1-15F43E26A889}" type="datetimeFigureOut">
              <a:rPr lang="it-IT"/>
              <a:pPr>
                <a:defRPr/>
              </a:pPr>
              <a:t>28/11/21</a:t>
            </a:fld>
            <a:endParaRPr lang="it-IT"/>
          </a:p>
        </p:txBody>
      </p:sp>
      <p:sp>
        <p:nvSpPr>
          <p:cNvPr id="21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AF96D-EC0E-453E-A5E5-43BD93309F6F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ED34F-9C3A-4E33-B620-69816AB39F61}" type="datetimeFigureOut">
              <a:rPr lang="it-IT"/>
              <a:pPr>
                <a:defRPr/>
              </a:pPr>
              <a:t>28/11/21</a:t>
            </a:fld>
            <a:endParaRPr lang="it-IT"/>
          </a:p>
        </p:txBody>
      </p:sp>
      <p:sp>
        <p:nvSpPr>
          <p:cNvPr id="6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267DB-F385-47A3-8442-6BF8B153C79A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499FC-9FBA-431F-B63E-B3943BFE3D34}" type="datetimeFigureOut">
              <a:rPr lang="it-IT"/>
              <a:pPr>
                <a:defRPr/>
              </a:pPr>
              <a:t>28/11/21</a:t>
            </a:fld>
            <a:endParaRPr lang="it-IT"/>
          </a:p>
        </p:txBody>
      </p:sp>
      <p:sp>
        <p:nvSpPr>
          <p:cNvPr id="8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0AD33-6EB1-463D-B429-BFEB5CCD9BF2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84E232D-DED4-460C-8E91-C60B3451FB8C}" type="datetimeFigureOut">
              <a:rPr lang="it-IT"/>
              <a:pPr>
                <a:defRPr/>
              </a:pPr>
              <a:t>28/11/21</a:t>
            </a:fld>
            <a:endParaRPr lang="it-IT"/>
          </a:p>
        </p:txBody>
      </p:sp>
      <p:sp>
        <p:nvSpPr>
          <p:cNvPr id="4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AE2D739-787C-4200-BFFE-A0524BE7F84D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  <p:sp>
        <p:nvSpPr>
          <p:cNvPr id="5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5C258-72F8-46DB-BDAC-1515C5F67C8F}" type="datetimeFigureOut">
              <a:rPr lang="it-IT"/>
              <a:pPr>
                <a:defRPr/>
              </a:pPr>
              <a:t>28/11/21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2C61A-19C4-49C4-8107-4D9E5B57560A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ttore 1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Connettore 1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ttangolo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e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2" name="Segnaposto data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2F9C29A-5C07-42F2-B84E-AD71F661C4EB}" type="datetimeFigureOut">
              <a:rPr lang="it-IT"/>
              <a:pPr>
                <a:defRPr/>
              </a:pPr>
              <a:t>28/11/21</a:t>
            </a:fld>
            <a:endParaRPr lang="it-IT"/>
          </a:p>
        </p:txBody>
      </p:sp>
      <p:sp>
        <p:nvSpPr>
          <p:cNvPr id="13" name="Segnaposto numero diapositiva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3817814-2AD6-4CD3-B72E-4BDCE7B6FBAB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  <p:sp>
        <p:nvSpPr>
          <p:cNvPr id="14" name="Segnaposto piè di pagina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ttore 1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vale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ttangolo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3ED31A8-A5DD-4065-B0DC-11CE403E48B9}" type="datetimeFigureOut">
              <a:rPr lang="it-IT"/>
              <a:pPr>
                <a:defRPr/>
              </a:pPr>
              <a:t>28/11/21</a:t>
            </a:fld>
            <a:endParaRPr lang="it-IT"/>
          </a:p>
        </p:txBody>
      </p:sp>
      <p:sp>
        <p:nvSpPr>
          <p:cNvPr id="13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99FAFFA-A63D-4E88-B398-504C5C41ED41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  <p:sp>
        <p:nvSpPr>
          <p:cNvPr id="14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028" name="Segnaposto testo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0BCC35-8B16-4A31-80A0-6C4F28646C55}" type="datetimeFigureOut">
              <a:rPr lang="it-IT"/>
              <a:pPr>
                <a:defRPr/>
              </a:pPr>
              <a:t>28/11/21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e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12A087-E130-442A-A62C-39F0864E5FFD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78" r:id="rId4"/>
    <p:sldLayoutId id="2147483679" r:id="rId5"/>
    <p:sldLayoutId id="2147483686" r:id="rId6"/>
    <p:sldLayoutId id="2147483680" r:id="rId7"/>
    <p:sldLayoutId id="2147483687" r:id="rId8"/>
    <p:sldLayoutId id="2147483688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362200" y="571480"/>
            <a:ext cx="6477000" cy="785818"/>
          </a:xfrm>
        </p:spPr>
        <p:txBody>
          <a:bodyPr>
            <a:normAutofit fontScale="90000"/>
          </a:bodyPr>
          <a:lstStyle/>
          <a:p>
            <a:r>
              <a:rPr lang="it-IT" smtClean="0"/>
              <a:t/>
            </a:r>
            <a:br>
              <a:rPr lang="it-IT" smtClean="0"/>
            </a:br>
            <a:r>
              <a:rPr lang="es-MX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sz="2700" i="1" smtClean="0">
                <a:latin typeface="Times New Roman" pitchFamily="18" charset="0"/>
                <a:cs typeface="Times New Roman" pitchFamily="18" charset="0"/>
              </a:rPr>
              <a:t>Amor 77</a:t>
            </a:r>
            <a:r>
              <a:rPr lang="es-MX" sz="2700" smtClean="0">
                <a:latin typeface="Times New Roman" pitchFamily="18" charset="0"/>
                <a:cs typeface="Times New Roman" pitchFamily="18" charset="0"/>
              </a:rPr>
              <a:t>,  Julio Cortázar</a:t>
            </a:r>
            <a:endParaRPr lang="it-IT" sz="270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362200" y="2000241"/>
            <a:ext cx="6705600" cy="3286147"/>
          </a:xfrm>
        </p:spPr>
        <p:txBody>
          <a:bodyPr/>
          <a:lstStyle/>
          <a:p>
            <a:r>
              <a:rPr lang="es-MX" sz="2800" smtClean="0">
                <a:latin typeface="Times New Roman" pitchFamily="18" charset="0"/>
                <a:cs typeface="Times New Roman" pitchFamily="18" charset="0"/>
              </a:rPr>
              <a:t>Y después de todo lo que hacen, se levantan, se bañan, se entalcan, se perfuman, se visten, y así progresivamente van volviendo a ser lo que no son.</a:t>
            </a:r>
            <a:endParaRPr lang="it-IT" sz="2800" smtClean="0">
              <a:latin typeface="Times New Roman" pitchFamily="18" charset="0"/>
              <a:cs typeface="Times New Roman" pitchFamily="18" charset="0"/>
            </a:endParaRPr>
          </a:p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9272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oggia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309</TotalTime>
  <Words>35</Words>
  <Application>Microsoft Macintosh PowerPoint</Application>
  <PresentationFormat>Presentazione su schermo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Loggia</vt:lpstr>
      <vt:lpstr>  Amor 77,  Julio Cortázar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hormiga Marco Denevi (Argentina)</dc:title>
  <dc:creator>betina</dc:creator>
  <cp:lastModifiedBy>Betina</cp:lastModifiedBy>
  <cp:revision>39</cp:revision>
  <dcterms:created xsi:type="dcterms:W3CDTF">2011-04-27T10:41:59Z</dcterms:created>
  <dcterms:modified xsi:type="dcterms:W3CDTF">2021-11-28T17:55:46Z</dcterms:modified>
</cp:coreProperties>
</file>