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108"/>
  </p:normalViewPr>
  <p:slideViewPr>
    <p:cSldViewPr>
      <p:cViewPr varScale="1">
        <p:scale>
          <a:sx n="115" d="100"/>
          <a:sy n="115" d="100"/>
        </p:scale>
        <p:origin x="1560"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8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8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8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8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107504" y="1052737"/>
            <a:ext cx="9036496"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4289</TotalTime>
  <Words>941</Words>
  <Application>Microsoft Macintosh PowerPoint</Application>
  <PresentationFormat>Presentazione su schermo (4:3)</PresentationFormat>
  <Paragraphs>131</Paragraphs>
  <Slides>30</Slides>
  <Notes>24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30</vt:i4>
      </vt:variant>
    </vt:vector>
  </HeadingPairs>
  <TitlesOfParts>
    <vt:vector size="42" baseType="lpstr">
      <vt:lpstr>Microsoft YaHei</vt:lpstr>
      <vt:lpstr>Arial</vt:lpstr>
      <vt:lpstr>Arial Black</vt:lpstr>
      <vt:lpstr>Chalkboard SE</vt:lpstr>
      <vt:lpstr>Chalkduster</vt:lpstr>
      <vt:lpstr>Comic Sans MS</vt:lpstr>
      <vt:lpstr>Copperplate Gothic Bold</vt:lpstr>
      <vt:lpstr>Gurmukhi MN</vt:lpstr>
      <vt:lpstr>Lucida Sans Unicode</vt:lpstr>
      <vt:lpstr>Times New Roman</vt:lpstr>
      <vt:lpstr>Wingdings</vt:lpstr>
      <vt:lpstr>Tema di Office</vt:lpstr>
      <vt:lpstr>SISTEMA NERVOSO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211</cp:revision>
  <cp:lastPrinted>2019-11-18T16:33:40Z</cp:lastPrinted>
  <dcterms:created xsi:type="dcterms:W3CDTF">2000-11-14T19:49:23Z</dcterms:created>
  <dcterms:modified xsi:type="dcterms:W3CDTF">2021-12-01T16:44:43Z</dcterms:modified>
</cp:coreProperties>
</file>