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689" y="3388458"/>
            <a:ext cx="3352308" cy="689656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48971"/>
            <a:ext cx="2950470" cy="9237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4330" y="3120417"/>
            <a:ext cx="8837930" cy="164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600" b="0" i="0">
                <a:solidFill>
                  <a:srgbClr val="1A20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8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50" b="0" i="0">
                <a:solidFill>
                  <a:srgbClr val="1A20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50" b="0" i="0">
                <a:solidFill>
                  <a:srgbClr val="1A20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50" b="0" i="0">
                <a:solidFill>
                  <a:srgbClr val="1A20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2240" y="2894763"/>
            <a:ext cx="454469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450" b="0" i="0">
                <a:solidFill>
                  <a:srgbClr val="1A20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ekundarschul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11" y="751119"/>
            <a:ext cx="17453758" cy="87746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75" dirty="0"/>
              <a:t>S</a:t>
            </a:r>
            <a:r>
              <a:rPr spc="-1285" dirty="0"/>
              <a:t>C</a:t>
            </a:r>
            <a:r>
              <a:rPr spc="-1560" dirty="0"/>
              <a:t>H</a:t>
            </a:r>
            <a:r>
              <a:rPr spc="-2060" dirty="0"/>
              <a:t>U</a:t>
            </a:r>
            <a:r>
              <a:rPr spc="-960" dirty="0"/>
              <a:t>L</a:t>
            </a:r>
            <a:r>
              <a:rPr spc="-34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4294" y="4377342"/>
            <a:ext cx="2460625" cy="1924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450" spc="-2060" dirty="0">
                <a:solidFill>
                  <a:srgbClr val="1A2026"/>
                </a:solidFill>
                <a:latin typeface="Trebuchet MS"/>
                <a:cs typeface="Trebuchet MS"/>
              </a:rPr>
              <a:t>U</a:t>
            </a:r>
            <a:r>
              <a:rPr sz="12450" spc="-1735" dirty="0">
                <a:solidFill>
                  <a:srgbClr val="1A2026"/>
                </a:solidFill>
                <a:latin typeface="Trebuchet MS"/>
                <a:cs typeface="Trebuchet MS"/>
              </a:rPr>
              <a:t>N</a:t>
            </a:r>
            <a:r>
              <a:rPr sz="12450" spc="-705" dirty="0">
                <a:solidFill>
                  <a:srgbClr val="1A2026"/>
                </a:solidFill>
                <a:latin typeface="Trebuchet MS"/>
                <a:cs typeface="Trebuchet MS"/>
              </a:rPr>
              <a:t>D</a:t>
            </a:r>
            <a:endParaRPr sz="124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4873" y="5859920"/>
            <a:ext cx="5519420" cy="298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450" spc="-1040" dirty="0">
                <a:solidFill>
                  <a:srgbClr val="1A2026"/>
                </a:solidFill>
                <a:latin typeface="Trebuchet MS"/>
                <a:cs typeface="Trebuchet MS"/>
              </a:rPr>
              <a:t>STU</a:t>
            </a:r>
            <a:r>
              <a:rPr lang="de-DE" sz="12450" spc="-1040" dirty="0">
                <a:solidFill>
                  <a:srgbClr val="1A2026"/>
                </a:solidFill>
                <a:latin typeface="Trebuchet MS"/>
                <a:cs typeface="Trebuchet MS"/>
              </a:rPr>
              <a:t>D</a:t>
            </a:r>
            <a:r>
              <a:rPr sz="12450" spc="-1040" dirty="0">
                <a:solidFill>
                  <a:srgbClr val="1A2026"/>
                </a:solidFill>
                <a:latin typeface="Trebuchet MS"/>
                <a:cs typeface="Trebuchet MS"/>
              </a:rPr>
              <a:t>IUM</a:t>
            </a:r>
            <a:endParaRPr sz="12450" dirty="0">
              <a:latin typeface="Trebuchet MS"/>
              <a:cs typeface="Trebuchet MS"/>
            </a:endParaRPr>
          </a:p>
          <a:p>
            <a:pPr marL="538480" algn="ctr">
              <a:lnSpc>
                <a:spcPct val="100000"/>
              </a:lnSpc>
              <a:spcBef>
                <a:spcPts val="5320"/>
              </a:spcBef>
            </a:pPr>
            <a:r>
              <a:rPr sz="2500" spc="-185" dirty="0">
                <a:solidFill>
                  <a:srgbClr val="1A2026"/>
                </a:solidFill>
                <a:latin typeface="Trebuchet MS"/>
                <a:cs typeface="Trebuchet MS"/>
              </a:rPr>
              <a:t>S</a:t>
            </a:r>
            <a:r>
              <a:rPr sz="2500" spc="-110" dirty="0">
                <a:solidFill>
                  <a:srgbClr val="1A2026"/>
                </a:solidFill>
                <a:latin typeface="Trebuchet MS"/>
                <a:cs typeface="Trebuchet MS"/>
              </a:rPr>
              <a:t>a</a:t>
            </a:r>
            <a:r>
              <a:rPr sz="2500" spc="45" dirty="0">
                <a:solidFill>
                  <a:srgbClr val="1A2026"/>
                </a:solidFill>
                <a:latin typeface="Trebuchet MS"/>
                <a:cs typeface="Trebuchet MS"/>
              </a:rPr>
              <a:t>r</a:t>
            </a:r>
            <a:r>
              <a:rPr sz="2500" spc="-105" dirty="0">
                <a:solidFill>
                  <a:srgbClr val="1A2026"/>
                </a:solidFill>
                <a:latin typeface="Trebuchet MS"/>
                <a:cs typeface="Trebuchet MS"/>
              </a:rPr>
              <a:t>a</a:t>
            </a:r>
            <a:r>
              <a:rPr sz="2500" spc="1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2500" spc="-265" dirty="0">
                <a:solidFill>
                  <a:srgbClr val="1A2026"/>
                </a:solidFill>
                <a:latin typeface="Trebuchet MS"/>
                <a:cs typeface="Trebuchet MS"/>
              </a:rPr>
              <a:t>C</a:t>
            </a:r>
            <a:r>
              <a:rPr sz="2500" spc="-15" dirty="0">
                <a:solidFill>
                  <a:srgbClr val="1A2026"/>
                </a:solidFill>
                <a:latin typeface="Trebuchet MS"/>
                <a:cs typeface="Trebuchet MS"/>
              </a:rPr>
              <a:t>o</a:t>
            </a:r>
            <a:r>
              <a:rPr sz="2500" spc="-30" dirty="0">
                <a:solidFill>
                  <a:srgbClr val="1A2026"/>
                </a:solidFill>
                <a:latin typeface="Trebuchet MS"/>
                <a:cs typeface="Trebuchet MS"/>
              </a:rPr>
              <a:t>tt</a:t>
            </a:r>
            <a:r>
              <a:rPr sz="2500" spc="-155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2500" spc="1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2500" spc="-45" dirty="0">
                <a:solidFill>
                  <a:srgbClr val="1A2026"/>
                </a:solidFill>
                <a:latin typeface="Trebuchet MS"/>
                <a:cs typeface="Trebuchet MS"/>
              </a:rPr>
              <a:t>u</a:t>
            </a:r>
            <a:r>
              <a:rPr sz="2500" spc="-360" dirty="0">
                <a:solidFill>
                  <a:srgbClr val="1A2026"/>
                </a:solidFill>
                <a:latin typeface="Trebuchet MS"/>
                <a:cs typeface="Trebuchet MS"/>
              </a:rPr>
              <a:t>n</a:t>
            </a:r>
            <a:r>
              <a:rPr sz="2500" spc="-275" dirty="0">
                <a:solidFill>
                  <a:srgbClr val="1A2026"/>
                </a:solidFill>
                <a:latin typeface="Trebuchet MS"/>
                <a:cs typeface="Trebuchet MS"/>
              </a:rPr>
              <a:t>d</a:t>
            </a:r>
            <a:r>
              <a:rPr sz="2500" spc="1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2500" spc="-200" dirty="0">
                <a:solidFill>
                  <a:srgbClr val="1A2026"/>
                </a:solidFill>
                <a:latin typeface="Trebuchet MS"/>
                <a:cs typeface="Trebuchet MS"/>
              </a:rPr>
              <a:t>L</a:t>
            </a:r>
            <a:r>
              <a:rPr sz="2500" spc="-15" dirty="0">
                <a:solidFill>
                  <a:srgbClr val="1A2026"/>
                </a:solidFill>
                <a:latin typeface="Trebuchet MS"/>
                <a:cs typeface="Trebuchet MS"/>
              </a:rPr>
              <a:t>o</a:t>
            </a:r>
            <a:r>
              <a:rPr sz="2500" spc="45" dirty="0">
                <a:solidFill>
                  <a:srgbClr val="1A2026"/>
                </a:solidFill>
                <a:latin typeface="Trebuchet MS"/>
                <a:cs typeface="Trebuchet MS"/>
              </a:rPr>
              <a:t>r</a:t>
            </a:r>
            <a:r>
              <a:rPr sz="2500" spc="-275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r>
              <a:rPr sz="2500" spc="-360" dirty="0">
                <a:solidFill>
                  <a:srgbClr val="1A2026"/>
                </a:solidFill>
                <a:latin typeface="Trebuchet MS"/>
                <a:cs typeface="Trebuchet MS"/>
              </a:rPr>
              <a:t>n</a:t>
            </a:r>
            <a:r>
              <a:rPr sz="2500" spc="-50" dirty="0">
                <a:solidFill>
                  <a:srgbClr val="1A2026"/>
                </a:solidFill>
                <a:latin typeface="Trebuchet MS"/>
                <a:cs typeface="Trebuchet MS"/>
              </a:rPr>
              <a:t>z</a:t>
            </a:r>
            <a:r>
              <a:rPr sz="2500" spc="-10" dirty="0">
                <a:solidFill>
                  <a:srgbClr val="1A2026"/>
                </a:solidFill>
                <a:latin typeface="Trebuchet MS"/>
                <a:cs typeface="Trebuchet MS"/>
              </a:rPr>
              <a:t>o</a:t>
            </a:r>
            <a:r>
              <a:rPr sz="2500" spc="1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2500" spc="-180" dirty="0">
                <a:solidFill>
                  <a:srgbClr val="1A2026"/>
                </a:solidFill>
                <a:latin typeface="Trebuchet MS"/>
                <a:cs typeface="Trebuchet MS"/>
              </a:rPr>
              <a:t>F</a:t>
            </a:r>
            <a:r>
              <a:rPr sz="2500" spc="-160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2500" spc="-325" dirty="0">
                <a:solidFill>
                  <a:srgbClr val="1A2026"/>
                </a:solidFill>
                <a:latin typeface="Trebuchet MS"/>
                <a:cs typeface="Trebuchet MS"/>
              </a:rPr>
              <a:t>c</a:t>
            </a:r>
            <a:r>
              <a:rPr sz="2500" spc="-160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2500" spc="-215" dirty="0">
                <a:solidFill>
                  <a:srgbClr val="1A2026"/>
                </a:solidFill>
                <a:latin typeface="Trebuchet MS"/>
                <a:cs typeface="Trebuchet MS"/>
              </a:rPr>
              <a:t>l</a:t>
            </a:r>
            <a:r>
              <a:rPr sz="2500" spc="-155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0348" y="2508565"/>
            <a:ext cx="386842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b="1" spc="25" dirty="0">
                <a:solidFill>
                  <a:srgbClr val="1A2026"/>
                </a:solidFill>
                <a:latin typeface="Tahoma"/>
                <a:cs typeface="Tahoma"/>
              </a:rPr>
              <a:t>Das</a:t>
            </a:r>
            <a:r>
              <a:rPr sz="2200" b="1" spc="-75" dirty="0">
                <a:solidFill>
                  <a:srgbClr val="1A2026"/>
                </a:solidFill>
                <a:latin typeface="Tahoma"/>
                <a:cs typeface="Tahoma"/>
              </a:rPr>
              <a:t> </a:t>
            </a:r>
            <a:r>
              <a:rPr sz="2200" b="1" spc="50" dirty="0">
                <a:solidFill>
                  <a:srgbClr val="1A2026"/>
                </a:solidFill>
                <a:latin typeface="Tahoma"/>
                <a:cs typeface="Tahoma"/>
              </a:rPr>
              <a:t>deutsche</a:t>
            </a:r>
            <a:r>
              <a:rPr sz="2200" b="1" spc="-75" dirty="0">
                <a:solidFill>
                  <a:srgbClr val="1A2026"/>
                </a:solidFill>
                <a:latin typeface="Tahoma"/>
                <a:cs typeface="Tahoma"/>
              </a:rPr>
              <a:t> </a:t>
            </a:r>
            <a:r>
              <a:rPr sz="2200" b="1" spc="40" dirty="0">
                <a:solidFill>
                  <a:srgbClr val="1A2026"/>
                </a:solidFill>
                <a:latin typeface="Tahoma"/>
                <a:cs typeface="Tahoma"/>
              </a:rPr>
              <a:t>Schulsystem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779" y="2381047"/>
            <a:ext cx="10363199" cy="65853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4" y="9258305"/>
            <a:ext cx="18263904" cy="285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8996" y="3701117"/>
            <a:ext cx="4591050" cy="33718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0" y="3701117"/>
            <a:ext cx="4629149" cy="33718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39851" y="1297797"/>
            <a:ext cx="8682355" cy="867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0" spc="-150" dirty="0">
                <a:solidFill>
                  <a:srgbClr val="2A8C58"/>
                </a:solidFill>
              </a:rPr>
              <a:t>E</a:t>
            </a:r>
            <a:r>
              <a:rPr sz="5500" spc="-695" dirty="0">
                <a:solidFill>
                  <a:srgbClr val="2A8C58"/>
                </a:solidFill>
              </a:rPr>
              <a:t>R</a:t>
            </a:r>
            <a:r>
              <a:rPr sz="5500" spc="-275" dirty="0">
                <a:solidFill>
                  <a:srgbClr val="2A8C58"/>
                </a:solidFill>
              </a:rPr>
              <a:t>A</a:t>
            </a:r>
            <a:r>
              <a:rPr sz="5500" spc="-380" dirty="0">
                <a:solidFill>
                  <a:srgbClr val="2A8C58"/>
                </a:solidFill>
              </a:rPr>
              <a:t>S</a:t>
            </a:r>
            <a:r>
              <a:rPr sz="5500" spc="-409" dirty="0">
                <a:solidFill>
                  <a:srgbClr val="2A8C58"/>
                </a:solidFill>
              </a:rPr>
              <a:t>M</a:t>
            </a:r>
            <a:r>
              <a:rPr sz="5500" spc="-905" dirty="0">
                <a:solidFill>
                  <a:srgbClr val="2A8C58"/>
                </a:solidFill>
              </a:rPr>
              <a:t>U</a:t>
            </a:r>
            <a:r>
              <a:rPr sz="5500" spc="-380" dirty="0">
                <a:solidFill>
                  <a:srgbClr val="2A8C58"/>
                </a:solidFill>
              </a:rPr>
              <a:t>S</a:t>
            </a:r>
            <a:r>
              <a:rPr sz="5500" spc="-1165" dirty="0">
                <a:solidFill>
                  <a:srgbClr val="2A8C58"/>
                </a:solidFill>
              </a:rPr>
              <a:t>:</a:t>
            </a:r>
            <a:r>
              <a:rPr sz="5500" spc="50" dirty="0">
                <a:solidFill>
                  <a:srgbClr val="2A8C58"/>
                </a:solidFill>
              </a:rPr>
              <a:t> </a:t>
            </a:r>
            <a:r>
              <a:rPr sz="5500" spc="-335" dirty="0">
                <a:solidFill>
                  <a:srgbClr val="2A8C58"/>
                </a:solidFill>
              </a:rPr>
              <a:t>i</a:t>
            </a:r>
            <a:r>
              <a:rPr sz="5500" spc="-530" dirty="0">
                <a:solidFill>
                  <a:srgbClr val="2A8C58"/>
                </a:solidFill>
              </a:rPr>
              <a:t>m</a:t>
            </a:r>
            <a:r>
              <a:rPr sz="5500" spc="50" dirty="0">
                <a:solidFill>
                  <a:srgbClr val="2A8C58"/>
                </a:solidFill>
              </a:rPr>
              <a:t> </a:t>
            </a:r>
            <a:r>
              <a:rPr sz="5500" spc="-275" dirty="0">
                <a:solidFill>
                  <a:srgbClr val="2A8C58"/>
                </a:solidFill>
              </a:rPr>
              <a:t>A</a:t>
            </a:r>
            <a:r>
              <a:rPr sz="5500" spc="-70" dirty="0">
                <a:solidFill>
                  <a:srgbClr val="2A8C58"/>
                </a:solidFill>
              </a:rPr>
              <a:t>u</a:t>
            </a:r>
            <a:r>
              <a:rPr sz="5500" spc="395" dirty="0">
                <a:solidFill>
                  <a:srgbClr val="2A8C58"/>
                </a:solidFill>
              </a:rPr>
              <a:t>s</a:t>
            </a:r>
            <a:r>
              <a:rPr sz="5500" spc="-470" dirty="0">
                <a:solidFill>
                  <a:srgbClr val="2A8C58"/>
                </a:solidFill>
              </a:rPr>
              <a:t>l</a:t>
            </a:r>
            <a:r>
              <a:rPr sz="5500" spc="-215" dirty="0">
                <a:solidFill>
                  <a:srgbClr val="2A8C58"/>
                </a:solidFill>
              </a:rPr>
              <a:t>a</a:t>
            </a:r>
            <a:r>
              <a:rPr sz="5500" spc="-770" dirty="0">
                <a:solidFill>
                  <a:srgbClr val="2A8C58"/>
                </a:solidFill>
              </a:rPr>
              <a:t>n</a:t>
            </a:r>
            <a:r>
              <a:rPr sz="5500" spc="-590" dirty="0">
                <a:solidFill>
                  <a:srgbClr val="2A8C58"/>
                </a:solidFill>
              </a:rPr>
              <a:t>d</a:t>
            </a:r>
            <a:r>
              <a:rPr sz="5500" spc="50" dirty="0">
                <a:solidFill>
                  <a:srgbClr val="2A8C58"/>
                </a:solidFill>
              </a:rPr>
              <a:t> </a:t>
            </a:r>
            <a:r>
              <a:rPr sz="5500" spc="395" dirty="0">
                <a:solidFill>
                  <a:srgbClr val="2A8C58"/>
                </a:solidFill>
              </a:rPr>
              <a:t>s</a:t>
            </a:r>
            <a:r>
              <a:rPr sz="5500" spc="-40" dirty="0">
                <a:solidFill>
                  <a:srgbClr val="2A8C58"/>
                </a:solidFill>
              </a:rPr>
              <a:t>t</a:t>
            </a:r>
            <a:r>
              <a:rPr sz="5500" spc="-70" dirty="0">
                <a:solidFill>
                  <a:srgbClr val="2A8C58"/>
                </a:solidFill>
              </a:rPr>
              <a:t>u</a:t>
            </a:r>
            <a:r>
              <a:rPr sz="5500" spc="-595" dirty="0">
                <a:solidFill>
                  <a:srgbClr val="2A8C58"/>
                </a:solidFill>
              </a:rPr>
              <a:t>d</a:t>
            </a:r>
            <a:r>
              <a:rPr sz="5500" spc="-335" dirty="0">
                <a:solidFill>
                  <a:srgbClr val="2A8C58"/>
                </a:solidFill>
              </a:rPr>
              <a:t>i</a:t>
            </a:r>
            <a:r>
              <a:rPr sz="5500" spc="-585" dirty="0">
                <a:solidFill>
                  <a:srgbClr val="2A8C58"/>
                </a:solidFill>
              </a:rPr>
              <a:t>e</a:t>
            </a:r>
            <a:r>
              <a:rPr sz="5500" spc="114" dirty="0">
                <a:solidFill>
                  <a:srgbClr val="2A8C58"/>
                </a:solidFill>
              </a:rPr>
              <a:t>r</a:t>
            </a:r>
            <a:r>
              <a:rPr sz="5500" spc="-585" dirty="0">
                <a:solidFill>
                  <a:srgbClr val="2A8C58"/>
                </a:solidFill>
              </a:rPr>
              <a:t>e</a:t>
            </a:r>
            <a:r>
              <a:rPr sz="5500" spc="-765" dirty="0">
                <a:solidFill>
                  <a:srgbClr val="2A8C58"/>
                </a:solidFill>
              </a:rPr>
              <a:t>n</a:t>
            </a:r>
            <a:endParaRPr sz="5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8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" y="1472058"/>
            <a:ext cx="18263904" cy="77597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01432" y="2540572"/>
            <a:ext cx="455612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 marR="5080" indent="-376555">
              <a:lnSpc>
                <a:spcPct val="100000"/>
              </a:lnSpc>
              <a:spcBef>
                <a:spcPts val="105"/>
              </a:spcBef>
            </a:pPr>
            <a:r>
              <a:rPr sz="6600" spc="-55" dirty="0"/>
              <a:t>Das</a:t>
            </a:r>
            <a:r>
              <a:rPr sz="6600" spc="-5" dirty="0"/>
              <a:t> </a:t>
            </a:r>
            <a:r>
              <a:rPr sz="6600" spc="-385" dirty="0"/>
              <a:t>deutsche </a:t>
            </a:r>
            <a:r>
              <a:rPr sz="6600" spc="-1975" dirty="0"/>
              <a:t> </a:t>
            </a:r>
            <a:r>
              <a:rPr sz="6600" spc="-290" dirty="0"/>
              <a:t>Schulsystem</a:t>
            </a:r>
            <a:endParaRPr sz="6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0539" y="2992588"/>
            <a:ext cx="6511621" cy="3657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95" dirty="0"/>
              <a:t>D</a:t>
            </a:r>
            <a:r>
              <a:rPr spc="-535" dirty="0"/>
              <a:t>A</a:t>
            </a:r>
            <a:r>
              <a:rPr spc="-1470" dirty="0"/>
              <a:t>N</a:t>
            </a:r>
            <a:r>
              <a:rPr spc="-1025" dirty="0"/>
              <a:t>K</a:t>
            </a:r>
            <a:r>
              <a:rPr spc="-285" dirty="0"/>
              <a:t>E</a:t>
            </a:r>
            <a:r>
              <a:rPr spc="95" dirty="0"/>
              <a:t> </a:t>
            </a:r>
            <a:r>
              <a:rPr spc="-725" dirty="0"/>
              <a:t>F</a:t>
            </a:r>
            <a:r>
              <a:rPr spc="-1745" dirty="0"/>
              <a:t>Ü</a:t>
            </a:r>
            <a:r>
              <a:rPr spc="-1335" dirty="0"/>
              <a:t>R</a:t>
            </a:r>
            <a:r>
              <a:rPr spc="95" dirty="0"/>
              <a:t> </a:t>
            </a:r>
            <a:r>
              <a:rPr lang="de-DE" spc="1764" dirty="0"/>
              <a:t>I</a:t>
            </a:r>
            <a:r>
              <a:rPr spc="-1320" dirty="0"/>
              <a:t>H</a:t>
            </a:r>
            <a:r>
              <a:rPr spc="-1340" dirty="0"/>
              <a:t>R</a:t>
            </a:r>
            <a:r>
              <a:rPr spc="-28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0961" y="4387242"/>
            <a:ext cx="9404985" cy="260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0600" spc="-725" dirty="0">
                <a:solidFill>
                  <a:srgbClr val="1A2026"/>
                </a:solidFill>
                <a:latin typeface="Trebuchet MS"/>
                <a:cs typeface="Trebuchet MS"/>
              </a:rPr>
              <a:t>AUFMERKSAMKEIT</a:t>
            </a:r>
            <a:endParaRPr sz="10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00"/>
              </a:spcBef>
            </a:pPr>
            <a:r>
              <a:rPr sz="3900" spc="-200" dirty="0">
                <a:solidFill>
                  <a:srgbClr val="1A2026"/>
                </a:solidFill>
                <a:latin typeface="Trebuchet MS"/>
                <a:cs typeface="Trebuchet MS"/>
              </a:rPr>
              <a:t>Gibt</a:t>
            </a:r>
            <a:r>
              <a:rPr sz="3900" spc="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900" spc="-65" dirty="0">
                <a:solidFill>
                  <a:srgbClr val="1A2026"/>
                </a:solidFill>
                <a:latin typeface="Trebuchet MS"/>
                <a:cs typeface="Trebuchet MS"/>
              </a:rPr>
              <a:t>es</a:t>
            </a:r>
            <a:r>
              <a:rPr sz="3900" spc="10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900" spc="-185" dirty="0">
                <a:solidFill>
                  <a:srgbClr val="1A2026"/>
                </a:solidFill>
                <a:latin typeface="Trebuchet MS"/>
                <a:cs typeface="Trebuchet MS"/>
              </a:rPr>
              <a:t>Fragen?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8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22649" y="3020467"/>
            <a:ext cx="8740775" cy="5038090"/>
            <a:chOff x="8522649" y="3020467"/>
            <a:chExt cx="8740775" cy="5038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649" y="3020467"/>
              <a:ext cx="8740560" cy="5037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5122" y="3620572"/>
              <a:ext cx="6267449" cy="38385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911225"/>
            <a:ext cx="77743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80" dirty="0">
                <a:solidFill>
                  <a:srgbClr val="FFCB2F"/>
                </a:solidFill>
              </a:rPr>
              <a:t>Das</a:t>
            </a:r>
            <a:r>
              <a:rPr sz="9000" dirty="0">
                <a:solidFill>
                  <a:srgbClr val="FFCB2F"/>
                </a:solidFill>
              </a:rPr>
              <a:t> </a:t>
            </a:r>
            <a:r>
              <a:rPr sz="9000" spc="-400" dirty="0">
                <a:solidFill>
                  <a:srgbClr val="FFCB2F"/>
                </a:solidFill>
              </a:rPr>
              <a:t>Schulsystem</a:t>
            </a:r>
            <a:endParaRPr sz="9000"/>
          </a:p>
        </p:txBody>
      </p:sp>
      <p:sp>
        <p:nvSpPr>
          <p:cNvPr id="7" name="object 7"/>
          <p:cNvSpPr txBox="1"/>
          <p:nvPr/>
        </p:nvSpPr>
        <p:spPr>
          <a:xfrm>
            <a:off x="1016000" y="4049815"/>
            <a:ext cx="7255509" cy="133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Jedes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Land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hat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sein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eigenes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Kultusministerium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gibt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keine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bundesweit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einheitlich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Schulstruktur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" y="840544"/>
            <a:ext cx="18263904" cy="94462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9451" y="2104297"/>
            <a:ext cx="1130744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0" spc="-575" dirty="0">
                <a:solidFill>
                  <a:srgbClr val="FFFFFF"/>
                </a:solidFill>
              </a:rPr>
              <a:t>Wie</a:t>
            </a:r>
            <a:r>
              <a:rPr sz="9000" spc="45" dirty="0">
                <a:solidFill>
                  <a:srgbClr val="FFFFFF"/>
                </a:solidFill>
              </a:rPr>
              <a:t> </a:t>
            </a:r>
            <a:r>
              <a:rPr sz="9000" spc="5" dirty="0">
                <a:solidFill>
                  <a:srgbClr val="FFFFFF"/>
                </a:solidFill>
              </a:rPr>
              <a:t>ist</a:t>
            </a:r>
            <a:r>
              <a:rPr sz="9000" spc="50" dirty="0">
                <a:solidFill>
                  <a:srgbClr val="FFFFFF"/>
                </a:solidFill>
              </a:rPr>
              <a:t> </a:t>
            </a:r>
            <a:r>
              <a:rPr sz="9000" spc="-235" dirty="0">
                <a:solidFill>
                  <a:srgbClr val="FFFFFF"/>
                </a:solidFill>
              </a:rPr>
              <a:t>das</a:t>
            </a:r>
            <a:r>
              <a:rPr sz="9000" spc="45" dirty="0">
                <a:solidFill>
                  <a:srgbClr val="FFFFFF"/>
                </a:solidFill>
              </a:rPr>
              <a:t> </a:t>
            </a:r>
            <a:r>
              <a:rPr sz="9000" spc="-400" dirty="0">
                <a:solidFill>
                  <a:srgbClr val="FFFFFF"/>
                </a:solidFill>
              </a:rPr>
              <a:t>Schulsystem </a:t>
            </a:r>
            <a:r>
              <a:rPr sz="9000" spc="-2695" dirty="0">
                <a:solidFill>
                  <a:srgbClr val="FFFFFF"/>
                </a:solidFill>
              </a:rPr>
              <a:t> </a:t>
            </a:r>
            <a:r>
              <a:rPr sz="9000" spc="-905" dirty="0">
                <a:solidFill>
                  <a:srgbClr val="FFFFFF"/>
                </a:solidFill>
              </a:rPr>
              <a:t>in</a:t>
            </a:r>
            <a:r>
              <a:rPr sz="9000" spc="70" dirty="0">
                <a:solidFill>
                  <a:srgbClr val="FFFFFF"/>
                </a:solidFill>
              </a:rPr>
              <a:t> </a:t>
            </a:r>
            <a:r>
              <a:rPr sz="9000" spc="-525" dirty="0">
                <a:solidFill>
                  <a:srgbClr val="FFFFFF"/>
                </a:solidFill>
              </a:rPr>
              <a:t>Deutschland  </a:t>
            </a:r>
            <a:r>
              <a:rPr sz="9000" spc="-295" dirty="0">
                <a:solidFill>
                  <a:srgbClr val="FFFFFF"/>
                </a:solidFill>
              </a:rPr>
              <a:t>aufgebaut?</a:t>
            </a:r>
            <a:endParaRPr sz="9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503" y="818280"/>
            <a:ext cx="138683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" y="9258302"/>
            <a:ext cx="18263904" cy="28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11228"/>
            <a:ext cx="82384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620" dirty="0"/>
              <a:t>Sekundarbereich</a:t>
            </a:r>
            <a:r>
              <a:rPr sz="9000" spc="35" dirty="0"/>
              <a:t> </a:t>
            </a:r>
            <a:r>
              <a:rPr sz="9000" spc="1490" dirty="0"/>
              <a:t>I</a:t>
            </a:r>
            <a:endParaRPr sz="9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7407386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8188436"/>
            <a:ext cx="95250" cy="952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5483531"/>
            <a:ext cx="6830059" cy="330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215" dirty="0">
                <a:solidFill>
                  <a:srgbClr val="1A2026"/>
                </a:solidFill>
                <a:latin typeface="Trebuchet MS"/>
                <a:cs typeface="Trebuchet MS"/>
              </a:rPr>
              <a:t>D</a:t>
            </a:r>
            <a:r>
              <a:rPr sz="3700" spc="-225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3700" spc="-400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r>
              <a:rPr sz="3700" spc="30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700" spc="-470" dirty="0">
                <a:solidFill>
                  <a:srgbClr val="1A2026"/>
                </a:solidFill>
                <a:latin typeface="Trebuchet MS"/>
                <a:cs typeface="Trebuchet MS"/>
              </a:rPr>
              <a:t>H</a:t>
            </a:r>
            <a:r>
              <a:rPr sz="3700" spc="-155" dirty="0">
                <a:solidFill>
                  <a:srgbClr val="1A2026"/>
                </a:solidFill>
                <a:latin typeface="Trebuchet MS"/>
                <a:cs typeface="Trebuchet MS"/>
              </a:rPr>
              <a:t>a</a:t>
            </a:r>
            <a:r>
              <a:rPr sz="3700" spc="-60" dirty="0">
                <a:solidFill>
                  <a:srgbClr val="1A2026"/>
                </a:solidFill>
                <a:latin typeface="Trebuchet MS"/>
                <a:cs typeface="Trebuchet MS"/>
              </a:rPr>
              <a:t>u</a:t>
            </a:r>
            <a:r>
              <a:rPr sz="3700" spc="-355" dirty="0">
                <a:solidFill>
                  <a:srgbClr val="1A2026"/>
                </a:solidFill>
                <a:latin typeface="Trebuchet MS"/>
                <a:cs typeface="Trebuchet MS"/>
              </a:rPr>
              <a:t>p</a:t>
            </a:r>
            <a:r>
              <a:rPr sz="3700" spc="-35" dirty="0">
                <a:solidFill>
                  <a:srgbClr val="1A2026"/>
                </a:solidFill>
                <a:latin typeface="Trebuchet MS"/>
                <a:cs typeface="Trebuchet MS"/>
              </a:rPr>
              <a:t>t</a:t>
            </a:r>
            <a:r>
              <a:rPr sz="3700" spc="254" dirty="0">
                <a:solidFill>
                  <a:srgbClr val="1A2026"/>
                </a:solidFill>
                <a:latin typeface="Trebuchet MS"/>
                <a:cs typeface="Trebuchet MS"/>
              </a:rPr>
              <a:t>s</a:t>
            </a:r>
            <a:r>
              <a:rPr sz="3700" spc="-475" dirty="0">
                <a:solidFill>
                  <a:srgbClr val="1A2026"/>
                </a:solidFill>
                <a:latin typeface="Trebuchet MS"/>
                <a:cs typeface="Trebuchet MS"/>
              </a:rPr>
              <a:t>c</a:t>
            </a:r>
            <a:r>
              <a:rPr sz="3700" spc="-245" dirty="0">
                <a:solidFill>
                  <a:srgbClr val="1A2026"/>
                </a:solidFill>
                <a:latin typeface="Trebuchet MS"/>
                <a:cs typeface="Trebuchet MS"/>
              </a:rPr>
              <a:t>h</a:t>
            </a:r>
            <a:r>
              <a:rPr sz="3700" spc="-60" dirty="0">
                <a:solidFill>
                  <a:srgbClr val="1A2026"/>
                </a:solidFill>
                <a:latin typeface="Trebuchet MS"/>
                <a:cs typeface="Trebuchet MS"/>
              </a:rPr>
              <a:t>u</a:t>
            </a:r>
            <a:r>
              <a:rPr sz="3700" spc="-315" dirty="0">
                <a:solidFill>
                  <a:srgbClr val="1A2026"/>
                </a:solidFill>
                <a:latin typeface="Trebuchet MS"/>
                <a:cs typeface="Trebuchet MS"/>
              </a:rPr>
              <a:t>l</a:t>
            </a:r>
            <a:r>
              <a:rPr sz="3700" spc="-400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endParaRPr sz="3700">
              <a:latin typeface="Trebuchet MS"/>
              <a:cs typeface="Trebuchet MS"/>
            </a:endParaRPr>
          </a:p>
          <a:p>
            <a:pPr marL="12700" marR="165735">
              <a:lnSpc>
                <a:spcPct val="116500"/>
              </a:lnSpc>
              <a:spcBef>
                <a:spcPts val="2945"/>
              </a:spcBef>
            </a:pPr>
            <a:r>
              <a:rPr sz="2200" spc="-10" dirty="0">
                <a:solidFill>
                  <a:srgbClr val="1A2026"/>
                </a:solidFill>
                <a:latin typeface="Verdana"/>
                <a:cs typeface="Verdana"/>
              </a:rPr>
              <a:t>Sie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1A2026"/>
                </a:solidFill>
                <a:latin typeface="Verdana"/>
                <a:cs typeface="Verdana"/>
              </a:rPr>
              <a:t>bereitet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1A2026"/>
                </a:solidFill>
                <a:latin typeface="Verdana"/>
                <a:cs typeface="Verdana"/>
              </a:rPr>
              <a:t>Schüler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1A2026"/>
                </a:solidFill>
                <a:latin typeface="Verdana"/>
                <a:cs typeface="Verdana"/>
              </a:rPr>
              <a:t>auf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1A2026"/>
                </a:solidFill>
                <a:latin typeface="Verdana"/>
                <a:cs typeface="Verdana"/>
              </a:rPr>
              <a:t>das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A2026"/>
                </a:solidFill>
                <a:latin typeface="Verdana"/>
                <a:cs typeface="Verdana"/>
              </a:rPr>
              <a:t>Berufsleben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vor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A2026"/>
                </a:solidFill>
                <a:latin typeface="Verdana"/>
                <a:cs typeface="Verdana"/>
              </a:rPr>
              <a:t>und </a:t>
            </a:r>
            <a:r>
              <a:rPr sz="2200" spc="-7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A2026"/>
                </a:solidFill>
                <a:latin typeface="Verdana"/>
                <a:cs typeface="Verdana"/>
              </a:rPr>
              <a:t>endet</a:t>
            </a:r>
            <a:endParaRPr sz="2200">
              <a:latin typeface="Verdana"/>
              <a:cs typeface="Verdana"/>
            </a:endParaRPr>
          </a:p>
          <a:p>
            <a:pPr marL="492759" marR="5080">
              <a:lnSpc>
                <a:spcPct val="116500"/>
              </a:lnSpc>
            </a:pPr>
            <a:r>
              <a:rPr sz="2200" spc="-25" dirty="0">
                <a:solidFill>
                  <a:srgbClr val="1A2026"/>
                </a:solidFill>
                <a:latin typeface="Verdana"/>
                <a:cs typeface="Verdana"/>
              </a:rPr>
              <a:t>nach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1A2026"/>
                </a:solidFill>
                <a:latin typeface="Verdana"/>
                <a:cs typeface="Verdana"/>
              </a:rPr>
              <a:t>dem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1A2026"/>
                </a:solidFill>
                <a:latin typeface="Verdana"/>
                <a:cs typeface="Verdana"/>
              </a:rPr>
              <a:t>9.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Schuljahr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1A2026"/>
                </a:solidFill>
                <a:latin typeface="Verdana"/>
                <a:cs typeface="Verdana"/>
              </a:rPr>
              <a:t>ohne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1A2026"/>
                </a:solidFill>
                <a:latin typeface="Verdana"/>
                <a:cs typeface="Verdana"/>
              </a:rPr>
              <a:t>Prüfung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mit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1A2026"/>
                </a:solidFill>
                <a:latin typeface="Verdana"/>
                <a:cs typeface="Verdana"/>
              </a:rPr>
              <a:t>einem </a:t>
            </a:r>
            <a:r>
              <a:rPr sz="2200" spc="-7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1A2026"/>
                </a:solidFill>
                <a:latin typeface="Verdana"/>
                <a:cs typeface="Verdana"/>
              </a:rPr>
              <a:t>Abschlusszeugnis</a:t>
            </a:r>
            <a:endParaRPr sz="2200">
              <a:latin typeface="Verdana"/>
              <a:cs typeface="Verdana"/>
            </a:endParaRPr>
          </a:p>
          <a:p>
            <a:pPr marL="492759" marR="1056640">
              <a:lnSpc>
                <a:spcPct val="116500"/>
              </a:lnSpc>
            </a:pP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o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40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445" dirty="0">
                <a:solidFill>
                  <a:srgbClr val="1A2026"/>
                </a:solidFill>
                <a:latin typeface="Verdana"/>
                <a:cs typeface="Verdana"/>
              </a:rPr>
              <a:t>1</a:t>
            </a:r>
            <a:r>
              <a:rPr sz="2200" spc="60" dirty="0">
                <a:solidFill>
                  <a:srgbClr val="1A2026"/>
                </a:solidFill>
                <a:latin typeface="Verdana"/>
                <a:cs typeface="Verdana"/>
              </a:rPr>
              <a:t>0</a:t>
            </a:r>
            <a:r>
              <a:rPr sz="2200" spc="-275" dirty="0">
                <a:solidFill>
                  <a:srgbClr val="1A2026"/>
                </a:solidFill>
                <a:latin typeface="Verdana"/>
                <a:cs typeface="Verdana"/>
              </a:rPr>
              <a:t>.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hu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260" dirty="0">
                <a:solidFill>
                  <a:srgbClr val="1A2026"/>
                </a:solidFill>
                <a:latin typeface="Verdana"/>
                <a:cs typeface="Verdana"/>
              </a:rPr>
              <a:t>j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45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6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85" dirty="0">
                <a:solidFill>
                  <a:srgbClr val="1A2026"/>
                </a:solidFill>
                <a:latin typeface="Verdana"/>
                <a:cs typeface="Verdana"/>
              </a:rPr>
              <a:t>m  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q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20" dirty="0">
                <a:solidFill>
                  <a:srgbClr val="1A2026"/>
                </a:solidFill>
                <a:latin typeface="Verdana"/>
                <a:cs typeface="Verdana"/>
              </a:rPr>
              <a:t>z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40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p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hu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b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ss</a:t>
            </a:r>
            <a:r>
              <a:rPr sz="2200" spc="-275" dirty="0">
                <a:solidFill>
                  <a:srgbClr val="1A2026"/>
                </a:solidFill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14503" y="5483531"/>
            <a:ext cx="7566025" cy="217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215" dirty="0">
                <a:solidFill>
                  <a:srgbClr val="1A2026"/>
                </a:solidFill>
                <a:latin typeface="Trebuchet MS"/>
                <a:cs typeface="Trebuchet MS"/>
              </a:rPr>
              <a:t>D</a:t>
            </a:r>
            <a:r>
              <a:rPr sz="3700" spc="-225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3700" spc="-400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r>
              <a:rPr sz="3700" spc="30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700" spc="-475" dirty="0">
                <a:solidFill>
                  <a:srgbClr val="1A2026"/>
                </a:solidFill>
                <a:latin typeface="Trebuchet MS"/>
                <a:cs typeface="Trebuchet MS"/>
              </a:rPr>
              <a:t>R</a:t>
            </a:r>
            <a:r>
              <a:rPr sz="3700" spc="-405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r>
              <a:rPr sz="3700" spc="-155" dirty="0">
                <a:solidFill>
                  <a:srgbClr val="1A2026"/>
                </a:solidFill>
                <a:latin typeface="Trebuchet MS"/>
                <a:cs typeface="Trebuchet MS"/>
              </a:rPr>
              <a:t>a</a:t>
            </a:r>
            <a:r>
              <a:rPr sz="3700" spc="-315" dirty="0">
                <a:solidFill>
                  <a:srgbClr val="1A2026"/>
                </a:solidFill>
                <a:latin typeface="Trebuchet MS"/>
                <a:cs typeface="Trebuchet MS"/>
              </a:rPr>
              <a:t>l</a:t>
            </a:r>
            <a:r>
              <a:rPr sz="3700" spc="254" dirty="0">
                <a:solidFill>
                  <a:srgbClr val="1A2026"/>
                </a:solidFill>
                <a:latin typeface="Trebuchet MS"/>
                <a:cs typeface="Trebuchet MS"/>
              </a:rPr>
              <a:t>s</a:t>
            </a:r>
            <a:r>
              <a:rPr sz="3700" spc="-475" dirty="0">
                <a:solidFill>
                  <a:srgbClr val="1A2026"/>
                </a:solidFill>
                <a:latin typeface="Trebuchet MS"/>
                <a:cs typeface="Trebuchet MS"/>
              </a:rPr>
              <a:t>c</a:t>
            </a:r>
            <a:r>
              <a:rPr sz="3700" spc="-245" dirty="0">
                <a:solidFill>
                  <a:srgbClr val="1A2026"/>
                </a:solidFill>
                <a:latin typeface="Trebuchet MS"/>
                <a:cs typeface="Trebuchet MS"/>
              </a:rPr>
              <a:t>h</a:t>
            </a:r>
            <a:r>
              <a:rPr sz="3700" spc="-60" dirty="0">
                <a:solidFill>
                  <a:srgbClr val="1A2026"/>
                </a:solidFill>
                <a:latin typeface="Trebuchet MS"/>
                <a:cs typeface="Trebuchet MS"/>
              </a:rPr>
              <a:t>u</a:t>
            </a:r>
            <a:r>
              <a:rPr sz="3700" spc="-315" dirty="0">
                <a:solidFill>
                  <a:srgbClr val="1A2026"/>
                </a:solidFill>
                <a:latin typeface="Trebuchet MS"/>
                <a:cs typeface="Trebuchet MS"/>
              </a:rPr>
              <a:t>l</a:t>
            </a:r>
            <a:r>
              <a:rPr sz="3700" spc="-400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endParaRPr sz="3700" dirty="0">
              <a:latin typeface="Trebuchet MS"/>
              <a:cs typeface="Trebuchet MS"/>
            </a:endParaRPr>
          </a:p>
          <a:p>
            <a:pPr marL="12700" marR="1913255">
              <a:lnSpc>
                <a:spcPct val="116500"/>
              </a:lnSpc>
              <a:spcBef>
                <a:spcPts val="3295"/>
              </a:spcBef>
            </a:pPr>
            <a:r>
              <a:rPr sz="2200" spc="-20" dirty="0">
                <a:solidFill>
                  <a:srgbClr val="1A2026"/>
                </a:solidFill>
                <a:latin typeface="Verdana"/>
                <a:cs typeface="Verdana"/>
              </a:rPr>
              <a:t>Sie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vermittelt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1A2026"/>
                </a:solidFill>
                <a:latin typeface="Verdana"/>
                <a:cs typeface="Verdana"/>
              </a:rPr>
              <a:t>sowohl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1A2026"/>
                </a:solidFill>
                <a:latin typeface="Verdana"/>
                <a:cs typeface="Verdana"/>
              </a:rPr>
              <a:t>allgemeine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als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1A2026"/>
                </a:solidFill>
                <a:latin typeface="Verdana"/>
                <a:cs typeface="Verdana"/>
              </a:rPr>
              <a:t>auch </a:t>
            </a:r>
            <a:r>
              <a:rPr sz="2200" spc="-7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1A2026"/>
                </a:solidFill>
                <a:latin typeface="Verdana"/>
                <a:cs typeface="Verdana"/>
              </a:rPr>
              <a:t>berufsvorbereitende</a:t>
            </a:r>
            <a:r>
              <a:rPr sz="2200" spc="-16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Bildungsinhalte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200" spc="-30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7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15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7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70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7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35" dirty="0">
                <a:solidFill>
                  <a:srgbClr val="1A2026"/>
                </a:solidFill>
                <a:latin typeface="Verdana"/>
                <a:cs typeface="Verdana"/>
              </a:rPr>
              <a:t>9</a:t>
            </a:r>
            <a:r>
              <a:rPr sz="2200" spc="-280" dirty="0">
                <a:solidFill>
                  <a:srgbClr val="1A2026"/>
                </a:solidFill>
                <a:latin typeface="Verdana"/>
                <a:cs typeface="Verdana"/>
              </a:rPr>
              <a:t>.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1A2026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60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70" dirty="0">
                <a:solidFill>
                  <a:srgbClr val="1A2026"/>
                </a:solidFill>
                <a:latin typeface="Verdana"/>
                <a:cs typeface="Verdana"/>
              </a:rPr>
              <a:t>sse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70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7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65" dirty="0" err="1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05" dirty="0" err="1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130" dirty="0" err="1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65" dirty="0" err="1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65" dirty="0" err="1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lang="de-DE" sz="2200" spc="-65">
                <a:solidFill>
                  <a:srgbClr val="1A2026"/>
                </a:solidFill>
                <a:latin typeface="Verdana"/>
                <a:cs typeface="Verdana"/>
              </a:rPr>
              <a:t>Reals</a:t>
            </a:r>
            <a:r>
              <a:rPr sz="2200" spc="17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30">
                <a:solidFill>
                  <a:srgbClr val="1A2026"/>
                </a:solidFill>
                <a:latin typeface="Verdana"/>
                <a:cs typeface="Verdana"/>
              </a:rPr>
              <a:t>hu</a:t>
            </a:r>
            <a:r>
              <a:rPr sz="2200" spc="5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6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15">
                <a:solidFill>
                  <a:srgbClr val="1A2026"/>
                </a:solidFill>
                <a:latin typeface="Verdana"/>
                <a:cs typeface="Verdana"/>
              </a:rPr>
              <a:t>b</a:t>
            </a:r>
            <a:r>
              <a:rPr sz="2200" spc="7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7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3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5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-13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200" spc="70">
                <a:solidFill>
                  <a:srgbClr val="1A2026"/>
                </a:solidFill>
                <a:latin typeface="Verdana"/>
                <a:cs typeface="Verdana"/>
              </a:rPr>
              <a:t>ss</a:t>
            </a:r>
            <a:r>
              <a:rPr sz="2200" spc="-280" dirty="0">
                <a:solidFill>
                  <a:srgbClr val="1A2026"/>
                </a:solidFill>
                <a:latin typeface="Verdana"/>
                <a:cs typeface="Verdana"/>
              </a:rPr>
              <a:t>.</a:t>
            </a:r>
            <a:endParaRPr sz="22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716" y="4162847"/>
            <a:ext cx="936189" cy="9370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39335" y="4327369"/>
            <a:ext cx="3352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15" dirty="0">
                <a:solidFill>
                  <a:srgbClr val="1A2026"/>
                </a:solidFill>
                <a:latin typeface="Trebuchet MS"/>
                <a:cs typeface="Trebuchet MS"/>
              </a:rPr>
              <a:t>01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0022" y="4202352"/>
            <a:ext cx="936189" cy="9370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08892" y="4366874"/>
            <a:ext cx="436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" dirty="0">
                <a:solidFill>
                  <a:srgbClr val="1A2026"/>
                </a:solidFill>
                <a:latin typeface="Trebuchet MS"/>
                <a:cs typeface="Trebuchet MS"/>
              </a:rPr>
              <a:t>02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8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" y="9258300"/>
            <a:ext cx="18263904" cy="285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911225"/>
            <a:ext cx="82384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620" dirty="0"/>
              <a:t>Sekundarbereich</a:t>
            </a:r>
            <a:r>
              <a:rPr sz="9000" spc="35" dirty="0"/>
              <a:t> </a:t>
            </a:r>
            <a:r>
              <a:rPr sz="9000" spc="1490" dirty="0"/>
              <a:t>I</a:t>
            </a:r>
            <a:endParaRPr sz="9000"/>
          </a:p>
        </p:txBody>
      </p:sp>
      <p:sp>
        <p:nvSpPr>
          <p:cNvPr id="5" name="object 5"/>
          <p:cNvSpPr txBox="1"/>
          <p:nvPr/>
        </p:nvSpPr>
        <p:spPr>
          <a:xfrm>
            <a:off x="9636307" y="5485433"/>
            <a:ext cx="7515225" cy="213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35" dirty="0">
                <a:solidFill>
                  <a:srgbClr val="1A2026"/>
                </a:solidFill>
                <a:latin typeface="Trebuchet MS"/>
                <a:cs typeface="Trebuchet MS"/>
              </a:rPr>
              <a:t>Das</a:t>
            </a:r>
            <a:r>
              <a:rPr sz="3400" spc="2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400" spc="-204" dirty="0">
                <a:solidFill>
                  <a:srgbClr val="1A2026"/>
                </a:solidFill>
                <a:latin typeface="Trebuchet MS"/>
                <a:cs typeface="Trebuchet MS"/>
              </a:rPr>
              <a:t>Gymnasium</a:t>
            </a:r>
            <a:r>
              <a:rPr sz="3400" spc="2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400" spc="-250" dirty="0">
                <a:solidFill>
                  <a:srgbClr val="1A2026"/>
                </a:solidFill>
                <a:latin typeface="Trebuchet MS"/>
                <a:cs typeface="Trebuchet MS"/>
              </a:rPr>
              <a:t>(Sekundarbereich</a:t>
            </a:r>
            <a:r>
              <a:rPr sz="3400" spc="2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400" spc="560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3400" spc="30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400" spc="-305" dirty="0">
                <a:solidFill>
                  <a:srgbClr val="1A2026"/>
                </a:solidFill>
                <a:latin typeface="Trebuchet MS"/>
                <a:cs typeface="Trebuchet MS"/>
              </a:rPr>
              <a:t>und</a:t>
            </a:r>
            <a:r>
              <a:rPr sz="3400" spc="25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400" spc="245" dirty="0">
                <a:solidFill>
                  <a:srgbClr val="1A2026"/>
                </a:solidFill>
                <a:latin typeface="Trebuchet MS"/>
                <a:cs typeface="Trebuchet MS"/>
              </a:rPr>
              <a:t>II)</a:t>
            </a:r>
            <a:endParaRPr sz="3400">
              <a:latin typeface="Trebuchet MS"/>
              <a:cs typeface="Trebuchet MS"/>
            </a:endParaRPr>
          </a:p>
          <a:p>
            <a:pPr marL="12700" marR="5080">
              <a:lnSpc>
                <a:spcPct val="116500"/>
              </a:lnSpc>
              <a:spcBef>
                <a:spcPts val="3279"/>
              </a:spcBef>
            </a:pP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70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-7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7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S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e</a:t>
            </a:r>
            <a:r>
              <a:rPr sz="2200" spc="-9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k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un</a:t>
            </a:r>
            <a:r>
              <a:rPr sz="2200" spc="15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d</a:t>
            </a:r>
            <a:r>
              <a:rPr sz="2200" spc="-6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a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r</a:t>
            </a:r>
            <a:r>
              <a:rPr sz="2200" spc="7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s</a:t>
            </a:r>
            <a:r>
              <a:rPr sz="2200" spc="17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c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hu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l</a:t>
            </a:r>
            <a:r>
              <a:rPr sz="2200" spc="7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e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200" spc="-170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7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65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-5" dirty="0">
                <a:solidFill>
                  <a:srgbClr val="1A2026"/>
                </a:solidFill>
                <a:latin typeface="Verdana"/>
                <a:cs typeface="Verdana"/>
              </a:rPr>
              <a:t>w</a:t>
            </a:r>
            <a:r>
              <a:rPr sz="22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200" spc="15" dirty="0">
                <a:solidFill>
                  <a:srgbClr val="1A2026"/>
                </a:solidFill>
                <a:latin typeface="Verdana"/>
                <a:cs typeface="Verdana"/>
              </a:rPr>
              <a:t>p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</a:rPr>
              <a:t>un</a:t>
            </a:r>
            <a:r>
              <a:rPr sz="2200" spc="-90" dirty="0">
                <a:solidFill>
                  <a:srgbClr val="1A2026"/>
                </a:solidFill>
                <a:latin typeface="Verdana"/>
                <a:cs typeface="Verdana"/>
              </a:rPr>
              <a:t>k</a:t>
            </a:r>
            <a:r>
              <a:rPr sz="2200" spc="-7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-13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200" dirty="0">
                <a:solidFill>
                  <a:srgbClr val="1A2026"/>
                </a:solidFill>
                <a:latin typeface="Verdana"/>
                <a:cs typeface="Verdana"/>
              </a:rPr>
              <a:t>f  </a:t>
            </a:r>
            <a:r>
              <a:rPr sz="2200" spc="-25" dirty="0">
                <a:solidFill>
                  <a:srgbClr val="1A2026"/>
                </a:solidFill>
                <a:latin typeface="Verdana"/>
                <a:cs typeface="Verdana"/>
              </a:rPr>
              <a:t>theoretischem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A2026"/>
                </a:solidFill>
                <a:latin typeface="Verdana"/>
                <a:cs typeface="Verdana"/>
              </a:rPr>
              <a:t>Unterricht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1A2026"/>
                </a:solidFill>
                <a:latin typeface="Verdana"/>
                <a:cs typeface="Verdana"/>
              </a:rPr>
              <a:t>und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1A2026"/>
                </a:solidFill>
                <a:latin typeface="Verdana"/>
                <a:cs typeface="Verdana"/>
              </a:rPr>
              <a:t>der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1A2026"/>
                </a:solidFill>
                <a:latin typeface="Verdana"/>
                <a:cs typeface="Verdana"/>
              </a:rPr>
              <a:t>Vorbereitung</a:t>
            </a:r>
            <a:r>
              <a:rPr sz="2200" spc="-1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1A2026"/>
                </a:solidFill>
                <a:latin typeface="Verdana"/>
                <a:cs typeface="Verdana"/>
              </a:rPr>
              <a:t>auf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1A2026"/>
                </a:solidFill>
                <a:latin typeface="Verdana"/>
                <a:cs typeface="Verdana"/>
              </a:rPr>
              <a:t>eine </a:t>
            </a:r>
            <a:r>
              <a:rPr sz="2200" spc="-7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1A2026"/>
                </a:solidFill>
                <a:latin typeface="Verdana"/>
                <a:cs typeface="Verdana"/>
              </a:rPr>
              <a:t>akademische</a:t>
            </a:r>
            <a:r>
              <a:rPr sz="2200" spc="-16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1A2026"/>
                </a:solidFill>
                <a:latin typeface="Verdana"/>
                <a:cs typeface="Verdana"/>
              </a:rPr>
              <a:t>Ausbildung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864" y="4162908"/>
            <a:ext cx="942335" cy="9464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6000" y="4327366"/>
            <a:ext cx="7560309" cy="329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00"/>
              </a:spcBef>
            </a:pPr>
            <a:r>
              <a:rPr sz="3300" spc="-100" dirty="0">
                <a:solidFill>
                  <a:srgbClr val="1A2026"/>
                </a:solidFill>
                <a:latin typeface="Trebuchet MS"/>
                <a:cs typeface="Trebuchet MS"/>
              </a:rPr>
              <a:t>03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700" spc="-215" dirty="0">
                <a:solidFill>
                  <a:srgbClr val="1A2026"/>
                </a:solidFill>
                <a:latin typeface="Trebuchet MS"/>
                <a:cs typeface="Trebuchet MS"/>
              </a:rPr>
              <a:t>D</a:t>
            </a:r>
            <a:r>
              <a:rPr sz="3700" spc="-225" dirty="0">
                <a:solidFill>
                  <a:srgbClr val="1A2026"/>
                </a:solidFill>
                <a:latin typeface="Trebuchet MS"/>
                <a:cs typeface="Trebuchet MS"/>
              </a:rPr>
              <a:t>i</a:t>
            </a:r>
            <a:r>
              <a:rPr sz="3700" spc="-400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r>
              <a:rPr sz="3700" spc="30" dirty="0">
                <a:solidFill>
                  <a:srgbClr val="1A2026"/>
                </a:solidFill>
                <a:latin typeface="Trebuchet MS"/>
                <a:cs typeface="Trebuchet MS"/>
              </a:rPr>
              <a:t> </a:t>
            </a:r>
            <a:r>
              <a:rPr sz="3700" spc="-340" dirty="0">
                <a:solidFill>
                  <a:srgbClr val="1A2026"/>
                </a:solidFill>
                <a:latin typeface="Trebuchet MS"/>
                <a:cs typeface="Trebuchet MS"/>
              </a:rPr>
              <a:t>G</a:t>
            </a:r>
            <a:r>
              <a:rPr sz="3700" spc="-405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r>
              <a:rPr sz="3700" spc="254" dirty="0">
                <a:solidFill>
                  <a:srgbClr val="1A2026"/>
                </a:solidFill>
                <a:latin typeface="Trebuchet MS"/>
                <a:cs typeface="Trebuchet MS"/>
              </a:rPr>
              <a:t>s</a:t>
            </a:r>
            <a:r>
              <a:rPr sz="3700" spc="-155" dirty="0">
                <a:solidFill>
                  <a:srgbClr val="1A2026"/>
                </a:solidFill>
                <a:latin typeface="Trebuchet MS"/>
                <a:cs typeface="Trebuchet MS"/>
              </a:rPr>
              <a:t>a</a:t>
            </a:r>
            <a:r>
              <a:rPr sz="3700" spc="-375" dirty="0">
                <a:solidFill>
                  <a:srgbClr val="1A2026"/>
                </a:solidFill>
                <a:latin typeface="Trebuchet MS"/>
                <a:cs typeface="Trebuchet MS"/>
              </a:rPr>
              <a:t>m</a:t>
            </a:r>
            <a:r>
              <a:rPr sz="3700" spc="-35" dirty="0">
                <a:solidFill>
                  <a:srgbClr val="1A2026"/>
                </a:solidFill>
                <a:latin typeface="Trebuchet MS"/>
                <a:cs typeface="Trebuchet MS"/>
              </a:rPr>
              <a:t>t</a:t>
            </a:r>
            <a:r>
              <a:rPr sz="3700" spc="254" dirty="0">
                <a:solidFill>
                  <a:srgbClr val="1A2026"/>
                </a:solidFill>
                <a:latin typeface="Trebuchet MS"/>
                <a:cs typeface="Trebuchet MS"/>
              </a:rPr>
              <a:t>s</a:t>
            </a:r>
            <a:r>
              <a:rPr sz="3700" spc="-475" dirty="0">
                <a:solidFill>
                  <a:srgbClr val="1A2026"/>
                </a:solidFill>
                <a:latin typeface="Trebuchet MS"/>
                <a:cs typeface="Trebuchet MS"/>
              </a:rPr>
              <a:t>c</a:t>
            </a:r>
            <a:r>
              <a:rPr sz="3700" spc="-245" dirty="0">
                <a:solidFill>
                  <a:srgbClr val="1A2026"/>
                </a:solidFill>
                <a:latin typeface="Trebuchet MS"/>
                <a:cs typeface="Trebuchet MS"/>
              </a:rPr>
              <a:t>h</a:t>
            </a:r>
            <a:r>
              <a:rPr sz="3700" spc="-60" dirty="0">
                <a:solidFill>
                  <a:srgbClr val="1A2026"/>
                </a:solidFill>
                <a:latin typeface="Trebuchet MS"/>
                <a:cs typeface="Trebuchet MS"/>
              </a:rPr>
              <a:t>u</a:t>
            </a:r>
            <a:r>
              <a:rPr sz="3700" spc="-315" dirty="0">
                <a:solidFill>
                  <a:srgbClr val="1A2026"/>
                </a:solidFill>
                <a:latin typeface="Trebuchet MS"/>
                <a:cs typeface="Trebuchet MS"/>
              </a:rPr>
              <a:t>l</a:t>
            </a:r>
            <a:r>
              <a:rPr sz="3700" spc="-400" dirty="0">
                <a:solidFill>
                  <a:srgbClr val="1A2026"/>
                </a:solidFill>
                <a:latin typeface="Trebuchet MS"/>
                <a:cs typeface="Trebuchet MS"/>
              </a:rPr>
              <a:t>e</a:t>
            </a:r>
            <a:endParaRPr sz="3700">
              <a:latin typeface="Trebuchet MS"/>
              <a:cs typeface="Trebuchet MS"/>
            </a:endParaRPr>
          </a:p>
          <a:p>
            <a:pPr marL="12700" marR="5080">
              <a:lnSpc>
                <a:spcPct val="116500"/>
              </a:lnSpc>
              <a:spcBef>
                <a:spcPts val="2945"/>
              </a:spcBef>
            </a:pPr>
            <a:r>
              <a:rPr sz="2200" spc="-10" dirty="0">
                <a:solidFill>
                  <a:srgbClr val="1A2026"/>
                </a:solidFill>
                <a:latin typeface="Verdana"/>
                <a:cs typeface="Verdana"/>
              </a:rPr>
              <a:t>Sie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1A2026"/>
                </a:solidFill>
                <a:latin typeface="Verdana"/>
                <a:cs typeface="Verdana"/>
              </a:rPr>
              <a:t>ist</a:t>
            </a:r>
            <a:r>
              <a:rPr sz="2200" spc="-14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1A2026"/>
                </a:solidFill>
                <a:latin typeface="Verdana"/>
                <a:cs typeface="Verdana"/>
              </a:rPr>
              <a:t>eine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Alternative</a:t>
            </a:r>
            <a:r>
              <a:rPr sz="2200" spc="-14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1A2026"/>
                </a:solidFill>
                <a:latin typeface="Verdana"/>
                <a:cs typeface="Verdana"/>
              </a:rPr>
              <a:t>zum</a:t>
            </a:r>
            <a:r>
              <a:rPr sz="2200" spc="-15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1A2026"/>
                </a:solidFill>
                <a:latin typeface="Verdana"/>
                <a:cs typeface="Verdana"/>
              </a:rPr>
              <a:t>traditionellen</a:t>
            </a:r>
            <a:r>
              <a:rPr sz="2200" spc="-14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1A2026"/>
                </a:solidFill>
                <a:latin typeface="Verdana"/>
                <a:cs typeface="Verdana"/>
              </a:rPr>
              <a:t>dreigliedrigen </a:t>
            </a:r>
            <a:r>
              <a:rPr sz="2200" spc="-76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hu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-90" dirty="0">
                <a:solidFill>
                  <a:srgbClr val="1A2026"/>
                </a:solidFill>
                <a:latin typeface="Verdana"/>
                <a:cs typeface="Verdana"/>
              </a:rPr>
              <a:t>y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140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345" dirty="0">
                <a:solidFill>
                  <a:srgbClr val="1A2026"/>
                </a:solidFill>
                <a:latin typeface="Verdana"/>
                <a:cs typeface="Verdana"/>
              </a:rPr>
              <a:t>(</a:t>
            </a:r>
            <a:r>
              <a:rPr sz="2200" spc="-145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200" spc="-105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200" spc="-6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200" spc="30" dirty="0">
                <a:solidFill>
                  <a:srgbClr val="1A2026"/>
                </a:solidFill>
                <a:latin typeface="Verdana"/>
                <a:cs typeface="Verdana"/>
              </a:rPr>
              <a:t>p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hu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1A2026"/>
                </a:solidFill>
                <a:latin typeface="Verdana"/>
                <a:cs typeface="Verdana"/>
              </a:rPr>
              <a:t>,</a:t>
            </a:r>
            <a:r>
              <a:rPr sz="22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4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200" spc="185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200" spc="-114" dirty="0">
                <a:solidFill>
                  <a:srgbClr val="1A2026"/>
                </a:solidFill>
                <a:latin typeface="Verdana"/>
                <a:cs typeface="Verdana"/>
              </a:rPr>
              <a:t>hu</a:t>
            </a:r>
            <a:r>
              <a:rPr sz="22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2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1A2026"/>
                </a:solidFill>
                <a:latin typeface="Verdana"/>
                <a:cs typeface="Verdana"/>
              </a:rPr>
              <a:t>,  </a:t>
            </a:r>
            <a:r>
              <a:rPr sz="2200" spc="-95" dirty="0">
                <a:solidFill>
                  <a:srgbClr val="1A2026"/>
                </a:solidFill>
                <a:latin typeface="Verdana"/>
                <a:cs typeface="Verdana"/>
              </a:rPr>
              <a:t>Gymnasium)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59171" y="4202413"/>
            <a:ext cx="942336" cy="9464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07254" y="4366871"/>
            <a:ext cx="4400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0" dirty="0">
                <a:solidFill>
                  <a:srgbClr val="1A2026"/>
                </a:solidFill>
                <a:latin typeface="Trebuchet MS"/>
                <a:cs typeface="Trebuchet MS"/>
              </a:rPr>
              <a:t>04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724183"/>
            <a:ext cx="87464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620" dirty="0">
                <a:solidFill>
                  <a:srgbClr val="2A8C58"/>
                </a:solidFill>
              </a:rPr>
              <a:t>Sekundarbereich</a:t>
            </a:r>
            <a:r>
              <a:rPr sz="9000" spc="40" dirty="0">
                <a:solidFill>
                  <a:srgbClr val="2A8C58"/>
                </a:solidFill>
              </a:rPr>
              <a:t> </a:t>
            </a:r>
            <a:r>
              <a:rPr sz="9000" spc="1490" dirty="0">
                <a:solidFill>
                  <a:srgbClr val="2A8C58"/>
                </a:solidFill>
              </a:rPr>
              <a:t>II</a:t>
            </a:r>
            <a:endParaRPr sz="9000"/>
          </a:p>
        </p:txBody>
      </p:sp>
      <p:sp>
        <p:nvSpPr>
          <p:cNvPr id="4" name="object 4"/>
          <p:cNvSpPr txBox="1"/>
          <p:nvPr/>
        </p:nvSpPr>
        <p:spPr>
          <a:xfrm>
            <a:off x="1364102" y="3023203"/>
            <a:ext cx="15428594" cy="34594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spc="-285" dirty="0">
                <a:solidFill>
                  <a:srgbClr val="FF86BD"/>
                </a:solidFill>
                <a:latin typeface="Trebuchet MS"/>
                <a:cs typeface="Trebuchet MS"/>
              </a:rPr>
              <a:t>Die</a:t>
            </a:r>
            <a:r>
              <a:rPr sz="3900" spc="5" dirty="0">
                <a:solidFill>
                  <a:srgbClr val="FF86BD"/>
                </a:solidFill>
                <a:latin typeface="Trebuchet MS"/>
                <a:cs typeface="Trebuchet MS"/>
              </a:rPr>
              <a:t> </a:t>
            </a:r>
            <a:r>
              <a:rPr sz="3900" spc="-210" dirty="0">
                <a:solidFill>
                  <a:srgbClr val="FF86BD"/>
                </a:solidFill>
                <a:latin typeface="Trebuchet MS"/>
                <a:cs typeface="Trebuchet MS"/>
              </a:rPr>
              <a:t>Fachoberschule</a:t>
            </a:r>
            <a:endParaRPr sz="3900">
              <a:latin typeface="Trebuchet MS"/>
              <a:cs typeface="Trebuchet MS"/>
            </a:endParaRPr>
          </a:p>
          <a:p>
            <a:pPr marL="12700" marR="8246109">
              <a:lnSpc>
                <a:spcPct val="116100"/>
              </a:lnSpc>
              <a:spcBef>
                <a:spcPts val="1590"/>
              </a:spcBef>
            </a:pPr>
            <a:r>
              <a:rPr sz="2100" spc="-2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v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tt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100" spc="-5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p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-5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100" spc="-80" dirty="0">
                <a:solidFill>
                  <a:srgbClr val="1A2026"/>
                </a:solidFill>
                <a:latin typeface="Verdana"/>
                <a:cs typeface="Verdana"/>
              </a:rPr>
              <a:t>k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un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100" spc="-5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eo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50" dirty="0">
                <a:solidFill>
                  <a:srgbClr val="1A2026"/>
                </a:solidFill>
                <a:latin typeface="Verdana"/>
                <a:cs typeface="Verdana"/>
              </a:rPr>
              <a:t>e  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Bildung.</a:t>
            </a:r>
            <a:endParaRPr sz="2100">
              <a:latin typeface="Verdana"/>
              <a:cs typeface="Verdana"/>
            </a:endParaRPr>
          </a:p>
          <a:p>
            <a:pPr marL="8335645">
              <a:lnSpc>
                <a:spcPts val="4410"/>
              </a:lnSpc>
            </a:pPr>
            <a:r>
              <a:rPr sz="3900" spc="-285" dirty="0">
                <a:solidFill>
                  <a:srgbClr val="FF86BD"/>
                </a:solidFill>
                <a:latin typeface="Trebuchet MS"/>
                <a:cs typeface="Trebuchet MS"/>
              </a:rPr>
              <a:t>Die</a:t>
            </a:r>
            <a:r>
              <a:rPr sz="3900" spc="5" dirty="0">
                <a:solidFill>
                  <a:srgbClr val="FF86BD"/>
                </a:solidFill>
                <a:latin typeface="Trebuchet MS"/>
                <a:cs typeface="Trebuchet MS"/>
              </a:rPr>
              <a:t> </a:t>
            </a:r>
            <a:r>
              <a:rPr sz="3900" spc="-240" dirty="0">
                <a:solidFill>
                  <a:srgbClr val="FF86BD"/>
                </a:solidFill>
                <a:latin typeface="Trebuchet MS"/>
                <a:cs typeface="Trebuchet MS"/>
              </a:rPr>
              <a:t>Fachschule</a:t>
            </a:r>
            <a:endParaRPr sz="3900">
              <a:latin typeface="Trebuchet MS"/>
              <a:cs typeface="Trebuchet MS"/>
            </a:endParaRPr>
          </a:p>
          <a:p>
            <a:pPr marL="8335645" marR="5080">
              <a:lnSpc>
                <a:spcPct val="116100"/>
              </a:lnSpc>
              <a:spcBef>
                <a:spcPts val="1705"/>
              </a:spcBef>
            </a:pPr>
            <a:r>
              <a:rPr sz="2100" spc="-2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üh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un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1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50" dirty="0">
                <a:solidFill>
                  <a:srgbClr val="1A2026"/>
                </a:solidFill>
                <a:latin typeface="Verdana"/>
                <a:cs typeface="Verdana"/>
              </a:rPr>
              <a:t>O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25" dirty="0">
                <a:solidFill>
                  <a:srgbClr val="1A2026"/>
                </a:solidFill>
                <a:latin typeface="Verdana"/>
                <a:cs typeface="Verdana"/>
              </a:rPr>
              <a:t>g</a:t>
            </a:r>
            <a:r>
              <a:rPr sz="2100" spc="-5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-5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o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o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55" dirty="0">
                <a:solidFill>
                  <a:srgbClr val="1A2026"/>
                </a:solidFill>
                <a:latin typeface="Verdana"/>
                <a:cs typeface="Verdana"/>
              </a:rPr>
              <a:t>s  </a:t>
            </a:r>
            <a:r>
              <a:rPr sz="2100" spc="-45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rr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170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1A2026"/>
                </a:solidFill>
                <a:latin typeface="Verdana"/>
                <a:cs typeface="Verdana"/>
              </a:rPr>
              <a:t>z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m 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w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-70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-15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b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100" spc="7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q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100" spc="-55" dirty="0">
                <a:solidFill>
                  <a:srgbClr val="1A2026"/>
                </a:solidFill>
                <a:latin typeface="Verdana"/>
                <a:cs typeface="Verdana"/>
              </a:rPr>
              <a:t>a</a:t>
            </a:r>
            <a:r>
              <a:rPr sz="2100" spc="5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dirty="0">
                <a:solidFill>
                  <a:srgbClr val="1A2026"/>
                </a:solidFill>
                <a:latin typeface="Verdana"/>
                <a:cs typeface="Verdana"/>
              </a:rPr>
              <a:t>f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15" dirty="0">
                <a:solidFill>
                  <a:srgbClr val="1A2026"/>
                </a:solidFill>
                <a:latin typeface="Verdana"/>
                <a:cs typeface="Verdana"/>
              </a:rPr>
              <a:t>z</a:t>
            </a:r>
            <a:r>
              <a:rPr sz="2100" spc="-10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35" dirty="0">
                <a:solidFill>
                  <a:srgbClr val="1A2026"/>
                </a:solidFill>
                <a:latin typeface="Verdana"/>
                <a:cs typeface="Verdana"/>
              </a:rPr>
              <a:t>r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120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100" spc="20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100" spc="65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100" spc="-85" dirty="0">
                <a:solidFill>
                  <a:srgbClr val="1A2026"/>
                </a:solidFill>
                <a:latin typeface="Verdana"/>
                <a:cs typeface="Verdana"/>
              </a:rPr>
              <a:t>n  </a:t>
            </a:r>
            <a:r>
              <a:rPr sz="2100" spc="-5" dirty="0">
                <a:solidFill>
                  <a:srgbClr val="1A2026"/>
                </a:solidFill>
                <a:latin typeface="Verdana"/>
                <a:cs typeface="Verdana"/>
              </a:rPr>
              <a:t>Abschluss.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" y="9258300"/>
            <a:ext cx="18263904" cy="285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37257"/>
            <a:ext cx="18271179" cy="68434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911225"/>
            <a:ext cx="729360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675" dirty="0">
                <a:solidFill>
                  <a:srgbClr val="2A8C58"/>
                </a:solidFill>
              </a:rPr>
              <a:t>Die</a:t>
            </a:r>
            <a:r>
              <a:rPr sz="9000" spc="25" dirty="0">
                <a:solidFill>
                  <a:srgbClr val="2A8C58"/>
                </a:solidFill>
              </a:rPr>
              <a:t> </a:t>
            </a:r>
            <a:r>
              <a:rPr sz="9000" spc="-645" dirty="0">
                <a:solidFill>
                  <a:srgbClr val="2A8C58"/>
                </a:solidFill>
              </a:rPr>
              <a:t>Hochschulen</a:t>
            </a:r>
            <a:endParaRPr sz="9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3413" y="2197732"/>
            <a:ext cx="114300" cy="11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3413" y="2654932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3413" y="3112132"/>
            <a:ext cx="114300" cy="114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94488" y="1498585"/>
            <a:ext cx="773366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2397760" indent="-561340">
              <a:lnSpc>
                <a:spcPct val="115399"/>
              </a:lnSpc>
              <a:spcBef>
                <a:spcPts val="100"/>
              </a:spcBef>
            </a:pPr>
            <a:r>
              <a:rPr sz="2600" spc="-55" dirty="0">
                <a:solidFill>
                  <a:srgbClr val="1A2026"/>
                </a:solidFill>
                <a:latin typeface="Verdana"/>
                <a:cs typeface="Verdana"/>
              </a:rPr>
              <a:t>über</a:t>
            </a:r>
            <a:r>
              <a:rPr sz="2600" spc="-19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50" dirty="0">
                <a:solidFill>
                  <a:srgbClr val="1A2026"/>
                </a:solidFill>
                <a:latin typeface="Verdana"/>
                <a:cs typeface="Verdana"/>
              </a:rPr>
              <a:t>400</a:t>
            </a:r>
            <a:r>
              <a:rPr sz="2600" spc="-19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1A2026"/>
                </a:solidFill>
                <a:latin typeface="Verdana"/>
                <a:cs typeface="Verdana"/>
              </a:rPr>
              <a:t>staatliche</a:t>
            </a:r>
            <a:r>
              <a:rPr sz="2600" spc="-18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1A2026"/>
                </a:solidFill>
                <a:latin typeface="Verdana"/>
                <a:cs typeface="Verdana"/>
              </a:rPr>
              <a:t>Hochschulen </a:t>
            </a:r>
            <a:r>
              <a:rPr sz="2600" spc="-90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10" dirty="0">
                <a:solidFill>
                  <a:srgbClr val="1A2026"/>
                </a:solidFill>
                <a:latin typeface="Verdana"/>
                <a:cs typeface="Verdana"/>
              </a:rPr>
              <a:t>Technische</a:t>
            </a:r>
            <a:r>
              <a:rPr sz="2600" spc="-19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80" dirty="0">
                <a:solidFill>
                  <a:srgbClr val="1A2026"/>
                </a:solidFill>
                <a:latin typeface="Verdana"/>
                <a:cs typeface="Verdana"/>
              </a:rPr>
              <a:t>Universitäten</a:t>
            </a:r>
            <a:endParaRPr sz="2600">
              <a:latin typeface="Verdana"/>
              <a:cs typeface="Verdana"/>
            </a:endParaRPr>
          </a:p>
          <a:p>
            <a:pPr marL="573405" marR="5080">
              <a:lnSpc>
                <a:spcPct val="115399"/>
              </a:lnSpc>
            </a:pPr>
            <a:r>
              <a:rPr sz="2600" spc="-5" dirty="0">
                <a:solidFill>
                  <a:srgbClr val="1A2026"/>
                </a:solidFill>
                <a:latin typeface="Verdana"/>
                <a:cs typeface="Verdana"/>
              </a:rPr>
              <a:t>Hochschulen</a:t>
            </a:r>
            <a:r>
              <a:rPr sz="2600" spc="-18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1A2026"/>
                </a:solidFill>
                <a:latin typeface="Verdana"/>
                <a:cs typeface="Verdana"/>
              </a:rPr>
              <a:t>einer</a:t>
            </a:r>
            <a:r>
              <a:rPr sz="2600" spc="-18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1A2026"/>
                </a:solidFill>
                <a:latin typeface="Verdana"/>
                <a:cs typeface="Verdana"/>
              </a:rPr>
              <a:t>bestimmten</a:t>
            </a:r>
            <a:r>
              <a:rPr sz="2600" spc="-18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1A2026"/>
                </a:solidFill>
                <a:latin typeface="Verdana"/>
                <a:cs typeface="Verdana"/>
              </a:rPr>
              <a:t>Fachrichtung </a:t>
            </a:r>
            <a:r>
              <a:rPr sz="2600" spc="-90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1A2026"/>
                </a:solidFill>
                <a:latin typeface="Verdana"/>
                <a:cs typeface="Verdana"/>
              </a:rPr>
              <a:t>Pädagogische</a:t>
            </a:r>
            <a:r>
              <a:rPr sz="2600" spc="-19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1A2026"/>
                </a:solidFill>
                <a:latin typeface="Verdana"/>
                <a:cs typeface="Verdana"/>
              </a:rPr>
              <a:t>Hochschulen</a:t>
            </a:r>
            <a:endParaRPr sz="2600">
              <a:latin typeface="Verdana"/>
              <a:cs typeface="Verdana"/>
            </a:endParaRPr>
          </a:p>
          <a:p>
            <a:pPr marL="573405" marR="247650">
              <a:lnSpc>
                <a:spcPct val="115399"/>
              </a:lnSpc>
            </a:pPr>
            <a:r>
              <a:rPr sz="2600" spc="-165" dirty="0">
                <a:solidFill>
                  <a:srgbClr val="1A2026"/>
                </a:solidFill>
                <a:latin typeface="Verdana"/>
                <a:cs typeface="Verdana"/>
              </a:rPr>
              <a:t>K</a:t>
            </a:r>
            <a:r>
              <a:rPr sz="2600" spc="-15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600" spc="-155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6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600" spc="-95" dirty="0">
                <a:solidFill>
                  <a:srgbClr val="1A2026"/>
                </a:solidFill>
                <a:latin typeface="Verdana"/>
                <a:cs typeface="Verdana"/>
              </a:rPr>
              <a:t>t</a:t>
            </a:r>
            <a:r>
              <a:rPr sz="2600" spc="-290" dirty="0">
                <a:solidFill>
                  <a:srgbClr val="1A2026"/>
                </a:solidFill>
                <a:latin typeface="Verdana"/>
                <a:cs typeface="Verdana"/>
              </a:rPr>
              <a:t>-</a:t>
            </a:r>
            <a:r>
              <a:rPr sz="2600" spc="-19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15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600" spc="-155" dirty="0">
                <a:solidFill>
                  <a:srgbClr val="1A2026"/>
                </a:solidFill>
                <a:latin typeface="Verdana"/>
                <a:cs typeface="Verdana"/>
              </a:rPr>
              <a:t>n</a:t>
            </a:r>
            <a:r>
              <a:rPr sz="2600" spc="25" dirty="0">
                <a:solidFill>
                  <a:srgbClr val="1A2026"/>
                </a:solidFill>
                <a:latin typeface="Verdana"/>
                <a:cs typeface="Verdana"/>
              </a:rPr>
              <a:t>d</a:t>
            </a:r>
            <a:r>
              <a:rPr sz="2600" spc="-190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140" dirty="0">
                <a:solidFill>
                  <a:srgbClr val="1A2026"/>
                </a:solidFill>
                <a:latin typeface="Verdana"/>
                <a:cs typeface="Verdana"/>
              </a:rPr>
              <a:t>M</a:t>
            </a:r>
            <a:r>
              <a:rPr sz="2600" spc="-15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6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600" spc="-130" dirty="0">
                <a:solidFill>
                  <a:srgbClr val="1A2026"/>
                </a:solidFill>
                <a:latin typeface="Verdana"/>
                <a:cs typeface="Verdana"/>
              </a:rPr>
              <a:t>i</a:t>
            </a:r>
            <a:r>
              <a:rPr sz="2600" spc="-105" dirty="0">
                <a:solidFill>
                  <a:srgbClr val="1A2026"/>
                </a:solidFill>
                <a:latin typeface="Verdana"/>
                <a:cs typeface="Verdana"/>
              </a:rPr>
              <a:t>k</a:t>
            </a:r>
            <a:r>
              <a:rPr sz="2600" spc="-155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600" spc="75" dirty="0">
                <a:solidFill>
                  <a:srgbClr val="1A2026"/>
                </a:solidFill>
                <a:latin typeface="Verdana"/>
                <a:cs typeface="Verdana"/>
              </a:rPr>
              <a:t>o</a:t>
            </a:r>
            <a:r>
              <a:rPr sz="2600" spc="204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600" spc="-155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600" spc="85" dirty="0">
                <a:solidFill>
                  <a:srgbClr val="1A2026"/>
                </a:solidFill>
                <a:latin typeface="Verdana"/>
                <a:cs typeface="Verdana"/>
              </a:rPr>
              <a:t>s</a:t>
            </a:r>
            <a:r>
              <a:rPr sz="2600" spc="204" dirty="0">
                <a:solidFill>
                  <a:srgbClr val="1A2026"/>
                </a:solidFill>
                <a:latin typeface="Verdana"/>
                <a:cs typeface="Verdana"/>
              </a:rPr>
              <a:t>c</a:t>
            </a:r>
            <a:r>
              <a:rPr sz="2600" spc="-155" dirty="0">
                <a:solidFill>
                  <a:srgbClr val="1A2026"/>
                </a:solidFill>
                <a:latin typeface="Verdana"/>
                <a:cs typeface="Verdana"/>
              </a:rPr>
              <a:t>h</a:t>
            </a:r>
            <a:r>
              <a:rPr sz="2600" spc="-150" dirty="0">
                <a:solidFill>
                  <a:srgbClr val="1A2026"/>
                </a:solidFill>
                <a:latin typeface="Verdana"/>
                <a:cs typeface="Verdana"/>
              </a:rPr>
              <a:t>u</a:t>
            </a:r>
            <a:r>
              <a:rPr sz="2600" dirty="0">
                <a:solidFill>
                  <a:srgbClr val="1A2026"/>
                </a:solidFill>
                <a:latin typeface="Verdana"/>
                <a:cs typeface="Verdana"/>
              </a:rPr>
              <a:t>l</a:t>
            </a:r>
            <a:r>
              <a:rPr sz="2600" spc="80" dirty="0">
                <a:solidFill>
                  <a:srgbClr val="1A2026"/>
                </a:solidFill>
                <a:latin typeface="Verdana"/>
                <a:cs typeface="Verdana"/>
              </a:rPr>
              <a:t>e</a:t>
            </a:r>
            <a:r>
              <a:rPr sz="2600" spc="-105" dirty="0">
                <a:solidFill>
                  <a:srgbClr val="1A2026"/>
                </a:solidFill>
                <a:latin typeface="Verdana"/>
                <a:cs typeface="Verdana"/>
              </a:rPr>
              <a:t>n  </a:t>
            </a:r>
            <a:r>
              <a:rPr sz="2600" spc="-15" dirty="0">
                <a:solidFill>
                  <a:srgbClr val="1A2026"/>
                </a:solidFill>
                <a:latin typeface="Verdana"/>
                <a:cs typeface="Verdana"/>
              </a:rPr>
              <a:t>Gesamthochschulen</a:t>
            </a:r>
            <a:r>
              <a:rPr sz="2600" spc="-18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95" dirty="0">
                <a:solidFill>
                  <a:srgbClr val="1A2026"/>
                </a:solidFill>
                <a:latin typeface="Verdana"/>
                <a:cs typeface="Verdana"/>
              </a:rPr>
              <a:t>und</a:t>
            </a:r>
            <a:r>
              <a:rPr sz="2600" spc="-185" dirty="0">
                <a:solidFill>
                  <a:srgbClr val="1A2026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1A2026"/>
                </a:solidFill>
                <a:latin typeface="Verdana"/>
                <a:cs typeface="Verdana"/>
              </a:rPr>
              <a:t>Fachhochschulen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26355" y="3390570"/>
            <a:ext cx="4722495" cy="5134610"/>
            <a:chOff x="3226355" y="3390570"/>
            <a:chExt cx="4722495" cy="5134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6355" y="3736956"/>
              <a:ext cx="4722413" cy="4787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43346" y="3390570"/>
              <a:ext cx="1494790" cy="504190"/>
            </a:xfrm>
            <a:custGeom>
              <a:avLst/>
              <a:gdLst/>
              <a:ahLst/>
              <a:cxnLst/>
              <a:rect l="l" t="t" r="r" b="b"/>
              <a:pathLst>
                <a:path w="1494789" h="504189">
                  <a:moveTo>
                    <a:pt x="968092" y="5080"/>
                  </a:moveTo>
                  <a:lnTo>
                    <a:pt x="621693" y="5080"/>
                  </a:lnTo>
                  <a:lnTo>
                    <a:pt x="624503" y="0"/>
                  </a:lnTo>
                  <a:lnTo>
                    <a:pt x="761850" y="0"/>
                  </a:lnTo>
                  <a:lnTo>
                    <a:pt x="761820" y="2540"/>
                  </a:lnTo>
                  <a:lnTo>
                    <a:pt x="761970" y="3810"/>
                  </a:lnTo>
                  <a:lnTo>
                    <a:pt x="965056" y="3810"/>
                  </a:lnTo>
                  <a:lnTo>
                    <a:pt x="968092" y="5080"/>
                  </a:lnTo>
                  <a:close/>
                </a:path>
                <a:path w="1494789" h="504189">
                  <a:moveTo>
                    <a:pt x="566904" y="7620"/>
                  </a:moveTo>
                  <a:lnTo>
                    <a:pt x="545323" y="7620"/>
                  </a:lnTo>
                  <a:lnTo>
                    <a:pt x="552467" y="1270"/>
                  </a:lnTo>
                  <a:lnTo>
                    <a:pt x="559670" y="2540"/>
                  </a:lnTo>
                  <a:lnTo>
                    <a:pt x="566904" y="7620"/>
                  </a:lnTo>
                  <a:close/>
                </a:path>
                <a:path w="1494789" h="504189">
                  <a:moveTo>
                    <a:pt x="974163" y="7620"/>
                  </a:moveTo>
                  <a:lnTo>
                    <a:pt x="569743" y="7620"/>
                  </a:lnTo>
                  <a:lnTo>
                    <a:pt x="580223" y="3810"/>
                  </a:lnTo>
                  <a:lnTo>
                    <a:pt x="590764" y="2540"/>
                  </a:lnTo>
                  <a:lnTo>
                    <a:pt x="601406" y="3810"/>
                  </a:lnTo>
                  <a:lnTo>
                    <a:pt x="619063" y="3810"/>
                  </a:lnTo>
                  <a:lnTo>
                    <a:pt x="621693" y="5080"/>
                  </a:lnTo>
                  <a:lnTo>
                    <a:pt x="968092" y="5080"/>
                  </a:lnTo>
                  <a:lnTo>
                    <a:pt x="974163" y="7620"/>
                  </a:lnTo>
                  <a:close/>
                </a:path>
                <a:path w="1494789" h="504189">
                  <a:moveTo>
                    <a:pt x="619063" y="3810"/>
                  </a:moveTo>
                  <a:lnTo>
                    <a:pt x="612009" y="3810"/>
                  </a:lnTo>
                  <a:lnTo>
                    <a:pt x="616433" y="2540"/>
                  </a:lnTo>
                  <a:lnTo>
                    <a:pt x="619063" y="3810"/>
                  </a:lnTo>
                  <a:close/>
                </a:path>
                <a:path w="1494789" h="504189">
                  <a:moveTo>
                    <a:pt x="965056" y="3810"/>
                  </a:moveTo>
                  <a:lnTo>
                    <a:pt x="946114" y="3810"/>
                  </a:lnTo>
                  <a:lnTo>
                    <a:pt x="955649" y="2540"/>
                  </a:lnTo>
                  <a:lnTo>
                    <a:pt x="965056" y="3810"/>
                  </a:lnTo>
                  <a:close/>
                </a:path>
                <a:path w="1494789" h="504189">
                  <a:moveTo>
                    <a:pt x="1074147" y="11430"/>
                  </a:moveTo>
                  <a:lnTo>
                    <a:pt x="470178" y="11430"/>
                  </a:lnTo>
                  <a:lnTo>
                    <a:pt x="480505" y="8890"/>
                  </a:lnTo>
                  <a:lnTo>
                    <a:pt x="490963" y="7620"/>
                  </a:lnTo>
                  <a:lnTo>
                    <a:pt x="1066140" y="7620"/>
                  </a:lnTo>
                  <a:lnTo>
                    <a:pt x="1074147" y="11430"/>
                  </a:lnTo>
                  <a:close/>
                </a:path>
                <a:path w="1494789" h="504189">
                  <a:moveTo>
                    <a:pt x="1248947" y="15240"/>
                  </a:moveTo>
                  <a:lnTo>
                    <a:pt x="441423" y="15240"/>
                  </a:lnTo>
                  <a:lnTo>
                    <a:pt x="448430" y="12700"/>
                  </a:lnTo>
                  <a:lnTo>
                    <a:pt x="462701" y="10160"/>
                  </a:lnTo>
                  <a:lnTo>
                    <a:pt x="470178" y="11430"/>
                  </a:lnTo>
                  <a:lnTo>
                    <a:pt x="1074147" y="11430"/>
                  </a:lnTo>
                  <a:lnTo>
                    <a:pt x="1103141" y="12700"/>
                  </a:lnTo>
                  <a:lnTo>
                    <a:pt x="1243307" y="12700"/>
                  </a:lnTo>
                  <a:lnTo>
                    <a:pt x="1248947" y="15240"/>
                  </a:lnTo>
                  <a:close/>
                </a:path>
                <a:path w="1494789" h="504189">
                  <a:moveTo>
                    <a:pt x="1243307" y="12700"/>
                  </a:moveTo>
                  <a:lnTo>
                    <a:pt x="1111809" y="12700"/>
                  </a:lnTo>
                  <a:lnTo>
                    <a:pt x="1140623" y="11430"/>
                  </a:lnTo>
                  <a:lnTo>
                    <a:pt x="1240488" y="11430"/>
                  </a:lnTo>
                  <a:lnTo>
                    <a:pt x="1243307" y="12700"/>
                  </a:lnTo>
                  <a:close/>
                </a:path>
                <a:path w="1494789" h="504189">
                  <a:moveTo>
                    <a:pt x="1332132" y="20320"/>
                  </a:moveTo>
                  <a:lnTo>
                    <a:pt x="382868" y="20320"/>
                  </a:lnTo>
                  <a:lnTo>
                    <a:pt x="384273" y="19050"/>
                  </a:lnTo>
                  <a:lnTo>
                    <a:pt x="387052" y="19050"/>
                  </a:lnTo>
                  <a:lnTo>
                    <a:pt x="400462" y="15240"/>
                  </a:lnTo>
                  <a:lnTo>
                    <a:pt x="413980" y="13970"/>
                  </a:lnTo>
                  <a:lnTo>
                    <a:pt x="427627" y="13970"/>
                  </a:lnTo>
                  <a:lnTo>
                    <a:pt x="441423" y="15240"/>
                  </a:lnTo>
                  <a:lnTo>
                    <a:pt x="1248947" y="15240"/>
                  </a:lnTo>
                  <a:lnTo>
                    <a:pt x="1253191" y="16510"/>
                  </a:lnTo>
                  <a:lnTo>
                    <a:pt x="1319825" y="16510"/>
                  </a:lnTo>
                  <a:lnTo>
                    <a:pt x="1325962" y="19050"/>
                  </a:lnTo>
                  <a:lnTo>
                    <a:pt x="1332132" y="20320"/>
                  </a:lnTo>
                  <a:close/>
                </a:path>
                <a:path w="1494789" h="504189">
                  <a:moveTo>
                    <a:pt x="1319825" y="16510"/>
                  </a:moveTo>
                  <a:lnTo>
                    <a:pt x="1307114" y="16510"/>
                  </a:lnTo>
                  <a:lnTo>
                    <a:pt x="1313587" y="15240"/>
                  </a:lnTo>
                  <a:lnTo>
                    <a:pt x="1319825" y="16510"/>
                  </a:lnTo>
                  <a:close/>
                </a:path>
                <a:path w="1494789" h="504189">
                  <a:moveTo>
                    <a:pt x="1377984" y="31750"/>
                  </a:moveTo>
                  <a:lnTo>
                    <a:pt x="287039" y="31750"/>
                  </a:lnTo>
                  <a:lnTo>
                    <a:pt x="310717" y="26670"/>
                  </a:lnTo>
                  <a:lnTo>
                    <a:pt x="334583" y="22860"/>
                  </a:lnTo>
                  <a:lnTo>
                    <a:pt x="358634" y="20320"/>
                  </a:lnTo>
                  <a:lnTo>
                    <a:pt x="1337931" y="20320"/>
                  </a:lnTo>
                  <a:lnTo>
                    <a:pt x="1344417" y="17780"/>
                  </a:lnTo>
                  <a:lnTo>
                    <a:pt x="1348811" y="24130"/>
                  </a:lnTo>
                  <a:lnTo>
                    <a:pt x="1369585" y="27940"/>
                  </a:lnTo>
                  <a:lnTo>
                    <a:pt x="1373052" y="27940"/>
                  </a:lnTo>
                  <a:lnTo>
                    <a:pt x="1376161" y="29210"/>
                  </a:lnTo>
                  <a:lnTo>
                    <a:pt x="1377984" y="31750"/>
                  </a:lnTo>
                  <a:close/>
                </a:path>
                <a:path w="1494789" h="504189">
                  <a:moveTo>
                    <a:pt x="1430644" y="59690"/>
                  </a:moveTo>
                  <a:lnTo>
                    <a:pt x="1423133" y="59690"/>
                  </a:lnTo>
                  <a:lnTo>
                    <a:pt x="1415437" y="57150"/>
                  </a:lnTo>
                  <a:lnTo>
                    <a:pt x="1408341" y="54610"/>
                  </a:lnTo>
                  <a:lnTo>
                    <a:pt x="1401015" y="53340"/>
                  </a:lnTo>
                  <a:lnTo>
                    <a:pt x="121086" y="53340"/>
                  </a:lnTo>
                  <a:lnTo>
                    <a:pt x="149781" y="52070"/>
                  </a:lnTo>
                  <a:lnTo>
                    <a:pt x="174167" y="46990"/>
                  </a:lnTo>
                  <a:lnTo>
                    <a:pt x="198858" y="43180"/>
                  </a:lnTo>
                  <a:lnTo>
                    <a:pt x="223655" y="40640"/>
                  </a:lnTo>
                  <a:lnTo>
                    <a:pt x="248360" y="36830"/>
                  </a:lnTo>
                  <a:lnTo>
                    <a:pt x="257880" y="34290"/>
                  </a:lnTo>
                  <a:lnTo>
                    <a:pt x="277166" y="31750"/>
                  </a:lnTo>
                  <a:lnTo>
                    <a:pt x="1394663" y="31750"/>
                  </a:lnTo>
                  <a:lnTo>
                    <a:pt x="1408123" y="33020"/>
                  </a:lnTo>
                  <a:lnTo>
                    <a:pt x="1419416" y="40640"/>
                  </a:lnTo>
                  <a:lnTo>
                    <a:pt x="1431119" y="46990"/>
                  </a:lnTo>
                  <a:lnTo>
                    <a:pt x="1445806" y="48260"/>
                  </a:lnTo>
                  <a:lnTo>
                    <a:pt x="1438144" y="57150"/>
                  </a:lnTo>
                  <a:lnTo>
                    <a:pt x="1430644" y="59690"/>
                  </a:lnTo>
                  <a:close/>
                </a:path>
                <a:path w="1494789" h="504189">
                  <a:moveTo>
                    <a:pt x="1430980" y="303530"/>
                  </a:moveTo>
                  <a:lnTo>
                    <a:pt x="33477" y="303530"/>
                  </a:lnTo>
                  <a:lnTo>
                    <a:pt x="33686" y="292100"/>
                  </a:lnTo>
                  <a:lnTo>
                    <a:pt x="50066" y="287020"/>
                  </a:lnTo>
                  <a:lnTo>
                    <a:pt x="44188" y="278130"/>
                  </a:lnTo>
                  <a:lnTo>
                    <a:pt x="36847" y="270510"/>
                  </a:lnTo>
                  <a:lnTo>
                    <a:pt x="28890" y="264160"/>
                  </a:lnTo>
                  <a:lnTo>
                    <a:pt x="21162" y="257810"/>
                  </a:lnTo>
                  <a:lnTo>
                    <a:pt x="21570" y="251460"/>
                  </a:lnTo>
                  <a:lnTo>
                    <a:pt x="22858" y="243840"/>
                  </a:lnTo>
                  <a:lnTo>
                    <a:pt x="24920" y="237490"/>
                  </a:lnTo>
                  <a:lnTo>
                    <a:pt x="27648" y="231140"/>
                  </a:lnTo>
                  <a:lnTo>
                    <a:pt x="27917" y="231140"/>
                  </a:lnTo>
                  <a:lnTo>
                    <a:pt x="28366" y="229870"/>
                  </a:lnTo>
                  <a:lnTo>
                    <a:pt x="54281" y="209550"/>
                  </a:lnTo>
                  <a:lnTo>
                    <a:pt x="55476" y="208280"/>
                  </a:lnTo>
                  <a:lnTo>
                    <a:pt x="57957" y="208280"/>
                  </a:lnTo>
                  <a:lnTo>
                    <a:pt x="58077" y="184150"/>
                  </a:lnTo>
                  <a:lnTo>
                    <a:pt x="54639" y="180340"/>
                  </a:lnTo>
                  <a:lnTo>
                    <a:pt x="54275" y="172720"/>
                  </a:lnTo>
                  <a:lnTo>
                    <a:pt x="55106" y="166370"/>
                  </a:lnTo>
                  <a:lnTo>
                    <a:pt x="58679" y="161290"/>
                  </a:lnTo>
                  <a:lnTo>
                    <a:pt x="66536" y="158750"/>
                  </a:lnTo>
                  <a:lnTo>
                    <a:pt x="63338" y="152400"/>
                  </a:lnTo>
                  <a:lnTo>
                    <a:pt x="64802" y="147320"/>
                  </a:lnTo>
                  <a:lnTo>
                    <a:pt x="70780" y="143510"/>
                  </a:lnTo>
                  <a:lnTo>
                    <a:pt x="64519" y="139700"/>
                  </a:lnTo>
                  <a:lnTo>
                    <a:pt x="64671" y="135890"/>
                  </a:lnTo>
                  <a:lnTo>
                    <a:pt x="66825" y="130810"/>
                  </a:lnTo>
                  <a:lnTo>
                    <a:pt x="66566" y="127000"/>
                  </a:lnTo>
                  <a:lnTo>
                    <a:pt x="65430" y="118110"/>
                  </a:lnTo>
                  <a:lnTo>
                    <a:pt x="53504" y="115570"/>
                  </a:lnTo>
                  <a:lnTo>
                    <a:pt x="54370" y="105410"/>
                  </a:lnTo>
                  <a:lnTo>
                    <a:pt x="54759" y="105410"/>
                  </a:lnTo>
                  <a:lnTo>
                    <a:pt x="54968" y="104140"/>
                  </a:lnTo>
                  <a:lnTo>
                    <a:pt x="54483" y="99060"/>
                  </a:lnTo>
                  <a:lnTo>
                    <a:pt x="52790" y="92710"/>
                  </a:lnTo>
                  <a:lnTo>
                    <a:pt x="54039" y="87630"/>
                  </a:lnTo>
                  <a:lnTo>
                    <a:pt x="62381" y="85090"/>
                  </a:lnTo>
                  <a:lnTo>
                    <a:pt x="63637" y="76200"/>
                  </a:lnTo>
                  <a:lnTo>
                    <a:pt x="73381" y="74930"/>
                  </a:lnTo>
                  <a:lnTo>
                    <a:pt x="78911" y="68580"/>
                  </a:lnTo>
                  <a:lnTo>
                    <a:pt x="88347" y="62230"/>
                  </a:lnTo>
                  <a:lnTo>
                    <a:pt x="99005" y="58420"/>
                  </a:lnTo>
                  <a:lnTo>
                    <a:pt x="121146" y="53340"/>
                  </a:lnTo>
                  <a:lnTo>
                    <a:pt x="1386324" y="53340"/>
                  </a:lnTo>
                  <a:lnTo>
                    <a:pt x="1380196" y="57150"/>
                  </a:lnTo>
                  <a:lnTo>
                    <a:pt x="1382737" y="63500"/>
                  </a:lnTo>
                  <a:lnTo>
                    <a:pt x="1382139" y="68580"/>
                  </a:lnTo>
                  <a:lnTo>
                    <a:pt x="1386264" y="73660"/>
                  </a:lnTo>
                  <a:lnTo>
                    <a:pt x="1391106" y="80010"/>
                  </a:lnTo>
                  <a:lnTo>
                    <a:pt x="1413853" y="80010"/>
                  </a:lnTo>
                  <a:lnTo>
                    <a:pt x="1411522" y="83820"/>
                  </a:lnTo>
                  <a:lnTo>
                    <a:pt x="1411342" y="88900"/>
                  </a:lnTo>
                  <a:lnTo>
                    <a:pt x="1412687" y="88900"/>
                  </a:lnTo>
                  <a:lnTo>
                    <a:pt x="1415318" y="90170"/>
                  </a:lnTo>
                  <a:lnTo>
                    <a:pt x="1422174" y="90170"/>
                  </a:lnTo>
                  <a:lnTo>
                    <a:pt x="1428720" y="91440"/>
                  </a:lnTo>
                  <a:lnTo>
                    <a:pt x="1434901" y="93980"/>
                  </a:lnTo>
                  <a:lnTo>
                    <a:pt x="1440665" y="97790"/>
                  </a:lnTo>
                  <a:lnTo>
                    <a:pt x="1459018" y="97790"/>
                  </a:lnTo>
                  <a:lnTo>
                    <a:pt x="1461349" y="101600"/>
                  </a:lnTo>
                  <a:lnTo>
                    <a:pt x="1473694" y="106680"/>
                  </a:lnTo>
                  <a:lnTo>
                    <a:pt x="1480240" y="106680"/>
                  </a:lnTo>
                  <a:lnTo>
                    <a:pt x="1481884" y="110490"/>
                  </a:lnTo>
                  <a:lnTo>
                    <a:pt x="1482576" y="119380"/>
                  </a:lnTo>
                  <a:lnTo>
                    <a:pt x="1477512" y="125730"/>
                  </a:lnTo>
                  <a:lnTo>
                    <a:pt x="1471518" y="130810"/>
                  </a:lnTo>
                  <a:lnTo>
                    <a:pt x="1469420" y="138430"/>
                  </a:lnTo>
                  <a:lnTo>
                    <a:pt x="1490552" y="180340"/>
                  </a:lnTo>
                  <a:lnTo>
                    <a:pt x="1494438" y="180340"/>
                  </a:lnTo>
                  <a:lnTo>
                    <a:pt x="1494438" y="290830"/>
                  </a:lnTo>
                  <a:lnTo>
                    <a:pt x="1486098" y="294640"/>
                  </a:lnTo>
                  <a:lnTo>
                    <a:pt x="1440336" y="294640"/>
                  </a:lnTo>
                  <a:lnTo>
                    <a:pt x="1437556" y="295910"/>
                  </a:lnTo>
                  <a:lnTo>
                    <a:pt x="1432026" y="299720"/>
                  </a:lnTo>
                  <a:lnTo>
                    <a:pt x="1430980" y="303530"/>
                  </a:lnTo>
                  <a:close/>
                </a:path>
                <a:path w="1494789" h="504189">
                  <a:moveTo>
                    <a:pt x="1413853" y="80010"/>
                  </a:moveTo>
                  <a:lnTo>
                    <a:pt x="1391106" y="80010"/>
                  </a:lnTo>
                  <a:lnTo>
                    <a:pt x="1397921" y="78740"/>
                  </a:lnTo>
                  <a:lnTo>
                    <a:pt x="1416185" y="76200"/>
                  </a:lnTo>
                  <a:lnTo>
                    <a:pt x="1413853" y="80010"/>
                  </a:lnTo>
                  <a:close/>
                </a:path>
                <a:path w="1494789" h="504189">
                  <a:moveTo>
                    <a:pt x="1459018" y="97790"/>
                  </a:moveTo>
                  <a:lnTo>
                    <a:pt x="1453309" y="97790"/>
                  </a:lnTo>
                  <a:lnTo>
                    <a:pt x="1458241" y="96520"/>
                  </a:lnTo>
                  <a:lnTo>
                    <a:pt x="1459018" y="97790"/>
                  </a:lnTo>
                  <a:close/>
                </a:path>
                <a:path w="1494789" h="504189">
                  <a:moveTo>
                    <a:pt x="1463217" y="298450"/>
                  </a:moveTo>
                  <a:lnTo>
                    <a:pt x="1451782" y="298450"/>
                  </a:lnTo>
                  <a:lnTo>
                    <a:pt x="1440336" y="294640"/>
                  </a:lnTo>
                  <a:lnTo>
                    <a:pt x="1486098" y="294640"/>
                  </a:lnTo>
                  <a:lnTo>
                    <a:pt x="1474652" y="295910"/>
                  </a:lnTo>
                  <a:lnTo>
                    <a:pt x="1463217" y="298450"/>
                  </a:lnTo>
                  <a:close/>
                </a:path>
                <a:path w="1494789" h="504189">
                  <a:moveTo>
                    <a:pt x="83245" y="504190"/>
                  </a:moveTo>
                  <a:lnTo>
                    <a:pt x="20803" y="504190"/>
                  </a:lnTo>
                  <a:lnTo>
                    <a:pt x="20684" y="500380"/>
                  </a:lnTo>
                  <a:lnTo>
                    <a:pt x="16888" y="497840"/>
                  </a:lnTo>
                  <a:lnTo>
                    <a:pt x="14108" y="495300"/>
                  </a:lnTo>
                  <a:lnTo>
                    <a:pt x="12912" y="491490"/>
                  </a:lnTo>
                  <a:lnTo>
                    <a:pt x="8757" y="474980"/>
                  </a:lnTo>
                  <a:lnTo>
                    <a:pt x="8698" y="441960"/>
                  </a:lnTo>
                  <a:lnTo>
                    <a:pt x="8219" y="430530"/>
                  </a:lnTo>
                  <a:lnTo>
                    <a:pt x="2241" y="425450"/>
                  </a:lnTo>
                  <a:lnTo>
                    <a:pt x="4662" y="419100"/>
                  </a:lnTo>
                  <a:lnTo>
                    <a:pt x="4573" y="391160"/>
                  </a:lnTo>
                  <a:lnTo>
                    <a:pt x="0" y="368300"/>
                  </a:lnTo>
                  <a:lnTo>
                    <a:pt x="0" y="347980"/>
                  </a:lnTo>
                  <a:lnTo>
                    <a:pt x="3851" y="342900"/>
                  </a:lnTo>
                  <a:lnTo>
                    <a:pt x="4447" y="328930"/>
                  </a:lnTo>
                  <a:lnTo>
                    <a:pt x="8399" y="323850"/>
                  </a:lnTo>
                  <a:lnTo>
                    <a:pt x="20684" y="318770"/>
                  </a:lnTo>
                  <a:lnTo>
                    <a:pt x="25078" y="311150"/>
                  </a:lnTo>
                  <a:lnTo>
                    <a:pt x="25974" y="307340"/>
                  </a:lnTo>
                  <a:lnTo>
                    <a:pt x="22148" y="302260"/>
                  </a:lnTo>
                  <a:lnTo>
                    <a:pt x="28216" y="298450"/>
                  </a:lnTo>
                  <a:lnTo>
                    <a:pt x="31385" y="302260"/>
                  </a:lnTo>
                  <a:lnTo>
                    <a:pt x="33477" y="303530"/>
                  </a:lnTo>
                  <a:lnTo>
                    <a:pt x="1430980" y="303530"/>
                  </a:lnTo>
                  <a:lnTo>
                    <a:pt x="1429237" y="309880"/>
                  </a:lnTo>
                  <a:lnTo>
                    <a:pt x="1430065" y="320040"/>
                  </a:lnTo>
                  <a:lnTo>
                    <a:pt x="1431762" y="330200"/>
                  </a:lnTo>
                  <a:lnTo>
                    <a:pt x="1431578" y="340360"/>
                  </a:lnTo>
                  <a:lnTo>
                    <a:pt x="1431817" y="341630"/>
                  </a:lnTo>
                  <a:lnTo>
                    <a:pt x="1431847" y="342900"/>
                  </a:lnTo>
                  <a:lnTo>
                    <a:pt x="1431668" y="344170"/>
                  </a:lnTo>
                  <a:lnTo>
                    <a:pt x="1442966" y="345440"/>
                  </a:lnTo>
                  <a:lnTo>
                    <a:pt x="1439499" y="354330"/>
                  </a:lnTo>
                  <a:lnTo>
                    <a:pt x="1440396" y="360680"/>
                  </a:lnTo>
                  <a:lnTo>
                    <a:pt x="1443415" y="361950"/>
                  </a:lnTo>
                  <a:lnTo>
                    <a:pt x="1452023" y="361950"/>
                  </a:lnTo>
                  <a:lnTo>
                    <a:pt x="1448765" y="364490"/>
                  </a:lnTo>
                  <a:lnTo>
                    <a:pt x="1442239" y="372110"/>
                  </a:lnTo>
                  <a:lnTo>
                    <a:pt x="1442242" y="381000"/>
                  </a:lnTo>
                  <a:lnTo>
                    <a:pt x="1444385" y="388620"/>
                  </a:lnTo>
                  <a:lnTo>
                    <a:pt x="1444341" y="401320"/>
                  </a:lnTo>
                  <a:lnTo>
                    <a:pt x="1446248" y="412750"/>
                  </a:lnTo>
                  <a:lnTo>
                    <a:pt x="1444483" y="420370"/>
                  </a:lnTo>
                  <a:lnTo>
                    <a:pt x="1438515" y="426720"/>
                  </a:lnTo>
                  <a:lnTo>
                    <a:pt x="1427812" y="430530"/>
                  </a:lnTo>
                  <a:lnTo>
                    <a:pt x="1427782" y="438150"/>
                  </a:lnTo>
                  <a:lnTo>
                    <a:pt x="1432026" y="438150"/>
                  </a:lnTo>
                  <a:lnTo>
                    <a:pt x="1440725" y="441960"/>
                  </a:lnTo>
                  <a:lnTo>
                    <a:pt x="1446987" y="448310"/>
                  </a:lnTo>
                  <a:lnTo>
                    <a:pt x="1450580" y="454660"/>
                  </a:lnTo>
                  <a:lnTo>
                    <a:pt x="1451276" y="462280"/>
                  </a:lnTo>
                  <a:lnTo>
                    <a:pt x="628628" y="462280"/>
                  </a:lnTo>
                  <a:lnTo>
                    <a:pt x="627223" y="463550"/>
                  </a:lnTo>
                  <a:lnTo>
                    <a:pt x="595330" y="463550"/>
                  </a:lnTo>
                  <a:lnTo>
                    <a:pt x="583980" y="464820"/>
                  </a:lnTo>
                  <a:lnTo>
                    <a:pt x="572613" y="467360"/>
                  </a:lnTo>
                  <a:lnTo>
                    <a:pt x="470387" y="467360"/>
                  </a:lnTo>
                  <a:lnTo>
                    <a:pt x="457087" y="471170"/>
                  </a:lnTo>
                  <a:lnTo>
                    <a:pt x="391327" y="471170"/>
                  </a:lnTo>
                  <a:lnTo>
                    <a:pt x="349689" y="474980"/>
                  </a:lnTo>
                  <a:lnTo>
                    <a:pt x="270688" y="474980"/>
                  </a:lnTo>
                  <a:lnTo>
                    <a:pt x="245167" y="480060"/>
                  </a:lnTo>
                  <a:lnTo>
                    <a:pt x="179134" y="480060"/>
                  </a:lnTo>
                  <a:lnTo>
                    <a:pt x="182063" y="486410"/>
                  </a:lnTo>
                  <a:lnTo>
                    <a:pt x="154046" y="486410"/>
                  </a:lnTo>
                  <a:lnTo>
                    <a:pt x="135916" y="488950"/>
                  </a:lnTo>
                  <a:lnTo>
                    <a:pt x="117971" y="492760"/>
                  </a:lnTo>
                  <a:lnTo>
                    <a:pt x="99894" y="495300"/>
                  </a:lnTo>
                  <a:lnTo>
                    <a:pt x="85427" y="495300"/>
                  </a:lnTo>
                  <a:lnTo>
                    <a:pt x="83245" y="504190"/>
                  </a:lnTo>
                  <a:close/>
                </a:path>
                <a:path w="1494789" h="504189">
                  <a:moveTo>
                    <a:pt x="715968" y="464820"/>
                  </a:moveTo>
                  <a:lnTo>
                    <a:pt x="672298" y="464820"/>
                  </a:lnTo>
                  <a:lnTo>
                    <a:pt x="628628" y="462280"/>
                  </a:lnTo>
                  <a:lnTo>
                    <a:pt x="803308" y="462280"/>
                  </a:lnTo>
                  <a:lnTo>
                    <a:pt x="715968" y="464820"/>
                  </a:lnTo>
                  <a:close/>
                </a:path>
                <a:path w="1494789" h="504189">
                  <a:moveTo>
                    <a:pt x="840849" y="464820"/>
                  </a:moveTo>
                  <a:lnTo>
                    <a:pt x="828331" y="464820"/>
                  </a:lnTo>
                  <a:lnTo>
                    <a:pt x="803308" y="462280"/>
                  </a:lnTo>
                  <a:lnTo>
                    <a:pt x="870114" y="462280"/>
                  </a:lnTo>
                  <a:lnTo>
                    <a:pt x="868739" y="463550"/>
                  </a:lnTo>
                  <a:lnTo>
                    <a:pt x="853375" y="463550"/>
                  </a:lnTo>
                  <a:lnTo>
                    <a:pt x="840849" y="464820"/>
                  </a:lnTo>
                  <a:close/>
                </a:path>
                <a:path w="1494789" h="504189">
                  <a:moveTo>
                    <a:pt x="895031" y="464820"/>
                  </a:moveTo>
                  <a:lnTo>
                    <a:pt x="870114" y="462280"/>
                  </a:lnTo>
                  <a:lnTo>
                    <a:pt x="1451276" y="462280"/>
                  </a:lnTo>
                  <a:lnTo>
                    <a:pt x="1450845" y="463550"/>
                  </a:lnTo>
                  <a:lnTo>
                    <a:pt x="907503" y="463550"/>
                  </a:lnTo>
                  <a:lnTo>
                    <a:pt x="895031" y="464820"/>
                  </a:lnTo>
                  <a:close/>
                </a:path>
                <a:path w="1494789" h="504189">
                  <a:moveTo>
                    <a:pt x="617158" y="464820"/>
                  </a:moveTo>
                  <a:lnTo>
                    <a:pt x="609883" y="464820"/>
                  </a:lnTo>
                  <a:lnTo>
                    <a:pt x="602602" y="463550"/>
                  </a:lnTo>
                  <a:lnTo>
                    <a:pt x="624413" y="463550"/>
                  </a:lnTo>
                  <a:lnTo>
                    <a:pt x="617158" y="464820"/>
                  </a:lnTo>
                  <a:close/>
                </a:path>
                <a:path w="1494789" h="504189">
                  <a:moveTo>
                    <a:pt x="864614" y="467360"/>
                  </a:moveTo>
                  <a:lnTo>
                    <a:pt x="858965" y="463550"/>
                  </a:lnTo>
                  <a:lnTo>
                    <a:pt x="868739" y="463550"/>
                  </a:lnTo>
                  <a:lnTo>
                    <a:pt x="864614" y="467360"/>
                  </a:lnTo>
                  <a:close/>
                </a:path>
                <a:path w="1494789" h="504189">
                  <a:moveTo>
                    <a:pt x="938819" y="467360"/>
                  </a:moveTo>
                  <a:lnTo>
                    <a:pt x="919971" y="463550"/>
                  </a:lnTo>
                  <a:lnTo>
                    <a:pt x="945139" y="463550"/>
                  </a:lnTo>
                  <a:lnTo>
                    <a:pt x="938819" y="467360"/>
                  </a:lnTo>
                  <a:close/>
                </a:path>
                <a:path w="1494789" h="504189">
                  <a:moveTo>
                    <a:pt x="956049" y="467360"/>
                  </a:moveTo>
                  <a:lnTo>
                    <a:pt x="950609" y="467360"/>
                  </a:lnTo>
                  <a:lnTo>
                    <a:pt x="945139" y="463550"/>
                  </a:lnTo>
                  <a:lnTo>
                    <a:pt x="961459" y="463550"/>
                  </a:lnTo>
                  <a:lnTo>
                    <a:pt x="956049" y="467360"/>
                  </a:lnTo>
                  <a:close/>
                </a:path>
                <a:path w="1494789" h="504189">
                  <a:moveTo>
                    <a:pt x="1052050" y="468630"/>
                  </a:moveTo>
                  <a:lnTo>
                    <a:pt x="991611" y="466090"/>
                  </a:lnTo>
                  <a:lnTo>
                    <a:pt x="961459" y="463550"/>
                  </a:lnTo>
                  <a:lnTo>
                    <a:pt x="1450845" y="463550"/>
                  </a:lnTo>
                  <a:lnTo>
                    <a:pt x="1449552" y="467360"/>
                  </a:lnTo>
                  <a:lnTo>
                    <a:pt x="1082337" y="467360"/>
                  </a:lnTo>
                  <a:lnTo>
                    <a:pt x="1052050" y="468630"/>
                  </a:lnTo>
                  <a:close/>
                </a:path>
                <a:path w="1494789" h="504189">
                  <a:moveTo>
                    <a:pt x="514022" y="468630"/>
                  </a:moveTo>
                  <a:lnTo>
                    <a:pt x="484936" y="468630"/>
                  </a:lnTo>
                  <a:lnTo>
                    <a:pt x="470387" y="467360"/>
                  </a:lnTo>
                  <a:lnTo>
                    <a:pt x="528554" y="467360"/>
                  </a:lnTo>
                  <a:lnTo>
                    <a:pt x="514022" y="468630"/>
                  </a:lnTo>
                  <a:close/>
                </a:path>
                <a:path w="1494789" h="504189">
                  <a:moveTo>
                    <a:pt x="538269" y="471170"/>
                  </a:moveTo>
                  <a:lnTo>
                    <a:pt x="532679" y="467360"/>
                  </a:lnTo>
                  <a:lnTo>
                    <a:pt x="543918" y="467360"/>
                  </a:lnTo>
                  <a:lnTo>
                    <a:pt x="538269" y="471170"/>
                  </a:lnTo>
                  <a:close/>
                </a:path>
                <a:path w="1494789" h="504189">
                  <a:moveTo>
                    <a:pt x="561157" y="468630"/>
                  </a:moveTo>
                  <a:lnTo>
                    <a:pt x="549538" y="467360"/>
                  </a:lnTo>
                  <a:lnTo>
                    <a:pt x="572613" y="467360"/>
                  </a:lnTo>
                  <a:lnTo>
                    <a:pt x="561157" y="468630"/>
                  </a:lnTo>
                  <a:close/>
                </a:path>
                <a:path w="1494789" h="504189">
                  <a:moveTo>
                    <a:pt x="1233553" y="478790"/>
                  </a:moveTo>
                  <a:lnTo>
                    <a:pt x="1227964" y="474980"/>
                  </a:lnTo>
                  <a:lnTo>
                    <a:pt x="1211285" y="474980"/>
                  </a:lnTo>
                  <a:lnTo>
                    <a:pt x="1155640" y="473710"/>
                  </a:lnTo>
                  <a:lnTo>
                    <a:pt x="1093665" y="471170"/>
                  </a:lnTo>
                  <a:lnTo>
                    <a:pt x="1087807" y="469900"/>
                  </a:lnTo>
                  <a:lnTo>
                    <a:pt x="1082337" y="467360"/>
                  </a:lnTo>
                  <a:lnTo>
                    <a:pt x="1449552" y="467360"/>
                  </a:lnTo>
                  <a:lnTo>
                    <a:pt x="1448259" y="471170"/>
                  </a:lnTo>
                  <a:lnTo>
                    <a:pt x="1445178" y="473710"/>
                  </a:lnTo>
                  <a:lnTo>
                    <a:pt x="1239053" y="473710"/>
                  </a:lnTo>
                  <a:lnTo>
                    <a:pt x="1233553" y="478790"/>
                  </a:lnTo>
                  <a:close/>
                </a:path>
                <a:path w="1494789" h="504189">
                  <a:moveTo>
                    <a:pt x="410036" y="472440"/>
                  </a:moveTo>
                  <a:lnTo>
                    <a:pt x="397559" y="472440"/>
                  </a:lnTo>
                  <a:lnTo>
                    <a:pt x="391327" y="471170"/>
                  </a:lnTo>
                  <a:lnTo>
                    <a:pt x="416285" y="471170"/>
                  </a:lnTo>
                  <a:lnTo>
                    <a:pt x="410036" y="472440"/>
                  </a:lnTo>
                  <a:close/>
                </a:path>
                <a:path w="1494789" h="504189">
                  <a:moveTo>
                    <a:pt x="443617" y="472440"/>
                  </a:moveTo>
                  <a:lnTo>
                    <a:pt x="430006" y="472440"/>
                  </a:lnTo>
                  <a:lnTo>
                    <a:pt x="416285" y="471170"/>
                  </a:lnTo>
                  <a:lnTo>
                    <a:pt x="457087" y="471170"/>
                  </a:lnTo>
                  <a:lnTo>
                    <a:pt x="443617" y="472440"/>
                  </a:lnTo>
                  <a:close/>
                </a:path>
                <a:path w="1494789" h="504189">
                  <a:moveTo>
                    <a:pt x="1288151" y="481330"/>
                  </a:moveTo>
                  <a:lnTo>
                    <a:pt x="1258991" y="478790"/>
                  </a:lnTo>
                  <a:lnTo>
                    <a:pt x="1244613" y="474980"/>
                  </a:lnTo>
                  <a:lnTo>
                    <a:pt x="1239053" y="473710"/>
                  </a:lnTo>
                  <a:lnTo>
                    <a:pt x="1445178" y="473710"/>
                  </a:lnTo>
                  <a:lnTo>
                    <a:pt x="1443637" y="474980"/>
                  </a:lnTo>
                  <a:lnTo>
                    <a:pt x="1423657" y="474980"/>
                  </a:lnTo>
                  <a:lnTo>
                    <a:pt x="1415308" y="477520"/>
                  </a:lnTo>
                  <a:lnTo>
                    <a:pt x="1400736" y="477520"/>
                  </a:lnTo>
                  <a:lnTo>
                    <a:pt x="1390348" y="478790"/>
                  </a:lnTo>
                  <a:lnTo>
                    <a:pt x="1369585" y="478790"/>
                  </a:lnTo>
                  <a:lnTo>
                    <a:pt x="1361250" y="480060"/>
                  </a:lnTo>
                  <a:lnTo>
                    <a:pt x="1302899" y="480060"/>
                  </a:lnTo>
                  <a:lnTo>
                    <a:pt x="1288151" y="481330"/>
                  </a:lnTo>
                  <a:close/>
                </a:path>
                <a:path w="1494789" h="504189">
                  <a:moveTo>
                    <a:pt x="310129" y="477520"/>
                  </a:moveTo>
                  <a:lnTo>
                    <a:pt x="287218" y="474980"/>
                  </a:lnTo>
                  <a:lnTo>
                    <a:pt x="333040" y="474980"/>
                  </a:lnTo>
                  <a:lnTo>
                    <a:pt x="310129" y="477520"/>
                  </a:lnTo>
                  <a:close/>
                </a:path>
                <a:path w="1494789" h="504189">
                  <a:moveTo>
                    <a:pt x="344189" y="478790"/>
                  </a:moveTo>
                  <a:lnTo>
                    <a:pt x="338600" y="474980"/>
                  </a:lnTo>
                  <a:lnTo>
                    <a:pt x="349689" y="474980"/>
                  </a:lnTo>
                  <a:lnTo>
                    <a:pt x="344189" y="478790"/>
                  </a:lnTo>
                  <a:close/>
                </a:path>
                <a:path w="1494789" h="504189">
                  <a:moveTo>
                    <a:pt x="1433618" y="477520"/>
                  </a:moveTo>
                  <a:lnTo>
                    <a:pt x="1423657" y="474980"/>
                  </a:lnTo>
                  <a:lnTo>
                    <a:pt x="1443637" y="474980"/>
                  </a:lnTo>
                  <a:lnTo>
                    <a:pt x="1442096" y="476250"/>
                  </a:lnTo>
                  <a:lnTo>
                    <a:pt x="1433618" y="477520"/>
                  </a:lnTo>
                  <a:close/>
                </a:path>
                <a:path w="1494789" h="504189">
                  <a:moveTo>
                    <a:pt x="1411133" y="478790"/>
                  </a:moveTo>
                  <a:lnTo>
                    <a:pt x="1400736" y="477520"/>
                  </a:lnTo>
                  <a:lnTo>
                    <a:pt x="1415308" y="477520"/>
                  </a:lnTo>
                  <a:lnTo>
                    <a:pt x="1411133" y="478790"/>
                  </a:lnTo>
                  <a:close/>
                </a:path>
                <a:path w="1494789" h="504189">
                  <a:moveTo>
                    <a:pt x="193541" y="485140"/>
                  </a:moveTo>
                  <a:lnTo>
                    <a:pt x="188938" y="485140"/>
                  </a:lnTo>
                  <a:lnTo>
                    <a:pt x="187593" y="483870"/>
                  </a:lnTo>
                  <a:lnTo>
                    <a:pt x="187204" y="480060"/>
                  </a:lnTo>
                  <a:lnTo>
                    <a:pt x="245167" y="480060"/>
                  </a:lnTo>
                  <a:lnTo>
                    <a:pt x="232406" y="482600"/>
                  </a:lnTo>
                  <a:lnTo>
                    <a:pt x="193541" y="485140"/>
                  </a:lnTo>
                  <a:close/>
                </a:path>
                <a:path w="1494789" h="504189">
                  <a:moveTo>
                    <a:pt x="1319586" y="483870"/>
                  </a:moveTo>
                  <a:lnTo>
                    <a:pt x="1302899" y="480060"/>
                  </a:lnTo>
                  <a:lnTo>
                    <a:pt x="1361250" y="480060"/>
                  </a:lnTo>
                  <a:lnTo>
                    <a:pt x="1352915" y="481330"/>
                  </a:lnTo>
                  <a:lnTo>
                    <a:pt x="1319586" y="483870"/>
                  </a:lnTo>
                  <a:close/>
                </a:path>
                <a:path w="1494789" h="504189">
                  <a:moveTo>
                    <a:pt x="178655" y="488950"/>
                  </a:moveTo>
                  <a:lnTo>
                    <a:pt x="172677" y="487680"/>
                  </a:lnTo>
                  <a:lnTo>
                    <a:pt x="154046" y="486410"/>
                  </a:lnTo>
                  <a:lnTo>
                    <a:pt x="182063" y="486410"/>
                  </a:lnTo>
                  <a:lnTo>
                    <a:pt x="178655" y="488950"/>
                  </a:lnTo>
                  <a:close/>
                </a:path>
                <a:path w="1494789" h="504189">
                  <a:moveTo>
                    <a:pt x="95051" y="500380"/>
                  </a:moveTo>
                  <a:lnTo>
                    <a:pt x="85427" y="495300"/>
                  </a:lnTo>
                  <a:lnTo>
                    <a:pt x="99894" y="495300"/>
                  </a:lnTo>
                  <a:lnTo>
                    <a:pt x="95051" y="500380"/>
                  </a:lnTo>
                  <a:close/>
                </a:path>
              </a:pathLst>
            </a:custGeom>
            <a:solidFill>
              <a:srgbClr val="FFC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980144" y="3390570"/>
            <a:ext cx="4756150" cy="5077460"/>
            <a:chOff x="9980144" y="3390570"/>
            <a:chExt cx="4756150" cy="5077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0144" y="3654288"/>
              <a:ext cx="4755941" cy="4813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13900" y="3390570"/>
              <a:ext cx="1494790" cy="504190"/>
            </a:xfrm>
            <a:custGeom>
              <a:avLst/>
              <a:gdLst/>
              <a:ahLst/>
              <a:cxnLst/>
              <a:rect l="l" t="t" r="r" b="b"/>
              <a:pathLst>
                <a:path w="1494790" h="504189">
                  <a:moveTo>
                    <a:pt x="968092" y="5080"/>
                  </a:moveTo>
                  <a:lnTo>
                    <a:pt x="621693" y="5080"/>
                  </a:lnTo>
                  <a:lnTo>
                    <a:pt x="624503" y="0"/>
                  </a:lnTo>
                  <a:lnTo>
                    <a:pt x="761850" y="0"/>
                  </a:lnTo>
                  <a:lnTo>
                    <a:pt x="761820" y="2540"/>
                  </a:lnTo>
                  <a:lnTo>
                    <a:pt x="761970" y="3810"/>
                  </a:lnTo>
                  <a:lnTo>
                    <a:pt x="965056" y="3810"/>
                  </a:lnTo>
                  <a:lnTo>
                    <a:pt x="968092" y="5080"/>
                  </a:lnTo>
                  <a:close/>
                </a:path>
                <a:path w="1494790" h="504189">
                  <a:moveTo>
                    <a:pt x="566904" y="7620"/>
                  </a:moveTo>
                  <a:lnTo>
                    <a:pt x="545323" y="7620"/>
                  </a:lnTo>
                  <a:lnTo>
                    <a:pt x="552467" y="1270"/>
                  </a:lnTo>
                  <a:lnTo>
                    <a:pt x="559670" y="2540"/>
                  </a:lnTo>
                  <a:lnTo>
                    <a:pt x="566904" y="7620"/>
                  </a:lnTo>
                  <a:close/>
                </a:path>
                <a:path w="1494790" h="504189">
                  <a:moveTo>
                    <a:pt x="974163" y="7620"/>
                  </a:moveTo>
                  <a:lnTo>
                    <a:pt x="569743" y="7620"/>
                  </a:lnTo>
                  <a:lnTo>
                    <a:pt x="580223" y="3810"/>
                  </a:lnTo>
                  <a:lnTo>
                    <a:pt x="590764" y="2540"/>
                  </a:lnTo>
                  <a:lnTo>
                    <a:pt x="601406" y="3810"/>
                  </a:lnTo>
                  <a:lnTo>
                    <a:pt x="619063" y="3810"/>
                  </a:lnTo>
                  <a:lnTo>
                    <a:pt x="621693" y="5080"/>
                  </a:lnTo>
                  <a:lnTo>
                    <a:pt x="968092" y="5080"/>
                  </a:lnTo>
                  <a:lnTo>
                    <a:pt x="974163" y="7620"/>
                  </a:lnTo>
                  <a:close/>
                </a:path>
                <a:path w="1494790" h="504189">
                  <a:moveTo>
                    <a:pt x="619063" y="3810"/>
                  </a:moveTo>
                  <a:lnTo>
                    <a:pt x="612009" y="3810"/>
                  </a:lnTo>
                  <a:lnTo>
                    <a:pt x="616433" y="2540"/>
                  </a:lnTo>
                  <a:lnTo>
                    <a:pt x="619063" y="3810"/>
                  </a:lnTo>
                  <a:close/>
                </a:path>
                <a:path w="1494790" h="504189">
                  <a:moveTo>
                    <a:pt x="965056" y="3810"/>
                  </a:moveTo>
                  <a:lnTo>
                    <a:pt x="946114" y="3810"/>
                  </a:lnTo>
                  <a:lnTo>
                    <a:pt x="955649" y="2540"/>
                  </a:lnTo>
                  <a:lnTo>
                    <a:pt x="965056" y="3810"/>
                  </a:lnTo>
                  <a:close/>
                </a:path>
                <a:path w="1494790" h="504189">
                  <a:moveTo>
                    <a:pt x="1074147" y="11430"/>
                  </a:moveTo>
                  <a:lnTo>
                    <a:pt x="470178" y="11430"/>
                  </a:lnTo>
                  <a:lnTo>
                    <a:pt x="480505" y="8890"/>
                  </a:lnTo>
                  <a:lnTo>
                    <a:pt x="490963" y="7620"/>
                  </a:lnTo>
                  <a:lnTo>
                    <a:pt x="1066140" y="7620"/>
                  </a:lnTo>
                  <a:lnTo>
                    <a:pt x="1074147" y="11430"/>
                  </a:lnTo>
                  <a:close/>
                </a:path>
                <a:path w="1494790" h="504189">
                  <a:moveTo>
                    <a:pt x="1248947" y="15240"/>
                  </a:moveTo>
                  <a:lnTo>
                    <a:pt x="441423" y="15240"/>
                  </a:lnTo>
                  <a:lnTo>
                    <a:pt x="448430" y="12700"/>
                  </a:lnTo>
                  <a:lnTo>
                    <a:pt x="462701" y="10160"/>
                  </a:lnTo>
                  <a:lnTo>
                    <a:pt x="470178" y="11430"/>
                  </a:lnTo>
                  <a:lnTo>
                    <a:pt x="1074147" y="11430"/>
                  </a:lnTo>
                  <a:lnTo>
                    <a:pt x="1103141" y="12700"/>
                  </a:lnTo>
                  <a:lnTo>
                    <a:pt x="1243307" y="12700"/>
                  </a:lnTo>
                  <a:lnTo>
                    <a:pt x="1248947" y="15240"/>
                  </a:lnTo>
                  <a:close/>
                </a:path>
                <a:path w="1494790" h="504189">
                  <a:moveTo>
                    <a:pt x="1243307" y="12700"/>
                  </a:moveTo>
                  <a:lnTo>
                    <a:pt x="1111809" y="12700"/>
                  </a:lnTo>
                  <a:lnTo>
                    <a:pt x="1140623" y="11430"/>
                  </a:lnTo>
                  <a:lnTo>
                    <a:pt x="1240488" y="11430"/>
                  </a:lnTo>
                  <a:lnTo>
                    <a:pt x="1243307" y="12700"/>
                  </a:lnTo>
                  <a:close/>
                </a:path>
                <a:path w="1494790" h="504189">
                  <a:moveTo>
                    <a:pt x="1332132" y="20320"/>
                  </a:moveTo>
                  <a:lnTo>
                    <a:pt x="382868" y="20320"/>
                  </a:lnTo>
                  <a:lnTo>
                    <a:pt x="384273" y="19050"/>
                  </a:lnTo>
                  <a:lnTo>
                    <a:pt x="387052" y="19050"/>
                  </a:lnTo>
                  <a:lnTo>
                    <a:pt x="400462" y="15240"/>
                  </a:lnTo>
                  <a:lnTo>
                    <a:pt x="413980" y="13970"/>
                  </a:lnTo>
                  <a:lnTo>
                    <a:pt x="427627" y="13970"/>
                  </a:lnTo>
                  <a:lnTo>
                    <a:pt x="441423" y="15240"/>
                  </a:lnTo>
                  <a:lnTo>
                    <a:pt x="1248947" y="15240"/>
                  </a:lnTo>
                  <a:lnTo>
                    <a:pt x="1253191" y="16510"/>
                  </a:lnTo>
                  <a:lnTo>
                    <a:pt x="1319825" y="16510"/>
                  </a:lnTo>
                  <a:lnTo>
                    <a:pt x="1325962" y="19050"/>
                  </a:lnTo>
                  <a:lnTo>
                    <a:pt x="1332132" y="20320"/>
                  </a:lnTo>
                  <a:close/>
                </a:path>
                <a:path w="1494790" h="504189">
                  <a:moveTo>
                    <a:pt x="1319825" y="16510"/>
                  </a:moveTo>
                  <a:lnTo>
                    <a:pt x="1307114" y="16510"/>
                  </a:lnTo>
                  <a:lnTo>
                    <a:pt x="1313587" y="15240"/>
                  </a:lnTo>
                  <a:lnTo>
                    <a:pt x="1319825" y="16510"/>
                  </a:lnTo>
                  <a:close/>
                </a:path>
                <a:path w="1494790" h="504189">
                  <a:moveTo>
                    <a:pt x="1377984" y="31750"/>
                  </a:moveTo>
                  <a:lnTo>
                    <a:pt x="287039" y="31750"/>
                  </a:lnTo>
                  <a:lnTo>
                    <a:pt x="310717" y="26670"/>
                  </a:lnTo>
                  <a:lnTo>
                    <a:pt x="334583" y="22860"/>
                  </a:lnTo>
                  <a:lnTo>
                    <a:pt x="358634" y="20320"/>
                  </a:lnTo>
                  <a:lnTo>
                    <a:pt x="1337931" y="20320"/>
                  </a:lnTo>
                  <a:lnTo>
                    <a:pt x="1344417" y="17780"/>
                  </a:lnTo>
                  <a:lnTo>
                    <a:pt x="1348811" y="24130"/>
                  </a:lnTo>
                  <a:lnTo>
                    <a:pt x="1369585" y="27940"/>
                  </a:lnTo>
                  <a:lnTo>
                    <a:pt x="1373052" y="27940"/>
                  </a:lnTo>
                  <a:lnTo>
                    <a:pt x="1376161" y="29210"/>
                  </a:lnTo>
                  <a:lnTo>
                    <a:pt x="1377984" y="31750"/>
                  </a:lnTo>
                  <a:close/>
                </a:path>
                <a:path w="1494790" h="504189">
                  <a:moveTo>
                    <a:pt x="1430644" y="59690"/>
                  </a:moveTo>
                  <a:lnTo>
                    <a:pt x="1423133" y="59690"/>
                  </a:lnTo>
                  <a:lnTo>
                    <a:pt x="1415437" y="57150"/>
                  </a:lnTo>
                  <a:lnTo>
                    <a:pt x="1408341" y="54610"/>
                  </a:lnTo>
                  <a:lnTo>
                    <a:pt x="1401015" y="53340"/>
                  </a:lnTo>
                  <a:lnTo>
                    <a:pt x="121086" y="53340"/>
                  </a:lnTo>
                  <a:lnTo>
                    <a:pt x="149781" y="52070"/>
                  </a:lnTo>
                  <a:lnTo>
                    <a:pt x="174167" y="46990"/>
                  </a:lnTo>
                  <a:lnTo>
                    <a:pt x="198858" y="43180"/>
                  </a:lnTo>
                  <a:lnTo>
                    <a:pt x="223655" y="40640"/>
                  </a:lnTo>
                  <a:lnTo>
                    <a:pt x="248360" y="36830"/>
                  </a:lnTo>
                  <a:lnTo>
                    <a:pt x="257880" y="34290"/>
                  </a:lnTo>
                  <a:lnTo>
                    <a:pt x="277166" y="31750"/>
                  </a:lnTo>
                  <a:lnTo>
                    <a:pt x="1394663" y="31750"/>
                  </a:lnTo>
                  <a:lnTo>
                    <a:pt x="1408123" y="33020"/>
                  </a:lnTo>
                  <a:lnTo>
                    <a:pt x="1419416" y="40640"/>
                  </a:lnTo>
                  <a:lnTo>
                    <a:pt x="1431119" y="46990"/>
                  </a:lnTo>
                  <a:lnTo>
                    <a:pt x="1445806" y="48260"/>
                  </a:lnTo>
                  <a:lnTo>
                    <a:pt x="1438144" y="57150"/>
                  </a:lnTo>
                  <a:lnTo>
                    <a:pt x="1430644" y="59690"/>
                  </a:lnTo>
                  <a:close/>
                </a:path>
                <a:path w="1494790" h="504189">
                  <a:moveTo>
                    <a:pt x="1430980" y="303530"/>
                  </a:moveTo>
                  <a:lnTo>
                    <a:pt x="33477" y="303530"/>
                  </a:lnTo>
                  <a:lnTo>
                    <a:pt x="33686" y="292100"/>
                  </a:lnTo>
                  <a:lnTo>
                    <a:pt x="50066" y="287020"/>
                  </a:lnTo>
                  <a:lnTo>
                    <a:pt x="44188" y="278130"/>
                  </a:lnTo>
                  <a:lnTo>
                    <a:pt x="36847" y="270510"/>
                  </a:lnTo>
                  <a:lnTo>
                    <a:pt x="28890" y="264160"/>
                  </a:lnTo>
                  <a:lnTo>
                    <a:pt x="21162" y="257810"/>
                  </a:lnTo>
                  <a:lnTo>
                    <a:pt x="21570" y="251460"/>
                  </a:lnTo>
                  <a:lnTo>
                    <a:pt x="22858" y="243840"/>
                  </a:lnTo>
                  <a:lnTo>
                    <a:pt x="24920" y="237490"/>
                  </a:lnTo>
                  <a:lnTo>
                    <a:pt x="27648" y="231140"/>
                  </a:lnTo>
                  <a:lnTo>
                    <a:pt x="27917" y="231140"/>
                  </a:lnTo>
                  <a:lnTo>
                    <a:pt x="28366" y="229870"/>
                  </a:lnTo>
                  <a:lnTo>
                    <a:pt x="54281" y="209550"/>
                  </a:lnTo>
                  <a:lnTo>
                    <a:pt x="55476" y="208280"/>
                  </a:lnTo>
                  <a:lnTo>
                    <a:pt x="57957" y="208280"/>
                  </a:lnTo>
                  <a:lnTo>
                    <a:pt x="58077" y="184150"/>
                  </a:lnTo>
                  <a:lnTo>
                    <a:pt x="54639" y="180340"/>
                  </a:lnTo>
                  <a:lnTo>
                    <a:pt x="54275" y="172720"/>
                  </a:lnTo>
                  <a:lnTo>
                    <a:pt x="55106" y="166370"/>
                  </a:lnTo>
                  <a:lnTo>
                    <a:pt x="58679" y="161290"/>
                  </a:lnTo>
                  <a:lnTo>
                    <a:pt x="66536" y="158750"/>
                  </a:lnTo>
                  <a:lnTo>
                    <a:pt x="63338" y="152400"/>
                  </a:lnTo>
                  <a:lnTo>
                    <a:pt x="64802" y="147320"/>
                  </a:lnTo>
                  <a:lnTo>
                    <a:pt x="70780" y="143510"/>
                  </a:lnTo>
                  <a:lnTo>
                    <a:pt x="64519" y="139700"/>
                  </a:lnTo>
                  <a:lnTo>
                    <a:pt x="64671" y="135890"/>
                  </a:lnTo>
                  <a:lnTo>
                    <a:pt x="66825" y="130810"/>
                  </a:lnTo>
                  <a:lnTo>
                    <a:pt x="66566" y="127000"/>
                  </a:lnTo>
                  <a:lnTo>
                    <a:pt x="65430" y="118110"/>
                  </a:lnTo>
                  <a:lnTo>
                    <a:pt x="53504" y="115570"/>
                  </a:lnTo>
                  <a:lnTo>
                    <a:pt x="54370" y="105410"/>
                  </a:lnTo>
                  <a:lnTo>
                    <a:pt x="54759" y="105410"/>
                  </a:lnTo>
                  <a:lnTo>
                    <a:pt x="54968" y="104140"/>
                  </a:lnTo>
                  <a:lnTo>
                    <a:pt x="54483" y="99060"/>
                  </a:lnTo>
                  <a:lnTo>
                    <a:pt x="52790" y="92710"/>
                  </a:lnTo>
                  <a:lnTo>
                    <a:pt x="54039" y="87630"/>
                  </a:lnTo>
                  <a:lnTo>
                    <a:pt x="62381" y="85090"/>
                  </a:lnTo>
                  <a:lnTo>
                    <a:pt x="63637" y="76200"/>
                  </a:lnTo>
                  <a:lnTo>
                    <a:pt x="73381" y="74930"/>
                  </a:lnTo>
                  <a:lnTo>
                    <a:pt x="78911" y="68580"/>
                  </a:lnTo>
                  <a:lnTo>
                    <a:pt x="88347" y="62230"/>
                  </a:lnTo>
                  <a:lnTo>
                    <a:pt x="99005" y="58420"/>
                  </a:lnTo>
                  <a:lnTo>
                    <a:pt x="121146" y="53340"/>
                  </a:lnTo>
                  <a:lnTo>
                    <a:pt x="1386324" y="53340"/>
                  </a:lnTo>
                  <a:lnTo>
                    <a:pt x="1380196" y="57150"/>
                  </a:lnTo>
                  <a:lnTo>
                    <a:pt x="1382737" y="63500"/>
                  </a:lnTo>
                  <a:lnTo>
                    <a:pt x="1382139" y="68580"/>
                  </a:lnTo>
                  <a:lnTo>
                    <a:pt x="1386264" y="73660"/>
                  </a:lnTo>
                  <a:lnTo>
                    <a:pt x="1391106" y="80010"/>
                  </a:lnTo>
                  <a:lnTo>
                    <a:pt x="1413853" y="80010"/>
                  </a:lnTo>
                  <a:lnTo>
                    <a:pt x="1411522" y="83820"/>
                  </a:lnTo>
                  <a:lnTo>
                    <a:pt x="1411342" y="88900"/>
                  </a:lnTo>
                  <a:lnTo>
                    <a:pt x="1412687" y="88900"/>
                  </a:lnTo>
                  <a:lnTo>
                    <a:pt x="1415318" y="90170"/>
                  </a:lnTo>
                  <a:lnTo>
                    <a:pt x="1422174" y="90170"/>
                  </a:lnTo>
                  <a:lnTo>
                    <a:pt x="1428720" y="91440"/>
                  </a:lnTo>
                  <a:lnTo>
                    <a:pt x="1434901" y="93980"/>
                  </a:lnTo>
                  <a:lnTo>
                    <a:pt x="1440665" y="97790"/>
                  </a:lnTo>
                  <a:lnTo>
                    <a:pt x="1459018" y="97790"/>
                  </a:lnTo>
                  <a:lnTo>
                    <a:pt x="1461349" y="101600"/>
                  </a:lnTo>
                  <a:lnTo>
                    <a:pt x="1473694" y="106680"/>
                  </a:lnTo>
                  <a:lnTo>
                    <a:pt x="1480240" y="106680"/>
                  </a:lnTo>
                  <a:lnTo>
                    <a:pt x="1481884" y="110490"/>
                  </a:lnTo>
                  <a:lnTo>
                    <a:pt x="1482576" y="119380"/>
                  </a:lnTo>
                  <a:lnTo>
                    <a:pt x="1477512" y="125730"/>
                  </a:lnTo>
                  <a:lnTo>
                    <a:pt x="1471518" y="130810"/>
                  </a:lnTo>
                  <a:lnTo>
                    <a:pt x="1469420" y="138430"/>
                  </a:lnTo>
                  <a:lnTo>
                    <a:pt x="1490552" y="180340"/>
                  </a:lnTo>
                  <a:lnTo>
                    <a:pt x="1494438" y="180340"/>
                  </a:lnTo>
                  <a:lnTo>
                    <a:pt x="1494438" y="290830"/>
                  </a:lnTo>
                  <a:lnTo>
                    <a:pt x="1486098" y="294640"/>
                  </a:lnTo>
                  <a:lnTo>
                    <a:pt x="1440336" y="294640"/>
                  </a:lnTo>
                  <a:lnTo>
                    <a:pt x="1437556" y="295910"/>
                  </a:lnTo>
                  <a:lnTo>
                    <a:pt x="1432026" y="299720"/>
                  </a:lnTo>
                  <a:lnTo>
                    <a:pt x="1430980" y="303530"/>
                  </a:lnTo>
                  <a:close/>
                </a:path>
                <a:path w="1494790" h="504189">
                  <a:moveTo>
                    <a:pt x="1413853" y="80010"/>
                  </a:moveTo>
                  <a:lnTo>
                    <a:pt x="1391106" y="80010"/>
                  </a:lnTo>
                  <a:lnTo>
                    <a:pt x="1397921" y="78740"/>
                  </a:lnTo>
                  <a:lnTo>
                    <a:pt x="1416185" y="76200"/>
                  </a:lnTo>
                  <a:lnTo>
                    <a:pt x="1413853" y="80010"/>
                  </a:lnTo>
                  <a:close/>
                </a:path>
                <a:path w="1494790" h="504189">
                  <a:moveTo>
                    <a:pt x="1459018" y="97790"/>
                  </a:moveTo>
                  <a:lnTo>
                    <a:pt x="1453309" y="97790"/>
                  </a:lnTo>
                  <a:lnTo>
                    <a:pt x="1458241" y="96520"/>
                  </a:lnTo>
                  <a:lnTo>
                    <a:pt x="1459018" y="97790"/>
                  </a:lnTo>
                  <a:close/>
                </a:path>
                <a:path w="1494790" h="504189">
                  <a:moveTo>
                    <a:pt x="1463217" y="298450"/>
                  </a:moveTo>
                  <a:lnTo>
                    <a:pt x="1451782" y="298450"/>
                  </a:lnTo>
                  <a:lnTo>
                    <a:pt x="1440336" y="294640"/>
                  </a:lnTo>
                  <a:lnTo>
                    <a:pt x="1486098" y="294640"/>
                  </a:lnTo>
                  <a:lnTo>
                    <a:pt x="1474652" y="295910"/>
                  </a:lnTo>
                  <a:lnTo>
                    <a:pt x="1463217" y="298450"/>
                  </a:lnTo>
                  <a:close/>
                </a:path>
                <a:path w="1494790" h="504189">
                  <a:moveTo>
                    <a:pt x="83245" y="504190"/>
                  </a:moveTo>
                  <a:lnTo>
                    <a:pt x="20803" y="504190"/>
                  </a:lnTo>
                  <a:lnTo>
                    <a:pt x="20684" y="500380"/>
                  </a:lnTo>
                  <a:lnTo>
                    <a:pt x="16888" y="497840"/>
                  </a:lnTo>
                  <a:lnTo>
                    <a:pt x="14108" y="495300"/>
                  </a:lnTo>
                  <a:lnTo>
                    <a:pt x="12912" y="491490"/>
                  </a:lnTo>
                  <a:lnTo>
                    <a:pt x="8757" y="474980"/>
                  </a:lnTo>
                  <a:lnTo>
                    <a:pt x="8698" y="441960"/>
                  </a:lnTo>
                  <a:lnTo>
                    <a:pt x="8219" y="430530"/>
                  </a:lnTo>
                  <a:lnTo>
                    <a:pt x="2241" y="425450"/>
                  </a:lnTo>
                  <a:lnTo>
                    <a:pt x="4662" y="419100"/>
                  </a:lnTo>
                  <a:lnTo>
                    <a:pt x="4573" y="391160"/>
                  </a:lnTo>
                  <a:lnTo>
                    <a:pt x="0" y="368300"/>
                  </a:lnTo>
                  <a:lnTo>
                    <a:pt x="0" y="347980"/>
                  </a:lnTo>
                  <a:lnTo>
                    <a:pt x="3851" y="342900"/>
                  </a:lnTo>
                  <a:lnTo>
                    <a:pt x="4447" y="328930"/>
                  </a:lnTo>
                  <a:lnTo>
                    <a:pt x="8399" y="323850"/>
                  </a:lnTo>
                  <a:lnTo>
                    <a:pt x="20684" y="318770"/>
                  </a:lnTo>
                  <a:lnTo>
                    <a:pt x="25078" y="311150"/>
                  </a:lnTo>
                  <a:lnTo>
                    <a:pt x="25974" y="307340"/>
                  </a:lnTo>
                  <a:lnTo>
                    <a:pt x="22148" y="302260"/>
                  </a:lnTo>
                  <a:lnTo>
                    <a:pt x="28216" y="298450"/>
                  </a:lnTo>
                  <a:lnTo>
                    <a:pt x="31385" y="302260"/>
                  </a:lnTo>
                  <a:lnTo>
                    <a:pt x="33477" y="303530"/>
                  </a:lnTo>
                  <a:lnTo>
                    <a:pt x="1430980" y="303530"/>
                  </a:lnTo>
                  <a:lnTo>
                    <a:pt x="1429237" y="309880"/>
                  </a:lnTo>
                  <a:lnTo>
                    <a:pt x="1430065" y="320040"/>
                  </a:lnTo>
                  <a:lnTo>
                    <a:pt x="1431762" y="330200"/>
                  </a:lnTo>
                  <a:lnTo>
                    <a:pt x="1431578" y="340360"/>
                  </a:lnTo>
                  <a:lnTo>
                    <a:pt x="1431817" y="341630"/>
                  </a:lnTo>
                  <a:lnTo>
                    <a:pt x="1431847" y="342900"/>
                  </a:lnTo>
                  <a:lnTo>
                    <a:pt x="1431668" y="344170"/>
                  </a:lnTo>
                  <a:lnTo>
                    <a:pt x="1442966" y="345440"/>
                  </a:lnTo>
                  <a:lnTo>
                    <a:pt x="1439499" y="354330"/>
                  </a:lnTo>
                  <a:lnTo>
                    <a:pt x="1440396" y="360680"/>
                  </a:lnTo>
                  <a:lnTo>
                    <a:pt x="1443415" y="361950"/>
                  </a:lnTo>
                  <a:lnTo>
                    <a:pt x="1452023" y="361950"/>
                  </a:lnTo>
                  <a:lnTo>
                    <a:pt x="1448765" y="364490"/>
                  </a:lnTo>
                  <a:lnTo>
                    <a:pt x="1442239" y="372110"/>
                  </a:lnTo>
                  <a:lnTo>
                    <a:pt x="1442242" y="381000"/>
                  </a:lnTo>
                  <a:lnTo>
                    <a:pt x="1444385" y="388620"/>
                  </a:lnTo>
                  <a:lnTo>
                    <a:pt x="1444341" y="401320"/>
                  </a:lnTo>
                  <a:lnTo>
                    <a:pt x="1446248" y="412750"/>
                  </a:lnTo>
                  <a:lnTo>
                    <a:pt x="1444483" y="420370"/>
                  </a:lnTo>
                  <a:lnTo>
                    <a:pt x="1438515" y="426720"/>
                  </a:lnTo>
                  <a:lnTo>
                    <a:pt x="1427812" y="430530"/>
                  </a:lnTo>
                  <a:lnTo>
                    <a:pt x="1427782" y="438150"/>
                  </a:lnTo>
                  <a:lnTo>
                    <a:pt x="1432026" y="438150"/>
                  </a:lnTo>
                  <a:lnTo>
                    <a:pt x="1440725" y="441960"/>
                  </a:lnTo>
                  <a:lnTo>
                    <a:pt x="1446987" y="448310"/>
                  </a:lnTo>
                  <a:lnTo>
                    <a:pt x="1450580" y="454660"/>
                  </a:lnTo>
                  <a:lnTo>
                    <a:pt x="1451276" y="462280"/>
                  </a:lnTo>
                  <a:lnTo>
                    <a:pt x="628628" y="462280"/>
                  </a:lnTo>
                  <a:lnTo>
                    <a:pt x="627223" y="463550"/>
                  </a:lnTo>
                  <a:lnTo>
                    <a:pt x="595330" y="463550"/>
                  </a:lnTo>
                  <a:lnTo>
                    <a:pt x="583980" y="464820"/>
                  </a:lnTo>
                  <a:lnTo>
                    <a:pt x="572613" y="467360"/>
                  </a:lnTo>
                  <a:lnTo>
                    <a:pt x="470387" y="467360"/>
                  </a:lnTo>
                  <a:lnTo>
                    <a:pt x="457087" y="471170"/>
                  </a:lnTo>
                  <a:lnTo>
                    <a:pt x="391327" y="471170"/>
                  </a:lnTo>
                  <a:lnTo>
                    <a:pt x="349689" y="474980"/>
                  </a:lnTo>
                  <a:lnTo>
                    <a:pt x="270688" y="474980"/>
                  </a:lnTo>
                  <a:lnTo>
                    <a:pt x="245167" y="480060"/>
                  </a:lnTo>
                  <a:lnTo>
                    <a:pt x="179134" y="480060"/>
                  </a:lnTo>
                  <a:lnTo>
                    <a:pt x="182063" y="486410"/>
                  </a:lnTo>
                  <a:lnTo>
                    <a:pt x="154046" y="486410"/>
                  </a:lnTo>
                  <a:lnTo>
                    <a:pt x="135916" y="488950"/>
                  </a:lnTo>
                  <a:lnTo>
                    <a:pt x="117971" y="492760"/>
                  </a:lnTo>
                  <a:lnTo>
                    <a:pt x="99894" y="495300"/>
                  </a:lnTo>
                  <a:lnTo>
                    <a:pt x="85427" y="495300"/>
                  </a:lnTo>
                  <a:lnTo>
                    <a:pt x="83245" y="504190"/>
                  </a:lnTo>
                  <a:close/>
                </a:path>
                <a:path w="1494790" h="504189">
                  <a:moveTo>
                    <a:pt x="715968" y="464820"/>
                  </a:moveTo>
                  <a:lnTo>
                    <a:pt x="672298" y="464820"/>
                  </a:lnTo>
                  <a:lnTo>
                    <a:pt x="628628" y="462280"/>
                  </a:lnTo>
                  <a:lnTo>
                    <a:pt x="803308" y="462280"/>
                  </a:lnTo>
                  <a:lnTo>
                    <a:pt x="715968" y="464820"/>
                  </a:lnTo>
                  <a:close/>
                </a:path>
                <a:path w="1494790" h="504189">
                  <a:moveTo>
                    <a:pt x="840849" y="464820"/>
                  </a:moveTo>
                  <a:lnTo>
                    <a:pt x="828331" y="464820"/>
                  </a:lnTo>
                  <a:lnTo>
                    <a:pt x="803308" y="462280"/>
                  </a:lnTo>
                  <a:lnTo>
                    <a:pt x="870114" y="462280"/>
                  </a:lnTo>
                  <a:lnTo>
                    <a:pt x="868739" y="463550"/>
                  </a:lnTo>
                  <a:lnTo>
                    <a:pt x="853375" y="463550"/>
                  </a:lnTo>
                  <a:lnTo>
                    <a:pt x="840849" y="464820"/>
                  </a:lnTo>
                  <a:close/>
                </a:path>
                <a:path w="1494790" h="504189">
                  <a:moveTo>
                    <a:pt x="895031" y="464820"/>
                  </a:moveTo>
                  <a:lnTo>
                    <a:pt x="870114" y="462280"/>
                  </a:lnTo>
                  <a:lnTo>
                    <a:pt x="1451276" y="462280"/>
                  </a:lnTo>
                  <a:lnTo>
                    <a:pt x="1450845" y="463550"/>
                  </a:lnTo>
                  <a:lnTo>
                    <a:pt x="907503" y="463550"/>
                  </a:lnTo>
                  <a:lnTo>
                    <a:pt x="895031" y="464820"/>
                  </a:lnTo>
                  <a:close/>
                </a:path>
                <a:path w="1494790" h="504189">
                  <a:moveTo>
                    <a:pt x="617158" y="464820"/>
                  </a:moveTo>
                  <a:lnTo>
                    <a:pt x="609883" y="464820"/>
                  </a:lnTo>
                  <a:lnTo>
                    <a:pt x="602602" y="463550"/>
                  </a:lnTo>
                  <a:lnTo>
                    <a:pt x="624413" y="463550"/>
                  </a:lnTo>
                  <a:lnTo>
                    <a:pt x="617158" y="464820"/>
                  </a:lnTo>
                  <a:close/>
                </a:path>
                <a:path w="1494790" h="504189">
                  <a:moveTo>
                    <a:pt x="864614" y="467360"/>
                  </a:moveTo>
                  <a:lnTo>
                    <a:pt x="858965" y="463550"/>
                  </a:lnTo>
                  <a:lnTo>
                    <a:pt x="868739" y="463550"/>
                  </a:lnTo>
                  <a:lnTo>
                    <a:pt x="864614" y="467360"/>
                  </a:lnTo>
                  <a:close/>
                </a:path>
                <a:path w="1494790" h="504189">
                  <a:moveTo>
                    <a:pt x="938819" y="467360"/>
                  </a:moveTo>
                  <a:lnTo>
                    <a:pt x="919971" y="463550"/>
                  </a:lnTo>
                  <a:lnTo>
                    <a:pt x="945139" y="463550"/>
                  </a:lnTo>
                  <a:lnTo>
                    <a:pt x="938819" y="467360"/>
                  </a:lnTo>
                  <a:close/>
                </a:path>
                <a:path w="1494790" h="504189">
                  <a:moveTo>
                    <a:pt x="956049" y="467360"/>
                  </a:moveTo>
                  <a:lnTo>
                    <a:pt x="950609" y="467360"/>
                  </a:lnTo>
                  <a:lnTo>
                    <a:pt x="945139" y="463550"/>
                  </a:lnTo>
                  <a:lnTo>
                    <a:pt x="961459" y="463550"/>
                  </a:lnTo>
                  <a:lnTo>
                    <a:pt x="956049" y="467360"/>
                  </a:lnTo>
                  <a:close/>
                </a:path>
                <a:path w="1494790" h="504189">
                  <a:moveTo>
                    <a:pt x="1052050" y="468630"/>
                  </a:moveTo>
                  <a:lnTo>
                    <a:pt x="991611" y="466090"/>
                  </a:lnTo>
                  <a:lnTo>
                    <a:pt x="961459" y="463550"/>
                  </a:lnTo>
                  <a:lnTo>
                    <a:pt x="1450845" y="463550"/>
                  </a:lnTo>
                  <a:lnTo>
                    <a:pt x="1449552" y="467360"/>
                  </a:lnTo>
                  <a:lnTo>
                    <a:pt x="1082337" y="467360"/>
                  </a:lnTo>
                  <a:lnTo>
                    <a:pt x="1052050" y="468630"/>
                  </a:lnTo>
                  <a:close/>
                </a:path>
                <a:path w="1494790" h="504189">
                  <a:moveTo>
                    <a:pt x="514022" y="468630"/>
                  </a:moveTo>
                  <a:lnTo>
                    <a:pt x="484936" y="468630"/>
                  </a:lnTo>
                  <a:lnTo>
                    <a:pt x="470387" y="467360"/>
                  </a:lnTo>
                  <a:lnTo>
                    <a:pt x="528554" y="467360"/>
                  </a:lnTo>
                  <a:lnTo>
                    <a:pt x="514022" y="468630"/>
                  </a:lnTo>
                  <a:close/>
                </a:path>
                <a:path w="1494790" h="504189">
                  <a:moveTo>
                    <a:pt x="538269" y="471170"/>
                  </a:moveTo>
                  <a:lnTo>
                    <a:pt x="532679" y="467360"/>
                  </a:lnTo>
                  <a:lnTo>
                    <a:pt x="543918" y="467360"/>
                  </a:lnTo>
                  <a:lnTo>
                    <a:pt x="538269" y="471170"/>
                  </a:lnTo>
                  <a:close/>
                </a:path>
                <a:path w="1494790" h="504189">
                  <a:moveTo>
                    <a:pt x="561157" y="468630"/>
                  </a:moveTo>
                  <a:lnTo>
                    <a:pt x="549538" y="467360"/>
                  </a:lnTo>
                  <a:lnTo>
                    <a:pt x="572613" y="467360"/>
                  </a:lnTo>
                  <a:lnTo>
                    <a:pt x="561157" y="468630"/>
                  </a:lnTo>
                  <a:close/>
                </a:path>
                <a:path w="1494790" h="504189">
                  <a:moveTo>
                    <a:pt x="1233553" y="478790"/>
                  </a:moveTo>
                  <a:lnTo>
                    <a:pt x="1227964" y="474980"/>
                  </a:lnTo>
                  <a:lnTo>
                    <a:pt x="1211285" y="474980"/>
                  </a:lnTo>
                  <a:lnTo>
                    <a:pt x="1155640" y="473710"/>
                  </a:lnTo>
                  <a:lnTo>
                    <a:pt x="1093665" y="471170"/>
                  </a:lnTo>
                  <a:lnTo>
                    <a:pt x="1087807" y="469900"/>
                  </a:lnTo>
                  <a:lnTo>
                    <a:pt x="1082337" y="467360"/>
                  </a:lnTo>
                  <a:lnTo>
                    <a:pt x="1449552" y="467360"/>
                  </a:lnTo>
                  <a:lnTo>
                    <a:pt x="1448259" y="471170"/>
                  </a:lnTo>
                  <a:lnTo>
                    <a:pt x="1445178" y="473710"/>
                  </a:lnTo>
                  <a:lnTo>
                    <a:pt x="1239053" y="473710"/>
                  </a:lnTo>
                  <a:lnTo>
                    <a:pt x="1233553" y="478790"/>
                  </a:lnTo>
                  <a:close/>
                </a:path>
                <a:path w="1494790" h="504189">
                  <a:moveTo>
                    <a:pt x="410036" y="472440"/>
                  </a:moveTo>
                  <a:lnTo>
                    <a:pt x="397559" y="472440"/>
                  </a:lnTo>
                  <a:lnTo>
                    <a:pt x="391327" y="471170"/>
                  </a:lnTo>
                  <a:lnTo>
                    <a:pt x="416285" y="471170"/>
                  </a:lnTo>
                  <a:lnTo>
                    <a:pt x="410036" y="472440"/>
                  </a:lnTo>
                  <a:close/>
                </a:path>
                <a:path w="1494790" h="504189">
                  <a:moveTo>
                    <a:pt x="443617" y="472440"/>
                  </a:moveTo>
                  <a:lnTo>
                    <a:pt x="430006" y="472440"/>
                  </a:lnTo>
                  <a:lnTo>
                    <a:pt x="416285" y="471170"/>
                  </a:lnTo>
                  <a:lnTo>
                    <a:pt x="457087" y="471170"/>
                  </a:lnTo>
                  <a:lnTo>
                    <a:pt x="443617" y="472440"/>
                  </a:lnTo>
                  <a:close/>
                </a:path>
                <a:path w="1494790" h="504189">
                  <a:moveTo>
                    <a:pt x="1288151" y="481330"/>
                  </a:moveTo>
                  <a:lnTo>
                    <a:pt x="1258991" y="478790"/>
                  </a:lnTo>
                  <a:lnTo>
                    <a:pt x="1244613" y="474980"/>
                  </a:lnTo>
                  <a:lnTo>
                    <a:pt x="1239053" y="473710"/>
                  </a:lnTo>
                  <a:lnTo>
                    <a:pt x="1445178" y="473710"/>
                  </a:lnTo>
                  <a:lnTo>
                    <a:pt x="1443637" y="474980"/>
                  </a:lnTo>
                  <a:lnTo>
                    <a:pt x="1423657" y="474980"/>
                  </a:lnTo>
                  <a:lnTo>
                    <a:pt x="1415308" y="477520"/>
                  </a:lnTo>
                  <a:lnTo>
                    <a:pt x="1400736" y="477520"/>
                  </a:lnTo>
                  <a:lnTo>
                    <a:pt x="1390348" y="478790"/>
                  </a:lnTo>
                  <a:lnTo>
                    <a:pt x="1369585" y="478790"/>
                  </a:lnTo>
                  <a:lnTo>
                    <a:pt x="1361250" y="480060"/>
                  </a:lnTo>
                  <a:lnTo>
                    <a:pt x="1302899" y="480060"/>
                  </a:lnTo>
                  <a:lnTo>
                    <a:pt x="1288151" y="481330"/>
                  </a:lnTo>
                  <a:close/>
                </a:path>
                <a:path w="1494790" h="504189">
                  <a:moveTo>
                    <a:pt x="310129" y="477520"/>
                  </a:moveTo>
                  <a:lnTo>
                    <a:pt x="287218" y="474980"/>
                  </a:lnTo>
                  <a:lnTo>
                    <a:pt x="333040" y="474980"/>
                  </a:lnTo>
                  <a:lnTo>
                    <a:pt x="310129" y="477520"/>
                  </a:lnTo>
                  <a:close/>
                </a:path>
                <a:path w="1494790" h="504189">
                  <a:moveTo>
                    <a:pt x="344189" y="478790"/>
                  </a:moveTo>
                  <a:lnTo>
                    <a:pt x="338600" y="474980"/>
                  </a:lnTo>
                  <a:lnTo>
                    <a:pt x="349689" y="474980"/>
                  </a:lnTo>
                  <a:lnTo>
                    <a:pt x="344189" y="478790"/>
                  </a:lnTo>
                  <a:close/>
                </a:path>
                <a:path w="1494790" h="504189">
                  <a:moveTo>
                    <a:pt x="1433618" y="477520"/>
                  </a:moveTo>
                  <a:lnTo>
                    <a:pt x="1423657" y="474980"/>
                  </a:lnTo>
                  <a:lnTo>
                    <a:pt x="1443637" y="474980"/>
                  </a:lnTo>
                  <a:lnTo>
                    <a:pt x="1442096" y="476250"/>
                  </a:lnTo>
                  <a:lnTo>
                    <a:pt x="1433618" y="477520"/>
                  </a:lnTo>
                  <a:close/>
                </a:path>
                <a:path w="1494790" h="504189">
                  <a:moveTo>
                    <a:pt x="1411133" y="478790"/>
                  </a:moveTo>
                  <a:lnTo>
                    <a:pt x="1400736" y="477520"/>
                  </a:lnTo>
                  <a:lnTo>
                    <a:pt x="1415308" y="477520"/>
                  </a:lnTo>
                  <a:lnTo>
                    <a:pt x="1411133" y="478790"/>
                  </a:lnTo>
                  <a:close/>
                </a:path>
                <a:path w="1494790" h="504189">
                  <a:moveTo>
                    <a:pt x="193541" y="485140"/>
                  </a:moveTo>
                  <a:lnTo>
                    <a:pt x="188938" y="485140"/>
                  </a:lnTo>
                  <a:lnTo>
                    <a:pt x="187593" y="483870"/>
                  </a:lnTo>
                  <a:lnTo>
                    <a:pt x="187204" y="480060"/>
                  </a:lnTo>
                  <a:lnTo>
                    <a:pt x="245167" y="480060"/>
                  </a:lnTo>
                  <a:lnTo>
                    <a:pt x="232406" y="482600"/>
                  </a:lnTo>
                  <a:lnTo>
                    <a:pt x="193541" y="485140"/>
                  </a:lnTo>
                  <a:close/>
                </a:path>
                <a:path w="1494790" h="504189">
                  <a:moveTo>
                    <a:pt x="1319586" y="483870"/>
                  </a:moveTo>
                  <a:lnTo>
                    <a:pt x="1302899" y="480060"/>
                  </a:lnTo>
                  <a:lnTo>
                    <a:pt x="1361250" y="480060"/>
                  </a:lnTo>
                  <a:lnTo>
                    <a:pt x="1352915" y="481330"/>
                  </a:lnTo>
                  <a:lnTo>
                    <a:pt x="1319586" y="483870"/>
                  </a:lnTo>
                  <a:close/>
                </a:path>
                <a:path w="1494790" h="504189">
                  <a:moveTo>
                    <a:pt x="178655" y="488950"/>
                  </a:moveTo>
                  <a:lnTo>
                    <a:pt x="172677" y="487680"/>
                  </a:lnTo>
                  <a:lnTo>
                    <a:pt x="154046" y="486410"/>
                  </a:lnTo>
                  <a:lnTo>
                    <a:pt x="182063" y="486410"/>
                  </a:lnTo>
                  <a:lnTo>
                    <a:pt x="178655" y="488950"/>
                  </a:lnTo>
                  <a:close/>
                </a:path>
                <a:path w="1494790" h="504189">
                  <a:moveTo>
                    <a:pt x="95051" y="500380"/>
                  </a:moveTo>
                  <a:lnTo>
                    <a:pt x="85427" y="495300"/>
                  </a:lnTo>
                  <a:lnTo>
                    <a:pt x="99894" y="495300"/>
                  </a:lnTo>
                  <a:lnTo>
                    <a:pt x="95051" y="500380"/>
                  </a:lnTo>
                  <a:close/>
                </a:path>
              </a:pathLst>
            </a:custGeom>
            <a:solidFill>
              <a:srgbClr val="FFC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4" y="9258138"/>
            <a:ext cx="18263904" cy="285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54729" y="1332069"/>
            <a:ext cx="134880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9375" algn="l"/>
              </a:tabLst>
            </a:pPr>
            <a:r>
              <a:rPr sz="9000" spc="-550" dirty="0"/>
              <a:t>Staatliche	</a:t>
            </a:r>
            <a:r>
              <a:rPr sz="9000" spc="-1280" dirty="0"/>
              <a:t>VS.</a:t>
            </a:r>
            <a:r>
              <a:rPr sz="9000" spc="70" dirty="0"/>
              <a:t> </a:t>
            </a:r>
            <a:r>
              <a:rPr sz="9000" spc="-505" dirty="0"/>
              <a:t>private</a:t>
            </a:r>
            <a:r>
              <a:rPr sz="9000" spc="70" dirty="0"/>
              <a:t> </a:t>
            </a:r>
            <a:r>
              <a:rPr sz="9000" spc="-780" dirty="0"/>
              <a:t>Schulen</a:t>
            </a:r>
            <a:endParaRPr sz="9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20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Benutzerdefiniert</PresentationFormat>
  <Paragraphs>43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 MT</vt:lpstr>
      <vt:lpstr>Calibri</vt:lpstr>
      <vt:lpstr>Tahoma</vt:lpstr>
      <vt:lpstr>Trebuchet MS</vt:lpstr>
      <vt:lpstr>Verdana</vt:lpstr>
      <vt:lpstr>Office Theme</vt:lpstr>
      <vt:lpstr>SCHULE</vt:lpstr>
      <vt:lpstr>Das Schulsystem</vt:lpstr>
      <vt:lpstr>Wie ist das Schulsystem  in Deutschland  aufgebaut?</vt:lpstr>
      <vt:lpstr>PowerPoint-Präsentation</vt:lpstr>
      <vt:lpstr>Sekundarbereich I</vt:lpstr>
      <vt:lpstr>Sekundarbereich I</vt:lpstr>
      <vt:lpstr>Sekundarbereich II</vt:lpstr>
      <vt:lpstr>Die Hochschulen</vt:lpstr>
      <vt:lpstr>Staatliche VS. private Schulen</vt:lpstr>
      <vt:lpstr>ERASMUS: im Ausland studieren</vt:lpstr>
      <vt:lpstr>Das deutsche  Schulsystem</vt:lpstr>
      <vt:lpstr>DANKE FÜR IHRE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UND SCHULSYSTEM</dc:title>
  <dc:creator>Sara Cotti</dc:creator>
  <cp:keywords>DAEwKPplVgU,BAD317L7Gsw</cp:keywords>
  <cp:lastModifiedBy>GAERTIG- BRESSAN ANNE-KATHRIN</cp:lastModifiedBy>
  <cp:revision>2</cp:revision>
  <dcterms:created xsi:type="dcterms:W3CDTF">2021-12-16T10:04:27Z</dcterms:created>
  <dcterms:modified xsi:type="dcterms:W3CDTF">2021-12-18T15:39:31Z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2021-12-16T00:00:00Z</vt:filetime>
  </property>
</Properties>
</file>