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566" r:id="rId2"/>
    <p:sldId id="570" r:id="rId3"/>
    <p:sldId id="533" r:id="rId4"/>
    <p:sldId id="534" r:id="rId5"/>
    <p:sldId id="485" r:id="rId6"/>
    <p:sldId id="548" r:id="rId7"/>
    <p:sldId id="567" r:id="rId8"/>
    <p:sldId id="568" r:id="rId9"/>
    <p:sldId id="569"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52" autoAdjust="0"/>
    <p:restoredTop sz="94411" autoAdjust="0"/>
  </p:normalViewPr>
  <p:slideViewPr>
    <p:cSldViewPr snapToGrid="0">
      <p:cViewPr varScale="1">
        <p:scale>
          <a:sx n="69" d="100"/>
          <a:sy n="69" d="100"/>
        </p:scale>
        <p:origin x="1084" y="44"/>
      </p:cViewPr>
      <p:guideLst/>
    </p:cSldViewPr>
  </p:slideViewPr>
  <p:outlineViewPr>
    <p:cViewPr>
      <p:scale>
        <a:sx n="33" d="100"/>
        <a:sy n="33" d="100"/>
      </p:scale>
      <p:origin x="0" y="-544"/>
    </p:cViewPr>
  </p:outlineViewPr>
  <p:notesTextViewPr>
    <p:cViewPr>
      <p:scale>
        <a:sx n="1" d="1"/>
        <a:sy n="1" d="1"/>
      </p:scale>
      <p:origin x="0" y="0"/>
    </p:cViewPr>
  </p:notesTextViewPr>
  <p:sorterViewPr>
    <p:cViewPr>
      <p:scale>
        <a:sx n="104" d="100"/>
        <a:sy n="104" d="100"/>
      </p:scale>
      <p:origin x="0" y="-83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52:05.257"/>
    </inkml:context>
    <inkml:brush xml:id="br0">
      <inkml:brushProperty name="width" value="0.05292" units="cm"/>
      <inkml:brushProperty name="height" value="0.05292" units="cm"/>
      <inkml:brushProperty name="fitToCurve" value="1"/>
    </inkml:brush>
  </inkml:definitions>
  <inkml:trace contextRef="#ctx0" brushRef="#br0">7914 313 0,'10'0'63,"10"0"-48,-1 0 1,1 0-1,-20 10 1,29-10-16,1 0 16,-11 0-1,1 0-15,-1 0 16,1 0-16,0 0 16,9 0-16,1 0 15,9 0-15,-10 0 0,1 0 16,-1 0-16,0 0 15,11 0-15,-21 0 16,-9 0-16,29 0 16,-9 0-16,-11 0 15,1 0-15,0 0 16,-1 0-16,-9 0 16,10 0-16,19 0 15,-10 0-15,-9 0 16,-1 0-16,1 0 15,0 0-15,-10 0 16,29 0 0,0 0-1,-19 0-15,-1 0 16,1 0-16,-1 0 0,1 0 16,0 0-16,-1 0 15,-9 0-15,10 0 16,-1 0-16,1 0 15,9 0-15,11 0 16,-11 0-16,0 0 16,1 0-16,-11 0 15,11 0-15,9 0 16,-10 0-16,1 0 16,-1 0-16,-9 0 0,0 0 15,-1 0 1,1 0-16</inkml:trace>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07:30.286"/>
    </inkml:context>
    <inkml:brush xml:id="br0">
      <inkml:brushProperty name="width" value="0.05292" units="cm"/>
      <inkml:brushProperty name="height" value="0.05292" units="cm"/>
      <inkml:brushProperty name="fitToCurve" value="1"/>
    </inkml:brush>
  </inkml:definitions>
  <inkml:trace contextRef="#ctx0" brushRef="#br0">3 0 0,'0'10'94,"0"10"-78,0 9-1,0-9 1,0-1-16,0 1 0,0 0 16,0 9-16,0-9 15,0 9-15,0 1 16,0 19-16,0-20 16,0 0-16,0 1 15,0 9-15,0-10 16,19 1-16,-19-1 15,0 11-15,20-11 16,-20 0-16,0-9 16,20 0-16,-20-1 15,0 1-15,19 9 16,-19 10 0,0-19-1,0-30 63</inkml:trace>
  <inkml:trace contextRef="#ctx0" brushRef="#br0" timeOffset="1242.9532">277 20 0,'10'0'0,"39"206"172,-49-137-157,0-30-15,0-10 0,0 1 16,0-1-1,20 10-15,-20-9 16,0-1-16,0 20 16,19-29-1,-19-1-15,0 21 16,0-21-16,20 1 16,-20-1-1,0-28 63</inkml:trace>
  <inkml:trace contextRef="#ctx0" brushRef="#br0" timeOffset="1882.2524">22 402 0,'10'0'63,"20"0"-47,-11 0-16,1 0 15,9-19-15,-9 19 0,19 0 16,-19-30-16,-1 30 15,-9 0-15,10 0 16,-1 0-16,1 0 16,0 0-16,-1 0 15,1 0 1</inkml:trace>
  <inkml:trace contextRef="#ctx0" brushRef="#br0" timeOffset="2585.3439">513 138 0,'0'19'32,"0"1"-17,0-1-15,10 21 16,-10-11-1,88 373 95,-88-412-95</inkml:trace>
  <inkml:trace contextRef="#ctx0" brushRef="#br0" timeOffset="3999.3386">473 138 0,'0'-20'31,"0"0"-16,10 20-15,-10-19 0,20 19 16,-20-20-16,29 20 16,-29-19-16,40 19 15,-11-20 1,0 20 0,1 0-1,-1 0 1,10 0-1,-9 10 1,-11-10-16,-19 19 16,30-19-16,-30 40 15,29-40-15,-29 29 0,20-29 16,-20 39 0,0-19-16,0-1 15,0 1-15,0 0 0,0-1 16,-10 1-16,10 0 15,-49-1-15,29-19 16,1 39-16,-1-39 16,1 30-16,-1-30 15,0 19 1,1-19 0,19-9 93,10-11-93,9 20-1,-19-20 1,30 20-16,9 0 15,-29 0 1,19-19-16,-9 19 16,-10 0-16,9 0 15,1 0-15,-1 0 16,21 10 0,-21 9-16,1 20 15,-20-9 1,19-11-1,-19 11 1,0-11-16,0 1 16,0 0-16,20-20 15,-20 49-15,0-30 16,-10 11 0,-9-1-1,-21 10 1,21-39-16,-1 20 15,-9-20-15,-10 20 0,9-20 16,1 0 0,-1 0-16,11 0 0,-1 0 15,0 0-15,1 0 16,-1 0 15,20-10-15</inkml:trace>
  <inkml:trace contextRef="#ctx0" brushRef="#br0" timeOffset="5298.9382">1003 559 0,'0'20'16,"0"-30"46,10-9-46,-10-11-16,19 1 15,-19 19-15,0-10 16,0 1-16,0-1 16,0 0-16,0 1 15,0-1-15,0-9 16,40 39 93,-11 9-109,-9-19 16,-1 0-16,1 0 15,0 20-15,9-20 16,0 0 0,-9 0-1,0 0 17,-20-20 30,-10 20-31,-10 0-15,10 0 0,10 20-16,-19-20 15,19 29-15,-20-29 16,20 49-16,-19-29 15,19-1-15,0 1 16,0-10-16,0 10 16,0 19-1,0-29-15,0 9 16,0 1 0,19-20-16,-19 19 15,20-19-15,-1 0 16,-19 20-1,20-20-15,0 0 16,-1 0 0,1 0-1,-1-10 1,1-9 0,0-11-1</inkml:trace>
  <inkml:trace contextRef="#ctx0" brushRef="#br0" timeOffset="6136.2572">1582 442 0,'-20'0'16,"20"9"15,-20 21-15,20-1 0,0-9-16,-19 0 0,19-1 15,0 1-15,0 9 16,0 1-16,0-1 15,0 0 1,0 11-16,0-21 0,0 1 16,10-20-16,-10 29 15,19-29-15,-19 30 16,10-30-16,-10 19 16,20-19-16,-20 20 15,19-20-15,-19 20 16,20-20-1,-30-10 48</inkml:trace>
  <inkml:trace contextRef="#ctx0" brushRef="#br0" timeOffset="7556.8212">1660 599 0,'0'19'31,"0"1"-15,10-20-1,-10 10-15,20 9 16,-1-19 0,1 30-1,-1-30 1,1 0 0,-10 0-1,9 0 1,1 0-1,0-20 1,-20 0 0,19 20-1,-19-9 1,0-11 0,0 0 15,0 1-16,0-1 17,-10 20-32,-19-19 31,9 19-15,1 0-16,-1 0 15,1 0 1,-1 0 15,10 0-31,10 9 16,-29 11-1,29 0 1,-20-20-16,20 19 16,0-9-1,0 10 1</inkml:trace>
  <inkml:trace contextRef="#ctx0" brushRef="#br0" timeOffset="8081.4653">1846 589 0,'20'0'62,"-20"10"-46,20 9-1,-1 1 1,1-1 0,0 1-1,-1-20 1,-19 20 0,20-20-16</inkml:trace>
  <inkml:trace contextRef="#ctx0" brushRef="#br0" timeOffset="8774.988">2003 657 0,'20'0'47,"-20"20"-31,20-20-1,-1 0 1,11 0 0,-11 0-1,1 0 17,-1 0-1,-19-10-31,0 0 31,20 10-15,-20-19-16,0-1 31,-69-58 78,50 78-93,-1 0 0,1 10-1,-1 9 1,20 11 15,0-11-31,0 1 16,0-1-1,10-19 17</inkml:trace>
  <inkml:trace contextRef="#ctx0" brushRef="#br0" timeOffset="9338.1821">2190 628 0,'0'10'63,"0"29"-48,0-29-15,0 9 16,0 1-16,0 0 16,0 9-16,0-9 15,0-1-15,0 1 0,0 9 32,0-38 30</inkml:trace>
  <inkml:trace contextRef="#ctx0" brushRef="#br0" timeOffset="9898.4457">2209 393 0,'10'19'47,"29"20"-31,-39-19-16,30 0 15,9 29 1,-39-30-16,29 1 16,-29 0-16,20-1 15,-20 11-15,0 9 16,0-10-16,0 1 15,0-1-15,0 1 0,0 9 16,0-20-16,0 11 16,0-1-16,-10 1 15,10-11 17</inkml:trace>
  <inkml:trace contextRef="#ctx0" brushRef="#br0" timeOffset="96327.1446">3534 824 0,'0'10'94,"0"19"-78,0-9-16,0 9 0,0 1 15,0-1-15,9 10 16,-9-9-16,0-1 15,0-9-15,0-1 16,0 11 0,20-30-16,-20 19 15,0 1 1,0 0 0,0-30 109,0-10-110,0 1 1,0-1-1,0 0 1,0 1 0,20 19-1,-20-20-15,0 10 16,19 10-16,-19-19 16,20 19-1,-20-20-15,19 20 16,-19-19-1,20 19 1,0 0 0,-1 0 15,1 0-15,-10 0-1,9 0 1,-19 9-16,20-9 0,-20 20 15,20 0 1,-20 9 0,0 0-1,0 1 1,-20 9 0,-9-19-1,-11-1 1,21-19-16,-1 0 15,0 20-15,-9-20 16,9 0 0,1 0 15</inkml:trace>
  <inkml:trace contextRef="#ctx0" brushRef="#br0" timeOffset="96559.3133">3867 1206 0</inkml:trace>
  <inkml:trace contextRef="#ctx0" brushRef="#br0" timeOffset="97872.3753">4024 1148 0,'10'-20'32,"-10"-19"-17,19 39 1,-19-30-16,30 1 15,-30 0 1,19 29-16,-19-40 16,0 11-1,20 9-15,-20-9 16,0 9 0,0-19 15,-108 49 78,108 0-93,0 39-16,0-30 15,0 1 1,10 19-16,-10-19 16,20-1-16,-20 11 15,19 9 1,11 0-16,-30-29 16,19 39-1,1-29-15,-20-1 16,19 21-1,-19-21-15,0-9 16,0 10-16,0-1 16,0 1-16,0-1 15,-9 21 1,-11-21 0,0-19-1,1 0 1,19-10-1,0-9 1,0-11 0,0 11-16,0-30 15,0 29 1,0 1-16,10-1 16,-10 0-16,0 1 15,19 19-15,-19-30 16,20 1-16,-20 9 31,19 1-15,1-1-1</inkml:trace>
  <inkml:trace contextRef="#ctx0" brushRef="#br0" timeOffset="98930.6821">4220 1040 0,'-20'0'16,"20"10"0,0 9-1,0 1 1,0-10-1,10-10 1,-10 19-16,20 11 16,-1-30-1,-19 9-15,20-9 16,10 0 0,-11 0-1,1 0 1,-1 0-1,1 0 17,-20-19-17,20-11 1,-20 21 0,0-11-1,0 0 1,0 1-1,0-1 1,-10 1 15,-20 19-15,30-20 0,-19 20-16,-11 0 31,11 0-16,-1 0 1,-68 118 78</inkml:trace>
  <inkml:trace contextRef="#ctx0" brushRef="#br0" timeOffset="100054.8477">4397 1030 0,'0'-20'31,"0"1"-16,9 19 1,-9-20-16,0 1 31,0-1-15,20 20 78,0 0-79,-1 20 1,1-20-16,-1 0 0,1 0 16,-10 0-16,9 0 15,1 0 1,-30 0 93,-9 0-93,-1 29-1,-19 59 48,39-58-47,0-11-1,10-19-15,-10 20 16,19-20-1,-19 19-15,20-19 16,-1 0 15,1 0-31,-20-9 16,20 9-16,-20-20 16,19 20-1,-19-20-15</inkml:trace>
  <inkml:trace contextRef="#ctx0" brushRef="#br0" timeOffset="101900.5044">4661 873 0,'275'0'110</inkml:trace>
  <inkml:trace contextRef="#ctx0" brushRef="#br0" timeOffset="101347.7607">4691 814 0,'0'20'93,"0"9"-77,0 1 0,0-11-1,0 1-15,0 0 16,0-1-16,0 1 16,0 9-1,0-9-15,0 9 16,0 1-1,0-11 1,0 1 0,0-1 15,19-19 0,1 20 0,0-20 1,-1 0-17,-19-10 1,30 10 0,-11-19-16,1 19 15,-20-20 1,29 20-16,-29-20 15,20 20-15,0-29 32,9 9-17,-29 1 1,0-1 0,0 1-1,0-1 16,-10 20-15,-9 0 15,-1 0 1,0 10-17,1 9 16,19 1-15,-20-20-16,20 20 16,0 9-1,-20-29-15,20 20 16,0-1-16,0 1 16,0-1-1,0 1 1,10-20-1,10 0 1,-10 20 15,9-20-31,21 0 16,-11 0 0,0-10-1,-9-10 1,0-9-1,-20 19-15</inkml:trace>
</inkml:ink>
</file>

<file path=ppt/ink/ink10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1:04.046"/>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55 1 0,'-20'29'79,"20"1"-64,-29 9 1,29-19-16,0-1 15,0 1-15,0 29 16,0-20 0,0 1-1,0-1 1,0-9 0,0-1-1,0 1 1,9-1-1,-9 1 1,20-20 0,-20 20-1,20-20 1,-20 19-16,19-19 16,1 20-1,-1-20 16,1 0-15,0 0 0,-20-10-16,19 10 15,-19-19 1,20 19-16,-20-20 16,20 20-1,-20-20-15,19 1 16,-19-1-1,20 0 1,-20-9 0,0 9-1,19 20-15,-19-19 16,0-1 0,0 1-1,0-1 1,0 10-1,0-29 1,0 19 0,0 11-1,0-11-15,-9 20 16,9-20 0,-20 1-1,20-1 1,-20 20-1,20-20 1,-19 20 0,19-19-16,-20 19 31,1 0 0,-1 0-15,0 0-1,-9 0 1,29 10-16,-20-10 16,1 19-1,-1 11 1</inkml:trace>
</inkml:ink>
</file>

<file path=ppt/ink/ink10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1:04.885"/>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0 0 0,'20'0'47,"9"0"-32,1 0 16,-11 0-31,1 0 0,0 0 16,-1 0-16,1 0 16,-10 0-16,9 0 15,1 0 17,-30 0 61</inkml:trace>
</inkml:ink>
</file>

<file path=ppt/ink/ink10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1:19.876"/>
    </inkml:context>
    <inkml:brush xml:id="br0">
      <inkml:brushProperty name="width" value="0.05292" units="cm"/>
      <inkml:brushProperty name="height" value="0.05292" units="cm"/>
      <inkml:brushProperty name="fitToCurve" value="1"/>
    </inkml:brush>
  </inkml:definitions>
  <inkml:trace contextRef="#ctx0" brushRef="#br0">30 0 0,'0'10'93,"-10"9"-61,10 1-32,0-1 15,-20-19 1,20 20-16,0 9 16,0-9-1,0 0-15,0-1 16,0 1-16,0 9 15,0 1 1,0-1 0,0 10-1,0-9 1,10-1 0,-10 1-1,0-11 1,20-19-1,-20 20 1,19-20 0,-19 19-1,20-19 1,-20 20 0,19-20-1,1 0 1,0 20 15,-1-20-15,1 0 15,-20-10-15,20 10-1,-20-30 1,19 30-16,-19-19 15,0-1 1,20 1 0,-20-1-1,0 0 1,19-9 0,-19 0-1,0 9-15,0 0 31,0 1-31,0-1 16,0-9 15,0 9-15,0 0 0,0 1-1,0-1 1,0 1-1,0-1 1,-9 0 0,9 1-1,-20 19 1,20-20 0,-20 20-1,20-19 1,-19 19 15,-1 0 0,0 0-15,1 0 15,-1 0-15,10 0-1,-9 0 1,-11 29 0</inkml:trace>
</inkml:ink>
</file>

<file path=ppt/ink/ink10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1:20.699"/>
    </inkml:context>
    <inkml:brush xml:id="br0">
      <inkml:brushProperty name="width" value="0.05292" units="cm"/>
      <inkml:brushProperty name="height" value="0.05292" units="cm"/>
      <inkml:brushProperty name="fitToCurve" value="1"/>
    </inkml:brush>
  </inkml:definitions>
  <inkml:trace contextRef="#ctx0" brushRef="#br0">0 10 0,'10'0'47,"-10"-10"15</inkml:trace>
</inkml:ink>
</file>

<file path=ppt/ink/ink10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1:21.256"/>
    </inkml:context>
    <inkml:brush xml:id="br0">
      <inkml:brushProperty name="width" value="0.05292" units="cm"/>
      <inkml:brushProperty name="height" value="0.05292" units="cm"/>
      <inkml:brushProperty name="fitToCurve" value="1"/>
    </inkml:brush>
  </inkml:definitions>
  <inkml:trace contextRef="#ctx0" brushRef="#br0">0 42 0,'20'-19'63,"9"19"-48,1 0-15,-30-20 16,19 20 0,1 0-16,-49 10 78</inkml:trace>
</inkml:ink>
</file>

<file path=ppt/ink/ink10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1:22.051"/>
    </inkml:context>
    <inkml:brush xml:id="br0">
      <inkml:brushProperty name="width" value="0.05292" units="cm"/>
      <inkml:brushProperty name="height" value="0.05292" units="cm"/>
      <inkml:brushProperty name="fitToCurve" value="1"/>
    </inkml:brush>
  </inkml:definitions>
  <inkml:trace contextRef="#ctx0" brushRef="#br0">0 0 0,'0'20'31,"0"-1"-15,0 11 0,0-11-16,0 1 15,0 0 1,0-1-16,0 1 0,0-1 16,0 11-1,0-10 1,10-20-16,-10-10 94,20 10-94,-20-20 15,19 20-15,1-20 31,0 20 1,-1 0-17,1 0 1,-1 0 0,1 10-1,0 20 1,-20-20-1,19-10 1,-19 19-16,20 20 16,-20-19-1,0 9-15,0 1 16,0-1 0,-10-29-1,-10 39-15,1-39 16,-1 30-16,1-30 15,-1 19-15,0-19 16,-19 20 0,20-20-1</inkml:trace>
</inkml:ink>
</file>

<file path=ppt/ink/ink10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1:23.205"/>
    </inkml:context>
    <inkml:brush xml:id="br0">
      <inkml:brushProperty name="width" value="0.05292" units="cm"/>
      <inkml:brushProperty name="height" value="0.05292" units="cm"/>
      <inkml:brushProperty name="fitToCurve" value="1"/>
    </inkml:brush>
  </inkml:definitions>
  <inkml:trace contextRef="#ctx0" brushRef="#br0">13 49 0,'0'10'47,"0"29"-31,0-19-16,0 0 15,0 9-15,0-9 16,0-1-16,0 11 0,0 9 16,0-19-1,0-1-15,0-9 0,0 10 16,10 19 0,10-20-1,-1 1 1,1-20-1,-1 0 1,1 0 0,0 0-1,-1 0 1,1 0 0,-20-10-16,10 10 15,-10-29-15,29 9 16,-29 1-1,0-11 1,20 30 0,-20-39-16,0 10 15,0-1 1,0 10 0,0 1-1,0-1 1,0 1-1,0-1 1,0 0 0,-10 20-16,10-9 15,0-11 1,-20 20-16,20-20 16,-19 1-1,-11-11 16,20 30 1,-9 0-17,-1 0 1,-19 20 0,19 9-16,1 1 31</inkml:trace>
</inkml:ink>
</file>

<file path=ppt/ink/ink10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1:24.542"/>
    </inkml:context>
    <inkml:brush xml:id="br0">
      <inkml:brushProperty name="width" value="0.05292" units="cm"/>
      <inkml:brushProperty name="height" value="0.05292" units="cm"/>
      <inkml:brushProperty name="fitToCurve" value="1"/>
    </inkml:brush>
  </inkml:definitions>
  <inkml:trace contextRef="#ctx0" brushRef="#br0">40 0 0,'0'10'47,"-20"-10"-31,20 9-1,0 11 1,0 19 0,0-29-16,-19 19 15,19 11 1,0 9 0,0-30-16,0-9 15,0 10-15,0 19 16,0-10-1,0 1 1,0-1 0,9-29-16,-9 20 15,20-1 1,0-19 0,-20 20-16,19-20 15,1 0 1,-1 0-1,1 0 1,-10 0 0,10 0-1,-1-10 1,11-9 0,-30-1-1,19 20-15,-19-20 16,0 1-1,10 19-15,-10-20 16,0 1 0,29-11-1,-29 1 1,0 9-16,0 1 31,0-1-15,0-10-16,0 1 15,0-10 1,-9 39 0,9-20-16,0 1 15,-20 19 1,20-10-16,-20-20 16,1 11 15,-1 19-16,1 0 1,-1 0 0,0 0-1,20 10 1,-19-10-16</inkml:trace>
</inkml:ink>
</file>

<file path=ppt/ink/ink10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1:25.687"/>
    </inkml:context>
    <inkml:brush xml:id="br0">
      <inkml:brushProperty name="width" value="0.05292" units="cm"/>
      <inkml:brushProperty name="height" value="0.05292" units="cm"/>
      <inkml:brushProperty name="fitToCurve" value="1"/>
    </inkml:brush>
  </inkml:definitions>
  <inkml:trace contextRef="#ctx0" brushRef="#br0">0 0 0,'0'30'47,"0"-11"-32,0-9-15,0 29 16,0-9-16,0-1 16,10 1-16,-10 9 15,0-19-15,0-11 16,0 11-16,19 9 15,-19-19-15,0 29 16,0-19 0,20-20 31</inkml:trace>
</inkml:ink>
</file>

<file path=ppt/ink/ink10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1:26.721"/>
    </inkml:context>
    <inkml:brush xml:id="br0">
      <inkml:brushProperty name="width" value="0.05292" units="cm"/>
      <inkml:brushProperty name="height" value="0.05292" units="cm"/>
      <inkml:brushProperty name="fitToCurve" value="1"/>
    </inkml:brush>
  </inkml:definitions>
  <inkml:trace contextRef="#ctx0" brushRef="#br0">0 39 0,'0'10'31,"0"9"-16,0 21 1,0-11 0,10-29-16,10 49 31,-1-29-31,21-20 16,-40 19-16,29-19 15,0 0 1,1 0-1,-30-10-15,29 10 16,-29-19-16,20 19 16,-20-20-16,19 20 15,-19-19-15,20-1 16,-20-9 0,20 29-1,-20-20 1,0 0-1,29-9 1,-29 0 0,0 9-1,0 30 63,0 19-62,0-9-16,0-1 16,0 1-16,0 0 15,0-11-15,0 11 16,0 0-16,0 19 0,0-10 16,0 1-1,0-11-15,0 1 0,0 9 16,0-9-16,0 0 15,0-1-15,0 1 16,0-1-16,0 1 16,0 9-1,20-9 1,-20 0 0</inkml:trace>
</inkml:ink>
</file>

<file path=ppt/ink/ink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07:41.646"/>
    </inkml:context>
    <inkml:brush xml:id="br0">
      <inkml:brushProperty name="width" value="0.05292" units="cm"/>
      <inkml:brushProperty name="height" value="0.05292" units="cm"/>
      <inkml:brushProperty name="fitToCurve" value="1"/>
    </inkml:brush>
  </inkml:definitions>
  <inkml:trace contextRef="#ctx0" brushRef="#br0">2582 353 0,'10'0'47,"9"0"-47,1 0 0,0 0 16,-1 0-16,11 0 15,-1-19-15,10 19 16,-9 0-16,-1 0 15,1 0-15,-1 0 16,-9 0-16,-1 0 16,1 0-16,-1 0 15,1 0-15,0-20 16,-1 20-16,1 0 16,0 0-1,-1 0 48</inkml:trace>
  <inkml:trace contextRef="#ctx0" brushRef="#br0" timeOffset="577.145">2837 157 0,'0'10'31,"10"29"-15,-10-29-1,0 29-15,19-9 16,-19-1-16,0 1 16,0 9-16,0-20 15,30 11-15,-30-11 16,0 1-16,0 9 16,0-9-1</inkml:trace>
  <inkml:trace contextRef="#ctx0" brushRef="#br0" timeOffset="2167.8467">3494-19 0,'0'10'62,"0"9"-62,0 1 16,0 9-16,10 1 16,-10-1-16,29 20 15,-29 0-15,20 10 16,-20 0-16,0-10 0,0-10 16,19 0-16,-19-9 15,0-11-15,0 1 16,0 0-16,0-11 15</inkml:trace>
  <inkml:trace contextRef="#ctx0" brushRef="#br0" timeOffset="2732.1807">3572 412 0,'0'-29'15,"10"-1"1,-10 11-16,30-1 16,-1-19-16,-9 10 15,-1-11-15,1 11 16,19-1-16,-9-9 15,9 10-15,-10-10 16,-9 19-16,-1 0 0,21 1 31,-40 29 47,-10-10-62</inkml:trace>
  <inkml:trace contextRef="#ctx0" brushRef="#br0" timeOffset="3236.9582">3759 187 0,'10'0'62,"-10"19"-62,29 1 16,-29 0-16,29-1 15,1 1-15,-11 19 16,1-19-16,-20-1 16,30 1-16,-30-1 15,78 60 79</inkml:trace>
  <inkml:trace contextRef="#ctx0" brushRef="#br0" timeOffset="4693.7226">4151 69 0,'0'20'78,"-20"-20"-78,20 39 15,0-20-15,0 11 16,0-11 0,0 1-16,0-10 15,0 10-15,0-1 0,0 1 16,0-1-16,0 1 16,0 0-16,10 9 15,-10 10 1,20-39-1,-20 30-15,20-11 16,-1 11 0,1-11-1,-1 11 1,21-30 0,-40 10-1,29-10-15,0 0 16,-9 0-1,-20 19 1,29-19-16,1 0 16,-11 0-1,1-10 1,0 10 0,-20-19-16,19 19 15,-19-20-15,20 20 16,-20-10-16,20 10 15,-20-19-15,29-11 16,-29 1 0,20 29-1,-20-20-15,0 1 16,19 19-16,-19-30 16,0 1-1,0 9-15,0-9 16,0-1-1,0 11 1,0-1 0,-10 20-1,10-29 1,-19 29-16,19-20 16,-30-9-1,11 29 1,19-30-16,-20 30 15,1-19 1,-1 19 0,20-20-16,-20 20 0,1-20 15,-1 20 1,0-19 0,1 19-1,-1 0 1,1 0-1,-1 0 1,-29 29 0,10 10-1,-40 40 17</inkml:trace>
  <inkml:trace contextRef="#ctx0" brushRef="#br0" timeOffset="5617.0534">4720 0 0,'0'10'63,"0"10"-63,10 9 15,-10 1-15,0-1 16,0 20-16,0-10 15,0 10-15,19 10 16,-19 0-16,0-10 16,0-20-16,0 1 15,20-11-15,-20 21 16,0-30-16,0 9 16,0 20-1,0-19 16,0-30-15</inkml:trace>
  <inkml:trace contextRef="#ctx0" brushRef="#br0" timeOffset="6743.6701">4700 295 0,'30'0'31,"9"0"-15,-19 0-1,-1 0-15,11 0 16,-1 0-16,10 0 15,-19 0-15,-10 0 0,9 0 16,20-20 0</inkml:trace>
  <inkml:trace contextRef="#ctx0" brushRef="#br0" timeOffset="6236.7501">4994-59 0,'0'20'78,"0"0"-62,0 19-16,0-10 16,0 1-16,0 9 15,0 10-15,20-20 16,-20 11-16,0-11 15,0 10-15,0-9 16,30 9-16,-30-10 16,0-9-1,19 88 79</inkml:trace>
  <inkml:trace contextRef="#ctx0" brushRef="#br0" timeOffset="7713.446">5299 246 0,'-10'0'31,"10"9"-31,-20 21 16,20-11-1,-20 1-15,20 9 0,0 1 16,-19 9-16,19-10 16,0 1-16,0 19 15,0-10-15,0-9 16,0 9-16,0-20 16,0-9-16,0 10 15,0-1-15,19-19 16,-19 40-16,20-40 15,-20 9-15,20-9 16,-20 20-16,19 0 31,-19-30 32</inkml:trace>
  <inkml:trace contextRef="#ctx0" brushRef="#br0" timeOffset="8717.4607">5357 530 0,'0'20'15,"0"-1"1,0 1 0,10-20-1,-10 10-15,20-10 16,-1 0 0,11 0-1,9 0 1,-19 0-1,-11 0 1,21-10 0,-11 10-1,-19-20-15,20 1 32,-20-1-17,0 0 1,0 10-1,-10 10-15,10-19 16,-19 19-16,19-20 16,-20 20-16,0-19 15,-9 19 1,-10 0 0,39-20-1,-30 20-15,11 0 16,-1 10-1,1 9 1,19 1 0,-20 0 15,20-1-31,0 1 16,0 9-1,10-29-15,-10 20 16,19-20-16,11 0 15</inkml:trace>
  <inkml:trace contextRef="#ctx0" brushRef="#br0" timeOffset="9176.9725">5603 491 0,'19'0'62,"1"29"-46,-1-9 15,1-20-15,-20 19-16,20-19 15,-1 0 17</inkml:trace>
  <inkml:trace contextRef="#ctx0" brushRef="#br0" timeOffset="9773.5543">5730 520 0,'0'20'15,"20"-20"1,-1 0-1,-19 19 1,20-19-16,-1 0 16,1 0-1,0 0 1,9 0 0,-29-9-1,20 9 1,-20-20-1,19 20 1,-19-20-16,0 1 31,20 19-31,-20-20 16,0 0 0,-10 20-1,10-19-15,-19 19 16,-1-20-1,-10 20 1,11 0 0,-1 0-1,1 0 1,-1 10 0,20 10-1,-20-20-15,20 19 16,0 1-1,0 9 1,0-9 0,0 0-16,10-20 15,10 0 1</inkml:trace>
  <inkml:trace contextRef="#ctx0" brushRef="#br0" timeOffset="10382.1112">5956 481 0,'0'10'31,"0"9"-15,0 11 0,0-11-16,0 1 15,0 0-15,0-1 16,0 1-16,0-1 0,0-9 16,0 10-16,0 19 15,0-68 63</inkml:trace>
  <inkml:trace contextRef="#ctx0" brushRef="#br0" timeOffset="10907.5054">5975 285 0,'20'29'47,"-20"-9"-47,19-1 16,-19 1-16,30 0 15,-11 29 1,-19-30-16,30 20 16,-30-19-1,19 10-15,-19-1 16,0 10-1,0-19-15,0 19 16,-9-19 0,9 9-16,-20-9 31</inkml:trace>
  <inkml:trace contextRef="#ctx0" brushRef="#br0" timeOffset="12738.1817">8084 157 0,'0'10'16,"0"10"0,19-20-1,-19 19-15,30-19 16,-30 20-16,49-20 15,-30 0-15,1 20 16,0-20-16,-1 0 16,11 0-1,-11 0 1,-19 19 31,-10-19-32,10 20 1,-19-20-16,-1 29 16,-19 40-1,10-50 1,29 1-16,-30 9 16,30-19-16,-19 20 15,28-30 32,-9-10-47</inkml:trace>
  <inkml:trace contextRef="#ctx0" brushRef="#br0" timeOffset="15307.5454">8731 49 0,'0'30'63,"0"-1"-63,0 1 15,20-1-15,-20 20 16,0 10-16,0 0 16,0 0-16,0-1 15,0 11-15,0-30 16,19 10-16,-19-19 15,0-1-15,0 1 16,20-30 47,-20-10-48</inkml:trace>
  <inkml:trace contextRef="#ctx0" brushRef="#br0" timeOffset="16468.7298">8741 402 0,'10'0'47,"29"0"-32,-29 0-15,9 0 16,20 0-16,-9-19 16,-1 19-16,1 0 15,9 0-15,-10 0 16,-9-30-16,0 30 15,-1 0-15</inkml:trace>
  <inkml:trace contextRef="#ctx0" brushRef="#br0" timeOffset="15941.2402">8996 20 0,'0'10'63,"0"19"-48,0-9-15,0 19 16,0-10-16,0 1 16,0 9-16,19 59 15,-19-59 1,0 10-16,0-9 16,0 9-16,0-20 15,0 1-15,0-11 16,0 1-16,0-1 15,30 1-15,-30 9 16,0-9 0,0 0-1</inkml:trace>
  <inkml:trace contextRef="#ctx0" brushRef="#br0" timeOffset="17553.8616">9211 569 0,'0'-19'93,"0"-1"-77,10 20 15,-10-20-15,20 20-1,9 0 1,-29 10 0,20-10-16,-20 20 15,20-1-15,-20 11 32,0 9-32,0-19 15,-10-1-15,10 1 16,-30 9-16,30-9 15,-49-1-15,10 11 16,10-30 0,9 20 31,0-20-47,20-10 78,10 10-63,10 0 1,9 0 15,-9 0-15,9 0-1,-29 10-15,20-10 16,0 0 0,-1 0-1,1 0 1,-1 0 0,-19-20-1</inkml:trace>
  <inkml:trace contextRef="#ctx0" brushRef="#br0" timeOffset="18936.8144">9466 206 0,'0'10'47,"-19"-10"-31,19 30-16,0-1 16,0-9-1,0-1-15,0 1 16,0-1-16,0 1 15,0-10-15,0 9 0,0 1 16,0 0-16,10-1 16,-10 20-1,19-39-15,-19 10 16,20-10-16,-20 20 16,19-20-16,1 29 15,0-29 1,-20 10-1,19-10-15,1 0 16,0 30 0,-1-30 15,1 0-31,-1 0 16,1 0-1,-20-10-15,20 10 16,-1-20-1,1 20 1,-20-19-16,19-11 16,1 10 15,-20 1-15,20-1-1,-20 1 1,0-1-1,19 0-15,-19 1 32,0-1-32,0 10 15,0-9 1,0-1 0,0 1-1,-9-1 1,9 0-1,-20 1 17,20-1-17,-20 0-15,1-9 32,-1 29-17,20-20-15,-20 20 16,20-9-1,-19 9-15,-1 0 16,20-20 0,-19 20-1,-1 0 1,0 0 0,20-20-1,-19 20 1,9 0-1,-19 10 1,9 10 0,0 9-1,1 20 1,19-29 0,-30 0-16,30-1 15,-19 1-15</inkml:trace>
  <inkml:trace contextRef="#ctx0" brushRef="#br0" timeOffset="19932.176">9986 324 0,'0'10'63,"-19"-10"-48,19 49-15,0-30 16,0 11-16,-20-1 15,20 1-15,0 9 16,0-10-16,0 1 16,0 9-16,0 0 15,0-9-15,0-1 16,0-9-16,0-1 16,10 11-16,-10-11 15,19-19 1,-19 20-16</inkml:trace>
  <inkml:trace contextRef="#ctx0" brushRef="#br0" timeOffset="20805.6489">10055 638 0,'19'0'0,"1"0"31,0 0-16,-20-20-15,19 20 16,-19-19 0,20 19-16,0-40 47,-1 21-47,1-1 15,-20-9 1,0 9-1,0 0 1,0 1 0,0-1-1,-10 20 1,10-19 0,-20 19-1,1 0 1,19 9-1,-20-9 1,20 20-16,-19 19 16,19-19-1,-20 9 1,20-9-16,0 0 0,-30 9 16,30-9-1,0 29 1,0-20-1,0 0 1,0 1 0,0-11-1,10-19-15,-10 20 16,20-20 0,0 0-1,-1 0 16,11 0-15,-30-10-16,19 10 16,1-19-1,-1-21 1</inkml:trace>
  <inkml:trace contextRef="#ctx0" brushRef="#br0" timeOffset="21289.2452">10290 393 0,'10'9'47,"10"21"-31,-20-11-16,0 1 15,29 19-15,-29-19 16,0 9-16,0 1 15,0-1-15,0 1 16,0 9-16,0 0 16,0-10-16,0 1 15,-20 9-15,20-19 16,-19-1-16,19 1 16,-20-20-16</inkml:trace>
  <inkml:trace contextRef="#ctx0" brushRef="#br0" timeOffset="22099.1528">10683 304 0,'9'0'32,"21"0"-17,-11 0-15,11 0 16,-11 0-16,11 0 15,-11-9-15,1 9 16,19 0-16,-9 0 16,-1-20-16,1 20 15,9 0-15,-10 0 16,-9 0-16,-1-20 0,11 20 16,-11 0-1</inkml:trace>
  <inkml:trace contextRef="#ctx0" brushRef="#br0" timeOffset="22532.9727">10928 157 0,'0'10'31,"0"29"-15,9-19-16,-9 0 15,0 9-15,0 0 16,0 11-16,0-11 16,20 0-16,-20 1 15,0-11-15,0 1 16,20 0-16</inkml:trace>
  <inkml:trace contextRef="#ctx0" brushRef="#br0" timeOffset="24223.6079">11398 275 0,'0'10'16,"0"19"-1,0-9-15,10 19 16,-10-10-16,0 1 16,0-1-16,0-9 15,0-1-15,20 1 16,-20 10-1,0-11 1,0-29 62,0-9-62,-10 19-1,10-30-15,0-9 16,0 10 0,-20-1-16,1-107 47,19 117-47,0 1 15,0-1-15,0 0 0,0 1 16,0-1-1,0 1-15,0-1 0,10 20 16,-10-29-16,19 9 16,-19 0-1,20 20 1,-20-19 0,19 19 15,1 0 0,9 0-15,11 0-1,-21 0-15,1 10 16,0-10-16,-1 0 0,-19 19 16,30-19-16,-30 20 15,19-20-15,-19 19 16,0 11-1,20-30-15,-20 29 16,0-9-16,0-1 16,-10 1-16,10 0 15,-29-1-15,29 1 16,-49 9-16,29-9 16,-19 0-16,19-1 15,-9-19-15,9 20 16,0-20-16,1 0 15,195-39 157,-146 39-156,-1 0 0,1 0-16,9 9 15,-20-9 1,-19 20-1,20 0 1,-20 9 0,20 0-1,-20-9-15,0 0 16,0 19 0,0-19-16,0-1 15,-10 1-15,-10 19 16,-19-19-1,19-20 1,1 0-16,-11 19 16,-28-19-16,18 0 15,11 0 1,-20 0-16,49-10 16,-20 10-1,20-19-15</inkml:trace>
  <inkml:trace contextRef="#ctx0" brushRef="#br0" timeOffset="25391.3616">11791 530 0,'0'-20'31,"10"20"-15,-10-19-16,19 19 16,1-30 15,-20 11-31,19 19 16,-19-20-16,0-19 15,0 29 1,0-10-1,-9 20-15,18 0 63,11 0-47,0 0-1,-1 0-15,1 10 16,-1-10-16,1 0 15,0 0-15,-1 0 16,1 0-16,-1 0 16,-28 0 62,-11 0-63,-19 20 1,9 9 0,1 20-1,9-10 1,1-9 0,19-1-1,0 11 1,0-11-1,0 0 1,10-29-16,-10 20 16,19-20-16,148-10 109,-147-9-93,-20-1-1,19 0 1</inkml:trace>
  <inkml:trace contextRef="#ctx0" brushRef="#br0" timeOffset="26038.5025">12055 59 0,'0'10'0,"20"-10"78,19 0-78,-19 0 15,0 0-15,19 0 16,-29 0-16,9 0 16,20 0-1,-29 0 1,-10 20 0</inkml:trace>
  <inkml:trace contextRef="#ctx0" brushRef="#br0" timeOffset="42383.1749">12389 481 0,'0'10'78,"-10"-10"-62,10 19 0,-19 1-1,-1 9 1,20-9-16,-19-20 15,19 29-15,-20 11 16,20-11 0,0 10-1,0-19 1,0-1-16,0 11 16,0-10-16,0-1 15,0 1-15,0-1 16,10-19-16,-10 30 0,0-11 15,19-19-15,-19 30 16,20-11 0,-20 1-1,20-20 1</inkml:trace>
  <inkml:trace contextRef="#ctx0" brushRef="#br0" timeOffset="43442.208">12438 736 0,'0'10'31,"0"9"-15,0 1-1,10-20-15,-10 20 16,20-1 0,-1 1-1,1-20 17,-1 0-17,1 0 1,0 0-1,-10 0 17,-10-20-32,29 1 31,-29-1-15,0 0-1,0 1 1,0-1-1,-10 20 1,10-20-16,-19 1 16,-11-1 15,20 20-15,-9 0-1,-40 30 95,59-1-110,0 0 15,0-9 1</inkml:trace>
  <inkml:trace contextRef="#ctx0" brushRef="#br0" timeOffset="44584.8816">12576 746 0,'0'9'78,"19"-9"-78,-19 20 15,20 0 1,-20-1 0,19-19-16,-19 20 15,20-20-15,0 0 47,-1 0 0,-19-10-31,0-9 15,20-1-15,-1 20 109,1 10-110,0-10 1,-1 0-1,1 0 1,-1 0 0,1 0-1,-20-10 1,20 10 0,-20-20-16,0 1 15,0-21 48,0 21-63,0 9 15,-10 10 1,-10-29-16,1 29 31,-11 0-31,-9-20 16,19 20-1,-9 10 17,29 9-17,-20-19-15,20 40 16,0-31-16,0 11 16,0 0-16,0-1 15,20 21 1,0-40-1</inkml:trace>
  <inkml:trace contextRef="#ctx0" brushRef="#br0" timeOffset="45697.5899">12880 520 0,'19'20'47,"-19"-1"-47,39 1 16,-19 0-16,0 9 15,-1-9-15,-19-1 16,30 1-16,-30-1 16,29 1-16,-29 9 15,0-9-15,0 10 16,20-11-16,-20 1 16,0 19-16,0-29 15,0 29-15,0-10 16,0 11-16</inkml:trace>
  <inkml:trace contextRef="#ctx0" brushRef="#br0" timeOffset="45164.9923">12909 706 0,'0'10'31,"0"20"1,0-11-32,0 1 15,0 0-15,0-1 0,0 1 16,0 19-1,0-19-15,0 19 16,0-10 0</inkml:trace>
  <inkml:trace contextRef="#ctx0" brushRef="#br0" timeOffset="46605.5588">13233 422 0,'39'0'78,"-20"0"-63,1 0-15,9-10 16,1 10-16,-1 0 0,1 0 16,9-19-1,-19 19-15,-1 0 0,1 0 16,-1 0-16,-9 0 16,10 0-16,-1 0 15,11 0 1,-11 0-1,11-30 1</inkml:trace>
  <inkml:trace contextRef="#ctx0" brushRef="#br0" timeOffset="47184.6668">13458 255 0,'0'10'15,"0"10"1,0 9-1,0-9-15,0 9 16,0 1-16,0-11 16,0 11-16,0-11 15,0 1-15,0-1 16,0 11 0,10-30-1</inkml:trace>
  <inkml:trace contextRef="#ctx0" brushRef="#br0" timeOffset="47941.7028">13968 40 0,'0'9'78,"0"11"-78,0 0 16,0 19-16,0 10 16,0 10-16,0 0 0,0-20 15,10 10-15,-10 10 16,0-10-16,0 10 31,20 29 63</inkml:trace>
  <inkml:trace contextRef="#ctx0" brushRef="#br0" timeOffset="48608.0012">14017 402 0,'10'-29'47,"19"0"-32,1 9 1,-11-9-16,1 9 15,9 0-15,-9 1 16,19-1-16,-19 20 16,-1-39-16,1 39 15,0-20-15,-1 20 16,-19-19 0,20 19-1</inkml:trace>
  <inkml:trace contextRef="#ctx0" brushRef="#br0" timeOffset="49154.8764">14154 324 0,'10'0'16,"10"20"-1,-1-1 1,11 1 0,-1 19-1,-29-19 1,30-1-16,-30 1 16,39-20-16,-39 29 15,20-29-15,-20 20 16,9-20-16,-9 20 15,30-1 1,-11 1 0</inkml:trace>
  <inkml:trace contextRef="#ctx0" brushRef="#br0" timeOffset="50215.2543">14468 98 0,'10'0'63,"19"0"-48,-9 0-15,0 0 16,-1 0-16,1 0 16,0 0-16,-20 10 15,29-10-15,0 0 16,-9 0-1</inkml:trace>
  <inkml:trace contextRef="#ctx0" brushRef="#br0" timeOffset="49785.1002">14557-9 0,'0'9'47,"0"31"-31,0-21-16,0 1 16,0-1-16,0 1 15,0 0-15,0-1 0,0 11 16,0-11-16,0 1 15,19-20-15,-19 20 16,0-11 15</inkml:trace>
  <inkml:trace contextRef="#ctx0" brushRef="#br0" timeOffset="51232.7674">14615 471 0,'0'10'46,"-9"9"-30,9 11 0,-20-10-1,20 19-15,0-20 16,0 30 0,0-19-1,0-1-15,0 10 0,0-9 16,0-10-1,0-1-15,0 1 0,10-1 16,-10 11 0,19-30-16,-19 19 15,20-19 1,-20 20-16,20-20 31</inkml:trace>
  <inkml:trace contextRef="#ctx0" brushRef="#br0" timeOffset="52418.7">14713 697 0,'0'19'16,"0"1"-1,0-1 1,10-19-1,-10 10-15,20-10 16,-1 0 0,11 0-1,-11 0 1,11 0 0,-10 0 15,-1-29-16,-19 9 17,0 10-32,0-9 31,0-1-15,-10 1-1,-9 19 1,19-20-1,-20 20-15,0 0 16,20-20 0,-19 20-1,-1 0 1,-9 0 0,9 10 15,20 10-16,-19-20-15,19 29 16,0 10 31</inkml:trace>
  <inkml:trace contextRef="#ctx0" brushRef="#br0" timeOffset="53437.6841">14919 667 0,'0'20'62,"20"-20"-46,-20 29-16,20 1 15,-20-11 1,19-19 0,-19 10-16,20-10 15,-1 0 16,1 0 1,-20-20-32,0 1 31,0-1-15,20 20 77,-20 10-77,19 10 0,1-20-16,-20 19 15,20-19-15,-1 0 16,1 0-1,-1 0 1,-19-10 0,10 10-16,-10-29 15,20 29 1,-20-20-16,0 1 16,0-1-1,0-9 16,0 9-15,0-9 0,-10 29-1,-10-20-15,1 20 16,9 0 0,10-19-1,-20 19-15,1 0 16,-40 29 31,59-9-32,-20 19 1,20-10 0,0-9-16,10-20 15,-10 29-15</inkml:trace>
  <inkml:trace contextRef="#ctx0" brushRef="#br0" timeOffset="54007.9918">15194 628 0,'29'265'140,"-29"-236"-124,0-9-1</inkml:trace>
  <inkml:trace contextRef="#ctx0" brushRef="#br0" timeOffset="54647.8604">15233 510 0,'10'0'62,"-10"30"-46,10-30-16,-10 29 16,19-29-16,-19 39 0,20-39 15,-20 49 1,20-29-16,-20 0 0,0-1 15,29 1-15,-29 9 16,0 1-16,0-1 16,0 10-16,-20-9 15,20-1-15,-19-9 16</inkml:trace>
  <inkml:trace contextRef="#ctx0" brushRef="#br0" timeOffset="76588.7941">-66 1128 0,'-9'0'110,"-11"20"-79,0-1-15,20 1-1,0-1 1,-19 11-1,19-1 1,0 1 0,0-11-1,10-19 1,-10 20-16,19-20 16,-19 20-1,20-20-15,9 0 31,-9 19-15,-1-19 0,1 0-1,0 0 1,-1 0 0,-19-10-16,20 10 15,0-19 1,-1-1-1,-19 1 1,20 19 0,-20-20-16,0 0 31,19 20-31,-19-19 0,0-1 31,0 10-15,0-9 15,-9 19-15,9-20-16,-20 20 15,20-20 1,-20 20 0,1-19-16,-1 19 31,-9 0-31,9 0 15,0 0 1,1 0 15,-1 0-15,1 0 15,19 19 0</inkml:trace>
  <inkml:trace contextRef="#ctx0" brushRef="#br0" timeOffset="77468.6569">111 1206 0,'20'0'93,"-20"10"-77,19 20 0,-19 9-1,20-39-15,-20 39 16,29-9-1,-29-11 1,20-19-16,-20 20 16,10-20-1</inkml:trace>
  <inkml:trace contextRef="#ctx0" brushRef="#br0" timeOffset="77789.7619">366 1373 0,'0'-10'47</inkml:trace>
  <inkml:trace contextRef="#ctx0" brushRef="#br0" timeOffset="79656.8437">542 1216 0,'10'0'63,"-10"-10"-63,20-9 15,-1-11 1,-19 11 0,20-11-16,-20 21 15,0-11-15,30-9 16,-30 19-16,0-10 15,0-19 1,0 10 0,-20-1-1,0 30 1,1 0-16,-60 0 62,60 10-62,19 10 16,0-1 0,0 11-1,0 19 1,0-40 0,0 11-16,9 9 15,11 1 1,-20-11-16,39-19 0,-39 30 15,10-30-15,-10 39 16,29-9-16,-29-11 16,20 1-16,-20-1 15,0 1-15,20 0 16,-20-1-16,0 1 16,0-10-16,19-10 15,-19 39-15,0-10 16,0-9-1,-9-20 1,-11 20 0,0-20-1,1 0 17,-1-10-17,20-10 1,0-9-1,0-11 1,10 11 0,9 0-1,-19 9 1,50-39 0,-41-10 62,11 69 15,-20 20-93,20 10 16,19-11 15,-20-19-15,1 0-16,0 0 31,-1 0-15,-9 0-1,-10-10 1,29-9 0,-29-1-1,0 0 1,20 20-16,-20-19 16,0-1-1,0 1 1,0-1-16,-10 20 15,10-20 1,-19 20 0,-1 0-1,0 0 1,1 0 0,-1 0-1,1 10 1,-1 20-1,20-21 1,0 11 0,-20-20-16,20 20 15,0-1-15,10-19 16</inkml:trace>
  <inkml:trace contextRef="#ctx0" brushRef="#br0" timeOffset="80948.9761">915 1157 0,'0'-19'47,"0"-1"-32,0 1 1,10 19 0,-10-20-16,0 0 31,0-9-16,0 39 110,29-10-109,-9 0 0,-20 19-16,29-19 15,-9 0-15,9 0 16,-9 0 0,0 0 15,-89 69 125,49-49-125,20-1-31,0 1 16,0-1 0,0-9-1,30 20 1,-11-30-1,-9 0 1,10 0 0,-1 0-1,11-30 1,-30 11 0,29 19-1,-29-20 1</inkml:trace>
  <inkml:trace contextRef="#ctx0" brushRef="#br0" timeOffset="82411.4859">1190 853 0,'0'10'62,"0"10"-46,0 9 0,0-9-16,0 0 15,0-1-15,0 1 16,0 9-16,0-9 0,0-1 16,0 1-16,0 19 15,0-9 1,0 9-1,0-20 1,0 31 47,10-31-32,9-19 0,1 0 0,-1 0-15,-9 0 15,10 0-15,-1 0 15,-19-19-31,20-11 16,-20 20-1,20 10 1,-20-19-16,0-1 16,19 20-1,-19-20 1,0 1-1,0-1 1,0 1 0,20 19-1,-20-20-15,0 0 32,0 1-17,-10 19-15,-10 0 47,1 0-16,-20 157 63,39-138-63,0 1-31,0 0 16,9-20 0,-9 19-1,20-19-15,0 0 31,-1 0-15,1 0 0,-1 0-1,-19-10-15,20 10 16,-20-19-16</inkml:trace>
  <inkml:trace contextRef="#ctx0" brushRef="#br0" timeOffset="82988.9118">1170 932 0,'10'0'32,"10"0"-32,-1 0 15,20 0 1,-19 0-16,0 0 15,-1 0-15,1 0 16,-1 0-16</inkml:trace>
  <inkml:trace contextRef="#ctx0" brushRef="#br0" timeOffset="93564.0119">-330 2324 0,'0'-9'141,"0"-21"-126,0 11-15,0-1 0,0 0 16,-20 1-16,20-1 15,0 1-15,0-1 16,0 0-16,0 1 16,0-1-16,0 10 15,0-9-15,0-1 16,0-9-16,0 9 16,10-9-16,-10 19 15,19-20-15,-19 11 16,30-11-1,-30 11 1,19 19-16,-19-20 31,20 20-15,-10 0 0,-10 10-16,20-10 15,-20 29-15,39 1 16,-39-11-16,19 1 15,-19 0-15,20-1 16,-20 11-16,0-11 16,0 1-16,20 0 15,-20-1-15,0 11 16,0-11-16,0 1 16,0-1-16,0 11 15,0-11 1,0-28 109,0-21-110,0 1 1,0 9-16,0 1 16,0-1-16,0 0 0,0 1 15,0-1-15,0 0 16,0 1-16,0-1 16,0 1-16,0-1 15,0 10-15,0-9 16,19 19-16,-19-40 15,0 31 1,20 9-16,-20-20 16,19 20-1,-19-20 1,20 20 0,9 0-1,-9 0 1,0 0-1,-1 10 1,1 10 0,-20 19-1,0-19-15,20 9 16,-20-19-16,0 9 16,0 1-16,0 0 15,0 9-15,0 10 16,0-9-16,0-1 15,0 1-15,0-11 16,0 1-16,-10-1 0,10 11 31,0-11-31,10-19 47</inkml:trace>
  <inkml:trace contextRef="#ctx0" brushRef="#br0" timeOffset="94792.6723">268 2246 0,'0'20'32,"-20"-20"-17,20 19 1,0 1 0,0-1-1,0 1 1,0 0-1,0-1 1,10-19 0,-10 10-1,20-10-15,-11 0 16,31 0 0,-21 0-1,1 0 1,-10 0-1,9 0 1,-19-19-16,30-11 16,-30 20-1,0-9 1,-49-60 93,29 79-109,1 0 32,-1 0-32,0 20 15,20-1 1,-19-19-16,19 30 15,0 9 1,0-9 0,9-11-1,21-19 1,-1 0 0</inkml:trace>
  <inkml:trace contextRef="#ctx0" brushRef="#br0" timeOffset="95190.5996">454 2305 0,'0'10'47,"0"9"-31,20-19-1,-20 30-15,0-11 16,29 1 0,-29 0-1,10-20 1,10 0 0,-1 0-1</inkml:trace>
  <inkml:trace contextRef="#ctx0" brushRef="#br0" timeOffset="96359.9901">650 2226 0,'-19'0'141,"-1"0"-126,0 0 17,1 0-17,19 10 1,0 10-1,0 9 1,0 10 0,0-9-1,10-30-15,-10 29 16,19-29-16,11 20 16,9-20-1,-10 0 1,-9 0-1,0 0 1,-20-10-16,9 10 16,-9-19-16,30-11 15,-30 1 1,19-118 78,-28 147-94,9 9 47,0 11-32,0 9 1,0 1-1,0-1 1,9-9 0,11 9-1,0-29 1,-20 10 0,19-10-16,1 0 31,0-20-16,-20-9 1</inkml:trace>
  <inkml:trace contextRef="#ctx0" brushRef="#br0" timeOffset="96531.5194">807 2099 0,'0'-20'31</inkml:trace>
  <inkml:trace contextRef="#ctx0" brushRef="#br0" timeOffset="97680.7241">964 2266 0,'0'9'16,"0"11"0,0 0-1,0-1 1,0 1-1,10 0 1,19-20 15,1 0-15,9 0 0,-10 0-1,-9 0 1,0 0-1,-20-10-15,19-10 16,-19 0 0,20 1-1,-20-1 17,0-9-17,0 9 1,-10 20-1,10-19 1,-20 19-16,1 0 16,-1 0-1,1 0 17,-60 58 61,79-18-77,0-1 0,0-10-1</inkml:trace>
  <inkml:trace contextRef="#ctx0" brushRef="#br0" timeOffset="98339.1332">1200 1971 0,'0'10'47,"0"39"-32,0-29-15,0 9 16,0 1-16,0-1 0,0 10 15,0-9 1,0-1-16,0-9 0,0 9 16,0 1-16,0 9 15,0-29-15,0 9 16,0 21 0,19-40-16</inkml:trace>
  <inkml:trace contextRef="#ctx0" brushRef="#br0" timeOffset="99420.1842">1298 2275 0,'-20'0'31,"20"10"16,-20-10-32,20 20-15,0-1 16,0 1 0,0 0-1,10-20 1,-10 19-16,20-19 15,-1 0 1,1 20 0,0-20-1,-1 0 1,40-49 78,-39 29-63,-20 1-31,0-1 31,0 0-15,0 1 15,-10 19-15,10-20-1,-20 20-15,1 0 32,-1 0-17,10 0 1,-9 0-16,-1 0 15,0 0 17,20 10-17,-19 10 1,19-1 0</inkml:trace>
  <inkml:trace contextRef="#ctx0" brushRef="#br0" timeOffset="100123.106">1690 2020 0,'29'10'31,"-19"-10"-15,39 0-1,-29 0-15,88 0 63,-89 0-48,1 0 1</inkml:trace>
  <inkml:trace contextRef="#ctx0" brushRef="#br0" timeOffset="100634.0543">1690 2187 0,'274'0'157,"-254"0"-157</inkml:trace>
  <inkml:trace contextRef="#ctx0" brushRef="#br0" timeOffset="103715.7044">2239 1805 0,'0'19'0,"-20"-19"16,20 20 0,0 0-1,-19-20 1,19 19-16,0 11 15,-20-1 1,20-9-16,0-1 16,0 1-16,0-1 15,0 1-15,0 0 16,0-1-16,0 1 16,0 9-1,0 1 1,0-11-1,30 1 1,-1 0 0,-9-20-1,-1 19 1,1-19 0,9 0 15,-9 0-16,0 0 17,-20-10-17,19 10-15,-19-9 16,20 9 0,-20-20-1,19 20-15,-19-20 16,20 20-1,-20-19-15,20 19 16,-20-20-16,0 1 16,19 19-1,-19-20-15,0 0 16,0 1 0,20-1-1,-20 0 1,0 1-1,0-1 1,0 1 15,0-1-15,-10 20-16,10-10 16,-20-19-1,-9-1 1,29 11 15,-20 19-31,20-20 31,-9 20-31,-21-19 32,11 19-17,19-20 1,-10 20-16,-10 0 31,1 0-15,19-20-1,-20 20 1,0 0 15,20 20-31,-29-20 16,29 49-16,-39-20 15,19 11-15</inkml:trace>
  <inkml:trace contextRef="#ctx0" brushRef="#br0" timeOffset="105259.0899">2749 2060 0,'10'0'16,"9"0"-1,-19-30 1,30 30-16,-30-29 15,39-1-15,-19 30 16,-20-29-16,29 29 16,-29-39-16,20 19 15,-20-19-15,19 39 16,-19-20-16,0 11 16,20-21-1,-20 10 1,0 11 15,0 28 32,0 11-48,-10-11 1,10 1-16,0 0 15,0 9-15,0 0 16,0 11-16,0-11 0,0 0 16,0 1-16,0-1 15,0 11-15,0-11 16,0 0-16,0-9 16,0 0-1,10-1-15,-10 1 16</inkml:trace>
  <inkml:trace contextRef="#ctx0" brushRef="#br0" timeOffset="106790.7664">3092 1873 0,'0'10'16,"0"10"0,0 19-1,0-10 1,0 11 0,0-21-16,0 1 15,0 0-15,0-1 16,0 1-16,20 9 15,-20 1 1,19-1 0,1-9 15,0-20-15,127-10 93,-128-20-78,-19 11-31,20 19 0,-20-10 16,20-19-1,-20 19 1,0-10 0,0 1-1,0-21 1,0 30 0,0-29-16,0 20 15,0 9 1,0-10-1,-10 20 1,10-19 0,-20-1-1,20 0 1,-19 20 0,19-19-1,-20 19 1,20-20-16,-20 20 15,20-19 1,-19 19-16,-1 0 31,20-20-31,-19 20 16,9 0 15,-10 0-15,1 0-1,-1 10 1,0-10 0,20 29-16,-19-9 15,19-1-15,-40 11 16,40-1-16,-19 1 0,19-1 16</inkml:trace>
  <inkml:trace contextRef="#ctx0" brushRef="#br0" timeOffset="113897.0731">2641 2295 0,'0'-10'78,"20"10"110,-20-10-157</inkml:trace>
  <inkml:trace contextRef="#ctx0" brushRef="#br0" timeOffset="116982.5427">3573 2217 0,'0'-10'16,"0"-10"31,0 1-32,0 9 1,0-10 0,0-19-1,0 10 1,0-1-1,0 1 1,10 29-16,-10-30 16,0 11-1,0-1 1,19 20-16,-19-20 31,20 20-15,-1 0-1,1 0 1,0 0 0,-20 20-1,9-20-15,-9 29 16,0-9-16,30 0 0,-30-1 16,0 1-16,0 0 15,0-1-15,0 1 16,0-1-16,0 1 15,0 9 1,20-29-16,-20-9 109,0-11-93,0 0-16,0-9 16,0 0-1,0-1 1,0 10 0,0 1-1,0-1 1,9 20-1,-9-19 1,20 19 0,0 0 15,9 0-15,-9 0-1,-1 0 1,-19 9-1,20-9-15,-20 30 16,0-11-16,0 1 16,19 0-16,-19-1 15,0 1-15,0 0 16,0-1-16,0 11 16,0-40 77,0-20-77,0 1 0,0 9-1,0-19 1,0 10-1,20 29-15,-20-30 16,0 1 0,20 9-1,-20 1 1,19 19 0,1 0 15,-1 0-16,-19 9-15,20-9 16,-20 30 0,30-30-16,-30 29 15,0 1 1,29 9 0,-29-10-1,0-9-15,0 9 16,0-9-1</inkml:trace>
  <inkml:trace contextRef="#ctx0" brushRef="#br0" timeOffset="118233.6222">4142 2001 0,'-20'0'16,"20"10"-16,0 9 31,0 1 0,0 0-15,0-1 0,0 1-1,10-20 1,-10 19 0,19-19-1,-19 20 1,20-20-16,0 0 31,-20 20-15,19-20-16,1 0 31,-1 0-15,1 0 15,-20-10-16,20 10-15,-20-20 32,19 20-32,-19-19 31,10 19-15,-10-20-16,0-59 109,0 60-93,0 9-1,0-10 16,-19 20-31,-1 0 32,0 0-32,-9 0 15,-10 0 1,19 0 0,10 0-1,10 10 1,0 0-1,0 10 1</inkml:trace>
  <inkml:trace contextRef="#ctx0" brushRef="#br0" timeOffset="119507.2648">4348 2030 0,'9'0'47,"11"0"-31,-20-10 0,20 10-16,-20-19 15,29 19-15,-29-20 0,20 20 16,-20-19-1,19 19-15,-19-10 0,20-20 16,-20 11 0,0 9 15,0-10-15,0 1-1,-30-20 48,30 19-48,-19 20-15,-1 0 32,20 10-32,-19 9 15,-1 1 16,20 0-15,0-1 15,-20-19-31,20 20 16,0-1 0,0 1-1,0 9 1,0 1-16,0-1 15,10-29 1,-10 30-16,0 9 16,20-39-1,-20 10-15,0 9 16,0 1 0,0 0 15,19-20-16,-19 19 17,20-19-17,0 0 17,-1 0-17,40-68 32</inkml:trace>
  <inkml:trace contextRef="#ctx0" brushRef="#br0" timeOffset="120315.9709">4671 1756 0,'0'9'31,"0"21"-16,0-10-15,0-1 16,0 1-16,0-1 16,-19 11-16,19-1 15,0 1-15,0 19 0,-20-20 16,20 20-16,0-10 16,-20 10-16,20 0 15,0-19-15,0-11 16,0 1-16,-29 0 15,29-30 95</inkml:trace>
  <inkml:trace contextRef="#ctx0" brushRef="#br0" timeOffset="121177.4165">4769 1834 0,'0'10'62,"0"10"-46,0 19 0,0 0-1,0-19 1,0-1-16,0 1 15,0-1-15,0 1 16,0 0-16,-10-1 16,10 1-16,0-10 15,0 9-15,0 1 0,0 19 16,0-29 0,10 10 93,10-20-93,-1 0-16,1 0 15,0 0 1,-1 0-1,-19-10-15,20 10 16,0 0 0,-11 0-1,11 0 17</inkml:trace>
  <inkml:trace contextRef="#ctx0" brushRef="#br0" timeOffset="121628.887">5063 1971 0</inkml:trace>
  <inkml:trace contextRef="#ctx0" brushRef="#br0" timeOffset="123179.004">5299 1815 0,'-20'0'0,"20"9"15,0 11 1,-19-20 0,19 20-16,0 9 15,-20-29 1,20 39-16,0-9 15,0-1 1,0 0 0,0-9-1,0 0 1,0 9 0,20-9-1,48 58 79,-48-78-63,-1 0-15,1 0-1,0 0 1,-1-10 0,1 10-1,-20-19 1,20 19 0,-20-20-16,19 1 15,-19-1 1,20 20-1,-20-20-15,0 1 32,19 19-32,-19-20 15,0 10 1,0-9 0,20 19-1,-20-20-15,0 0 16,0 1-1,0-1 1,0 1 0,0-1-1,0 0 1,-10 1 15,10-1-15,-19 20-16,19-19 15,-20 19 1,20-20 0,-20 20-16,1 0 31,19-20-31,-20 20 16,1 0-1,-1 0 16,10 0-15,-10 0 0,-9 20 15,9 0-31,1 9 16</inkml:trace>
  <inkml:trace contextRef="#ctx0" brushRef="#br0" timeOffset="123853.568">5603 2187 0,'-10'0'0</inkml:trace>
  <inkml:trace contextRef="#ctx0" brushRef="#br0" timeOffset="125512.8647">5770 1805 0,'0'10'63,"-10"-10"-48,10 19 1,0 1-16,0-1 31,0 1-31,0 9 16,0 1-1,0-11 1,0 11 0,0-11-1,0 1 1,0 0-1,0-1 1,10-19-16,-10 20 16,19-20-1,-19 20 1,20-20 0,-1 19-1,1-19 16,0 0-15,-1 0 15,1 0 1,-20-10-17,19 10 1,-19-19-1,20 19 17,-20-20-32,0 1 31,20 19-31,-20-10 16,0-10 15,19-9-16,-19 19 17,0-10-17,0 1 1,0-1 0,20 20-1,-20-20-15,0 1 16,0-1 15,0-39 47,0 40-62,0-1-16,-10 20 15,10-10 1,-19-19 15,-1 29 1,20-20-32,-20 20 15,1 0 16,-1 0-15,0 0 15,1 0-15,-1 20 0,1-1 15,19 1-16,-20-20-15,20 20 16,0 9 0,-20 1-1</inkml:trace>
  <inkml:trace contextRef="#ctx0" brushRef="#br0" timeOffset="127237.2775">6132 1824 0,'0'-19'32,"0"-1"30,10 20-46,-10-20-1,20 20 1,-1 0 0,1 0-1,0 0 1,-1 0-1,1 10 1,0 98 62,-20-78-62,0-1-1,0 10 1,-10-39-16,10 30 16,-20-1-1,-9 1 1,9 9 0,0-10-1,1-9 1,-1-1-1,20-38 189,10 19-189,10 0 16,-11 0-31,11 0 16,19 0 0,69 10 109</inkml:trace>
  <inkml:trace contextRef="#ctx0" brushRef="#br0" timeOffset="127962.8249">6534 1775 0,'10'0'78,"10"0"-78,0 0 16,-1 0 15,-19 10 32</inkml:trace>
  <inkml:trace contextRef="#ctx0" brushRef="#br0" timeOffset="129321.0566">6476 1824 0,'0'20'32,"0"0"-17,0-11 1,0 11 0,0 0-1,0-1 1,0 1-1,0-1 1,9-28 250,11 9-266,0 0 31,-20-20-31,19 20 16,1 0-1,0 0 16,-1 0-15,1 0 15,-20 10-31,19-10 16,-19 19 15,10-19-31,-10 20 16,30 0-1,-30-1 1,0 1 0,0 0-1,0-1 1,0 1 0,-20-1-1,20 1 1,-10-20-1,10 20 1,-39-20 0,19 19-1,-9-19 1,-1 0-16,11 0 16,-1 0-1,1 0 16,-1 0-15</inkml:trace>
  <inkml:trace contextRef="#ctx0" brushRef="#br0" timeOffset="130182.6545">6495 1795 0,'0'-10'31,"10"10"-16,10 0 32,-1 0-31,1 0 15</inkml:trace>
  <inkml:trace contextRef="#ctx0" brushRef="#br0" timeOffset="132733.1567">6829 1775 0,'0'226'250,"0"-207"-234,0 1-16,0 19 16,0-29-1,0 10 1,0-1-1,0 1 314,0 0-298,0-1 16,10-19 31,9-10 78,1 10-140,-1 0-1,1 0 1,9 0 0,-9 0-1,0 0 1,-1 0-1</inkml:trace>
  <inkml:trace contextRef="#ctx0" brushRef="#br0" timeOffset="134068.9343">7123 2030 0,'29'0'46,"1"0"-30,-1 0 0,20 0-1,-19 0 1,-1 0 0,0 0-1,-9 0 1</inkml:trace>
  <inkml:trace contextRef="#ctx0" brushRef="#br0" timeOffset="133523.7316">7152 1893 0,'10'0'47,"10"0"-32,-1 0 1,1 0 0,9 0-1,-9 0 1,0 0-1,-1 0 1,1 0 15,-20 20-15</inkml:trace>
  <inkml:trace contextRef="#ctx0" brushRef="#br0" timeOffset="135531.076">7496 1795 0,'9'-59'78,"11"59"-63,-20-20 1,20 20 0,19 0-1,-10 0 16,-9 0-15,-1 0 15,1 10-15,-20 10 0,20-20-16,-20 19 15,0 11 1,0-1-16,0 1 15,0-11 1,-10-19-16,10 30 16,-30 9-1,30-10 1,-9-29-16,9 30 16,-40 9-1,21-9 1,-1-11-1,1-19 1,19 20-16,-20-20 16,20 19 15,-20-19 63,30 0-1,10 0-61,-1-9-17,1 9 1,9 0 0,1 0-1,-11 0 1,1 0-1,0 0 1,-1 0 31</inkml:trace>
  <inkml:trace contextRef="#ctx0" brushRef="#br0" timeOffset="136513.0843">7907 2148 0</inkml:trace>
  <inkml:trace contextRef="#ctx0" brushRef="#br0" timeOffset="137192.6569">8006 1726 0,'19'0'32,"11"0"-17,9 0 1,0 0 0,-29 0-1,9 0 1,1 0 15,0 0 0</inkml:trace>
  <inkml:trace contextRef="#ctx0" brushRef="#br0" timeOffset="138349.0421">8064 1736 0,'0'20'16,"0"-1"15,-19-19-31,19 20 16,0 0-1,0 9 1,0 0-1,0-9-15,0 0 16,0-1 15,10-19 110,-10-10-110,19 10-15,1 0 15,-1-19-15,1 19 15,9 0-15,-9 0-1,0 10 1,-1-10-1,-19 19-15,20-19 16,0 20 0,-20-1-1,19-19 1,-19 20 0,0 0-1,0-1 1,-10-19-16,10 20 15,-19 0 1,-1-1 0,0 1-1,1-20 1,19 29-16,-20-29 0,1 0 31,-60 20 79,79-30-110,0 0 46</inkml:trace>
  <inkml:trace contextRef="#ctx0" brushRef="#br0" timeOffset="139041.6773">8476 1893 0,'-19'0'15</inkml:trace>
  <inkml:trace contextRef="#ctx0" brushRef="#br0" timeOffset="140166.8737">8516 2099 0,'29'-20'94,"-9"-9"-79,-1-10 1,1 9-1,9 1 1,-29-20 0,20 29-16,-20 1 0,0-1 15,0 0 1,19 1-16,-19-1 0,0 0 16,0 1-16,0-1 31,0 10-16,0 50 173,0-11-172,0-9-16,0-1 15,0 1-15,0 0 16,0-11-16,0 11 15,0 0-15,0-1 16,0 1-16,0-1 16,0 1-16,0 0 15,0-1-15,0 21 16,20-1 0,-20-20-1,0 1 48</inkml:trace>
  <inkml:trace contextRef="#ctx0" brushRef="#br0" timeOffset="141868.9427">8829 1795 0,'0'10'16,"-19"-10"0,19 19-16,0 1 15,0 0 1,0 9-1,0 0 1,0 11 0,0-31-1,0 31 1,0-21 0,10-19-1,-10 10-15,0 10 16,19-20-16,-19 19 15,20-19 1,-20 20 0,10-20-1,-10 20 1,19-20 0,1 0 15,-1 0 0,1 0-15,0 0 15,38-30 47,-38 11-47,-20-1 1,20 20-32,-20-20 15,19 1 1,-19-1-1,0 0 17,20 1-17,-20-1 1,0 1 0,0-1-1,0 10 1,0-9 15,0-1-15,-10 0-1,10 1 17,-20 19-17,20-20-15,0 0 16,-19 20-1,19-19 1,-20 19 0,1 0-1,19-20 1,-20 20-16,0 0 31,-68-10 79,69 30-95,-1 0 1,-9 19-1,29-19-15,0 19 16,0-20 0</inkml:trace>
  <inkml:trace contextRef="#ctx0" brushRef="#br0" timeOffset="142724.8928">9104 1697 0,'10'0'47,"19"0"-31,1 0-1,-1 0 1,0 0 0,11 0 15</inkml:trace>
  <inkml:trace contextRef="#ctx0" brushRef="#br0" timeOffset="144020.601">9349 1569 0,'-20'0'0,"89"-19"125,-49 19-109,-20 10-1,19 9 1,-19 1 0,0-1-16,0 1 15,0-10 1,0 9 0,-9-19-1,9 20-15,-20-20 16,0 0-1,20 20-15,-19-20 32,19-10 30,10 10-31,-10-20-15,19 20 0,1 0-1,-1 0 17,1 0-17,0 20 16,-20-10-15,19-10-16,-19 19 31,0 1-31,0-1 16,0 1 0,0 0-1,0-1 1,0 1 15,-10-20-31,-9 20 16,-1-20-1,-9 19 1,-10-19 0,9 0-1,10 0 1,1 0-1,19-10 32</inkml:trace>
  <inkml:trace contextRef="#ctx0" brushRef="#br0" timeOffset="146023.1277">9584 2217 0,'-19'0'31,"19"19"-15,0-38 109,0-1-110,0-9-15,0 9 16,0 0-16,0 1 15,0-11 1,0 11 0,0-11-16,10 30 15,-10-29 1,19 9-16,1-9 31,-1 9 0,1 20 1,0 0-1,-20 20-15,19-20-1,-19 39-15,0-19 16,20-1-16,-20 21 15,0-21 1,0 11 0,0-1-16,0-9 15,0-40 110,0-19-125,0 29 16,0-10-16,0 1 16,0-21-1,20 40-15,-20-9 16,0-11-1,19-9 1,-19 19 0,20 10-16,-20-20 15,19 20 1,1 0 15,0 0 0,-1 0-15,-19 10-16,20-10 16,-20 29-16,0-9 15,19 0-15,-19-1 16,0 1-16,0 0 16,0 9-1,0-9 1,0-30 93,0-10-93,0 1-1,0-11 1,0 1 0,20 29-1,-20-20-15,20-9 32,-1 29-1,1 0-16,0 0 1,-11 0 0,11 0-1,9 19 17,-29 11-17,0-1 1,0-9-16,0-1 15,0 11 1,0-11 0,0 1-1</inkml:trace>
  <inkml:trace contextRef="#ctx0" brushRef="#br0" timeOffset="147298.8946">10134 2020 0,'-20'0'47,"20"10"-16,0 10-15,0 0 0,0-1-1,0-9 1,0 10 0,0-1 15,10 1-16,9-20 17,-19 19-17,20-19-15,0 0 32,-1 0-17,1 0 16,0 0-15,-1 0 15,1 0-15,-20-9 0,19 9-1,-19-20 1,10 20-1,-10-10-15,20-9 47,-30-40 16,10 39-48,-10 20 1,10-20-16,-19 20 16,-11-19-1,20 19 1,-9 0 0,19-20 15,-20 20-31,0 0 31,1 0 0,19 10-31,-20-10 16,20 20-16,-19-20 16,19 19-16</inkml:trace>
  <inkml:trace contextRef="#ctx0" brushRef="#br0" timeOffset="148635.5373">10359 2060 0,'0'-20'94,"20"-9"-79,19 9 1,-19 0 0,-1 1-1,-19-1 1,20 20-1,-20-19-15,20-1 16,-1-88 62,-19 88-62,0 1-1,0-1 1,-10 20 0,-9-19-1,-1 19 17,0 0-17,1 0 1,19 9-1,-20-9-15,20 20 16,-19-20-16,19 20 16,0-1-1,-20-19-15,20 20 0,0 9 16,0-9 0,0 0-16,0-11 15,0 11-15,0 0 16,0-1-16,20 20 15,-20-9 1,0-1 0,0 1-1,0-1 1,0 10 0,0-19-1,0-10 1,0 9-1,19-19 1,-19 40 15,128-119 94,-109 60-125</inkml:trace>
  <inkml:trace contextRef="#ctx0" brushRef="#br0" timeOffset="155240.1239">503 3344 0,'-19'0'63,"19"40"-1,0-21-62,0 1 31,0-10-31,9-10 16,-9 19 0,20-19-1,-20 20 1,20-20-1,-1 0 1,1 0 0,-1 0-1,-19-10 1,20 10 0,0-20-1,-1 1 1,1-20 31,-69-69 46,29 108-77,1 0 0,-1 0-16,0 0 31,11 0-15,-21 39 15,30-10-16,0-9 1</inkml:trace>
  <inkml:trace contextRef="#ctx0" brushRef="#br0" timeOffset="152214.8001">-321 3384 0,'0'-20'125,"0"-19"-109,-19 9 0,19 11-16,0-11 15,0 11 1,0-1-16,0 0 0,0 1 15,0-1-15,0 1 16,0-11 0,0 1-1,10-1 1,9 1 0,1 29 15,-20-10-31,19 10 15,1 0 17,0 0-32,-1 0 31,1 20-15,-20 9-1,20-9 1,-20 29-1,0-30-15,0 1 16,19 0-16,-19-1 16,0 1-16,0-10 15,0 9-15,0 1 16,0 0-16,0-1 16,0 11-1,0-11-15,0 1 31,0-30 63,0-19-78,0 9-1,0 0-15,0 1 16,0-1-16,0 1 0,0 9 16,0-10-1,0 0-15,-10 1 0,10-1 16,0 1-16,0-1 16,0 0-16,0 1 15,0-11 1,0 11-1,10-1 1,-10 1 0,20 19-16,9-20 31,-19 20-15,10 0-1,19 0 1,-20 10-1,1-10 1,-20 19-16,20 1 16,-20 9-1,19 1 1,-19-11 0,0 1-16,0 0 15,0-1-15,0 1 16,0-1-16,0 1 15,0 0-15,0-1 16,0 1-16,0 0 16,0 9-16,0-9 15,0-1 17</inkml:trace>
  <inkml:trace contextRef="#ctx0" brushRef="#br0" timeOffset="153986.9059">268 3168 0,'0'-20'15,"0"236"189,0-196-204,0 9 31,0-9-31,0-1 31,0-29 110,10-9-126,-10-1 1,0 1 0,0-1-1,19 20-15,-19-20 16,0 1-1,20 19 1,-20-20-16,20 20 16,-20-10-1,19 10 1,1 0 31,-1 0-32,1 0 17,0 10-17,-20 10 17,19-20-32,-19 19 15,0-9 1,0 10-16,-19 19 15,19-10 1,-30-29 0,30 20-16,-19-20 15,-11 20 1,11-20 0,-1 0-1</inkml:trace>
  <inkml:trace contextRef="#ctx0" brushRef="#br0" timeOffset="157375.5698">660 3354 0,'10'0'94,"-10"20"-94,0-1 16,20-19-1,-20 20-15,0 0 16,19-20 0,-19 19-16,20-19 31,-20 20-31,10-20 31,48-10 79,-58-29-95,20 39-15,-20-20 16,0 1-1,20-1 1,-20 0 0,0 1-1,0 9 1,0-10 0,0 1 15,0-1 0,19 20 94,1 10-109,0 10-1,9-1 1,0 1 0,1 9-1,-11 10 16,-9 60 79,-29-99-95,19-10 17,-20 10-17,20-20 1,0 0 0,0 1 15,10 19-16,-10-20 1,19 20 0,1 0-1,-20-19 1,20 19-16,-1 0 16,-19-20-16,20 20 15,-1 0 1,1-20-1,0 20 17,-20-19-17,19-1 17,-19 1-17,20 19 1,-20-20-1,0 0 1,0 1 15,-10 19-15,-10 0 0,1 0 15,-1 0 0,20 10-15,-19-10-1,19 19 1,0 1 0,-20-20-16,20 29 15,0-9 1,0 9-1,0 1 1,0 9 0,10-39-1,-10 19-15,29 1 16,-9 0 15,9-20-15,-9 0-1,0-10 1,9-29 0</inkml:trace>
  <inkml:trace contextRef="#ctx0" brushRef="#br0" timeOffset="158329.8469">1523 3089 0,'0'-19'32,"10"19"-17,0 0 1,39 0 0,-30 0-1,1 0-15,0 0 16,-1 0-16,1 10 15,-1-10-15,1 0 16,0 0-16,9 0 16,-9 0 15,-1 0 0,-19 19-15</inkml:trace>
  <inkml:trace contextRef="#ctx0" brushRef="#br0" timeOffset="158979.1047">1533 3256 0,'20'0'110,"19"0"-95,-29 0-15,127 0 47,-39 0 16</inkml:trace>
  <inkml:trace contextRef="#ctx0" brushRef="#br0" timeOffset="201044.5147">4711 2972 0,'0'19'63,"0"11"-48,0-11-15,0 1 16,0 19-16,0-9 0,0-1 15,-10 0-15,10 21 16,0-21-16,0 0 16,0-9-16,0 0 15,0 9 1,0-9 0,118-20 171,-99 0-156,1 0-15</inkml:trace>
  <inkml:trace contextRef="#ctx0" brushRef="#br0" timeOffset="201468.9503">5044 3099 0,'-19'0'16</inkml:trace>
  <inkml:trace contextRef="#ctx0" brushRef="#br0" timeOffset="178440.2615">2200 2903 0,'-10'0'0,"-9"0"62,-1 0-15,1 10-15,19 19-17,-20-29 1,20 20-16,0 0 15,-20-20 1,20 19-16,0 1 16,0-1-1,-19-19-15,19 20 16,0-10 0,0 9-1,0 1 1,0 0-1,0-1 1,0 1 0,0-1-1,0 1 1,0 0 0,10-20-16,-10 19 15,19 1 16,-19 0-15,20-20 0,-20 19-1,19-19 1,-19 20 0,20-20-1,0 0 16,-20 19-31,19-19 16,1 0 0,-1 0 15,-19 10-15,20-10-1,0 0 16,-10 0 1,19-10-1,-9-9 0,-1-1-15,-19 1-1,20 19 1,-20-20 0,19 0 15,-19 1-15,20-1-1,-20 0 16,0 1-15,0-1 0,0 1-1,20-1 1,-20 0 0,0 1-1,0-1 1,0 10 15,-10 10-15,10-19-1,0-1 1,-20 20 0,20-19-1,-19-1 16,19 0 1,-20 20-17,20-19 17,-20 19-17,1-20 32,-1 20 0,1 0-31,19-20-1,-20 20 1,10 0 15,-10 0-15,1 0 15,-11 20 0</inkml:trace>
  <inkml:trace contextRef="#ctx0" brushRef="#br0" timeOffset="190069.0278">2563 3325 0,'10'0'62,"-10"-10"32</inkml:trace>
  <inkml:trace contextRef="#ctx0" brushRef="#br0" timeOffset="191121.7049">2612 3276 0,'0'10'47,"-10"-10"125,10 19-109,0 1 140,-19-30-94,-1 10-78</inkml:trace>
  <inkml:trace contextRef="#ctx0" brushRef="#br0" timeOffset="193159.8983">2749 2854 0,'-19'0'16,"19"-20"93,0 1-93,10 19-1,-10-20 1,19 20-16,1 0 16,-1 0-1,70 10 79,-89 10-94,0-1 16,29 11-1,-29-11 1,0 1-16,0 0 16,0-1-16,0 1 15,0-1-15,0 1 16,-10 0-16,10-1 15,0 1-15,-29-1 16,29 1-16,0 0 16,-20-1-16,20 1 15,-19-1-15,19 11 16,-20-30-16,20 20 16,-20-1-1,1-19 173,19 20-48,0-1-108,-20-19-32,20 20 15,10-20 298,-10-10-298,20 10 1,-1 0 0,1 0-1,0 0-15,-1 0 16,1 0-1,-1 0 17,1 0-17,-10 0 17</inkml:trace>
  <inkml:trace contextRef="#ctx0" brushRef="#br0" timeOffset="194961.674">3063 2874 0,'0'9'62,"0"11"-46,0 10 0,0 9-1,0-20-15,0 1 16,-19 0-16,19-1 16,0 1-16,0-1 15,0 1-15,0 9 16,0-9-1,0 0 1,9-1 0,-9 1-1,20 0 1,-20-1 0,20-19-16,-20 20 15,19-20 1,-19 19-1,20-19 1,0 0 15,48-9 79,-68-11-95,20 20-15,-20-20 16,19 20 0,-19-19-1,0-1-15,20 20 16,-20-29-1,0 9 1,20 20-16,-20-20 16,0 11-1,0-11 1,0 0 0,0 1-1,0-1 1,0 1-1,0-1 1,0 0 0,0 1-1,0-1 1,0 1-16,0-1 31,0 0-15,-10 1 15,10-1-15,-20 20 15,20-10-15,-19 10 15,19-19-31,-20 19 15,20-20 1,-20 20 0,1 0 15,9 0 0,-10 0 0,1 0-15,-1 0 15,0 10-15,20 9 0,-19-19-16,19 30 15,0-11-15,0 1 16,-20 0-16,20-1 15</inkml:trace>
  <inkml:trace contextRef="#ctx0" brushRef="#br0" timeOffset="196930.0406">3446 3335 0,'0'-20'94,"0"0"-78,0-9-1,0 0 1,0 9-16,0 0 16,49-117 77,-30 137-61,11 0-17,-11 29 1,-19-19-1,20 20 1,-20-11-16,0-9 16,0 10-16,0-1 0,0 1 15,0 19 1,0-19-16,0-1 31,0-28 32,0-21-48,0 1 1,0 9 0,0-19-1,0 9 1,20 30-16,-20-39 15,19 39-15,-19-19 16,20-1 0,-1 20-1,-19-20 1,20 20 0,10 0-1,-30 10 1,29 20-1,-29-11-15,0 1 16,0 9-16,0-9 16,20-1-16,-20 1 15,0 0-15,0-1 16,0 11 0,0-40 46,0-19-46,0 9-16,0 0 15,0-9 1,0-1 0,0 11-1,0-1 1,19 1-1,-19-1 1,20 20-16,-1 0 31,-19-20-15,20 20-16,0 0 16,-20 10-1,19 10 1,-19 9-1,0-9-15,20-1 16,-20 1-16,0 0 16,0-1-16,0 1 15,0 0-15,0-1 16</inkml:trace>
  <inkml:trace contextRef="#ctx0" brushRef="#br0" timeOffset="198276.9643">3995 3129 0,'-20'9'62,"20"11"-46,0 9-1,0 11 1,0-21 0,0-9 15,0 10-15,10-20-1,-10 19 1,20-19-1,-20 20 1,19-20-16,1 0 31,-10 0-15,9 0 15,1 0-15,0 0 15,-1 0-15,20-118 124,-39 99-124,0-1 0,0 0-1,-9 20 1,9-19-1,-20 19 1,20-10 0,-20 10-1,11 0 1,9-20 0,-20 20-16,0 0 31,-19 0-16,20 10 1,-1 10 0,20 9-1,-20-29 1,20 20-16</inkml:trace>
  <inkml:trace contextRef="#ctx0" brushRef="#br0" timeOffset="199512.7915">4181 3197 0,'10'-19'62,"10"-1"-46,9-9 0,10-1-1,69-136 63,-108 146-62,0 0-16,0 1 31,0-1-15,0 0 0,-19 20-16,-1 0 15,0 0 16,1 0-15,9 0 0,-19 30-1,29-1 1,-20-9-16,20 0 16,0 9-1,0-9-15,0-1 16,0 1-16,0-1 0,0 1 15,0 0-15,0-11 16,0 11-16,0 0 16,0-1-16,10 1 15,-10-1-15,0 1 16,0 10 0,0-11-1,19-19 1,-19 20-16,0-1 31,20-19-15,78-68 93</inkml:trace>
  <inkml:trace contextRef="#ctx0" brushRef="#br0" timeOffset="200180.9523">4593 2834 0,'0'20'62,"0"0"-46,0 19-16,0-10 16,0 11-16,-10 9 15,10 0-15,-29-10 16,29 29-16,-30-9 16,30-10-16,-19 0 15,19-19-15,0-11 16,-20 1-16,20 0 15,0-1-15,0 1 16</inkml:trace>
  <inkml:trace contextRef="#ctx0" brushRef="#br0" timeOffset="205385.2542">5760 3001 0,'0'20'109,"-10"-20"-109,10 29 16,0 1-1,0-11-15,0 1 16,0-1-16,0 1 16,0 0-16,0-1 15,0 1-15,0 9 16,0-9-1,10 0 1,-10-1 0,20-19-1,-20 20-15,19-20 32,-19 19-32,20-19 15,0 0 16,-20 20-31,19-20 16,-9 0 15,10 0-15,-1 0 15,-19-10-31,20 10 16,-20-19-16,19 19 15,-19-20 1,20 0 0,-20-9 15,20-50 31,-20 60-46,0-1-16,19 20 16,-19-19-1,0-1-15,0 0 16,0 1 15,0-1-15,0 1-1,-9 19 1,9-10-16,0-10 31,-20 20-15,20-19-16,-10 19 16,10-20-1,-20 20 1,20-20-16,-19 20 15,-1 0 1,1 0 15,19-19-31,-20 19 16,0 0 15,20 10-15,-19-10-16,19 19 15,-20-19 1,20 20-16,0 9 16,-19-29-16,19 20 15</inkml:trace>
  <inkml:trace contextRef="#ctx0" brushRef="#br0" timeOffset="202947.0793">5329 2942 0,'-20'0'31,"20"10"-15,-10-10-1,10 20 1,0 9 0,-29 20-1,29-29-15,0-1 16,0 1-16,0-10 16,0 9-16,0 1 15,0 0-15,0-1 16,0 1-16,0 0 0,0 9 15,0 0 1,10 1 0,9-11 15,11 1-15,-21-20-1,11 0 1,-20 20-1,20-20-15,-1 0 16,1 0 0,0 0 15,87-108 78,-87 78-93,-20-9 0,0 10-1,29-1-15,-29 11 31,0-1-31,0 0 16,0 1 0,0-1-1,0 1 17,0-1-17,0 10 16,-9 10-15,9-19-16,0-1 31,-20 20-31,20-20 16,-20 20-16,1-19 16,-1 19-1,1-30 1,-1 30-1,0 0 1,1 0 0,-1 0-1,1 0 1,19 10 0,-20-10-16,20 39 15,-20 1 1,20-21-16</inkml:trace>
  <inkml:trace contextRef="#ctx0" brushRef="#br0" timeOffset="203593.7967">5574 3364 0,'10'-10'78</inkml:trace>
  <inkml:trace contextRef="#ctx0" brushRef="#br0" timeOffset="208206.5993">6152 2982 0,'-19'0'16,"19"-20"-1,0 0 17,0 1-1,10 19-15,-10-20-1,19 20 1,1 0-1,-10 0 17,9 0-32,1 0 15,-20 20 1,20-20-16,-20 19 16,19 11-1,-19-11-15,0 1 16,0 0-16,0-1 15,0 1-15,0 9 16,-10 10-16,10-9 16,-19-11-16,19 1 15,-20 0-15,20-1 16,-20 1-16,20 0 16,-19-1-16,19 1 15,-39-1-15,19 21 16,0-21-1,1-19 64,29 0 30,9 0-78,1 0-15,-1 0-1,1 0 1,0 0 0,-20 20-1,9-20 1,11 0 0,0 0-1,-20-10 1,19 10-16,-19-20 0</inkml:trace>
  <inkml:trace contextRef="#ctx0" brushRef="#br0" timeOffset="210034.8883">6476 2952 0,'0'167'141,"0"-148"-126,0 1 1,10-20 124,-10-10-140,19-9 16,1-1 15,0 20 16,-1 0-16,11 0-15,-11 0 0,1 10-1,0-10 1,-20 19 0,19-19-16,-19 20 15,20-20 1,-20 20-16,19-1 15,-19 1 1,0 9 0,0 1-1,0-11 1,-9-19 0,9 20-16,-20 0 15,0-1 1,1 11-1,-11-30 1,30 19 0,-29-19-16,-10 0 15,19 0-15,-9 0 16,9 0 0,0 0-1,1 0 1,9 0 15</inkml:trace>
  <inkml:trace contextRef="#ctx0" brushRef="#br0" timeOffset="208864.7955">6525 2923 0,'39'0'94,"1"0"-94,-11 0 15,-9 0 17,-20 10 30</inkml:trace>
  <inkml:trace contextRef="#ctx0" brushRef="#br0" timeOffset="211104.478">6839 2913 0,'0'10'94,"0"19"-78,0 10-1,0-19-15,0 0 16,0-1-16,0 11 16,0-11-16,0 11 15,0-1-15,0 0 0,0 11 16,0 28-1,0-48 1,-20 78 109,30-98 16,0 0-126,10 0 1,19 0 0,-29 0-1,9 0-15,1 0 16,-1 0 15</inkml:trace>
  <inkml:trace contextRef="#ctx0" brushRef="#br0" timeOffset="212262.3509">7104 3227 0,'10'0'47,"29"0"-32,-10 0 1,-9 0-16,19 0 31,39 0 16</inkml:trace>
  <inkml:trace contextRef="#ctx0" brushRef="#br0" timeOffset="211749.8439">7123 3080 0,'10'0'47,"20"0"-32,-11 0-15,1 0 16,-1 0-16,70 9 94</inkml:trace>
  <inkml:trace contextRef="#ctx0" brushRef="#br0" timeOffset="215571.9473">7643 2923 0,'0'29'78,"0"10"-63,0-29-15,0 10 16,0-1-16,0 89 109,0-118 79,10 10-173,-10-19 1,20 19 15,-20-20 1,19 20-32,1 0 31,-1 0 0,11 0-15,-11 20-1,1-1 17,19 129 93,-39-119-110,-10 10-15,-9-9 16,-1-11-1,-19 11 1,19-30 0,-9 19-16,9-19 15,1 0 17,-1 0-17,0 0 16,1 0-15,-1-10 0</inkml:trace>
  <inkml:trace contextRef="#ctx0" brushRef="#br0" timeOffset="214207.911">7663 2893 0,'10'0'63,"9"0"-48,1 0 1,-1 0 0,1 0 31</inkml:trace>
  <inkml:trace contextRef="#ctx0" brushRef="#br0" timeOffset="216083.936">7977 3384 0,'-20'0'16,"20"19"-16,0-29 93</inkml:trace>
  <inkml:trace contextRef="#ctx0" brushRef="#br0" timeOffset="217425.2271">8104 2962 0,'-20'10'62,"20"9"-62,0 11 16,0 9 0,0-19-1,0-1-15,0 1 16,0 9-1,0 10 1,0-29 0,10-10-16,-10 20 15,0 0 1,20-1 0,68 40 93,-68-59-78,-1 0-15,1 0 15,-20-10-31,20 10 16,-20-19-16,19-1 31,-19 0-15,20 1 15,-20-11 0,0 11-15,19 19-16,-19-30 15,0 11 1,0-1 0,0 0-16,0 1 31,0-1-31,0 1 15,0-1 17,0 0-17,-9 20 1,9-19 0,-20-1-1,0 20 16,20-19-15,-19 19 0,-1-20-1,1 20 1,-1 0 15,0 0-15,1 0-1,19-20 1,-10 20 0,10 20-1,-20-20 1,20 39-16,0-19 16,-29-1-16,29 1 0</inkml:trace>
  <inkml:trace contextRef="#ctx0" brushRef="#br0" timeOffset="218009.1807">8477 3089 0</inkml:trace>
  <inkml:trace contextRef="#ctx0" brushRef="#br0" timeOffset="219037.5378">8614 3286 0,'29'-59'109,"1"39"-93,-30 0 0,39 1-16,-39-1 0,29 1 15,-29-1-15,30 0 16,-30 1-16,20-1 15,-20 1-15,0-1 16,29 0-16,-29 1 16,0-1-16,0 1 15,0-1-15,0-10 16,-10 30 62,10 10-47,0 10-15,0 9 0,0 1-1,0-11-15,0 1 16,0 0-16,0 9 15,0 0-15,0 1 16,0 9-16,0-10 16,0-9-16,0 0 15,0 9-15,0-9 16,0-1-16,0 1 16,0 0-16,0 9 15,0-9 1,0-1 15,10-19 0,-10-10 1</inkml:trace>
  <inkml:trace contextRef="#ctx0" brushRef="#br0" timeOffset="220460.687">8947 3040 0,'0'10'78,"0"20"-78,0-1 31,-29 10-31,29-29 16,0 29 0,0-9-1,20-1 1,-20-9-1,19-20-15,-19 19 16,20-19 0,-20 20-16,10-20 15,9 0 17,1 0-1,-1 0 0,1 0 0,0 0-15,-20-10 0,19 10-1,-19-19-15,20-1 31,-20 0-15,20 20 0,-20-19-1,19-89 63,-19 88-46,0 1-32,0-1 15,0 0 1,0 1 0,0 9-1,0-10 1,0 1-1,-10-1 1,10 1 0,-19-1-1,-1-10 17,1 30-17,19-19 1,-20 19-1,0 0 1,1 0 15,-1 0-15,0 0 15,20 10-15,-19-10-16,19 19 15,-20-19 1,20 20 0,0 9-1,-19-29-15,19 40 16,0-21-16,0-9 0,0 10 16,0-1-1,0 1-15,0 9 16</inkml:trace>
  <inkml:trace contextRef="#ctx0" brushRef="#br0" timeOffset="221210.5063">9193 2815 0,'9'0'47,"11"0"-31,9 0-1,1 0 1,-1 0 0,-9 0-1,0 0 1</inkml:trace>
  <inkml:trace contextRef="#ctx0" brushRef="#br0" timeOffset="222490.7437">9399 2678 0,'9'0'93,"-9"-20"-93,20 20 16,-10 0 0,9 0-1,1 0 1,-20 10-16,20-10 15,-20 19 1,0 1 0,0-10-1,0 29 1,-10-19 0,10-1-1,-20-19-15,1 20 16,19-30 78,9-10-48,11 20-14,0 0-17,-1 0 17,1 0-1,-20 10-16,19-10 1,-19 20-16,0-1 31,0 1-15,0-10 0,0 9-16,0 1 31,-9-20-31,9 20 15,-20-20-15,-9 19 16,-11-19 0,11 0-1,9 0 1,1 0 46</inkml:trace>
  <inkml:trace contextRef="#ctx0" brushRef="#br0" timeOffset="224550.3435">9644 3462 0,'-20'0'16,"20"-20"124,0-9-124,0 9 0,0 1-16,-20-1 15,20 1-15,0-11 16,0 11-16,0-1 15,0-9 1,0-1 0,0-9-1,0 9 1,30 1-16,-30 9 16,20 20-1,-1-19 1,1 19 15,-1 0-15,-19 10-1,20-10-15,-20 29 16,0-9-16,20-1 16,-20 1-16,0-1 15,0 1-15,0 0 16,19-1-16,-19 1 15,0 0-15,0-11 16,0 11-16,0 19 16,0-19-1,0-30 95,0-29-95,0 9 1,0 1 0,0 0-16,0-1 31,0 10-31,0 1 0,0-1 15,0 1-15,20-1 16,-20 0 15,19 20-31,119 148 141,-138-129-141,0 1 16,0-1-16,0 1 15,0 0-15,0 9 16,-20-39 78,20-9-79,0-11-15,0 1 16,0 9-1,0 1-15,0-11 16,0 10 0,0 1-1,10 19 1,-10-20-16,20 1 31,-1 19-15,1 0 15,-1 0-31,1 9 16,0-9-1,-20 20 1,19 0 0,-19 176 109</inkml:trace>
  <inkml:trace contextRef="#ctx0" brushRef="#br0" timeOffset="225846.3795">10154 3237 0,'-20'0'16,"20"9"30,0 11-30,0-10 0,0 29-1,0-10 1,0-9 0,10-20-16,-10 20 15,19-20 1,-19 19-1,20-19-15,0 0 16,-1 0 15,1 0-15,-10 0 0,58-88 93,-68 68-93,20 20-1,-20-19-15,0-1 16,0 1-1,0-1 1,-20 0 15,20 1-15,-19 19-16,19-20 31,-10 20-31,-10 0 16,1 0 15,-1 0-15,1 0-1,-1 0 17,20 10-17,-20 9 1,20 1-1</inkml:trace>
  <inkml:trace contextRef="#ctx0" brushRef="#br0" timeOffset="227218.8131">10369 3178 0,'10'0'78,"10"0"-63,-20-10-15,19 10 16,-19-20-16,20 20 16,-20-29-16,20 29 15,-20-30-15,19 30 16,-19-29-16,10 29 15,-10-20-15,30 1 16,-30-1 0,0 1-1,0-1 1,0 0 0,0 1-1,0-1 1,-10 20-16,10-20 15,-20 20 1,1 0 0,-1 0 15,0 0-15,20 10-16,-29-10 15,29 20-15,-20 9 16,20 11-1,0-11 1,0-9 0,0 9-1,0-9-15,0-1 16,0 226 93,0-225-109,0 0 16,10-1 0,-10 1 15,20-20 0,-1 0 0,11 0-15,-11 0 0,11-20-1,-1-9 1,10-1-1</inkml:trace>
</inkml:ink>
</file>

<file path=ppt/ink/ink1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1:38.326"/>
    </inkml:context>
    <inkml:brush xml:id="br0">
      <inkml:brushProperty name="width" value="0.05292" units="cm"/>
      <inkml:brushProperty name="height" value="0.05292" units="cm"/>
      <inkml:brushProperty name="fitToCurve" value="1"/>
    </inkml:brush>
  </inkml:definitions>
  <inkml:trace contextRef="#ctx0" brushRef="#br0">0 0 0,'20'0'125,"19"0"-109,-10 0-1,1 0 1,-11 0-1,-19 10 79,-9-10-78</inkml:trace>
</inkml:ink>
</file>

<file path=ppt/ink/ink1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1:39.293"/>
    </inkml:context>
    <inkml:brush xml:id="br0">
      <inkml:brushProperty name="width" value="0.05292" units="cm"/>
      <inkml:brushProperty name="height" value="0.05292" units="cm"/>
      <inkml:brushProperty name="fitToCurve" value="1"/>
    </inkml:brush>
  </inkml:definitions>
  <inkml:trace contextRef="#ctx0" brushRef="#br0">19 0 0,'0'20'15,"0"-1"16,0-9-15,0 10 0,0 19-1,0-29-15,0 29 16,0-9 0,0-11-1,10-19 110,10 0-94,-20-10-15,19 10 0,1 0-1,0 0 1,-1 0 15,1 0-15,-20 20-16,20 0 15,-20-1 1,19-19 0,-19 30-16,0 9 15,0-29 1,0 9 0,0 1-1,0-1 1,-10 1-1,-9-20 1,19 20-16,-30-20 16,-9 0-1,19 0-15,20 19 16,-29-19-16,9 0 16,1 0 15</inkml:trace>
</inkml:ink>
</file>

<file path=ppt/ink/ink1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1:40.600"/>
    </inkml:context>
    <inkml:brush xml:id="br0">
      <inkml:brushProperty name="width" value="0.05292" units="cm"/>
      <inkml:brushProperty name="height" value="0.05292" units="cm"/>
      <inkml:brushProperty name="fitToCurve" value="1"/>
    </inkml:brush>
  </inkml:definitions>
  <inkml:trace contextRef="#ctx0" brushRef="#br0">0 61 0,'0'19'16,"0"1"-1,0 19 1,0-9-1,0-1 1,10 1 0,-10-11-16,0 11 15,0 9 1,19-10 0,-19-9-1,20-1 1,-1 1-1,11 0 17,-10-20-17,-20 19 17,9-19-32,11 0 31,-20-10-31,20 10 15,-20-19 1,19-1 0,-19-9-1,0-1 1,30-9 0,-30 29-1,0-9 1,0-20-1,0 9 1,0 1 0,-20-1-1,20 11-15,-20-30 16,20 19 0,-19 30-1,19-19-15,-20 19 31,20-20-15,-19 20-16,-1 0 16,0 0 15,10 0-15,-19 10-1,9 9 1,20 11-1,-19-1-15</inkml:trace>
</inkml:ink>
</file>

<file path=ppt/ink/ink11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1:42.076"/>
    </inkml:context>
    <inkml:brush xml:id="br0">
      <inkml:brushProperty name="width" value="0.05292" units="cm"/>
      <inkml:brushProperty name="height" value="0.05292" units="cm"/>
      <inkml:brushProperty name="fitToCurve" value="1"/>
    </inkml:brush>
  </inkml:definitions>
  <inkml:trace contextRef="#ctx0" brushRef="#br0">0 121 0,'0'10'78,"0"10"-62,0-1 15,0 1-15,0 0 0,0-10-1,0 9 1,0 1-1,0-1 1,0 1 0,20 0-1,-20-1-15,0 1 16,19-20 0,-19 19-1,20 1 16,0-20 1,-1 0-1,1 0 0,-20-10-15,0-9-1,20 19-15,-20-20 16,0 10 15,0-9-15,0-1 0,0 0-1,0-9 1,0-10-1,0 9 1,0 11 0,0-1-1,0 0 1,0 1 0,0 9-1,-10-19 1,10 9-1,0 10 1,-20 10 0,0-29 15,1 29 0,-1 0 0,1 19-15,19-9 0,-20-10-1,20 20 1,0-1 0,0 21-1,0-1 1</inkml:trace>
</inkml:ink>
</file>

<file path=ppt/ink/ink11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1:43.667"/>
    </inkml:context>
    <inkml:brush xml:id="br0">
      <inkml:brushProperty name="width" value="0.05292" units="cm"/>
      <inkml:brushProperty name="height" value="0.05292" units="cm"/>
      <inkml:brushProperty name="fitToCurve" value="1"/>
    </inkml:brush>
  </inkml:definitions>
  <inkml:trace contextRef="#ctx0" brushRef="#br0">0 3 0,'39'0'47,"-20"0"-47,1 0 16,9 0 0,-9 0-1,-20 10 63</inkml:trace>
</inkml:ink>
</file>

<file path=ppt/ink/ink11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1:44.549"/>
    </inkml:context>
    <inkml:brush xml:id="br0">
      <inkml:brushProperty name="width" value="0.05292" units="cm"/>
      <inkml:brushProperty name="height" value="0.05292" units="cm"/>
      <inkml:brushProperty name="fitToCurve" value="1"/>
    </inkml:brush>
  </inkml:definitions>
  <inkml:trace contextRef="#ctx0" brushRef="#br0">22 0 0,'-20'0'47,"20"19"-16,0 1-15,0 9-1,0 11 1,0-21 0,10-19 93,10 0-62,-1 0-31,1 0-1,-20-10 1,19 10-1,1 0 1,0 0 15,-20 10-31,19-10 16,-19 20 0,20-1-1,-20 1 1,0 9-1,0 1 1,0-1 0,0 1-1,0-11-15,-10-19 16,10 20 0,-29-20-1,-11 0 1,11 0-1,9 0 1,1 0 15</inkml:trace>
</inkml:ink>
</file>

<file path=ppt/ink/ink11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1:45.585"/>
    </inkml:context>
    <inkml:brush xml:id="br0">
      <inkml:brushProperty name="width" value="0.05292" units="cm"/>
      <inkml:brushProperty name="height" value="0.05292" units="cm"/>
      <inkml:brushProperty name="fitToCurve" value="1"/>
    </inkml:brush>
  </inkml:definitions>
  <inkml:trace contextRef="#ctx0" brushRef="#br0">0 69 0,'0'19'31,"0"1"-31,0 19 15,0-10 1,20-29 0,-1 49 15,1-29-31,-20 0 16,19-20-1,-19 19 1,20-19-16,0 0 31,-11 0-15,11 0-1,0 0 17,-1-10-17,-19-9 1,0-1-1,30 1 1,-30-1 0,0 0-1,0 1 1,0-11 15,0 11-31,0-1 16,0 1-1,-10 19 1,10-20-16,0 0 31,-20 20-31,20-10 16,-19 10 15,19-19-31,-20 19 16,0 0 15,1 0-15,-1 0 15,-9 0-31,29 19 16,-20-19-16,20 20 15,-19-20-15,19 30 16</inkml:trace>
</inkml:ink>
</file>

<file path=ppt/ink/ink11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1:46.854"/>
    </inkml:context>
    <inkml:brush xml:id="br0">
      <inkml:brushProperty name="width" value="0.05292" units="cm"/>
      <inkml:brushProperty name="height" value="0.05292" units="cm"/>
      <inkml:brushProperty name="fitToCurve" value="1"/>
    </inkml:brush>
  </inkml:definitions>
  <inkml:trace contextRef="#ctx0" brushRef="#br0">48 0 0,'-20'0'47,"20"10"-16,0 10-15,-19-20-16,19 29 16,0 11-16,0-11 31,0 0-31,0-9 16,0 0-1,0-1 1,0 1-1,9-1 17,-9 1-17,20-20 1,-20 20 0,20-20-16,-1 0 31,1 0-16,9 0 17,-9 0-17,-20-10-15,19 10 16,-19-20 0,20 20-1,-20-19-15,0-11 31,20 30-31,-20-19 16,0-1-16,0 0 31,19 1-31,-19-1 16,0 1 0,0-1-1,-10 0 1,10 1-1,-19-1 17,-1 20-17,20-20 1,-19 20-16,-11 0 31,-9 0-15,19 20-16,1 0 15,-1 9-15</inkml:trace>
</inkml:ink>
</file>

<file path=ppt/ink/ink11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2:15.056"/>
    </inkml:context>
    <inkml:brush xml:id="br0">
      <inkml:brushProperty name="width" value="0.05292" units="cm"/>
      <inkml:brushProperty name="height" value="0.05292" units="cm"/>
      <inkml:brushProperty name="fitToCurve" value="1"/>
    </inkml:brush>
  </inkml:definitions>
  <inkml:trace contextRef="#ctx0" brushRef="#br0">119 127 0,'20'0'94,"-20"-10"-63,20 10-15,-20-19 15,0-1-15,0 1 15,-10 19-16,10-20-15,-20 20 16,10 0 15,-9 0-15,-1 0 15,1 0 0,19 10-15,-20-10-16,20 19 16,-20-19-1,20 20 1,0 0-16,0-1 16,-19 1-1,19-1 1,0 1-1,0 0 1,0-11 0,0 11-1,0 0 1,0-1 0,0 1-1,0 0 1,10-1-1,-10 1 1,19-20 0,-19 19-1,20-19 1,-1 20 0,11-20-1,-11 0 1,1 0-1,0-10 1,-1 10 0,-19-19-1,20 19-15,-1-20 16,1 0 0,0 1-1,-20-1 1,19 20-1,-19-19-15,20-1 16,-20 0 0,20 20-1,-20-29 1,19 29-16,-19-20 16,0 1-1,20 19-15,-20-20 0,0 0 16,19 20-1,-19-19 1,0-1 0,0 1-1,0-1 1,0 0 0,0 1-1,-9 19 32,-11 0-16,0 0-15,20 10-16,-19-10 0,19 19 16,-20 1-1,20-1 1,-19 1-1,19 19 1,0-9 0,0-1-1,0-9 1,0 9 0,0-9-1,0-1 1,0 1-16,0 0 15,0-1 1,0 1 0,0-1-1,9 1 1,11 0 15,19-1-15,-19-19-1,-1 0 1,1 0 0,-10 0-1,-10-19-15,19 19 16,-19-30 0,0-9-16</inkml:trace>
</inkml:ink>
</file>

<file path=ppt/ink/ink11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2:16.415"/>
    </inkml:context>
    <inkml:brush xml:id="br0">
      <inkml:brushProperty name="width" value="0.05292" units="cm"/>
      <inkml:brushProperty name="height" value="0.05292" units="cm"/>
      <inkml:brushProperty name="fitToCurve" value="1"/>
    </inkml:brush>
  </inkml:definitions>
  <inkml:trace contextRef="#ctx0" brushRef="#br0">39 102 0,'0'9'47,"-19"11"-31,19 0-1,0 9 1,0 10 0,-20-39-16,20 30 15,0-11 1,0 1 0,0 0-1,0-1 1,0-9-1,0 10 1,10-20-16,-10 19 16,20-19-1,-20 20-15,19-20 16,-19 19 0,20-19-16,0 20 31,-1-20-16,1 0 1,-20-10 0,19 10-16,1-19 15,0-1 17,-1 0-17,1 1 1,-20-1 15,19 20-31,-19-19 16,0-1 15,20 20-31,-20-20 16,0-9-1,0 9 1,0 1-1,0-1 1,0 0 0,0 1-1,-10-1 1,10 1-16,-19-1 16,19 0-1,-20 20 1,20-19-1,-20 19-15,1-20 32,-1 20-17,1-20 17,-1 20-17,0 0 1,1 0-1,19 10-15,-30-10 16,30 40-16,-19-11 16,19 0-16,0 1 15,-30-1-15,30-9 16</inkml:trace>
</inkml:ink>
</file>

<file path=ppt/ink/ink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11:34.528"/>
    </inkml:context>
    <inkml:brush xml:id="br0">
      <inkml:brushProperty name="width" value="0.05292" units="cm"/>
      <inkml:brushProperty name="height" value="0.05292" units="cm"/>
      <inkml:brushProperty name="fitToCurve" value="1"/>
    </inkml:brush>
  </inkml:definitions>
  <inkml:trace contextRef="#ctx0" brushRef="#br0">12380 2413 0,'0'10'31,"-20"-10"-15,20 19 0,0 1-1,0-1 1,0-9 0,0 10-1,0-1 16,0 1-15,10-20 0,10 20-1,97-30 126,-117-10-110,20 20-31,-20-19 16,0-1 15,0 0-15,0 1-1,0-1 17,0 10-17,-10 10 1,10-19-1,-20 19 1,20-20-16,-19 20 16,19-19-1,-20 19 1,1 0 0,-1 0-1,0 0 1,1 9-1,-1 11 1,20 0 0,-19-20-1</inkml:trace>
  <inkml:trace contextRef="#ctx0" brushRef="#br0" timeOffset="558.1161">12537 2501 0,'0'10'63,"19"-10"-48,-19 19-15,0 1 16,20-20 0,-20 20-16,0-1 31,20-19-31,-11 0 16,21-10-1</inkml:trace>
  <inkml:trace contextRef="#ctx0" brushRef="#br0" timeOffset="-1447.1715">11929 2579 0,'0'-9'78,"0"-1"-62,0-10-1,0-19 1,0 29-16,-20-29 16,20 19-1,0 1-15,0-1 16,0 1-16,-20-1 16,20 0-16,0 1 15,0 9-15,0-29 16,0 19-1,10 20 1,-10-10-16,20 10 16,-1-29-1,1 29 1,0 0 0,-1 0-1,1 0 1,0 29-1,-1 20 1,-19-39 0,30 29-16,-30-19 0,0 9 15,19 1 1,-19 9-16,0-29 0,0 9 16,0 1-16,20 0 15,-20 19 1,0-69 93,0 11-93,0-11-1,0 11-15,0-1 16,0 10-16,0-9 16,-10-11-16,10 21 15,0-11-15,0 0 16,0 1-16,0-1 16,0 0-16,0 1 15,0-1 1,0 1-1,0-1 17,10 20-32,-10-20 15,19 20-15,1 0 32,-20-19-32,10 19 15,9 0 16,11 19-15,-30-9 0,19 20-1,-19-11-15,0-9 16,0 10-16,0 29 16,0-30-1,20 1-15,-20 0 16,0-1-16,0 1 15,0-1-15,0 1 16,0 9-16,0-9 16,0 0 15</inkml:trace>
  <inkml:trace contextRef="#ctx0" brushRef="#br0" timeOffset="1741.4724">12733 2354 0,'-49'0'187,"29"10"-171,20 9-1,0 21 1,-19-40 0,19 29-16,0 0 15,0 1 1,9-30-1,-9 19-15,20 1 16,0 0 15,-1-20-15,1 0 0,-1 0 15,-19-10-16,20 10-15,-20-10 16,20-19 0,-20 9-1,0 10 1,19 10-16,-19-19 16,0-1-1,69 138 235,-69-99-234,20-19-16,-1-19 31,-19-21-15,0 31-16</inkml:trace>
  <inkml:trace contextRef="#ctx0" brushRef="#br0" timeOffset="1935.1441">12851 2285 0</inkml:trace>
  <inkml:trace contextRef="#ctx0" brushRef="#br0" timeOffset="3233.6621">12968 2432 0,'-19'0'47,"19"20"-32,-20 0 17,20-1-17,0 1 16,0-1-15,0 1 0,0 0-1,0-1 1,10-19 0,9 20-1,1-20 1,0 0-1,9 0 17,-9 0-17,-1-10 17,-19-10-1,20 20-31,-20-19 15,0-1 1,0 1 15,0-1-15,-118-58 156,99 87-157,19 11 1</inkml:trace>
  <inkml:trace contextRef="#ctx0" brushRef="#br0" timeOffset="3847.224">13027 2148 0,'0'10'47,"0"19"-31,0-9-16,0-1 15,0 1-15,10 9 16,-10 11-16,0-11 0,19 1 15,-19-1 1,0 0-16,30 11 0,-30-21 16,0 1-16,0-1 15,0 1-15,19-20 16,-19 29-16,0-9 16,0 0 15</inkml:trace>
  <inkml:trace contextRef="#ctx0" brushRef="#br0" timeOffset="5206.7464">13164 2452 0,'-19'0'47,"19"10"31,-20-10-78,20 19 0,0 1 16,0 0-1,98 29 126,-78-49-110,-1 0 0,-19-10-15,20 10 0,0-20 15,-20 1 0,19 19-15,-19-20-16,0 0 15,0 11 17,0-11-17,0 0 17,0 1-1,0-1 0,-10 20-15,10-19 15,-19 19-15,-1-20-16,1 20 31,-1 0-16,0 0 17,1 10-17,-1 9 1,20 1 0,-19-20-16,19 29 15,0 1 1,0-11-1</inkml:trace>
  <inkml:trace contextRef="#ctx0" brushRef="#br0" timeOffset="6637.1687">13772 2079 0,'-9'0'63,"9"10"-63,-20-10 16,20 20-1,-20-20-15,20 10 16,-29-10-16,29 19 15,-30-19-15,11 30 16,-1-30-16,1 19 16,-1-19-16,0 20 15,-19-1 1,10 1 0,9 0 140,30-20-94,-10 19-46,20-19-16,-1 20 16,11 9-1,-1-9 1,-9-20-1,19 20 1,-20-20-16,1 0 16,0 19-16,-1-19 15,11 30-15,-1-30 16,-9 19 0,-1-19 15</inkml:trace>
  <inkml:trace contextRef="#ctx0" brushRef="#br0" timeOffset="8557.1538">14076 2550 0,'0'-10'93,"0"0"-77,0-9 0,0-20-1,-19 9 1,19 11-16,0-1 15,0 0-15,0 1 16,0-1-16,0 10 16,0-9-16,0-1 15,0 0-15,0 1 16,0-11 0,0-9-1,10 10 1,-10-1-1,19 30-15,-19-19 16,20-1 0,-1 20 15,119 353 156,-138-333-171,0-1 0,0-28 93,0-11-93,0 0-1,0-9 1,0-10 0,0-1-1,0 21-15,0-1 16,0 1-16,0-1 15,0 0-15,0-9 16,0 9 0,0-9-1,19 0 1,-19 9 0,0 0-1,20 20-15,-20-19 16,20 19 15,-1 0-15,11 0 15,-11 19-15,1 21-1,9-11 1,-29 0-1,20-29-15,-20 30 16,0 9 0,0-10-1,0-9-15,0 19 16,0-19-16,0 0 16,0-1-16,0 1 15,0-1-15,0 11 16,0-11-1,0 1 17,0 0 15,-10-20-32</inkml:trace>
  <inkml:trace contextRef="#ctx0" brushRef="#br0" timeOffset="10014.7018">14577 2354 0,'0'-20'16,"0"1"-1,0 28 79,0 11-94,0 0 16,0-1-16,0 1 15,0 9-15,0 1 16,0-1-16,0 1 15,0-11-15,0 1 0,0-1 16,0 1-16,0 10 16,0-11 15,0-29 78,0-9-77,88-128 139,-69 147-155,1 0 15,0 0-15,-20 9 0,9-9-1,-9 20-15,0 0 16,0 9-1,0-9 1,0-1 0,-9 1-1,-11 9 1,-9-29-16,29 10 16,-30-10-1,1 0-15,9 0 31</inkml:trace>
  <inkml:trace contextRef="#ctx0" brushRef="#br0" timeOffset="11235.6614">14832 2491 0,'-20'0'62,"0"0"-30,20 10-1,0 10-31,0-1 16,0 11-1,0-1 1,0-9-1,0-1 17,10-19-17,-10 20 1,20-20 0,-1 0-1,1 0 16,0 0-31,-1 0 32,-19-10-32,20 10 15,-20-19 1,10 19 0,-10-20-16,0 0 31,29 1-16,-29-1 1,0 0 0,-88-68 109,68 88-94,1 0-15,19 10-1,-20 10 1,20-1-1,0 1 1,-20-1 0</inkml:trace>
  <inkml:trace contextRef="#ctx0" brushRef="#br0" timeOffset="12633.2021">14930 2540 0,'0'10'110,"0"10"-95,0-1-15,19-19 16,-19 20 0,20 0-1,-1-20 32,-19 19-31,20-19-1,-10 0 32,-10-10-31,29-9-1,-29-1 1,20-117 125,-20 117-126,10 20 157,9 0-156,-19 10-1,40-10-15,-40 20 16,9-20 0,-9 19-16,20-19 0,-20 20 15,20-20-15,-20 19 16,19 1 0,-19 0-1,20-20-15,-20 19 16,0 1-1,-79-10 157</inkml:trace>
  <inkml:trace contextRef="#ctx0" brushRef="#br0" timeOffset="13861.7565">15243 2550 0,'10'-29'78,"20"29"-63,-30-20-15,39 20 16,-20-20 0,1 20-1,-20-19-15,20 19 16,-20-20-16,19 1 31,-19-1 0,0 10-15,0-9 15,-9 19 1,-11 0-1,0 0-16,-39 58 126,59-38-141,0 0 16,0-1-1,0 1 1,0-1 0,0 1-1,0 0 1,10-1-1,-10 1 32,20-20-47,-1 0 32,1 0-17,0 0 1,-1 0-16,-19-10 15,20 10-15,-20-20 16,20 20-16,-20-19 16</inkml:trace>
  <inkml:trace contextRef="#ctx0" brushRef="#br0" timeOffset="19417.3024">17842 1677 0,'10'0'0,"-10"10"63,0 10-63,0-1 15,0 1-15,19 9 16,-19 1-16,0-1 15,0 20-15,30 0 16,-30 10-16,0-20 16,0 20-16,20-10 15,-20 0-15,0-19 0,19-1 16,-19 10-16,0-9 16,0-11-16,20 1 15,-20 0-15,0-1 16,0 20 78</inkml:trace>
  <inkml:trace contextRef="#ctx0" brushRef="#br0" timeOffset="20617.845">17960 2099 0,'10'0'47,"19"0"-32,-9 0 1,-1 0-16,1 0 0,-1 0 15,1 0-15,9 0 16,-9 0 0</inkml:trace>
  <inkml:trace contextRef="#ctx0" brushRef="#br0" timeOffset="20077.9707">18087 1756 0,'0'-20'15,"39"481"173,-39-422-188,0 0 15,30-9-15,-30 9 16,0-9-16,0-1 16,0-9-16,0-1 15,0 11 1,0-40 46</inkml:trace>
  <inkml:trace contextRef="#ctx0" brushRef="#br0" timeOffset="17354.8">17283 2472 0,'0'-10'63,"10"10"-63,-10-30 16,19 11-16,-19-1 15,30 1-15,-30-1 16,39-19-16,-19 9 0,-20 1 15,29 9-15,-29 1 16,20-11-16,-20 20 16,29-29-1,-29 20 1,0-1 0,0 0 15,-10 20-16,10 30 79,0-11-94,0-9 16,0 10-16,0-1 15,0 1-15,0 9 16,0 11-16,0-1 16,0-10-16,10 20 15,-10 0-15,0-9 16,0 9-16,0-10 16,20 10-16,-20-20 15,0 1-15,0-1 0,0 10 16,0-9-16,0-11 15,0 1-15,0 0 16,0-1-16,0-9 16,0 10-16,0-1 15,0 1 17,0-30 30,0-10-62,0 1 16</inkml:trace>
  <inkml:trace contextRef="#ctx0" brushRef="#br0" timeOffset="18501.1096">17450 2089 0,'0'-19'47,"10"19"-31,9 0-1,11 0 1,9 0-1,-29 0-15,9 0 16,20 0 0,-19 0-16,-10 0 0,-10 9 15,49-9 1,-20 30-16,11-1 16,-11-9-1,-9-1 1,-1 1-1,-19 0 1,20-20 0,-20 19-16,0 11 15,0-11 1,0 30 0,0-29-16,0 9 15,0-9 1,-186 39 109</inkml:trace>
  <inkml:trace contextRef="#ctx0" brushRef="#br0" timeOffset="21877.1233">18303 1991 0,'10'10'79,"29"9"-64,-19-19-15,-1 0 16,1 20-16,19-20 15,-19 0 1,9 0-16,-9 20 0,-1-20 16,89 39 77,-118-39 17,-9 20-95,-1-20 1,20 19 0,-29-19-16,29 30 15,-49-30 1,29 49-16,0-30 0,1 11 16,-11-11-1,11 1-15,-1-1 0,20 1 16,-29 0-16,29-1 15,-20-19-15,20 30 0,-19-11 32,19 1-17,0-30 110</inkml:trace>
  <inkml:trace contextRef="#ctx0" brushRef="#br0" timeOffset="23204.5911">18705 1736 0,'-20'0'0,"30"0"78,29 0-63,-19 0-15,19 10 16,-9-10-16,-1 0 16,1 0-16,-1 0 15,10 0-15,-9 0 0,-11 19 16,11-19 0,-11 0-1,1 0 16,-20 20 94,-30 98-15,30-79-110,0-10 0,-29 1 15,29-1-15,0 20 16,-20-19-16,20 19 16,0-10-16,-19 10 15,19 0-15,0-20 16,0 1-16,0-10 0,0-1 16,0 1-16,0-1 15,0 1-15,0 9 16,-20-9-1,20-40 110</inkml:trace>
  <inkml:trace contextRef="#ctx0" brushRef="#br0" timeOffset="23819.1445">18862 2099 0,'29'0'63,"-9"0"-48,-10 0-15,29 0 16,-10 0-16,1 0 15,-1 0-15,1 0 16,9 0-16,-19 0 16,-1 0-16,-9 0 15</inkml:trace>
</inkml:ink>
</file>

<file path=ppt/ink/ink12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2:17.365"/>
    </inkml:context>
    <inkml:brush xml:id="br0">
      <inkml:brushProperty name="width" value="0.05292" units="cm"/>
      <inkml:brushProperty name="height" value="0.05292" units="cm"/>
      <inkml:brushProperty name="fitToCurve" value="1"/>
    </inkml:brush>
  </inkml:definitions>
  <inkml:trace contextRef="#ctx0" brushRef="#br0">0 21 0,'10'0'31,"10"0"0,-10 0-15,19-20-1,-9 20 1,-10 0 0,9 0 15</inkml:trace>
</inkml:ink>
</file>

<file path=ppt/ink/ink12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2:18.865"/>
    </inkml:context>
    <inkml:brush xml:id="br0">
      <inkml:brushProperty name="width" value="0.05292" units="cm"/>
      <inkml:brushProperty name="height" value="0.05292" units="cm"/>
      <inkml:brushProperty name="fitToCurve" value="1"/>
    </inkml:brush>
  </inkml:definitions>
  <inkml:trace contextRef="#ctx0" brushRef="#br0">0 0 0,'0'9'78,"0"11"-63,0 9 1,0-9 0,0 0-16,0-1 15,0 1-15,9 0 16,-9-1-16,0 1 15,0-10-15,20 19 16,-20 0 0,0-9-16,20 9 15,-20-9 1,0 0 15,0-30 16</inkml:trace>
</inkml:ink>
</file>

<file path=ppt/ink/ink12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2:19.481"/>
    </inkml:context>
    <inkml:brush xml:id="br0">
      <inkml:brushProperty name="width" value="0.05292" units="cm"/>
      <inkml:brushProperty name="height" value="0.05292" units="cm"/>
      <inkml:brushProperty name="fitToCurve" value="1"/>
    </inkml:brush>
  </inkml:definitions>
  <inkml:trace contextRef="#ctx0" brushRef="#br0">0 0 0,'0'19'109,"0"21"-93,0-21-16,19-19 16,-19 40-16,0-21 15,20 20 1,-20-19-16,0 0 0,20-1 15,-20 1-15,0-1 16,0 11 0,19-30-16,-19 19 15,0 1 1</inkml:trace>
</inkml:ink>
</file>

<file path=ppt/ink/ink12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2:19.963"/>
    </inkml:context>
    <inkml:brush xml:id="br0">
      <inkml:brushProperty name="width" value="0.05292" units="cm"/>
      <inkml:brushProperty name="height" value="0.05292" units="cm"/>
      <inkml:brushProperty name="fitToCurve" value="1"/>
    </inkml:brush>
  </inkml:definitions>
  <inkml:trace contextRef="#ctx0" brushRef="#br0">0 39 0,'0'10'16,"19"-10"31,1 0-32,19 0 1,-19-29-16,-1 29 16,50-20-1,-49 20-15</inkml:trace>
</inkml:ink>
</file>

<file path=ppt/ink/ink12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2:21.786"/>
    </inkml:context>
    <inkml:brush xml:id="br0">
      <inkml:brushProperty name="width" value="0.05292" units="cm"/>
      <inkml:brushProperty name="height" value="0.05292" units="cm"/>
      <inkml:brushProperty name="fitToCurve" value="1"/>
    </inkml:brush>
  </inkml:definitions>
  <inkml:trace contextRef="#ctx0" brushRef="#br0">88 120 0,'10'0'62,"9"0"-30,-19-10-32,20-9 31,-20-1-15,0 0-1,0 1 1,0 9 15,-10 10-15,-19 0-1,9 0 1,0 0 0,20 20-16,-19-20 15,19 19-15,-20 1 16,20-1-1,0 21 1,-19-40 0,19 29-16,0 1 15,0-11 1,0 1 0,9-1-1,-9 1 1,0 0-1,20-20 1,-20 19-16,20-19 31,-20 20-31,19-20 16,1 0 0,-1 0-1,1 0 1,0 0-1,-10 0 17,9 0-17,1 0-15,-1 0 16,1 0 0,0-10 15,-1 10-16,-19-20-15,20 20 16,-20-19 0,19 19-1,-19-20-15,20 1 32,-20-1-17,20 0-15,-20 1 16,0-1-1,19 20 1,-19-20-16,0 1 16,0-1-1,0 1 1,0-1 0,0-9-1,0 9 1,-10 0 15,-9 20-15,-1 0 15,20 10-31,-19-10 16,19 20-1,-20-1 1,20 1-1,-20 9 1,20 1 0,0 9-1,0-9 1,0-1 0,0 0-16,0 1 31,0-11-31,0 1 15,0 0 1,0-1 0,10-19-1,-10 20 1,20-20 0,-20 19-1,29-19-15,-9 0 16,9 0-1,10-9 1,-9-31 0,-30 21-1,29 19-15,-29-30 0,20 30 16</inkml:trace>
</inkml:ink>
</file>

<file path=ppt/ink/ink12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2:23.082"/>
    </inkml:context>
    <inkml:brush xml:id="br0">
      <inkml:brushProperty name="width" value="0.05292" units="cm"/>
      <inkml:brushProperty name="height" value="0.05292" units="cm"/>
      <inkml:brushProperty name="fitToCurve" value="1"/>
    </inkml:brush>
  </inkml:definitions>
  <inkml:trace contextRef="#ctx0" brushRef="#br0">25 20 0,'0'10'0,"0"9"31,0 1-15,0 0-1,-20-20-15,20 29 16,0 0 0,0 1-1,0-10 1,0-1 0,10-19-16,-10 20 15,0-1 1,10-19-1,-10 20-15,20-20 16,-20 20 0,19-20-1,-19 19-15,20-19 0,-1 0 16,1 0 0,0 0-1,-1 0 1,1 0-1,0-10 1,-1 10 0,-19-19-1,20 19 1,-20-20 0,0 1-1,19 19-15,-19-20 31,0 0-15,0 1 0,0-1-1,0 0 1,0-9 0,0 9-1,-9 1 1,9-1-1,-20 20 1,20-19 0,-20 19-16,1-20 31,-1 20-15,0-20 15,1 20-16,-1 0 17,1 0-17,-1 0 1,20 10-16,-20-10 16,20 20-16,-19-20 15,19 29-15,-20-9 16</inkml:trace>
</inkml:ink>
</file>

<file path=ppt/ink/ink12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2:28.738"/>
    </inkml:context>
    <inkml:brush xml:id="br0">
      <inkml:brushProperty name="width" value="0.05292" units="cm"/>
      <inkml:brushProperty name="height" value="0.05292" units="cm"/>
      <inkml:brushProperty name="fitToCurve" value="1"/>
    </inkml:brush>
  </inkml:definitions>
  <inkml:trace contextRef="#ctx0" brushRef="#br0">14 123 0,'-10'0'16,"10"-20"15,0 1-15,0-1 15,29 0-16,-9 1 1,0 19 0,-20-20-1,19 20-15,1 0 16,-10 0 0,9 0-1,1 0 1,0 10-1,9 10 1,-29-1 0,0 1-1,0 9 1,10-29-16,-10 30 16,0 9-1,0-29-15,0 39 16,-10-30-1,10 1-15,0 0 0,-20-1 16,20 1-16,0-1 16,-19 1-16,19 0 15,-20-1-15,20 1 16,0-1-16,-19 1 16,19 0-16,0-1 15,-20 1-15,20 9 16,-20-29-1,20 20-15,0 9 32,-19-29-32,19 20 15,0 0 17,0-30 77,0-10-78,9 20-31,11-19 16,0 19-1,9-20 1,-9 20 0,-1 0-16,1 0 15,0 0-15,-1 0 16,1 0 0,-1 0 15,-9 0 0</inkml:trace>
</inkml:ink>
</file>

<file path=ppt/ink/ink12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2:29.174"/>
    </inkml:context>
    <inkml:brush xml:id="br0">
      <inkml:brushProperty name="width" value="0.05292" units="cm"/>
      <inkml:brushProperty name="height" value="0.05292" units="cm"/>
      <inkml:brushProperty name="fitToCurve" value="1"/>
    </inkml:brush>
  </inkml:definitions>
  <inkml:trace contextRef="#ctx0" brushRef="#br0">0 0 0</inkml:trace>
</inkml:ink>
</file>

<file path=ppt/ink/ink12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2:30.374"/>
    </inkml:context>
    <inkml:brush xml:id="br0">
      <inkml:brushProperty name="width" value="0.05292" units="cm"/>
      <inkml:brushProperty name="height" value="0.05292" units="cm"/>
      <inkml:brushProperty name="fitToCurve" value="1"/>
    </inkml:brush>
  </inkml:definitions>
  <inkml:trace contextRef="#ctx0" brushRef="#br0">21 92 0,'-19'0'0,"19"10"46,0 9-14,0 1-17,0 0 1,0 9 0,0-9-1,9-20-15,-9 19 16,20-19-1,-20 20 1,20-20-16,-1 0 16,1 0-1,0 0 1,-1 0 0,-9 0-1,-10-10 1,20 10-16,9-20 31,-9-9 0,-20 9-15,19 20 0,-19-9-16,0-11 15,0 0 1,0 1-1,0-1 17,0 1-17,-10 19 1,10-20 0,-19 20-1,-1-20 1,1 20 15,19-19-15,-20 19-16,0 0 15,1 0 1,-1 10 0,1 9-1,-1 1 1,20-1-1,0 21 1,0-11 0</inkml:trace>
</inkml:ink>
</file>

<file path=ppt/ink/ink12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2:31.267"/>
    </inkml:context>
    <inkml:brush xml:id="br0">
      <inkml:brushProperty name="width" value="0.05292" units="cm"/>
      <inkml:brushProperty name="height" value="0.05292" units="cm"/>
      <inkml:brushProperty name="fitToCurve" value="1"/>
    </inkml:brush>
  </inkml:definitions>
  <inkml:trace contextRef="#ctx0" brushRef="#br0">157 0 0,'-29'20'78,"29"-11"-78,0 31 31,0-11-31,0 0 16,0-9 0,0 0-1,0-1 1,10-19 0,-10 30-16,0-1 15,19-29 1,-19 30-16,0-11 15,30 20 1,-30-19-16,0 9 16,0-9-1,0 0 1,-20-1 15,10-19-15,-29 20-1,10-20 1,-1 0 0,11 0-1,-1 20 1,0-20 0</inkml:trace>
</inkml:ink>
</file>

<file path=ppt/ink/ink1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1:36:16.364"/>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6D169D0D-16FC-40BA-9777-7783AB8E46E8}" emma:medium="tactile" emma:mode="ink">
          <msink:context xmlns:msink="http://schemas.microsoft.com/ink/2010/main" type="writingRegion" rotatedBoundingBox="14989,3955 14122,5974 13152,5557 14019,3538"/>
        </emma:interpretation>
      </emma:emma>
    </inkml:annotationXML>
    <inkml:traceGroup>
      <inkml:annotationXML>
        <emma:emma xmlns:emma="http://www.w3.org/2003/04/emma" version="1.0">
          <emma:interpretation id="{AA447862-4A72-4E1B-8C53-0760F1775858}" emma:medium="tactile" emma:mode="ink">
            <msink:context xmlns:msink="http://schemas.microsoft.com/ink/2010/main" type="paragraph" rotatedBoundingBox="14989,3955 14122,5974 13152,5557 14019,3538" alignmentLevel="1"/>
          </emma:interpretation>
        </emma:emma>
      </inkml:annotationXML>
      <inkml:traceGroup>
        <inkml:annotationXML>
          <emma:emma xmlns:emma="http://www.w3.org/2003/04/emma" version="1.0">
            <emma:interpretation id="{564DB983-9C8E-405B-8532-31FFA7C4FBBF}" emma:medium="tactile" emma:mode="ink">
              <msink:context xmlns:msink="http://schemas.microsoft.com/ink/2010/main" type="line" rotatedBoundingBox="14989,3955 14122,5974 13152,5557 14019,3538"/>
            </emma:interpretation>
          </emma:emma>
        </inkml:annotationXML>
        <inkml:traceGroup>
          <inkml:annotationXML>
            <emma:emma xmlns:emma="http://www.w3.org/2003/04/emma" version="1.0">
              <emma:interpretation id="{C276EA38-D2FB-4CC6-B843-9D3B590B1651}" emma:medium="tactile" emma:mode="ink">
                <msink:context xmlns:msink="http://schemas.microsoft.com/ink/2010/main" type="inkWord" rotatedBoundingBox="14989,3955 14461,5184 13491,4768 14019,3538"/>
              </emma:interpretation>
              <emma:one-of disjunction-type="recognition" id="oneOf0">
                <emma:interpretation id="interp0" emma:lang="" emma:confidence="1">
                  <emma:literal/>
                </emma:interpretation>
              </emma:one-of>
            </emma:emma>
          </inkml:annotationXML>
          <inkml:trace contextRef="#ctx0" brushRef="#br0">13844-1157 0,'0'10'110,"0"118"-48,0-109-62,0 1 16,0 0-16,0-1 15,0 11 1,0-11-16,0 1 0,0-1 16,19 1-1,-19 9-15,0 11 16,0-21-1,0 1 1,0-10 0</inkml:trace>
          <inkml:trace contextRef="#ctx0" brushRef="#br0" timeOffset="-2715.8282">13334-1196 0,'-20'0'93,"20"20"-77,-20-20 0,1 0 15,-1 19 0,1-19 0,19 20-15,-20 0 0,0-1 15,20 1-16,-19-20-15,19 19 0,-20 1 32,20 0-17,0 9 1,0 1 0,-19-11-16,19 1 15,0-1 1,0 1-1,0 0 1,0-1 0,9-19-1,-9 20-15,0-1 16,20-19 0,-20 20-16,0 0 15,20-20-15,-20 19 16,19-19-1,1 20 1,-1-20 0,1 20-1,0-20 1,-1 19 0,1-19 15,-1 0-16,1 20 1,0-20-16,-1 0 16,-9 0-1,10 0 1,-1 0 0,1-10-1,0 10 1,9-20-1,-19 20 17,-10-19-32,19 19 15,-19-20 1,20 20-16,-20-20 16,20 1-1,-20-1 1,19 20-1,-19-19-15,0-1 32,20 0-17,-20 1 17,0-1-17,0 1 16,0-1-15,19 20 0,-19-20-16,0 11 31,0-11-15,0 0-1,0 1 16,-9 19-15,9-20-16,0 0 31,-10 20-15,10-19-16,-30-1 31,30 1 0,-19 19-31,19-20 32,-10 20-17,10-20 17,-20 20-17,1-19 16,-1 19-15,1 0 15,-1 0-15,20-20 0,-20 20-1,1 0 1,-11 0 15,-19 0-15,30 0-16,-11 30 15</inkml:trace>
          <inkml:trace contextRef="#ctx0" brushRef="#br0" timeOffset="-1246.5291">13030-1215 0,'0'19'109,"0"1"-93,0 9-1,-20-9-15,20-1 16,0 1-16,0 0 16,0-1-16,0 11 15,0-1-15,0 1 16,0-1-16,0 10 16,0-9-16,0-11 15,0 1-15,0-1 16,0-9-16,0 10 15,0 19 1,10-19-16,-10-30 109,0-10-109</inkml:trace>
          <inkml:trace contextRef="#ctx0" brushRef="#br0" timeOffset="-22289.4071">13579-392 0,'0'10'94,"0"10"-79,0-10 1,0 39-1,0-30-15,0 1 16,0-1-16,0 1 16,0 0-16,0-11 15,0 11-15,0 0 16,0-1-16,0 1 16,0 0-16,0-1 0,0 1 15,0-1 1,0 11-16,0-11 15,19 11 1,-19-11 0,0 1-1,0 0 1,0-1 15,0 1 0,0-30 63</inkml:trace>
          <inkml:trace contextRef="#ctx0" brushRef="#br0" timeOffset="-23265.0284">13383-382 0,'0'10'109,"19"19"-93,-19-9-16,0 0 16,0-1-16,0 11 15,0 9-15,0-10 16,0 1-16,0-1 15,0 1-15,0 9 16,0-20-16,0-9 16,0 10-16,0-1 15,20 21 1,-20-11-16,0-9 16,0-1 15,20-19 94</inkml:trace>
        </inkml:traceGroup>
        <inkml:traceGroup>
          <inkml:annotationXML>
            <emma:emma xmlns:emma="http://www.w3.org/2003/04/emma" version="1.0">
              <emma:interpretation id="{C4F78F92-D09B-4CA2-9B5A-375CB7221815}" emma:medium="tactile" emma:mode="ink">
                <msink:context xmlns:msink="http://schemas.microsoft.com/ink/2010/main" type="inkWord" rotatedBoundingBox="13843,5474 13706,5794 13265,5605 13403,5285"/>
              </emma:interpretation>
              <emma:one-of disjunction-type="recognition" id="oneOf1">
                <emma:interpretation id="interp1" emma:lang="" emma:confidence="1">
                  <emma:literal/>
                </emma:interpretation>
              </emma:one-of>
            </emma:emma>
          </inkml:annotationXML>
          <inkml:trace contextRef="#ctx0" brushRef="#br0" timeOffset="-14758.8592">12431 491 0,'10'0'63,"10"0"-47,-10 0-1,9 0 1,1 0-1,19-20 1,-9 20 0,-1 0-1,0 0 1,1 0 0,9 0-1,-10 0 1,1 0-16,-1 0 15,-9 0 1,0 0 0,-1 0-1,1 0 1,-1 0 15,1 0-15,0 0 15,-1 0 0</inkml:trace>
          <inkml:trace contextRef="#ctx0" brushRef="#br0" timeOffset="-15923.9234">12480 648 0,'10'0'141,"0"0"-126,29 0 1,-9 0-1,-11-20 1,1 20-16,0 0 16,-1 0-16,1 0 15,-1 0-15,1 0 16,-10 0-16,19-19 16,1 19-1,-11 0-15,1 0 16,0 0-1,-11 0 1,11 0 0,0 0-1,-1 0 17</inkml:trace>
        </inkml:traceGroup>
      </inkml:traceGroup>
    </inkml:traceGroup>
  </inkml:traceGroup>
</inkml:ink>
</file>

<file path=ppt/ink/ink13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2:32.015"/>
    </inkml:context>
    <inkml:brush xml:id="br0">
      <inkml:brushProperty name="width" value="0.05292" units="cm"/>
      <inkml:brushProperty name="height" value="0.05292" units="cm"/>
      <inkml:brushProperty name="fitToCurve" value="1"/>
    </inkml:brush>
  </inkml:definitions>
  <inkml:trace contextRef="#ctx0" brushRef="#br0">39 0 0,'0'10'16,"0"9"15,0-29 47,-20 10-62,1 0 31,19 10-47,10-10 47,-10-10 0</inkml:trace>
</inkml:ink>
</file>

<file path=ppt/ink/ink13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2:32.721"/>
    </inkml:context>
    <inkml:brush xml:id="br0">
      <inkml:brushProperty name="width" value="0.05292" units="cm"/>
      <inkml:brushProperty name="height" value="0.05292" units="cm"/>
      <inkml:brushProperty name="fitToCurve" value="1"/>
    </inkml:brush>
  </inkml:definitions>
  <inkml:trace contextRef="#ctx0" brushRef="#br0">0 21 0,'39'0'47,"-39"-19"-31,20 19-16,9 0 15,1 0 1,-11 0 0,-29 0 62,10 19-63</inkml:trace>
</inkml:ink>
</file>

<file path=ppt/ink/ink13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2:33.754"/>
    </inkml:context>
    <inkml:brush xml:id="br0">
      <inkml:brushProperty name="width" value="0.05292" units="cm"/>
      <inkml:brushProperty name="height" value="0.05292" units="cm"/>
      <inkml:brushProperty name="fitToCurve" value="1"/>
    </inkml:brush>
  </inkml:definitions>
  <inkml:trace contextRef="#ctx0" brushRef="#br0">30 0 0,'0'30'63,"0"-11"-48,0 11 1,0-11-16,0 1 16,0 0-16,0-1 0,0 1 15,0-1 1,0 1-16,0-30 109,0-9-78,19 19-15,11-20 15,-20 20-15,9 0 0,1 0-1,0 0 1,-1 0-1,1 0 1,-20 10 0,19-10-1,-19 19-15,20 1 16,0 0 0,-20 9-1,19-29-15,-19 30 16,0 19-1,0-20 1,0 0 0,0-9-1,-10 0 1,-9-1 0,-11-19-1,30 20-15,-39-20 16,10 0-1,-1 0 1,30 20-16,-19-20 16,-11 0-16,11 0 15,-1-10 1,0 10 15</inkml:trace>
</inkml:ink>
</file>

<file path=ppt/ink/ink13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2:34.259"/>
    </inkml:context>
    <inkml:brush xml:id="br0">
      <inkml:brushProperty name="width" value="0.05292" units="cm"/>
      <inkml:brushProperty name="height" value="0.05292" units="cm"/>
      <inkml:brushProperty name="fitToCurve" value="1"/>
    </inkml:brush>
  </inkml:definitions>
  <inkml:trace contextRef="#ctx0" brushRef="#br0">0 0 0</inkml:trace>
</inkml:ink>
</file>

<file path=ppt/ink/ink13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2:35.426"/>
    </inkml:context>
    <inkml:brush xml:id="br0">
      <inkml:brushProperty name="width" value="0.05292" units="cm"/>
      <inkml:brushProperty name="height" value="0.05292" units="cm"/>
      <inkml:brushProperty name="fitToCurve" value="1"/>
    </inkml:brush>
  </inkml:definitions>
  <inkml:trace contextRef="#ctx0" brushRef="#br0">20 451 0,'-20'0'0,"30"0"47,-10-39-47,19 39 16,-19-20-16,30 0 15,-30 1-15,39-1 16,-39 1-16,30-11 16,-30-9-16,39 19 15,-39 1-15,19-1 0,-19 0 16,0 1-16,20-1 15,-20 1-15,0-1 16,0 0-16,0 1 16,0 9-16,0-10 15,0 1 32,0 29 0,0 9-31,-10-19-1,10 30-15,0-1 16,0 0 0,-19-29-1,19 30-15,0-11 16,0 1-16,0 0 15,0-1-15,0 1 16,0 0-16,0 9 16,0 0-16,0 11 15,0-11-15,0-9 16,9-1-16,-9 1 16,0 0-16,0-1 15,20 1-15,-20 9 16,0-9-1,20-20 17</inkml:trace>
</inkml:ink>
</file>

<file path=ppt/ink/ink13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2:36.708"/>
    </inkml:context>
    <inkml:brush xml:id="br0">
      <inkml:brushProperty name="width" value="0.05292" units="cm"/>
      <inkml:brushProperty name="height" value="0.05292" units="cm"/>
      <inkml:brushProperty name="fitToCurve" value="1"/>
    </inkml:brush>
  </inkml:definitions>
  <inkml:trace contextRef="#ctx0" brushRef="#br0">20 90 0,'0'9'47,"-20"11"-31,20 10-1,0-11 1,0 20-16,0-19 15,0 0 1,0-1-16,0 1 16,0-1-16,0 1 15,0 9 1,10-9 0,-10 0-1,19-20-15,-19 19 16,20-19-16,0 20 15,-1-20 1,1 0 0,-1 0 15,1 0-31,0 0 31,-20-10-15,9 10-16,-9-29 15,20 29 1,-20-20 0,20 20-16,-20-20 0,0 1 15,19 19 1,-19-20-16,0 1 16,0 9-1,20 10 1,-20-39-16,0 19 15,0 10 1,0-9 0,0-1-1,0-19 1,0 9 0,-10 30-1,10-19-15,0-1 16,-20 20-1,20-20-15,0 11 32,-19 9-32,19-20 15,-20 20 1,20-20 0,-10 20-1,-9 0 16,-1 0-15,1 0 15,-1 10-15,-9 20 0,9 9-1,20-20-15,-20-19 16</inkml:trace>
</inkml:ink>
</file>

<file path=ppt/ink/ink13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2:37.955"/>
    </inkml:context>
    <inkml:brush xml:id="br0">
      <inkml:brushProperty name="width" value="0.05292" units="cm"/>
      <inkml:brushProperty name="height" value="0.05292" units="cm"/>
      <inkml:brushProperty name="fitToCurve" value="1"/>
    </inkml:brush>
  </inkml:definitions>
  <inkml:trace contextRef="#ctx0" brushRef="#br0">39 0 0,'0'19'47,"-19"-19"47,19-9-94,-20 9 15,20 9 32,0 11-16,10-20 1,10-20-1,-20 11 0</inkml:trace>
</inkml:ink>
</file>

<file path=ppt/ink/ink13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2:38.839"/>
    </inkml:context>
    <inkml:brush xml:id="br0">
      <inkml:brushProperty name="width" value="0.05292" units="cm"/>
      <inkml:brushProperty name="height" value="0.05292" units="cm"/>
      <inkml:brushProperty name="fitToCurve" value="1"/>
    </inkml:brush>
  </inkml:definitions>
  <inkml:trace contextRef="#ctx0" brushRef="#br0">0 0 0,'10'0'62,"20"0"-46,-11 0-1,1 0-15,-1 0 0,1 0 16,-10 0-16,9 0 16,1 0-1</inkml:trace>
</inkml:ink>
</file>

<file path=ppt/ink/ink13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2:40.078"/>
    </inkml:context>
    <inkml:brush xml:id="br0">
      <inkml:brushProperty name="width" value="0.05292" units="cm"/>
      <inkml:brushProperty name="height" value="0.05292" units="cm"/>
      <inkml:brushProperty name="fitToCurve" value="1"/>
    </inkml:brush>
  </inkml:definitions>
  <inkml:trace contextRef="#ctx0" brushRef="#br0">53 189 0,'0'-19'62,"20"19"-62,-20-20 16,19 20 0,1-20-16,-1 1 15,-19-1 1,20-19 31,-20 19-47,0 10 15,0-9 17,-10 19-1,-9 0-15,-1 0-1,0 0 1,1 10-1,19 9-15,-20-19 16,20 20-16,0-10 16,0 9-1,-19-19 1,19 20-16,0 0 16,0-1-1,9-19 1,-9 20-16,20-20 31,-20 19-31,20-19 0,-1 20 31,1-20-15,-20 20 15,19-20-15,-19 19-1,0 1 1,0-1 0,0 1-1,0 0 1,0-1 0,0-9 15,-9-10 0,-11 0-15,0 0-1,1 0 1,-1 0-16,1 0 31,-1-29-15,20 19-1,0-10 1,0 1 0,0-1-1,10 20-15,-10-20 16,29 20 0,-9-19-1,-1 19 1</inkml:trace>
</inkml:ink>
</file>

<file path=ppt/ink/ink13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51:28.434"/>
    </inkml:context>
    <inkml:brush xml:id="br0">
      <inkml:brushProperty name="width" value="0.05292" units="cm"/>
      <inkml:brushProperty name="height" value="0.05292" units="cm"/>
      <inkml:brushProperty name="fitToCurve" value="1"/>
    </inkml:brush>
  </inkml:definitions>
  <inkml:trace contextRef="#ctx0" brushRef="#br0">8265 8779 0,'11'11'63,"11"11"-48,199 266 126</inkml:trace>
  <inkml:trace contextRef="#ctx0" brushRef="#br0" timeOffset="999.0103">8707 9011 0,'11'0'46,"11"0"-46,33 0 32,-11 0-17,-11 0-15,11 0 16,-44-11 0</inkml:trace>
  <inkml:trace contextRef="#ctx0" brushRef="#br0" timeOffset="576.0124">8707 8879 0,'11'0'63,"22"0"-63,-11 0 16,0 0-16,0 0 15,0 0-15,11-12 16</inkml:trace>
  <inkml:trace contextRef="#ctx0" brushRef="#br0" timeOffset="-651.9462">8519 8746 0,'-22'22'125,"0"11"-109,0 0 0,0 12-1,22-23-15,-23-22 16,23 33-16,-22-33 15,22 44-15,-33-11 16,33-22-16,-22-11 16,22 45-16,-22-45 15,22 33-15,-22-11 16,22 0 15,-22-22-15,22 22-1,0-33 48</inkml:trace>
  <inkml:trace contextRef="#ctx0" brushRef="#br0" timeOffset="2.19417E6">9130 8900 0,'10'0'109,"10"-19"-93,-1-1-1,-19-9-15,20 29 16,-20-30-16,10 30 16,-10-39-16,29 20 15,-29-11 1,10 30-16,-10-39 0,0 19 15,20 20-15,-20-29 16,0-10 0,0 9-1,0 11 1,19 19-16,-19-20 16,0 30 109,0 9-110,0 1 1,0 9-1,0 20 1,0-29-16,0 9 16,0 1-16,0-10 15,0-1-15,0 1 16,0-1-16,0 1 16,0 0-16,0-1 0,0-9 15,0 10 1,0-1-16,0 1 0,0 9 15,0 11 1,0-21 0,0-9-1,0 10 17,0-1-1,0 1 16,20-20 0,-20 19-16</inkml:trace>
  <inkml:trace contextRef="#ctx0" brushRef="#br0" timeOffset="2.19479E6">9532 9116 0,'-19'0'78,"19"10"-15,-20-10-63,30 0 46</inkml:trace>
  <inkml:trace contextRef="#ctx0" brushRef="#br0" timeOffset="2.19606E6">9699 8675 0,'137'-98'188,"-137"108"-188,20-10 15,-20 29-15,20 20 16,-20-29 0,0-1-16,0 1 15,0 0-15,0-1 16,0 1-16,-10-1 15,10 1-15,-20 0 0,20-1 16,-19 1 0,19-1-16,-20 1 0,20 0 15,-20-20-15,20 29 16,-19-29-16,19 20 16,-20-20-16,20 19 15,-19-19-15,19 20 16,-20-20-1,20 20 1,-20-20-16,30 0 172,-10-10-172,20 10 31,-1 0-15,1 0-1,0 0 1,-1 0 15,1 0-31,-20 10 16,19-10-16,1 0 31,0 0-15,-20-10-1,9 10 1,-9-20 0</inkml:trace>
  <inkml:trace contextRef="#ctx0" brushRef="#br0" timeOffset="2.19723E6">10042 8920 0,'10'0'31,"-10"-20"-31,30 20 16,-30-19-16,29 19 0,-29-30 16,29 11-16,-29-1 15,30 1-15,-30-1 16,19 0-16,-19 1 16,0-1-16,20-39 203,-20 89-188,0 9 1,0-19-16,0-1 16,0 1-16,0-1 15,0 1-15,0 0 16,0 9-16,0-9 15,0-1-15,0 1 0,0-1 16,0 1 0,0-10-16,0 10 0,0-1 15,0 11 1,0-11 0,0 1 15,0-30 47</inkml:trace>
  <inkml:trace contextRef="#ctx0" brushRef="#br0" timeOffset="2.19788E6">10356 8891 0,'0'-20'63,"10"20"-48</inkml:trace>
  <inkml:trace contextRef="#ctx0" brushRef="#br0" timeOffset="2.19887E6">10386 8871 0</inkml:trace>
  <inkml:trace contextRef="#ctx0" brushRef="#br0" timeOffset="2.20009E6">10562 9057 0,'0'-9'47,"10"-11"-16,10 0-15,19-19-16,-39 19 16,29 1-1,-29-1-15,30 1 16,-30-1-16,29 0 16,-29 1-16,20-1 15,-20 1-15,0-1 0,19 0 16,-19 1-16,0-11 15,0 1-15,0-10 16,0 19-16,0 10 16,-10 10 31,-9 0 15,19 20-31,0-1-15,-10 374 156,10-364-157,0-9 1,0-1 0,0 1-1,0 0 1,20-20 15,-20 19-31,0-29 78</inkml:trace>
  <inkml:trace contextRef="#ctx0" brushRef="#br0" timeOffset="2.20162E6">10905 8734 0,'-19'0'0,"-1"0"47,20 10-32,0 9 1,-19-19 0,19 20-1,0 9-15,0-9 16,0 29 0,0-10-1,0-10 1,0-9-1,0 0 1,9-1 0,-9 1-16,20 0 15,-20-1 1,20-19 0,-20 20-1,19-20 1,-19 19-1,20-19-15,-1 0 32,-19 20-17,30-20 1,-11 0 15,1 0-15,0-20-1,9 1 1,1-1 0,-11 1-1,-19-1 1,20 20 0,-20-20-16,19 1 15,-19-11 1,20 11-1,-20-1 1,0 0 0,0 1-1,0-1 1,0 1 0,-108-158 187,88 177-188,1 0 17,-1 0-17,1 0 16,9 0-31,-20 20 32,11-1-32,-1 1 15,1 9 1</inkml:trace>
  <inkml:trace contextRef="#ctx0" brushRef="#br0" timeOffset="2.20255E6">11102 8538 0,'19'0'63,"20"0"-48,-19 0 1,9 0 0,1 0-1,-11 0 1,1 0 0</inkml:trace>
  <inkml:trace contextRef="#ctx0" brushRef="#br0" timeOffset="2.20348E6">11504 8410 0,'-20'10'78,"0"10"-63,1 19 1,-11-10 0,1 10-16,29-9 15,-20-30 1,20 19 0,0 1 30,206-20 189</inkml:trace>
  <inkml:trace contextRef="#ctx0" brushRef="#br0" timeOffset="2.20405E6">11504 8430 0,'0'10'0,"0"9"16,0 11-1,0 19 1,0-30 0,0-9-16,0 10 15,0-1-15,0 1 16,0-1-16,0 1 16,0 0-16,0 9 15,0-9 1</inkml:trace>
</inkml:ink>
</file>

<file path=ppt/ink/ink1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1:36:49.068"/>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39C32A63-DCF2-4EC2-9D4B-EC847F00D5B7}" emma:medium="tactile" emma:mode="ink">
          <msink:context xmlns:msink="http://schemas.microsoft.com/ink/2010/main" type="writingRegion" rotatedBoundingBox="19022,3260 22789,3286 22774,5552 19006,5526"/>
        </emma:interpretation>
      </emma:emma>
    </inkml:annotationXML>
    <inkml:traceGroup>
      <inkml:annotationXML>
        <emma:emma xmlns:emma="http://www.w3.org/2003/04/emma" version="1.0">
          <emma:interpretation id="{C4CDB4EB-9047-45D6-9B4C-AA58DB163201}" emma:medium="tactile" emma:mode="ink">
            <msink:context xmlns:msink="http://schemas.microsoft.com/ink/2010/main" type="paragraph" rotatedBoundingBox="20919,3254 20999,5273 20197,5305 20116,3287" alignmentLevel="2"/>
          </emma:interpretation>
        </emma:emma>
      </inkml:annotationXML>
      <inkml:traceGroup>
        <inkml:annotationXML>
          <emma:emma xmlns:emma="http://www.w3.org/2003/04/emma" version="1.0">
            <emma:interpretation id="{C0443B4D-E1CA-4137-861A-B825AA567761}" emma:medium="tactile" emma:mode="ink">
              <msink:context xmlns:msink="http://schemas.microsoft.com/ink/2010/main" type="line" rotatedBoundingBox="20919,3254 20999,5273 20197,5305 20116,3287"/>
            </emma:interpretation>
          </emma:emma>
        </inkml:annotationXML>
        <inkml:traceGroup>
          <inkml:annotationXML>
            <emma:emma xmlns:emma="http://www.w3.org/2003/04/emma" version="1.0">
              <emma:interpretation id="{60210B56-1BE3-446B-AB42-CC14A341DA0D}" emma:medium="tactile" emma:mode="ink">
                <msink:context xmlns:msink="http://schemas.microsoft.com/ink/2010/main" type="inkWord" rotatedBoundingBox="20919,3254 20999,5273 20197,5305 20116,3287"/>
              </emma:interpretation>
              <emma:one-of disjunction-type="recognition" id="oneOf0">
                <emma:interpretation id="interp0" emma:lang="" emma:confidence="1">
                  <emma:literal/>
                </emma:interpretation>
              </emma:one-of>
            </emma:emma>
          </inkml:annotationXML>
          <inkml:trace contextRef="#ctx0" brushRef="#br0">18204 10 0,'0'-19'156,"-10"19"-140,-9 0 0,-1 0-1,1 0 1,-1 10 0,0-10-1,1 29-15,-1-9 16,20-1-1,-19-19 1,19 10-16,-20 19 16,20 1-1,-20-30 1,20 29-16,0 1 16,0-1-1,-19-29 1,19 20-16,0 19 15,0-10 1,0-9 0,0 9-1,0-9 1,0 0 0,9 9-1,-9-9 1,20-1-1,0 1 32,-1-20-31,1 0 0,0 0-1,-1 0 1,1 0-1,9 0 1,1 0 0,-30-10-16,39 10 15,-10-19 1,1-1 0,9 0-1,-19-9 1,-1 29-1,-19-30-15,20 30 16,-20-19-16,19 19 16,-19-30-16,10 30 15,-10-19-15,20 19 0,-20-20 16,29 1 0,-29-1-1,20 0 1,-20 1-1,19-11 1,-19 1 0,0-10-1,0 29 1,0-10-16,0 1 31,0-1-15,-9 20-1,-11 0 17,0 0-1,1 0 0,19 10 0,-20-10-31,20 19 32,-19-19-32,19 20 15,0-10 1,-20-10-16,20 19 16,0 1-1,-10-20-15,10 20 16,0-1-1,0 1 1,0 0 0,-19-20-16,19 19 15,0 1 1,0-1 0,0 1-16,0 9 15,0 1 1,0-11-1,9 1 1,-9 0 0,0-1 15,20-19-15,-20 20-1,20 0 1,-20-1 15,19-19-31,1 20 31,-1-20-15,1 0 15,0 0-15,-20-10-1,19 10-15,1-20 16,-1 20 0,-19-19-1,20 19 1,-20-20-16,0 1 16</inkml:trace>
          <inkml:trace contextRef="#ctx0" brushRef="#br0" timeOffset="1544.753">18194-755 0,'0'30'93,"0"-1"-77,0 1 0,0 19-1,0-39 1,0 9-16,0 1 15,0-1-15,0 1 16,0 0-16,0-1 16,0 1-16,0 0 15,0-1-15,0 1 0,0-1 16,0 1-16,0-10 16,0 9-16,0 1 15,0 0-15,0-1 16,0 1-1,0-1 1,0 1 0,0-30 62</inkml:trace>
          <inkml:trace contextRef="#ctx0" brushRef="#br0" timeOffset="2431.3193">18342-774 0,'0'10'94,"0"19"-78,0 1-1,0-1-15,0-9 16,0-1-16,0 1 16,0-1-16,0 1 15,0 0-15,0 9 16,0-9-16,0 9 15,0-9-15,0-1 16,0 1-16,0 0 16,0-1-16,0 1 15,0-1-15,0 1 16,0-10-16,0 29 16,19-19-1,-19-1 1,0 1 15,0-1 16,0-28 31</inkml:trace>
          <inkml:trace contextRef="#ctx0" brushRef="#br0" timeOffset="22033.0591">18136-1490 0,'-20'0'31,"10"0"47,10 10-62,-19-10-1,19 20 1,-20-20 0,20 19-1,0 1 1,-20-1 0,20 1-1,0 0 1,0-1-16,0 11 15,-29 9 1,29-19 0,0-11-1,0 11 1,0 0 0,0-1-1,10-19 1,-10 20-16,0-1 15,19-19 1,-19 30 0,0-11-16,20-19 15,-20 20-15,0 0 16,20-20 0,-20 19-16,19-19 15,-19 20 1,20-20-1,-20 20-15,19-20 16,-19 19 0,20-19-1,0 0 1,-11 0 15,11 0-15,0 0-1,-1 0 17,11 0-17,-11 0 1,11-10 0,-11-19-1,1 9 1,-20 1-1,20 19 1,-20-20-16,0 10 16,19 10-1,-19-19-15,0-1 16,20 20 0,-20-20-1,0 1 1,19-1 15,-19 1-15,0-1 15,0 0 0,20 20-15,-20-19-16,0-1 15,0 0 17,0 1-1,0-1 0,-20 1-15,20-1 15,0 0-15,-9 20-1,9-19 1,0 9 15,-20 10-15,20-20-1,-20 20 17,20-19-17,-19 19 1,-1 0 31,20-20-47,-19 20 31,-1 0 16,20-19-31,-20 19-1,1 0 16,-1 0 16,0 0-15,1 0 46,-1 0-47,10 0-15,-29 9-1,20-9-15,-1 20 16,0-20-16,-9 39 0</inkml:trace>
          <inkml:trace contextRef="#ctx0" brushRef="#br0" timeOffset="23381.4565">17822-1411 0,'19'0'16,"-19"-20"-1,0 30 79,0 19-78,0-9-1,0-1-15,0 30 16,0-29 0,0 10-16,0-1 15,0 20-15,0-20 16,30 1-16,-30 9 15,0-19 1,0-1-16,0 1 16,0 0-16,0-1 0,0 1 15,0 9 1,0 1 0,0-11-1,0-29 95</inkml:trace>
          <inkml:trace contextRef="#ctx0" brushRef="#br0" timeOffset="24566.4376">18626-1402 0,'0'10'109,"0"0"-93,0 29-1,0-19-15,0-10 16,0 9-16,0 1 16,0 0-16,0 9 15,0-9-15,0-1 16,0 11-16,0-11 16,0 1-16,0-1 15,0 1-15,0 9 16,0-9-1,0 0 1,0-1 0</inkml:trace>
        </inkml:traceGroup>
      </inkml:traceGroup>
    </inkml:traceGroup>
    <inkml:traceGroup>
      <inkml:annotationXML>
        <emma:emma xmlns:emma="http://www.w3.org/2003/04/emma" version="1.0">
          <emma:interpretation id="{66E8F608-0EED-4D61-A365-364B75D74AED}" emma:medium="tactile" emma:mode="ink">
            <msink:context xmlns:msink="http://schemas.microsoft.com/ink/2010/main" type="paragraph" rotatedBoundingBox="19012,4685 22780,4711 22774,5552 19006,5526" alignmentLevel="1"/>
          </emma:interpretation>
        </emma:emma>
      </inkml:annotationXML>
      <inkml:traceGroup>
        <inkml:annotationXML>
          <emma:emma xmlns:emma="http://www.w3.org/2003/04/emma" version="1.0">
            <emma:interpretation id="{34A8D343-87B3-4DCB-9DDE-D598C66CF792}" emma:medium="tactile" emma:mode="ink">
              <msink:context xmlns:msink="http://schemas.microsoft.com/ink/2010/main" type="line" rotatedBoundingBox="19012,4685 22780,4711 22774,5552 19006,5526"/>
            </emma:interpretation>
          </emma:emma>
        </inkml:annotationXML>
        <inkml:traceGroup>
          <inkml:annotationXML>
            <emma:emma xmlns:emma="http://www.w3.org/2003/04/emma" version="1.0">
              <emma:interpretation id="{D1CC283E-58E1-4EE4-944E-218056359567}" emma:medium="tactile" emma:mode="ink">
                <msink:context xmlns:msink="http://schemas.microsoft.com/ink/2010/main" type="inkWord" rotatedBoundingBox="19012,4691 20084,4698 20078,5534 19006,5526"/>
              </emma:interpretation>
              <emma:one-of disjunction-type="recognition" id="oneOf1">
                <emma:interpretation id="interp1" emma:lang="" emma:confidence="1">
                  <emma:literal/>
                </emma:interpretation>
              </emma:one-of>
            </emma:emma>
          </inkml:annotationXML>
          <inkml:trace contextRef="#ctx0" brushRef="#br0" timeOffset="27477.4808">17273 452 0,'9'0'78,"11"0"-63,-10 0 1,9 0 0,21 0-1,-31 0 1,31 0-16,-21 0 16,11 0-1,9 0 1,-10 0-1,11 0 1,-11 0 0,0 0-1,-9 0 1,0 0 0,-1 0-1,1 0 1,0 0-1,-1 0 17,1 0-17,-10 0 32</inkml:trace>
          <inkml:trace contextRef="#ctx0" brushRef="#br0" timeOffset="26268.7387">17322 275 0,'39'0'140,"0"0"-124,-19 0 0,-1 0-16,99 0 46,-108 0-46,9 0 16,21 0 0,-11 0-1,0 0 1,-9 0 0,0 0-1,-1 0 1,1 0 15,-20 10 0</inkml:trace>
          <inkml:trace contextRef="#ctx0" brushRef="#br0" timeOffset="29704.6321">16821 99 0,'-19'0'109,"19"10"-93,-10-10-1,10 29 1,-49 59 31,49-68-32,0-10 1,0 9 0,-20-19-16,20 40 15,0-11 1,0 0-16,0 1 16,0-10-1,0-1 1,10-19-1,-10 20-15,20-1 16,-20 1 0,19-20-1,-19 20-15,20-20 16,-20 19 0,20 1-1,-1-20 16,-19 19-15,20-19 0,9 0-1,-9 0 17,0 0-17,-1 0 16,1 0-15,-1 0 15,1-9-15,19-40 46,-19 39-46,-20-10-16,19 1 16,-19-1-1,0 0 1,20 1 0,-20-1-1,0 0 1,0 1 15,0-1-15,0 1-1,0-11 1,0 11 0,0-1-1,0 0 1,0 1-1,0-1 17,0 1-1,0-1-15,-20 20-16,20-20 15,-19 20 16,19-19-31,0 9 32,-20 10-17,20-20 17,-19 20-17,-1 0 16,20-19-31,-20 19 32,1 0-17,19-20 1,-20 20 0,1 0-1,-1 0 1,20 10-1,-20-10-15,20 19 16,-29-19-16,9 30 16,1-10-1</inkml:trace>
          <inkml:trace contextRef="#ctx0" brushRef="#br0" timeOffset="31264.4546">16714-48 0,'9'-20'78,"11"20"-62,0 0-1,9 0 1,0 0-1,-9 0-15,0 0 16,9 0-16,-9 0 16,19 0-16,-29 0 15,19-19-15,-9 19 16,-10 0-16,29 0 16,-20 0-1,-9 0 16</inkml:trace>
          <inkml:trace contextRef="#ctx0" brushRef="#br0" timeOffset="32548.037">16763 746 0,'9'0'109,"11"0"-109,0 0 16,38 0 31,-18 0-32,-21 0-15,1 0 0,0 0 16,-1 0-16,1 0 15,-1 0-15,1 0 16,0 0-16,-11 0 16,11 0-1,0 0 1,-20-10 171</inkml:trace>
        </inkml:traceGroup>
        <inkml:traceGroup>
          <inkml:annotationXML>
            <emma:emma xmlns:emma="http://www.w3.org/2003/04/emma" version="1.0">
              <emma:interpretation id="{8B29D7DF-7FBE-401D-BC90-0D4BE99947F1}" emma:medium="tactile" emma:mode="ink">
                <msink:context xmlns:msink="http://schemas.microsoft.com/ink/2010/main" type="inkWord" rotatedBoundingBox="20965,4699 22780,4711 22774,5504 20959,5492"/>
              </emma:interpretation>
              <emma:one-of disjunction-type="recognition" id="oneOf2">
                <emma:interpretation id="interp2" emma:lang="" emma:confidence="1">
                  <emma:literal/>
                </emma:interpretation>
              </emma:one-of>
            </emma:emma>
          </inkml:annotationXML>
          <inkml:trace contextRef="#ctx0" brushRef="#br0" timeOffset="42201.375">19273 109 0,'0'10'47,"-19"-10"-31,19 19 0,-20 1-1,20 9 1,-20-29-16,20 30 15,0-11-15,-19 11 16,19-21-16,0 11 0,0 0 16,0 9-1,0 10 1,0-9 0,0-1-1,29-9 1,-29-1-1,20-19-15,-20 20 16,10-20 0,-10 20-1,19-20-15,-19 19 16,20-19 0,-1 0-1,1 0 16,-20 20-15,20-20-16,-1 0 31,1 0-15,9 0 15,-29-10-31,20 10 16,0 0-1,-20-20-15,19 20 16,-19-19-16,20 19 16,-20-20-1,19 1 1,-19-1 0,20 0-1,-20 1 1,20-1 15,-20 0-15,0 1 31,0-1-47,0 1 31,0-1-16,0 0 1,0 1 15,0 9-15,0-10 15,0 1-15,0-1 15,0 1-15,0-1 15,-10 20-31,10-20 16,-20 1 15,1-1 16,-1 20-32,20-20 1,-20 20-16,1 0 16,-1 0-1,0 0 16,1 0-15,-11 0 0</inkml:trace>
          <inkml:trace contextRef="#ctx0" brushRef="#br0" timeOffset="40316.6832">18665 256 0,'20'0'62,"-1"0"-46,1 0-16,0 0 16,-1 0-16,1 0 15,-1 0-15,1 0 16,0 0-16,-1 0 16,1 0-16,0 0 15,-11 0-15,11 0 16,0 0-16,-1 0 15,1 0-15,9 19 16,-9-19 0,-1 0-1,1 0 48</inkml:trace>
          <inkml:trace contextRef="#ctx0" brushRef="#br0" timeOffset="43444.7062">19352 69 0,'0'20'15,"-20"-20"17,0 0 46,1 0-31,19 20-32,-20-20 1,20 19-1,0 1 1,-19-20-16,19 20 0</inkml:trace>
          <inkml:trace contextRef="#ctx0" brushRef="#br0" timeOffset="44832.6305">19224-78 0,'39'10'109,"-19"-10"-93,0 0-16,-1 0 15,1 0-15,9 0 16,1 0-16,-11 0 15,1 0-15,0 0 16,9 0 0,10 0 31,-19 0-47,-20 20 15,19-20 16,-28 0 16</inkml:trace>
          <inkml:trace contextRef="#ctx0" brushRef="#br0" timeOffset="45973.4516">19244 678 0,'0'19'94,"10"-19"-78,19 0-1,20 0 1,-10 0-1,-19 0-15,-1 0 16,1 0-16,0 0 16,-1 0-16,1 0 15,0 20-15,-1-20 16,1 0-16,9 0 16,-9 0-1</inkml:trace>
          <inkml:trace contextRef="#ctx0" brushRef="#br0" timeOffset="46977.4563">19734 373 0,'59'0'125,"-39"0"-125,-1 0 16,1 0-16,-1 0 0,1 0 15,0 0-15,-1 0 16,1 0-16,9 0 16,1 0-1,-11 0 17,1 0 14</inkml:trace>
          <inkml:trace contextRef="#ctx0" brushRef="#br0" timeOffset="47961.2934">20215 138 0,'0'59'94,"0"-39"-94,0 19 15,0-10-15,0 1 16,0-1-16,0 0 15,0 11-15,0-11 16,0 1-16,0-1 16,0-9-16,0-1 15,0 1-15,0-1 16,0-28 93</inkml:trace>
          <inkml:trace contextRef="#ctx0" brushRef="#br0" timeOffset="48754.2558">20450 158 0,'0'10'94,"0"19"-79,0-9-15,0-1 16,0 1-16,0 9 16,0 1-16,0 9 15,0-10-15,-10 1 16,10-1-16,0-9 16,0-1-16,0 1 15,0 0-15,0-1 0,0 11 16,0-11 15</inkml:trace>
          <inkml:trace contextRef="#ctx0" brushRef="#br0" timeOffset="49414.6807">20205 373 0,'29'0'15,"1"0"1,-11 0 0,1 0-16,9 0 15,-9 0-15,0 0 16,-1 0-16,1 0 16,-10 0-16,29 0 15,-20 0 1</inkml:trace>
        </inkml:traceGroup>
      </inkml:traceGroup>
    </inkml:traceGroup>
  </inkml:traceGroup>
</inkml:ink>
</file>

<file path=ppt/ink/ink14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40:25.782"/>
    </inkml:context>
    <inkml:brush xml:id="br0">
      <inkml:brushProperty name="width" value="0.05292" units="cm"/>
      <inkml:brushProperty name="height" value="0.05292" units="cm"/>
      <inkml:brushProperty name="fitToCurve" value="1"/>
    </inkml:brush>
    <inkml:brush xml:id="br1">
      <inkml:brushProperty name="width" value="0.07" units="cm"/>
      <inkml:brushProperty name="height" value="0.07" units="cm"/>
      <inkml:brushProperty name="color" value="#3165BB"/>
      <inkml:brushProperty name="fitToCurve" value="1"/>
    </inkml:brush>
  </inkml:definitions>
  <inkml:trace contextRef="#ctx0" brushRef="#br0">0 0 0,'10'0'31,"19"0"-31,1 0 16,-11 0 0,11 0-1,9 0 1,-9 0 0,-1 0-1,0 0 1,-9 0-1,0 0 1</inkml:trace>
  <inkml:trace contextRef="#ctx0" brushRef="#br0" timeOffset="-14129.6527">294-981 0,'0'20'16,"10"-20"77,10 0-77,-1 0-16,1 0 16,0 0-1,-1 0 1,-19-10-1,20 10-15,0 0 16,-1 0 0,-9 0-1,10 0 1,19 0 0,-20 0 15,-9 0-16,10 0 32,-1 0 0,1 0 156</inkml:trace>
  <inkml:trace contextRef="#ctx0" brushRef="#br0" timeOffset="1434.3263">608-98 0,'0'10'16,"-10"9"15,-9 1-15,-1 19-1,-19-10 1,39-9-16,-29 0 15,29-1-15,-30 1 16,30-1-16,-19 1 16,-11 10-1</inkml:trace>
  <inkml:trace contextRef="#ctx0" brushRef="#br0" timeOffset="1942.3773">402-59 0,'10'10'47,"10"-10"-32,-20 19-15,29-19 16,-29 30-16,30-30 15,-11 39-15,20-10 16,-9 1 0,-1 9-1,-9-19 1,-1-20 0,-19 19-1</inkml:trace>
  <inkml:trace contextRef="#ctx0" brushRef="#br0" timeOffset="580.2651">157-118 0,'0'10'31,"0"19"0,0 1-15,0 156 78</inkml:trace>
  <inkml:trace contextRef="#ctx0" brushRef="#br0" timeOffset="57245.8528">177 1275 0,'10'0'156,"-10"-30"-156,19 30 16,-19-19-16,20 19 15,-20-10-15,19 10 16,-19-20-16,10 20 0,-10-19 16,39 19-16,-39-30 15,30 30-15,-30-39 16,29 39-16,-29-29 16,30 29-16,-30-30 15,19 30-15,-19-19 16,118-80 78,-118 80-94,20 19 15,-20-10 1,19 10-1,-19-20 1,20 20 47,-20-19-63,0 29 62,-10-10-46,10 19-16,-20-19 15,20 10-15</inkml:trace>
  <inkml:trace contextRef="#ctx0" brushRef="#br0" timeOffset="55974.3526">236 882 0,'9'0'62,"-9"10"-62,30 10 16,-11-1 15,1 1-15,0 0-1,9 19 1,-9-10 0,-1-9-1,1 0-15,0 9 31,-1-9-15,11-1 0,-21-19-16,-9 30 15,20-30-15,-20 19 16,20-19-16,-20 20 16,19-20-1,-19 19 1,20-19 31,-20 20-16</inkml:trace>
  <inkml:trace contextRef="#ctx0" brushRef="#br1" timeOffset="740893.5599">868 2054 0,'-22'0'31,"22"-22"16,0 0-32,11 22 1,-11-22 0,22 22-16,-22-22 15,33 22-15,0-22 16,12 22 0,-34 0-1,22 11 1,-11 11-1,-22 11 1,22-33 0,-22 33-16,0 12 15,0-12 1,0 0 0,0 0-1,0-11-15,0 0 16,-22 0-16,22 0 15,-22 0-15,22 0 16,-33 1-16,33-1 16,-34-22-16,34 44 15,-33-44-15,33 11 16,-44-11-16,44 22 16,-33-22-16,33 22 15,-22-22-15,22 22 31,-22-22-31,22-11 79,0-11-64,11 22 1,-11-22-1,22 22-15,0 0 16,0 0 0,0 0-1,0 0 1,0 0 0,1 0-1,-23 11-15,22-11 16,0 0-1,-22 22-15,11-22 16,11 0 0,0 0 15,-22-11-15</inkml:trace>
  <inkml:trace contextRef="#ctx0" brushRef="#br1" timeOffset="742124.138">1177 1822 0,'-22'-22'63,"22"33"-16,22 34-32,-22-12 1,22-11 0,-22 0-16,0 0 15,22 0-15,-22 0 16,0 0-16,0 0 16,0 0-16,23 1 0,-23-1 15,0 0 1,0-11-16,0 11 15,0 0-15,0 11 0,0-11 16,0 22-16,0-22 16,0-11-16,0 12 15,0-1-15,-11 0 16,11 0-16,0 0 16,-23 0-16,23 0 15,0 0-15,-22 0 16,22 0-16,-33 0 15,11 23 1,0-23 0,22 0-1,-66 44 63</inkml:trace>
</inkml:ink>
</file>

<file path=ppt/ink/ink14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42:24.273"/>
    </inkml:context>
    <inkml:brush xml:id="br0">
      <inkml:brushProperty name="width" value="0.05292" units="cm"/>
      <inkml:brushProperty name="height" value="0.05292" units="cm"/>
      <inkml:brushProperty name="fitToCurve" value="1"/>
    </inkml:brush>
  </inkml:definitions>
  <inkml:trace contextRef="#ctx0" brushRef="#br0">19 167 0,'-19'0'0,"48"0"110,-29 20-95,20-20-15,9 0 16,20 0 0,-29 0-1,0 0-15,-1 0 16,-9 0-16,10 0 0,-1 0 16,20 0-16,-29 0 15,30 0 1,-21 0-1,20 0-15,-19 0 16,19 0 0,-19 0-16,19 0 15,-29 0 1,9 0-16,21 0 16,-11 0-1,1 0 1,-11 0-1,1 0-15,19 0 16,-19 0-16,-1 0 16,-9 0-1,10 0-15,-1 0 16,1 0-16,-1 0 0,1 0 16,0 0-1,-1 0-15,11 0 0,-11 0 16,1 0-16,0 0 15,-1 0-15,1 0 16,-1 0-16,1 0 16,-10 0-16,9 0 0,1 0 15,0-10 1,19 10-16,-19 0 16,-1 0-16,1 0 15,-1 0-15,1 0 16,0-20-16,9 20 15,0 0-15,-9 0 16,19 0-16,-9 0 16,-11 0-16,1 0 15,0-29-15,-1 29 16,1 0-16,-10 0 16,9 0-16,1 0 15,-1 0-15,1-20 0,0 20 16,-1 0-1,1 0-15,-1 0 0,1 0 16,0 0-16,-1 0 16,1 0-16,0 0 15,-1 0-15,-9 0 16,19-19-16,-9 19 16,9 0-16,-9 0 15,9 0-15,1 0 16,-1 0-16,1 0 15,-1-20-15,-9 20 16,-10 0-16,9 0 16,1 0-16,-1 0 15,1 0-15,0 0 0,-1 0 16,1 0-16,-1 0 16,1 0-16,0 0 15,-1 0-15,1 0 16,-10 0-16,29 0 15,-10-20-15,-9 20 16,9 0-16,1 0 16,9 0-16,-29 0 15,9 0-15,1 0 16,0 0-16,-1 0 16,1 0-16,9 0 15,1 0-15,-11 0 16,1 0-16,0 0 0,-1 0 15,1 0-15,-1 0 16,1 0-16,0-19 16,-1 19-16,1 0 15,0 0-15,-1 0 16,11 0 0,-1 0-1,0 0 1,11 0-1,-31 0 1,11 0 0,0 0-1,-1 0 17,21-30-17,-70 30 63,10 0-78</inkml:trace>
</inkml:ink>
</file>

<file path=ppt/ink/ink14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52:42.635"/>
    </inkml:context>
    <inkml:brush xml:id="br0">
      <inkml:brushProperty name="width" value="0.07" units="cm"/>
      <inkml:brushProperty name="height" value="0.07" units="cm"/>
      <inkml:brushProperty name="color" value="#3165BB"/>
      <inkml:brushProperty name="fitToCurve" value="1"/>
    </inkml:brush>
  </inkml:definitions>
  <inkml:trace contextRef="#ctx0" brushRef="#br0">0 354 0,'11'0'63,"11"0"-47,-22-11-1,34 11-15,-34-22 16,33 22-16,0-22 15,-22 22-15,-11-45 16,44 23-16,-44 0 16,33 0-16,-11-11 15,-22-11 1,22 44 0,-22-33-16,0 11 15,0-1 1,0 1-1,0 11 17,-11 56 77,11-23-109,0 0 16,0 0-16,0 0 15,0-11-15,0 11 0,0 0 16,0 0-16,0 11 16,0 11-16,0-21 15,0-12-15,0 11 16,0 0-16,0 0 15,0 0-15,0 0 16,0 0-16,0 0 16,0 11-1,0-11 1</inkml:trace>
  <inkml:trace contextRef="#ctx0" brushRef="#br0" timeOffset="1363.4477">354-187 0,'11'22'93,"11"-22"-77,-22 33 0,11-33-16,-11 33 15,22-33-15,-22 33 16,33 0-16,-33-11 15,22 0-15,-22 0 16,0-10-16,22 21 16,-22-11-16,0 11 0,0-11 15,22 0-15,-22 0 16,0 0-16,0 11 16,0-11-16,0 1 15,0-1-15,0 0 16,0 11-16,0-11 15,0 0 1,-132 188 93,110-188-109,0 0 16,0 0 15,-1-22-15,23 22 0</inkml:trace>
</inkml:ink>
</file>

<file path=ppt/ink/ink14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40:14.456"/>
    </inkml:context>
    <inkml:brush xml:id="br0">
      <inkml:brushProperty name="width" value="0.05292" units="cm"/>
      <inkml:brushProperty name="height" value="0.05292" units="cm"/>
      <inkml:brushProperty name="fitToCurve" value="1"/>
    </inkml:brush>
  </inkml:definitions>
  <inkml:trace contextRef="#ctx0" brushRef="#br0">202 0 0,'19'0'0,"-28"0"141,-11 0-126,0 0 1,-9 0 0,9 0-1,-19 30 1,20-30-16,-1 0 15,10 0 1,10 20 0,-19-20-1,19 19 173,0-9-173,0 10 1,0 19 0,0-20-1,0-9-15,0 10 16,0-1-16,0 1 16,0 0-16,0-1 15,0 1-15,0-1 16,0 1-16,0 0 15,0 9-15,0-9 32,0 9-32,0-9 15,0-1 1,0 1 0,0 0-1,0-1 16,0 1 48,0-10-48,0 9 16,0 1 15,9-20 32,1 0-63,-10-10-15,20 10-1,-1 0 1,1 0 0,0 0-1,-1 0 1,1 0 0,-20-20 15</inkml:trace>
  <inkml:trace contextRef="#ctx0" brushRef="#br0" timeOffset="883.3509">221 89 0,'0'10'62,"0"19"-46,0 10-16,0-19 16,10-1-16,-10 1 15,0 9-15,0-9 16,0 9-16,0-9 15,0 0-15,0-1 16,0 1-16,0 9 16,20-29-1,-20 20-15,0-30 63</inkml:trace>
  <inkml:trace contextRef="#ctx0" brushRef="#br0" timeOffset="1408.0221">369 50 0,'19'9'62,"-19"11"-62,0 19 16,0-19-1,0-1 1,0 11-16,0-1 0,0 10 16,0-9-16,0-1 15,0 1-15,0-11 16,0 1-16,0 0 16,0 9-1,0-9 1,0-30 15</inkml:trace>
  <inkml:trace contextRef="#ctx0" brushRef="#br0" timeOffset="1912.2231">241 295 0,'10'0'31,"29"-20"-15,-29 20-16,10 0 15,-1 0-15,1 0 16,-20-20-16,29 20 15,-9 0 1</inkml:trace>
  <inkml:trace contextRef="#ctx0" brushRef="#br0" timeOffset="3343.5735">486 383 0,'0'-20'109,"10"20"-93,10 0 0,-11 0-1,11 0 1,0 0 0,-1 0-1,-19 10 1,20-10-16,-20 20 0,0-10 31,0 9-31,0 1 16,-20-20-1,20 19-15,-19-19 16,-1 0 0,0 0-1,30 0 110,10 0-94,0 0 1,-1 0-17,-19 20 1,20-20 0,-20 20-16,19-1 31,-19 1-16,0-1 1,-9 1 0,-11 0 15,-19-20-15,9 0-1,11 0-15,-11 0 16,11 0-1,-1-10 1,0-10 15</inkml:trace>
  <inkml:trace contextRef="#ctx0" brushRef="#br0" timeOffset="4701.3569">761 148 0,'-20'9'62,"20"11"-46,-19 0-1,19-1 1,0 11 0,0-1-1,0 0 1,0 11-1,0-11 1,9-29 0,-9 20-16,20-1 15,-20 1 1,20-20-16,-20 20 16,19-20-1,-19 19-15,20-19 16,-20 20-1,19-20 1,11 0 0,-30 10-1,20-10 1,-1 0 0,1 0-1,-1-10 1,1-10 15,0 1-15,19-79 77,-39 68-93,0 10 16,0 1 0,0-1-1,0 10 1,0-9 15,-10 19-31,10-20 16,-20 1 15,1-11-15,-1 11 15,1 19-15,19-20-1,-20 20 1,0 0-1,-9 0 1,-1 0 0,1 29-1,19-29-15,-19 30 16</inkml:trace>
  <inkml:trace contextRef="#ctx0" brushRef="#br0" timeOffset="5555.9573">1045 138 0,'10'0'63,"19"0"-48,1 0 1,9 0 0,-19 0-1,-1 0 1</inkml:trace>
  <inkml:trace contextRef="#ctx0" brushRef="#br0" timeOffset="6039.3626">1143 50 0,'0'9'47,"0"21"-32,0-1 1,0-9 0,0-1-16,0 1 15,0 9 1,0-9-16,0 0 15</inkml:trace>
  <inkml:trace contextRef="#ctx0" brushRef="#br0" timeOffset="7422.9715">1212 30 0,'10'0'94,"0"0"-79,9 0 1,1 0 0,-1 0-1,1 0 1,0 0 15,-1 39 125,-19 0-156,0-9 16,0-11-16,0 1 16,0 0-16,0-11 15,0 31-15,0-11 16,0 0-16,0 1 16,0-1-16,0-9 15,0 0-15,0-1 16,0 11-1,0-11 1,0 1 0,0-1-1,0 1 17,0 0-1,-10-20 125,-9 0-156,-1 0 31,-48-10 32,48 10-63</inkml:trace>
  <inkml:trace contextRef="#ctx0" brushRef="#br0" timeOffset="8624.58">1467 403 0,'0'9'93,"0"11"-77,0 9 0,0 11-1,10-40-15,-10 29 16,19-29-16,-19 20 0,20-20 15,-20 19 1,20-19 0,-20-10 46,19-29-46,-19 20-1,0-11 1,0 1 0,0 9-1,0 1 1,39 146 187,-19-127-203,-20 20 16,20-20-1,-20-10 17,19 10-17,-19-20-15,0-9 16,0-10-1,0 29 1,0-10 15,0 1-15,20 19 15,-20-20-31</inkml:trace>
</inkml:ink>
</file>

<file path=ppt/ink/ink14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41:57.439"/>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Property name="color" value="#ED1C24"/>
      <inkml:brushProperty name="fitToCurve" value="1"/>
    </inkml:brush>
  </inkml:definitions>
  <inkml:trace contextRef="#ctx0" brushRef="#br0">3604 971 0,'0'40'16,"0"-21"-1,0 1 1,0-10-16,0 9 0,0 20 16,0-9-16,0 9 15,0 10-15,0-19 16,20-1-16,-20 0 16,0 20-16,0-9 15,0 9-15,0-10 16,29 10-16,-29-20 15,0 11-15,0-21 16,0-9-16,0 10 16,0-30 46</inkml:trace>
  <inkml:trace contextRef="#ctx0" brushRef="#br0" timeOffset="839.2313">3653 1403 0,'0'-20'63,"10"-19"-47,-10 29-16,40-19 15,-21-1-15,1 1 16,19-10-16,-10 9 15,11-9-15,-11 10 16,-9-11-16,-1 21 16,11-1-16,-11 1 0,1-1 15,0 0-15,9-9 16,-9 29 0,-20-20-1,19 20 1</inkml:trace>
  <inkml:trace contextRef="#ctx0" brushRef="#br0" timeOffset="1410.1353">3879 1207 0,'0'19'62,"10"-19"-62,-10 20 16,29 29 0,-29-29-16,0-1 15,30 1-15,-30-1 16,19 11-16,-19-1 0,30 11 15,-30-21-15,19 1 16,-19-1-16,20 1 16,-20 9-1,20-29-15,-20 20 16</inkml:trace>
  <inkml:trace contextRef="#ctx0" brushRef="#br0" timeOffset="2595.9307">4163 1589 0,'0'20'16,"0"-1"0,0 1-1,10 0 1,-10-1 0,20-19-16,-20 20 15,19-20-15,1 0 16,0 19-1,-1-19 1,1 0 0,-20-9-1,20 9-15,-20-20 16,19 0 0,-19 1-16,0-1 31,0 1-31,0-1 15,0 0 1,-10 1 31,-117 19 31,107 29-62,20 1-1,0-11-15</inkml:trace>
  <inkml:trace contextRef="#ctx0" brushRef="#br0" timeOffset="3000.4379">4320 1658 0,'20'19'46,"-20"11"-14,20-11-17,-20 1 1,19-20-16,1 0 31</inkml:trace>
  <inkml:trace contextRef="#ctx0" brushRef="#br0" timeOffset="3504.5566">4634 1256 0,'20'0'47,"-1"0"-47,1 0 16,0 0-16,-1 0 15,1 0-15,9-20 16,-9 20 0</inkml:trace>
  <inkml:trace contextRef="#ctx0" brushRef="#br0" timeOffset="3765.0729">4673 1344 0,'20'0'32,"19"0"-17,-9 0 1,-1 0 0,1 0-1</inkml:trace>
  <inkml:trace contextRef="#ctx0" brushRef="#br0" timeOffset="5277.4316">5399 550 0,'-19'0'78,"-11"0"-63,10 0-15,1 19 16,-1-19-16,1 0 16,-1 0-16,0 0 15,20 20-15,-29-20 16,0 0-16,-1 0 15,30 10 1,0 9 31,0 1-16,0 0-15,0-1 15,0 1-15,0 9-1,0 20-15,0-29 16,0-1-16,0 1 16,0-10-16,0 9 15,0 21-15,0-11 16,0 1-16,0-11 15,0 11-15,0-11 16,0 1-16,0-1 16,0 129 93,10-148-78,10 0 32,-1 0-32,-9 0-15,29 0-16,-9-20 31,-1 20-31,-29-20 16,20 20-16,-1 0 15</inkml:trace>
  <inkml:trace contextRef="#ctx0" brushRef="#br0" timeOffset="10953.399">5448 726 0,'0'10'63,"0"10"-48,0-1 1,0 1 0,0 19-1,0-19 1,0-1-16,0 1 15,0 0-15,0 9 16,0 10 0,20-39-16,-20 30 15,0-11 1</inkml:trace>
  <inkml:trace contextRef="#ctx0" brushRef="#br0" timeOffset="11475.8954">5360 1069 0,'10'0'63,"9"0"-32,1 0-15,9 0-1,-9-19-15,9 19 16,-9 0 0,-20-20-1,20 20 32</inkml:trace>
  <inkml:trace contextRef="#ctx0" brushRef="#br0" timeOffset="11999.9098">5380 736 0,'19'0'78,"99"-20"1</inkml:trace>
  <inkml:trace contextRef="#ctx0" brushRef="#br0" timeOffset="13489.3488">5752 707 0,'-19'0'0,"-1"9"62,20 11-46,-20 0 0,20 9-1,0 10 1,0-9-1,0-1 1,0 1 0,0-1-1,10 10 1,-10-19 0,20-20-16,-20 19 15,19-19 1,1 20-1,0-20 17,-1 0-17,1 0 1,-10 0 0,9 0-1,1 0 1,-20-10-16,98-157 172,-98 148-157,0-1 1,0 1 0,0 9-1,0-10 16,-10 20-31,10-19 16,0-1 0,-19 20-1,19-20-15,0 1 32,-20 19-17,20-20 1,-20 20-16,20-19 15,-19 19 17,19-20-32,-20 20 15,0-20 17,1 20-17,-1 0 1,-19 10-1,-30 98 17</inkml:trace>
  <inkml:trace contextRef="#ctx0" brushRef="#br0" timeOffset="14639.4627">6076 913 0,'0'9'47,"0"11"-16,-10-20-31,10 20 15,-29-20 1,29 19-16,-20-19 16,20 20-16,-20-1 15,20 1 1,0 0 0,-19-20-16,19 19 31,78 1 63,-29-20-79,-49-10 1,30 10-16,-11 0 15,1 0 17</inkml:trace>
  <inkml:trace contextRef="#ctx0" brushRef="#br0" timeOffset="15071.1414">6125 952 0,'0'157'94,"0"-128"-78,0-9-1</inkml:trace>
  <inkml:trace contextRef="#ctx0" brushRef="#br0" timeOffset="15793.2713">6135 618 0,'19'0'94,"20"0"-94,-9 0 31,-10 0-31</inkml:trace>
  <inkml:trace contextRef="#ctx0" brushRef="#br0" timeOffset="16979.398">6301 452 0,'10'0'46,"10"0"-30,9 0 0,-9 0-1,-1 0 1,-19 9 0,20-9-1,0 20 32,-20 186 47,0-186-94,0-11 15,0 31-15,0-11 16,0 0-16,0 1 16,0-11-16,0 1 15,0 0-15,0-1 16,0 1-16,0 0 16,0-1-16,0 1 0,0-1 15,19-19-15,-19 30 16,0-11-1,0 1 32,-10-20 94,-19 0-125,9 0-1,1 0 1,-1 0-1,1 0 17</inkml:trace>
  <inkml:trace contextRef="#ctx0" brushRef="#br0" timeOffset="18150.5998">6792 481 0,'-79'0'141,"60"0"-141,19 10 16,-10-10-1,10 19 32,0 1-16,-30 0-15,30-1-16,0 11 16,0-11-1,0 1-15,0 0 16,20-1-16,-20 1 15,0 9-15,0-9 16,0-1-16,0 11 16,0 9-16,0-19 15,0 9-15,0 1 16,0-11-16,0 1 16,0-1-16,0 1 15,0 9 1,0-9-1,0 0 1,0-1 78,10-19-79,9 0 17,1 0-1,0 0-31,-1 0 16,1 0-1,0 0 1</inkml:trace>
  <inkml:trace contextRef="#ctx0" brushRef="#br0" timeOffset="18846.3167">6870 618 0,'0'10'32,"0"29"-17,0-19 1,10 0-16,-10-1 16,0 11-16,0-11 15,0 11-15,0-1 16,0 0-16,0-9 15,0 0-15,0-1 16,20-19 15,-20-9-15</inkml:trace>
  <inkml:trace contextRef="#ctx0" brushRef="#br0" timeOffset="19716.2536">6890 785 0,'10'0'47,"9"-20"-31,11 20-1,-11 0 1,1 0-16,-1 0 16,1-19-16,0 19 15,9 0 1</inkml:trace>
  <inkml:trace contextRef="#ctx0" brushRef="#br0" timeOffset="19325.433">7037 550 0,'0'9'16,"0"11"-1,0 19 1,0-29-16,19 20 15,-19-11-15,0-9 16,0 10-16,0 19 16,0-10-16,0 1 15,0-11-15,0 1 0,0-1 16,0 1 0,0 10-16,0-11 15</inkml:trace>
  <inkml:trace contextRef="#ctx0" brushRef="#br0" timeOffset="20757.3114">7194 844 0,'10'0'125,"9"-30"-109,1 30-1,-1 0 1,-19 10-1,0 10 1,0-1 0,0 1-1,-9-20-15,9 20 16,-20-20-16,10 0 16,10 19-1,-19-19-15,77 0 172,-38 20-156,-20 0-1,0-1 1,0 1 0,0-1-1,-39 1 16,0-20-15,-1 0 0,11 0-1,9 0 1</inkml:trace>
  <inkml:trace contextRef="#ctx0" brushRef="#br0" timeOffset="22040.8705">7351 658 0,'0'9'31,"0"21"-15,0-1-1,0-9-15,0-1 16,0 1-16,0 9 15,0-9 1,10-20-16,-10 20 16,29-1-1,-9-19 1,-20 20-16,19-20 16,11 0-1,-30 20-15,19-20 16,1 0-1,-1 0 1,1 0 0,0 0-1,-1-10 1,1-10 0,-1 0-1,11-9 1,-30 19-1,20-19 1,-20-1 0,19 30-1,-19-29-15,0 9 16,0 1 0,0-1-1,0 1 1,0-1-1,0 0 1,0 11 0,-10 9-16,10-20 15,-19 20 1,19-20 0,-20 20-16,20-19 15,-20 19 1,1-20-1,-1 20 17,1-20-17,-1 20-15,0 0 16,1 0 0,-11 0-1,1 0 1,0 30-1,9-30 1,20 10 0,-10-10-16,-29 147 62</inkml:trace>
  <inkml:trace contextRef="#ctx0" brushRef="#br0" timeOffset="22751.1974">7733 559 0,'10'-19'63,"29"19"-48,-9 0 1,9 0 0,-20 0-16,11 0 15,-10 0 1</inkml:trace>
  <inkml:trace contextRef="#ctx0" brushRef="#br0" timeOffset="23171.3536">7841 432 0,'0'20'47,"0"19"-32,0-20 1,0 11-16,0-11 16,0 1-16,0 0 15,0 9-15,0-9 31,10-20-31</inkml:trace>
  <inkml:trace contextRef="#ctx0" brushRef="#br0" timeOffset="24387.1684">7929 383 0,'10'0'78,"10"0"-62,-1 0 0,1 10-1,0-10 16,-20 19 1,0 11-1,0-1-15,0-9-16,0-1 15,0 1-15,0 0 0,0-1 16,0 11-1,0-1-15,0 1 0,0-1 16,0 10-16,0-9 16,0 58-1,0 49 63,0-117-62,0-1 31,-10-19-31,-10 0 124,1 0-109,19-9-15,-20 9-16,0 0 16,1 0-1,-1 0 17</inkml:trace>
  <inkml:trace contextRef="#ctx0" brushRef="#br0" timeOffset="28766.2155">5958 1540 0,'-10'0'31,"-9"0"0,-1 0 1,0 0-17,1 0 1,-1 0 15,1 0-15,-1 0-1,10 0 1,10 10 0,-19-10 15,19 20 0,0-1-15,0 11-1,0 19 1,0-30-16,0 1 16,0-1-16,0 11 15,9-10-15,-9 9 16,0-9-16,0 9 16,0 0-16,0 11 15,0-21-15,0-9 16,0 10-16,0 29 15,0-30-15,0 11 16,0-11 0,0 1-1,0 0 1,0-1 31,0 1 0,20-20 46,0 0-77,9 0 0,0 0-1,-9 0 1,0 0 0,-20-10 15,19 10-31</inkml:trace>
  <inkml:trace contextRef="#ctx0" brushRef="#br0" timeOffset="29504.4057">6066 1707 0,'0'88'79,"0"-68"-79,10-1 15,-10 11-15,0-11 0,0 1 16,0 0-16,0-1 15,19 1-15,-19 9 16,0-9 15,20-20 16</inkml:trace>
  <inkml:trace contextRef="#ctx0" brushRef="#br0" timeOffset="30027.9338">6233 1668 0,'0'19'47,"0"11"-32,19-11 1,-19 1-16,0 0 16,0-1-1,0 1-15,0 9 0,0-9 16,0-1-16,0 1 15,0 0-15,0-1 0,30 1 16,-30-1-16,0 11 16,0-10 15</inkml:trace>
  <inkml:trace contextRef="#ctx0" brushRef="#br0" timeOffset="30440.6979">6095 1923 0,'10'0'62,"29"0"-62,-29 0 16,20-20-1,-11 20-15,-9 0 16,20-20-16,-21 20 16</inkml:trace>
  <inkml:trace contextRef="#ctx0" brushRef="#br0" timeOffset="32095.4144">6429 1658 0,'10'0'47,"9"0"-32,11 0 1,-1-20-1,-9 20 1,-1 0 0</inkml:trace>
  <inkml:trace contextRef="#ctx0" brushRef="#br0" timeOffset="31121.9245">6507 1658 0,'0'49'47,"0"-30"-47,0 1 16,0 0-16,0-1 15,0 1-15,10 0 16,-10-1-16,0 1 16,0-10-16,0 9 15,0 1-15,0 9 16,0-9 0,0-1 15,0 1-16</inkml:trace>
  <inkml:trace contextRef="#ctx0" brushRef="#br0" timeOffset="31465.462">6478 2040 0,'10'0'78,"0"0"-63,19-9-15,-9 9 16,-20-20 0,9 20-1,-9-20-15</inkml:trace>
  <inkml:trace contextRef="#ctx0" brushRef="#br0" timeOffset="33524.1035">6713 1638 0,'0'10'32,"0"10"-1,0 68 0,30 69 63,-30-138-78,9-19-16,21 20 31,-10-20-31,-1 29 15,1-29 1,-10 0 0,9 0-1,1 0 1,-1 0 0,-19-9-1,20 9-15,-20-40 16,20 40-1,-20-9-15,19-21 16,-19 11 0,0 9-1,0-10 1,20 20 0,-20-19-16,0-1 31,0 0-31,0 1 15,0-11 1,0 11 0,0-1-1,-10 0 17,-10 1-1,20-1-16,-19 20-15,19-19 16,-20 19 0,1 0-1,19-20 1,-20 20-16,0 0 31,11 0 0,-11 0-15,0 0 0,1 0-16,-1 0 31,0 10-31,20 9 16,-19-19-1,19 20-15,-20 9 16</inkml:trace>
  <inkml:trace contextRef="#ctx0" brushRef="#br0" timeOffset="34760.7914">7135 1844 0,'0'10'110,"-10"-10"-95,10 20-15,0-1 16,-19-19-1,19 30-15,0-11 0,0 11 16,-10-30 0,10 19-16,0 1 31,19-20 94,21 0-109,-11 0-1,-9 0 1,-1 0-16,11-20 15,-11 20 1,1 0 31</inkml:trace>
  <inkml:trace contextRef="#ctx0" brushRef="#br0" timeOffset="35255.8041">7164 1864 0,'0'10'47,"0"19"-31,0 20-1,0-29 1,20-1-16,-20 1 15,0 0-15,0 9 16,0-9 0,10-20-1</inkml:trace>
  <inkml:trace contextRef="#ctx0" brushRef="#br0" timeOffset="36769.8812">7155 1501 0,'9'0'47,"21"0"-31,-1 0-1,20 0 1,-49-20-16,59 20 31,-20 0 79,-39 10-64,0 10-30,0-1 0,0 11-1,0-1 1,0-9 0,0-1-16,20 1 15,-20 0-15,0 9 16,0 10-16,0-9 0,0-1 15,20-9-15,-20-1 16,0 11 0,0 9-1,19-19 1,-19-1 15,-10-19 188,1 0-188,-11 0-15,0 0-1,1 0 17,19 10 15,10-10-16</inkml:trace>
  <inkml:trace contextRef="#ctx0" brushRef="#br0" timeOffset="-88490.055">280 1373 0,'10'0'94,"10"0"-94,-1 0 15,1 0-15,0 0 16,-1 0-16,1 0 15,-10 0-15,9 0 16,1 0-16,-1 0 16,1 0-16,0 0 15,-20-9 32</inkml:trace>
  <inkml:trace contextRef="#ctx0" brushRef="#br0" timeOffset="-87955.6813">388 1236 0,'0'10'31,"0"10"-15,0-1-16,10 20 15,-10-19 1,0 0-16,0-1 16,0 1-16,0-1 15,0 1-15,0 0 16,20-1 31</inkml:trace>
  <inkml:trace contextRef="#ctx0" brushRef="#br0" timeOffset="-86698.4971">663 1226 0,'0'30'62,"19"-30"-46,-19 29-16,20-29 15,-20 30-15,29-30 16,-29 29-16,30-29 16,-30 29-16,39-29 0,-39 20 15,29-20 1,-29 20-16,30-20 0,-30 19 16,20-19-16,-20 20 15,19-20 16</inkml:trace>
  <inkml:trace contextRef="#ctx0" brushRef="#br0" timeOffset="-87243.4458">869 1256 0,'0'10'78,"-10"-10"-78,10 19 16,-20-19-16,20 30 16,-29-11-16,29 1 15,-39-1-15,19 11 16,0-11-16,-9 1 15,29 10 1,-20-30-16,20 19 16,0-29 46</inkml:trace>
  <inkml:trace contextRef="#ctx0" brushRef="#br1" timeOffset="-56472.465">1183 1815 0,'0'-20'63,"9"1"-48,-9-1 16,20 20-15,-20-20 0,20 20-16,-1-19 31,1 19-15,-1 0 15,1 0-16,0 0 1,-1 9 0,-19 11-1,20-20 1,-20 30 0,0-11-16,0 20 15,0-29 1,-10-10-1,10 20-15,-20-20 16,20 19 0,-19-19-1,19 20-15,-20 0 32,20-1 14,-19 20-30</inkml:trace>
  <inkml:trace contextRef="#ctx0" brushRef="#br1" timeOffset="-55711.0178">1290 2089 0,'20'0'47,"0"20"-16,-50-30 110,11 10 15,19 10-140,9-20 30</inkml:trace>
  <inkml:trace contextRef="#ctx0" brushRef="#br0" timeOffset="-82256.4221">-504 2148 0,'0'10'47,"-10"-10"-16,-10 0 16,1 0-32,-1 0 1,20 20 0,-20-20-1,1 0 16,-1 0-15,10 0 15,-19 19 141,29 1-156,0-1-1,0 11 1,0-1 0,0 1-1,-20-11-15,20 1 16,0 0-16,0 29 16,0-30-1,-19 20-15,19-19 16,0 0-1,0 9-15,0-9 32,0-1-17,0 1-15,0 0 32,0-1-1,0 1 0,10-20 188,9 0-172,1 0-32,-1 0 1,-9 0 0,10 0-1,-20-10-15,19 10 16,1 0-1</inkml:trace>
  <inkml:trace contextRef="#ctx0" brushRef="#br0" timeOffset="-80939.4867">-387 2276 0,'0'9'63,"20"11"-47,-20 10-1,0-11 1,0 1-16,0-1 15,0 1-15,0 0 0,0-1 16,0 1 0,0-1-16,0-9 0,0 10 15,0-1-15,0 1 16,0 0 0,0-30 62</inkml:trace>
  <inkml:trace contextRef="#ctx0" brushRef="#br0" timeOffset="-80486.1845">-504 2423 0,'10'0'63,"19"0"-48,-9 0-15,-1 0 16,1 0 0,-10 0-16,19-20 0,-9 20 15,-11 0 1</inkml:trace>
  <inkml:trace contextRef="#ctx0" brushRef="#br0" timeOffset="-81496.8544">-514 2305 0,'0'10'94,"0"19"-79,0-9 1,0 0-16,0-1 0,0-9 16,0 10-16,0-1 15,0 1-15,0-1 16,0 11-1,0 9 1,0-29 0</inkml:trace>
  <inkml:trace contextRef="#ctx0" brushRef="#br0" timeOffset="-79098.5869">-269 2511 0,'0'-10'47,"59"-9"47,-59 28-78,20-9-16,-20 20 15,0 0 1,-10-1 0,-10 1-1,-9-20 1,29 20-16,-20-20 15,0 0 1,30 0 62,-10-10-78,20 10 16,0 0-1,-1 0 17,1 0-1,-20 10-15,19-10-16,-19 19 31,0 1 0,0-1 16,0 1-31,-9-20-1,-11 0 1,0 20-1,1-20 1,-1 0 0,0 0-1,1 0 17,19-10-17</inkml:trace>
  <inkml:trace contextRef="#ctx0" brushRef="#br0" timeOffset="-77799.2187">-122 2344 0,'0'108'141,"0"-88"-141,10-1 16,-10 1-1,20-20 1,-20 20-1,19-20 1,-19 19-16,20-19 16,-1 0-1,-9 0 17,10 0-17,0 0 16,-1-10-15,-19-9 15,20 19-31,-20-20 16,19 20 0,-19-19-16,0-1 31,0 0-16,0 1 1,0-1 0,0 1-1,0-1 1,-9-49 78,-11 69-79,20-19 1,-10 19 0,10-20-1,-19 20-15,-1 0 31,0 0 1,1 0-17,-1 0 1,0 0 15,20 10-31,-19 9 16,19 1-1,-20-20 1,20 30-16,0-1 16</inkml:trace>
  <inkml:trace contextRef="#ctx0" brushRef="#br0" timeOffset="-76537.6649">133 2158 0,'0'10'63,"0"19"-48,10 1 1,-10 58 46</inkml:trace>
  <inkml:trace contextRef="#ctx0" brushRef="#br0" timeOffset="-77023.5071">94 2236 0,'10'0'63,"9"0"-63,60 0 125</inkml:trace>
  <inkml:trace contextRef="#ctx0" brushRef="#br0" timeOffset="-75249.8774">192 2119 0,'10'0'78,"0"0"-62,29 0-1,-20 0 1,-9 0 0,-10 10 62,0 9-63,0-9 1,0 10 0,0 19-1,0 0 1,0-19 0,0-1-16,0 1 15,0 0-15,0-1 16,0 1-16,30-1 15,-30 1-15,0 0 16,0-1-16,0-9 16,19-10-16,-19 39 15,0-9 1,0 29 78,-9-59 15,-11 0-78,0 0 1,1 19-17,-1-19-15,0 0 31,1 20-15,-1-20 0</inkml:trace>
  <inkml:trace contextRef="#ctx0" brushRef="#br0" timeOffset="-74012.6461">388 2472 0,'0'10'62,"10"-10"-62,-10 19 16,20 20 0,-20 1-1,19-40-15,-19 29 0,20-29 32,-1 0-17,-19 20-15,20-30 47,-20-10-31,0 1-1,0-21 1,0 31 0,0-11-1,0 30 79,20 19-78,-20-9-1,0 9 1,19-29-16,-19 20 15,20-20 1,-20 20-16,20-197 172</inkml:trace>
  <inkml:trace contextRef="#ctx0" brushRef="#br0" timeOffset="-73450.1494">624 2344 0,'39'0'47,"-10"0"-31,-9 0-16,-1 0 15,1-19 1,0 19-16,19 0 16,-29 0-1</inkml:trace>
  <inkml:trace contextRef="#ctx0" brushRef="#br0" timeOffset="-72962.4121">741 2207 0,'0'10'31,"0"19"-16,0 10 1,0-19 0,0-10-16,0 10 15,0-1-15,0 1 0,0 9 32,0 10-32,10-39 31</inkml:trace>
  <inkml:trace contextRef="#ctx0" brushRef="#br0" timeOffset="-71633.7733">928 2236 0,'0'10'31,"9"10"-15,21-1-16,-11 1 31,1 0-15,0 9-1,-1-9 1,-19 9-16,20-29 15,-20 20 1,0-1-16,19 1 31</inkml:trace>
  <inkml:trace contextRef="#ctx0" brushRef="#br0" timeOffset="-72198.8173">1065 2236 0,'0'10'63,"-10"20"-48,-19-1 1,29-9-1,-20-1-15,20 1 16,-20 0-16,20-1 16,-19 1-16,-1 9 15,20-9 1</inkml:trace>
  <inkml:trace contextRef="#ctx0" brushRef="#br0" timeOffset="-69918.6859">1232 2452 0,'-20'0'0,"20"-10"93,10 10-93,-10-19 32,19 19-17,1 0-15,0 0 31,-11 0 1,-9 10-32,20-10 15,-20 19 1,39-19 0,-19 0-16,-10 0 15,9 0 16,-19-10-31,20-9 16,-20-1 0</inkml:trace>
  <inkml:trace contextRef="#ctx0" brushRef="#br0" timeOffset="-70665.3694">1212 2335 0,'0'-20'46,"0"0"-30,0 1 0,0-1-1,10 20 1,-10-20 0,19 20-1,-19 10 16,20-10-31,-20 20 16,20-20-16,-20 19 16,9-19-16,21 20 15,-11-20 1,-9 0 0,10 0-1,-20-10 1,19 10-1,-19-19-15,20-1 16,-20 0 15</inkml:trace>
  <inkml:trace contextRef="#ctx0" brushRef="#br0" timeOffset="-68027.1471">1791 2207 0,'-10'20'93,"-29"9"-77,39-9-16,-30-1 16,11 1-16,-1 0 15,-10 19-15,11-20 0,-1 1 16,1 0-16,19-1 16,-30-19-1,30 30-15,-19-30 16,19 19-16,0-29 78</inkml:trace>
  <inkml:trace contextRef="#ctx0" brushRef="#br0" timeOffset="-67376.3053">1594 2227 0,'0'9'78,"255"217"63,-255-206-141,20-20 31</inkml:trace>
</inkml:ink>
</file>

<file path=ppt/ink/ink14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56:20.550"/>
    </inkml:context>
    <inkml:brush xml:id="br0">
      <inkml:brushProperty name="width" value="0.05292" units="cm"/>
      <inkml:brushProperty name="height" value="0.05292" units="cm"/>
      <inkml:brushProperty name="fitToCurve" value="1"/>
    </inkml:brush>
    <inkml:brush xml:id="br1">
      <inkml:brushProperty name="width" value="0.07" units="cm"/>
      <inkml:brushProperty name="height" value="0.07" units="cm"/>
      <inkml:brushProperty name="color" value="#3165BB"/>
      <inkml:brushProperty name="fitToCurve" value="1"/>
    </inkml:brush>
    <inkml:brush xml:id="br2">
      <inkml:brushProperty name="width" value="0.07" units="cm"/>
      <inkml:brushProperty name="height" value="0.07" units="cm"/>
      <inkml:brushProperty name="color" value="#ED1C24"/>
      <inkml:brushProperty name="fitToCurve" value="1"/>
    </inkml:brush>
    <inkml:brush xml:id="br3">
      <inkml:brushProperty name="width" value="0.05292" units="cm"/>
      <inkml:brushProperty name="height" value="0.05292" units="cm"/>
      <inkml:brushProperty name="color" value="#FFFFFF"/>
      <inkml:brushProperty name="fitToCurve" value="1"/>
    </inkml:brush>
    <inkml:brush xml:id="br4">
      <inkml:brushProperty name="width" value="0.05292" units="cm"/>
      <inkml:brushProperty name="height" value="0.05292" units="cm"/>
      <inkml:brushProperty name="color" value="#3165BB"/>
      <inkml:brushProperty name="fitToCurve" value="1"/>
    </inkml:brush>
    <inkml:brush xml:id="br5">
      <inkml:brushProperty name="width" value="0.05292" units="cm"/>
      <inkml:brushProperty name="height" value="0.05292" units="cm"/>
      <inkml:brushProperty name="color" value="#FF0000"/>
      <inkml:brushProperty name="fitToCurve" value="1"/>
    </inkml:brush>
  </inkml:definitions>
  <inkml:trace contextRef="#ctx0" brushRef="#br0">20543 7307 0,'11'276'172,"-11"-254"-172,0-11 16,0 11-16,0 22 15,0-21 1,0 10 0,0-11-1,0 0 1,0-55 62</inkml:trace>
  <inkml:trace contextRef="#ctx0" brushRef="#br0" timeOffset="-339027.8088">2707 7484 0,'11'0'63,"12"0"-48,10 0 1,22 0 0,-33 0-16,0 0 15,0 0 1,11 0-16,-11 0 31</inkml:trace>
  <inkml:trace contextRef="#ctx0" brushRef="#br0" timeOffset="-338477.2767">2763 7594 0,'11'0'110,"22"0"-95,121 0 48</inkml:trace>
  <inkml:trace contextRef="#ctx0" brushRef="#br0" timeOffset="-337219.1401">3171 7395 0,'-22'0'47,"22"-22"-31,0 0 15,11 22-15,-11-22-1,22 22-15,-22-22 16,22 22 0,0 0-1,1 0 17,-1 11-17,-22 22 1,0-11-1,0 0-15,0 0 16,0 0-16,0 1 16,0-1-1,0 0-15,-11 0 0,11 0 16,-22 0-16,22 0 16,-23 22-1,1-22-15,0 0 16,22 12-1,-22-12 1,0-22 0,33 0 124,-11-11-108,22 11-32,0 0 31,0 0-16,0 0 1,-22 11 0,34-11-16,-12 0 31,0-11 0,-22-11-31</inkml:trace>
  <inkml:trace contextRef="#ctx0" brushRef="#br0" timeOffset="-292115.9473">6882 7484 0,'11'11'63,"11"11"-48,199 265 126</inkml:trace>
  <inkml:trace contextRef="#ctx0" brushRef="#br0" timeOffset="-291116.937">7324 7716 0,'11'0'46,"11"0"-46,33 0 32,-11 0-17,-11 0-15,11 0 16,-44-11 0</inkml:trace>
  <inkml:trace contextRef="#ctx0" brushRef="#br0" timeOffset="-291539.9349">7324 7583 0,'11'0'63,"22"0"-63,-11 0 16,0 0-16,0 0 15,0 0-15,11-11 16</inkml:trace>
  <inkml:trace contextRef="#ctx0" brushRef="#br0" timeOffset="-259232.086">7798 7351 0,'23'0'62,"-1"0"-31,11 0-15,0 0 0,0 0-1,-11 0 1,0 0-1,0 0 1,0 0 0,-33 0 46</inkml:trace>
  <inkml:trace contextRef="#ctx0" brushRef="#br0" timeOffset="-257888.9047">7854 7373 0,'0'22'94,"-22"210"46,22-243 110,11 11-250,11 0 32,-11 0-1,11 0-16,0 0 1,0 0 0,0 11-1,0-11 1,22 122 78,-44-100-79,-11-22-15,11 22 16,-22 0 0,0 0-16,-11 0 15,-11-22 1,44 22-1,-22-22-15,11 0 16,-11 0 0,0 0-1,-1 0 1,1 0 0,33 0 93</inkml:trace>
  <inkml:trace contextRef="#ctx0" brushRef="#br0" timeOffset="-257381.1974">8152 7903 0,'-22'0'16,"33"0"78</inkml:trace>
  <inkml:trace contextRef="#ctx0" brushRef="#br0" timeOffset="-256021.666">8373 7616 0,'22'0'31,"-22"-22"-15,22 22-16,-22-22 16,22 22-16,-22-11 15,22 11-15,-22-22 16,22 22-16,-22-22 16,11 22-16,-11-22 15,33 0 1,-33 0-1,0-1 1,0 1 0,-22-33 31,-154 155 62,176-67-93,0-11-16,0 0 15,11-22 1,-11 22-16,22-22 15,0 22 1,0-22 0,0 0-1,0 22 1,0-22 0,-22 22-1,22-22 1,-22 22-16,22 0 15,-22 0 1,22 12 0,-22 10-1,0-11 1,0 0 0,0 0-1,0-11 1,-11-22-1,-11 22 1,-11-22 0,0 0 15,-11 0-31,11 0 16,0-11-1,10 11 1,23-22-16,-22 22 15,22-22 1,0 0 0,-22 22-1,22-22-15,0 0 16,11-11 0,11 0-1,12-12 1,-34 23-1,22 22 1,-22-22-16,33 22 16,-11-22-1</inkml:trace>
  <inkml:trace contextRef="#ctx0" brushRef="#br0" timeOffset="-255409.0167">8660 7638 0</inkml:trace>
  <inkml:trace contextRef="#ctx0" brushRef="#br0" timeOffset="-352910.6481">819 7660 0,'11'0'47,"11"0"-32,11 0 1,0 0-1,-11 0 1,1 0-16,-1 0 16,0 0-16</inkml:trace>
  <inkml:trace contextRef="#ctx0" brushRef="#br0" timeOffset="-353292.937">841 7539 0,'22'0'63,"0"0"-63,0 0 16,0 0-16,1 0 15,-1 0-15,0 0 16</inkml:trace>
  <inkml:trace contextRef="#ctx0" brushRef="#br0" timeOffset="-352099.6166">1824 7053 0,'-11'11'62,"-11"22"-46,22-11-16,-44 11 15,22-11 1,-1 1-16,1-1 0,0 11 16,-11 11-16,0-11 15,11-11-15,22 0 16,-33-22-16,33 22 15,0-33 95</inkml:trace>
  <inkml:trace contextRef="#ctx0" brushRef="#br0" timeOffset="-351621.96">1515 7108 0,'0'11'47,"0"11"-31,11-22-16,-11 33 16,44 1-16,-22-12 15,11 0-15,-11 0 16,0 0-16,11 22 15,1-11 1,-34-11 0,11-22-1</inkml:trace>
  <inkml:trace contextRef="#ctx0" brushRef="#br0" timeOffset="-350673.1932">1912 7031 0,'0'-22'62,"0"0"-46,11 22 0,-11-22-1,33 22 16,23 132 63,-56-110-78,-22 0-16,-23 11 15,34-33 1,11 23-16,-22-23 16,22-12 46,0 1-31,11 11-31,0 0 16,11 0 0,1 0-1,-1 0 1,0 0 0,0 11-1,0-11 16,-22 23 1</inkml:trace>
  <inkml:trace contextRef="#ctx0" brushRef="#br0" timeOffset="-242943.1756">9576 7285 0,'0'-22'16,"0"0"78,23 22-63,-1 0 0,0 0-15,0 0 15,-22 11-31,0 11 31,0 11-31,0-11 16,0 11 0,-11 11-1,11-33 1,-22 34-16,0-23 15,0-22 17,22 22-32,-23-22 31,1 0 0,33 0 79,-11-11-95,22 11 1,1 0-1,10 0 1,-11 0 0,0 0-1,0 0 1,-11 0 46</inkml:trace>
  <inkml:trace contextRef="#ctx0" brushRef="#br0" timeOffset="-349258.4314">1150 7638 0,'11'0'125,"11"0"-109,12 0 0,-1 0-1,22 0 1,-33 0-1,0 0-15,0-22 16,0 22-16,0 0 16,11 0-16,1 0 15,-1 0-15,11 0 0,-11 0 16,0-22-16,-11 22 16,0 0-16,0 0 15,1 0-15,43 0 16,320-33 93,-364 33-93,-22-11-16,34 11 15,-1 0 1,11 0-16,-11 0 16,0 0-1,-11 0 1</inkml:trace>
  <inkml:trace contextRef="#ctx0" brushRef="#br1" timeOffset="-203686.1495">11708 7815 0,'11'0'110,"-11"-11"-95,11 11-15,22-33 16,-11-11 0,0 10-1,0 1 1,12-11 0,-12 11-1,-22 0 1,22 33-16,-22-44 15,0 11 1,0-1 0,0 12-1,0 0 1,0 0 15,0 0-15,0 33 93,0 33-93,0 1-1,0-23 1,0 0-16,0 0 16,0 0-16,0 11 15,0 0-15,0-11 16,0 0-16,0 11 0,0-10 16,0 10-16,0-11 15,0 0-15,0 0 16,0 0-16,0 0 15,0 11 1,0-11 0,0 0 15</inkml:trace>
  <inkml:trace contextRef="#ctx0" brushRef="#br1" timeOffset="-202638.4457">11984 7241 0,'11'0'94,"11"0"-79,-22 11-15,33-11 16,-11 44-16,1-22 16,-23 0-16,44 0 15,-44 0-15,33 0 16,-33 0-16,22 1 16,-22-1-16,33 11 15,-33 11-15,0-11 16,0 0-16,22 0 15,-22 11-15,0-10 16,0 10-16,0 0 16,0-11-16,0 0 0,0 0 15,0-11-15,0 1 16,-11 10-16,11-11 16,0 0-16,-33 0 15,33 0-15,-22 0 16,22 0-16,-22 0 15,0 22 1,0-21 0,0-1-1,-1-22 17</inkml:trace>
  <inkml:trace contextRef="#ctx0" brushRef="#br0" timeOffset="-161924.8353">12658 7384 0,'0'22'47,"-22"-22"-47,22 11 15,0 11 1,-22-22 0,22 23-16,-23-1 15,23 22 1,0-11 0,-22-33-16,22 33 15,0 0 1,0 0-1,0 12 1,0-23 0,0-11-1,0 11 1,0 0 0,0 0-1,11 0 1,-11 0-1,23-22-15,-23 22 0,22-22 16,-22 22 0,22-22-1,-11 0 1,11 0 0,0 0-1,0 0 1,0 0-1,11-11 1,0-11 15,-11 0-15,1-11-16,-23 22 16,22 11-1,-22-22-15,0 0 16,22 22-1,-22-22-15,0 0 16,0-1 0,22-10-1,-22 11 1,0 0 0,0 0-1,0 0 1,0 0-1,0 0 1,0 0 0,-11 22-16,11-22 15,-22 22 1,22-22 0,-22 22-1,22-23-15,-23 23 31,23-22-15,-22 22-16,0 0 31,22-11-31,-11 11 16,-11 0 0,0 0-1,0 11 1,-22 11-1,22 1 1,22-1 0</inkml:trace>
  <inkml:trace contextRef="#ctx0" brushRef="#br0" timeOffset="-161197.1325">13011 7947 0,'0'-11'63,"0"-11"-48</inkml:trace>
  <inkml:trace contextRef="#ctx0" brushRef="#br0" timeOffset="-160382.3013">13122 7638 0,'11'0'47,"11"0"-31,-22-33-1,33 33-15,-33-33 16,44 11-16,-44 0 16,33 0-16,-33 0 15,0 0-15,22-1 16,-22 1-16,0 0 15,0 0-15,0-11 16,0 55 62,-11 0-78,11 0 16,0 0-16,0 1 15,0 10-15,0 0 16,0 0-16,0 11 16,0-11-16,0 0 15,0 0-15,0-10 0,11-1 16,-11 0 0,0 0-16,0 11 15,0-11 1,0-33 46,0-11-46</inkml:trace>
  <inkml:trace contextRef="#ctx0" brushRef="#br0" timeOffset="-159465.0373">13674 7340 0,'-44'22'94,"44"-11"-94,-34-11 15,34 55-15,-33-32 16,0-1-16,33 0 16,-33 0-16,11 11 15,22-11-15,-33 0 16,33 0-16,-22-22 16,22 22-16,0 0 46,11-22-46,11 0 16,11 0 0,0 0-1,-11 0 1,0 0-16,0 0 16,0 0-16,1 0 15,-12 0-15,11 0 16,22-22-1,-11 22-15,-11 0 16,-22-22 0,22 22-1</inkml:trace>
  <inkml:trace contextRef="#ctx0" brushRef="#br0" timeOffset="-158964.7015">13685 7373 0,'-22'0'31,"22"55"-15,0-32-16,0-1 16,0 11-16,-22 0 15,22 22-15,0-11 16,0 11-16,0-21 15,0-1-15,0-11 16,0 0-16,0 11 16,0-44 62</inkml:trace>
  <inkml:trace contextRef="#ctx0" brushRef="#br0" timeOffset="-158092.2384">14049 7340 0,'-11'33'79,"-33"0"-64,44-11 1,-33 1-16,11-1 15,-22 33 1,22-22-16,22-11 16,-23-22-1,23 22-15,0 0 32,0 0-1,11-22-16,12 0 1,10 0 0,-11 0-1,0 0-15,0 0 0,0 0 16,0 0 0,0 0-16,0 0 0,-22-11 15,33 11-15,-10 0 16,-1 0-1,0 0 1,0 0 15,-11 0 16</inkml:trace>
  <inkml:trace contextRef="#ctx0" brushRef="#br0" timeOffset="-157591.1683">14082 7373 0,'0'11'79,"0"11"-79,0 0 15,0 23-15,0 10 16,0-11-16,0 11 0,0-11 15,0-10-15,0 10 16,0-22-16,0-11 16,11-11-16,-11 22 15</inkml:trace>
  <inkml:trace contextRef="#ctx0" brushRef="#br0" timeOffset="-155372.0295">14381 7539 0,'11'0'62,"11"0"-46,11 0 0,-11 0-1,-22-22-15,44 22 16,-22 0-16,0 0 16,0 0-16,0 0 15,-22-22-15,34 22 16,-12 0-1,0 0 1,0 0 15</inkml:trace>
  <inkml:trace contextRef="#ctx0" brushRef="#br0" timeOffset="-153954.0318">14844 7296 0,'11'33'63,"11"-11"-47,-22 0-16,23-22 15,-23 33-15,33-11 16,-33 1-16,44-1 15,-22 0-15,0 11 16,-22-11-16,33 0 16,-33 0-16,44 0 15,-22 11 1,-22-11 0,23-22-16</inkml:trace>
  <inkml:trace contextRef="#ctx0" brushRef="#br0" timeOffset="-154457.5707">15165 7307 0,'0'11'47,"-11"-11"-32,11 22-15,-23-22 16,1 55-16,0-33 16,0 0-16,0 1 15,-11 10-15,11 11 16,0-11-16,0 11 16,22-33-16,-44 22 15,44-11-15,-34 1 16,34 10-1,-22-33-15,22 22 16,0-33 78</inkml:trace>
  <inkml:trace contextRef="#ctx0" brushRef="#br0" timeOffset="-152536.27">15463 7439 0,'44'0'47,"0"0"-31,-22 0-1,0 0-15,0 0 16,0 0-16,1 0 16,-1 0-16,11 0 15,-11 0 1,-22 12 46</inkml:trace>
  <inkml:trace contextRef="#ctx0" brushRef="#br0" timeOffset="-152109.3151">15474 7627 0,'22'0'47,"0"0"-47,0 0 15,0 0-15,0 0 16,0 0-16,0 0 16,1 0-16,-1 0 15,0 0-15,0 0 16,0 0-16,11 0 16</inkml:trace>
  <inkml:trace contextRef="#ctx0" brushRef="#br0" timeOffset="-68806.4734">16170 7473 0,'11'0'172,"11"0"-125,-22-22-47,22-12 31,-22 23-15,22 11-1,-22-22 1,22 22-1,-22-22-15,22 0 32,-22 0-17,22 0 1,-22 0 0,0 0 15,0 0 0,0 0-15,0-1 15,0 1 0,0 0-15,-11 22 15,11-22-31,-22 22 16,11 0-1,-11 0 17,0 11-17,-11 11 16,33 0-15,-22-22-16,22 23 16,0-1-1,-11-22-15,11 22 16,0 0 0,0 0-16,0 0 15,0 0 1,0 0-1,0 0 1,0 0 0,0-11 15,11 22-15,11-33 15,-22 23-16,22-23-15,-11 0 32,-11 11-32,22-11 15,-22 22 1,22-22 0,-22 22-1,22-22-15,-22 22 16,22-22-1,-22 22-15,22 0 16,-22 0 0,22 0-1,-22 0 1,0 0 0,0 0-1,0 1 1,0-1-1,-11-22 1,0 0 0,11 22-16,-22-22 15,-22 0 1,11 0 0,11 0-1,0 0 1,0 0-1,11 0 1,11-11-16,-22 11 16,22-22-1,-23 22 1,23-22 0,0-1-1,0 1 1,0 0-1,0-11 1,0 11 0,0 0-1,12 22 1,-12-22-16,22 22 0,-22-22 16,11 22-16,-11-11 15,22 11-15,-22-22 16,22 22-16,22-33 15,-22 33 1</inkml:trace>
  <inkml:trace contextRef="#ctx0" brushRef="#br0" timeOffset="-67906.1023">16512 7660 0,'-11'0'16,"11"22"15,-33 1 94</inkml:trace>
  <inkml:trace contextRef="#ctx0" brushRef="#br0" timeOffset="-66698.6931">16766 7141 0,'-11'0'15,"0"0"32,11 11-31,-22-11-16,22 22 16,-22-22-16,22 34 0,-22-12 15,22 0-15,-33 0 16,33 11-1,-23 22-15,23-44 16,0 11 0,0 0-16,0 0 0,0 1 15,0-1-15,0 0 16,0 0-16,23 11 16,-1-11-1,0 11 1,11-11-1,-11-22 17,0 0-32,0 22 15,0-22 1,0 0 0,0 0-1,-22-11 1,22 11-16,-22-22 15,23 22 1,-23-33 0,22 0-16,-22 11 15,0 0 17,0 0-17,0 0-15,0 0 16,-11 22-1,11-23-15,-34 23 16,12 0 0,22-22-1,-33 22-15,-22 0 16,22 0 0,33 11-1,-33-11-15,11 221 125</inkml:trace>
  <inkml:trace contextRef="#ctx0" brushRef="#br0" timeOffset="-65979.6024">17153 7362 0,'0'11'16,"-23"-11"93</inkml:trace>
  <inkml:trace contextRef="#ctx0" brushRef="#br0" timeOffset="-65019.1419">17197 7594 0,'33'-11'31,"0"-22"-15,11-11-1,-44 22-15,33 0 16,-33-1-16,22 1 16,-22 0-16,22 0 15,-22 0-15,34 0 16,-34-11-16,0 0 16,22-11-16,-22 10 15,0 1-15,0 11 16,-11 210 140,11-155-156,0 0 16,0 0-16,0 12 15,0-12-15,0 0 16,0-11-16,0 0 0,0 0 16,0 0-16,0 0 15,0 0 16,11-22 16</inkml:trace>
  <inkml:trace contextRef="#ctx0" brushRef="#br0" timeOffset="-63706.6802">17605 7274 0,'0'11'16,"0"11"-1,-22-22-15,22 33 16,0 11 0,0-11-1,0-11 1,0 1-16,0-1 0,0 0 15,0 11 1,11 11 0,-11-22-1,22-22-15,0 22 16,1 0 0,-1-22-1,0 0 1,0 0-1,0 0 1,0 0 0,0 0-1,0-11 1,0-11 0,-11 22-1,-11-22-15,22 0 16,12-11-1,-34 11 1,22 0 0,-22-22-1,0 10 1,0 1 0,0 11-1,0-11 1,0 0-1,0-11 1,-11 44-16,11-33 16,-23 11-1,23-1 1,-22 23-16,0-22 16,0 22-1,0-22 1,0 22-1,-22 0 17,33 0-17,-11 0 1,0 11 0,-23 11-1,23 23 1,0 87 15</inkml:trace>
  <inkml:trace contextRef="#ctx0" brushRef="#br0" timeOffset="-63047.5071">18014 7163 0,'11'0'63,"11"0"-48,11 0 1,-11 0-16,0 0 31</inkml:trace>
  <inkml:trace contextRef="#ctx0" brushRef="#br0" timeOffset="-62134.4915">18224 7097 0,'0'-22'15,"0"0"17,11 22-17,-11-22 1,22 22-16,0 0 15,11 0 17,-11 0-17,-22 11-15,0 11 32,22 11-32,-22-11 15,0 11 1,-11 12-1,-11-12 1,-11 0 0,0 0-1,11-33 1,22 11 0,-22-11-1,187-22 204</inkml:trace>
  <inkml:trace contextRef="#ctx0" brushRef="#br0" timeOffset="-52666.2449">18555 7572 0,'0'-22'15,"0"0"17,0 11 14,11 11-30,-11-22-16,22-11 16,-22 22-1,22 11-15,0-34 16,0 34 15,1 0 0,-1 0-15,0 22 0,0 1-1,0-1 1,0 0 0,0-22-1,-22 22-15,22-22 16,0 0-1,0 0 1,0 0 0,1 0-1,-1 0 1,0 0 0,-22-11-16,22 11 15,-22-22 1,11 22-1,-11-22 1</inkml:trace>
  <inkml:trace contextRef="#ctx0" brushRef="#br0" timeOffset="-48210.0856">19439 7340 0,'0'11'125,"0"11"-110,-23-22 1,23 33-16,0-11 15,0 1-15,-22-1 0,22 11 16,0-11 0,0 0-16,0 0 0,0 0 15,0 0-15,0 11 16,0 0 0,0 1-1,11 10 1,-11-22-1,23-22 1,-23 22 0,22-22-1,-22 11 1,33-11-16,-11 0 31,0 0-31,0 0 16,11 0-1,-11 0 1,0-33 0,0 33-1,-22-11 1,22-22 0,-22 11-1,23 22-15,-23-34 16,0 1-1,22 33-15,-22-33 16,0 0-16,0-11 16,22 44-1,-22-33-15,0 0 16,0-1 0,0 1-1,0-11 1,0 33-1,-22-22 1,22 11 15,-11 22-31,11-11 16,-22 11 0,22-44-16,-23 44 0,1-22 31,0 22-16,0 0 1,0 0 0,-22 11-1,11 33 1,0-11 0,0 11-1,33-11 1,0-11-1</inkml:trace>
  <inkml:trace contextRef="#ctx0" brushRef="#br0" timeOffset="-47519.4973">19825 7771 0,'0'-11'93,"0"-11"-77</inkml:trace>
  <inkml:trace contextRef="#ctx0" brushRef="#br0" timeOffset="-44053.9976">20863 7307 0,'-11'11'78,"-11"11"-63,-22 11 1,44-11-16,-33 0 16,33 0-16,-44 12 15,44-12-15,-11-22 16,11 33-16,0-11 31,0 0-15,44-22 31,11 0-32,-33 0 1,0 0-16,0 0 15,155 0 126</inkml:trace>
  <inkml:trace contextRef="#ctx0" brushRef="#br0" timeOffset="-43537.491">20896 7296 0,'0'22'31,"0"22"-15,0-33-16,0 11 15,0 22-15,0-10 16,0-1-16,0 0 16,0 0-16,0 11 0,0-11 15,0 0-15,0-10 16,0-1-16,0 0 16,0 0-16,0 0 15,0-55 48</inkml:trace>
  <inkml:trace contextRef="#ctx0" brushRef="#br2" timeOffset="-38206.0648">18931 7219 0,'0'11'63,"0"11"-48,-11-22 1,11 22 0,-23-22-16,23 22 15,-11-22-15,11 44 16,-33-22-16,33 0 0,-22 0 15,22 23-15,-33-12 16,33 11-16,-44 11 16,44 0-16,-44 0 15,44-21-15,-33-1 16,33 11-16,-34-11 16,34 0-16,-44 0 15,44-11-15,-33 0 16,33 1-16,-22-23 15,22 33-15,0-11 32,0-33 30,0-11-46</inkml:trace>
  <inkml:trace contextRef="#ctx0" brushRef="#br2" timeOffset="-37211.7077">18654 7141 0,'-22'0'16,"376"773"265,-354-762-266</inkml:trace>
  <inkml:trace contextRef="#ctx0" brushRef="#br0" timeOffset="-327886.1403">3480 7793 0,'0'-11'125,"-11"11"-110,11-22 157,0 33-109</inkml:trace>
  <inkml:trace contextRef="#ctx0" brushRef="#br0" timeOffset="-326311.9141">3480 7351 0,'0'-22'47,"0"0"-32,12 22 1,10 0-1,11 0 1,0 0 0,11 0-1,-11 0 1,-11 0 0,-22 11-16,22 11 15,-22 0 1,0 11-1,0 11 1,-11-10 0,-22-12-1,22-22 1,11 22 0,-22-22-16,0 0 31,33 0 125,-11-11-140,22 11-16,-11 0 15,11 0 1,0 0 0,22 0-1,-21 11 16,-1 11 1,-22 0-17,22-22 1,-22 22-16,0 0 16,0 0-1,0 11 1,0 0-1,0 12 1,0-23 0,0-11-1,-11-11 1,-11 0 0,0 0-1,-1 0 1,-10 0 15,11 0-15,0 0-16,0 0 31,0 0 0</inkml:trace>
  <inkml:trace contextRef="#ctx0" brushRef="#br0" timeOffset="-318244.9083">4011 7506 0,'11'0'94,"-22"0"-16,11 11-47,0-22 48</inkml:trace>
  <inkml:trace contextRef="#ctx0" brushRef="#br0" timeOffset="-317188.2779">4154 7738 0,'11'-22'109,"-11"-1"-93,33 1-16,-33 0 16,44 0-16,-44 0 15,34 0-15,-34 0 16,22-11-16,-22 22 0,0-11 16,22 0-16,-22 0 15,0-1-15,0 1 16,0 0-1,0 0 17,0 33 61,0 11-77,-11 11-16,11-10 16,0-1-16,0 0 15,0 0-15,0 0 16,0 0-16,0 0 16,0-11-16,0 11 15,0 0-15,0 0 16,0 0-16,0 1 15,0 10 1,0-11 0,11-33 77</inkml:trace>
  <inkml:trace contextRef="#ctx0" brushRef="#br0" timeOffset="-315847.9059">4496 7428 0,'-11'0'15,"-11"0"64,22 11-79,0 12 15,0 10 1,-22-33-1,22 33-15,0-11 16,0 11-16,0 0 16,0-11-1,0 22 1,11-44-16,-11 34 16,0-12-1,22-22-15,-22 22 16,22-22-1,-22 11-15,23-11 16,-1 33 0,0-33-1,0 0 1,11 0 0,-11 0 15,0 0-16,0 0 1,0-22 15,0 0 1,-22 0-32,22 22 15,-22-11 1,23-23-1,-23 12-15,22 0 16,-22-143 140,-33 143-156,33-1 32,-23 23-32,23-22 15,-11 22 1,-22-22-1,11 22 17,22-22-17,-11 22 1,-11 0 0,0 0 15,-11 0 0,11 0-31,-11 11 31,11 11-15,-1 0 0,23 1-1,-22-1-15</inkml:trace>
  <inkml:trace contextRef="#ctx0" brushRef="#br0" timeOffset="-314947.8863">4762 7318 0,'11'0'46,"33"-11"-30,-11 11 0,-11 0-1,0 0 1,0 0 46</inkml:trace>
  <inkml:trace contextRef="#ctx0" brushRef="#br0" timeOffset="-314122.4172">4971 7197 0,'0'-23'32,"11"23"14,-11-22-30,22 22 0,-10 0-1,21 11 17,-33 11-17,0 12 1,0 10-16,0-33 15,0 11 1,-33 11-16,10 0 16,1 0-1,0-11 1,0-22 15,122-11 157,-89 11-188,-11 11 31,22-11-15</inkml:trace>
  <inkml:trace contextRef="#ctx0" brushRef="#br0" timeOffset="-292767.8936">7136 7451 0,'-22'22'125,"0"11"-109,0 0 0,0 11-1,22-22-15,-23-22 16,23 33-16,-22-33 15,22 44-15,-33-10 16,33-23-16,-22-11 16,22 44-16,-22-44 15,22 33-15,-22-11 16,22 0 15,-22-22-15,22 22-1,0-33 48</inkml:trace>
  <inkml:trace contextRef="#ctx0" brushRef="#br0" timeOffset="-11106.4323">20046 7484 0,'11'0'157,"11"0"-142,0-11 1,-22-11-1,22 22 1,-22-12-16,22-21 16,-22 11-1,22 0 1,-22 0 0,23 0-1,-23 0 1,0 0-1,22 22 1,-22-33 0,0 11-1,0 0 1,0 33 125,0 11-126,0 11 1,0-11-1,0 0-15,0 0 16,0 0-16,0 0 16,0 0-16,0 0 15,0 0-15,0 1 16,0-1-16,0 0 16,22 22-1,-22 0 1,0-11-16,0-11 15,0 0 1,0 0 0,0 1-1,0-1 1,0 0 31,22-22 31</inkml:trace>
  <inkml:trace contextRef="#ctx0" brushRef="#br0" timeOffset="-804.4478">20499 7252 0,'33'-22'0,"-33"33"156,-11-11-141,11 22-15,-22 0 16,-11 0 0,11 0-1,-1 0 1,23 0 0,-22-22-16,22 22 15,-22 0 1,22 0-1,-22-22-15,22 23 16,-22-1 15,22 0-15,0 0 15,-22-22 0,33 0 126,11 0-126,-22 22-15,22-22-16,0 0 31,0 0-16,0 0 1,-22 22-16,23-22 16,-12 0-1,11 0 1,0 0 0,0 0-1,0 0 16,0 0 1,0 0-1,0 0 31</inkml:trace>
  <inkml:trace contextRef="#ctx0" brushRef="#br0" timeOffset="-51634.1124">18577 7727 0,'11'-11'140,"-11"-12"-124,11 23 0,-11-22-16,22 22 15,0 0 16,1 0 1,21 22-17,-22-22 1,-22 23-16,11-23 16,11 0-1,-22 11-15,22-11 16,0 0-1,0 0 1,0 0 0,0 0-1,0 0 1,1 0 0,-1-34-1,0 34 1,0-22 15</inkml:trace>
  <inkml:trace contextRef="#ctx0" brushRef="#br0" timeOffset="29333.6816">12989 7925 0,'11'0'62,"11"0"141,-22-11-140</inkml:trace>
  <inkml:trace contextRef="#ctx0" brushRef="#br0" timeOffset="14529.6616">744 8682 0,'11'0'110,"11"0"-95,11 0 1,-11 0-16,-22-22 15,45 22-15,-23 0 16,0 0 0</inkml:trace>
  <inkml:trace contextRef="#ctx0" brushRef="#br0" timeOffset="15761.0503">766 8693 0,'0'11'62,"0"11"-46,0 23 0,0-12-1,0-11-15,0 0 16,11 44 203,11-88-188,0 22 0,-22-22-31,23 22 16,-1 0 15,0 0-15,0 0-1,-11 0 1,11 0 0,-22 11-16,22-11 15,-22 22-15,22-22 16,-22 11-16,22 22 15,-22 0 1,0 1 0,22-34-16,-22 33 15,0-11 1,-265 110 171,243-132-171,22-11 47</inkml:trace>
  <inkml:trace contextRef="#ctx0" brushRef="#br0" timeOffset="16321.6712">1186 9179 0,'0'-11'62</inkml:trace>
  <inkml:trace contextRef="#ctx0" brushRef="#br0" timeOffset="17935.7869">1352 8936 0,'0'-22'16,"11"22"-1,-11-22-15,33 0 16,-11-22-1,11 11 1,-11 0 0,-22 11-16,0-1 15,22 1-15,-22-22 32,-121-55 93,99 99-125,-1 22 15,1 0 1,22 0-1,-22-22 1,22 33 0,0 0-16,-22-11 15,22 12 1,0-12 0,11 0-1,-11 0 1,22-22-16,-22 22 15,22-22-15,0 22 16,1-22 0,-23 22-1,22-22-15,-22 22 16,33-22 0,-33 22-16,22-22 15,-22 22 1,22-22-16,-22 22 15,0 0 1,22-22-16,-22 23 16,0 10-1,22-33 1,-22 22-16,0 0 16,0 0-1,0 0 1,0 0 15,-11 0 0,-11-22-15,0 0 0,-11 0-1,11 0 1,0 0-1,0 0 17,-1 0-17,23-11 17,-22 11-32,22-22 15,0 0 16,0 0-15,0 0 0,0 0-1,0 0 1,0 0 0,11-12-16,23 1 15,-34 11 1,22 22-16,-22-33 15,22 33-15,-22-22 16</inkml:trace>
  <inkml:trace contextRef="#ctx0" brushRef="#br0" timeOffset="18721.3194">1661 8848 0</inkml:trace>
  <inkml:trace contextRef="#ctx0" brushRef="#br0" timeOffset="21249.6951">1175 9212 0,'0'-22'78</inkml:trace>
  <inkml:trace contextRef="#ctx0" brushRef="#br0" timeOffset="19970.1414">1683 8859 0,'0'-22'125,"-22"22"-109,22 11 31,-22-11-47,22 11 31,11-11 16</inkml:trace>
  <inkml:trace contextRef="#ctx0" brushRef="#br0" timeOffset="23127.2321">1837 9047 0,'11'0'78,"12"-11"-62,-1-33-1,-22 21-15,22 1 16,-22 0-16,22 0 16,-22 0-16,22 0 15,-22-11-15,22 33 16,-22-44-16,0 22 16,0 0-16,0-1 15,22 23-15,-22-33 16,0-11-1,0 11 1,0 11 0,-11 22 15,-11 33 0,22-11-15,0 11-1,0 0 1,0-11 0,0 1-16,0-1 15,0 0-15,0 0 16,0-11-16,0 11 16,0 0-16,0 0 15,0 0-15,0 0 16,0 0-16,0 0 15,0 1-15,11-1 16,-11 11 0,0-11-16,0 0 15,0 0 17,0 0 14</inkml:trace>
  <inkml:trace contextRef="#ctx0" brushRef="#br0" timeOffset="24600.4088">2158 8726 0,'-11'321'235,"22"-299"-220,-11 0 1,22 0-1,0-22 17,-22 22-32,22-22 31,-22 22-15,22-22-1,0 0 1,0 0-1,0 0 1,0 0 15,-22-11-31,11 11 16,-11-33 0,34 11-1,-34 0 1,22-22-1,-22 22 1,0-34 31,0-98 62,0 132-93,-11 0 15,11-1-15,-22 1-1,22 0 1,-23 22 0,23-22-1,-22 22 1,0 0 0,22-22-1,-22 22 1,0 0 15,0 0 0,0 0-15,0 0 15,0 22-15,0 0-1,22 0 1,0 0 0,-22 1-16,22-1 15,0 0-15</inkml:trace>
  <inkml:trace contextRef="#ctx0" brushRef="#br0" timeOffset="25683.5693">2390 8528 0,'11'0'63,"11"0"-47,0 0-1,0 0 1,0 0-1,0 0 17,0 0 15</inkml:trace>
  <inkml:trace contextRef="#ctx0" brushRef="#br0" timeOffset="26793.2743">2577 8439 0,'0'-22'16,"0"11"62,11 11-62,11 0 15,1 0 0,-1 0 0,0 0 16,-22 22-47,0 0 32,0 0-17,0 1 1,-11 21-1,11-33 1,-22-11-16,22 22 16,-22 22-1,-12-11 1,12-11 0,0-22-1,22 22-15,-22-22 16,155-11 203,-89 11-188</inkml:trace>
  <inkml:trace contextRef="#ctx0" brushRef="#br0" timeOffset="32191.6694">3008 8804 0,'11'22'188,"22"-22"-173,0 22 1,0-22 0,-33 22-16,45-22 15,-12 22 1,0-22-1,-33 22-15,22-22 0,0 22 16,0-22 0,0 0-1,-22 22 1,22-22-16,0 0 31,-22 22 157,-11-22-173,-11 0 17,0 23-17,0-23 1,0 22-1,-11-22 1,33 22-16,-33-22 0,0 22 16,0 0-1,10 11 1,1-33 0,22 22-1,-22-22 16,22 11-15</inkml:trace>
  <inkml:trace contextRef="#ctx0" brushRef="#br0" timeOffset="37591.1812">3880 8980 0,'12'0'78,"-12"-11"-46,33 11-32,-11-22 15,0 0 1,11-22-1,-11 11 1,-22 11 0,22 0-16,22-33 15,-44 32 1,33 23-16,-33-33 0,23 33 16,-23-33-16,0 11 15,22 22 1,-22-22-16,0 0 15,0 0 1,0 0 0,0 33 140,0 22-140,-11-11-16,11 0 15,0 0-15,0 0 16,0 0-16,0 12 15,0 10-15,-34-11 16,34-11-16,0 0 16,0 0-16,0 0 15,0-11-15,0 11 16,0 22-16,0-10 16,0-1-1,0 0 1,0-11-1,0 0 1,0 0 15,0 0 16,0-33 16</inkml:trace>
  <inkml:trace contextRef="#ctx0" brushRef="#br0" timeOffset="39342.9743">4411 8616 0,'-34'33'94,"34"-22"-78,-22 22-1,22 0 1,0 1 0,-22-34-1,22 33-15,0-11 16,0 11-1,0-11-15,0 11 32,0 11-32,0-22 15,0 12 1,0-12 0,0 0-1,0 0 1,0-11 15,11-11-31,-11 22 31,22-22-31,0 33 32,1-33-17,-1 0 1,0 0 15,132-33 110,-132 33-126,-22-22-15,23-22 32,-23 22-17,33 0 1,-33-1-1,22 1 1,-22 0 0,0 0-1,0 11 1,0-11 0,0 0-1,0 0 1,0 0-1,0 0 1,0 0 0,0 0 15,0-1 0,0 1-15,0 0 15,-11 22-15,11-22-16,-22 0 31,0 22 0,22-22-31,-23 22 31,23-22-15,-22 22-16,0 0 16,0 0 15,0 0-15,0 0-1,0 0 1,-11 33-1,-22 11 1,55-22 0,-45 0-16</inkml:trace>
  <inkml:trace contextRef="#ctx0" brushRef="#br0" timeOffset="40171.6395">4709 8484 0,'44'0'109,"-11"0"-93,11 0 0,-33 0-1</inkml:trace>
  <inkml:trace contextRef="#ctx0" brushRef="#br0" timeOffset="41051.6426">4963 8307 0,'-22'0'0,"33"0"78,-11 11-78,33-11 15,-11 0 1,11 0 0,11 0-1,-33 0 1,-11 22 78,0 0-79,-33 0 1,22 0 15,11 11-31,-33 12 16,33-23-16,0 0 15,-22-22 1,22 11-16,0 11 16,0 0-1</inkml:trace>
  <inkml:trace contextRef="#ctx0" brushRef="#br0" timeOffset="41553.5509">4963 8450 0,'88'0'110,"-66"0"-95,11 0-15,0 0 16</inkml:trace>
  <inkml:trace contextRef="#ctx0" brushRef="#br1" timeOffset="-30624.8812">-161 8793 0,'0'-11'172,"0"-11"-156,11 0 15,22-1-15,-22 23 15,11 0-16,0 0 1,22 0 15,-33 0-15,22 11 0,-11-11-1,0 23-15,1-1 31,-1 11-15,-22-11 15,0 11-15,0 0 0,0-11-1,-11 11 1,11-11-16,-22 1 15,22-1-15,-34 0 16,34 0-16,-33 0 16,33 0-16,-22-22 15,22 44-15,-22-44 0,22 22 16,-22-22-16,22 11 16,-22-11-16,0 33 15,0-33 1,22 22-1,-22-22-15,0 0 32,11 0 15,11-11 78,22 11-110,11-33 1,-22 33-1,11 0 1,-22-11-16,22 11 16,11 0-1,11 0-15,-22 0 16,11 0 0,-33 22-1,23-22-15,-1 0 16,0 33-1,0-33 1,11 0 0,-33-11-1,22 11-15,-22-22 16,22 0 0</inkml:trace>
  <inkml:trace contextRef="#ctx0" brushRef="#br1" timeOffset="-29329.6694">93 8616 0,'0'-22'0,"11"22"63,33 22-32,-22 22-16,11-11 1,11 34 0,-44-56-16,44 22 15,-44-11-15,22 0 16,-22 0-16,23 0 16,-23 0-16,0 0 15,22 0-15,-22 0 16,0 1-16,0-1 15,0-11-15,0 33 16,0-11-16,0-11 16,0 11-16,-11 67 62,-56-12 32,45-88-78,22 22-1,0-33 126,11 11-126</inkml:trace>
  <inkml:trace contextRef="#ctx0" brushRef="#br0" timeOffset="43241.6478">5316 8726 0,'11'0'78,"11"23"-47,0-23-31,23 33 16,-12-33 0,-33 11-1,33-11-15,0 33 16,11-33-1,-44 22 1,33-22-16,0 0 16,-11 22-1,1-22 1,-1 0 15,-276 155 235,209-122-266,12-11 15,11-22 1,22 22-16,-22-22 16,22 22 15</inkml:trace>
  <inkml:trace contextRef="#ctx0" brushRef="#br0" timeOffset="45959.9218">6111 8406 0,'-22'0'110,"-11"0"-95,0 0 1,-11 0-1,11 0 1,11 0 0,22 11-16,-23-11 15,1 0 32,22 22 16,0 0-48,0 1 1,0 10 0,0 0-1,0-11-15,11 0 16,-11 0-16,0 0 15,0 0-15,0 0 16,0 0-16,0 0 16,0 1-16,0-1 15,0 0-15,0 0 16,0-11-16,0 11 16,0 0-16,0 0 15,0 11-15,0 11 16,0-10-1,0-1 1,0 0 0,0-11-1,0 0 1,0 0 0,0 0 15,0 0 0,22-22 94,1 0-109,-1 0-1,0 0 1,0-11 0,0 11-1,11 0 1,-11 0-1,0-22 17</inkml:trace>
  <inkml:trace contextRef="#ctx0" brushRef="#br0" timeOffset="47779.2908">6045 8804 0,'33'0'47,"0"-33"-32,-11 33 1,0 0-16,1-22 0,-1 22 16,0 0-1,0 0-15,-22-23 0,22 23 16</inkml:trace>
  <inkml:trace contextRef="#ctx0" brushRef="#br0" timeOffset="46805.4335">6045 8616 0,'0'66'94,"0"-44"-94,0 0 16,0-10-16,0 10 0,0 0 15,0 0-15,11 0 16,-11 0-16,0 11 15,0-11 1,0 0 0,0 0 15,22-22 16</inkml:trace>
  <inkml:trace contextRef="#ctx0" brushRef="#br0" timeOffset="47381.6455">6233 8616 0,'0'11'78,"0"22"-62,0 0 0,0-11-16,0 1 15,0-1-15,0 0 16,0 0-16,0 0 16,0 0-16,0 0 15,0 0-15,0-11 16,0 33-1,22-44-15,-22-11 79</inkml:trace>
  <inkml:trace contextRef="#ctx0" brushRef="#br0" timeOffset="33587.0827">3328 8693 0,'56'56'141,"-34"-56"-141,11 22 16,0-22-1,-33 22 1,44-22-16,-22 0 16,-22 22-16,22-22 15,-11 0 1,-11 22-1,22-22 1,0 0 31,-22 44 219,-165 232-110,176-276 16</inkml:trace>
  <inkml:trace contextRef="#ctx0" brushRef="#br0" timeOffset="49108.4472">6398 8903 0,'11'0'63,"-11"-22"-47,23 22-1,87 22 110,-198 44 63,110-66-157,0 0-31,0 0 16,0 0-1,0 11 16,0-11-15,-22 23-16,22-1 31,-22 0-15,0 11 0,-11-33-1,11 22 1,-22-22-16,0 22 15,-11-22 1,0 0 0,0 0-1,11 0 1,-1 0 15,34 0 63</inkml:trace>
  <inkml:trace contextRef="#ctx0" brushRef="#br0" timeOffset="50771.3825">6652 8616 0,'0'11'62,"0"11"-46,0 0-1,0 0 1,0 11 0,0 1-1,0-12 1,0 0-1,0 0 1,11-22 0,-11 22-16,23-22 15,-23 22 1,22-22 0,-22 22-1,22-22-15,0 0 16,0 22 15,77-55 63,-32-77-16,-67 88-62,22-1-1,-22 1 1,0 0-1,0 0 1,0 0 15,0 0-15,0 11 0,0-11 15,-11 22-16,11-22 1,-23 22 0,23-22-1,-22 22 1,22-22 0,-22 22-1,0-22 1,0 22-1,0 0 32,22-23-47,-22 23 16,0 0 0,11 0 15,-11 0 0,0 12-15,22 10-1,-22-22 1,22 33-16,0 0 16,-34-11-1,34 0-15,0 0 0</inkml:trace>
  <inkml:trace contextRef="#ctx0" brushRef="#br0" timeOffset="51621.4557">7028 8472 0,'11'0'47,"11"0"-31,0 0 15,0 0-31,0 0 0,0 0 16,11 0-1,-10 0 1</inkml:trace>
  <inkml:trace contextRef="#ctx0" brushRef="#br0" timeOffset="52129.6192">7127 8362 0,'0'22'79,"0"33"-64,0-33 1,0 1-16,0-1 15,0 0-15,0 11 16,0 0 0,0-11-1</inkml:trace>
  <inkml:trace contextRef="#ctx0" brushRef="#br0" timeOffset="54049.624">7238 8296 0,'11'0'78,"11"0"-63,11 0 1,11 0 0,-22 0-1,-11 0 1,11 0 15,-22 11 47,0 11-15,0 0-48,0 0 1,0 0 0,0 11-1,0 23 1,-11 87 15,-11 255 172,22-376-171,-22-22 155,0 0-93,0-11-63,0 11-15,0 0-1,0 0 1,11 0 0,-11 0-1,-1 0 1,35 0 109</inkml:trace>
  <inkml:trace contextRef="#ctx0" brushRef="#br0" timeOffset="55384.2338">7470 8903 0,'0'22'109,"11"-22"-109,-11 33 16,22 1 0,-22-12-1,22-22-15,0 0 110,-22-11-110,0-12 15,0 1 1,22 22-1,-22-22-15,0 0 16,0 0 0,88 155 202,-66-144-186,-22-11-17,0-1 1,23 23 0,-23-22-16,0 0 15,0 0 1,0 0-1,0 0 17,0 0-1</inkml:trace>
  <inkml:trace contextRef="#ctx0" brushRef="#br0" timeOffset="55893.619">7812 9025 0,'0'22'31,"0"11"-15,-11-33-1,11 33-15,0 0 16,-22-33 0,22 22-16</inkml:trace>
  <inkml:trace contextRef="#ctx0" brushRef="#br0" timeOffset="57903.4334">7889 8925 0,'78'-11'141,"-45"11"-126,-11-22 1,-22 0 15,22 22-31,-22-22 16,0 11 0,0-11 15,0 0 0,-11 22 0,0 0 1,-11 0-1,0 0 0,22 11-31,0 11 31,0-11-31,0 11 16,0 0 15,0 0-31,0 0 31,0 0 1,0 0-1,11-22-15,-11 23 15,22-23-31,-11 0 31,11 0-15,0 0 15,-22-12-31,22 12 16,-22-22-1,22 22-15,-22-22 16,22 22-1,-22-22 1,0 33 93,0 11-93,0 0 15,22-22-15,-22 23 0,22-23-16,0 0 15,1 0 16,-23-12-31,22 12 16,-22-22 0,22 0-1,-22 0 1,0 0 0,0 0 15,0 0-16,-11 22 1,-11-22 0,0 22-1,-1 0 1,1 0 0,0 0-1,22 11-15,-22 11 16,22 0-1,0 0 1,0 0 0,0 0 15,11-22-31,11 0 31</inkml:trace>
  <inkml:trace contextRef="#ctx0" brushRef="#br0" timeOffset="58463.4824">8265 8892 0,'0'11'79,"0"22"-79,0 0 15,0 1 1,0 10-1,0-22 1,0-11-16,0 33 16,0-22 15</inkml:trace>
  <inkml:trace contextRef="#ctx0" brushRef="#br0" timeOffset="-357050.983">-120 7362 0,'0'22'125,"0"11"-110,0 1 1,0-12-1,0 0-15,0 0 0,0 11 16,0 0-16,0 11 16,0-11-16,0 0 15,0 1-15,0-1 16,0 11-16,0-11 16,0 0-16,0-11 15,0 0-15,0 0 16,0 12-1,0-1 1,22-33-16,-22 22 0,0 0 47,0-33 47</inkml:trace>
  <inkml:trace contextRef="#ctx0" brushRef="#br0" timeOffset="-356187.8635">-98 7804 0,'0'-22'46,"0"-22"-14,11 22-17,-11-1-15,23 23 0,-23-44 16,33 22-16,-11 0 16,0-11-16,22 11 15,-22 0-15,0 0 16,11 0-1,-11 22 1,-22-22-16,22 22 31,-33 11 63</inkml:trace>
  <inkml:trace contextRef="#ctx0" brushRef="#br0" timeOffset="-355483.0274">35 7583 0,'0'11'93,"33"11"-93,-33 0 16,33 11-16,-33-11 16,33 1-16,-33-1 15,44 0-15,-44 0 0,23 0 16,-1 33 0,0-33-1,0 0 16,11 0-15,-33-33 62</inkml:trace>
  <inkml:trace contextRef="#ctx0" brushRef="#br0" timeOffset="-354290.8539">388 7892 0,'0'11'47,"0"11"-31,0 0 15,11 1-15,11-23-1,-22 22 1,23-22-16,-1 0 16,0 0-1,0 0 1,0 0 0,0-11-1,-22-11 1,22-1-1,-22-65 79,-11 88-94,11-22 0,-22 22 16,0 0-1,0-22 1,-11 22 0,11 0-1,-1 0 1,23 11-16,-22-11 16,22 33-1,0-11-15,0 11 16,0 11-1,0-21 1,11-23-16,23 0 16</inkml:trace>
  <inkml:trace contextRef="#ctx0" brushRef="#br0" timeOffset="-353870.0826">598 7870 0,'0'-22'31,"0"33"1,0 22-17,22-33 1,-22 33-16,0-11 15,22-22-15,-22 23 16,22-1 0</inkml:trace>
  <inkml:trace contextRef="#ctx0" brushRef="#br0" timeOffset="-254449.9382">8748 7804 0,'11'-11'62,"22"-33"-62,-11 0 16,-22 21-1,23 1-15,-23 0 0,0 0 16,22 0-16,-22 0 16,0 0-16,22 0 15,-22-22-15,0 33 16,0-11-16,0-1 15,0-10 1,0 55 93,-11 12-93,11-12-16,0 0 16,0 0-16,0 0 15,0 0-15,0 0 16,0 0-16,0-11 16,0 11-16,0 0 15,0 0-15,11 1 16,-11-1-16,0 0 15,0 11 1,0-11 0,22 0-1,-22 0 32</inkml:trace>
  <inkml:trace contextRef="#ctx0" brushRef="#br0" timeOffset="-244963.643">9102 7373 0,'-11'0'156,"11"11"-156,-23-11 32,23 22-32,0 0 31,-22-22-31,22 23 15,0-1 17,0 0-17,-22-22-15,22 22 16,0 11 0,0-11-1,0 0 1,0 0-1,0 11 1,0-11 0,0 0-1,22 1 1,-22-1 15,22-22-15,-22 22-1,12-22 1,-12 22 0,22-22-16,-22 22 15,22-22 1,0 0 15,-22 22-15,22-22-1,0 0 1,0 0 15,0 0-15,0 0 0,-22-11-1,22 11 1,-22-22-16,0 0 31,22 22-31,-22-33 16,0 11-1,22 22 1,-22-23-16,0 1 31,0 0-15,0 0-1,23 22 1,-23-22-16,0 0 31,0 0-31,0 0 32,0 0-17,-11 22 1,11-22-1,0 11 1,0-11 15,-23 22-31,23-23 32,-22 23-17,22-22-15,-22 0 31,0 22 1,22-22-17,-22 22 17,0 0-1,0 0 0,0 0 0,0 0-15,0 11 15,22 22-15</inkml:trace>
  <inkml:trace contextRef="#ctx0" brushRef="#br0" timeOffset="-244061.9003">9389 7417 0,'11'0'63,"22"0"-32,-11-33-16,0 33 1,0 0 0</inkml:trace>
  <inkml:trace contextRef="#ctx0" brushRef="#br0" timeOffset="113267.5345">10194 8534 0,'0'12'79,"24"35"-64,-24 0 1,23-23-16,-23-1 15,24 1-15,-24-1 16,23 1-16,-23-1 16,24 1-16,11 35 15,-11-24 1,-1 12 0,1-12-1,-24-11-15,23-24 16,-23 35-16,24-35 15,-24 24 1,0-48 62,-12 24-78</inkml:trace>
  <inkml:trace contextRef="#ctx0" brushRef="#br0" timeOffset="114041.4708">10112 8970 0,'235'-247'234,"-211"223"-234,-1 24 0,1-47 16,23 24-1,-24-1 1,1 24-1,-24-23-15,23 23 16,-11 0 62</inkml:trace>
  <inkml:trace contextRef="#ctx0" brushRef="#br0" timeOffset="114743.4317">10700 8805 0,'35'0'47,"-11"0"-47,-1-12 16,13 12-16,-13 0 0,1 0 15,-1 0 1,1-23-16,-1 23 0,12 0 16,-11 0-1,-1 0 1,1 0 15</inkml:trace>
  <inkml:trace contextRef="#ctx0" brushRef="#br0" timeOffset="115196.2673">10912 8605 0,'0'24'62,"0"-1"-46,0 1-16,0 11 15,0 0 1,0 24-16,0-12 16,0 0-16,0-35 0,0 35 15,0-59 32,11-11-47</inkml:trace>
  <inkml:trace contextRef="#ctx0" brushRef="#br0" timeOffset="118112.221">11429 8758 0,'12'0'47,"11"-24"-47,1 24 15,-1 0-15,1 0 16,11 0-16,-11-23 16,11 23-1,-12 0 1</inkml:trace>
  <inkml:trace contextRef="#ctx0" brushRef="#br0" timeOffset="117310.0837">11453 8617 0,'0'12'47,"0"23"-32,0-12-15,0 1 16,0-1-16,0 1 16,0-1-16,0 1 15,0-12-15,0 11 16,0 1-16,0 23 16,0-35-1,11-12 48</inkml:trace>
  <inkml:trace contextRef="#ctx0" brushRef="#br0" timeOffset="117810.8297">11664 8558 0,'0'12'63,"0"23"-48,0-11 1,0-1-16,0 1 16,0-13-16,0 13 0,0-1 15,0 1 1,0 11-16,0-11 0,0-1 16,0 1-16,0-1 15,0 1-15,0-1 16,0-34 78</inkml:trace>
  <inkml:trace contextRef="#ctx0" brushRef="#br0" timeOffset="137896.5413">11425 8376 0,'0'19'16,"-10"-19"124,-9 0-108,-1 0-17,-9 0 1,9 0-1,0 0 17,1 20-1,-1-20 0,20 20 110,0-1-110,0-9-15,0 29-1,0-9 1,0-1 0,0 0-1,0-9-15,0 0 16,0-1-16,0 1 15,0 0-15,0-1 16,0 1-16,0-1 16,0 21-1,0-11 1,0-9-16,0 9 16,0 10-1,0-9 1,0-11-1,0 1 1,0 0 0,0-1-1,0-9 1,0 10 0,0-1-1,0 1 32,10-20 141,19 0-157,-9 0-16,0 0-15,-1 0 16,1 0 15,-20-10 16</inkml:trace>
  <inkml:trace contextRef="#ctx0" brushRef="#br0" timeOffset="139837.3898">11788 8886 0,'0'-20'78,"0"0"-31,10 20-47,9 0 32,60 30 93,-79-11-125,0 1 31,0 0-31,-10-20 15,10 19 1,-20-19-16,20 20 16,-19-20-1,-1 0 1,1 0 15,28 0 125,11 0-124,0 0-1,-1 0 0,1 0 0,-1 0 1,-19 20-17,0-1 17,0-9-1,0 10 0,0-1 0,-9-19-15,-11 0 0,20 20-1,-20-20-15,1 0 16,-1 19-1,1-19 1,-1 0 15,0 0 1</inkml:trace>
  <inkml:trace contextRef="#ctx0" brushRef="#br0" timeOffset="141523.2148">12004 8552 0,'0'88'94,"0"-58"-94,0-1 16,0-9-1,0 0 1,0-1 0,0 1-1,10-20 1,-10 19-16,0 1 16,0 0-1,19-20-15,-19 19 16,20 1-1,-1-1 1,1-19 15,-20 20-15,20-20-16,-1 0 16,1 0-1,19 0 16,59-108 141,-78 108-172,-20-19 16,0-1-16,0 0 31,0 1-31,0 9 16,0-10-1,0 1 17,-10 19-32,10-20 15,-20 20 17,20-20-32,0 1 31,-19 19-31,19-20 31,-20 1-15,20-1 15,-19 20-15,19-20-1,-20 20 1,20-19 15,-20 19-31,1 0 31,19-20-15,-20 20 0,0 0-1,1 0 16,-1 0-15,20 10 0,-10-10-1,10 29-15,-19-29 16,19 20-16,-30 19 16,30-19-1</inkml:trace>
  <inkml:trace contextRef="#ctx0" brushRef="#br0" timeOffset="142267.2374">12288 8523 0,'196'-20'188</inkml:trace>
  <inkml:trace contextRef="#ctx0" brushRef="#br0" timeOffset="142783.2858">12376 8415 0,'0'69'94,"0"-40"-78,0-9-16,0-1 15,10 1 1,-10-1 15,20-19-15</inkml:trace>
  <inkml:trace contextRef="#ctx0" brushRef="#br0" timeOffset="144599.4859">12524 8356 0,'0'-20'16,"19"20"93,20 30 63,-39-1-172,0-9 15,0 0 1,0 9 0,0-9-1,0-1-15,20 1 16,-20-1-16,0 1 16,0 0-16,0-1 15,0 1-15,0-1 16,0 1-16,0-10 15,0 10-15,0 29 16,0-20 0,29-9-16,-29 9 15,0 10 1,0-9 0,0-11-1,0 1 1,0-1 15,0-9 0,0 10 126,-9-20 61,-11 0-186,0 0-32,1 0 15,-1 0 1,1 0-1,19 20 1,-20-20 0,0 0-1</inkml:trace>
  <inkml:trace contextRef="#ctx0" brushRef="#br0" timeOffset="146189.3382">12759 8876 0,'-20'-20'78,"20"30"0,0 10-62,10-20-16,-10 29 16,20 0-1,-20-9 1,19-20-16,-19 20 15,20-20 1,-20 19 0,0-28 62,20-11-47,-1-98 94,-19 128-31,0 10-79,20 19 1,-20-10 0,0-9-1,19-20 1,-19 20-16,0-1 31,20-19-15,-20-10 46,20 10-46,-20-19-16,0-1 16,0 0-1,19-19 1,-19 10 15,0 9-31,0 1 31,20-1 1</inkml:trace>
  <inkml:trace contextRef="#ctx0" brushRef="#br0" timeOffset="147607.2319">13141 8660 0,'-19'0'15,"19"-20"48,88-97 62,-68 117-94,-1 19-15,-19-9-1,20-10-15,-20 20 16,29 9 0,-9-29-16,-20 20 15,19-20-15,1 0 16,0 0-1,-1 0 1,1 0 0,-20-10-1,20 10-15,-20-20 16,19 1 0,-19-1-1,0 1 16</inkml:trace>
  <inkml:trace contextRef="#ctx0" brushRef="#br0" timeOffset="148654.747">13210 8788 0,'-20'0'0,"30"-30"125,10 30-125,-20-10 15,19 10 16,1 0-15,0 0 15,-1 0 1,1 0-17,-1 0 16,-19 20-31,20-20 16,0 0 0,-20 20-16,29-20 15,-9 0 1,-1 0 15,1-10-31,0 10 16,-20-20-1,19 20 1,-19-19-16,0-1 31,20 20-15,-20-20 0</inkml:trace>
  <inkml:trace contextRef="#ctx0" brushRef="#br0" timeOffset="152608.0753">14044 8493 0,'0'10'78,"-10"-10"-47,10 20-15,-20-1-1,-9 1 1,9 9-1,20-9 1,-29 9-16,9-9 0,0 0 16,-9 9-16,9-9 15,1 9-15,-1-9 16,1-1-16,-21 11 16,40-40 77,10 10-77,-10-20-16</inkml:trace>
  <inkml:trace contextRef="#ctx0" brushRef="#br0" timeOffset="153246.2909">13769 8503 0,'20'10'47,"9"19"-32,-29-9 1,29 0-16,-29-1 15,40-19-15,-40 30 16,29-30-16,69 176 172</inkml:trace>
  <inkml:trace contextRef="#ctx0" brushRef="#br2" timeOffset="159040.1011">14828 8493 0,'-10'0'109,"10"10"-93,-19-10-16,-1 20 16,20-1-1,-19-19 1,19 20-16,-20 0 15,20 9 1,0 0 0,-20-29-1,20 30-15,0 9 16,0-9 0,0-1-1,0-9 1,10-20-16,-10 19 15,0 1 1,10-20-16,-10 19 16,29 1-1,-9-20 1,-20 20 0,10-20-16,19 19 31,-9-19-16,9 0 17,-9 20-32,-1-20 15,1 0 1,0-10 15,-1-10-15,1 1 15,-20-1-15,19 20-16,-19-19 15,0-1 1,20 20-16,-20-29 16,0 9-16,20-9 15,-20 19 1,0-10-1,0 1 1,0-1 15,0 0-15,0 1 0,0-1-1,0 0 1,0 1-1,-10 19 1,10-20 0,-20 20 15,20-19-31,-19 19 31,19-20-31,-20 20 16,0-20 15,1 20-15,-1 0-1,10 0 1,-9 0 0,-20 20-1,19 0 1,20-1-16</inkml:trace>
  <inkml:trace contextRef="#ctx0" brushRef="#br2" timeOffset="160359.0991">15142 8454 0,'0'157'172,"0"-137"-157,0-11-15,20 21 0,-20-10 16,0-11-16,0 11 16,0 0-16,0-1 15,0 11 1,0-11 0,0 1-1,19-20 63,-19-10-78</inkml:trace>
  <inkml:trace contextRef="#ctx0" brushRef="#br2" timeOffset="160974.9509">15191 8660 0,'0'-10'47,"10"10"-32,-10-19-15,29 19 16,-29-30-16,30 30 15,-30-29-15,29 29 16,-29-30-16,49 30 16,-49-19-16,30 19 15,-11-30-15,1 30 32,-30 0 61,10 10-93</inkml:trace>
  <inkml:trace contextRef="#ctx0" brushRef="#br2" timeOffset="161602.4137">15299 8611 0,'10'20'78,"19"-1"-47,1 1-15,-11 9-1,11 11 1,-11-21-16,11 1 16</inkml:trace>
  <inkml:trace contextRef="#ctx0" brushRef="#br2" timeOffset="164834.1693">21742 7336 0,'0'-19'15,"0"28"64,0 21-79,0-11 15,0 11-15,0 9 16,0-10-16,0 1 15,0-1-15,0 1 16,0 9-16,0-19 16,0-1-16,0-9 15,0 10-15,0-1 16,0 20 0,0-29 15,10-10 0,-10-19-15</inkml:trace>
  <inkml:trace contextRef="#ctx0" brushRef="#br2" timeOffset="165480.0299">21723 7346 0,'9'10'63,"21"29"-48,-1-10 1,-9-9-16,0 0 15,156 176 157,-176-206-156</inkml:trace>
  <inkml:trace contextRef="#ctx0" brushRef="#br2" timeOffset="166005.1243">22007 7268 0,'0'9'31,"0"21"-15,0-11 15,0 11-31,0-11 0,20 246 172,-20-275-156,0-9-16</inkml:trace>
  <inkml:trace contextRef="#ctx0" brushRef="#br2" timeOffset="177384.3109">22282 7297 0,'-20'0'172,"20"10"-157,-20-10 1,20 19-1,-19-19 1,19 20 0,0 0 15,-20-20-31,20 19 16,0 1-1,0-1 1,-19-19-16,19 30 15,0-11 1,0 11 0,0-11-1,0 1 1,0 0 0,0-1-1,0 1 1,9 0 15,-9-1-15,20-19-1,-20 20-15,20-1 32,-1 1-1,1-20 0,-20 20-31,19-20 31,1 0 1,0 0-17,-1 0 16,1 0-31,0 0 16,-20-10 0,19 10-1,1-20 17,-1 1-17,-19-1 1,20 0-1,-20 1 17,20 19-32,-20-20 15,0 1 1,19 19 0,-19-20-16,0 0 15,0 1 1,0-1 15,0 0-15,0 1 15,0-1-15,0 1-1,0-1 1,0 10 15,0-9 0,0-1 1,-10 0 14,-9-9 1,-1 29-31,20-10 0,-19 10-1,-1 0 16,0 0-15,1 0 0,-11 0-1,-19 0 1,30 0 0,-1 20-16,0-1 15</inkml:trace>
  <inkml:trace contextRef="#ctx0" brushRef="#br3" timeOffset="212576.2971">-6 10163 0,'0'10'140,"-19"-10"-93,19 20-31,-39-20-1,19 0 1,10 0 0,-9 0-1,-1 0 1,0 0 31,1 0 15,19 19 235,0-9-266,0 10-15,0-1-16,0 1 31,0 0-15,0-1-1,0 1 1,0-1 0,0 11-1,0-10 1,0-1 0,0 1-1,0-1 1,0 1-1,0 0 1,0-1 0,0-9 15,0 10-15,0-1 15,0 1-16,0-1 1,0 1 15,0 0 1,9-20 405,11 0-406,0 0-15,-1 0 0,-9 0-1,10 0 1,-1 0-1,1 0 1,0 0 15</inkml:trace>
  <inkml:trace contextRef="#ctx0" brushRef="#br3" timeOffset="212577.2971">142 10163 0,'9'0'141,"11"0"-94,0 0 0,-1 0-47,1 0 31,-1 0-15,1 0 15,0 0 0,-20 10 266,0 10-281,0-1-1,0 11 1,0 9 15,0-10-31,0 11 16,0-21-16,0 11 15,19 9 1,-19-10 0,0-9-1,0 0 1,0-1-1,0 1 1,0-1 0,0 1-1,0-10 1,0 9 0,0 1-1,0 0 16,0-1 1,-10-19 327,-9 0-343,-1 0 15,1 0 0,-1 0 0,10 0 32</inkml:trace>
  <inkml:trace contextRef="#ctx0" brushRef="#br3" timeOffset="212578.2971">1181 10222 0,'0'-19'16,"0"28"93,0 11-93,0 19 0,10-19-16,-10-1 15,0-9-15,0 10 16,0 19-16,0-9 15,0-1-15,0-9 16,0-1-16,0 1 16,0-1-16,19 1 0,-19 0 15,0-1 1,0 1-16,0-1 0,0-9 16,20 30-1,-20-21-15,0 11 16,0-11-1,0 1 17,0-30 61</inkml:trace>
  <inkml:trace contextRef="#ctx0" brushRef="#br3" timeOffset="212579.2971">1230 10418 0,'10'0'62,"19"0"-46,1 0 0,-11 0-16,1 0 15,0 0-15,9 0 16,-29-19-1,20 19-15</inkml:trace>
  <inkml:trace contextRef="#ctx0" brushRef="#br3" timeOffset="212580.2971">1387 10154 0,'0'9'32,"20"-9"-17,-20 30-15,0-11 16,0 1-16,0 0 16,0-1-16,19 1 15,-19 9-15,0 1 16,0-1-16,0-9 15,0 19-15,0-29 16,0 9-16,20 11 16,-20-20-16,0 9 15,0 1-15,0-1 16,0 1-16,0 0 16,19-20-16,-19 29 0,0-9 15,0-1 1,0 1 15,20-20-15,-20-10 46,0-9-46</inkml:trace>
  <inkml:trace contextRef="#ctx0" brushRef="#br3" timeOffset="212581.2971">1671 10222 0,'0'10'78,"20"-10"-62,-20 29-16,0-9 16,0 0-16,0-1 0,0 11 15,0 9-15,0-10 16,20 1-16,-20-11 15,0 1-15,0 0 16,0 9-16,0-9 16,0-1-16,0 1 15,19-20-15,-19 29 16,0-9 0,0 0-1,0-1 16</inkml:trace>
  <inkml:trace contextRef="#ctx0" brushRef="#br3" timeOffset="212582.2971">1642 10762 0,'10'0'78,"9"0"-62,-19-10-16,20 10 15,9 0 1,-29-20-16,20 20 16,0 0-1,-1 0 1,-19-19 0,20 19-1</inkml:trace>
  <inkml:trace contextRef="#ctx0" brushRef="#br3" timeOffset="212583.2971">1632 10183 0,'-10'0'32,"30"0"46,0-20-63,-1 20 1,1 0 0,-20-19-16,19 19 15,1 0 32</inkml:trace>
  <inkml:trace contextRef="#ctx0" brushRef="#br3" timeOffset="212584.2971">2034 10193 0,'-19'0'0,"-1"10"62,20 29-46,0-10-1,-29-9-15,29-1 16,0 1-16,0 0 16,0-1-16,0 1 15,0 0-15,0-11 16,0 11-16,0 19 15,0-9 1,0-11 0,0 11-1,19-1 1,-19-9 0,0-1-1,20-19-15,-20 20 16,19-20-1,-19 20 1,30-20-16,-11 19 31,1-19-15,-20 20 0,20-20-1,-1 0 1,1 0-1,0 0 17,-11 0-1,-9-10-31,20 10 16,-20-20-1,20 20 1,-20-19-16,19-1 31,-19 0-15,0 1-1,20 19-15,-20-20 16,0 1 0,0-1-1,0 10 1,19 10-16,-19-19 15,0-1 1,0 0 0,0 1-1,0-1 1,0 1 0,0-1-1,0 0 1,0 1-1,0-1 1,-9 20-16,9-20 16,0 11 15,-20 9-15,20-20-1,-20 20 1,20-20-1,-9 20-15,9-19 16,-20 19 15,20-20 1,-20 20-1,1 0 0,-1-19 0,1 19 1,-1 0 14,0 9-30,-9 21 0,19-30-1</inkml:trace>
  <inkml:trace contextRef="#ctx0" brushRef="#br3" timeOffset="212585.2971">2476 10487 0,'0'-10'16,"-10"10"-16,-10 0 78,1 0-47,19 20-15,-20 19 0,-10-10-16,30 1 15,-19-30 1,19 29-16,-10-29 15,10 20 1,0 0 78,20-20-63,-1 0 0,-19 19-31,20-19 32,19 0-1,-19 0-16,-1 0 1,1 0 15,0 0 1</inkml:trace>
  <inkml:trace contextRef="#ctx0" brushRef="#br3" timeOffset="212586.2971">2456 10526 0,'0'10'62,"0"19"-46,0 1 0,0-11-16,0 1 15,0 0-15,0-1 16,0 1-16,0 0 16,0-1-16,0-9 15,0 29 1,0-19-1,10-20 48,-10-10-63</inkml:trace>
  <inkml:trace contextRef="#ctx0" brushRef="#br3" timeOffset="212587.2971">2780 10497 0,'0'10'78,"0"9"-62,0 11 0,-10-11-16,10 1 15,0-1-15,0 31 16,0-21-1,0-9-15,0-1 16,0 1-16,19 9 16,-19-9-1,20-20-15,-20 19 16</inkml:trace>
  <inkml:trace contextRef="#ctx0" brushRef="#br3" timeOffset="212588.2971">2897 10654 0,'0'10'47,"0"9"-31,10 1-1,10-1 17,-1-19-17,11 0 17,-11 0-17,-19-9 1,30-11-16,-30 0 31,0 1-15,0 9 15,0-10-15,0 1 15,-10 19-31,-19-20 15,19 20 1,-10 0 15,0 0-15,1 0 0,-1 0 15,20 20-31,0-1 15,0 11 1,0 9 0,0-19-1</inkml:trace>
  <inkml:trace contextRef="#ctx0" brushRef="#br3" timeOffset="212589.2971">3025 10644 0,'10'0'46,"-10"10"-14,29 9-17,-29 1 1,10-20 0,-10 20-1,19-20 1,1 0 15</inkml:trace>
  <inkml:trace contextRef="#ctx0" brushRef="#br3" timeOffset="212590.2971">3152 10673 0,'0'20'16,"0"0"15,20-20-15,-20 19-1,29-19 1,-9 0-1,-1 0 1,1 0-16,-20-10 16,20 10-1,-20-19-15,0-1 16,19 1 0,-19-1-1,0 0 16,-9 1-15,-21 19 15,30-20-31,-20 20 16,1 0 0,-1 0-16,1 10 15,19 9 1,-20-19-1,20 30-15,0-1 16,0 1 0,0-11-1,10-19 1</inkml:trace>
  <inkml:trace contextRef="#ctx0" brushRef="#br3" timeOffset="212591.2971">3319 10654 0,'0'10'46,"0"29"-30,0-29-16,0 9 16,0 1-16,0-1 15,0 1-15,0 0 16,0-1-16,0 1 16,0-30 46</inkml:trace>
  <inkml:trace contextRef="#ctx0" brushRef="#br3" timeOffset="212592.2971">3348 10526 0,'10'10'63,"10"10"-48,-1 19 1,-19-20-16,20 1 16,-20 0-16,0-1 15,20 1-15,-20 0 16,0-1-16,0 1 16,0 9-1,0 20-15,0-19 16,0-11 15</inkml:trace>
  <inkml:trace contextRef="#ctx0" brushRef="#br3" timeOffset="212593.2971">3692 10448 0,'9'0'15,"11"0"17,0 0-32,-1 0 15,11 0 1,9 0-1,-19 0 1,19 0 0,-20 0-16,-9 0 15,10 0 17</inkml:trace>
  <inkml:trace contextRef="#ctx0" brushRef="#br3" timeOffset="212594.2971">3858 10330 0,'-19'0'16,"19"29"31,0 1-32,0-10-15,0-1 16,0-9-16,0 10 16,0-1-16,0 1 15,0-1-15,0 11 16,0-11 31,10-19-47</inkml:trace>
  <inkml:trace contextRef="#ctx0" brushRef="#br3" timeOffset="212595.2971">4751 10183 0,'0'10'46,"19"-10"-30,-19 29-16,0 20 16,0-29-1,0 9-15,0 1 16,0-1-16,0 10 16,0-9-1,20-1-15,-20 1 0,0 19 16,0-20-16,0 0 15,0-9-15,0 0 16,0-1 0,20-19-16</inkml:trace>
  <inkml:trace contextRef="#ctx0" brushRef="#br3" timeOffset="212596.2971">4790 10487 0,'0'-20'46,"29"20"-30,-9 0-16,-10 0 16,9 0-16,1 0 15,19-19-15,-9 19 16,-1 0-16,-9 0 16,9 0-16</inkml:trace>
  <inkml:trace contextRef="#ctx0" brushRef="#br3" timeOffset="212597.2971">4976 10173 0,'0'10'31,"0"10"-31,0 29 15,0-30 1,0-9-16,0 29 16,0-9-16,0-1 15,0 1-15,0-1 16,20 10-16,-20-9 16,0-1-16,0 0 15,0 11-15,0-11 16,0 1-16,0-11 15,0 1-15,0-1 0,0 1 16,20-20 0</inkml:trace>
  <inkml:trace contextRef="#ctx0" brushRef="#br3" timeOffset="212598.2971">5153 10673 0,'0'-19'47,"0"-1"-16,0 0 1,10 20-32,9 0 31,1 0-16,0 10 17,-20 20-17,0-1 1,0-9-16,-10 19 31,10-10-31,-20-29 16,20 20-16,-20-20 0,-9 29 15,9-29 1,1 0 15,29 0 47,9 0-62,1 0 0,-1 0-1,-19 20 1,20-20-16,0 0 31,-10 0-15,9 0-1</inkml:trace>
  <inkml:trace contextRef="#ctx0" brushRef="#br3" timeOffset="212599.2971">5329 10389 0,'-19'0'78,"19"10"-62,0 19 0,0-9-16,0-1 15,0 11 1,0-11-16,0 1 16,0 0-16,0-1 15,0 1-15,0 9 16,10-9-1,-10 0 1,19-20-16,-19 19 16,30 1-1,-11-20 1,-19 19-16,20-19 16,-1 20 15,1-20-16,0 0 17,-1-10-17,1-9 1,0-1 15,-20 0-31,19 20 16,-19-19-16,0-1 15,20 20 1,-20-20-16,0 1 16,0-1-1,0 1 1,0-1 0,0 10-1,0-9 1,0-1-1,0 0 1,0 1 0,0-1-1,-10 1 1,10-1 0,-20 0-1,1 1 1,-1-11 15,0 11 16,1 19-16,-1 0 0,1 0 1,-1 0-1,0 0-15,1 9 15,19 11-16,-20-20-15,20 20 0,-19-20 16,19 29-16,-20 10 16</inkml:trace>
  <inkml:trace contextRef="#ctx0" brushRef="#br3" timeOffset="212600.2971">5751 10467 0,'0'10'78,"-10"-10"-62,10 30-1,0-1 1,-19-9-16,19-1 0,0 1 16,0-1-1,0 1-15,0 0 0,0-1 16,0 1-16,0-10 15,0 9-15,0 1 16,0 0-16,0 9 16,9 0-1,11-9 17,-20-30 30</inkml:trace>
  <inkml:trace contextRef="#ctx0" brushRef="#br3" timeOffset="212601.2971">5820 10693 0,'19'0'47,"1"0"-32,0 0 1,-20-20 0,19 20-16,1-19 15,-1 19 1,-19-20-1,20 20-15,-20-20 16,20 1 0,-20-1 15,0 10-15,0-9-1,-10-11 16,-10 30 1,1 20-1,-1 0 0,0 9 16,20-9-47,0-1 31,0 1-31,0 0 16,-19 9 15,19-9-15,0-1-1,0 1 1,10-20 0,-10 19-16,19 1 31,1-20-15,9 0 15,-9 0-16,-20-10 1,19 10-16,-19-19 16</inkml:trace>
  <inkml:trace contextRef="#ctx0" brushRef="#br3" timeOffset="212602.2971">6085 10507 0,'0'9'78,"19"11"-78,-19 19 15,0-19 1,0-1-16,0 1 16,0 0-16,0-1 15,0 1-15,0 0 16,0 9-1,0-9-15,0 9 16,0 0 0</inkml:trace>
  <inkml:trace contextRef="#ctx0" brushRef="#br3" timeOffset="212603.2971">6751 10379 0,'10'0'109,"10"0"-93,19 0-1,-10 0 1,-9 0-16,0 0 16,-11 0-1,11 0-15,0 0 0,97 0 47,-97 0-31,0 0-16,-1 0 15,1 0-15,-1 0 16,1 0-16,0 0 16,9 0-1,1 0-15,-11 0 16,1 0-1,-1 0 1,-19-10 15,20 10-15,-20-19 171,-10 19-155,10-20-17,-19 20-15,-1-20 16,0 20 15,1-29-31,-1 29 31,1 0-15,19-10 0,-20 10 15</inkml:trace>
  <inkml:trace contextRef="#ctx0" brushRef="#br3" timeOffset="212604.2971">6761 10507 0,'10'0'140,"10"0"-124,-1 0 15,1 0-15,-1 0-1,1 0 1,0 0 0,58 0 31,-58 0-32,-1 0 1,1 0-16,0 0 31,-1 0-31,-19-10 16,30 10-16,-1 0 15,0 0 1,-9 0 0,0 0 15,-1 0-16,1 0 17,0 0-17,-1 0 1,1 0 0,-1 0-1,-9 0 32,10 0 0</inkml:trace>
  <inkml:trace contextRef="#ctx0" brushRef="#br3" timeOffset="212605.2971">6771 10516 0,'-20'0'32,"20"10"108,10-10-140,10 30 16,-1-30 0,-19 9-1,20-9-15,0 30 16,-1-30-1,-19 10 1,39-10 31,-39 19-47,20-19 16</inkml:trace>
  <inkml:trace contextRef="#ctx0" brushRef="#br3" timeOffset="212606.2971">8291 10350 0,'0'9'125,"0"21"-109,0-1-1,0 1 1,20-11-16,-20 11 16,0-11-1,0 30 1,0-29-16,0 0 16,0-1-16,0 11 15,0-11 1,0 1 15</inkml:trace>
  <inkml:trace contextRef="#ctx0" brushRef="#br3" timeOffset="212607.2971">8232 10320 0,'20'0'109,"19"0"-93,-39-19-16,29 19 16,-9 0-1,0 0 1,-1 0 15</inkml:trace>
  <inkml:trace contextRef="#ctx0" brushRef="#br3" timeOffset="212608.2971">8242 10732 0,'10'0'109,"29"-19"-109,-19 19 16,-11 0-16,-9-20 15,20 20 1,0 0 0,-1 0 15</inkml:trace>
  <inkml:trace contextRef="#ctx0" brushRef="#br3" timeOffset="212609.2971">8605 10340 0,'-20'0'32,"1"0"30,19 10-46,0 9-1,0 1 1,-20-20-16,20 20 16,0-1-1,0 11 1,0-1-1,0 0 1,0 1 0,0 9-1,0-19 1,10-20-16,-10 19 16,0-9-16,19-10 15,-19 20 1,20-20-16,-20 19 15,20-19 1,-20 20 0,19-20-16,1 0 15,0 0 1,-1 0 15,20 0 16,-29 0-31,20-10 15,-30-9-15,19 19-16,-19-20 15,20 0 1,-20-9 15,19 9-15,-19 1-1,0-1 1,0-9 0,0 9-1,0 0 16,0 1-15,0-1 15,0-9-15,0 9 15,-9 0 0,9 1-15,-20 19-16,20-20 31,-20 20-31,1 0 32,19-19-17,-20 19 1,-39 0 46,40 0-30,-1 0-1,1 9 0,19 11-15,-20-20-1,20 29-15</inkml:trace>
  <inkml:trace contextRef="#ctx0" brushRef="#br3" timeOffset="212610.2971">8968 10595 0,'-10'19'94,"-19"11"-79,9-10 17,20-1-17,-20-19-15,20 20 16,-19-20 0,19 10-16,19 19 140,1-29-124,-10 0-1,9 0-15,1 0 16,0 0 0,-1 0-1,1 0 1</inkml:trace>
  <inkml:trace contextRef="#ctx0" brushRef="#br3" timeOffset="212611.2971">8987 10614 0,'0'10'62,"0"10"-46,0 9-1,0-9-15,0 0 16,0-1-16,0 1 16,0-1-16,0 11 15,0-11 1</inkml:trace>
  <inkml:trace contextRef="#ctx0" brushRef="#br3" timeOffset="212612.2971">8919 10232 0,'10'0'78,"9"0"-46,11 0-17,-11 0 1,1 0-1,-20-10 1,19 10-16,1 0 16,0 0 15</inkml:trace>
  <inkml:trace contextRef="#ctx0" brushRef="#br3" timeOffset="212613.2971">9262 10516 0,'0'10'63,"0"10"-47,-29 9-1,29-9 1,0-1-16,-20 1 15,20 10-15,0-11 16,0 1-16,0-1 16,0 1-16,0 0 15,0-1-15,0 11 16,10-1 0,-10-9-1,19-20-15</inkml:trace>
  <inkml:trace contextRef="#ctx0" brushRef="#br3" timeOffset="212614.2971">9350 10664 0,'0'9'63,"0"11"-32,0 0-15,0-1 15,10-19-16,-10 20 1,20-20-16,-11 0 16,11 0 15,0 0-15,-20-10-1,19 10 1,-19-20 15,20 1-15,-20-1 15,0 1-15,0-1 15,-10 0 0,-10 20-15,1 0 15,19-19-31,-20 19 16,10 0 15,-29 9 16,39 11-32,0-10-15,0 29 16,0-19 0</inkml:trace>
  <inkml:trace contextRef="#ctx0" brushRef="#br3" timeOffset="212615.2971">9468 10654 0,'20'0'62,"-20"10"-62,19 29 63,1-39-48,-20 19 1,19-19 0,1 0 30</inkml:trace>
  <inkml:trace contextRef="#ctx0" brushRef="#br3" timeOffset="212616.2971">9605 10654 0,'0'10'15,"0"9"32,0 1-31,0-1 15,20-19-31,-1 0 31,-19 20-31,20-20 16,-10 0 31,-10-10-31,19 10-1,-19-19 16,0-1-15,30 0 15,-30 1 16,0-1-16,-10 20-31,10-20 47,-20 20-47,1 0 47,19-19-31,-20 19-1,1 0 17,19 10-17,-20 9 1,20 1 0,0 0-1</inkml:trace>
  <inkml:trace contextRef="#ctx0" brushRef="#br3" timeOffset="212617.2971">9743 10634 0,'0'10'62,"0"19"-46,0-9-1,0 29 1,0-29-16,0-1 16,0 1-16,0 9 15,0-9 1,0-1 31</inkml:trace>
  <inkml:trace contextRef="#ctx0" brushRef="#br3" timeOffset="212618.2971">9792 10526 0,'9'0'62,"-9"20"-46,20-20-16,-20 39 16,20-10-1,-20 1 1,0-10-16,19-20 16,-19 49-16,0-40 0,0 11 15,0 0-15,0-1 16,0 1-16,0-1 15,0 1-15,-10 9 16</inkml:trace>
  <inkml:trace contextRef="#ctx0" brushRef="#br3" timeOffset="212619.2971">10213 10458 0,'10'0'63,"10"0"-32,-1 0-16,11 0-15,19 0 32,-30 0-32,11 0 15,-11 0 1,1 0 0,0 0-1,-1 0 1,-9 0 15</inkml:trace>
  <inkml:trace contextRef="#ctx0" brushRef="#br3" timeOffset="212620.2971">10380 10310 0,'0'10'63,"0"20"-47,0 9-1,0-10 1,0 1-1,0-1 1,0 1 0,0-11-1,0 20 1,0-19-16,0-10 31,0 9-15</inkml:trace>
  <inkml:trace contextRef="#ctx0" brushRef="#br3" timeOffset="212621.2971">11135 10232 0,'0'10'16,"0"9"31,0 1-16,0 0 0,0-1-15,0 11-16,0 9 16,0-19-1,0-1-15,0 1 16,10-1-16,-10 1 16,0 29-1,0-39-15,20 29 16,-20-10-1,0-9 1,19-20 0,-19 20-1</inkml:trace>
  <inkml:trace contextRef="#ctx0" brushRef="#br3" timeOffset="212622.2971">11165 10467 0,'9'0'63,"21"0"-32,-1 0-15,10 0-16,-39-19 15,30 19-15,-11 0 16,1 0-16,9-20 16,-9 20-1,0 0 17</inkml:trace>
  <inkml:trace contextRef="#ctx0" brushRef="#br3" timeOffset="212623.2971">11341 10271 0,'20'0'31,"-20"-19"94,0 28 0,0 11-110,0 9 1,0-9-16,0 0 16,0-1-16,0 1 15,0-10-15,19 19 16,-19-9-16,0-10 16,0 39-1,0-30-15,20 11 16,-20-1-1,0-9 1,0-1 0,0 1-1,19-20 17,-19 20 14,0-30-14</inkml:trace>
  <inkml:trace contextRef="#ctx0" brushRef="#br3" timeOffset="212624.2971">11518 10556 0,'9'0'109,"11"0"-93,-20-20 0,20 20-1,-1 0 1,1 10 15,-20 9-15,0 1 15,-10 9-15,-10-29-1,20 20 1,-19-20-1,29 0 142,9 0-126,1 0-15,-1 0-1,-19 20 1,20-20-1,-20 19 17,0 1-17,0 0 1,0-1 0,0 1-1,0-1 1,-10-19-1,10 20-15,-19-20 16,-1 0 0,0 0-1,1 0 1,-1 0 0,1 0 15,19-10-16</inkml:trace>
  <inkml:trace contextRef="#ctx0" brushRef="#br3" timeOffset="212625.2971">11733 10320 0,'0'20'15,"0"-1"1,-19-19-16,19 20 16,0-10-1,0 29 1,10-39-16,-10 30 15,0-1 1,19-29-16,-19 29 16,0-9-1,20-20-15,-20 20 0,19-20 16,-19 19 0,20-19-1,-20 20-15,10-20 16,-10 19-1,39-19 1,-19 0 0,-11 0-1,11 0 1,0 0 0,38-9 46,-38-11-46,-20 0-1,20 20 1,-20-19 0,19 19-1,-19-20-15,0 1 31,0-1-15,0 0 0,0 1 15,0-1-31,0 10 16,0-9-1,0-1 1,0 0-1,0 1 17,-9-1-17,9 1 1,-20 19 0,20-20-1,-20 20 1,20-20-1,-19 20-15,-1 0 16,0 0 15,1 0-15,-1 0 0,10 0 15,-29 0-16,10 0 17,9 0-17,20 10 1,-19-10 0,19 20-1,0-1 1,-20-19-1,20 30-15,0-11 16,-20 11 0</inkml:trace>
  <inkml:trace contextRef="#ctx0" brushRef="#br3" timeOffset="212626.2971">12018 10193 0,'19'0'62,"11"0"-46,19 0-1,-30 0-15,1 0 16,9-20 0,1 20-1,-1 0 1,-9 0-1</inkml:trace>
  <inkml:trace contextRef="#ctx0" brushRef="#br3" timeOffset="212627.2971">12116 10114 0,'0'10'79,"0"20"-64,0-11-15,0 1 16,0-1-16,0 1 0,0-10 15,0 9-15,0 1 16,19-20-16,-19 29 16,0-9-1</inkml:trace>
  <inkml:trace contextRef="#ctx0" brushRef="#br3" timeOffset="212628.2971">12283 10546 0,'-30'39'78,"10"0"-62,20-19-16,0 0 16,-19 9-16,19-9 15,0 9-15,0 0 16,0 11-16,0-31 15,0 11-15,10 19 16,-10-19 0,19-20-1,-19 19-15</inkml:trace>
  <inkml:trace contextRef="#ctx0" brushRef="#br3" timeOffset="212629.2971">12351 10693 0,'0'10'63,"0"9"-48,0 1 16,0 0 1,20-20-32,-1 0 31,1 0-31,0-10 16,-1 10-1,-19-20 1,0 1 15,20 19-31,-20-20 16,0 0 15,0 1 0,-10 19-15,-10-20-1,1 20 1,19-20 0,-20 20-16,1 0 31,19 10-15,-20-10-1,20 30 1,-10-30-16,10 19 15,0 1 1,0 0 0</inkml:trace>
  <inkml:trace contextRef="#ctx0" brushRef="#br3" timeOffset="212630.2971">12498 10664 0,'0'9'109,"0"11"-93,0 0-1,0-1 1,10-19-16,-10 20 15,20-20 1,-20-10 31</inkml:trace>
  <inkml:trace contextRef="#ctx0" brushRef="#br3" timeOffset="212631.2971">12596 10644 0,'-19'0'0,"19"10"31,0 49 32,10-59-48,-10 19-15,19-19 16,1 0-16,-1 0 31,1 0-15,0 0-1,-1 0 1,1 0 15,-20-10-31,0-9 31,19 19-31,-19-20 16,0 1 15,0-1 1,-9 0-17,-11 20 16,0 0-15,1 0 0,-1 0-1,20 10 17,-19-10-32,19 20 15,0-1 1,-20-19-16</inkml:trace>
  <inkml:trace contextRef="#ctx0" brushRef="#br3" timeOffset="212632.2971">12743 10683 0,'0'20'63,"0"-1"-48,10 21 1,-10-11 0,0-9-16,0-1 15,0 1-15,0-1 16,0 11-1,0-11 1,0-28 31</inkml:trace>
  <inkml:trace contextRef="#ctx0" brushRef="#br3" timeOffset="212633.2971">12802 10575 0,'10'0'47,"-10"10"-32,30-10-15,-30 10 0,29-10 16,-29 39-1,29-19-15,-29-1 0,20 1 16,-20 0-16,0-1 16,0 1-16,0-1 15,0-9-15,0 10 16,0-1-16,0 1 16,-10 0-16,10-1 15</inkml:trace>
  <inkml:trace contextRef="#ctx0" brushRef="#br0" timeOffset="212634.2971">1534 11311 0,'0'19'125,"-20"-19"-110,20 20 1,-19 0 0,19-1 15,0 1-31,-20-20 15,20 29-15,0 1 16,0-11 0,0 1-1,0 0 1,0 9 0,0 0-1,0-9 1,0 0 15,10-20-15,-10 19-16,0 1 15,20-20 1,-20 19 0,19 1-1,-19 0 16,20-20-15,0 0 31,-1 0-16,-9 0 0,10 0-15,-20-10 0,19 10-1,-19-20 1,20 20 0,-20-19-1,19 19 1,-19-20-16,20 0 31,-20 1 0,0-1-15,0 1 0,20 19-16,-20-20 15,0 0 16,0 1-15,0 9 15,0-10-15,0 1 15,0-1-15,-10 0-1,10 1 17,0-1-1,-20 20-15,20-19-1,-19 19 1,19-20-1,-20 20 32,20-20-47,-20 1 63,20-1 15,-19 20-62,-1 0 30,1 0-14,-11 20-17,10 9 1</inkml:trace>
  <inkml:trace contextRef="#ctx0" brushRef="#br0" timeOffset="212635.2971">1799 11713 0</inkml:trace>
  <inkml:trace contextRef="#ctx0" brushRef="#br0" timeOffset="212636.2971">1936 11546 0,'10'0'46,"10"-10"-14,-1-9-17,1-11 1,9-9 0,-9 10-1,-20-1 1,19 30-16,-19-19 0,0-1 15,20 0 1,-20 1 0,0-1-1,0 1 17,0 28 93,0 11-110,0 9 1,0-9-1,0 19 1,0-19-16,0-1 16,0 1-16,0 0 15,0-1-15,0 1 16,0 0-16,0-1 16,20 1-16,-20-1 15,0 1-15,0 0 16,0-1-16,0 1 15,0-1 1,19-19 62</inkml:trace>
  <inkml:trace contextRef="#ctx0" brushRef="#br0" timeOffset="212637.2971">2878 11262 0,'0'10'203,"-10"-10"-187,10 19-1,-20-19 1,20 20-16,-19-1 31,19 1-15,-20-20-16,20 20 16,-20-1-1,20 1 1,-19-20-16,19 29 15,-20-9 1,20-1 15,-29 1-15,29 0 15,0-1 16,-10-19 0,10 20-31,0 0 30,0-1 126,20-19-140,-1 0-32,1 0 31,-1 0-16,11 0-15,9 0 32,-10 0-32,-9 0 15,0 0 1,-1 0 15,-9 0-15,10 0-1,-1 0 1,1 0 0,0 0 15,-1 0-15,1 0 30</inkml:trace>
  <inkml:trace contextRef="#ctx0" brushRef="#br0" timeOffset="212638.2971">2907 11281 0,'0'10'62,"0"20"-46,0 9-1,0-29 1,0 9-16,0 1 0,0 9 16,0 10-16,0-19 15,0 10-15,0-11 16,0 1-16,0-1 15,0 1-15,0-10 16,0 9-16,0 1 16,0 9-1,0-9 1</inkml:trace>
  <inkml:trace contextRef="#ctx0" brushRef="#br0" timeOffset="212639.2971">3182 11311 0,'9'0'78,"-9"10"-78,0-1 16,0 31 0,0-21-1,0 11-15,20-1 16,-20 20-16,0-19 0,0-1 16,0-9-16,0-1 15,0 1-15,0-1 16,0 11-1,20-11 1,-20 1 15,0-30 32</inkml:trace>
  <inkml:trace contextRef="#ctx0" brushRef="#br0" timeOffset="212640.2971">3201 11340 0,'0'20'110,"10"-20"-95,-10 19-15,20 1 16,-1 0 15,-19-1-31,30 1 16,-11 9-1,1-29 17,0 0-17,-11 0 1,11 0 15,-20-10-31,20-9 16,-20-1-1,19 20 1,-19-19-16,0-21 16,20 40-1,-20-9-15,0-31 16,0 21 0,0 9 30,0-10-14,0 30 108,0 0-124,0 10 0,0 146 46,0-146-62,0 0 16,0-1-16,0 1 15,0-1-15,29 11 16,-29-1 0,0-9-1,0-1 1,0 1-1,0 0 17</inkml:trace>
  <inkml:trace contextRef="#ctx0" brushRef="#br0" timeOffset="297182.2033">1115 13344 0,'-14'0'78,"-13"14"-47,27 13-15,-27 0-1,27 0 1,0 0-1,0 1 1,0-1 0,-27 0-1,27 0 1,0 0 0,0 0-1,0 1 1,0-1-1,0-14 17,13-13-32,-13 28 31,14-28-15,-14 27 15,27-27-31,0 0 31,0 0-15,-27 27-1,28-27 1,-1 0 15,0 0-15,0 0 15,-27-14-15,27 14-1,-27-27 1,27 27 0,-27-27-16,0 13 31,28 14-31,-28-27 15,0 0 17,0 0-17,27 27 1,-27-27 0,0 0-1,0-1 16,0 1-15,0 0 15,0 0-15,0 0 15,0 0 0,0-1 1,-14 28-17,14-13 17,-27 13-1,27-27 0,-27 27-15,0 0 62,0 0-47,27-28-31,-28 28 16,1 0 15,0 14 0,0 13-15,0 0-1,0-27 1</inkml:trace>
  <inkml:trace contextRef="#ctx0" brushRef="#br0" timeOffset="316041.2551">1432 13789 0,'20'0'63,"-20"-10"-47</inkml:trace>
  <inkml:trace contextRef="#ctx0" brushRef="#br0" timeOffset="317437.2245">1619 13662 0,'0'-10'93,"9"10"-93,-9-29 16,20-1-16,0-9 16,-20 19-16,19 1 15,-19-1-15,20 20 16,-20-39-16,0 29 15,29-19-15,-29-1 16,0 1 0,0 9-1,0 1 1,0-1 109,0 59-78,0 79 0,0-99-47,0 1 15,0 9-15,0 1 16,0-1-16,0 11 0,0-31 16,0 11-16,0 0 15,0 9 1,0 10-1,-19-9 1,19-11 0,0 1 15,0-30 31</inkml:trace>
  <inkml:trace contextRef="#ctx0" brushRef="#br0" timeOffset="318496.2648">2040 13328 0,'0'10'109,"-10"10"-93,-9 19-16,-109 167 234,138-206-218,10 0 0,-1 0-1,30 0 1,-29 0-16,-10 0 15,29 0 1,-10 0 0,-9 0-1,9 0 1,1 0 0,-10 0-16,-1 0 15,1 0 16,-1 0 16</inkml:trace>
  <inkml:trace contextRef="#ctx0" brushRef="#br0" timeOffset="319230.8509">2089 13319 0,'0'68'63,"0"-9"-48,0 186 48,0-176 15</inkml:trace>
  <inkml:trace contextRef="#ctx0" brushRef="#br0" timeOffset="320458.9031">2501 13309 0,'-10'0'78,"10"10"-78,-39 9 16,20 20-1,-11-9 1,-9 9 0,19-10-1,1 1 1,-1-11 0,20 40 171,20-59-187,-1 0 31,1 0-15,9 0-16,20 0 16,-29 0-1,0 0-15,-1 0 16,1 0-16,-10 0 15,9 0 1,1 0 0</inkml:trace>
  <inkml:trace contextRef="#ctx0" brushRef="#br0" timeOffset="321185.0444">2511 13319 0,'0'9'32,"0"11"-17,0 9 1,0-9-1,0 0-15,0-1 16,0 11-16,0-1 16,0 10-16,0-9 15,0-1-15,0 1 16,0 9-16,0 29 31,0-28 63</inkml:trace>
  <inkml:trace contextRef="#ctx0" brushRef="#br0" timeOffset="-346292.9018">1537 8201 0,'0'-11'110</inkml:trace>
  <inkml:trace contextRef="#ctx0" brushRef="#br0" timeOffset="-345357.7717">1669 8003 0,'11'-22'110,"23"-34"-95,-34 34 1,22-11-16,-22 11 16,22 0-16,-22 0 15,22 22-15,-22-33 16,0 11-16,0 0 31,22 22-31,-22 11 125,0 11-109,0 0-1,0 0-15,0 0 16,0 0-16,0-11 16,0 11-16,0 0 0,0 0 15,0 0 1,0 1-16,0 10 16,0 0-1,0-11 1,0 0-16,0 0 31</inkml:trace>
  <inkml:trace contextRef="#ctx0" brushRef="#br0" timeOffset="-344639.2701">1537 8201 0,'0'-22'110,"-22"22"-48,33 0 16,11 0-62</inkml:trace>
  <inkml:trace contextRef="#ctx0" brushRef="#br0" timeOffset="-343800.2312">2078 7716 0,'0'11'63,"-22"-11"-63,0 66 15,22-44-15,-33 0 16,33 0-16,-22 0 15,22 0-15,-23-22 16,23 33-16,0-10 31,12-1 1,10-22-17,22 0 1,-22 0-1,-11 0-15,22-11 16,-22 11-16,11 0 16,22-23-1,-22 23 1,1 0 15</inkml:trace>
  <inkml:trace contextRef="#ctx0" brushRef="#br0" timeOffset="-343339.1531">2100 7771 0,'0'44'63,"0"-33"-63,0 33 0,0 0 15,11 12 1,-11-12-16,0 0 0,0-11 16,0 0-16,0-11 15,0 0-15,22-22 63,-22-22-63</inkml:trace>
  <inkml:trace contextRef="#ctx0" brushRef="#br0" timeOffset="-342517.0197">2354 7727 0,'-11'11'78,"-22"22"-78,11 11 16,22-22-1,-22 0 1,0 22-16,22-22 15,0 0 1,0 1 0,0-1 31,11-22-1,22 0-30,11 0 0,-22 0-16,11-11 15,-22 11-15,11 0 16,11-34 0,1 34-16,-12 0 31</inkml:trace>
  <inkml:trace contextRef="#ctx0" brushRef="#br0" timeOffset="-342023.5744">2409 7727 0,'-22'0'15,"22"11"16,11 11-15,-11 0-16,0 0 16,0 0-16,22 0 15,-22 11-15,0 0 0,0 12 16,44 120 78</inkml:trace>
  <inkml:trace contextRef="#ctx0" brushRef="#br0" timeOffset="-347091.092">1239 7815 0,'0'11'62,"-11"-11"-62,11 22 31,-22-22-31,22 22 16,-23 0 0,23 11-1,0 1 1,-22-34-16,22 55 15,0-33-15,0 11 16,0 0 0,0-11-1,11-22 1,-11 22-16,22 0 16,1 0-1,-23 1 16,22-23-31,0 0 32,-22 22-17,22-22 1,0 0 0,0 0 15,0-11 0,0 11-15,-22-23-16,22 23 15,-22-22 1,22 0 0,-22 0-1,22 0 1,-22 0-1,0 0 1,0 0 0,0 0-1,0 0-15,0 0 16,0 0 0,0-1 15,-11 1-16,-11 0 17,0 22-1,22-22-15,-22 22-1,22-22 1,-22 22-1,0 0 32,0 0 0,0 11-31</inkml:trace>
  <inkml:trace contextRef="#ctx0" brushRef="#br0" timeOffset="348642.1078">2756 13554 0,'10'0'140,"10"0"-124,9 0 0,0 0-1,-9 0 1,9 0-1,1 0 1,-11 0 0,1 0-16,0 0 31,-1 0-15,-19 20 124</inkml:trace>
  <inkml:trace contextRef="#ctx0" brushRef="#br0" timeOffset="349738.4833">3394 13377 0,'-10'10'78,"-10"10"-47,-9 9-31,-1 1 16,1-1 0,-10 30-1,39-39 1,-40-20-16,21 39 16,-1 0-1,1-10 1,19-9-1,-20-20-15,20 20 16,-20-20 0,20 19-1,10-19 110</inkml:trace>
  <inkml:trace contextRef="#ctx0" brushRef="#br0" timeOffset="350803.2576">3139 13407 0,'0'-20'15,"0"30"79,19-10-78,-19 29-16,30-9 15,-11 19 1,-19-9 0,20-30-1,-20 29-15,19-29 0,-19 30 16,20 9 0,-20-10-1,20-29-15,-20 30 16,19-11-1,-19 1 1,20-20-16,-20 19 16,20-19 15,-20 20 0,0-30 63</inkml:trace>
  <inkml:trace contextRef="#ctx0" brushRef="#br0" timeOffset="212663.2971">2446 11262 0,'-10'0'172,"10"10"-156,-19-10-1,19 19 1,-10-19 0,10 20-16,-30-1 15,30 1 1,-19-20 0,19 20-16,-20-1 15,20 1 1,-19-20-1,19 19 1,-20 1 0,20 0-1,0-1 17,-20-19-17,20 20 1,-19 0 15,19-1 0,-20-19-31,20 20 32,10-20 108,10 0-124,-1 0-1,11 0 1,-1 0 0,10 0-1,-19 0 1,0 0 0,-11 0-1,11 0 1,0 0 15,19 0 0,-29 0-15,9 0 31,-19-10 0</inkml:trace>
  <inkml:trace contextRef="#ctx0" brushRef="#br0" timeOffset="212664.2971">2456 11301 0,'0'10'78,"0"9"-62,0 1-1,0 9 1,0-9-16,0 0 16,0 19-1,10 10 1,-10-29-16,0-1 15,0 1-15,0-1 16,0 11 0,0-1-1,0-9 1,0-1 0,0 1-1,0 0 16,0-1 141,0-29-125</inkml:trace>
  <inkml:trace contextRef="#ctx0" brushRef="#br0" timeOffset="212641.2971">1877 12507 0,'30'0'93,"-11"0"-77,-9 0-16,10 0 16,19 0-16,-10-29 15,1 29-15,-11 0 16,1 0-16,0 0 15,-1 0-15,1 0 16,9 0 0,-9 0-1</inkml:trace>
  <inkml:trace contextRef="#ctx0" brushRef="#br0" timeOffset="212642.2971">2328 12380 0,'10'0'46,"-10"10"-30,20-10-16,-20 9 0,29-9 16,-29 40-1,30-40-15,-30 29 0,29-29 16,-29 29-16,20-29 16,-20 49-16,19-29 15,1 9 1,9-9-1,-9 0 1</inkml:trace>
  <inkml:trace contextRef="#ctx0" brushRef="#br0" timeOffset="212643.2971">2544 12380 0,'0'39'78,"-19"-39"-78,19 29 16,-40-9-16,21 0 16,-1-1-16,1 20 15,-1-19-15,-10 0 16,11-1-16,-1 1 16</inkml:trace>
  <inkml:trace contextRef="#ctx0" brushRef="#br0" timeOffset="212701.2971">14058 10277 0,'0'40'16,"0"-21"-1,0 1 1,0-10-16,0 9 0,0 20 16,0-9-16,0 9 15,0 10-15,0-19 16,20-1-16,-20 0 16,0 20-16,0-9 15,0 9-15,0-10 16,29 10-16,-29-20 15,0 11-15,0-21 16,0-9-16,0 10 16,0-30 46</inkml:trace>
  <inkml:trace contextRef="#ctx0" brushRef="#br0" timeOffset="212702.2971">14107 10709 0,'0'-20'63,"10"-19"-47,-10 29-16,40-19 15,-21-1-15,1 1 16,19-10-16,-10 9 15,11-9-15,-11 10 16,-9-11-16,-1 21 16,11-1-16,-11 1 0,1-1 15,0 0-15,9-9 16,-9 29 0,-20-20-1,19 20 1</inkml:trace>
  <inkml:trace contextRef="#ctx0" brushRef="#br0" timeOffset="212703.2971">14333 10513 0,'0'19'62,"10"-19"-62,-10 20 16,29 29 0,-29-29-16,0-1 15,30 1-15,-30-1 16,19 11-16,-19-1 0,30 11 15,-30-21-15,19 1 16,-19-1-16,20 1 16,-20 9-1,20-29-15,-20 20 16</inkml:trace>
  <inkml:trace contextRef="#ctx0" brushRef="#br0" timeOffset="212704.2971">14617 10895 0,'0'20'16,"0"-1"0,0 1-1,10 0 1,-10-1 0,20-19-16,-20 20 15,19-20-15,1 0 16,0 19-1,-1-19 1,1 0 0,-20-9-1,20 9-15,-20-20 16,19 0 0,-19 1-16,0-1 31,0 1-31,0-1 15,0 0 1,-10 1 31,-117 19 31,107 29-62,20 1-1,0-11-15</inkml:trace>
  <inkml:trace contextRef="#ctx0" brushRef="#br0" timeOffset="212705.2971">14774 10964 0,'20'19'46,"-20"11"-14,20-11-17,-20 1 1,19-20-16,1 0 31</inkml:trace>
  <inkml:trace contextRef="#ctx0" brushRef="#br4" timeOffset="913091.9434">1386 14440 0,'-12'0'172,"12"12"-172,-23 11 16,-1 1 15,24-1 0,-23-23-15,23 24 0,0-1-16,-24 1 31,24-1 0,0 1-15,0-1 15,0 1-15,0-1-1,0 1 16,0-1 1,0-11-17,12-12 1,-12 24 0,24-24 15,-24 23-31,23-23 15,1 0 17,-24 24-32,23-24 15,-11 0 17,11 0-17,1 0 16,-1 0-15,-23-12 0,24 12-1,0 0 1,-24-24-16,23 24 16,-23-23-1,24 23 1,-24-12-1,0-11 17,23 23-32,-23-24 15,0 0 1,0 1 0,0-1-1,0 1 16,0-1-15,0 1 0,0-1 15,0 1-15,-12 23 15,12-24-31,-23 1 31,-1 23-15,24-24-16,-23 24 31,-1 0-15,1 0 15,-1 0-16,1 0 1,-13 0 0,13 36-16,-1-36 15</inkml:trace>
  <inkml:trace contextRef="#ctx0" brushRef="#br4" timeOffset="914597.0161">1551 14581 0,'0'12'109,"12"-12"-93,-12 35-16,0 12 15,0-35 1,0 11-16,23 24 31,-23-23-31,0-1 0,-259 401 281,236-424-249,-1 0-17,1 0 16,35 0 110,11 0-110</inkml:trace>
  <inkml:trace contextRef="#ctx0" brushRef="#br4" timeOffset="916287.3826">1633 15239 0,'0'24'31,"0"-36"32,0-11-32,-23 34 16,23 13-16,11-24-15</inkml:trace>
  <inkml:trace contextRef="#ctx0" brushRef="#br4" timeOffset="917575.1601">1786 14604 0,'35'0'94,"-11"0"-79,11 0 1,0 0 0,-11 0-16,11 0 15,0 0 1,-35-23-1,24 23 17,-24 12 30,0 35-31,0-36-15,0 13 0,0-1-1,0 25 1,0-13 0,0-12-16,0 24 15,0-23 1,-12-1-16,12 1 15,0-1-15,0 1 16,0 258 187,0-294-156</inkml:trace>
  <inkml:trace contextRef="#ctx0" brushRef="#br4" timeOffset="918483.8439">1904 14934 0,'35'0'157,"0"0"-142,-11 0-15,-1 0 16,1-12-16,129 12 141</inkml:trace>
  <inkml:trace contextRef="#ctx0" brushRef="#br4" timeOffset="919134.9638">2339 14863 0,'23'0'63,"-35"0"46</inkml:trace>
  <inkml:trace contextRef="#ctx0" brushRef="#br4" timeOffset="922142.3329">2374 14875 0,'0'23'63,"12"-23"-32,-12-23-15,0-1-16,0 1 47,-12 23-16,12 12-15,0 23-1,0-12 1,12-23 46,11-11-46,-23-13 15,-12 24-15,-11 0 15,23 12 16</inkml:trace>
  <inkml:trace contextRef="#ctx0" brushRef="#br4" timeOffset="920679.0516">2456 15134 0,'0'-24'47,"12"24"-47,-12-23 16,24-1-16,-1-11 15,12-12 1,-35 35 0,36 12-16,-36-59 15,35 36-15,-35-1 16,23 1-16,-23-1 16,24 1-16,-24-1 15,35 1-15,-35-1 16,0 0-16,12 24 15,-12-35-15,0 12 16,0-1 0,0 1-1,0-1 1,0 1 15,0-1-15,0 671 453,0-659-423</inkml:trace>
  <inkml:trace contextRef="#ctx0" brushRef="#br4" timeOffset="925253.3632">2950 14499 0,'0'11'94,"-23"-11"-79,23 24-15,0-1 16,-24 13 15,24-13-31,0 1 16,0-1-1,0 1 1,0-1 0,0 1-1,0-1 1,0 1 0,0-12-1,0 11 1,0 1-1,0-1 1,0 1 0,0-1 15,0 1-15,0-1-1,0 1 16,0-1-15,0 1 15,12-1 1,11 1 14,1-24-14,-1 0-1,1 0-15,-1 0-1,1 0 16,-1 0 1,-23-12-17,24 12 17,-24-24-1,12 24-16,-12-23 1,35-1 0,-35 1 15,24 23-15,-24-24-1,0 1 1,11 23-1,-11-24 1,0 1 0,0 11-1,0-11 17,0-1-17,24 24 1,-24-23-16,0-1 31,0 1-15,0-1 15,0 0-15,0 1 15,0-1-16,-12 24 1,12-23 0,0-1 15,0 1 0,-23-1 0,23 1 16,-24 23-47,1-24 47,-1 24-16,0 0 1,1 0 15,11 0-16,-11 0 0,-1 0-15,24 12-16,-23-12 15,23 24-15,-24-24 16,24 35-16,-23 12 16</inkml:trace>
  <inkml:trace contextRef="#ctx0" brushRef="#br4" timeOffset="926307.4468">3232 14428 0,'12'0'94,"12"0"-79,11 0 1,0 0-1,-11 0 1,-1 0 0</inkml:trace>
  <inkml:trace contextRef="#ctx0" brushRef="#br4" timeOffset="927538.2988">3468 14310 0,'0'-23'78,"11"23"-62,13 0 15,-1 0 0,-23 12 1,12-12-32,-12 35 15,0 0 1,0-11-16,-12-1 15,12 1-15,-23-24 16,23 47-16,-24-47 16,24 35-16,-11-35 15,11 24-15,-24-24 16,1 0 15,34 0 63,13 0-78,-12 0-1,11 0 1,1 0 15,23 0 47</inkml:trace>
  <inkml:trace contextRef="#ctx0" brushRef="#br4" timeOffset="938594.0591">3526 14722 0,'0'24'62,"0"-1"1,0 1-32,0 11 0,0-12-15,0 1-16,0-1 16,0 1-16,0-1 15,0 1-15,0-1 16,0 1-16,0-1 15,0 13 1,0-1-16,0 0 16,0-11-1,0-1 17,0-34 61</inkml:trace>
  <inkml:trace contextRef="#ctx0" brushRef="#br4" timeOffset="940434.9554">3515 14757 0,'0'12'156,"23"23"-141,-23-23 17,24 23-17,-24-23 1,23 23 0,-23-11-1,0-12 1,24-12-16,-24 23 31,23-23-15,1 0 46,-13 0-46,-11-12-1,47 12 1,-23-11 0,-24-13-16,24 24 0,-24-23 15,70-166 267,-70 201-189,0 12-77,0-1 0,0 1-1,0-1 1,0 1-1,0 11 1,0 0 0,0 1-1,0-13 1,0 1 0,0-1-16,0 1 31,0-1-31,0 1 15,0-1 17,0 1-17,0-1 17,0-11-17,0 12 16,0-36 79,0 0-79</inkml:trace>
  <inkml:trace contextRef="#ctx0" brushRef="#br3" timeOffset="-1.22618E6">166 88 0,'0'10'140,"-19"-10"-93,19 20-31,-39-20-1,19 0 1,10 0 0,-9 0-1,-1 0 1,0 0 31,1 0 15,19 19 235,0-9-266,0 10-15,0-1-16,0 1 31,0 0-15,0-1-1,0 1 1,0-1 0,0 11-1,0-10 1,0-1 0,0 1-1,0-1 1,0 1-1,0 0 1,0-1 0,0-9 15,0 10-15,0-1 15,0 1-16,0-1 1,0 1 15,0 0 1,9-20 405,11 0-406,0 0-15,-1 0 0,-9 0-1,10 0 1,-1 0-1,1 0 1,0 0 15</inkml:trace>
  <inkml:trace contextRef="#ctx0" brushRef="#br3" timeOffset="-1.22362E6">314 88 0,'9'0'141,"11"0"-94,0 0 0,-1 0-47,1 0 31,-1 0-15,1 0 15,0 0 0,-20 10 266,0 10-281,0-1-1,0 11 1,0 9 15,0-10-31,0 11 16,0-21-16,0 11 15,19 9 1,-19-10 0,0-9-1,0 0 1,0-1-1,0 1 1,0-1 0,0 1-1,0-10 1,0 9 0,0 1-1,0 0 16,0-1 1,-10-19 327,-9 0-343,-1 0 15,1 0 0,-1 0 0,10 0 32</inkml:trace>
  <inkml:trace contextRef="#ctx0" brushRef="#br3" timeOffset="-1.22057E6">1353 147 0,'0'-19'16,"0"28"93,0 11-93,0 19 0,10-19-16,-10-1 15,0-9-15,0 10 16,0 19-16,0-9 15,0-1-15,0-9 16,0-1-16,0 1 16,0-1-16,19 1 0,-19 0 15,0-1 1,0 1-16,0-1 0,0-9 16,20 30-1,-20-21-15,0 11 16,0-11-1,0 1 17,0-30 61</inkml:trace>
  <inkml:trace contextRef="#ctx0" brushRef="#br3" timeOffset="-1.21917E6">1402 343 0,'10'0'62,"19"0"-46,1 0 0,-11 0-16,1 0 15,0 0-15,9 0 16,-29-19-1,20 19-15</inkml:trace>
  <inkml:trace contextRef="#ctx0" brushRef="#br3" timeOffset="-1.21972E6">1559 79 0,'0'9'32,"20"-9"-17,-20 30-15,0-11 16,0 1-16,0 0 16,0-1-16,19 1 15,-19 9-15,0 1 16,0-1-16,0-9 15,0 19-15,0-29 16,0 9-16,20 11 16,-20-20-16,0 9 15,0 1-15,0-1 16,0 1-16,0 0 16,19-20-16,-19 29 0,0-9 15,0-1 1,0 1 15,20-20-15,-20-10 46,0-9-46</inkml:trace>
  <inkml:trace contextRef="#ctx0" brushRef="#br3" timeOffset="-1.21806E6">1843 147 0,'0'10'78,"20"-10"-62,-20 29-16,0-9 16,0 0-16,0-1 0,0 11 15,0 9-15,0-10 16,20 1-16,-20-11 15,0 1-15,0 0 16,0 9-16,0-9 16,0-1-16,0 1 15,19-20-15,-19 29 16,0-9 0,0 0-1,0-1 16</inkml:trace>
  <inkml:trace contextRef="#ctx0" brushRef="#br3" timeOffset="-1.21759E6">1814 687 0,'10'0'78,"9"0"-62,-19-10-16,20 10 15,9 0 1,-29-20-16,20 20 16,0 0-1,-1 0 1,-19-19 0,20 19-1</inkml:trace>
  <inkml:trace contextRef="#ctx0" brushRef="#br3" timeOffset="-1.21682E6">1804 108 0,'-10'0'32,"30"0"46,0-20-63,-1 20 1,1 0 0,-20-19-16,19 19 15,1 0 32</inkml:trace>
  <inkml:trace contextRef="#ctx0" brushRef="#br3" timeOffset="-1.21491E6">2206 118 0,'-19'0'0,"-1"10"62,20 29-46,0-10-1,-29-9-15,29-1 16,0 1-16,0 0 16,0-1-16,0 1 15,0 0-15,0-11 16,0 11-16,0 19 15,0-9 1,0-11 0,0 11-1,19-1 1,-19-9 0,0-1-1,20-19-15,-20 20 16,19-20-1,-19 20 1,30-20-16,-11 19 31,1-19-15,-20 20 0,20-20-1,-1 0 1,1 0-1,0 0 17,-11 0-1,-9-10-31,20 10 16,-20-20-1,20 20 1,-20-19-16,19-1 31,-19 0-15,0 1-1,20 19-15,-20-20 16,0 1 0,0-1-1,0 10 1,19 10-16,-19-19 15,0-1 1,0 0 0,0 1-1,0-1 1,0 1 0,0-1-1,0 0 1,0 1-1,0-1 1,-9 20-16,9-20 16,0 11 15,-20 9-15,20-20-1,-20 20 1,20-20-1,-9 20-15,9-19 16,-20 19 15,20-20 1,-20 20-1,1 0 0,-1-19 0,1 19 1,-1 0 14,0 9-30,-9 21 0,19-30-1</inkml:trace>
  <inkml:trace contextRef="#ctx0" brushRef="#br3" timeOffset="-1.21343E6">2648 412 0,'0'-10'16,"-10"10"-16,-10 0 78,1 0-47,19 20-15,-20 19 0,-10-10-16,30 1 15,-19-30 1,19 29-16,-10-29 15,10 20 1,0 0 78,20-20-63,-1 0 0,-19 19-31,20-19 32,19 0-1,-19 0-16,-1 0 1,1 0 15,0 0 1</inkml:trace>
  <inkml:trace contextRef="#ctx0" brushRef="#br3" timeOffset="-1.21276E6">2628 451 0,'0'10'62,"0"19"-46,0 1 0,0-11-16,0 1 15,0 0-15,0-1 16,0 1-16,0 0 16,0-1-16,0-9 15,0 29 1,0-19-1,10-20 48,-10-10-63</inkml:trace>
  <inkml:trace contextRef="#ctx0" brushRef="#br3" timeOffset="-1.21181E6">2952 422 0,'0'10'78,"0"9"-62,0 11 0,-10-11-16,10 1 15,0-1-15,0 31 16,0-21-1,0-9-15,0-1 16,0 1-16,19 9 16,-19-9-1,20-20-15,-20 19 16</inkml:trace>
  <inkml:trace contextRef="#ctx0" brushRef="#br3" timeOffset="-1.21077E6">3069 579 0,'0'10'47,"0"9"-31,10 1-1,10-1 17,-1-19-17,11 0 17,-11 0-17,-19-9 1,30-11-16,-30 0 31,0 1-15,0 9 15,0-10-15,0 1 15,-10 19-31,-19-20 15,19 20 1,-10 0 15,0 0-15,1 0 0,-1 0 15,20 20-31,0-1 15,0 11 1,0 9 0,0-19-1</inkml:trace>
  <inkml:trace contextRef="#ctx0" brushRef="#br3" timeOffset="-1.2103E6">3197 569 0,'10'0'46,"-10"10"-14,29 9-17,-29 1 1,10-20 0,-10 20-1,19-20 1,1 0 15</inkml:trace>
  <inkml:trace contextRef="#ctx0" brushRef="#br3" timeOffset="-1.20964E6">3324 598 0,'0'20'16,"0"0"15,20-20-15,-20 19-1,29-19 1,-9 0-1,-1 0 1,1 0-16,-20-10 16,20 10-1,-20-19-15,0-1 16,19 1 0,-19-1-1,0 0 16,-9 1-15,-21 19 15,30-20-31,-20 20 16,1 0 0,-1 0-16,1 10 15,19 9 1,-20-19-1,20 30-15,0-1 16,0 1 0,0-11-1,10-19 1</inkml:trace>
  <inkml:trace contextRef="#ctx0" brushRef="#br3" timeOffset="-1.20919E6">3491 579 0,'0'10'46,"0"29"-30,0-29-16,0 9 16,0 1-16,0-1 15,0 1-15,0 0 16,0-1-16,0 1 16,0-30 46</inkml:trace>
  <inkml:trace contextRef="#ctx0" brushRef="#br3" timeOffset="-1.20855E6">3520 451 0,'10'10'63,"10"10"-48,-1 19 1,-19-20-16,20 1 16,-20 0-16,0-1 15,20 1-15,-20 0 16,0-1-16,0 1 16,0 9-1,0 20-15,0-19 16,0-11 15</inkml:trace>
  <inkml:trace contextRef="#ctx0" brushRef="#br3" timeOffset="-1.20769E6">3864 373 0,'9'0'15,"11"0"17,0 0-32,-1 0 15,11 0 1,9 0-1,-19 0 1,19 0 0,-20 0-16,-9 0 15,10 0 17</inkml:trace>
  <inkml:trace contextRef="#ctx0" brushRef="#br3" timeOffset="-1.20709E6">4030 255 0,'-19'0'16,"19"29"31,0 1-32,0-10-15,0-1 16,0-9-16,0 10 16,0-1-16,0 1 15,0-1-15,0 11 16,0-11 31,10-19-47</inkml:trace>
  <inkml:trace contextRef="#ctx0" brushRef="#br3" timeOffset="-1.206E6">4923 108 0,'0'10'46,"19"-10"-30,-19 29-16,0 20 16,0-29-1,0 9-15,0 1 16,0-1-16,0 10 16,0-9-1,20-1-15,-20 1 0,0 19 16,0-20-16,0 0 15,0-9-15,0 0 16,0-1 0,20-19-16</inkml:trace>
  <inkml:trace contextRef="#ctx0" brushRef="#br3" timeOffset="-1.20485E6">4962 412 0,'0'-20'46,"29"20"-30,-9 0-16,-10 0 16,9 0-16,1 0 15,19-19-15,-9 19 16,-1 0-16,-9 0 16,9 0-16</inkml:trace>
  <inkml:trace contextRef="#ctx0" brushRef="#br3" timeOffset="-1.20539E6">5148 98 0,'0'10'31,"0"10"-31,0 29 15,0-30 1,0-9-16,0 29 16,0-9-16,0-1 15,0 1-15,0-1 16,20 10-16,-20-9 16,0-1-16,0 0 15,0 11-15,0-11 16,0 1-16,0-11 15,0 1-15,0-1 0,0 1 16,20-20 0</inkml:trace>
  <inkml:trace contextRef="#ctx0" brushRef="#br3" timeOffset="-1.20382E6">5325 598 0,'0'-19'47,"0"-1"-16,0 0 1,10 20-32,9 0 31,1 0-16,0 10 17,-20 20-17,0-1 1,0-9-16,-10 19 31,10-10-31,-20-29 16,20 20-16,-20-20 0,-9 29 15,9-29 1,1 0 15,29 0 47,9 0-62,1 0 0,-1 0-1,-19 20 1,20-20-16,0 0 31,-10 0-15,9 0-1</inkml:trace>
  <inkml:trace contextRef="#ctx0" brushRef="#br3" timeOffset="-1.20241E6">5501 314 0,'-19'0'78,"19"10"-62,0 19 0,0-9-16,0-1 15,0 11 1,0-11-16,0 1 16,0 0-16,0-1 15,0 1-15,0 9 16,10-9-1,-10 0 1,19-20-16,-19 19 16,30 1-1,-11-20 1,-19 19-16,20-19 16,-1 20 15,1-20-16,0 0 17,-1-10-17,1-9 1,0-1 15,-20 0-31,19 20 16,-19-19-16,0-1 15,20 20 1,-20-20-16,0 1 16,0-1-1,0 1 1,0-1 0,0 10-1,0-9 1,0-1-1,0 0 1,0 1 0,0-1-1,-10 1 1,10-1 0,-20 0-1,1 1 1,-1-11 15,0 11 16,1 19-16,-1 0 0,1 0 1,-1 0-1,0 0-15,1 9 15,19 11-16,-20-20-15,20 20 0,-19-20 16,19 29-16,-20 10 16</inkml:trace>
  <inkml:trace contextRef="#ctx0" brushRef="#br3" timeOffset="-1.20131E6">5923 392 0,'0'10'78,"-10"-10"-62,10 30-1,0-1 1,-19-9-16,19-1 0,0 1 16,0-1-1,0 1-15,0 0 0,0-1 16,0 1-16,0-10 15,0 9-15,0 1 16,0 0-16,0 9 16,9 0-1,11-9 17,-20-30 30</inkml:trace>
  <inkml:trace contextRef="#ctx0" brushRef="#br3" timeOffset="-1.20029E6">5992 618 0,'19'0'47,"1"0"-32,0 0 1,-20-20 0,19 20-16,1-19 15,-1 19 1,-19-20-1,20 20-15,-20-20 16,20 1 0,-20-1 15,0 10-15,0-9-1,-10-11 16,-10 30 1,1 20-1,-1 0 0,0 9 16,20-9-47,0-1 31,0 1-31,0 0 16,-19 9 15,19-9-15,0-1-1,0 1 1,10-20 0,-10 19-16,19 1 31,1-20-15,9 0 15,-9 0-16,-20-10 1,19 10-16,-19-19 16</inkml:trace>
  <inkml:trace contextRef="#ctx0" brushRef="#br3" timeOffset="-1.19966E6">6257 432 0,'0'9'78,"19"11"-78,-19 19 15,0-19 1,0-1-16,0 1 16,0 0-16,0-1 15,0 1-15,0 0 16,0 9-1,0-9-15,0 9 16,0 0 0</inkml:trace>
  <inkml:trace contextRef="#ctx0" brushRef="#br3" timeOffset="-1.19786E6">6923 304 0,'10'0'109,"10"0"-93,19 0-1,-10 0 1,-9 0-16,0 0 16,-11 0-1,11 0-15,0 0 0,97 0 47,-97 0-31,0 0-16,-1 0 15,1 0-15,-1 0 16,1 0-16,0 0 16,9 0-1,1 0-15,-11 0 16,1 0-1,-1 0 1,-19-10 15,20 10-15,-20-19 171,-10 19-155,10-20-17,-19 20-15,-1-20 16,0 20 15,1-29-31,-1 29 31,1 0-15,19-10 0,-20 10 15</inkml:trace>
  <inkml:trace contextRef="#ctx0" brushRef="#br3" timeOffset="-1.19639E6">6933 432 0,'10'0'140,"10"0"-124,-1 0 15,1 0-15,-1 0-1,1 0 1,0 0 0,58 0 31,-58 0-32,-1 0 1,1 0-16,0 0 31,-1 0-31,-19-10 16,30 10-16,-1 0 15,0 0 1,-9 0 0,0 0 15,-1 0-16,1 0 17,0 0-17,-1 0 1,1 0 0,-1 0-1,-9 0 32,10 0 0</inkml:trace>
  <inkml:trace contextRef="#ctx0" brushRef="#br3" timeOffset="-1.19524E6">6943 441 0,'-20'0'32,"20"10"108,10-10-140,10 30 16,-1-30 0,-19 9-1,20-9-15,0 30 16,-1-30-1,-19 10 1,39-10 31,-39 19-47,20-19 16</inkml:trace>
  <inkml:trace contextRef="#ctx0" brushRef="#br3" timeOffset="-1.19167E6">8463 275 0,'0'9'125,"0"21"-109,0-1-1,0 1 1,20-11-16,-20 11 16,0-11-1,0 30 1,0-29-16,0 0 16,0-1-16,0 11 15,0-11 1,0 1 15</inkml:trace>
  <inkml:trace contextRef="#ctx0" brushRef="#br3" timeOffset="-1.19023E6">8404 245 0,'20'0'109,"19"0"-93,-39-19-16,29 19 16,-9 0-1,0 0 1,-1 0 15</inkml:trace>
  <inkml:trace contextRef="#ctx0" brushRef="#br3" timeOffset="-1.19106E6">8414 657 0,'10'0'109,"29"-19"-109,-19 19 16,-11 0-16,-9-20 15,20 20 1,0 0 0,-1 0 15</inkml:trace>
  <inkml:trace contextRef="#ctx0" brushRef="#br3" timeOffset="-1.18853E6">8777 265 0,'-20'0'32,"1"0"30,19 10-46,0 9-1,0 1 1,-20-20-16,20 20 16,0-1-1,0 11 1,0-1-1,0 0 1,0 1 0,0 9-1,0-19 1,10-20-16,-10 19 16,0-9-16,19-10 15,-19 20 1,20-20-16,-20 19 15,20-19 1,-20 20 0,19-20-16,1 0 15,0 0 1,-1 0 15,20 0 16,-29 0-31,20-10 15,-30-9-15,19 19-16,-19-20 15,20 0 1,-20-9 15,19 9-15,-19 1-1,0-1 1,0-9 0,0 9-1,0 0 16,0 1-15,0-1 15,0-9-15,0 9 15,-9 0 0,9 1-15,-20 19-16,20-20 31,-20 20-31,1 0 32,19-19-17,-20 19 1,-39 0 46,40 0-30,-1 0-1,1 9 0,19 11-15,-20-20-1,20 29-15</inkml:trace>
  <inkml:trace contextRef="#ctx0" brushRef="#br3" timeOffset="-1.18716E6">9140 520 0,'-10'19'94,"-19"11"-79,9-10 17,20-1-17,-20-19-15,20 20 16,-19-20 0,19 10-16,19 19 140,1-29-124,-10 0-1,9 0-15,1 0 16,0 0 0,-1 0-1,1 0 1</inkml:trace>
  <inkml:trace contextRef="#ctx0" brushRef="#br3" timeOffset="-1.18656E6">9159 539 0,'0'10'62,"0"10"-46,0 9-1,0-9-15,0 0 16,0-1-16,0 1 16,0-1-16,0 11 15,0-11 1</inkml:trace>
  <inkml:trace contextRef="#ctx0" brushRef="#br3" timeOffset="-1.18545E6">9091 157 0,'10'0'78,"9"0"-46,11 0-17,-11 0 1,1 0-1,-20-10 1,19 10-16,1 0 16,0 0 15</inkml:trace>
  <inkml:trace contextRef="#ctx0" brushRef="#br3" timeOffset="-1.18442E6">9434 441 0,'0'10'63,"0"10"-47,-29 9-1,29-9 1,0-1-16,-20 1 15,20 10-15,0-11 16,0 1-16,0-1 16,0 1-16,0 0 15,0-1-15,0 11 16,10-1 0,-10-9-1,19-20-15</inkml:trace>
  <inkml:trace contextRef="#ctx0" brushRef="#br3" timeOffset="-1.18312E6">9522 589 0,'0'9'63,"0"11"-32,0 0-15,0-1 15,10-19-16,-10 20 1,20-20-16,-11 0 16,11 0 15,0 0-15,-20-10-1,19 10 1,-19-20 15,20 1-15,-20-1 15,0 1-15,0-1 15,-10 0 0,-10 20-15,1 0 15,19-19-31,-20 19 16,10 0 15,-29 9 16,39 11-32,0-10-15,0 29 16,0-19 0</inkml:trace>
  <inkml:trace contextRef="#ctx0" brushRef="#br3" timeOffset="-1.18256E6">9640 579 0,'20'0'62,"-20"10"-62,19 29 63,1-39-48,-20 19 1,19-19 0,1 0 30</inkml:trace>
  <inkml:trace contextRef="#ctx0" brushRef="#br3" timeOffset="-1.18173E6">9777 579 0,'0'10'15,"0"9"32,0 1-31,0-1 15,20-19-31,-1 0 31,-19 20-31,20-20 16,-10 0 31,-10-10-31,19 10-1,-19-19 16,0-1-15,30 0 15,-30 1 16,0-1-16,-10 20-31,10-20 47,-20 20-47,1 0 47,19-19-31,-20 19-1,1 0 17,19 10-17,-20 9 1,20 1 0,0 0-1</inkml:trace>
  <inkml:trace contextRef="#ctx0" brushRef="#br3" timeOffset="-1.18092E6">9915 559 0,'0'10'62,"0"19"-46,0-9-1,0 29 1,0-29-16,0-1 16,0 1-16,0 9 15,0-9 1,0-1 31</inkml:trace>
  <inkml:trace contextRef="#ctx0" brushRef="#br3" timeOffset="-1.18029E6">9964 451 0,'9'0'62,"-9"20"-46,20-20-16,-20 39 16,20-10-1,-20 1 1,0-10-16,19-20 16,-19 49-16,0-40 0,0 11 15,0 0-15,0-1 16,0 1-16,0-1 15,0 1-15,-10 9 16</inkml:trace>
  <inkml:trace contextRef="#ctx0" brushRef="#br3" timeOffset="-1.1793E6">10385 383 0,'10'0'63,"10"0"-32,-1 0-16,11 0-15,19 0 32,-30 0-32,11 0 15,-11 0 1,1 0 0,0 0-1,-1 0 1,-9 0 15</inkml:trace>
  <inkml:trace contextRef="#ctx0" brushRef="#br3" timeOffset="-1.17843E6">10552 235 0,'0'10'63,"0"20"-47,0 9-1,0-10 1,0 1-1,0-1 1,0 1 0,0-11-1,0 20 1,0-19-16,0-10 31,0 9-15</inkml:trace>
  <inkml:trace contextRef="#ctx0" brushRef="#br3" timeOffset="-1.15658E6">11307 157 0,'0'10'16,"0"9"31,0 1-16,0 0 0,0-1-15,0 11-16,0 9 16,0-19-1,0-1-15,0 1 16,10-1-16,-10 1 16,0 29-1,0-39-15,20 29 16,-20-10-1,0-9 1,19-20 0,-19 20-1</inkml:trace>
  <inkml:trace contextRef="#ctx0" brushRef="#br3" timeOffset="-1.15487E6">11337 392 0,'9'0'63,"21"0"-32,-1 0-15,10 0-16,-39-19 15,30 19-15,-11 0 16,1 0-16,9-20 16,-9 20-1,0 0 17</inkml:trace>
  <inkml:trace contextRef="#ctx0" brushRef="#br3" timeOffset="-1.15555E6">11513 196 0,'20'0'31,"-20"-19"94,0 28 0,0 11-110,0 9 1,0-9-16,0 0 16,0-1-16,0 1 15,0-10-15,19 19 16,-19-9-16,0-10 16,0 39-1,0-30-15,20 11 16,-20-1-1,0-9 1,0-1 0,0 1-1,19-20 17,-19 20 14,0-30-14</inkml:trace>
  <inkml:trace contextRef="#ctx0" brushRef="#br3" timeOffset="-1.15333E6">11690 481 0,'9'0'109,"11"0"-93,-20-20 0,20 20-1,-1 0 1,1 10 15,-20 9-15,0 1 15,-10 9-15,-10-29-1,20 20 1,-19-20-1,29 0 142,9 0-126,1 0-15,-1 0-1,-19 20 1,20-20-1,-20 19 17,0 1-17,0 0 1,0-1 0,0 1-1,0-1 1,-10-19-1,10 20-15,-19-20 16,-1 0 0,0 0-1,1 0 1,-1 0 0,1 0 15,19-10-16</inkml:trace>
  <inkml:trace contextRef="#ctx0" brushRef="#br3" timeOffset="-1.15167E6">11905 245 0,'0'20'15,"0"-1"1,-19-19-16,19 20 16,0-10-1,0 29 1,10-39-16,-10 30 15,0-1 1,19-29-16,-19 29 16,0-9-1,20-20-15,-20 20 0,19-20 16,-19 19 0,20-19-1,-20 20-15,10-20 16,-10 19-1,39-19 1,-19 0 0,-11 0-1,11 0 1,0 0 0,38-9 46,-38-11-46,-20 0-1,20 20 1,-20-19 0,19 19-1,-19-20-15,0 1 31,0-1-15,0 0 0,0 1 15,0-1-31,0 10 16,0-9-1,0-1 1,0 0-1,0 1 17,-9-1-17,9 1 1,-20 19 0,20-20-1,-20 20 1,20-20-1,-19 20-15,-1 0 16,0 0 15,1 0-15,-1 0 0,10 0 15,-29 0-16,10 0 17,9 0-17,20 10 1,-19-10 0,19 20-1,0-1 1,-20-19-1,20 30-15,0-11 16,-20 11 0</inkml:trace>
  <inkml:trace contextRef="#ctx0" brushRef="#br3" timeOffset="-1.15016E6">12190 118 0,'19'0'62,"11"0"-46,19 0-1,-30 0-15,1 0 16,9-20 0,1 20-1,-1 0 1,-9 0-1</inkml:trace>
  <inkml:trace contextRef="#ctx0" brushRef="#br3" timeOffset="-1.15072E6">12288 39 0,'0'10'79,"0"20"-64,0-11-15,0 1 16,0-1-16,0 1 0,0-10 15,0 9-15,0 1 16,19-20-16,-19 29 16,0-9-1</inkml:trace>
  <inkml:trace contextRef="#ctx0" brushRef="#br3" timeOffset="-1.14895E6">12455 471 0,'-30'39'78,"10"0"-62,20-19-16,0 0 16,-19 9-16,19-9 15,0 9-15,0 0 16,0 11-16,0-31 15,0 11-15,10 19 16,-10-19 0,19-20-1,-19 19-15</inkml:trace>
  <inkml:trace contextRef="#ctx0" brushRef="#br3" timeOffset="-1.14805E6">12523 618 0,'0'10'63,"0"9"-48,0 1 16,0 0 1,20-20-32,-1 0 31,1 0-31,0-10 16,-1 10-1,-19-20 1,0 1 15,20 19-31,-20-20 16,0 0 15,0 1 0,-10 19-15,-10-20-1,1 20 1,19-20 0,-20 20-16,1 0 31,19 10-15,-20-10-1,20 30 1,-10-30-16,10 19 15,0 1 1,0 0 0</inkml:trace>
  <inkml:trace contextRef="#ctx0" brushRef="#br3" timeOffset="-1.14752E6">12670 589 0,'0'9'109,"0"11"-93,0 0-1,0-1 1,10-19-16,-10 20 15,20-20 1,-20-10 31</inkml:trace>
  <inkml:trace contextRef="#ctx0" brushRef="#br3" timeOffset="-1.14672E6">12768 569 0,'-19'0'0,"19"10"31,0 49 32,10-59-48,-10 19-15,19-19 16,1 0-16,-1 0 31,1 0-15,0 0-1,-1 0 1,1 0 15,-20-10-31,0-9 31,19 19-31,-19-20 16,0 1 15,0-1 1,-9 0-17,-11 20 16,0 0-15,1 0 0,-1 0-1,20 10 17,-19-10-32,19 20 15,0-1 1,-20-19-16</inkml:trace>
  <inkml:trace contextRef="#ctx0" brushRef="#br3" timeOffset="-1.14602E6">12915 608 0,'0'20'63,"0"-1"-48,10 21 1,-10-11 0,0-9-16,0-1 15,0 1-15,0-1 16,0 11-1,0-11 1,0-28 31</inkml:trace>
  <inkml:trace contextRef="#ctx0" brushRef="#br3" timeOffset="-1.14549E6">12974 500 0,'10'0'47,"-10"10"-32,30-10-15,-30 10 0,29-10 16,-29 39-1,29-19-15,-29-1 0,20 1 16,-20 0-16,0-1 16,0 1-16,0-1 15,0-9-15,0 10 16,0-1-16,0 1 16,-10 0-16,10-1 15</inkml:trace>
  <inkml:trace contextRef="#ctx0" brushRef="#br0" timeOffset="-886062.089">15073 804 0,'9'-10'63,"11"-19"-48,19 0 1,-19 29 0,-20-30-16,39 1 15,-19 9-15,9 1 16,1-1-16,-1 0 0,10-9 16,-19 9-16,-1 1 15,1 19 1,-20-30-16,29 30 0,-29-29 15,20 29-15,-20-20 16,20 20 0,-20-19-16,0 28 109,-10-9-109</inkml:trace>
  <inkml:trace contextRef="#ctx0" brushRef="#br0" timeOffset="-886979.3684">15014 432 0,'0'9'63,"10"11"-48,-10 0 1,0 9-1,0-9 1,0-1-16,0 1 16,19 0-16,-19-1 15,0 1-15,0-1 16,0-9-16,0 10 16,20 19-16,-20-19 15,0-1-15,0 1 16,0-10-16,29 19 15,-29-19-15,0 9 16,0 1-16,0 0 0,0-1 16,0 1-16,0 0 15,0-1-15,20 11 16,-20-11 0,0 1-1,0-1 16,19-19-15,-19 20-16,-9-20 78</inkml:trace>
  <inkml:trace contextRef="#ctx0" brushRef="#br0" timeOffset="-885319.48">15288 687 0,'10'0'63,"10"9"-32,-1 11-31,-19 0 16,20-20-1,9 68 1,-29-48-16,20 9 16,-20-9-16,20 0 15,-20-1-15,19 1 0,-19-1 16,20-19-16,-20 30 15,19-30-15,-19 19 16,20-19 0</inkml:trace>
  <inkml:trace contextRef="#ctx0" brushRef="#br0" timeOffset="-883990.8575">15573 1049 0,'0'20'16,"0"0"15,59 19 31,-40-39-46,11 0 0,-11 0-1,1 0 1,-1 0 0,-19-10 15,20 10-31,-20-20 15,0 1 17,0-1-17,0 1 17,0-1-1,-10 0 0,-9 20-15,19-19-1,-20 19-15,0 0 32,1 0-1,-1 0-16,1 0 17,-1 10-17,0 19 1,1-9 0,19-1-1</inkml:trace>
  <inkml:trace contextRef="#ctx0" brushRef="#br0" timeOffset="-883289.1966">15769 1049 0,'0'10'78,"0"10"-62,29-1 0,-9 1-1,-20 0 1,19-20-16,-19 19 15,20-19 1</inkml:trace>
  <inkml:trace contextRef="#ctx0" brushRef="#br0" timeOffset="-882620.5582">15916 736 0,'-20'0'16,"30"0"15,20 0-15,-11 0-1,1 0-15,-1 0 16,1 0-16,0 0 15,-1-20-15,1 20 16,9 0-16,-9 0 16,-20 10 31</inkml:trace>
  <inkml:trace contextRef="#ctx0" brushRef="#br0" timeOffset="-882093.1976">15916 843 0,'10'0'31,"9"0"-16,11 0 1,-11 0 0,1 0-16,0 0 15,19 0-15,-20 0 16,1 0-16,0 0 16,-20-9-16,29 9 15,10 0 1</inkml:trace>
  <inkml:trace contextRef="#ctx0" brushRef="#br0" timeOffset="-871182.2018">16406 500 0,'0'-19'47,"20"-1"-15,0 0-17,-1 20 1,-19-19-16,20 19 15,-1 0 1,1-20 0,0 20-1,-11 0 1,21 10 0,-11 10-1,-19 9 1,20-29-1,-20 29-15,0-9 16,0 0-16,0-1 16,0 1-16,0 0 15,-10-1-15,10 1 0,-29-1 16,29 1-16,-20 0 16,20-1-16,-29 1 15,29-1-15,-30 1 16,30 0-16,-39 9 15,20 0 1,-1-9 0,0-20-1,20 20 1,-19-20 15,19 19-31,-20-19 16,20 20-1,10-20 173,-10-10-188,19 10 16,1 0-1,0 0 1,-1 0-1,1 0 1,-10 0 0,29 0-1,-19 0 1,-1 0 0,-9 0-1,10 0 16</inkml:trace>
  <inkml:trace contextRef="#ctx0" brushRef="#br0" timeOffset="-870659.3315">16730 961 0,'0'20'16,"10"-20"46</inkml:trace>
  <inkml:trace contextRef="#ctx0" brushRef="#br0" timeOffset="-869373.4159">16946 441 0,'98'-39'94,"-69"39"-78,1 0-1,-1 0 1,-29 10-1,20-10-15,-20 20 0,0 9 16,0 20 0,0-29-1,0-1-15,-20 1 16,20 0 0,-39-1-16,9 20 15,1-39 1,9 20-1,20-30 79,10 10-78,-10-19-1,10 19-15,10 0 16,-1 0 0,1 0-1,-1 0 1,1 0 0,0 9 15,-1-9-31,-19 20 0,20-20 15,-20 20-15,19-20 16,-19 19-16,20 1 16,-20-1-1,0 1 1,0 9 0,0 1-1,-10-30 1,10 29-16,-19-29 15,19 20-15,-20-20 16,-9 0 0,9 0-16,0 0 15,1 0-15,-1 0 0,1 0 16,-11 0 0,11 0-1,-1 0 1,10 0-1,-10 0 32,20 20-15</inkml:trace>
  <inkml:trace contextRef="#ctx0" brushRef="#br0" timeOffset="-869014.0694">17377 618 0</inkml:trace>
  <inkml:trace contextRef="#ctx0" brushRef="#br0" timeOffset="-868091.7861">17485 912 0,'0'-10'31,"20"10"-31,-20-29 16,39 9-16,-19 1 15,-1-1-15,-19 0 16,30 1-16,-30-1 16,39-19-16,-39 10 15,29-1-15,-29-9 16,20 10-16,-20-1 15,0 1-15,29-11 16,-29 21-16,0-1 16,0 1-16,0-1 15,0 10 1,-10 10 0,-19 30 46,29-1-46,0 10-1,0-19 1,0 9-16,0 11 16,0-11-16,0 0 15,0 1-15,0-1 16,0 10-16,0-9 15,0-1-15,0 1 0,0-1 16,0-9-16,20 9 16,-20-19-1</inkml:trace>
  <inkml:trace contextRef="#ctx0" brushRef="#br0" timeOffset="-866816.7008">17887 569 0,'-19'10'31,"19"9"-15,0 11-1,0-11-15,0 1 16,0 0-16,0-1 15,-30 1-15,30-1 16,0 1-16,0 19 16,20 0-1,-20-9 1,19-30 0,-19 29-16,20-9 15,0-20 1,-20 20-16,29-20 15,-9 0 1,-1 0 0,1 0-1,-1 0 1,1-10 0,0-10-1,-20 1 1,19 19-1,-19-20 1,20 0 0,-20-9-1,20 29-15,-20-20 16,0 1 0,19-21 15,-19-126 63,0 146-79,-10 20 1,10-20-16,-19 1 15,19-1 1,-20 20-16,20-19 16,-20 19-1,1 0 1,19-20 0,-20 20-16,1 0 15,-1 0 1,0 0-1,1 0 1,9 0 0,10 10-16,-29 9 31,29 1-31,-10-20 16,10 39-16,0-29 15,-30 20-15,30-11 16,0-9-16,0 10 15,-19 9-15</inkml:trace>
  <inkml:trace contextRef="#ctx0" brushRef="#br0" timeOffset="-866075.4022">18142 324 0,'108'0'125</inkml:trace>
  <inkml:trace contextRef="#ctx0" brushRef="#br0" timeOffset="-865186.4665">18368 226 0,'9'-40'63,"-9"21"-63,10 19 15,10 0 1,9 10-1,-29 9 1,20 1 0,-20 9-1,0-9 1,0-1-16,-10 1 16,-19 19-1,29-19-15,-30 9 16,30-19-16,-29 20 15,-10-11 1,19-19 0,30 0 62,9 0-63,11 0 1,-11 0 0,1 0-1,0 0 1,-1 20 0,1-20-1,0 0 1,-20-10 15</inkml:trace>
  <inkml:trace contextRef="#ctx0" brushRef="#br0" timeOffset="-1.13627E6">1706 1236 0,'0'19'125,"-20"-19"-110,20 20 1,-19 0 0,19-1 15,0 1-31,-20-20 15,20 29-15,0 1 16,0-11 0,0 1-1,0 0 1,0 9 0,0 0-1,0-9 1,0 0 15,10-20-15,-10 19-16,0 1 15,20-20 1,-20 19 0,19 1-1,-19 0 16,20-20-15,0 0 31,-1 0-16,-9 0 0,10 0-15,-20-10 0,19 10-1,-19-20 1,20 20 0,-20-19-1,19 19 1,-19-20-16,20 0 31,-20 1 0,0-1-15,0 1 0,20 19-16,-20-20 15,0 0 16,0 1-15,0 9 15,0-10-15,0 1 15,0-1-15,-10 0-1,10 1 17,0-1-1,-20 20-15,20-19-1,-19 19 1,19-20-1,-20 20 32,20-20-47,-20 1 63,20-1 15,-19 20-62,-1 0 30,1 0-14,-11 20-17,10 9 1</inkml:trace>
  <inkml:trace contextRef="#ctx0" brushRef="#br0" timeOffset="-1.13522E6">1971 1638 0</inkml:trace>
  <inkml:trace contextRef="#ctx0" brushRef="#br0" timeOffset="-1.13397E6">2108 1471 0,'10'0'46,"10"-10"-14,-1-9-17,1-11 1,9-9 0,-9 10-1,-20-1 1,19 30-16,-19-19 0,0-1 15,20 0 1,-20 1 0,0-1-1,0 1 17,0 28 93,0 11-110,0 9 1,0-9-1,0 19 1,0-19-16,0-1 16,0 1-16,0 0 15,0-1-15,0 1 16,0 0-16,0-1 16,20 1-16,-20-1 15,0 1-15,0 0 16,0-1-16,0 1 15,0-1 1,19-19 62</inkml:trace>
  <inkml:trace contextRef="#ctx0" brushRef="#br0" timeOffset="-1.10595E6">3050 1187 0,'0'10'203,"-10"-10"-187,10 19-1,-20-19 1,20 20-16,-19-1 31,19 1-15,-20-20-16,20 20 16,-20-1-1,20 1 1,-19-20-16,19 29 15,-20-9 1,20-1 15,-29 1-15,29 0 15,0-1 16,-10-19 0,10 20-31,0 0 30,0-1 126,20-19-140,-1 0-32,1 0 31,-1 0-16,11 0-15,9 0 32,-10 0-32,-9 0 15,0 0 1,-1 0 15,-9 0-15,10 0-1,-1 0 1,1 0 0,0 0 15,-1 0-15,1 0 30</inkml:trace>
  <inkml:trace contextRef="#ctx0" brushRef="#br0" timeOffset="-1.10503E6">3079 1206 0,'0'10'62,"0"20"-46,0 9-1,0-29 1,0 9-16,0 1 0,0 9 16,0 10-16,0-19 15,0 10-15,0-11 16,0 1-16,0-1 15,0 1-15,0-10 16,0 9-16,0 1 16,0 9-1,0-9 1</inkml:trace>
  <inkml:trace contextRef="#ctx0" brushRef="#br0" timeOffset="-1.10358E6">3354 1236 0,'9'0'78,"-9"10"-78,0-1 16,0 31 0,0-21-1,0 11-15,20-1 16,-20 20-16,0-19 0,0-1 16,0-9-16,0-1 15,0 1-15,0-1 16,0 11-1,20-11 1,-20 1 15,0-30 32</inkml:trace>
  <inkml:trace contextRef="#ctx0" brushRef="#br0" timeOffset="-1.10219E6">3373 1265 0,'0'20'110,"10"-20"-95,-10 19-15,20 1 16,-1 0 15,-19-1-31,30 1 16,-11 9-1,1-29 17,0 0-17,-11 0 1,11 0 15,-20-10-31,20-9 16,-20-1-1,19 20 1,-19-19-16,0-21 16,20 40-1,-20-9-15,0-31 16,0 21 0,0 9 30,0-10-14,0 30 108,0 0-124,0 10 0,0 146 46,0-146-62,0 0 16,0-1-16,0 1 15,0-1-15,29 11 16,-29-1 0,0-9-1,0-1 1,0 1-1,0 0 17</inkml:trace>
  <inkml:trace contextRef="#ctx0" brushRef="#br0" timeOffset="-982800.4422">2618 1187 0,'-10'0'172,"10"10"-156,-19-10-1,19 19 1,-10-19 0,10 20-16,-30-1 15,30 1 1,-19-20 0,19 20-16,-20-1 15,20 1 1,-19-20-1,19 19 1,-20 1 0,20 0-1,0-1 17,-20-19-17,20 20 1,-19 0 15,19-1 0,-20-19-31,20 20 32,10-20 108,10 0-124,-1 0-1,11 0 1,-1 0 0,10 0-1,-19 0 1,0 0 0,-11 0-1,11 0 1,0 0 15,19 0 0,-29 0-15,9 0 31,-19-10 0</inkml:trace>
  <inkml:trace contextRef="#ctx0" brushRef="#br0" timeOffset="-981721.6585">2628 1226 0,'0'10'78,"0"9"-62,0 1-1,0 9 1,0-9-16,0 0 16,0 19-1,10 10 1,-10-29-16,0-1 15,0 1-15,0-1 16,0 11 0,0-1-1,0-9 1,0-1 0,0 1-1,0 0 16,0-1 141,0-29-125</inkml:trace>
  <inkml:trace contextRef="#ctx0" brushRef="#br0" timeOffset="-1.03629E6">3314 3295 0,'0'10'110,"-9"-10"-110,9 20 15,0-1 1,0 1-16,0 9 31,-30-9-15,30 0-1,0-1 1,0 1 0,0-1-1,0 1 1,0 0-1,0-1 1,0 1 0,0-1-1,10-19 1,-10 10-16,20 20 31,-1-30 0,1 19-15,-1-19 0,1 0-1,0 0 17,-1 0-17,1 0 16,-20-10-31,20 10 16,-20-19 0,19-1-1,-19 1 1,20 19-16,-20-20 31,0 0 0,19 20-15,-19-19-16,0-1 16,0 1-1,0-1 17,0 0-17,0 1 1,0 9 15,-9 10-31,9-20 16,-20-9 15,20 19 16,-20 10-47,20-20 47,-19 20-47,-1 0 31,20-19-15,-20 19-1,1 0 48,-1 0-16,1 0-16,9 0-16,10 10 1,-20-10-16,20 39 16,-39-20-16</inkml:trace>
  <inkml:trace contextRef="#ctx0" brushRef="#br0" timeOffset="-1.03455E6">3618 3511 0,'20'-10'31,"0"-29"-15,-1 19 0,-19-9-1,20 29 1,-20-30-16,20-9 16,-20 20-1,0-1 16,0 49 63,0-9-94,0 0 16,0-11-16,0 11 15,0 19-15,0-29 16,0 10-16,0 19 16,0-19-16,19-1 15,-19 1-15,0-10 16,0 9-16,0 20 16,0-19-1,20-20 16,-20-10 1</inkml:trace>
  <inkml:trace contextRef="#ctx0" brushRef="#br0" timeOffset="-1.03538E6">3550 3638 0</inkml:trace>
  <inkml:trace contextRef="#ctx0" brushRef="#br0" timeOffset="-1.03367E6">3932 3295 0,'0'10'31,"0"10"-15,-10-20-1,10 29-15,-19 0 16,19-19-16,-20 20 16,20-20-16,-19-10 15,19 39-15,-30-10 16,30-9 0,0-1 15,-19-19-31,28 0 94,11 0-79,0 0 1,97 0 46,-77 0-46,-21 0 0,-9 0-1,10 0 16</inkml:trace>
  <inkml:trace contextRef="#ctx0" brushRef="#br0" timeOffset="-1.03312E6">3942 3344 0,'0'20'47,"0"-1"-31,0 11-16,20 9 16,-20-9-16,0-1 15,0 0-15,0 11 16,0-11-16,19 0 15,-19 1-15,0-10 16,0 9 0,0-39 31</inkml:trace>
  <inkml:trace contextRef="#ctx0" brushRef="#br0" timeOffset="-1.06261E6">1069 3276 0,'-20'0'94,"20"9"-94,-20-9 15,20 20 1,-19 0-1,19-1 17,-20-19-17,20 20-15,0-1 16,-19-19 0,19 20-16,0 10 31,0-11-16,-20 1 1,20-1 0,0 11-1,0-11 1,0 1 0,0 0-1,0-1 1,0 1 15,10-1-15,-10 1 15,19-20 0,-19 20-31,0-1 31,20-19-15,0 0 0,9 0 15,-9 0-15,-1 0-1,1-19 16,-20-1 1,19 20-17,-19-10 1,20-19 0,-20 9-1,0 10 16,20 10-31,-20-19 16,0-1 0,0 1 15,0-11-15,0 11-1,0-1 1,0 0-1,0 1 17,0-1-17,0 0 1,0 1 15,0-1-15,0 1 15,-10 19-15,10-20 15,-20 20-31,1 0 31,19-20-15,-20 20-1,10 0 32,-19 30-15,29-11-32,-20 1 15</inkml:trace>
  <inkml:trace contextRef="#ctx0" brushRef="#br0" timeOffset="-1.06165E6">1235 3717 0,'20'0'47,"-20"-10"0</inkml:trace>
  <inkml:trace contextRef="#ctx0" brushRef="#br0" timeOffset="-1.0606E6">1363 3550 0,'0'-19'47,"10"19"-47,-10-20 16,9 20-1,-9-20 1,40-19-16,-21 10 16,-19-20-1,20 29 1,-20 0-16,0-9 15,29 0 1,-29 9 0,0 0 15,0 30 78,0 29-93,0-19 0,0 0-16,0-1 0,0 1 15,0-1-15,0 1 16,0 0-16,0-1 15,0 1-15,0 0 16,0-1-16,0-9 16,0 29-1,0-9 1,0-11 0,0 1-1,0-1 32,0-9 31</inkml:trace>
  <inkml:trace contextRef="#ctx0" brushRef="#br0" timeOffset="-1.05968E6">1736 3246 0,'-99'137'125,"99"-117"-109,-19-20-16,19 39 0,-20-19 16,20 0 15,0-1-15,0-9 15,10-10 47,10 0-62,9 0-1,0 0 1,11 0-1,-30 0 1,9 0 15,1 0 1,-1 0 30</inkml:trace>
  <inkml:trace contextRef="#ctx0" brushRef="#br0" timeOffset="-1.05903E6">1745 3276 0,'0'9'63,"0"11"-47,0 9-1,0-9-15,0 0 16,0-1-16,0 1 15,0 0-15,0-1 16,0 1-16,0-10 0,0 9 16,0 1-1,0 29 1,0-20 0,0-9-16</inkml:trace>
  <inkml:trace contextRef="#ctx0" brushRef="#br0" timeOffset="-1.05793E6">1990 3266 0,'0'10'47,"0"9"-31,-9-19-1,9 30-15,-20-30 16,20 29-16,-10-29 15,10 29-15,-29-9 16,9 19 0,1-9-1,19-11 1,0 1 15,0 0 16,9-20-16,11 0-15,49 0 46,-30 0-46,-19 0-16,-1 0 16,1 0-16,-1 0 15,1 0 1,0 0 0</inkml:trace>
  <inkml:trace contextRef="#ctx0" brushRef="#br0" timeOffset="-1.05728E6">2010 3295 0,'0'30'47,"0"-21"-31,0 11-16,0 0 15,0-1-15,0 1 16,0 0-16,0 9 16,0-9-16,0 9 15,0 10-15,0-9 16,0-11-16,0 1 16,0-1-16,0-9 15,0 10-15,0 0 16,0-30 46</inkml:trace>
  <inkml:trace contextRef="#ctx0" brushRef="#br0" timeOffset="-1.05513E6">2255 3423 0,'20'0'110,"0"0"-95,19 0 1,-10 0-1,-9 0 1,9 0 0,1 0-1,-1 0 1,-9 0-16,-20 19 125</inkml:trace>
  <inkml:trace contextRef="#ctx0" brushRef="#br0" timeOffset="-1.0536E6">2500 3315 0,'0'29'63,"10"-29"-48,-10 30-15,20-11 16,19 11 0,-39-11-16,30-19 15,-30 30-15,29-30 16,-29 39-16,29-39 0,-29 29 16,20-29-16,-20 30 15,20-1 1,-20-9-1,19-20-15,-19 19 16,20-19 15,-20 20-31</inkml:trace>
  <inkml:trace contextRef="#ctx0" brushRef="#br0" timeOffset="-1.05424E6">2736 3285 0,'0'20'15,"0"0"1,-10-20-1,10 29-15,-20-29 16,20 29-16,-19-9 16,19 0-16,-30 9 15,30-19-15,-39 29 16,39-9-16,-29-11 16,29 1-16,-30 9 15,30-19-15,-19-10 16,19 20-16,-20-20 15,30 0 64,-10-10-64</inkml:trace>
  <inkml:trace contextRef="#ctx0" brushRef="#br0" timeOffset="-1.05246E6">2824 3472 0,'0'-20'63,"10"1"-48,-10-1 17,20 20-32,-1-20 31,1 20-15,-1 0 15,1 0-16,0 10 1,-1 29 15,40 20 47,-39-59-46,-1 0-17,1-19 1,-20 9 0,19 10-1,-19-20-15,20-9 31</inkml:trace>
  <inkml:trace contextRef="#ctx0" brushRef="#br0" timeOffset="-1.05154E6">2844 3668 0,'-20'0'16,"20"-20"0,10 1 31,19-11-16,-9 30-16,-10 0 17,9 0-17,1 0 1,0 0 0,-1 0 15,-19 10-16,20-10-15,-20 20 16,19-20-16,40 39 78,-39-39-62,-20-10-1,19 10-15,-19-20 16,10 20-16,-10-29 16,20 29-16</inkml:trace>
  <inkml:trace contextRef="#ctx0" brushRef="#br0" timeOffset="-1.03223E6">4217 3305 0,'0'10'62,"-20"-10"-62,20 19 0,-20 11 16,1 19-1,19-29 1,-30-1-16,30 1 16,-19-1-16,-1 11 15,20-11 1,0 1 62,10-20-31,10 0-47,-1 0 16,1 0-1,48-10 32,-48 10 31</inkml:trace>
  <inkml:trace contextRef="#ctx0" brushRef="#br0" timeOffset="-1.03164E6">4217 3374 0,'0'9'47,"0"11"-16,0 0-31,0-10 16,0 9-16,0 20 0,0-9 16,0-1-16,0 1 15,9-11-15,-9 1 16,0-1-16,0 1 16,0 0-1,20-20 16</inkml:trace>
  <inkml:trace contextRef="#ctx0" brushRef="#br5" timeOffset="-975737.7396">2971 3315 0,'20'0'31,"-1"0"16,-19-10 0,-9 20 31,9 9-46,9-19-1,1 0-16,-10-9 1,0-11 15,-19 20 16,19 10-31</inkml:trace>
  <inkml:trace contextRef="#ctx0" brushRef="#br0" timeOffset="-1.12696E6">2049 2432 0,'30'0'93,"-11"0"-77,-9 0-16,10 0 16,19 0-16,-10-29 15,1 29-15,-11 0 16,1 0-16,0 0 15,-1 0-15,1 0 16,9 0 0,-9 0-1</inkml:trace>
  <inkml:trace contextRef="#ctx0" brushRef="#br0" timeOffset="-1.12549E6">2500 2305 0,'10'0'46,"-10"10"-30,20-10-16,-20 9 0,29-9 16,-29 40-1,30-40-15,-30 29 0,29-29 16,-29 29-16,20-29 16,-20 49-16,19-29 15,1 9 1,9-9-1,-9 0 1</inkml:trace>
  <inkml:trace contextRef="#ctx0" brushRef="#br0" timeOffset="-1.12617E6">2716 2305 0,'0'39'78,"-19"-39"-78,19 29 16,-40-9-16,21 0 16,-1-1-16,1 20 15,-1-19-15,-10 0 16,11-1-16,-1 1 16</inkml:trace>
  <inkml:trace contextRef="#ctx0" brushRef="#br5" timeOffset="-976748.7309">2893 3040 0,'0'-19'78,"0"-1"-47,0 0 1,29 1-17,-29-1 16,10 20-31,-10-19 16,20 19-16,-20-20 16,19 20-1,1 0 1,-1 0 15,1 0-15,0 0 15,-20 10-31,19 9 31,-19 1-15,0 0 0,0-1-1,0 1 1,0-1-1,-10-19-15,10 10 16,0 10 0,-19-1-1,-1 11 17,1-30-1,-1 0 31,20 20-15,-20-1-16,20 1 1,0-1 61</inkml:trace>
</inkml:ink>
</file>

<file path=ppt/ink/ink14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57:50.037"/>
    </inkml:context>
    <inkml:brush xml:id="br0">
      <inkml:brushProperty name="width" value="0.07" units="cm"/>
      <inkml:brushProperty name="height" value="0.07" units="cm"/>
      <inkml:brushProperty name="color" value="#ED1C24"/>
      <inkml:brushProperty name="fitToCurve" value="1"/>
    </inkml:brush>
  </inkml:definitions>
  <inkml:trace contextRef="#ctx0" brushRef="#br0">0 2414 0,'0'61'31,"0"-92"94,31-30-110,30-31 1,-61 31 0,61 61-16,-61-153 15,62 153-15,-62-92 16,91 31-16,-91 0 16,123 0-16,-123-1 0,92 1 15,-92 0-15,122-61 16,-122 60-16,92 1 15,-92 0-15,92 0 16,-92 0-16,122-1 16,-122 1-16,92 0 15,-92 0-15,92-31 16,-31 31-16,-61-1 16,122 1-16,-122 0 15,92 61-15,-92-92 16,92 31-16,0-61 15,-92 30 1,61 92 0,-61-61-16,61-1 15,0 1 1,-61 0 15,0 92 47</inkml:trace>
</inkml:ink>
</file>

<file path=ppt/ink/ink14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57:51.237"/>
    </inkml:context>
    <inkml:brush xml:id="br0">
      <inkml:brushProperty name="width" value="0.07" units="cm"/>
      <inkml:brushProperty name="height" value="0.07" units="cm"/>
      <inkml:brushProperty name="color" value="#ED1C24"/>
      <inkml:brushProperty name="fitToCurve" value="1"/>
    </inkml:brush>
  </inkml:definitions>
  <inkml:trace contextRef="#ctx0" brushRef="#br0">0 0 0,'31'30'125,"30"31"-110,0 1 1,62 60 0,-32-30-1,-29-31-15,29 0 16,-29 0-16,-1 31 15,0-31-15,0 1 16,0-1-16,1 0 16,-62 0-16,122 1 15,-122-1-15,92-61 16,-92 92-16,92-1 16,-31-91-16,31 92 15,-31-31-15,0 1 16,31 91-1,-92-92-15,61-61 16,245 428 78,-245-367 31</inkml:trace>
</inkml:ink>
</file>

<file path=ppt/ink/ink14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59:53.233"/>
    </inkml:context>
    <inkml:brush xml:id="br0">
      <inkml:brushProperty name="width" value="0.05292" units="cm"/>
      <inkml:brushProperty name="height" value="0.05292" units="cm"/>
      <inkml:brushProperty name="fitToCurve" value="1"/>
    </inkml:brush>
  </inkml:definitions>
  <inkml:trace contextRef="#ctx0" brushRef="#br0">294-981 0,'0'20'16,"10"-20"77,10 0-77,-1 0-16,1 0 16,-1 0-1,1 0 1,-20-10-1,20 10-15,-1 0 16,1 0 0,-10 0-1,9 0 1,20 0 0,-19 0 15,-10 0-16,9 0 32,1 0 0,0 0 156</inkml:trace>
  <inkml:trace contextRef="#ctx0" brushRef="#br0" timeOffset="-1">0 0 0,'10'0'31,"19"0"-31,1 0 16,-11 0 0,11 0-1,9 0 1,-10 0 0,1 0-1,-1 0 1,-9 0-1,-1 0 1</inkml:trace>
  <inkml:trace contextRef="#ctx0" brushRef="#br0" timeOffset="1">608-98 0,'0'10'16,"-10"10"15,-10-1-15,1 20-1,-20-9 1,39-11-16,-30 1 15,30 0-15,-29-1 16,29 1-16,-20 0 16,-9 9-1</inkml:trace>
  <inkml:trace contextRef="#ctx0" brushRef="#br0" timeOffset="2">402-59 0,'10'10'47,"9"-10"-32,-19 20-15,30-20 16,-30 29-16,29-29 15,-9 39-15,19-9 16,-10-1 0,1 11-1,-11-21 1,1-19 0,-20 20-1</inkml:trace>
  <inkml:trace contextRef="#ctx0" brushRef="#br0" timeOffset="3">157-118 0,'0'10'31,"0"20"0,0-1-15,0 158 78</inkml:trace>
  <inkml:trace contextRef="#ctx0" brushRef="#br0" timeOffset="4">177 1276 0,'9'0'156,"-9"-30"-156,20 30 16,-20-19-16,20 19 15,-20-10-15,19 10 16,-19-20-16,10 20 0,-10-19 16,39 19-16,-39-30 15,30 30-15,-30-39 16,29 39-16,-29-30 16,29 30-16,-29-29 15,20 29-15,-20-20 16,118-78 78,-118 79-94,19 19 15,-19-10 1,20 10-1,-20-20 1,19 20 47,-19-19-63,0 28 62,-9-9-46,9 20-16,-20-20 15,20 10-15</inkml:trace>
  <inkml:trace contextRef="#ctx0" brushRef="#br0" timeOffset="5">235 883 0,'10'0'62,"-10"10"-62,30 10 16,-11-1 15,1 1-15,-1 0-1,11 19 1,-11-10 0,1-9-1,0-1-15,-1 11 31,1-10-15,9-1 0,-19-19-16,-10 30 15,20-30-15,-20 19 16,19-19-16,-19 20 16,20-20-1,-20 19 1,19-19 31,-19 20-16</inkml:trace>
</inkml:ink>
</file>

<file path=ppt/ink/ink14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02:23.731"/>
    </inkml:context>
    <inkml:brush xml:id="br0">
      <inkml:brushProperty name="width" value="0.05292" units="cm"/>
      <inkml:brushProperty name="height" value="0.05292" units="cm"/>
      <inkml:brushProperty name="fitToCurve" value="1"/>
    </inkml:brush>
  </inkml:definitions>
  <inkml:trace contextRef="#ctx0" brushRef="#br0">0 0 0,'10'0'203,"9"0"-187,11 0-1,-1 0 1,-9 0-16,-1 0 16,1 0-16,0 0 15,-1 0-15,1 0 16,-1 0-16,1 0 16,9 0-1,1 0-15,-1 0 31,1 0-31,-11 0 16,1 0 0,9 0-1,-9 0 1,19 0 0,-9 0-1,-11 0 1,1 0-16,0 0 15,-11 0-15,31 0 16,-11 0 0,-9 0-1,-1 0 1,1 0 0,-1 0-1,-9 0 1,10 0-1,-20 20-15,19-20 16,1 0 0,9 0-1,11 0 1,-11 0 0,-9 0-16,-1 0 15,1 0-15,0 0 16,-11 0-16,11 0 0,0 0 15,-1 0-15,1 0 16,9 0 0,-9 0-16,9 0 15,11 0 1,-11 0 0,0 0-1,1 0 1,-1 0-1,10 0 1,1 0 0,-11 0-1,-9 0-15,-1 0 16,11 0 0,9 0-1,-10 0 1,-9 0-1,0 0 1,9 0 0,-9 0-1,9 0 1,1 0 0,-11 0-16,1 0 15,-1 0-15,1 0 16,0 0-16,-1 0 15,1 0-15,-1 0 0,-9 0 16,10 0-16,19 0 16,-10 0-1,-9 0 1,0 0 0,-1 0-1,-9 0 1,10 0-1,-1 0 1,1 0 0,9 0-1,11 0 1,-1 0 0,10 0-1,-10 0 1,-19 0-16,19 0 15,-19 0 1,-1 0-16,1 0 16,-1 0-16,1 0 15,0 0-15,9 0 16,0 0 0,-9 0-1,0 0 1,-1 0-1,1 0 1,9 0 0,11 0-1,-11 0 1,0 0 0,-9 0-16,0 0 15,-1 0-15,1 0 16,-1 0-16,-9 0 15,10 0-15,0 0 16,-1 0-16,11 0 16,9 0-1,-20 0 1,-9 0 31,10 0 47,-1 0-63,1 0-16,0 0 17</inkml:trace>
</inkml:ink>
</file>

<file path=ppt/ink/ink1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1:34:21.318"/>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23E86DAD-747C-42CE-8E41-E82BD39936EB}" emma:medium="tactile" emma:mode="ink">
          <msink:context xmlns:msink="http://schemas.microsoft.com/ink/2010/main" type="writingRegion" rotatedBoundingBox="1050,4426 20701,3268 21285,13184 1635,14342"/>
        </emma:interpretation>
      </emma:emma>
    </inkml:annotationXML>
    <inkml:traceGroup>
      <inkml:annotationXML>
        <emma:emma xmlns:emma="http://www.w3.org/2003/04/emma" version="1.0">
          <emma:interpretation id="{816742FF-595E-499B-B720-DA3CDE0EB2AC}" emma:medium="tactile" emma:mode="ink">
            <msink:context xmlns:msink="http://schemas.microsoft.com/ink/2010/main" type="paragraph" rotatedBoundingBox="1691,3875 20959,5314 20843,6875 1575,5436" alignmentLevel="1"/>
          </emma:interpretation>
        </emma:emma>
      </inkml:annotationXML>
      <inkml:traceGroup>
        <inkml:annotationXML>
          <emma:emma xmlns:emma="http://www.w3.org/2003/04/emma" version="1.0">
            <emma:interpretation id="{9B4941F8-3022-4433-B0A0-DDAA6271A53F}" emma:medium="tactile" emma:mode="ink">
              <msink:context xmlns:msink="http://schemas.microsoft.com/ink/2010/main" type="line" rotatedBoundingBox="1691,3875 20959,5314 20843,6875 1575,5436"/>
            </emma:interpretation>
          </emma:emma>
        </inkml:annotationXML>
        <inkml:traceGroup>
          <inkml:annotationXML>
            <emma:emma xmlns:emma="http://www.w3.org/2003/04/emma" version="1.0">
              <emma:interpretation id="{EA3EBB64-1CF9-4906-9774-D5B9CEE98E12}" emma:medium="tactile" emma:mode="ink">
                <msink:context xmlns:msink="http://schemas.microsoft.com/ink/2010/main" type="inkWord" rotatedBoundingBox="1665,4234 5324,4507 5234,5709 1575,5436"/>
              </emma:interpretation>
              <emma:one-of disjunction-type="recognition" id="oneOf0">
                <emma:interpretation id="interp0" emma:lang="" emma:confidence="1">
                  <emma:literal/>
                </emma:interpretation>
              </emma:one-of>
            </emma:emma>
          </inkml:annotationXML>
          <inkml:trace contextRef="#ctx0" brushRef="#br0">-282-5784 0,'-10'0'203,"10"-20"-187,-20 20 0,1 0-1,19-19-15,-20 19 16,10 0 0,-9 0-1,-21 0 1,11 0-1,29 9-15,-30-9 0,11 20 16,-1 9 15,1-9-31,-11 10 16,11-1 0,-1 10-1,20-9 1,-20-1-1,20 10 1,0 0 0,0-19-1,0 0-15,0-1 16,0 1-16,0 0 16,0-1-16,0 11 15,0-1 1,0-9-1,10-20-15,-10 19 16,0 1 0,10-20-16,-10 19 15,29 1 1,-9-20 15,-20 20-31,10-20 16,9 0 15,1 0-15,0 0 15,-1 0-15,1 0-1,0 0 16,-1 0 1,1 0-1,-1 0-15,1 0 15,0 0-16,-1 0 1,11-20 0,-11 20-1,1-20-15,-1 20 16,1-19-16,0 19 16,-1-20-16,1 20 15,0-19-15,-1 19 16,1-30-16,-1 30 15,1-39-15,9 19 0,-9 1 16,0-1-16,-20-9 16,49-1-16,-49 11 15,29 19-15,-29-30 16,20 30-16,-20-29 16,19-1-1,-19-9 1,0 20-16,20 19 15,-20-30-15,0 1 16,0 9 0,0 0-1,-10 20 1,10-19 0,-19 19-1,19-20-15,-30 20 16,10 0-1,1 0 1,19 10 0,-30-10-1,30 20-15,-19-20 16,19 29-16,-20-29 16,20 39-16,-19-19 15,19 0-15,-20-1 16,20 1-16,0-1 15,-20 1-15,20 0 16,0-1-16,-29 11 0,29-11 16,0 1-16,0 0 15,0 9-15,0 0 16,0-9-16,0 0 16,0 19-1,0-20-15,0 1 16,0 0-16,0-1 15,10-19-15,-10 30 16,39-1 0,-19-9-1,-1-20 1,11 0 0,-11 19-16,1-19 0,-1 0 15,1-9-15,0 9 16,-1-20-16,1 20 15,0-29-15,-1 9 16,1-10 0,-20 11-1,19 19-15,-19-30 16,20 30-16,-20-19 16,20 19-16</inkml:trace>
          <inkml:trace contextRef="#ctx0" brushRef="#br0" timeOffset="902.3849">424-5500 0,'19'0'78,"1"0"-78,0 0 16,-1 0-16,11 0 15,-1 0-15,0 0 16,1 0-16,9 0 15,-9 0-15,-1 0 0,-9 0 16,-1 0-16,1 0 16,-1 0-1,1 0 1,0 0 15</inkml:trace>
          <inkml:trace contextRef="#ctx0" brushRef="#br0" timeOffset="2884.7607">1130-5647 0,'-20'0'16,"20"10"-1,-19 10 1,19-1 0,0 1-1,0-1 1,0 11 0,-20-30-1,20 39-15,0-29 16,0 29-1,10-39 1,-10 30-16,19-1 16,-19-9-1,20-20-15,-20 29 16,20 0-16,-1-9 16,20 0-1,-19-20 1,-20 19-1,20-19-15,-10 0 16,19 20 0,-9-20-1,-11 0 1,11 0 0,0 0-1,-1 0 1,1-10-1,-1 10 1,-19-20 0,30 20-16,-30-19 15,19 19-15,-19-20 16,20 20-16,-20-19 16,20-1-1,-20 0 1,19 20-16,-19-19 15,0-1 1,20 20-16,-20-19 16,0-1-1,0-9 1,0 9-16,0 0 31,0 1-15,0 9-1,0-10-15,-10-9 16,10 19 0,-20 10-1,20-39 1,-19 39-16,19-20 16,-20 20-1,1-19 1,-1 19 15,20-20-31,-20 20 16,1-20-1,-1 20 17,1-19-1,-11 19 0,11 0-15,-11 0-1,11 0-15,-1 10 16,0-10-16,1 19 16,-1-19-16,20 39 0,-29-39 15</inkml:trace>
          <inkml:trace contextRef="#ctx0" brushRef="#br0" timeOffset="4212.2524">1728-5500 0,'20'0'63,"9"0"-63,10 0 31,10 0-15,-29 0-16,0 0 15,-1 0-15,1 0 16,-1 0-16,1 0 16,9 0-16,-9 0 15,0 0-15,-1 0 16,11 0 0,-11 0-1,-19-10 63</inkml:trace>
          <inkml:trace contextRef="#ctx0" brushRef="#br0" timeOffset="5080.8076">2366-5755 0,'0'-19'0,"0"28"109,0 11-109,0 0 16,0 9-16,0 1 15,9-1-15,-9 0 16,0 11-16,0-11 0,0 0 15,0 1 1,0 9-16,0-9 0,0-11 16,0 1-16,0-10 15,20-10-15,-20 39 16,0-20 0,20-19 62,-20-29-63</inkml:trace>
          <inkml:trace contextRef="#ctx0" brushRef="#br0" timeOffset="6280.205">2405-5559 0,'29'0'47,"-9"0"-47,-10 0 16,29-19-16,-10 19 15,1 0-15,-11 0 16,11 0-16,-11-30 16,1 30-16,19 0 15,-9 0-15,-11 0 16,1 0-16,-1 0 16</inkml:trace>
          <inkml:trace contextRef="#ctx0" brushRef="#br0" timeOffset="5695.5072">2719-5863 0,'0'10'47,"0"20"-31,0-11-1,0 1-15,0 9 16,0 1-16,0-1 16,0 1-16,0 9 15,0-10-15,19 30 16,-19-20-1,0-9-15,0-1 16,20 1-16,-20 9 16,0-10-1,19-9 1,-19-1 15</inkml:trace>
          <inkml:trace contextRef="#ctx0" brushRef="#br0" timeOffset="7345.2911">1081-5833 0,'-20'0'31,"30"-20"47,29 20-62,-29 0 0,10 0-16,-1 0 15,11 0-15,9 0 16,-10 0-16,1 0 15,-1 0-15,-9 0 16,-1 0-16,1 0 0,0 0 16,9 0-1,-9 0 1,9 0 0,-9 0-1,-30 0 79</inkml:trace>
          <inkml:trace contextRef="#ctx0" brushRef="#br0" timeOffset="8711.3007">1100-5068 0,'10'0'94,"20"10"-63,9-10-15,0 0-1,-19 0-15,-1 0 16,1 0-16,0 0 16,-1 0-16,1 0 15,29-10 16,-10 10-31,-19 0 16,-1 0 0,-9 0-1,10 0 17,-1 0-1</inkml:trace>
          <inkml:trace contextRef="#ctx0" brushRef="#br0" timeOffset="10151.3318">-547-5990 0,'19'0'62,"1"0"-31,0 0-15,9 0 0,-9 0-16,-1 0 15,1 0-15,9 0 16,1 0-16,9 0 15,-29 0-15,29 0 16,-19 0-16,-1 0 16,-9 0-16,10 0 15,-1 0-15,1 0 16,0 0-16,9 0 16,10 0 30,-19 0-30,-1 0 62</inkml:trace>
          <inkml:trace contextRef="#ctx0" brushRef="#br0" timeOffset="11674.5111">-871-5725 0,'0'19'156,"0"11"-140,0-11 0,0 1-16,0 0 15,0 9-15,0 10 16,0-9-16,0-1 15,0 1-15,0-1 16,0 10-16,0-9 16,0-1-16,0 0 15,-10 11-15,10-21 16,0-9-16,0 29 16,0-19-1,0-30 157</inkml:trace>
          <inkml:trace contextRef="#ctx0" brushRef="#br0" timeOffset="13181.48">-606-4901 0,'20'0'109,"-1"0"-93,1 0-16,-1 0 15,1 0-15,-10 0 16,9 0-16,1 0 16,10 0-16,9 0 15,-10 0-15,1 0 16,-1 0-16,10 0 16,-9 0-16,-1 0 15,1 0-15,-11 0 16,1 0-16,-1 0 15,1 0-15,9 0 16,-9 0 0,0 0-1,-1 0 17,1 0 61</inkml:trace>
        </inkml:traceGroup>
        <inkml:traceGroup>
          <inkml:annotationXML>
            <emma:emma xmlns:emma="http://www.w3.org/2003/04/emma" version="1.0">
              <emma:interpretation id="{8591E9AE-7C96-4476-8557-734EF8A4CF1F}" emma:medium="tactile" emma:mode="ink">
                <msink:context xmlns:msink="http://schemas.microsoft.com/ink/2010/main" type="inkWord" rotatedBoundingBox="6833,4259 11204,4586 11125,5641 6755,5314"/>
              </emma:interpretation>
              <emma:one-of disjunction-type="recognition" id="oneOf1">
                <emma:interpretation id="interp1" emma:lang="" emma:confidence="1">
                  <emma:literal/>
                </emma:interpretation>
              </emma:one-of>
            </emma:emma>
          </inkml:annotationXML>
          <inkml:trace contextRef="#ctx0" brushRef="#br0" timeOffset="21104.537">5873-5787 0,'-20'0'188,"20"10"-157,-19-10-31,-1 19 31,1 1-15,-11-1 15,30 1-15,-10-20-1,10 20-15,0-1 16,-19-19 0,19 20-16,0 9 15,-20-29-15,20 30 16,0-1-1,0 10 1,0-19-16,0 9 16,0 1-1,0-1 1,0 1 0,0 9-1,10-10 1,-10-9-1,19-20-15,-19 20 16,20-20 0,-20 19-16,20-19 0,-20 20 15,19-20-15,1 19 16,0-19 0,-20 20-1,19-20-15,1 0 16,-10 0-1,9 0 1,1 0 0,9 0-1,11-20 1,-21 20-16,1-19 16,9-1-1,-9 1 1,9-1-1,-9-19 1,-1 9 0,1 1-1,10-10 1,-30 19-16,9 20 16,-9-29-16,20 29 15,-20-40-15,0 21 16,20-1-16,-20 1 15,0-11 1,0-9-16,0 9 16,0 1-1,-10 9 1,10 1 0,-20 19-1,20-20 1,-10 20-16,-9 0 15,-1 0 17,0 0-17,1 10 17,19 10-32,-39-20 15,39 29-15,-20 10 16,20-9-1,-20-1 1,20-9 0,0-1-16,0 1 15,0 0-15,0-1 16,0 1-16,0-1 16,0-9-16,0 10 15,0-1-15,0 1 16,0 0-16,0 9 15,10 10 1,-10-9 0,20-1-1,-20-9 1,29-1 0,-9 1-1,-1 9 16,1-29-15,0 0 0,9 0-1,1-29 1,9 9-16,-10 1 31,-9 19-31,-20-20 16,19 20-1,-19-19 1,20 19-16</inkml:trace>
          <inkml:trace contextRef="#ctx0" brushRef="#br0" timeOffset="22802.3217">5000-5493 0,'10'0'79,"19"0"-64,1 0 1,-11 0-1,1 0-15,-1 0 16,1 0 0,19 10-16,-19-10 15,9 0-15,1 0 16,-1 0-16,-9 0 16,-1 0-16,11 0 15,-10 0 1,-1 0-1,1 0 17</inkml:trace>
          <inkml:trace contextRef="#ctx0" brushRef="#br0" timeOffset="26047.3561">4421-5758 0,'-19'0'78,"-1"0"-47,0 10-15,20 10-1,-19-20 1,19 19-16,0 1 16,-20-20-1,20 19-15,0 11 16,0-11-16,0 1 15,0 0 1,0-1-16,0 21 16,0-1-1,0-10 1,10 1 0,-10-1-1,29 10 1,-29-19-1,20-20-15,-20 20 16,20-20 0,-20 9-16,9-9 15,-9 20 1,20-20 0,-20 20-16,20-20 15,-1 0 16,-19 19-31,20-19 32,0 0-17,-1 0 17,1 0-17,-1 0 1,-19-10-16,20 10 15,0 0-15,-20-19 16,19 19-16,1-20 16,-1 1 15,-19-1-15,20 20-16,-20-20 15,20 20 1,-20-19-1,0-1 1,19 20 0,-19-10-16,0-9 15,20-11 1,-20 20 0,0-9-1,0-1 1,0 1-1,0-1 1,0-9 0,0 9-1,0 0 1,-10 20 0,10-19-1,-19-1 1,19 0 15,-20 20-31,20-19 16,0-1 15,-20 20-31,20-19 16,-19-1 15,19 0 0,-20 20-15,0-19 15,1 19 0,-1 0 0,20-20-31,-19 20 32,-1 0-1,-9 0 0,9 10-15,-19 10-1,9-20-15</inkml:trace>
          <inkml:trace contextRef="#ctx0" brushRef="#br0" timeOffset="27794.5859">4931-5297 0,'10'0'62,"10"0"-46,-1 0-1,11 0 1,9 0 0,10 0 15,-29 0-31,-1 0 15,-9 0-15,10 0 0,-1 0 16,1 0-16,0 0 16,-1 0-16,1 0 15,-1 0-15,1 0 16,0 0-16,-1 0 16,11 0-1,-1 0 1,-9 0-1,-1 0 1,1 0 0</inkml:trace>
          <inkml:trace contextRef="#ctx0" brushRef="#br0" timeOffset="29107.472">4313-5905 0,'20'0'31,"0"0"0,-11 0 1,11 0-17,19 0 1,-9 0-1,-1 0 1,-9 0-16,-1 0 16,1 0-16,0 0 15,-1-10-15,11 10 16,-11 0 0,1 0 30</inkml:trace>
          <inkml:trace contextRef="#ctx0" brushRef="#br0" timeOffset="30532.0291">4333-5042 0,'0'-19'31,"10"19"32,9 0-48,30 0 32,-29 0-47,0 0 0,9 0 16,-9 0-1,-1 0-15,1 0 16,0 0-16,9 0 16,-9 0-1,9 0 1,-9 0 0,-1 0-16,1 0 31</inkml:trace>
          <inkml:trace contextRef="#ctx0" brushRef="#br0" timeOffset="32534.5955">5785-5944 0,'10'0'141,"9"0"-110,11 0-31,-11 0 0,1 0 16,-1 0-16,1 0 15,0 0-15,-11 0 16,11 0-16,0 0 16,-1 0-16,1 0 15,9 0 1,11 0 0,-31 0-1,21 10 1</inkml:trace>
          <inkml:trace contextRef="#ctx0" brushRef="#br0" timeOffset="36568.2669">5814-4963 0,'10'0'281,"0"0"-281,9 0 16,1 0-1,19 0 1,-9 0 0,-11 0-1,11 0 1,-11 0-16,1 0 15,9 0 1,-9 0 0,0 0-1,-1 0 1,1 0 0,-1 19-16,1-19 15,0 0 16,-10 0-15,9 0 31,1 0 31</inkml:trace>
          <inkml:trace contextRef="#ctx0" brushRef="#br0" timeOffset="66817.7007">6540-5473 0,'10'0'141,"9"0"-110,1 0-16,0 0 1,-1 0 0,1 0-1,0 0 1,-1 0 0,-9 0 15,10 0-16,-1 0 1,1 0 0,-1 0 15,1 0-15,0 0 15,-1 0-16,1 0 17,0 0-17,-1 0 17,1 0-17,-10 0 16,9 0-15,1 0 15,-1 0-15,1 0 15,0 0 32,-20 19-32</inkml:trace>
          <inkml:trace contextRef="#ctx0" brushRef="#br0" timeOffset="77030.9914">7256-5670 0,'0'20'110,"-20"-20"-110,20 20 15,0-11 16,-9-9-31,9 20 16,0 0 15,0-1-15,-20-19-16,20 20 16,0 0-1,0 9-15,0 0 16,0-9-1,0 19 1,0-9 0,0-1-1,0 1 1,10-11 0,-10 1-1,19-1 1,-19 1-1,20-20 1,-20 20 0,20-20-1,-20 19 1,19-19-16,1 0 16,0 20 15,-1-20-16,11 0 17,-11 0-17,1 0 17,-20-10-17,19 10-15,-9 0 16,-10-20-1,20 20 1,9-19 0,-19 19 15,-10-20-15,20 20-1,-20-19 16,19 19-15,-19-10 0,20 10-1,-20-20-15,0 1 32,20-1-17,-20 0 16,0 1-15,19 19-16,-19-20 16,0 0-1,0 1 1,20 19 0,-20-20-1,0 1 1,0-1-1,0 0 17,0 1-17,0-1 17,-10 20-32,10-10 15,0-9 16,-20 19-15,20-20 0,0 0 15,-19 20-31,19-19 16,-20-1 15,1 20 0,19-19-15,-20 19-1,0-20 17,1 20-17,-1-29 1,0 29 31,1 0 0,9 0-16,-10 0 0,1 0-15,-1 0-1,1 0 17,-1 19-32,-19 1 15,19 9 1</inkml:trace>
          <inkml:trace contextRef="#ctx0" brushRef="#br0" timeOffset="78200.2181">7227-5856 0,'9'0'125,"21"0"-110,-1 0 1,-9 0-16,0 0 16,-1 0-16,1 0 15,9 0-15,20 0 16,-19 0 0,29 0 30,-30 0-30,10 0-16,-19 0 31,-10 0 1</inkml:trace>
          <inkml:trace contextRef="#ctx0" brushRef="#br0" timeOffset="79562.2034">7197-4983 0,'10'0'78,"10"0"-46,-1 0-17,-9 0 1,29 0-1,-9 0 1,-11 0-16,1 0 16,0 0-16,-1 0 15,-9 0-15,10 0 16,-1 0-16,11 0 16,9 0-1,-10 0 1,-9 0-1,0 0 1,-1 0 15,-19-10 63</inkml:trace>
          <inkml:trace contextRef="#ctx0" brushRef="#br0" timeOffset="80816.0738">7776-5405 0,'20'0'78,"-1"0"-62,1 0 0,9 0-1,1 0 1,-11 0-16,21 0 31,-1 0-31,-20 0 16,30-19-16,-29 19 15,0 0 1,-1 0 0,1 0-1,0 0 17,-1 0-1,-9 0 109,-10 9-124</inkml:trace>
          <inkml:trace contextRef="#ctx0" brushRef="#br0" timeOffset="82106.2706">8315-5670 0,'10'0'63,"-10"10"-16,0 29-32,0-19 1,20 0-16,-20-1 0,0 21 16,0-11-16,0 0 15,0 1-15,0-1 16,29 10-16,-29-9 15,0-1-15,0 1 16,0-11-16,0 1 16,0 0-16,0-1 15,0 11 1,0-11 15,0 1-31</inkml:trace>
          <inkml:trace contextRef="#ctx0" brushRef="#br0" timeOffset="83253.5901">8590-5640 0,'0'10'203,"0"19"-187,0-9-16,0-1 16,0 11-16,0-1 15,0 10-15,0-9 16,0-1-16,0-9 16,0-1-16,20 1 15,-20 0-15,0-1 16,0 11-1,19-1 1,-19-9 0,0-1-1,0 1 32,0 0-31,0-1 15,0 1-15,0-1 15,20-19 78</inkml:trace>
          <inkml:trace contextRef="#ctx0" brushRef="#br0" timeOffset="84019.8312">8365-5395 0,'9'0'78,"21"0"-62,-11 0 0,1 0-16,9 0 15,11 0-15,-21 0 0,1 0 16,-10 0-1,9 0-15</inkml:trace>
        </inkml:traceGroup>
        <inkml:traceGroup>
          <inkml:annotationXML>
            <emma:emma xmlns:emma="http://www.w3.org/2003/04/emma" version="1.0">
              <emma:interpretation id="{494ED2C1-556D-4167-A38A-3B5840A480C6}" emma:medium="tactile" emma:mode="ink">
                <msink:context xmlns:msink="http://schemas.microsoft.com/ink/2010/main" type="inkWord" rotatedBoundingBox="12680,5145 13175,5181 13109,6063 12614,6026"/>
              </emma:interpretation>
              <emma:one-of disjunction-type="recognition" id="oneOf2">
                <emma:interpretation id="interp2" emma:lang="" emma:confidence="1">
                  <emma:literal/>
                </emma:interpretation>
              </emma:one-of>
            </emma:emma>
          </inkml:annotationXML>
          <inkml:trace contextRef="#ctx0" brushRef="#br0" timeOffset="120338.5148">10152-4332 0,'10'0'63,"20"0"-48,-1 0 17,10 0-32,-19 0 15,-10 0-15,9 0 16,1 0-16,-1 0 16,1 0-16,0 0 15,-1 0-15,1 0 16,0 0-16,-1 0 15,1 0-15,-1 0 16,-9 0-16,10 0 16,19 0-1,-19 0 1,-11 0 15</inkml:trace>
          <inkml:trace contextRef="#ctx0" brushRef="#br0" timeOffset="119042.5701">10172-5186 0,'10'0'110,"29"0"-79,0 0-16,-19 0-15,-1 0 0,1 0 16,0 0 0,9 0-16,-9 0 0,19 0 15,-19 0 1,-1 0-16,-9 0 16,29 0-1,-9 0 1,-11 0-1,1 0 1,-1 0 0</inkml:trace>
          <inkml:trace contextRef="#ctx0" brushRef="#br0" timeOffset="117783.5894">10378-5029 0,'-20'0'31,"1"0"1,-1 0 14,0 0-30,1 0 15,19 10-31,-20-10 0,1 20 32,-1-1-17,20 1 1,-20-20-1,20 19-15,0 1 16,-19-20 0,19 29-16,0 1 15,0 9 1,0-29 0,0 10-16,0 19 15,0-10 1,0 1-1,0-1 1,10-9 0,-10-1-1,19-19-15,-19 20 16,0 0 0,20-20-1,-20 19-15,19-19 16,-19 20-1,20-20-15,0 19 32,-1-19-17,-19 20 1,20-20-16,-1 0 31,1 0-15,-10 0 15,10 0-15,-1 0 15,1 0-15,-1 0-1,1 0 1,-20-10-16,20 10 15,-1 0-15,-19-19 16,20 19 0,-1-20-16,-19 0 15,20 20 1,-20-19 0,20 19-1,-20-20-15,0 0 16,19 20-1,-19-19-15,0 9 32,20-19-17,-20 9 1,0 10 0,0-9-1,0-1 1,0 0-1,0 1 17,0-1-1,0 1-15,0-1 15,0 0 0,0 1-15,-10 19-1,10-20 1,-20 0 15,20 1 0,-19 19-15,-1-20 15,1 20 1,19-19-32,-20 19 46,0 0-14,20-20-32,-19 20 15,-1 0 17,20-20-17,-29 20-15,-1 0 16</inkml:trace>
        </inkml:traceGroup>
        <inkml:traceGroup>
          <inkml:annotationXML>
            <emma:emma xmlns:emma="http://www.w3.org/2003/04/emma" version="1.0">
              <emma:interpretation id="{86D62991-A534-4DC0-B61A-05CBA828FD6F}" emma:medium="tactile" emma:mode="ink">
                <msink:context xmlns:msink="http://schemas.microsoft.com/ink/2010/main" type="inkWord" rotatedBoundingBox="14081,5133 16983,5349 16917,6229 14015,6012"/>
              </emma:interpretation>
              <emma:one-of disjunction-type="recognition" id="oneOf3">
                <emma:interpretation id="interp3" emma:lang="" emma:confidence="1">
                  <emma:literal/>
                </emma:interpretation>
              </emma:one-of>
            </emma:emma>
          </inkml:annotationXML>
          <inkml:trace contextRef="#ctx0" brushRef="#br0" timeOffset="90349.472">11721-5029 0,'-19'0'172,"-1"0"-156,20 10-16,-19-10 16,19 20-1,-20-20 1,20 19-16,-20-19 15,20 20-15,-19-1 16,19 1 0,-20-20-1,20 20-15,0-1 16,-19-19-16,19 20 16,0 0-1,-20-1 1,20 1-1,0 9 1,0 1 0,0 9-1,0-10 1,0-9 0,0-1-1,0-9 1,10-10-16,-10 20 15,19 9 1,1-29 0,-20 10-16,20-10 0,-1 0 15,-19 20 1,20-20-16,9 0 16,1 0-1,-1 0 1,1 0-1,9 0 1,-39-10 0,29 10-16,1-20 15,-1 20 1,-29-19 0,39 19-16,-39-20 15,10 20-15,19-20 16,-9 20-1,-20-29-15,10 29 16,-10-29-16,19 29 16,-19-20-16,20 20 15,-20-20-15,20 1 16,-20-1 0,19 20-1,-19-29-15,30-10 16,-30 19-1,0 10 1,0-10 0,0-19-1,0 10 1,0 9 0,0 1 15,-10 19-31,-10 0 31,1 0-15,-1 0-1,0 0 1,1 0 15,-1 19 0,20-9-15,-19-10-16,19 20 16,0-1-1,-20-19-15,20 30 16,0 9 0,-20-10-1,20 1 1,0-11-16,0 11 15,0-11 1,0 1-16,0 9 16,0 11-1,0-11 1,10-29-16,-10 20 16,0-1-1,20 1 1,-20 0-1,19-20-15,-19 19 16,30-19 0,-11 0-1,11 0 1,-1 0 0,-9 0-16,9 0 15,-29-10 1,40 10-16,-40-19 0,19 19 15,-19-20-15,20 20 16,-20-19-16,10 19 16,-10-20-1,19 20-15</inkml:trace>
          <inkml:trace contextRef="#ctx0" brushRef="#br0" timeOffset="122281.5633">11623-4342 0,'10'0'125,"10"0"-110,9 0 1,-9 0-16,-1 0 15,1 0-15,0 0 16,-1 0-16,1 0 16,0 0-16,-11 0 15,11 0-15,0 0 0,-1 0 16,1 0-16,-1 0 16,30 0-1,-19 0 1,-1 0-1,1 0 1,-1 0 0,10 0-1,-29 0 1,10 0-16,-1 0 31</inkml:trace>
          <inkml:trace contextRef="#ctx0" brushRef="#br0" timeOffset="123572.4371">12379-4715 0,'9'0'171,"11"0"-155,-10 0 0,29 0-1,39 0 17,21 0-1,-80 0-16,-9 0 1,10 0-16,-1 0 0,1 0 16,-1 0-16,1 0 15,0 0-15,-1 0 16,20 0 0,-19 0-16,0 0 15,-1 0-15,1 0 16,9 0-1,-9 0 1</inkml:trace>
          <inkml:trace contextRef="#ctx0" brushRef="#br0" timeOffset="125477.0554">13153-4862 0,'-19'10'31,"19"9"-15,0 1-1,-20-20 1,20 29-16,0-9 16,0 0-16,0-11 15,0 11-15,0 0 16,0-1-16,0 1 0,0 9 16,10 11-1,-10-21 1,19-19-1,-19 20-15,20-20 16,-20 10-16,20-10 16,-1 29-1,1-29 1,19 20 0,-19-20-1,-10 0 1,9 0-1,1 0 1,-1 0 0,1 0-1,0 0 17,-1 0-17,-19-10-15,20 10 16,-1 0-1,-19-20-15,20 20 16,-20-19 0,20 19-1,-20-20-15,19 20 16,-19-20 0,10 1-1,-10-1 1,20 20-1,-20-10-15,0-9 16,19 19 0,-19-20-1,0 0 1,0 1 15,0-1-15,0 1 15,0-1-15,0 0-1,0 1 17,-9-1-17,9 1 16,-20 19 1,20-20-32,-20 0 31,20 1 0,-19 19-15,19-20 31,-20 20-47,0-20 62,1 20-46,-1 0-1,20-19 17,-19 19-32,-11 0 31,11 0-15,-11 0-1,1 0 1,-1 0-1,30 10 1,-39-10-16,10 19 16,-1 11-1,-9-1 1</inkml:trace>
          <inkml:trace contextRef="#ctx0" brushRef="#br0" timeOffset="133498.6452">13045-5058 0,'10'0'125,"10"0"-110,-1 0 1,11 0-1,-11 0 1,1 0-16,0 0 16,-1 0-16,30-10 15,-19 10 1,-1 0 0,1 0-1,9 0 1,-10 0-1,1 0 1,-11 0 0,1-20-1</inkml:trace>
          <inkml:trace contextRef="#ctx0" brushRef="#br0" timeOffset="135036.4833">13094-4332 0,'10'0'125,"10"0"-109,-1 0 0,11 0-1,19 0 1,-39 0-16,9 0 16,1 0-16,0 0 15,-1 0-15,1 0 16,-1 0-16,1 0 15,0 0-15,-1 0 0,1 0 16,-1 0 0,1 0-16,-10 0 0,29 0 15,-19 0 1,-10 0 15</inkml:trace>
          <inkml:trace contextRef="#ctx0" brushRef="#br0" timeOffset="136222.143">13722-4735 0,'20'0'141,"-1"0"-126,30 0 1,-29 0 0,0 0-16,-1 0 15,-9 0-15,10 0 16,-1 0-16,1 0 0,9 0 31,-9 0-31,-1 0 31,1 0 1,0 0 14,-1 0-14,1 0 15,0 0 31</inkml:trace>
          <inkml:trace contextRef="#ctx0" brushRef="#br0" timeOffset="137338.6182">14163-4990 0,'20'0'63,"-20"10"-63,0 20 15,0-11-15,0 1 16,0-1-16,0 1 16,0 10-16,0-1 15,0 0-15,0 1 16,0 9-16,0-19 16,0-11-16,0 11 15,0 19-15,0-29 16,0 10-16,0-1 15,0 1 1,0 0 0,20-20 124,-20-10-140</inkml:trace>
          <inkml:trace contextRef="#ctx0" brushRef="#br0" timeOffset="138126.0413">14399-4941 0,'0'10'110,"0"10"-95,0-1-15,0 1 16,0 0-16,0-1 16,0 1-16,0 0 15,0-1-15,0 11 16,0-11-16,0 1 15,0-1-15,0-9 16,0 10-16,0-1 16,0 1-16,0 0 15,19 19 1,-19-10 0,0-9-1,0-30 79,0-9-78</inkml:trace>
          <inkml:trace contextRef="#ctx0" brushRef="#br0" timeOffset="138816.6252">14242-4735 0,'10'0'63,"9"0"-48,11 0 1,9 0-1,-19 0 1,-20-19-16,29 19 16,-9 0-1,-1 0 1,1 0 0,-10 0 15</inkml:trace>
        </inkml:traceGroup>
        <inkml:traceGroup>
          <inkml:annotationXML>
            <emma:emma xmlns:emma="http://www.w3.org/2003/04/emma" version="1.0">
              <emma:interpretation id="{B5017852-BCBF-4478-B127-1E2F7EA8038B}" emma:medium="tactile" emma:mode="ink">
                <msink:context xmlns:msink="http://schemas.microsoft.com/ink/2010/main" type="inkWord" rotatedBoundingBox="20166,5455 20945,5513 20858,6676 20079,6618"/>
              </emma:interpretation>
              <emma:one-of disjunction-type="recognition" id="oneOf4">
                <emma:interpretation id="interp4" emma:lang="" emma:confidence="1">
                  <emma:literal/>
                </emma:interpretation>
              </emma:one-of>
            </emma:emma>
          </inkml:annotationXML>
          <inkml:trace contextRef="#ctx0" brushRef="#br0" timeOffset="181415.4901">17958-4885 0,'0'10'94,"0"29"-79,0-19-15,0 9 0,0 11 16,0-1 0,0-10-16,0 10 0,0-9 15,0-1-15,29 1 16,-29-11-16,0 1 15,0 0-15,0 9 16,0-9 15,0-30 32,0-10-48</inkml:trace>
          <inkml:trace contextRef="#ctx0" brushRef="#br0" timeOffset="182382.5208">18154-4865 0,'0'10'141,"0"19"-126,0-9-15,0-1 16,0 11-16,0 9 15,0-10-15,0 11 16,0 9-16,0-20 0,-10 1 16,10-11-16,0 1 15,0-1-15,0 11 16,0-11 0,0 1-1,0 0 16</inkml:trace>
          <inkml:trace contextRef="#ctx0" brushRef="#br0" timeOffset="184505.4353">18036-4188 0,'-19'0'140,"-1"0"-108,1 0-17,-21 19 1,31-19 15,9 20-31,-20-20 16,20 19-1,-29 1 1,29 0 0,-10 9-1,-20-9 1,30-1 0,0 1-16,-19 9 15,19 1 1,0-11-1,0 21 1,0-11 0,0-9-1,10-20-15,-10 19 16,19 1 0,-19 0-1,20-20-15,-20 19 16,19-19-1,-19 20-15,20-20 16,0 19 0,-1-19-1,1 0 1,9 0 15,-9 0-15,-1 0-1,1 0 1,0 0 0,-20-9-16,19 9 31,-19-20-31,20 20 16,0-20-1,-1 1 1,1-11 15,-20 20 0,19 10-31,-19-19 16,0-20 0,20 39-1,-20-20 1,0 10-1,0-9 1,0-1 15,0 0-15,0 1 0,0-1-1,0 1 16,0-1-15,0 0 15,-10 1 1,10-1-1,-19 20-16,19-20 1,-20 20 15,20-19-31,-20 19 63,20-20-63,-19 20 31,19-19-15,-20 19-1,-9 0 1,-20 0 0,19 19-1</inkml:trace>
          <inkml:trace contextRef="#ctx0" brushRef="#br0" timeOffset="185727.5626">17615-4159 0,'0'20'110,"0"48"-95,-10-48 1,10 49-1,0-40-15,0 0 0,-20 1 16,20-11-16,0 1 16,0 0-16,0-1 15,0 11 1,0-11 0</inkml:trace>
          <inkml:trace contextRef="#ctx0" brushRef="#br0" timeOffset="186942.5113">18370-4130 0,'0'30'94,"0"-1"-79,0-9 1,0 9-16,0 1 16,0-1-16,0 10 15,-20-9-15,20-1 16,0-9-16,0-1 15,0 1-15,0 0 16,0 9 0,0-9-1,0-1 1</inkml:trace>
        </inkml:traceGroup>
      </inkml:traceGroup>
    </inkml:traceGroup>
  </inkml:traceGroup>
</inkml:ink>
</file>

<file path=ppt/ink/ink15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08:00.749"/>
    </inkml:context>
    <inkml:brush xml:id="br0">
      <inkml:brushProperty name="width" value="0.05292" units="cm"/>
      <inkml:brushProperty name="height" value="0.05292" units="cm"/>
      <inkml:brushProperty name="fitToCurve" value="1"/>
    </inkml:brush>
  </inkml:definitions>
  <inkml:trace contextRef="#ctx0" brushRef="#br0">20221 12338 0,'0'10'63,"10"-10"-48,-10 39-15,20-20 16,-20 1-16,39 0 16,147 186 156</inkml:trace>
  <inkml:trace contextRef="#ctx0" brushRef="#br0" timeOffset="803.6491">20692 12593 0,'29'0'15,"-9"0"-15,0 0 16,-1 0-16,1 0 16,-10 0-16,9 0 15,1 0-15,-1 0 16</inkml:trace>
  <inkml:trace contextRef="#ctx0" brushRef="#br0" timeOffset="397.9532">20712 12495 0,'19'0'47,"1"0"-31,19 0-1,-19 0-15,9 0 31,-9 0-31</inkml:trace>
  <inkml:trace contextRef="#ctx0" brushRef="#br0" timeOffset="-820.4553">20555 12289 0,'-10'10'109,"-10"9"-93,-19 20-1,39-29-15,-49 20 16,29-11-16,1 1 16,-1 0-16,1-1 15,-1 11-15,20-1 0,-49 0 16,19 11-16,11-21 16,-1 1-16,20-1 15,-29-19-15,29 20 16,0-30 62,10-9-62</inkml:trace>
  <inkml:trace contextRef="#ctx0" brushRef="#br0" timeOffset="75649.8674">21271 12289 0,'0'-20'31,"19"20"-15,1 0 15,-20-10-31,19 10 78,-28 0 63,-11 30-125,-9-1-1,9 1 1,0 9-1,1-10 1,-11 1 0,11 9-1,-1-10 1,0-9 0,1 19-1,19-19 16,-20-20-31,20 10 16,-19-10 31,28 0 172,11 29-219,9-29 15,1 0 17,-11 0-32,1 0 0,0 0 15,-1 0 1,1 0-16,0 0 15,-1 0-15,1 0 0,-10 0 16,9 0-16,20 0 16,-9 0-1,-11 0 1,1 0 15</inkml:trace>
  <inkml:trace contextRef="#ctx0" brushRef="#br0" timeOffset="76521.3677">21359 12299 0,'-10'362'187,"10"-342"-187,20 0 0,-20-1 16,0 30 0,0-19-1,0-11 1,0 1 0,0-30 62,19-9-63</inkml:trace>
  <inkml:trace contextRef="#ctx0" brushRef="#br0" timeOffset="77090.9492">21604 12789 0,'0'20'32,"0"-40"46</inkml:trace>
  <inkml:trace contextRef="#ctx0" brushRef="#br0" timeOffset="78266.9637">21702 12279 0,'167'0'250,"-167"10"-235,0 9 1,0 1 0,0 0-1,0 9 1,0-9 0,0-1-16,0 1 15,0 0-15,0-1 16,-10 1-16,10-1 15,0 21 1,0-21-16,0 1 16,0-1-16,0 1 15,0 0-15,0 9 16,0 1 0,0-11-1,-20 1 1,20-1 15,0 1 110</inkml:trace>
  <inkml:trace contextRef="#ctx0" brushRef="#br0" timeOffset="78861.9819">21731 12534 0,'40'0'63,"-21"0"-48,1 0-15,-10 0 16,9 0-16,1 0 16,0-20-16,19 20 15,-20 0 1</inkml:trace>
  <inkml:trace contextRef="#ctx0" brushRef="#br0" timeOffset="79561.9685">22114 12583 0,'0'-10'188</inkml:trace>
  <inkml:trace contextRef="#ctx0" brushRef="#br0" timeOffset="82339.8667">22094 12583 0,'0'-20'140,"-19"20"-124,29 0 78</inkml:trace>
  <inkml:trace contextRef="#ctx0" brushRef="#br0" timeOffset="83733.1006">22183 12779 0,'235'-480'328,"-235"489"-281,0 11-16,0 0-15,-10 244 155,10-224-155,0-21-16,0 1 16,0 9-16,10 11 15,-10-11 1,0 0 0,0-9-1,0 0 32,20-30 62</inkml:trace>
  <inkml:trace contextRef="#ctx0" brushRef="#br0" timeOffset="112580.0956">22673 12318 0,'-10'0'93,"-9"0"-61,19 10-17,-20-10 1,20 20-1,-20-20 1,20 19 0,0 1-1,-19-1 1,19 1 0,0 0 15,-20-1-16,20 1 1,0 0 15,0-1-15,0 1 15,0-10-15,-20-10-1,20 19 1,0 1 0,0-1 15,0 1-15,0 0-1,0-1 16,10 1-15,-10 0 15,0-1 1,20 1-17,-20-1 16,19-19-15,-19 20 0,20-20-1,0 0 17,-1 0-1,1 0 0,-10 0 0,9 0 1,1-10-1,9-9-16,-29-1 17,20 20-32,-20-20 15,10 20 1,-10-19 0,0-1-1,19 20-15,-19-20 16,0 1-1,0-1 1,30 1-16,-30-1 16,0 0-1,0 1 1,0-1 0,0 10-1,10 10 1,-10-19-16,0-1 31,0 1-15,0-1-1,0 0 1,0 1 0,0-1-1,0 0 1,0 1 15,0-1 0,-20 20-15,20-19 15,-20 19-15,1 0 15,19-20-15,-20 20-1,1 0 1,19 10-16,-30-10 16,30 19-16,-19-19 15,19 20-15,-20-20 16</inkml:trace>
  <inkml:trace contextRef="#ctx0" brushRef="#br0" timeOffset="113636.4768">22899 12259 0,'9'0'93,"11"0"-61,0-19-17,-1 19 1,1 0 46</inkml:trace>
  <inkml:trace contextRef="#ctx0" brushRef="#br0" timeOffset="116095.4919">23095 12122 0,'0'-20'110,"9"20"-95,11 0 32,-10 0-16,-10 10 47,19-10 204,-19 20-157,0 0-110,0-1 17,0 1-17,0-1 1,0 1 15,-9-20-15,9 20-1,-30 29 142,30-30 139,0 1-280,0-1 0,10-19 390,19 0-375,-9-9-15,0 9-1,-1 0 1,1 0 0,0 0-1,-1 0 32</inkml:trace>
</inkml:ink>
</file>

<file path=ppt/ink/ink15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04:24.669"/>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Property name="color" value="#3165BB"/>
      <inkml:brushProperty name="fitToCurve" value="1"/>
    </inkml:brush>
  </inkml:definitions>
  <inkml:trace contextRef="#ctx0" brushRef="#br0">14730 12004 0,'-9'0'62,"-11"20"-46,0 9-1,-19 1 1,39-11 0,-39 11-16,9-10 15,11 9-15,-1 10 16,1-9-16,-11-1 0,30 10 16,-29-19-16,29-1 15,-20-19-15,20 30 16,0-40 78</inkml:trace>
  <inkml:trace contextRef="#ctx0" brushRef="#br0" timeOffset="646.9008">14376 12044 0,'10'9'47,"10"11"-31,9 19-1,-9-39 1,9 30-16,-9-11 15,-1 1-15,1 9 16,29 20-16,108 59 156</inkml:trace>
  <inkml:trace contextRef="#ctx0" brushRef="#br0" timeOffset="1509.2004">14788 11877 0,'-19'0'31,"117"-88"109,-79 88-124,1 19 0,-20 1-16,0 0 15,0-1-15,0 1 16,-10-1-16,10 1 16,-20 19-1,1-19-15,-11 9 16,30-48 93,10 19-93,10 0-16,9 0 15,10 0 1,-19 9 15,0-9-15,-1 20 0</inkml:trace>
  <inkml:trace contextRef="#ctx0" brushRef="#br0" timeOffset="-103108.3875">19379 10818 0,'-10'10'78,"10"9"-62,-20-19-16,20 20 15,0-10 1,-19-10-16,19 19 16,0 1-1,-20-1 1,20 1 0,0 0-1,0 9-15,0-9 31,0-1-31,0 1 16,0 0 0,0-1 15,10-19-31,-10 20 16,20-20-1,-20 19 1,19-19-1,1 0 17,-20 20-17,19-20-15,-9 0 16,10 0 15,-1 0 0,1-10 1,-20-9-17,20 19 1,-20-20 0,19 0-1,-19 1 1,0-1-1,30 1 1,-30-1 0,0 0-1,0 1 17,0-1-17,0 0 1,0 1-1,0-1 1,0 1 15,0-1-15,0 10 0,-10 10-1,10-19 1,-20 19 15,20-20-15,-19 20 15,-1 0 0,0 0-15,1 0 15,-1 0 0,20 10-15,-19-10-16,19 19 16</inkml:trace>
  <inkml:trace contextRef="#ctx0" brushRef="#br0" timeOffset="-102243.7654">19585 11190 0,'0'-9'125,"10"-11"-109</inkml:trace>
  <inkml:trace contextRef="#ctx0" brushRef="#br0" timeOffset="-101308.7114">19702 10984 0,'10'0'63,"-10"-9"-48,20 9-15,-20-20 16,19 20-16,-19-20 16,20 20-16,-20-29 15,10 29-15,-10-29 16,20 29-16,-20-30 16,0-9-1,19 39-15,-19-29 16,0-1-16,0 11 15,0 28 95,0 21-95,0-11 1,0 30 0,0-29-16,0-10 15,0 9-15,0 1 16,0 0-16,0-1 16,0 1-16,0-1 0,0 1 15,0 19 1,0 1-1,0-21 1,0-9 0,0 10-1</inkml:trace>
  <inkml:trace contextRef="#ctx0" brushRef="#br0" timeOffset="-100318.8521">20065 10769 0,'0'10'94,"-10"-10"-94,10 19 16,-19-19-16,19 30 15,-20-11-15,20 1 16,-29-1-16,29 1 15,-10-20-15,10 29 16,-20-29-16,20 30 16,-19 9 31,127-19 93,-79-20-109,1 0-31,-30-10 16,29 10-16,-9 0 16,-1 0-1</inkml:trace>
  <inkml:trace contextRef="#ctx0" brushRef="#br0" timeOffset="-99709.8732">20105 10788 0,'-20'0'15,"20"20"17,0 29-17,0-29-15,0-1 16,0 1-16,0 9 16,0-9-16,0-1 0,0 1 15,0 0 1,0-10-16,0 9 0,0 1 15,0 19 1,0-29 0,0 9 15</inkml:trace>
  <inkml:trace contextRef="#ctx0" brushRef="#br0" timeOffset="-98706.5791">20467 10739 0,'-9'0'62,"9"10"-46,-20-10-16,20 20 16,-10-20-16,10 19 15,-59 50 17,-19 39 93,78-89-110,10-19 16,9 0-15,-9 0 0,29 0-1,-9 0 1,-1 0 0,-9 0-1,-1 0 1,1 0-1,0 0 17,-1-9 15</inkml:trace>
  <inkml:trace contextRef="#ctx0" brushRef="#br0" timeOffset="-98172.4469">20477 10759 0,'0'20'47,"0"-1"-31,0 1-16,0 9 0,0 10 15,0-9-15,0-1 16,0 1-16,-19 9 16,19-10-16,0 1 15,0-1-15,0-9 16,0 9 0</inkml:trace>
  <inkml:trace contextRef="#ctx0" brushRef="#br0" timeOffset="-97474.9739">20654 10945 0,'88'-10'94,"-59"10"-94,-9 0 16,0 0 15</inkml:trace>
  <inkml:trace contextRef="#ctx0" brushRef="#br0" timeOffset="-96802.0716">21124 10798 0,'-9'0'16,"9"10"0,-20-10-16,20 29 15,-20-9-15,20 0 16,-29-1-16,9 1 15,1 19-15,-11-19 16,11-1-16,-1 1 16,20 0-16,-20-20 15,20 29-15,-19-9 16,29-30 62</inkml:trace>
  <inkml:trace contextRef="#ctx0" brushRef="#br0" timeOffset="-96254.3645">20938 10759 0,'0'29'31,"10"-29"-31,-10 30 0,20-30 16,-20 29-16,19-9 16,1 9-1,-20-9-15,19-20 16,-19 39-16,20-39 16,-20 29-16,20-29 15,-20 30-15,19-10 16,-19-1-1,20 1 32</inkml:trace>
  <inkml:trace contextRef="#ctx0" brushRef="#br0" timeOffset="-271393.2363">16412 10846 0,'-10'0'31,"-9"0"0,-1 0 1,0 0-17,1 0 1,-1 0 15,1 0-15,-1 0-1,10 0 1,10 10 0,-19-10 15,19 20 0,0-1-15,0 11-1,0 19 1,0-30-16,0 1 16,0-1-16,0 11 15,9-10-15,-9 9 16,0-9-16,0 9 16,0 0-16,0 11 15,0-21-15,0-9 16,0 10-16,0 29 15,0-30-15,0 11 16,0-11 0,0 1-1,0 0 1,0-1 31,0 1 0,20-20 46,0 0-77,9 0 0,0 0-1,-9 0 1,0 0 0,-20-10 15,19 10-31</inkml:trace>
  <inkml:trace contextRef="#ctx0" brushRef="#br0" timeOffset="-271392.2363">16520 11013 0,'0'88'79,"0"-68"-79,10-1 15,-10 11-15,0-11 0,0 1 16,0 0-16,0-1 15,19 1-15,-19 9 16,0-9 15,20-20 16</inkml:trace>
  <inkml:trace contextRef="#ctx0" brushRef="#br0" timeOffset="-271391.2363">16687 10974 0,'0'19'47,"0"11"-32,19-11 1,-19 1-16,0 0 16,0-1-1,0 1-15,0 9 0,0-9 16,0-1-16,0 1 15,0 0-15,0-1 0,30 1 16,-30-1-16,0 11 16,0-10 15</inkml:trace>
  <inkml:trace contextRef="#ctx0" brushRef="#br0" timeOffset="-271390.2363">16549 11229 0,'10'0'62,"29"0"-62,-29 0 16,20-20-1,-11 20-15,-9 0 16,20-20-16,-21 20 16</inkml:trace>
  <inkml:trace contextRef="#ctx0" brushRef="#br0" timeOffset="-271389.2363">16883 10964 0,'10'0'47,"9"0"-32,11 0 1,-1-20-1,-9 20 1,-1 0 0</inkml:trace>
  <inkml:trace contextRef="#ctx0" brushRef="#br0" timeOffset="-271388.2363">16961 10964 0,'0'49'47,"0"-30"-47,0 1 16,0 0-16,0-1 15,0 1-15,10 0 16,-10-1-16,0 1 16,0-10-16,0 9 15,0 1-15,0 9 16,0-9 0,0-1 15,0 1-16</inkml:trace>
  <inkml:trace contextRef="#ctx0" brushRef="#br0" timeOffset="-271387.2363">16932 11346 0,'10'0'78,"0"0"-63,19-9-15,-9 9 16,-20-20 0,9 20-1,-9-20-15</inkml:trace>
  <inkml:trace contextRef="#ctx0" brushRef="#br0" timeOffset="-271386.2363">17167 10944 0,'0'10'32,"0"10"-1,0 68 0,30 69 63,-30-138-78,9-19-16,21 20 31,-10-20-31,-1 29 15,1-29 1,-10 0 0,9 0-1,1 0 1,-1 0 0,-19-9-1,20 9-15,-20-40 16,20 40-1,-20-9-15,19-21 16,-19 11 0,0 9-1,0-10 1,20 20 0,-20-19-16,0-1 31,0 0-31,0 1 15,0-11 1,0 11 0,0-1-1,-10 0 17,-10 1-1,20-1-16,-19 20-15,19-19 16,-20 19 0,1 0-1,19-20 1,-20 20-16,0 0 31,11 0 0,-11 0-15,0 0 0,1 0-16,-1 0 31,0 10-31,20 9 16,-19-19-1,19 20-15,-20 9 16</inkml:trace>
  <inkml:trace contextRef="#ctx0" brushRef="#br0" timeOffset="-271385.2363">17589 11150 0,'0'10'110,"-10"-10"-95,10 20-15,0-1 16,-19-19-1,19 30-15,0-11 0,0 11 16,-10-30 0,10 19-16,0 1 31,19-20 94,21 0-109,-11 0-1,-9 0 1,-1 0-16,11-20 15,-11 20 1,1 0 31</inkml:trace>
  <inkml:trace contextRef="#ctx0" brushRef="#br0" timeOffset="-271384.2363">17618 11170 0,'0'10'47,"0"19"-31,0 20-1,0-29 1,20-1-16,-20 1 15,0 0-15,0 9 16,0-9 0,10-20-1</inkml:trace>
  <inkml:trace contextRef="#ctx0" brushRef="#br0" timeOffset="-271383.2363">17609 10807 0,'9'0'47,"21"0"-31,-1 0-1,20 0 1,-49-20-16,59 20 31,-20 0 79,-39 10-64,0 10-30,0-1 0,0 11-1,0-1 1,0-9 0,0-1-16,20 1 15,-20 0-15,0 9 16,0 10-16,0-9 0,0-1 15,20-9-15,-20-1 16,0 11 0,0 9-1,19-19 1,-19-1 15,-10-19 188,1 0-188,-11 0-15,0 0-1,1 0 17,19 10 15,10-10-16</inkml:trace>
  <inkml:trace contextRef="#ctx0" brushRef="#br0" timeOffset="-271428.2363">11351 11173 0,'19'0'0,"-28"0"141,-11 0-126,0 0 1,-9 0 0,9 0-1,-19 30 1,20-30-16,-1 0 15,10 0 1,10 20 0,-19-20-1,19 19 173,0-9-173,0 10 1,0 19 0,0-20-1,0-9-15,0 10 16,0-1-16,0 1 16,0 0-16,0-1 15,0 1-15,0-1 16,0 1-16,0 0 15,0 9-15,0-9 32,0 9-32,0-9 15,0-1 1,0 1 0,0 0-1,0-1 16,0 1 48,0-10-48,0 9 16,0 1 15,9-20 32,1 0-63,-10-10-15,20 10-1,-1 0 1,1 0 0,0 0-1,-1 0 1,1 0 0,-20-20 15</inkml:trace>
  <inkml:trace contextRef="#ctx0" brushRef="#br0" timeOffset="-271427.2363">11370 11262 0,'0'10'62,"0"19"-46,0 10-16,0-19 16,10-1-16,-10 1 15,0 9-15,0-9 16,0 9-16,0-9 15,0 0-15,0-1 16,0 1-16,0 9 16,20-29-1,-20 20-15,0-30 63</inkml:trace>
  <inkml:trace contextRef="#ctx0" brushRef="#br0" timeOffset="-271426.2363">11518 11223 0,'19'9'62,"-19"11"-62,0 19 16,0-19-1,0-1 1,0 11-16,0-1 0,0 10 16,0-9-16,0-1 15,0 1-15,0-11 16,0 1-16,0 0 16,0 9-1,0-9 1,0-30 15</inkml:trace>
  <inkml:trace contextRef="#ctx0" brushRef="#br0" timeOffset="-271425.2363">11390 11468 0,'10'0'31,"29"-20"-15,-29 20-16,10 0 15,-1 0-15,1 0 16,-20-20-16,29 20 15,-9 0 1</inkml:trace>
  <inkml:trace contextRef="#ctx0" brushRef="#br0" timeOffset="-271424.2363">11635 11556 0,'0'-20'109,"10"20"-93,10 0 0,-11 0-1,11 0 1,0 0 0,-1 0-1,-19 10 1,20-10-16,-20 20 0,0-10 31,0 9-31,0 1 16,-20-20-1,20 19-15,-19-19 16,-1 0 0,0 0-1,30 0 110,10 0-94,0 0 1,-1 0-17,-19 20 1,20-20 0,-20 20-16,19-1 31,-19 1-16,0-1 1,-9 1 0,-11 0 15,-19-20-15,9 0-1,11 0-15,-11 0 16,11 0-1,-1-10 1,0-10 15</inkml:trace>
  <inkml:trace contextRef="#ctx0" brushRef="#br0" timeOffset="-271423.2363">11910 11321 0,'-20'9'62,"20"11"-46,-19 0-1,19-1 1,0 11 0,0-1-1,0 0 1,0 11-1,0-11 1,9-29 0,-9 20-16,20-1 15,-20 1 1,20-20-16,-20 20 16,19-20-1,-19 19-15,20-19 16,-20 20-1,19-20 1,11 0 0,-30 10-1,20-10 1,-1 0 0,1 0-1,-1-10 1,1-10 15,0 1-15,19-79 77,-39 68-93,0 10 16,0 1 0,0-1-1,0 10 1,0-9 15,-10 19-31,10-20 16,-20 1 15,1-11-15,-1 11 15,1 19-15,19-20-1,-20 20 1,0 0-1,-9 0 1,-1 0 0,1 29-1,19-29-15,-19 30 16</inkml:trace>
  <inkml:trace contextRef="#ctx0" brushRef="#br0" timeOffset="-271422.2363">12194 11311 0,'10'0'63,"19"0"-48,1 0 1,9 0 0,-19 0-1,-1 0 1</inkml:trace>
  <inkml:trace contextRef="#ctx0" brushRef="#br0" timeOffset="-271421.2363">12292 11223 0,'0'9'47,"0"21"-32,0-1 1,0-9 0,0-1-16,0 1 15,0 9 1,0-9-16,0 0 15</inkml:trace>
  <inkml:trace contextRef="#ctx0" brushRef="#br0" timeOffset="-271420.2363">12361 11203 0,'10'0'94,"0"0"-79,9 0 1,1 0 0,-1 0-1,1 0 1,0 0 15,-1 39 125,-19 0-156,0-9 16,0-11-16,0 1 16,0 0-16,0-11 15,0 31-15,0-11 16,0 0-16,0 1 16,0-1-16,0-9 15,0 0-15,0-1 16,0 11-1,0-11 1,0 1 0,0-1-1,0 1 17,0 0-1,-10-20 125,-9 0-156,-1 0 31,-48-10 32,48 10-63</inkml:trace>
  <inkml:trace contextRef="#ctx0" brushRef="#br0" timeOffset="-271419.2363">12616 11576 0,'0'9'93,"0"11"-77,0 9 0,0 11-1,10-40-15,-10 29 16,19-29-16,-19 20 0,20-20 15,-20 19 1,20-19 0,-20-10 46,19-29-46,-19 20-1,0-11 1,0 1 0,0 9-1,0 1 1,39 146 187,-19-127-203,-20 20 16,20-20-1,-20-10 17,19 10-17,-19-20-15,0-9 16,0-10-1,0 29 1,0-10 15,0 1-15,20 19 15,-20-20-31</inkml:trace>
  <inkml:trace contextRef="#ctx0" brushRef="#br0" timeOffset="-109515.8514">19222 10602 0,'10'0'78,"9"0"-63,1 0 1,9 0 0,1 0-1,-11 0 1,1 0-16,0 0 15,-1 0-15,1 0 16,-1 0-16,1 0 16,9 0-16,1 0 15,-10 0-15,-1 0 16,1 0-16,-1 0 16,1 0-16,0 0 15,-1 0-15,1 0 0,-1 0 16,-9 0-16,10 0 15,-1 0-15,1 0 16,0 0-16,-1 0 16,1 0-16,0 0 15,-1 0-15,1 0 16,607-10 250,-607 10-266,9 0 15,1 0 1,19 0-1,-29 0 1,-11 0-16,11 0 16,0 0-16,-1 0 15,1 0-15,9 0 16,-9 0 0,-1 0-1,1 0 16,0 0 1,19 0 124,-20 0-94,1 0-30,0 0 93,-20-19-110</inkml:trace>
  <inkml:trace contextRef="#ctx0" brushRef="#br0" timeOffset="4979.4826">13876 12799 0,'-20'0'78,"1"19"-63,-11 21 1,11 9 0,19-40-16,0 11 15,-20-20-15,20 49 16,0-29-16,0-1 15,0 1-15,0 19 16,0-19 0,20 29-1,-20-20 1,10-29-16,-10 20 16,19-20-16,-19 19 15,20-19 1,-1 20-16,1-20 15,0 0 1,-1 0 0,1 0-1,-20-10-15,20 10 16,-20-19 0,19 19-16,-19-20 0,20-9 15,-20 9 1,19-9-1,-19-11 1,0 11 0,0 0-1,0-1 1,0 1 0,0-11-1,0 11 1,-9 9-1,9 1 1,-20 19 0,20-20-1,-20 20 1,20-19 0,-9 19-16,-11 0 15,0 0 1,1 0-1,-21 19 1,11 20 0,29-19-16,-20 9 15</inkml:trace>
  <inkml:trace contextRef="#ctx0" brushRef="#br0" timeOffset="5814.1109">14082 13279 0,'10'-49'140</inkml:trace>
  <inkml:trace contextRef="#ctx0" brushRef="#br0" timeOffset="6571.0793">14141 13083 0,'0'-10'62,"10"10"-46,9-58-1,1 38 1,-20 0-16,20 1 16,-20-21-16,29 1 15,-29 20 1,0-1 0,0 10-1,0 59 95,0-29-110,0-1 15,0 11-15,0-1 16,0 1-16,20 9 15,-20 10 1,19-20-16,-19 1 16,0-11-16,20 1 15,-20 19-15,19-39 16,-19 20 0</inkml:trace>
  <inkml:trace contextRef="#ctx0" brushRef="#br0" timeOffset="14988.4928">14533 12711 0,'0'9'32,"0"11"-1,0 0-15,-10-20 15,10 29-31,0-9 15,-19-20 1,19 19-16,-20 1 16,20 9-1,-19 10 1,19-19 0,-20 0-1,20-1 32,0-9-16,0 10 32,0-1-16,10-19 93,9 0-124,1 0 0,9-9-1,1 9 1,-1 0-1,10 0 1,-19 0 0,-20-20-16,10 20 15,9 0 1,1 0 15,-20-20-15,20 20-1</inkml:trace>
  <inkml:trace contextRef="#ctx0" brushRef="#br0" timeOffset="15700.6296">14533 12789 0,'10'10'62,"-10"29"-46,137 324 156</inkml:trace>
  <inkml:trace contextRef="#ctx0" brushRef="#br0" timeOffset="16721.3718">14818 12730 0,'0'10'78,"0"10"-62,-10-1-1,10 11 1,-20-30-1,20 39-15,0 0 16,0-19 0,-19-20-16,19 29 15,0-9 1,0-1 0,9-19 15,-9 20-16,20-20 32,0 0-31,-1-10 0,20 10-1,-39-20 1,40 20-1,-21-19-15,1 19 16,19-20-16,-19 20 31</inkml:trace>
  <inkml:trace contextRef="#ctx0" brushRef="#br0" timeOffset="17327.4676">14867 12730 0,'0'10'63,"0"19"-47,19-9-16,-19 0 15,20 9-15,-20 0 16,19 1-16,-19-11 15,20 11-15,-20 9 16,20-9-16,-20-11 0,29 1 16,-29-1-16,0 11 15,20-30 1,-20 19-16</inkml:trace>
  <inkml:trace contextRef="#ctx0" brushRef="#br0" timeOffset="17971.2156">15141 12867 0,'20'0'47,"-1"0"-31,1 0-16,9-9 16,-9 9-16,0 0 15,-1 0-15,-19-20 16,30 20-16,-11 0 31</inkml:trace>
  <inkml:trace contextRef="#ctx0" brushRef="#br0" timeOffset="-194774.4873">11247 13439 0,'0'-27'188,"14"27"-188,-14-27 0,27 27 15,-27-27 1,27 27 0,-27-27-1,27 27 1,1-28 15,-1 28-15,0 0 15,-27 14 0,27-14-31,-27 27 31,27-27-15,-27 27 0,27-27-1,-27 14 1,28-14 0,-28 27-1,27-27-15,-14 0 31,14 0-15,1 0 15,-1 0-15,-27-13 0,27 13-1,-27-14 1,27 14-1,-27-27 1</inkml:trace>
  <inkml:trace contextRef="#ctx0" brushRef="#br0" timeOffset="-193598.2916">11247 13670 0,'0'-13'47,"0"-15"0,14 1-16,13 27 1,-27-27-32,27 27 31,-27-27-15,27 27-16,-13 0 15,13 0 16,0 0-15,0 0 15,1 14-15,-1-14 15,-27 27-31,27-27 16,0 27 15,0-27-15,0 0-1,1 0 17,-1 0-17,0 0 1,0-14-1,0 14 1,-27-27 0,27 27 15</inkml:trace>
  <inkml:trace contextRef="#ctx0" brushRef="#br0" timeOffset="-192644.2488">12334 13290 0,'-14'0'62,"-13"41"-46,-14-1 0,-13 15-1,54-42-15,-41 28 16,41-14-16,-40 0 15,-1 1-15,41-1 16,-41 0-16,41 0 16,-41-27-16,41 41 15,-40-41-15,40 27 16,-28-27-16,28 27 16,-27-27-1,27 27-15</inkml:trace>
  <inkml:trace contextRef="#ctx0" brushRef="#br0" timeOffset="-191924.2339">11981 13331 0,'13'13'78,"15"14"-63,-1 14 1,-27-14-16,27 0 16,27 41-1,-54-40-15,27-1 16,28 27-1,-28-13 1,0-14 0,0 0-1,0-27 1,-27 27 0</inkml:trace>
  <inkml:trace contextRef="#ctx0" brushRef="#br0" timeOffset="19171.9127">15416 12701 0,'88'29'94,"-68"10"-94,-1-39 15,1 30-15,19-1 16,-19 1 0,9-1-16,1-9 15,-30-1 17,19-19-17,-19-10 1</inkml:trace>
  <inkml:trace contextRef="#ctx0" brushRef="#br0" timeOffset="18672.2242">15612 12661 0,'-10'20'47,"10"19"-32,-19-19 1,19 0-16,-30 9 16,-29 177 124</inkml:trace>
  <inkml:trace contextRef="#ctx0" brushRef="#br0" timeOffset="20305.736">16024 12495 0,'10'0'31,"19"0"-15,-9 0-16,-1 0 16,1-10-16,0 10 15,9 0 1,0 0-1,-29-20-15</inkml:trace>
  <inkml:trace contextRef="#ctx0" brushRef="#br0" timeOffset="21761.6148">16465 12240 0,'0'-20'32,"0"1"-17,0-1 1,0 0 0,10 1-1,10 19 16,-20-20-31,29 20 16,10 0 0,-9 0-16,-1 0 15,-29 10 1,20-10-16,-20 20 16,0 9-1,19-9-15,-19-1 16,0 1-16,0-1 15,-10 1-15,10 9 16,-19 11-16,19-11 16,-30 0-16,30-9 15,-29 10-15,29-21 16,-29 21-16,9-11 0,20 1 16,-39-20-16,39 29 15,-20-29-15,20 20 16,-10-20-1,10 20-15,-19-20 32,19 19-17,0-29 95,10 10-95,-10-19-15,29 19 16,-9 0 0,9 0-1,0 0 1,1 0-1,-1 0 1,40 0 62</inkml:trace>
  <inkml:trace contextRef="#ctx0" brushRef="#br0" timeOffset="21899.0945">16808 12583 0,'0'20'47,"10"-20"-16</inkml:trace>
  <inkml:trace contextRef="#ctx0" brushRef="#br0" timeOffset="23160.9431">16897 12161 0,'0'-19'15,"9"-1"17,11 20-17,9-20 1,11 20 0,-21 0-1,11 0 1,-11 10-1,-19 20 1,20-11-16,-20 1 16,0 0-16,0 9 0,-10-9 15,10-1-15,-39 20 16,39-19-16,-29 0 16,9 9-1,0-29 1,20-10 62,0-9-62,20 19-1,0-20 1,-1 20-1,1 0 1,9 0 0,1 0-1,-30 10 1,39-10-16,-20 19 16,1 11-1,-20-20 1,20-10-1,-20 19-15,0 21 16,0-1 0,0-20-16,-10 1 15,10 0-15,-20-1 16,20 1-16,-39-20 16,39 19-16,-20-19 15,11 0-15,-11 0 16,0 0-16,-9 0 15,-10 0 64</inkml:trace>
  <inkml:trace contextRef="#ctx0" brushRef="#br0" timeOffset="23904.1365">17338 12318 0,'0'-10'16</inkml:trace>
  <inkml:trace contextRef="#ctx0" brushRef="#br0" timeOffset="51742.2188">17446 12387 0,'10'-10'157,"9"-19"-142,-19 9 1,39 20-1,-39-20-15,10 20 16,-10-29-16,20 29 16,-20-29-16,29 9 15,-29 0 1,0 1 0,10 19-16,-10-20 15,0 1 1,0-1-1,0 0 32,0 30 110,0 10-142,0 9 1,0 1-1,0 9 1,0 0 0,0-19-16,0-1 15,0 1-15,0-1 16,0 1-16,0 0 16,0-11-16,0 11 15,0 0-15,0-1 16,0 11-1,0 9 1,0-10 0,0-9-1,0 0 17,0-30 46,0-10-63,0 1 1</inkml:trace>
  <inkml:trace contextRef="#ctx0" brushRef="#br0" timeOffset="53499.4073">17769 12171 0,'-19'30'141,"-1"-1"-141,20 0 15,0 1 1,0 9-1,0-10 1,0 1 0,0-1-1,0 1 1,0-11 0,0 1-1,10 0 16,10-1 16,9 1 0,-9-20-16,-1 0 1,1 0-1,0 0 0,-20-10-15,19 10-16,-19-20 15,20 20 1,-20-9 0,19-21-1,-19 11 1,20-1 15,-20 0-15,0 10-1,0-9 1,0-1 0,0 1-1,0-1 1,0 0-16,0 1 31,0-1-31,0 1 16,0-1-1,0 0 17,0 1-32,0-1 31,-10 20-31,10-10 16,0-9-1,-19 19 1,-1 0 15,20-20-15,-10 20-16,-9 0 31,-1 0-15,0 0 15,20 10-16,-19-10-15,19 20 16,-20-1 0,20 1-1,0-1-15,-20 1 16,20 0-16,0-1 16</inkml:trace>
  <inkml:trace contextRef="#ctx0" brushRef="#br0" timeOffset="54459.9688">17975 12102 0,'10'0'78,"20"0"-62,-1 0-1,10 0 1,-29 0 0,10 0-1</inkml:trace>
  <inkml:trace contextRef="#ctx0" brushRef="#br0" timeOffset="55638.2866">18201 12014 0,'0'-19'125,"69"-1"-32,-50 30-93,-19 9 32,0 1-1,0 0-16,0 9 1,-10 20-16,-19 0 16,29-29-1,-10-20-15,10 29 16,-19-29 0,19 20-16,-20-20 15,0 0 16,20-10 110,10 10-94,10 0-31,-1 0 15,-9 0-16,10 0 1,-1 0 0,1 0-1,0 0 17</inkml:trace>
  <inkml:trace contextRef="#ctx0" brushRef="#br0" timeOffset="3316.0805">13837 12573 0,'49'0'94,"667"-59"94,-687 59-188,1 0 15,-11 0 1,40 0-1,-49 0-15,29 0 0,-9 0 16,-1 0-16,0 0 16,11-19-16,-11 19 15,0 0-15,1 0 16,-1 0-16,11 0 16,-11-30-16,0 30 15,1 0-15,-11 0 0,1 0 16,0 0-16,-1-19 15,1 19-15,0 0 16,9 0-16,-9 0 16,-1 0-16,1 0 15,-1 0-15,1 0 16,-20-20 0,29 20-16,1 0 15,-11 0 1,1 0-1,9 0 1,-9 0 0,0-20-16,-1 20 31,1 0 0,0 0-15,9 0-1,-29-19 1,39 19 0,-9 0-16,-11 0 31,-29 0 47</inkml:trace>
  <inkml:trace contextRef="#ctx0" brushRef="#br0" timeOffset="-271413.2363">15088 10562 0,'20'0'47,"-1"0"-47,1 0 16,0 0-16,-1 0 15,1 0-15,9-20 16,-9 20 0</inkml:trace>
  <inkml:trace contextRef="#ctx0" brushRef="#br0" timeOffset="-271412.2363">15127 10650 0,'20'0'32,"19"0"-17,-9 0 1,-1 0 0,1 0-1</inkml:trace>
  <inkml:trace contextRef="#ctx0" brushRef="#br0" timeOffset="-271411.2363">15853 9856 0,'-19'0'78,"-11"0"-63,10 0-15,1 19 16,-1-19-16,1 0 16,-1 0-16,0 0 15,20 20-15,-29-20 16,0 0-16,-1 0 15,30 10 1,0 9 31,0 1-16,0 0-15,0-1 15,0 1-15,0 9-1,0 20-15,0-29 16,0-1-16,0 1 16,0-10-16,0 9 15,0 21-15,0-11 16,0 1-16,0-11 15,0 11-15,0-11 16,0 1-16,0-1 16,0 129 93,10-148-78,10 0 32,-1 0-32,-9 0-15,29 0-16,-9-20 31,-1 20-31,-29-20 16,20 20-16,-1 0 15</inkml:trace>
  <inkml:trace contextRef="#ctx0" brushRef="#br0" timeOffset="-271410.2363">15902 10032 0,'0'10'63,"0"10"-48,0-1 1,0 1 0,0 19-1,0-19 1,0-1-16,0 1 15,0 0-15,0 9 16,0 10 0,20-39-16,-20 30 15,0-11 1</inkml:trace>
  <inkml:trace contextRef="#ctx0" brushRef="#br0" timeOffset="-271409.2363">15814 10375 0,'10'0'63,"9"0"-32,1 0-15,9 0-1,-9-19-15,9 19 16,-9 0 0,-20-20-1,20 20 32</inkml:trace>
  <inkml:trace contextRef="#ctx0" brushRef="#br0" timeOffset="-271408.2363">15834 10042 0,'19'0'78,"99"-20"1</inkml:trace>
  <inkml:trace contextRef="#ctx0" brushRef="#br0" timeOffset="-271407.2363">16206 10013 0,'-19'0'0,"-1"9"62,20 11-46,-20 0 0,20 9-1,0 10 1,0-9-1,0-1 1,0 1 0,0-1-1,10 10 1,-10-19 0,20-20-16,-20 19 15,19-19 1,1 20-1,0-20 17,-1 0-17,1 0 1,-10 0 0,9 0-1,1 0 1,-20-10-16,98-157 172,-98 148-157,0-1 1,0 1 0,0 9-1,0-10 16,-10 20-31,10-19 16,0-1 0,-19 20-1,19-20-15,0 1 32,-20 19-17,20-20 1,-20 20-16,20-19 15,-19 19 17,19-20-32,-20 20 15,0-20 17,1 20-17,-1 0 1,-19 10-1,-30 98 17</inkml:trace>
  <inkml:trace contextRef="#ctx0" brushRef="#br0" timeOffset="-271406.2363">16530 10219 0,'0'9'47,"0"11"-16,-10-20-31,10 20 15,-29-20 1,29 19-16,-20-19 16,20 20-16,-20-1 15,20 1 1,0 0 0,-19-20-16,19 19 31,78 1 63,-29-20-79,-49-10 1,30 10-16,-11 0 15,1 0 17</inkml:trace>
  <inkml:trace contextRef="#ctx0" brushRef="#br0" timeOffset="-271405.2363">16579 10258 0,'0'157'94,"0"-128"-78,0-9-1</inkml:trace>
  <inkml:trace contextRef="#ctx0" brushRef="#br0" timeOffset="-271404.2363">16589 9924 0,'19'0'94,"20"0"-94,-9 0 31,-10 0-31</inkml:trace>
  <inkml:trace contextRef="#ctx0" brushRef="#br0" timeOffset="-271403.2363">16755 9758 0,'10'0'46,"10"0"-30,9 0 0,-9 0-1,-1 0 1,-19 9 0,20-9-1,0 20 32,-20 186 47,0-186-94,0-11 15,0 31-15,0-11 16,0 0-16,0 1 16,0-11-16,0 1 15,0 0-15,0-1 16,0 1-16,0 0 16,0-1-16,0 1 0,0-1 15,19-19-15,-19 30 16,0-11-1,0 1 32,-10-20 94,-19 0-125,9 0-1,1 0 1,-1 0-1,1 0 17</inkml:trace>
  <inkml:trace contextRef="#ctx0" brushRef="#br0" timeOffset="-271402.2363">17246 9787 0,'-79'0'141,"60"0"-141,19 10 16,-10-10-1,10 19 32,0 1-16,-30 0-15,30-1-16,0 11 16,0-11-1,0 1-15,0 0 16,20-1-16,-20 1 15,0 9-15,0-9 16,0-1-16,0 11 16,0 9-16,0-19 15,0 9-15,0 1 16,0-11-16,0 1 16,0-1-16,0 1 15,0 9 1,0-9-1,0 0 1,0-1 78,10-19-79,9 0 17,1 0-1,0 0-31,-1 0 16,1 0-1,0 0 1</inkml:trace>
  <inkml:trace contextRef="#ctx0" brushRef="#br0" timeOffset="-271401.2363">17324 9924 0,'0'10'32,"0"29"-17,0-19 1,10 0-16,-10-1 16,0 11-16,0-11 15,0 11-15,0-1 16,0 0-16,0-9 15,0 0-15,0-1 16,20-19 15,-20-9-15</inkml:trace>
  <inkml:trace contextRef="#ctx0" brushRef="#br0" timeOffset="-271400.2363">17344 10091 0,'10'0'47,"9"-20"-31,11 20-1,-11 0 1,1 0-16,-1 0 16,1-19-16,0 19 15,9 0 1</inkml:trace>
  <inkml:trace contextRef="#ctx0" brushRef="#br0" timeOffset="-271399.2363">17491 9856 0,'0'9'16,"0"11"-1,0 19 1,0-29-16,19 20 15,-19-11-15,0-9 16,0 10-16,0 19 16,0-10-16,0 1 15,0-11-15,0 1 0,0-1 16,0 1 0,0 10-16,0-11 15</inkml:trace>
  <inkml:trace contextRef="#ctx0" brushRef="#br0" timeOffset="-271398.2363">17648 10150 0,'10'0'125,"9"-30"-109,1 30-1,-1 0 1,-19 10-1,0 10 1,0-1 0,0 1-1,-9-20-15,9 20 16,-20-20-16,10 0 16,10 19-1,-19-19-15,77 0 172,-38 20-156,-20 0-1,0-1 1,0 1 0,0-1-1,-39 1 16,0-20-15,-1 0 0,11 0-1,9 0 1</inkml:trace>
  <inkml:trace contextRef="#ctx0" brushRef="#br0" timeOffset="-271397.2363">17805 9964 0,'0'9'31,"0"21"-15,0-1-1,0-9-15,0-1 16,0 1-16,0 9 15,0-9 1,10-20-16,-10 20 16,29-1-1,-9-19 1,-20 20-16,19-20 16,11 0-1,-30 20-15,19-20 16,1 0-1,-1 0 1,1 0 0,0 0-1,-1-10 1,1-10 0,-1 0-1,11-9 1,-30 19-1,20-19 1,-20-1 0,19 30-1,-19-29-15,0 9 16,0 1 0,0-1-1,0 1 1,0-1-1,0 0 1,0 11 0,-10 9-16,10-20 15,-19 20 1,19-20 0,-20 20-16,20-19 15,-20 19 1,1-20-1,-1 20 17,1-20-17,-1 20-15,0 0 16,1 0 0,-11 0-1,1 0 1,0 30-1,9-30 1,20 10 0,-10-10-16,-29 147 62</inkml:trace>
  <inkml:trace contextRef="#ctx0" brushRef="#br0" timeOffset="-271396.2363">18187 9865 0,'10'-19'63,"29"19"-48,-9 0 1,9 0 0,-20 0-16,11 0 15,-10 0 1</inkml:trace>
  <inkml:trace contextRef="#ctx0" brushRef="#br0" timeOffset="-271395.2363">18295 9738 0,'0'20'47,"0"19"-32,0-20 1,0 11-16,0-11 16,0 1-16,0 0 15,0 9-15,0-9 31,10-20-31</inkml:trace>
  <inkml:trace contextRef="#ctx0" brushRef="#br0" timeOffset="-271394.2363">18383 9689 0,'10'0'78,"10"0"-62,-1 0 0,1 10-1,0-10 16,-20 19 1,0 11-1,0-1-15,0-9-16,0-1 15,0 1-15,0 0 0,0-1 16,0 11-1,0-1-15,0 1 0,0-1 16,0 10-16,0-9 16,0 58-1,0 49 63,0-117-62,0-1 31,-10-19-31,-10 0 124,1 0-109,19-9-15,-20 9-16,0 0 16,1 0-1,-1 0 17</inkml:trace>
  <inkml:trace contextRef="#ctx0" brushRef="#br0" timeOffset="-119458.6798">18790 10543 0,'30'0'47,"-20"0"-31,9 0-16,1 0 15,-1 0-15,1 0 16,0 0-16,-1 0 15,1 0-15,9 0 16,-9 0 0</inkml:trace>
  <inkml:trace contextRef="#ctx0" brushRef="#br0" timeOffset="-118798.1994">18800 10651 0,'10'0'62,"10"0"-46,-1 0 0,1 0-1,-1 0-15,1 0 16,117 20 109</inkml:trace>
  <inkml:trace contextRef="#ctx0" brushRef="#br0" timeOffset="-113846.5727">20154 10082 0,'9'0'16,"-9"-19"-16,0 28 109,0 21-93,-39-30-16,39 29 15,-29-9-15,9 9 16,0-9-16,20 0 0,-49-1 16,49 1-16,-29-1 15,29 1-15,-39 0 16,39-1-16,-30-19 16,30 39-16,-19-39 15,19 10-15,-20-10 16,20 20-1,-19-20 17,28 0 46</inkml:trace>
  <inkml:trace contextRef="#ctx0" brushRef="#br0" timeOffset="-113085.8636">19928 10082 0,'0'20'62,"10"9"-46,-10-9-1,19-20-15,-19 49 16,157 196 218</inkml:trace>
  <inkml:trace contextRef="#ctx0" brushRef="#br0" timeOffset="-111669.7766">20301 9925 0,'0'-9'15,"-20"9"1,20-20 15,10-10 1,9 21-1,1 9-31,0 0 15,-1 0 17,-9 0-1,-10 39 0,0-19-15,0 9-16,0 0 31,0 1-15,-19-30-16,19 19 0,-20-19 15,20 20-15,-20-20 16,20 20 0,-19-20-16,-1 19 46,30-19 79,9 0-93,1 0-17,88 20 110</inkml:trace>
  <inkml:trace contextRef="#ctx0" brushRef="#br0" timeOffset="-271382.2363">11429 12546 0,'10'0'94,"10"0"-94,-1 0 15,1 0-15,0 0 16,-1 0-16,1 0 15,-10 0-15,9 0 16,1 0-16,-1 0 16,1 0-16,0 0 15,-20-9 32</inkml:trace>
  <inkml:trace contextRef="#ctx0" brushRef="#br0" timeOffset="-271381.2363">11537 12409 0,'0'10'31,"0"10"-15,0-1-16,10 20 15,-10-19 1,0 0-16,0-1 16,0 1-16,0-1 15,0 1-15,0 0 16,20-1 31</inkml:trace>
  <inkml:trace contextRef="#ctx0" brushRef="#br0" timeOffset="-271380.2363">11812 12399 0,'0'30'62,"19"-30"-46,-19 29-16,20-29 15,-20 30-15,29-30 16,-29 29-16,30-29 16,-30 29-16,39-29 0,-39 20 15,29-20 1,-29 20-16,30-20 0,-30 19 16,20-19-16,-20 20 15,19-20 16</inkml:trace>
  <inkml:trace contextRef="#ctx0" brushRef="#br0" timeOffset="-271379.2363">12018 12429 0,'0'10'78,"-10"-10"-78,10 19 16,-20-19-16,20 30 16,-29-11-16,29 1 15,-39-1-15,19 11 16,0-11-16,-9 1 15,29 10 1,-20-30-16,20 19 16,0-29 46</inkml:trace>
  <inkml:trace contextRef="#ctx0" brushRef="#br0" timeOffset="19869.0696">15985 12377 0,'19'0'47,"30"0"-32,-29 0-15,-1-20 16,1 20-16,0 0 15,-1 0-15,-9 0 16,10 0 0,-1 0-1</inkml:trace>
  <inkml:trace contextRef="#ctx0" brushRef="#br1" timeOffset="471157.7206">8077 14346 0,'24'0'31,"-24"11"110,-12 13-125,12 11-1,-24-35 1,24 47-16,-23-47 16,23 24-16,-24-24 0,24 35 15,-23-35 1,23 35-16,-24-35 0,24 36 15,-23-36-15,23 23 16,-24-23-16,24 35 16,-11-35-16,11 24 15,-36-1 1,13 25 0,-1-25-1,1 1 1,23-1-1,-24-23 1,24 24-16,-23-1 31,23 1 1,-24-24 124,24 23-141,12-23 110,11 0-109,13 0 0,-13 0-1,13 0 1,-1 0-16,0 0 16,12 0-1,-12 0 1,-11 0-1,-1 0 1,1 0 0,-1 0-1,-11 0 17,-12-12-32,24 12 15,-1 0 1,1 0 15,-1 0 0,-23-23 32</inkml:trace>
  <inkml:trace contextRef="#ctx0" brushRef="#br1" timeOffset="472312.5292">8089 14475 0,'59'576'359,"-59"-552"-328,0-1 16,0-34 109</inkml:trace>
  <inkml:trace contextRef="#ctx0" brushRef="#br1" timeOffset="493191.6679">8460 14419 0,'10'0'93,"17"0"-77,-8 0 0,18 0-1,-27 0 1,8 0-1,1 0 1,-1 0-16,1 0 31</inkml:trace>
  <inkml:trace contextRef="#ctx0" brushRef="#br1" timeOffset="494636.4863">8665 14438 0,'0'9'15,"0"0"48,0 10-47,-19 9-1,19-19 1,0 10-16,0 18 15,-18-37 1,18 37-16,0-18 16,0 0-16,0-1 15,-19 1-15,19-1 16,0 1-16,0 0 16,-19 18-1,-18 121 110,37-139-125,0-1 31,0 1-31,0-1 16,-28 1 0,28 0-1,0-1 17,0 1 139,0-38-92</inkml:trace>
  <inkml:trace contextRef="#ctx0" brushRef="#br1" timeOffset="495365.0065">8507 14708 0,'9'0'109,"10"0"-93,-1 0-16,1 0 0,-1 0 15,1 0-15,0 0 16,-1 0-16,1 0 16,0 0-16,8 0 15,-8 0 17,-19 9 61</inkml:trace>
  <inkml:trace contextRef="#ctx0" brushRef="#br1" timeOffset="473109.2529">8359 15051 0,'0'24'16,"0"-1"15,0-34 31</inkml:trace>
  <inkml:trace contextRef="#ctx0" brushRef="#br1" timeOffset="496243.3679">8879 14782 0,'0'19'16,"9"-19"15,10 0-15,-19-10-1,0-8 1,-9 18 15,-10 0 0,0 9-15,19 10 0,38-29 46</inkml:trace>
  <inkml:trace contextRef="#ctx0" brushRef="#br1" timeOffset="497494.4098">8981 14950 0,'10'-10'62,"8"-18"-46,19-18-16,-18 27 15,-19 1 1,37-1-16,-37 0 16,28-8-16,-28 17 15,19-18-15,-19 10 16,18-1-16,-18-9 16,0 10-16,28-10 15,-28 9 1,0-9-1,0-9 1,0 28 0,0-10-1,0 28 79,-18 10-78,18 0-1,0 8 1,0 1 0,0-9-16,0 428 328</inkml:trace>
  <inkml:trace contextRef="#ctx0" brushRef="#br1" timeOffset="499251.9821">9353 14605 0,'-9'0'94,"9"19"-63,-18 9-31,18 0 16,0-10 0,0 1-16,0 0 15,0-10-15,-19 19 16,19 9 0,0-9-1,0 0 1,0 9-1,0-9 1,0 0 0,0-9-16,0-1 31,9 1-15,-9-1-1,19 1 16,-19 0 1,18-19-17,1 18 17,0-18-1,-1 0-16,1 0 17,-19-9-32,18-10 15,-18 1 1,19 18 0,-19-19-16,19 0 15,-10-409 345,-28 428-345,19-18-15,-18 18 16,-1 0 31,10 0-16,-10 0 16,-18 28 0</inkml:trace>
  <inkml:trace contextRef="#ctx0" brushRef="#br1" timeOffset="500031.1891">9493 14429 0,'19'0'62,"9"-19"-46,-10 19-1,1 0 1,-1 0 0,1 0 31</inkml:trace>
  <inkml:trace contextRef="#ctx0" brushRef="#br1" timeOffset="501013.2293">9670 14317 0,'0'-19'15,"0"10"48,18 9-32,-18-19-15,10 19-16,8 0 31,1 0-16,-1 0 17,-18 10-32,0-1 31,0 10-15,0 36 15,-111 85 78,111-149-15,9 9-78,10 0-1,-1 0 1,10 0-1,-9 0 1,9 9 0,-19-9-1</inkml:trace>
  <inkml:trace contextRef="#ctx0" brushRef="#br1" timeOffset="502061.5329">9865 14633 0,'0'149'172,"0"-121"-157,0 9-15,0-9 0,0 0 16,0-9-16,0-1 15,0 1-15,0 0 16,0-1 0,0-9-1,19-9 63,-19-18-62</inkml:trace>
  <inkml:trace contextRef="#ctx0" brushRef="#br1" timeOffset="503441.2526">9856 14624 0,'0'9'78,"9"-9"-62,-9 19-16,19 9 16,-1 0 15,-18-10-31,19-18 0,-19 19 15,19-19-15,-1 19 16,1-19 0,-1 0 15,10 0-15,-9 0-1,-19-10 1,19 10-16,-19-9 15,18 9-15,-18-19 16,19 19-16,-19-18 16,9 18-16,-9-19 15,28-18 1,-28 9-16,0 9 16,19 19-1,-19-18-15,0-1 16,0 10 15,0-10 0,0 29 110,0-1-125,-10 437 265</inkml:trace>
  <inkml:trace contextRef="#ctx0" brushRef="#br1" timeOffset="505923.5083">11037 14410 0,'19'0'141,"-38"19"-125,19-10-1,-18-9 1,18 37-16,-19-18 15,19-1-15,-18 1 0,18 0 16,-19-1 0,19 1-16,-19-1 15,19 1-15,0 0 0,-18-19 16,18 27-16,0 1 16,-19-28-1,19 19-15,-18 0 31,27-19 63,19 0-78,-10 0-1,20 0-15,-10 0 16,-10 0 0,19 0-16,-18 0 15,0-10 1,-1 10-16,1 0 0,9 0 31,-10 0-31,1 0 16,9-18-1,0 18 1,-10 0 15,-18-19-15</inkml:trace>
  <inkml:trace contextRef="#ctx0" brushRef="#br1" timeOffset="506802.6626">11130 14401 0,'0'400'218,"0"-382"-218,0 1 16,0 0-16,0-1 0,10-18 16,-10 28-16,0-9 31,0-1-15,0 1 15,0 0 16</inkml:trace>
  <inkml:trace contextRef="#ctx0" brushRef="#br1" timeOffset="507491.4159">11317 14978 0,'0'-10'32,"9"10"-17,-9-9 1,-9 9 15,-10 0-15,19 19 15,19-29 16</inkml:trace>
  <inkml:trace contextRef="#ctx0" brushRef="#br1" timeOffset="508626.2478">11419 14456 0,'84'-18'125,"-56"18"-125,-10 0 31,1 0-31,-19 9 125,0 10-109,0-1 15,0 1-16,0 0 1,0 9 0,0-10-16,0 1 15,0 9-15,0 0 16,-10-1-16,10 11 16,-18 45-1,-1 66 141,19-167-77</inkml:trace>
  <inkml:trace contextRef="#ctx0" brushRef="#br1" timeOffset="509299.5334">11428 14689 0,'10'0'47,"17"0"-31,-8 0-16,0 0 15,-1 0-15,1 0 16,-1 0-16,1 0 16,0 0-16,-1 0 15,1 0 17,-10 0 14</inkml:trace>
  <inkml:trace contextRef="#ctx0" brushRef="#br1" timeOffset="510168.8766">11791 14726 0,'0'-37'156,"-19"37"-124,19 9-32,0 10 47,10-19-32,-10-9 16</inkml:trace>
  <inkml:trace contextRef="#ctx0" brushRef="#br1" timeOffset="511653.4521">11884 14838 0,'0'-9'31,"9"9"-15,10-28 0,0 0-1,9 0 1,-28 9 0,130-306 265,-130 343-266,0 1 1,0-1 0,-19-18-1,19 19-15,0 9 16,0 9 0,0-27-1,0 8-15,0 1 16,0-1-16,0 1 0,0 9 15,0-10 1,0 1 0,0 0-1,0 9 1,10 130 62,-10-130-62,0 9-16,0-9 15,0-10 1,18-18 140,-18-9-156</inkml:trace>
  <inkml:trace contextRef="#ctx0" brushRef="#br1" timeOffset="513386.3455">12266 14522 0,'0'9'78,"-10"-9"-78,10 19 16,0 8-1,-18 1 1,18-9-16,0 0 16,0 27-1,0-18 1,0-9-16,65 223 234,-47-242-218,1 0 15,0 0 0,-1 0 1,1-10-17,-1-8 17,-18-1-17,19 19 1,-19-19-16,0 1 15,19 18 1,-19-19 0,0 10-1,18-10 32,1-176 125,-19 176-172,-9 19 16,9-18-1,-28-1 1,9-9 15,0 10-15,1 18-1,-1-19 17,1 19-1,-1 0 16,0 0 0,1 0-32,-1 28 1,19-19 0</inkml:trace>
  <inkml:trace contextRef="#ctx0" brushRef="#br1" timeOffset="514322.7562">12470 14447 0,'-18'0'16,"27"0"46,28 0-46,-9 0-1,-9 0 1</inkml:trace>
  <inkml:trace contextRef="#ctx0" brushRef="#br1" timeOffset="515578.9736">12647 14336 0,'0'-10'125,"9"10"-94,-9-18-15,19 18 15,0 0 0,-1 0 1,-18 9-32,19 10 31,-19-1-16,0 1 1,0-10 0,0 10-1,-10-19-15,10 18 16,-9-18-16,9 28 16,-18-28-16,18 37 15,-19-37-15,19 19 16,-19-19-16,19 19 15,-18-19 1,-1 0 15,19 9-15,112-9 281</inkml:trace>
  <inkml:trace contextRef="#ctx0" brushRef="#br1" timeOffset="516528.2793">12842 14605 0,'0'28'63,"0"0"-48,0-9-15,0-1 16,0 1-16,0 9 0,0 0 16,0 0-16,0-10 15,0 1 1,0 0-16,0-1 16,0 1-16,0-1 15,0 1-15,0 0 0,0-10 16,0 28-1,0-18 1,0-29 62</inkml:trace>
  <inkml:trace contextRef="#ctx0" brushRef="#br1" timeOffset="517952.4589">12861 14596 0,'0'19'94,"0"-1"-78,0 10-1,0 9 1,9-37-16,-9 28 16,28-9-1,-9 0 1,-1-19-1,1 0 1,-10 0 0,10 0-1,0 0 17,9 0-17,-28-10 1,18 10-16,-18-18 15,19 18 1,-19-19-16,0 0 16,18 10 15,-18-10-31,19 19 16,-19-37-16,0-28 156,0 74-109,0 19-32,0-9 1,0 0 0,0 8-1,0 1 1,0-9-16,0 9 15,0-9 1,0-1 0,0 1-16,0-1 0,0 1 15,0 18 1,0-18 0,0-1-16,0-8 15,0 27-15,0-18 16,0-1 15,0-9-15,0 10 15</inkml:trace>
  <inkml:trace contextRef="#ctx0" brushRef="#br1" timeOffset="527423.8672">14982 14103 0,'0'9'94,"0"10"-79,0 9 1,0 0-1,0 9 1,0-18-16,0-1 16,-10 1-16,10-1 15,0 1-15,0 0 16,0-1-16,0 1 16,0-1-16,0 1 15,0 0-15,0-1 16,0 1-16,0 0 15,0-10-15,0 9 16,0 1-16,0 0 16,0-1-16,0 10 15,0 9 1,0-27 0,0 8-1,0 1 1,0 0-1,0-29 95,0-8-95</inkml:trace>
  <inkml:trace contextRef="#ctx0" brushRef="#br1" timeOffset="528214.4126">14972 14503 0,'280'-288'328</inkml:trace>
  <inkml:trace contextRef="#ctx0" brushRef="#br1" timeOffset="529065.6204">15140 14354 0,'0'10'78,"0"17"-62,9-8-1,-9 0-15,19-1 16,-19 1-16,18 0 16,-18-1-16,19 1 15,-19 18 1,28-18-16,-28 8 15,9-27 1,-9 19-16,0 0 31,0-29 63</inkml:trace>
  <inkml:trace contextRef="#ctx0" brushRef="#br1" timeOffset="530415.4876">15298 14661 0,'-19'0'16,"19"10"-1,0 8 17,0 1-17,0-1 16,0 1-15,0 0 15,0-1-15,10-8 31,101-48 109,-111 20-156,0-1 16,0 1 15,0-1 0,0 0 0,0 1-15,-9-1 15,-9 19 1,-1 0-17,0 0 1,1 0 15,-1 0 0,19 9-15,-19-9 0,19 19-16,0 0 15</inkml:trace>
  <inkml:trace contextRef="#ctx0" brushRef="#br1" timeOffset="531089.7565">15419 14699 0,'28'111'203</inkml:trace>
  <inkml:trace contextRef="#ctx0" brushRef="#br1" timeOffset="532252.3992">15549 14494 0,'10'0'47,"8"0"-31,-18 18-1,28-18-15,0 0 16,-9 0 0,9 0-1,9 0 1,-19 0 0</inkml:trace>
  <inkml:trace contextRef="#ctx0" brushRef="#br1" timeOffset="531746.7226">15559 14382 0,'9'0'47,"19"0"-31,0 0 0,0 0-1,0 0 1,-10 0-1,1 0 1,-19 9 31</inkml:trace>
  <inkml:trace contextRef="#ctx0" brushRef="#br1" timeOffset="533952.7184">16201 13749 0,'-10'0'78,"10"10"-78,-18 8 16,-1 1-1,0 18 1,19-9 0,-18-28-1,18 28-15,-28 9 16,28-18 0,-19 9-16,19-10 15,0 1-15,0 0 16,-18-1-16,18 1 15,0-1-15,0 1 16,0-10-16,0 10 16,0 0-16,0 27 15,0-27 1,0 9 0,0 0-1,9-28-15,-9 27 16,19 11-1,-19-20 1,18-18-16,-18 19 16</inkml:trace>
  <inkml:trace contextRef="#ctx0" brushRef="#br1" timeOffset="535101.6287">16387 13824 0,'-196'251'359,"215"-251"-343,9 0-16,9 0 15,10 0 1,-29 0-1,10 0 1,-9 0 0,-1 0-1,1 0 1,-1 0 0,-8 0-1,74 0 110</inkml:trace>
  <inkml:trace contextRef="#ctx0" brushRef="#br1" timeOffset="535676.814">16424 13852 0,'0'18'63,"0"1"-63,0 0 16,0-1-1,0 10-15,0 0 0,0 19 16,0-19-16,0-1 15,0-8-15,0 0 16,0-1-16,0 10 16,0-9-1,0-1 17</inkml:trace>
  <inkml:trace contextRef="#ctx0" brushRef="#br1" timeOffset="536236.6074">16601 14233 0,'0'-9'109</inkml:trace>
  <inkml:trace contextRef="#ctx0" brushRef="#br1" timeOffset="537155.2102">16684 13843 0,'10'0'47,"8"0"-31,10 0-1,19 0 1,-19 0 0,0 0-1,-10-19 1,-18 28 62,0 10-62,0 9-1,-9 0 1,9-10-16,0 1 16,0-1-16,0 1 15,-19 0-15,19-1 16,0 1-16,0 0 15,0-1-15,0 1 16,0-1-16,-18-18 16,18 28-16,0-9 15,0 9 1,0 0 0,0 0-1,-19-28-15,19 18 16,0 1 15</inkml:trace>
  <inkml:trace contextRef="#ctx0" brushRef="#br1" timeOffset="537665.6939">16740 14075 0,'19'0'47,"-1"0"-31,1 0-16,0 0 15,-1 0-15,10 0 16,-9 0 0,-1 0-1,-18 9 48</inkml:trace>
  <inkml:trace contextRef="#ctx0" brushRef="#br1" timeOffset="538189.5991">17066 14075 0,'0'9'31,"0"-18"31</inkml:trace>
  <inkml:trace contextRef="#ctx0" brushRef="#br1" timeOffset="539548.5762">17103 14224 0,'9'0'47,"19"-19"-31,0 1-1,130-289 141,-158 316-46,0 10-95,-9 18 1,9-9 0,0-10-16,0 10 15,0-9 1,0 0-16,0-1 16,0 1-16,0-1 15,0-8-15,0 8 16,0 1-16,0-1 15,0 1-15,0 0 16,0-1-16,0 10 16,0 0-1,0 9 1,0-18 0,0-28 77</inkml:trace>
  <inkml:trace contextRef="#ctx0" brushRef="#br1" timeOffset="541080.4962">17494 13973 0,'-19'9'47,"19"10"-16,0-1-31,-18 1 16,18 9-1,0-10 1,0 1 0,0 9-1,-19-28 1,19 19-16,0-1 16,0 1-1,0-1 1,9 1 15,-9 0-15,19-19-1,-19 18-15,19-18 32,-19 19-17,18-19 1,1 0 15,-1 0 0,1 0 1,0 0-17,74-103 157,-93 85-156,0-10 15,18 9-15,-18 1-1,0-1 1,0 1-1,0-1 1,0 0 15,0 10-15,-9-19 15,9 9-15,-19 19-1,19-9-15,0-9 32,-18 18-17,-1 0 1,19-19 0,-19 19-1,1 0 32,-75 102 47</inkml:trace>
  <inkml:trace contextRef="#ctx0" brushRef="#br1" timeOffset="541968.9164">17652 13843 0,'19'0'93,"-1"0"-77,1 0 0,-1 0-1,1 0 17</inkml:trace>
  <inkml:trace contextRef="#ctx0" brushRef="#br1" timeOffset="544594.73">17987 13749 0,'84'335'250,"-84"-316"-250,0-10 0,0 10 16,0 0-16,-10-1 16,10 1-16,0-1 0,-18 1 15,18 0-15,0-1 16,-19-18-16,19 28 15,-28 9 1,10-9 0,-1 9-1,19-27-15,-19-10 16,19 37-16,-18-37 16,18 28-16,-19-28 15,19 19-15,-18-19 16,18 18-1,0 1 1,-19-19-16</inkml:trace>
  <inkml:trace contextRef="#ctx0" brushRef="#br1" timeOffset="545919.7633">18145 13777 0,'0'-18'15,"0"-1"64,9 1-48,10 18 0,0 0 0,-1 0 1,1 0-17,-19 9 1,0 9 15,0 1-15,0-10-1,0 10 1,-9 9 0,-10-9 15,-9-1-16,0 1 126,28-29-78,9 10-48,1 0 1,27 0-1,-18 0 1,-19 10 0,27-10-1,-8 0-15,-19 18 16,19-18 0,-1 0-16,-8 0 31</inkml:trace>
  <inkml:trace contextRef="#ctx0" brushRef="#br1" timeOffset="554836.6159">17792 13749 0,'-19'0'110,"28"-18"-1,10 18-78,-1 0 1,1 0 15,0 0-32,-1 0 16,-18 9-15,19 10 31,-19-1 15,0 1-46,0 0 15,0-1-15,-9 1 0,9-1-1,-19-18-15,19 19 16,-19-19-16,19 19 15,-18-19 1,18 18-16,-19-18 31,19 19 32,9-28 109,10 9-157,0 0 17,-1 0-17,1 0 1,0 0 15</inkml:trace>
  <inkml:trace contextRef="#ctx0" brushRef="#br1" timeOffset="568094.4124">16350 14829 0,'-19'0'31,"1"9"16,18 10-31,-19-19-1,19 18 1,0 1 0,0-1 15,0 10 0,0-9-15,0 0-1,0-1 1,0 1 0,9-1 15,10 1 0,0-19 0,-1 0-15,1 19 0,-1-19 15,1 0-16,0 0 17,-19-10-32,18 10 15,1-18 1,-1 18 15,-18-19-31,19 19 16,-19-18-1,19-1 1,-19 0 15,0 1-15,18 18 0,-18-19-1,0 0 16,0 1 1,-9-1-1,-10 1 0,1-1 16,-1 19-31,1-19-1,-1 19 1,0 0 0,1 0-1,-1 0 1,-9 0-16,10 0 15,-1 10 17</inkml:trace>
  <inkml:trace contextRef="#ctx0" brushRef="#br1" timeOffset="569254.8576">16545 14885 0,'0'-10'110,"0"29"-110,0-1 15,0 10 1,0-9-16,0 0 16,0-1-16,0 1 15,10-1-15,-10 10 16,27 10-1,-27-11 1,0-8 0,19-19-1,-19 19-15,0-1 16,0 1 0,0-10-1,0 10 1,-9-19-1,9 18-15,-19-18 16,-18 28 15,9-28-15,9 0-16,1 0 16,-1 19-16,1-19 15,-1 0-15,-9 0 16,0 0 15,-28 0 94,66 0-78</inkml:trace>
  <inkml:trace contextRef="#ctx0" brushRef="#br1" timeOffset="569876.4672">16741 15247 0,'-19'19'16,"19"0"15,9-29 47</inkml:trace>
  <inkml:trace contextRef="#ctx0" brushRef="#br1" timeOffset="570886.6124">16759 14894 0,'28'0'94,"0"0"-78,-9 0-16,-1-19 15,1 19-15,0 0 0,-1 0 16,1 0-16,-10 0 15,-9-18 1,0 27 93,0 19-77,-28 325 171,28-362-109</inkml:trace>
  <inkml:trace contextRef="#ctx0" brushRef="#br1" timeOffset="571512.6484">16843 15061 0,'9'0'63,"19"0"-48,-9 0 1,-1 0-16,1 0 15,9-9 1,-9 9 0,-1 0-1</inkml:trace>
  <inkml:trace contextRef="#ctx0" brushRef="#br1" timeOffset="572147.9479">17178 15015 0,'0'9'0</inkml:trace>
  <inkml:trace contextRef="#ctx0" brushRef="#br1" timeOffset="573299.1085">17243 15154 0,'0'-9'47,"9"9"-47,-9-19 15,10 19-15,-10-18 16,18 18-16,-18-28 16,19 28-16,-19-37 15,18 37-15,-18-28 16,19 28-16,-19-28 16,0 9-16,19 1 15,-19-10 1,0 9-16,18 19 15,-18-28-15,0-9 16,0 9 0,0 0-1,0 10 1,0 27 93,0 10-93,0 8 0,0-8-1,0 9 1,0 316 156</inkml:trace>
  <inkml:trace contextRef="#ctx0" brushRef="#br1" timeOffset="574925.9322">17522 14810 0,'-18'0'78,"18"9"-62,0 10-1,0 9 1,-19-28 0,19 28-16,0 9 15,0-9 1,0 0 0,0-9-1,0 8 16,0 1-31,0-9 16,0 0 0,9-19-1,-9 18-15,0 1 16,19-19 0,-19 18-16,18 1 31,1-19-16,-19 19 1,19-19 0,-1 0 15,-18 18-15,19-18-1,0 0 16,-1 0-15,-18-9 0,19 9-1,-1-19 1,-18 1 0,19 18-1,-19-19 1,0 0-1,19 19 1,-19-18-16,0-1 16,0 1-1,0-1 1,18 19-16,-18-9 16,0-10-1,0 1 1,-9-150 140,9 149-140,-19 19-16,19-9 15,-18-19 1,-1 10 0,0 18 15,19-19-16,-18 19-15,-1 0 32,-9 0-17,28 9 1,-18-9 0,18 19-16,-19-19 0,19 19 15,-19-19-15,19 46 16,0-27-16,-18-1 15</inkml:trace>
  <inkml:trace contextRef="#ctx0" brushRef="#br1" timeOffset="575816.6732">17773 14764 0,'10'0'94,"18"0"-78,-10 0-16,10 0 15,-9 0 1,-1 0 31</inkml:trace>
  <inkml:trace contextRef="#ctx0" brushRef="#br1" timeOffset="577039.3408">17950 14671 0,'0'-19'31,"9"0"78,10 19-77,0 0 14,-19 19-30,0 0 0,0-1-1,0 1 1,0-1 0,0 1-1,0 0 16,-28 18 16,-28 0 172,65-37-141,10 0-62,9 0 15,-10 0-31,1 0 16,0 0-1,-1 0 1,1 0 15</inkml:trace>
  <inkml:trace contextRef="#ctx0" brushRef="#br1" timeOffset="577962.6553">18722 14382 0,'28'0'47,"-9"0"-31,-10 0-16,10 0 15,-1 0-15,1 0 16,0 0-16,-1 0 16,1 0-16,9 0 15,-10 0 1,-18 9 15</inkml:trace>
  <inkml:trace contextRef="#ctx0" brushRef="#br1" timeOffset="578464.4009">18722 14503 0,'19'0'47,"28"0"-31,-29 0-16,10 0 15,-9 0-15,9 0 16,-10 0-16,1 0 15,-1 0-15,10 0 16,-9 0 0</inkml:trace>
  <inkml:trace contextRef="#ctx0" brushRef="#br1" timeOffset="608563.488">19243 14280 0,'0'-19'31,"0"1"32,0-1-48,0-9 1,10 28-1,-10-19-15,18 1 16,1-1 0,0 19-1,-19-18 1,18 18-16,1 0 16,-1 0-1,-8 0 1,8 0-1,-18 18 1,38-18 0,-38 37-16,18-37 15,-18 28-15,0-9 16,0 0-16,19-1 16,-19 1-16,0-1 15,0 1-15,0-10 16,0 10-16,0 0 15,-10-1-15,10 19 0,-27-9 16,27 0-16,-28 9 16,9-9-16,-9 0 15,9 9-15,1 10 16,-10-19-16,9-9 16,19-1-16,-18 1 15,18-1 1,-19-18-16,19 19 15,0 0 32,0-29 78,9 10-109,-9-18 0,19 18-16,0 0 15,-19-19 1,28 19-16,-10 0 0,1 0 15,9 0 1,-10 0-16,10 0 16,9 0-1,-18 0 1,-10 0 0,10 0 15,0 0-16</inkml:trace>
  <inkml:trace contextRef="#ctx0" brushRef="#br1" timeOffset="609147.2002">19643 14782 0,'0'0'110</inkml:trace>
  <inkml:trace contextRef="#ctx0" brushRef="#br1" timeOffset="610672.5062">19709 14243 0,'83'-112'125,"-45"112"-109,-11 0 15,-8 0-31,9 0 15,-28 9 1,19-9-16,-19 19 16,0 9-1,0-10-15,0 1 16,0 0-16,-10-1 16,10 1-16,-18-1 15,18 1-15,-19-19 16,19 28-16,-19-28 15,19 19 1,-18-19-16,27-10 172,10 10-156,-1 0-1,1 0 1,0-18-1,9 18 17,-10 0-17,-18 9 1,19-9 0,-19 19-1,18-19-15,-18 18 16,19 1-1,-19-1-15,0 10 16,19-28 0,-19 19-16,0 9 15,0 0 1,-10-10 0,10 20-16,-18-20 15,-10 10 1,9 0-1,1 0 1,-10-28 0,9 19-1,0-19-15,-18 0 16,9 0 0,-28 0 93,66 0-62</inkml:trace>
  <inkml:trace contextRef="#ctx0" brushRef="#br1" timeOffset="611337.3994">20220 14391 0,'10'0'94,"8"0"-94,-18-18 15,0-1 1,-9 19 15</inkml:trace>
  <inkml:trace contextRef="#ctx0" brushRef="#br1" timeOffset="612388.3806">19653 14792 0,'18'0'109,"-18"-19"-93,-18 19 15,-1 0 1,19 9-32,0 10 31,9-19 16,-9-9 0</inkml:trace>
  <inkml:trace contextRef="#ctx0" brushRef="#br1" timeOffset="613777.5266">20397 14587 0,'9'0'94,"-9"-37"-94,28 18 15,-28 0-15,28 1 16,-28-1-16,37 1 16,-37-1-16,19 0 15,-19 1-15,0-1 16,19-9-16,-19-9 15,0 9-15,0 10 16,0-1-16,0-9 16,0 9-1,0 1 1,0 27 78,0 19-79,0 9-15,0-27 16,0 8-16,0 19 16,0-18-16,18 381 171,-18-381-171,0-47 79</inkml:trace>
  <inkml:trace contextRef="#ctx0" brushRef="#br1" timeOffset="615304.6573">20732 14252 0,'-19'9'78,"19"19"-63,0 9 1,-18 1 0,18-20-1,0 1-15,0-1 16,0 1-16,0 0 15,0-1-15,0 1 16,0-1-16,0 10 16,0 0-1,0 0 1,9-28-16,-9 19 16,19-1-1,-19 1 1,18 0-1,-18-1 17,19-18-32,-19 19 15,19-19 1,-1 0 0,-9 0-1,10 0 1,0 0-1,-1 0 1,1-9 15,-19-10-15,19 19-16,-19-19 16,0 1-1,18 18-15,-18-19 16,0-9-1,19 28-15,-19-28 16,0 10-16,0-1 16,18 0-1,-18-8 1,0-11 0,0 10-1,0 0 1,0 10-1,0-1 1,0-9 0,0 0-1,0 1 1,0 8 0,-65-93 140,47 112-156,-1 0 31,0 0-15,1 0-1,18 10-15,-10-10 16,10 27-16,-18-27 16,18 28-16,-19-9 15,19 0-15,0-1 16,0 10-1</inkml:trace>
  <inkml:trace contextRef="#ctx0" brushRef="#br1" timeOffset="616098.5683">21030 14122 0,'18'0'32,"10"-19"-1,-9 19-31,9 0 16,-10 0 15,1 0-16</inkml:trace>
  <inkml:trace contextRef="#ctx0" brushRef="#br1" timeOffset="617192.322">21216 13991 0,'74'-18'171,"-55"18"-171,0 0 16,-19 9 0,0 10-1,0 9 1,0-10 0,0 1-16,0-1 15,-10 29 1,-8-19-1,-10 0 1,9 0 0,0-28-16,19 9 15,-18-9 1,46-19 156,111 29-32</inkml:trace>
</inkml:ink>
</file>

<file path=ppt/ink/ink15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13:42.339"/>
    </inkml:context>
    <inkml:brush xml:id="br0">
      <inkml:brushProperty name="width" value="0.05292" units="cm"/>
      <inkml:brushProperty name="height" value="0.05292" units="cm"/>
      <inkml:brushProperty name="color" value="#3165BB"/>
      <inkml:brushProperty name="fitToCurve" value="1"/>
    </inkml:brush>
  </inkml:definitions>
  <inkml:trace contextRef="#ctx0" brushRef="#br0">0 167 0,'18'0'172,"1"0"-141,-10 0-15,10 0 15,-1 0-15,1 0 0,0 0-1,-1 0-15,10 0 16,-28 9-1,28-9-15,9 0 16,1 0 0,-20 0-1,1 0-15,-1 0 16,1 0-16,9 0 16,0 0-1,0 0 1,9 0-1,-9 0 1,0 0 0,0 0-1,-10 0 1,10 0-16,9 0 16,-9 0-1,0 0 1,0 0-1,-9 0 1,-1 0-16,1 0 16,0 0-16,-1 0 15,1 0-15,-1 0 16,1 0-16,9 0 16,0 0-1,0 0 1,-10 0-1,-18-9-15,28 9 0,-9 0 16,-1 0-16,1 0 16,0 0-16,-1 0 15,1 0-15,0 0 16,8 0 0,-27-18-16,28 18 15,19 0 1,-29 0-16,-8 0 15,8 0-15,1-19 16,0 19-16,18 0 16,-9 0-1,-28-19-15,28 19 16,0 0 0,18 0-1,-27 0-15,-1 0 16,-8 0-16,8 0 15,1 0-15,-1 0 16,-18-18-16,28 18 16,19 0-1,-10 0 1,0 0 0,-9 0-1,0 0-15,0 0 16,0 0-1,-28-19 1,19 19-16,18 0 16,-9 0-1,0 0 1,0 0 0,-1 0-1,-27-18 1,38 18-16,-29 0 15,10 0 1,18 0 0,-9 0-1,0 0 1,18-19 0,-27 19-16,-1 0 15,1 0-15,9 0 16,0 0-1,0 0 1,-10 0 0,1-19-16,-1 19 15,1 0-15,0 0 16,-1 0-16,1 0 16,0 0-16,8 0 15,-8 0 1,-19-18 109</inkml:trace>
</inkml:ink>
</file>

<file path=ppt/ink/ink1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1:54:41.580"/>
    </inkml:context>
    <inkml:brush xml:id="br0">
      <inkml:brushProperty name="width" value="0.05292" units="cm"/>
      <inkml:brushProperty name="height" value="0.05292" units="cm"/>
      <inkml:brushProperty name="fitToCurve" value="1"/>
    </inkml:brush>
  </inkml:definitions>
  <inkml:trace contextRef="#ctx0" brushRef="#br0">10380-1362 0,'10'0'47,"-10"10"0,0 20-16,0-1-15,0-9-16,0-1 15,0 1-15,0 0 16,0 9-16,0-9 15,0-1-15,19 1 16,-19 29 0,0-30 15,0 1 16</inkml:trace>
  <inkml:trace contextRef="#ctx0" brushRef="#br0" timeOffset="1">10527-1371 0,'0'9'63,"0"11"-48,0 9 1,0 20 0,0-29-16,0 0 15,0-10-15,0 9 16,0 1-16,0-1 16,0 1-16,29 19 15,-29-9 1,0-11-1,0 1 17,0-30-1</inkml:trace>
  <inkml:trace contextRef="#ctx0" brushRef="#br0" timeOffset="2">10390-1872 0,'-20'0'141,"0"0"-110,1 20 0,-1-20 1,20 20-32,-20-1 31,20 1-15,0 9 15,0-9-16,-19-20-15,19 20 0,0-1 16,0 1 0,0-1-1,10 1 17,-10 0-17,19-20 1,-19 19-1,20-19 1,-20 10-16,20-10 31,-20 20-31,19-20 16,-19 19 15,20-19-31,-1 0 31,1 0 1,-20 20-17,20-20 1,-1 0 15,-9 0 0,10 0 1,-1 0-1,-19-10-15,20 10-16,-20-20 15,19 20 1,-19-19-1,20 19 1,-20-10-16,0-10 16,20 20-1,-20-19 1,0-1 0,19 1 15,-19-1-16,0 0 17,0 1-17,0-1 17,0 1-17,-9 19 1,9-20-1,-20 20 32,20-20-31,-20 20 0,20-19-1,-19 19 1,9 0 31,10-20-47,-20 20 31,20-20-15,-19 20-1,-1 0 32,0 0-31,1 0 15,-1 0-15,-9 0-1,-10 20 1,19 0-16,0-1 15</inkml:trace>
  <inkml:trace contextRef="#ctx0" brushRef="#br0" timeOffset="3">10144-1842 0,'0'20'94,"0"19"-78,0-29-16,0 9 15,0 1-15,0-1 16,0 1-16,0 0 15,0-1-15,0 1 16,10 9 0,-10-9-16,0-1 15,0 1 48,20-20-48</inkml:trace>
  <inkml:trace contextRef="#ctx0" brushRef="#br0" timeOffset="4">10674-1813 0,'0'-19'16,"0"29"78,0 19-79,0-9 1,0-1-16,0 1 16,10-1-16,-10 1 15,0 0-15,0-1 16,0-9-16,0 10 16,0-1-16,0 20 15,0-29 1,19-10-1,-19 20 1</inkml:trace>
</inkml:ink>
</file>

<file path=ppt/ink/ink1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1:54:41.585"/>
    </inkml:context>
    <inkml:brush xml:id="br0">
      <inkml:brushProperty name="width" value="0.05292" units="cm"/>
      <inkml:brushProperty name="height" value="0.05292" units="cm"/>
      <inkml:brushProperty name="fitToCurve" value="1"/>
    </inkml:brush>
  </inkml:definitions>
  <inkml:trace contextRef="#ctx0" brushRef="#br0">19177-626 0,'-10'0'250,"10"20"-250,-19-20 15,19 19 1,-20-19 0,20 20-16,-20-20 15,20 10-15,0 9 16,-19-19-1,19 20-15,0 19 16,0 0 0,0-19-1,-20 0-15,20-1 16,0 11 0,0-1-1,10 10 1,-10-19-1,20-1 1,-20 1-16,19-20 16,-19 20-1,39-20-15,-19 19 16,0-19 0,-1 0-1,-9 0 1,29 0-1,-9 0 1,-30-10 0,29 10-16,0-19 15,1-11 1,-10 1 0,-1 0-1,-19 9-15,20 20 16,-20-29-16,0 9 15,19 20-15,-19-29 16,20-11 0,-20 21-1,0-11 1,0 1 0,0 9-1,0 1 1,0-1-1,-10 0 1,-9 20 15,-1 0 1,0 0-1,1 0-16,19 10 17,-20-10-32,20 20 15,-20-1 1,20 1 0,0 0-1,-19-20-15,19 19 16,0 11-1,0-11 1,0 1 0,0 9-1,0-9 1,0 0 0,0-1-1,10 1 1,-10-1-1,0 1 1,19-20-16,-19 20 0,30-1 31,-11 1-15,1-20 15,-10 0-15,9 0-1,1 0 1,0 0 0,19-10-1,-20-19 1,-19 19-16,30 10 16,-30-39-1,19 39-15,-19-30 0,20 30 16,-20-19-16</inkml:trace>
  <inkml:trace contextRef="#ctx0" brushRef="#br0" timeOffset="1">19265-1126 0,'0'10'218,"0"9"-202,0 11 0,0-11-1,0 1-15,0-1 16,0 1-16,0 10 15,0-11-15,0 1 16,0-1-16,0 1 0,10 0 16,-10-1-1,0 1 1,0-1 0,0 1 30,20-20-30,-20-10 0</inkml:trace>
  <inkml:trace contextRef="#ctx0" brushRef="#br0" timeOffset="2">19373-1116 0,'0'9'63,"0"11"-48,20 313 157,-20-342-125</inkml:trace>
  <inkml:trace contextRef="#ctx0" brushRef="#br0" timeOffset="3">19030-1626 0,'0'-20'15,"0"138"157,0-108-156,0 9-16,0 20 15,0-9-15,0-11 16,0 1-16,0 0 0,0 9 31,0-9-15</inkml:trace>
  <inkml:trace contextRef="#ctx0" brushRef="#br0" timeOffset="4">19510-1656 0,'0'20'156,"0"9"-125,0 1-31,0-11 16,0 1-16,0 0 15,0-1-15,0 1 16,10-1-16,-10 1 0,0 0 16,0-1-1,0 1-15,0 9 16,0-9-1,0-30 64</inkml:trace>
  <inkml:trace contextRef="#ctx0" brushRef="#br0" timeOffset="5">19197-1607 0,'-20'0'16,"0"10"46,20 10-31,-19-20-31,19 19 16,0 1 0,0 0-1,0-1 1,0 1-1,0-1 1,0-9 0,0 10-1,10 9 1,9-9 15,1-1-15,-1-19 15,-19 20-15,20-20-16,0 0 15,-1 0 17,1 0-17,-1 0 16,-9 0 1,10 0-17,-20-10 17,19 10-17,-19-19 1,20 19-16,49-167 203,-69 147-203,0 1 31,0-1-15,0 0 15,-20 1-15,20-1-1,-10 20 1,10-19-16,-19 19 31,19-20-15,-20 20-1,0 0 17,20-20-32,-19 20 31,-1 0 0,1 0 0,-40 10 63,39-10-78,20 20-16,-19-1 15,19 1 1,-20-20 0,20 20-1,0-1-15,-20-19 16,20 20-16,0 9 16</inkml:trace>
</inkml:ink>
</file>

<file path=ppt/ink/ink1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1:54:41.591"/>
    </inkml:context>
    <inkml:brush xml:id="br0">
      <inkml:brushProperty name="width" value="0.05292" units="cm"/>
      <inkml:brushProperty name="height" value="0.05292" units="cm"/>
      <inkml:brushProperty name="fitToCurve" value="1"/>
    </inkml:brush>
  </inkml:definitions>
  <inkml:trace contextRef="#ctx0" brushRef="#br0">15038-1655 0,'-20'0'16,"1"0"62,19 9-78,0 11 47,-20-20-32,20 20 1,0-1 0,-19 1-1,19 0 1,0-1-1,0-9 17,0 10-17,0-1 1,0 1 0,0 9-1,0-9 1,0 0-1,0-1 1,0 1 0,9-20-16,-9 20 15,0-1 17,20-19-32,-20 20 15,20-20 16,-20 20-31,19-20 32,-19 19-17,10-19 1,10 0 15,-1 0-15,1 0-1,0 0 17,-1 0-17,1 0 1,-1-10 0,1 10 15,-20-19-31,20-1 31,-20 1-15,19 19-1,-19-20-15,0 0 32,0 1-17,20 19-15,-20-20 16,0 0-1,0 1 1,0-1 15,0 0-15,0 1 0,0-1-1,0 10 1,0-9 15,0-1-15,0 0-1,-10 20-15,10-19 16,0-1 0,-20 20-1,20-20 1,-19 20-1,19-19 1,-20 19 0,1-20-1,-1 20 1,0 0 0,20-20-1,-19 20-15,-11 0 16,1 20-1,9 10 1,-9-1-16,9-9 16,1 9-16</inkml:trace>
  <inkml:trace contextRef="#ctx0" brushRef="#br0" timeOffset="1">14793-1646 0,'0'10'94,"0"10"-63,0-1-15,0 1 0,0 0-16,0 9 15,0-9 1,0 0-16,0-1 15,0 1-15,0-1 16,0 1-16,19 19 16,-19-19-1,0 0-15,0 19 16,0-29 0</inkml:trace>
  <inkml:trace contextRef="#ctx0" brushRef="#br0" timeOffset="2">14920-1822 0,'30'0'94,"-11"0"-94,11 0 16,-1 0-1,1 0 1,9 0-1,-10 0 1,-9 0 0,0 0-1,-1 0 1,1 0 15,-10 0-15,9 0 15,1 0 78</inkml:trace>
  <inkml:trace contextRef="#ctx0" brushRef="#br0" timeOffset="3">15489-1695 0,'10'0'47,"10"0"-32,-1 0 1,1 0 0,-1 0-1,1 0 1,0 0 15,-1 0 0,-9 0 1</inkml:trace>
  <inkml:trace contextRef="#ctx0" brushRef="#br0" timeOffset="4">15352-1636 0,'0'10'47,"0"10"16,0-1-48,0 11 1,0 9 0,0-19-1,10-1-15,-10 1 16,0 0-16,0-1 16,0 11-16,0-11 15,0 1-15,0 0 16,0-1-16,0 11 15,0-11 1,0-9 109</inkml:trace>
  <inkml:trace contextRef="#ctx0" brushRef="#br0" timeOffset="5">15509-1822 0,'-59'9'172,"39"11"-172,20 0 31,-19-20-15,19 19-1,0 1 1,0 0 15,0-11-15,0 11 0,0 0-1,0-1 1,0 1-1,0 0 17,10-20-32,-10 19 15,19-19 1,-19 20 0,20-20-1,-20 20 1,19-20 15,40 19 63,-39-19-79,-1 0 1,1 0 15,0 0-15,-1 0 15,-9 0 0,-10-10-15,20 10 0,-1-19 31,1 19-1,-20-20-30,0 0 31,20 20-47,-20-19 16,0-1-1,0 1 16,19 19-15,-19-20 0,0 0 15,0 10 0,0-9 0,-10-11 1,-9 11-1,-1-1 16,1 20-16,19-20-15,-20 20-16,0 0 15,1-19 17,-1 19-1,0 0 0,1 0 0,-1 0-15,20 10 0,-29-10-16</inkml:trace>
</inkml:ink>
</file>

<file path=ppt/ink/ink1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1:54:41.597"/>
    </inkml:context>
    <inkml:brush xml:id="br0">
      <inkml:brushProperty name="width" value="0.05292" units="cm"/>
      <inkml:brushProperty name="height" value="0.05292" units="cm"/>
      <inkml:brushProperty name="color" value="#ED1C24"/>
      <inkml:brushProperty name="fitToCurve" value="1"/>
    </inkml:brush>
    <inkml:brush xml:id="br1">
      <inkml:brushProperty name="width" value="0.05292" units="cm"/>
      <inkml:brushProperty name="height" value="0.05292" units="cm"/>
      <inkml:brushProperty name="fitToCurve" value="1"/>
    </inkml:brush>
    <inkml:brush xml:id="br2">
      <inkml:brushProperty name="width" value="0.05292" units="cm"/>
      <inkml:brushProperty name="height" value="0.05292" units="cm"/>
      <inkml:brushProperty name="color" value="#FF0000"/>
      <inkml:brushProperty name="fitToCurve" value="1"/>
    </inkml:brush>
  </inkml:definitions>
  <inkml:trace contextRef="#ctx0" brushRef="#br0">-1027 1326 0,'10'0'32,"-10"-10"-17,19 10 17,1 0-17,-20-10 1,19 10-1,1-29 1,0 9 0,-1 1-16,-19-1 31,20 20-31,-20-20 16,19 1-16,-19-1 15,20 1 1,-20-1 15,0 0-15,0 1 15,0-1-15,0 30 140,0 10-141,0 9 1,0 10 0,0-9-1,0-11-15,0 1 16,0 9-16,0-9 16,0-1-16,0 1 15,0 0-15,0-1 16,0-9-16,0 10 15,0 19 1,0 0 0,0-9-1,0-1 1,0 10-16,0-9 31,0-11-15,0 1-1,0-30 48</inkml:trace>
  <inkml:trace contextRef="#ctx0" brushRef="#br0" timeOffset="1">-517 1159 0,'0'10'16,"0"29"0,0-29-1,0 10-15,0-1 16,0 20-16,0-9 16,0-1-16,0 1 15,0-1-15,0-9 16,9-1-16,-9 1 15,0 0 1,0-1 0,0-29 62,20 10-63</inkml:trace>
  <inkml:trace contextRef="#ctx0" brushRef="#br0" timeOffset="2">-508 1316 0,'10'0'31,"20"0"-15,-11-10-16,1 10 15,0 0-15,9-19 16,0 19 0,-9 0-1,0 0 1</inkml:trace>
  <inkml:trace contextRef="#ctx0" brushRef="#br0" timeOffset="3">-557 1159 0,'0'-10'31,"10"10"-15,10 0-1,9-29 1,-9 29-16,0 0 16,-1 0-16,1-20 15,-1 20-15,1 0 16,0 0-16,-1 0 16,1 0 15</inkml:trace>
  <inkml:trace contextRef="#ctx0" brushRef="#br0" timeOffset="4">-194 1169 0,'0'39'63,"0"-9"-48,-10-30 1,10 29-16,0-9 15,0 9 1,0 20 0,0-19-16,0-11 15,0 1 1,20-20 0,-20 19-1,20-19-15,-20 20 16,19-20-1,1 0 1,-20 10 0,20-10-1,-1 0 1,1 0 0,9 0 15,-9 0-16,-1-30 1,1 11 0,9-11-1,-29 11 1,0-1 0,10 20-1,-10-19-15,0-1 16,0 0-1,0 1 1,0-1 0,0 10-1,0-9 1,0-1 0,0 0-1,0 1 16,-19 19-31,19-20 16,-20 20 0,20-19-16,-20 19 31,20-20-31,-19 20 16,-1 0-1,1 0 16,-1 0 1,0 0-17,20 10 1,-29-10 0,29 29-16,-20-9 15,20-1-15,0 1 16</inkml:trace>
  <inkml:trace contextRef="#ctx0" brushRef="#br0" timeOffset="5">179 1169 0,'0'10'63,"0"9"-63,0 11 15,20-1-15,-20 10 16,0-9-16,0 9 15,0-9-15,0 9 16,0-20-16,0 1 0,0 9 31,0-9-15,0-30 46,0-9-46</inkml:trace>
  <inkml:trace contextRef="#ctx0" brushRef="#br0" timeOffset="6">189 1247 0,'0'-19'31,"0"-1"-15,10 20-1,-10-19 1,19 19 0,-19-20-16,20 20 15,-20-20 1,19 20 0,-9 0-1,10 0 1,-1 0-1,11 0 1,9 0 0,-19 0-1,-20 10-15,19-10 16,-19 30-16,0-1 16,0-9-1,0-1-15,0 1 16,0-1-16,0 1 15,0 0-15,-29-20 16,29 29-16,-20-29 0,20 20 16,-29-20-1,-1 0-15,1 0 16,9 0 0,1 0 15,19-10-16,0-10 17,10 20-1,9 0 0,1 0-15,-1 0-16,-19 10 15,20-10-15,-20 30 16,10-30-16,-10 29 16,19-29-16,-19 39 15,20-39-15,-20 30 16,20-11 0,-20 1-1,19-20 1,1 0 15</inkml:trace>
  <inkml:trace contextRef="#ctx0" brushRef="#br0" timeOffset="7">532 1130 0,'0'10'62,"0"39"-46,0-30-1,0 11-15,0 9 16,0 10-16,0-10 16,0 10-16,0-19 0,0-11 15,0 1 1,0-1-16,0 1 16,10-20 30,-10-29-30,0-1 0</inkml:trace>
  <inkml:trace contextRef="#ctx0" brushRef="#br0" timeOffset="8">552 1130 0,'0'10'63,"0"19"-48,0-9 1,9-1-16,-9 1 16,30 19-1,-11-10 1,1-29 0,-20 20-16,20-20 15,-1 0 1,11-10-1,-11 10 1,-19-29-16,20 29 0,-20-20 16,19 20-16,-19-19 15,20 19-15,-20-20 16,20 0 15,-20-19-31,19 39 0,-19-29 16,0 9-1,0 30 64,0 19-64,0-9 1,0 0-16,0-1 15,0 11-15,0 9 16,-19-10-16,19 11 16,0-1-16,0-10 15,0 1-15,0-1 16,0-9-16,0-1 16,0 11-1,0-11 1,10-19-1,-10-10 32</inkml:trace>
  <inkml:trace contextRef="#ctx0" brushRef="#br0" timeOffset="9">983 1169 0,'0'49'93,"0"-29"-93,0 9 16,0 0-16,0 21 16,0-21-16,0 0 15,0 1-15,0-11 16,0 1-16,0 0 16,0 9-1,0-9 1,0-30 46,0-10-46,0 10 0,0-9-1,0-20 1,0 19-1,0 10-15,0-9 16,0-1-16,0 0 16,0 1-16,0-1 15,0 0-15,0 1 0,0-11 16,0 1 0,0-10-1,0 9 1,0 11-1,10 19 1,-10-20 0,0 10-1,19 10 1,-19-19 0,20 19-1,0 0 1,-1 0-1,1 0 1,0 0 0,-20 10-16,19-10 15,-19 9-15,10-9 16,10 69 0,-20-49-1,0-1-15,19 1 16,-19-1-16,0 1 15,0 9-15,0-9 16,0 0-16,0-1 16,0 1-16,0-10 0,-10 29 31,10-19-31,0-1 31</inkml:trace>
  <inkml:trace contextRef="#ctx0" brushRef="#br0" timeOffset="10">1012 1306 0,'49'0'47,"-29"0"-31,19 0-16,-19-19 15,0 19-15,-1 0 16,1 0-16,-1 0 16</inkml:trace>
  <inkml:trace contextRef="#ctx0" brushRef="#br0" timeOffset="11">1542 1061 0,'0'10'62,"0"10"-62,0-1 16,0 30 0,0 39 15,0-19-31,0-39 15,-29-1-15,29-9 16,0-1 0,0 1-16,0 9 15,0-9 1,9-20 62,11 0-62,9 0-1,-29-10 1,40 10-16,-21 0 16,11 0-1,-1 0 1,-9 0-1,-1 0 17</inkml:trace>
  <inkml:trace contextRef="#ctx0" brushRef="#br0" timeOffset="12">1866 1032 0,'0'29'47,"0"-9"-47,0-1 15,0 11-15,0-1 16,0 1-16,0-1 16,0 10-16,0-9 15,0-1-15,0 1 16,0-11-16,0 1 0,0 9 15,0-9 1,0-30 47</inkml:trace>
  <inkml:trace contextRef="#ctx0" brushRef="#br0" timeOffset="13">2003 1061 0,'10'0'79,"-10"128"-48,0-99-31,0 0 15,0 1 1,0 39-16,0-60 16,0 11-1,19 19-15,-19-19 32,0-30-1</inkml:trace>
  <inkml:trace contextRef="#ctx0" brushRef="#br0" timeOffset="14">2003 1051 0,'10'10'109,"-10"10"-109,0-10 16,19 19-16,-19-9 15,20-1-15,-20 1 16,20-20-16,-20 29 16,19-29-16,-19 20 15,30-20 1,-11 0-1,1 0 1,-1 0 0,-19-10-1,20 10-15,-20-20 0,20 20 16,-20-19-16,19 19 16,-19-30-16,20-9 15,-20 10 1,19 9-1,-19 1-15,0-11 16,0 11 0,0-1 15,0 30 47,0 19-62,0-9-16,0-1 15,0 1-15,0 49 32,0-50-32,0 1 15,0-1-15,0 1 16,0 9-16,0 1 15,0-11-15,0 1 16,0 0-16,0 9 16,0-9-1,20-20 1</inkml:trace>
  <inkml:trace contextRef="#ctx0" brushRef="#br0" timeOffset="15">2503 1012 0,'0'10'62,"10"19"-46,-10-19-16,0 10 16,0 19-16,0-10 15,0 11-15,0-11 16,0 10-16,0-9 15,0-1-15,0-9 16,0-1-16,0 1 16,0 9-16,19-29 15,-19-9 48</inkml:trace>
  <inkml:trace contextRef="#ctx0" brushRef="#br0" timeOffset="16">2640 1100 0,'0'-19'32,"10"19"-1,10 0-16,19 0 1,0-30 0,-9 30-16,-1 0 15,0 0-15,11 0 0,-21 0 16,1-19 0,29 19 15</inkml:trace>
  <inkml:trace contextRef="#ctx0" brushRef="#br0" timeOffset="17">2797 1042 0,'0'9'78,"0"21"-62,0-1-1,0 1-15,30 9 16,-30-10-16,0 1 0,0-1 15,0-9-15,0 9 16,0-9-16,0-1 16,0 1-16,0 9 15,0-9 1,9-20 31,-9-10-32</inkml:trace>
  <inkml:trace contextRef="#ctx0" brushRef="#br0" timeOffset="18">3091 1061 0,'0'10'47,"0"10"-31,0-1-16,0 11 15,0-1-15,-19 0 16,19 11-16,0-11 15,-30-9-15,30-1 0,0 1 16,0 0-16,0-1 16,0 1-1,10-20 1,-10 19 0,39-19-1,-9 0 1,-11 0-16,1 0 15,0 0-15,-11 0 16,21-19-16,-11 19 16,-9 0-16,10 0 15</inkml:trace>
  <inkml:trace contextRef="#ctx0" brushRef="#br0" timeOffset="19">3042 1287 0,'0'-20'32,"10"20"-32,20 0 15,-11-20 1,1 20-16,19 0 15,-10 0 1,-29-19 0,20 19-16,0 0 15,-20-20 1</inkml:trace>
  <inkml:trace contextRef="#ctx0" brushRef="#br0" timeOffset="20">3052 1032 0,'10'0'16,"10"0"-1,-1 0-15,1 0 16,-1-20-16,1 20 15,0 0-15,9 0 16,10 0-16,-29 0 16,10 0-16,-1 0 15,1 0-15,-20 10 32</inkml:trace>
  <inkml:trace contextRef="#ctx0" brushRef="#br1" timeOffset="21">5645 560 0,'0'20'63,"0"-1"-48,0 1 1,0 9-1,0-9-15,0 0 16,0-1-16,0-9 16,0 10-16,0-1 15,0 1-15,0 0 16,0-1-16,0 1 16,0-1-16,0 1 15,0 0-15,0-1 16,0 11-1,9 58 32,-9-69-31,0-28 46,0-11-30</inkml:trace>
  <inkml:trace contextRef="#ctx0" brushRef="#br1" timeOffset="22">5605 550 0,'0'10'78,"-9"-10"-78,9 20 16,-30-1 0,11 11-1,19-11-15,-20 1 16,0 9-1,20-9-15,-19-20 16,28-10 109</inkml:trace>
  <inkml:trace contextRef="#ctx0" brushRef="#br1" timeOffset="23">5507 943 0,'0'9'78,"10"-9"-78,-10 30 16,20-30 0,-1 29-1,1-9 1,0 9 0,-1-9-1,11-1 1,-11 1-1,1-20 17,-20 20-17,19-30 126,-19-10-125,0 1-1,20 19-15,-20-30 16,39-87 46,-39 97-46,20 20 46</inkml:trace>
  <inkml:trace contextRef="#ctx0" brushRef="#br1" timeOffset="24">5615 541 0,'0'-20'31,"20"20"1,-1 0-17,1 10 1,0-10-1,-20 19 1,29-19-16,0 20 16,1 9-1,-1-29 1,-29 10-16,20-10 16,0 30-1,-1-30 63</inkml:trace>
  <inkml:trace contextRef="#ctx0" brushRef="#br1" timeOffset="25">4409 2266 0,'10'0'94,"9"0"-78,11 0-1,-11 0-15,1 0 16,0 0-16,-1 0 15,11 0-15,-11 0 0,11 0 16,9-19-16,-10 19 16,-9 0-16,0 0 15,-1-20-15,1 20 16,-1 0-16,11 0 16,-11 0-1,1-19 79</inkml:trace>
  <inkml:trace contextRef="#ctx0" brushRef="#br1" timeOffset="26">4125 2168 0,'-10'0'125,"-9"0"-94,-1 0-15,1 0-1,-1 0 16,0 0 1,20 10-17,-19-10 1,19 20 0,-10-20-1,10 19 1,-20-19-1,20 20 1,0 0 0,-19-20-1,19 19-15,0 1 32,0-10-17,0 9 1,0 1-1,0-1 1,0 11 15,0-11-15,10-19 15,-10 20-31,0 0 31,19-20-15,-19 19 15,10-19-31,19 20 32,-9-20-1,-20 20-16,10-20 1,9 0 15,1 0-15,0 19 15,-1-19-15,1 0 15,-1 0-15,1 0-1,-20-10 17,20 10-32,-1-19 15,1-1 16,-1 0 1,-19 1-1,30-1-15,-30 1 15,0-1-16,0 0 1,0 1 15,0-1-15,0 1 15,0-1 0,0 10 16,0-9-15,-10 19-32,10-20 31,-20 20-31,20-20 31,-19 20-15,-1 0 15,20-19-15,-19 19-1,-1 0 16,20-20-15,-20 20 15,1 0-15,-11 0 0,11 20-1</inkml:trace>
  <inkml:trace contextRef="#ctx0" brushRef="#br1" timeOffset="27">4037 2335 0,'10'0'203,"9"0"-172,1 0 0,0 0-15,-1 0 15,-9 0 0,10 0 1,-1 0 15,1 0 31,-1 0-16,1 0 1,-30 0 15</inkml:trace>
  <inkml:trace contextRef="#ctx0" brushRef="#br1" timeOffset="28">4595 1580 0,'-9'0'16,"-1"0"31,10 10-16,-20-10-31,0 19 16,20 1-1,-19-20-15,19 20 16,0-1 0,-20-19-16,20 20 15,0 9 1,-29 10 0,29-9-1,0-1 1,0 1-1,0-11 1,0 11 0,0 9-1,0-10 1,0-9-16,0 0 16,10-20-1,-10 19-15,0-9 16,19-10-1,1 20 1,29 19 31,-29-39-47,-20 19 16,19-19-16,1 0 15,-1 0 1,1 0-1,0 0 1,-1 0 0,-19-9-1,20 9-15,-1-20 16,1 20 0,-20-20-16,29 1 15,-9-1 16,0 1-15,-20-1 0,19 20-1,-19-20 1,20 20 0,-20-19-16,0-1 15,0 1 1,19-1-1,-19 0 1,0 1 0,0-1-1,0-9 17,0 9-17,0 0 1,0 1-1,0-1 1,0 1 15,-9-1-15,9 0 15,-20 20-15,20-19-16,-20-1 31,1 1 0,19-1-15,-20 20 0,20-20-1,-19 20 1,-1-19 15,0 19-15,1 0 15,19-20-15,-20 20-1,1 0 1,19 10 15,-30-10-31,30 29 0,-49 1 16,20-11-16</inkml:trace>
  <inkml:trace contextRef="#ctx0" brushRef="#br1" timeOffset="29">4282 1560 0,'0'10'47,"0"29"-16,0-9-15,0-1-1,0-9-15,0-1 16,0 1-16,0 0 16,0-1-16,0 1 15,0 9-15,0-9 0,0 9 16,0-9-16,0 0 16,0-1-16,0 1 15,0 9 1,0-9 31</inkml:trace>
  <inkml:trace contextRef="#ctx0" brushRef="#br1" timeOffset="30">4448 1413 0,'20'0'47,"9"0"-32,20 0 1,-29 0-16,0 0 16,9 0-16,-9 0 15,9 0-15,0 0 16,-9 0-16,0 0 16,-1 0-16,1 0 15,-1 0-15,1 0 16,0 0-16,-11 0 0,31 0 31,-11 0-31,-9 0 31</inkml:trace>
  <inkml:trace contextRef="#ctx0" brushRef="#br1" timeOffset="31">5860 1541 0,'-19'0'141,"-1"0"-125,20 19-1,-29-19-15,9 20 32,0 0-32,1-1 15,19 1 1,-20-20-1,20 29-15,0 10 16,0-29 0,-19 20-16,19-21 15,0 11-15,0 0 16,0-1-16,0 1 16,-20 0-16,20-1 15,0 1-15,0-1 0,0 1 16,0 0-1,0-1-15,0 11 16,10-30-16,-10 29 16,19-9-1,1 9 1,0-29 0,-1 20-1,1-20 1,-1 0-1,1 0 1,10 0 0,-11 0-1,11-20 1,-1 20 0,-29-20-16,39 20 15,-39-9-15,30 9 16,-30-20-16,19 20 15,-19-20-15,20 20 16,-20-19-16,10 19 16,-10-20-16,19 20 15,-19-29-15,20 29 16,-20-39-16,19 39 16,-19-30-16,20 1 15,-20-1 1,30 11-16,-30-1 15,0-19 1,19 19-16,-19-9 16,0 9-1,0 1 1,0-1 0,-10 0-1,10 1 16,-19 19-31,-1 0 32,0 0-17,1 0-15,-1 0 32,20 10-17,-19-10-15,19 19 16,-20-19-1,20 20-15,0-1 16,-20-19 0,20 20-16,0 9 15,-19 1 1,19-11 0,0 1-16,0 0 15,0-1-15,0 1 16,0 0-16,0-1 15,0 1-15,0-1 0,0 1 16,0 9 0,0 1-1,0-1 1,10-29-16,-10 20 16,0-1-1,19 1 1,1 0-1,-1-20 1,1 0 0,0 0-1,-1 0 1,11 0 0,-30-10-16,29 10 15,-9-20-15,-1 20 16,-19-19-16,20 19 15,-20-20-15,20 20 16,-20-10 0</inkml:trace>
  <inkml:trace contextRef="#ctx0" brushRef="#br1" timeOffset="32">6380 1727 0,'10'0'47,"19"0"-32,-9 0-15,0 0 16,-1 0-16,1 0 0,-1 0 15,11 0-15,-11 0 16,1 0-16,9 0 16,-9 0-16,0 0 15,-1 0-15,1 0 16,9 0 0,-9 0-1,-1 10 63</inkml:trace>
  <inkml:trace contextRef="#ctx0" brushRef="#br1" timeOffset="33">6390 1855 0,'19'19'63,"21"-19"-47,-30 0-1,9 0-15,1 0 16,-1 0-16,1 0 0,0 0 15,-1 0-15,11 0 16,-11 0-16,1 0 16,-1 0-16,1 0 15,0 0 1,-1 0 0</inkml:trace>
  <inkml:trace contextRef="#ctx0" brushRef="#br1" timeOffset="34">7037 1551 0,'-39'49'78,"19"-20"-62,20-9-16,-19-20 15,19 29-15,0-9 16,-20 9-16,20-9 15,0-1 1,0 1-16,0-1 0,0 1 16,0 19-1,0-9 1,0-1 0,10-29-16,-10 20 15,19-1 1,1 1-1,0-20 1,-1 29 0,1-29-1,-1 0 1,1 20 0,0-20-1,-1 0 1,1 0-1,0 0 1,-1 0 0,1 0-1,-20-10 1,19 10-16,-19-19 0,20 19 16,-20-20-16,20 20 15,-20-20-15,9 20 16,21-29-1,-30 9 1,19 20-16,-19-19 16,20-1-1,-20 1 1,20-1 0,-20 0-1,19-19 1,-19 19-1,0 11 1,0-11 0,20-9-1,-20 19 1,0-10 0,0 1-1,0-1 1,-10 20-1,10-20-15,0 1 32,-20 19-32,20-20 15,-9 20-15,9-19 32,-20 19-32,20-20 15,-20 20 1,1-20 15,-1 20-15,20-19-1,-19 19 1,-1 0 0,0 0 15,1 0-16,-1 0 17,1 10-17,-1 9 1,-19 20 0,19-9-1</inkml:trace>
  <inkml:trace contextRef="#ctx0" brushRef="#br1" timeOffset="35">6968 1394 0,'20'0'78,"19"0"-62,-19 0-16,-1 0 15,1 0-15,10 0 16,9 0-16,-10 0 0,1 0 16,-1 9-16,0-9 15,-9 0-15,0 0 16,-1 0-16,11 0 15,9 0 1,-39 20 0,20-20-1,-20 20 48</inkml:trace>
  <inkml:trace contextRef="#ctx0" brushRef="#br1" timeOffset="36">5125 1825 0,'-20'0'0,"30"0"63,10 0-47,-1 0-1,11 0 1,-11 0-16,1 0 15,0 0-15,-1-10 16,1 10-16,-1 0 0,1 0 16,9 0-1,1 0 1,-1 0 0,1 0-1,-11 0 1,11 0-1,-11 0 1,1 0 0</inkml:trace>
  <inkml:trace contextRef="#ctx0" brushRef="#br1" timeOffset="37">5703 2315 0,'10'0'109,"10"0"-93,-1 0-1,1 0 1,0 0-16,-1 0 0,1 0 16,0 0-16,-1 0 15,1 0-15,-10 0 16,9 0-16,1 0 15,-1 0-15,1-9 16,0 9-16,9 0 16,-9 0-1,-1 0 1,1 0 15</inkml:trace>
  <inkml:trace contextRef="#ctx0" brushRef="#br1" timeOffset="38">6968 2168 0,'20'0'93,"9"10"-77,1-10 0,-11 0-1,1 0-15,0 0 0,-1 0 16,11 0 0,-1 0-16,10 0 0,-9 0 15,-11 0-15,1 0 16,0 0-16,9 0 15,-9 0 1,-1 0 15,1 0-15</inkml:trace>
  <inkml:trace contextRef="#ctx0" brushRef="#br0" timeOffset="39">-762 1914 0,'9'0'63,"11"0"-48,9 0 1,-9 0-16,0 0 16,-1 0-1,1 10-15,-1-10 0,1 20 16,0-20-16,-20 29 16,39-29-16,-39 30 15,19-11-15,1 20 16,-20 1-1,0-11 1,0 0 0,0-9-1,-10 0 1,-29-20 0,19 19-1,1-19-15,-1 0 16,10 0-16,-9 0 15,-20 0 1</inkml:trace>
  <inkml:trace contextRef="#ctx0" brushRef="#br0" timeOffset="40">-704 1944 0,'0'29'78,"0"-9"-63,0-10-15,0 29 16,0-10-16,0 1 16,0-1-16,0-9 0,0-1 15,0 1 1,0-1-16,10 1 16,-10-40 46</inkml:trace>
  <inkml:trace contextRef="#ctx0" brushRef="#br0" timeOffset="41">-341 1904 0,'0'40'62,"0"-21"-62,10 11 16,-10-1-16,0 1 16,0 9-16,20-10 15,-20-9-15,0-1 16,0 11 15,19-30 0</inkml:trace>
  <inkml:trace contextRef="#ctx0" brushRef="#br0" timeOffset="42">71 1924 0,'0'10'47,"0"0"-47,0 29 15,0-10-15,0 1 16,0 19-16,0-10 15,0-10-15,0 1 16,0-11-16,10 1 16,-10 0-16,0-30 62,0-20-46</inkml:trace>
  <inkml:trace contextRef="#ctx0" brushRef="#br0" timeOffset="43">32 1934 0,'0'-20'16,"0"1"15,10-1-15,9 20 0,-19-20-1,20 20-15,-1-19 16,1 19-1,0 0 1,-1 0 0,1 0-1,0 10 1,-1 39 0,-19-30-16,0 1 15,0-1-15,0 1 16,0-10-16,0 10 15,-19-20-15,19 39 16,-20-20-16,-9 1 16,-11-20-1,21 20 1,-1-20 0,0 0 15,20-10-16,10 10 48,39 0-32,-29 0-31,0 0 16,-1 10-16,1-10 15,9 19-15,-19-19 16,19 30-16,-19-30 16,-10 9-16,20-9 31,-1 0-15,1 0 46</inkml:trace>
  <inkml:trace contextRef="#ctx0" brushRef="#br0" timeOffset="44">404 1855 0,'0'20'62,"20"9"-46,-20 1-16,0 9 0,0-9 16,0 28-1,0-28-15,30 9 16,-30 0 0,0-19 15</inkml:trace>
  <inkml:trace contextRef="#ctx0" brushRef="#br0" timeOffset="45">748 1826 0,'0'-20'16,"-10"20"31,-10 0-32,10 0 1,-9 0-1,-1 10 1,-9 10 0,29-1-1,0 1 1,0 0 0,0-1-1,19 1 1,-9-20-1,10 0 1,-1 0 0,1 0-1,-20 19-15,29-19 16,30 0 15,-39 20-15,0-20-1,-20 20 1,19 9 0,-19-9-1,0 19 1,0-10 0,-10 1-1,10-11 1,-19-19-16,19 20 15,-39-20 1,9 0 0,10 0-16,1 0 15,-1 0-15,10 0 16,-9 0-16,-1-10 16,1 10-1,19-19-15,-20 19 16</inkml:trace>
  <inkml:trace contextRef="#ctx0" brushRef="#br0" timeOffset="46">1003 1826 0,'0'10'31,"-10"-10"-31,10 10 15,0 9 1,-20-19 0,20 39-16,0-9 15,0-1 1,0-9 0,0 9-1,0 1 1,10-30-16,-10 39 0,10-39 15,-10 10-15,19-10 16,-19 19-16,20-19 16,0 20-1,-1-20 1,1 0 0,-20 20-16,20-20 15,-1 0 1,1 0-1,-1 0 1,-19-10-16,20 10 16,0 0-1,-20-10-15,19 10 16,-19-20-16,20 1 16,-20-1-1,19 20 1,-19-19-1,0-1 1,0 0 0,0-9-1,0 9 1,0 1 0,0-1-1,0 0-15,-9 20 16,9-19-16,-20-1 15,0 1 1,-9-1 0,9 20-1,1-29 1,-30 29 31,19 0-47,11 0 15,-11 0-15,-9 29 16,10-9-16,9 19 16,0-10-16</inkml:trace>
  <inkml:trace contextRef="#ctx0" brushRef="#br0" timeOffset="47">1375 1846 0,'0'29'47,"0"-19"-32,0 29 1,0 0-16,0-9 0,0 9 16,0-10-16,0-9 15,0 0-15,0-1 16,0-9-16,0 10 15,0 19 1,10-39 0,-10 19-16</inkml:trace>
  <inkml:trace contextRef="#ctx0" brushRef="#br0" timeOffset="48">1336 1875 0,'10'0'78,"-10"20"-78,29-20 16,-29 49-16,49-30 15,-29 1-15,9 19 16,-9-19-16,0-1 0,-1-19 15,-19 30-15,30-30 16,-30 29-16,19-29 16,-19 20-1,20-20-15</inkml:trace>
  <inkml:trace contextRef="#ctx0" brushRef="#br0" timeOffset="49">1571 1797 0,'10'0'62,"-10"19"-62,0 1 16,0-1-16,0 11 16,0 19-16,0-10 15,0 10-15,0-19 0,0-1 16,0-9-1,0-1-15,0 11 16,20-30 0,-20 19-1</inkml:trace>
  <inkml:trace contextRef="#ctx0" brushRef="#br0" timeOffset="50">1709 2012 0,'10'0'47,"29"0"-47,-20 0 16,1 0-16,0 0 15,-1 0-15,1 0 16,-1-19-16,1 19 16,0 0-16,9 0 15</inkml:trace>
  <inkml:trace contextRef="#ctx0" brushRef="#br0" timeOffset="51">1728 1895 0,'0'9'78,"0"11"-78,0 0 16,0 9-16,0 10 16,0-9-16,0-11 15,0 1-15,0 0 16,0 9 0,10-9 15,-10-30 31,0-10-62,0-9 16,0-1 0,-10 11-1,10-1-15,0 1 16,0-1-16,0-10 15,0-9 1,0 10 0,0-1-1,0 11 1,0-11 0,0 11-1,10 19-15,-10-20 0,0 1 16,20 19-1,-20-20 1,19 20 15,50 0 16,-69 10-31,29-10-16,-29 19 15,20-19-15,-20 30 16,20-11-16,-20 1 16,0 0-16,0-1 0,0 1 15,19-1 1,-19 11-16,0 9 0,0-29 16,0 10-16,0-1 15,0 1-15,0-1 16,-10 11-1,10-11 1,0 1 0,0-30 46,0-9-46</inkml:trace>
  <inkml:trace contextRef="#ctx0" brushRef="#br0" timeOffset="52">2072 1757 0,'0'10'78,"0"10"-78,0-1 16,0 11-16,0 9 15,0 0-15,0 10 16,0-9-16,0-21 15,9 1-15,-9-1 16,0 1 0,20-20-1</inkml:trace>
  <inkml:trace contextRef="#ctx0" brushRef="#br0" timeOffset="53">2072 1738 0,'0'-20'15,"0"30"32,0 19-31,19-9-16,-19 0 16,49 9-16,-29-9 15,-20-1-15,39 1 16,-39-1-16,29 1 15,1 19 1,-11-19 0,11 0-1</inkml:trace>
  <inkml:trace contextRef="#ctx0" brushRef="#br0" timeOffset="54">2307 1708 0,'0'49'78,"0"-19"-78,0 38 15,0-38-15,0 9 16,-20 10-16,20-10 16,0 1-16,0-21 15,0 1-15,0-10 16</inkml:trace>
  <inkml:trace contextRef="#ctx0" brushRef="#br0" timeOffset="55">2444 1767 0,'0'-19'32,"10"-1"-17,10 20 1,-20-20-16,19 20 16,1 0-1,-10 0 1,29 0-1,-10 10 1,-9 29 0,-20-19-16,0 0 15,0-11-15,0 11 16,0 0-16,0-1 16,-20 20-16,20-9 15,-39-1-15,19-9 0,20 0 16,-29 9-16,-10 0 15,19-9 1,1-20 15,28 0 63,11 0-78,0 0-1,-1 0 1,11 0 0,-11 0-16,1 0 15,-1 0-15,1 0 16,0 0-16,9 0 15</inkml:trace>
  <inkml:trace contextRef="#ctx0" brushRef="#br0" timeOffset="56">2503 1904 0,'10'0'47,"29"0"-47,-19 0 16,-11 0-16,11 0 15,0 0-15,9 0 16,-9 0 15</inkml:trace>
  <inkml:trace contextRef="#ctx0" brushRef="#br0" timeOffset="57">2797 1748 0,'0'9'62,"0"31"-46,0-21-16,0 11 15,0 9-15,0-10 16,0 1-16,0-1 16,0 1-16,0-11 15,0 1-15,0-1 16,0-28 78,0-11-79,0 0 1,0 11-16,0-11 15,0 0-15,0 1 16,0-1-16,0 0 16,0 1-16,0-11 15,0 1 1,0-10 0,0 9-1,10 30-15,-10-29 16,0 0-1,20 29-15,-20-20 16,19 20 15,-19-20-15,39 20 31,-19 20-32,0 19 1,-20-19-16,39-1 16,-39 1-16,20 9 0,-20 1 15,0-11 1,0 1-16,0 0 0,0-1 16,0 11-16,0-11 15,0 1-15,-10 0 16,10-1-16,0 11 15,0-11 1,0-29 78,0-9-94</inkml:trace>
  <inkml:trace contextRef="#ctx0" brushRef="#br0" timeOffset="58">2817 1895 0,'10'0'47,"9"0"-47,1 0 15,9 0 1,10 0-16,-19 0 16,10 0-1</inkml:trace>
  <inkml:trace contextRef="#ctx0" brushRef="#br1" timeOffset="59">5772 1423 0,'10'0'94,"-10"20"-79,29-20-15,-9 0 16,0 0-16,-1 0 16,11 0-16,126 0 62,-126 0-62,-11 0 16,-19 19 15,20-19-31</inkml:trace>
  <inkml:trace contextRef="#ctx0" brushRef="#br2" timeOffset="60">4025 2738 0,'0'-20'110,"0"0"-95,9 20 1,-9-9 0,20 9-1,0-30 1,-1 30 15,1 0-15,0 0-1,-1 0 17,-19 10-17,20-10 1,-1 20 15,1-20 0,-20 19-15,0 1 15,10-20-15,-10 19-1,0 1 1,0 0 0,0-1-1,0 1 1,0 9 0,0-9-16,-20-20 15,20 29-15,-29 11 16,9-21-1,1 1 1,-1-1 0,0 1-1,1 0 1,19-1 0,-20-19-16,20 20 15,-20-20 1,20 20-1,0-1 1,-19-19 0,19 20 31,10-20 203,-10-10-250,19 10 15,1 0 1,9 0-1,-29-20-15,30 20 16,-11 0-16,11 0 16,-11 0-1,1 0 1,-20-19 0,20 19-1,-1 0 32</inkml:trace>
  <inkml:trace contextRef="#ctx0" brushRef="#br2" timeOffset="61">4633 2689 0,'9'-20'47,"31"20"-31,-40-20 0,29 20-16,-9 0 0,-1 0 15,1-19-15,0 19 16,-1 0-16,1 0 15,-1 0-15,1-20 16,9 20 0,-9 0-1</inkml:trace>
  <inkml:trace contextRef="#ctx0" brushRef="#br2" timeOffset="62">4721 2698 0,'0'20'63,"0"0"-48,10 97 32,9 11 16,1-128-63,-20 19 15,0 1 1,0-30 62</inkml:trace>
  <inkml:trace contextRef="#ctx0" brushRef="#br2" timeOffset="63">4750 2826 0,'10'0'31,"10"0"-16,-1 0 1,1 0 0,-20-20-16,10 20 15,29 0 1,-39-19-16,29 19 16,-9 0-1</inkml:trace>
  <inkml:trace contextRef="#ctx0" brushRef="#br2" timeOffset="64">5074 2649 0,'-20'0'62,"20"10"-62,0 10 31,-19-1-15,19 1-16,0 9 16,0 1 15,0 19-31,0-20 16,0 1-1,10-11 1,-10 1-1,29 0 17,-29-1-17,20-19 1,-1 30 0,1-30-1,-1 0 16,-19 9-31,10-9 32,10 0-17,-1 0 17,1 0-17,0-29 16,-1 9 1,11 1-17,-30-1 1,19 1 0,-19-1-1,0 0 1,0 1-1,0-1 1,0 1 0,0 9-1,-10-69 63,-9 79-62,19-19-16,-20-1 31,1 20-15,19-20 0,-20 20-1,20-19-15,-20 19 16,20-20-1,-19 20 1,-1 0 0,1 0-1,-1 0 17,0 0-17,20 20-15,-29-1 16,29 1-16</inkml:trace>
  <inkml:trace contextRef="#ctx0" brushRef="#br2" timeOffset="65">5378 2649 0,'0'20'47,"0"0"-31,0 9-16,0-9 16,0-1-16,0 1 15,10 0-15,-10 9 16,0-9-16,0-1 15,0 1-15,0-1 16,29 11 0,-29-11-1</inkml:trace>
  <inkml:trace contextRef="#ctx0" brushRef="#br2" timeOffset="66">5368 2649 0,'0'-19'16,"-19"19"-16,19-20 16,0 1 15,0-1 0,9 20-15,-9-20-1,20 20 1,0-19 0,-1 19-1,1 0 1,-1 0-16,1 0 16,0 0-1,-20 10 1,19-10-1,-19 29-15,0-9 16,10-20 0,-10 19-16,0 11 31,-59 87 31,59-97-62,-19-20 16,-1 20 0,0-20-16,20-10 125,10 10-125,10 0 15,-1 0 1,-19 10 0,30-10-16,-1 19 15,10 11 1,-9-1-1,-1 0 1,-29 11 0,10-40-1,-10 19-15,0 1 32,20-20-32</inkml:trace>
  <inkml:trace contextRef="#ctx0" brushRef="#br2" timeOffset="67">5623 2630 0,'0'-20'31,"0"30"32,10-10-48,10 20 1,-1-1 0,1 11-1,58-11 48,-58-19-48,-1 0 1,-19-10-16,20 10 16,-20-29-16,20 29 15,-20-39-15,0 19 16,19 20 0,-19-10-16,0-9 15,0 29 110,0 19-94,0-9-15,0 9 0,0 10-1,0-19-15,0-1 16,0 1-16,0 0 16,0-1-16,0 1 15,0 0-15,0 9 16,0 0-1,20-9 1</inkml:trace>
  <inkml:trace contextRef="#ctx0" brushRef="#br2" timeOffset="68">5633 2581 0,'0'10'63,"10"-10"-48,-10 39-15,0-20 16,0-9-16,19 20 16,-19-1-16,0-9 15,0 9-15,0-9 16,0-1-16,30 1 15,-30 0-15,0-1 16,0 11 0,19-11 62</inkml:trace>
  <inkml:trace contextRef="#ctx0" brushRef="#br2" timeOffset="69">6015 2610 0,'0'10'78,"0"39"-62,0-29-16,0 9 15,0 0-15,0 1 16,0-10-16,0-1 16,0 1-16,0-1 15,0 1-15,0 0 16,0-1-16,0 1 15,20-1 1,-20 1 31,20-20-47,-11 0 31,11 0-15,0 0-1,-1 0 1,1-10 0,-1 10-1,1 0 1,0 0 0,-20-19-16,19 19 15</inkml:trace>
  <inkml:trace contextRef="#ctx0" brushRef="#br2" timeOffset="70">6025 2826 0,'10'0'47,"-10"-20"-47,29 20 15,1 0-15,-30-19 16,39 19 0,-19 0-1</inkml:trace>
  <inkml:trace contextRef="#ctx0" brushRef="#br2" timeOffset="71">6025 2620 0,'10'0'31,"10"-20"-16,-1 20-15,1 0 16,-1 0-16,-9 0 16,20-19-16,-11 19 0,-9 0 15,10 0 1</inkml:trace>
  <inkml:trace contextRef="#ctx0" brushRef="#br2" timeOffset="72">6486 2571 0,'0'20'47,"0"-1"-47,0 1 16,0-1-16,0 79 31,0 59 31,0-137-30,10-20 30,9 0-46,11 0-1,-10 0-15,9-10 16,-19 10-16,29 0 16,-39-19-1,20 19 1,-11 0 0</inkml:trace>
  <inkml:trace contextRef="#ctx0" brushRef="#br2" timeOffset="73">6712 2551 0,'29'20'46,"-29"9"-30,0-9 0,0 0-16,0-1 15,0 11-15,0 9 16,0-10-16,0 1 16,0-11-16,0 1 15,0 0-15,0-1 16,20 11-1,-20-11-15</inkml:trace>
  <inkml:trace contextRef="#ctx0" brushRef="#br2" timeOffset="74">6839 2600 0,'20'0'78,"-20"10"-63,0 29 1,0-19-16,0-10 16,19 29-16,-19-10 15,0 1-15,0-10 16,0-1-16,0 1 15,0-1-15,0 11 16,0-11 0,20-19-1,-20-9 63,0-11-62</inkml:trace>
  <inkml:trace contextRef="#ctx0" brushRef="#br2" timeOffset="75">6849 2591 0,'-20'0'0,"30"0"109,-10 9-93,20-9-16,-20 20 0,19-20 16,-19 20-16,20-20 15,-20 19 1,20-19-16,-1 20 16,1-20-1,-1 0 1,11 0-1,-11 0 1,-19-10 0,20-10-1,-20 1 1,0-11-16,20 30 16,-20-19-16,0-1 15,0 1 1,19 19-1,-19-20 1,0 30 78,0 19-79,0-9-15,0-1 16,0 1 0,0 0-16,0-1 0,0 1 15,0-1-15,0 1 16,0 0-16,0-1 16,0 1-16,0-10 15,0 9-15,20 21 16,-20-11-1,0-9 17</inkml:trace>
  <inkml:trace contextRef="#ctx0" brushRef="#br2" timeOffset="76">7261 2542 0,'19'0'62,"-19"9"-46,0 11-1,0 0-15,0-1 16,0 1-16,0-1 16,0 11-16,0-1 15,0 1-15,20-11 16,-20 1-16,0 19 15,0-19 1,20-20 0</inkml:trace>
  <inkml:trace contextRef="#ctx0" brushRef="#br2" timeOffset="77">7526 2591 0,'0'9'78,"0"11"-78,0-10 15,0 9-15,0 1 16,0 0-16,0-1 16,0 1-16,19-1 15,-19 1-15,0 10 16,20-30 0,-20 19-16,0 1 31,0-30 16,0-10-32</inkml:trace>
  <inkml:trace contextRef="#ctx0" brushRef="#br2" timeOffset="78">7398 2571 0,'10'0'78,"9"0"-63,11 0 1,-11 0-16,1-20 0,0 20 16,-1 0-16,1 0 15,0 0-15,9 0 16,-9 0 0</inkml:trace>
  <inkml:trace contextRef="#ctx0" brushRef="#br2" timeOffset="79">7751 2512 0,'0'10'31,"0"19"-16,0-9 1,0 0-16,0-1 16,0 1-16,0-1 15,-20 1-15,20 0 16,0-1-16,0 1 16,0-1-16,0 11 15,0-10 16,30-20-15,-20 0 0,9 0-1,21 0 1,-31 0 0,31 0-16,-40-10 15,19 10-15,1 0 31</inkml:trace>
  <inkml:trace contextRef="#ctx0" brushRef="#br2" timeOffset="80">7731 2669 0,'20'0'15,"-20"-20"-15,29 20 16,-9 0-16,0 0 16,-1-19-16,1 19 15,0 0-15,-1 0 16,-19-20 0</inkml:trace>
  <inkml:trace contextRef="#ctx0" brushRef="#br2" timeOffset="81">7702 2483 0,'0'-20'16,"20"20"-16,29 0 16,-30 0-1,1 0-15,0 0 16,-1 0-16,-9 0 15,29 0 1,-19 0 0</inkml:trace>
  <inkml:trace contextRef="#ctx0" brushRef="#br2" timeOffset="82">4191 3306 0,'0'20'31,"0"0"-15,0-1-16,0 1 15,0 9-15,0 1 16,0-1-16,0 10 15,0-9-15,0-11 16,0 1-16,0 0 16,0 9-1</inkml:trace>
  <inkml:trace contextRef="#ctx0" brushRef="#br2" timeOffset="83">4172 3336 0,'0'-10'63,"19"10"-63,21 0 16,-11 0-1,-9 10 1,-1-10-16,11 0 15,-30 19 1,19-19-16,1 20 16,0 0-1,-20 9 1,19-29-16,-19 30 16,0 19-1,0-30-15,0 20 16,0-9-1,0-11 1,-10-19 0,10 20-16,-19-20 15,-11 20 1,11-20-16,-1 0 0,-9 0 16,-1 0-16,11 29 15,-21-29 1,50 0 78</inkml:trace>
  <inkml:trace contextRef="#ctx0" brushRef="#br2" timeOffset="84">4486 3316 0,'0'10'46,"19"-10"-30,-19 29-16,0-9 16,20 0-16,-20-1 15,0 11-15,0-11 16,0 1-16,0 0 16,0-1-16,0 11 15,19-30 1,-19 19-16</inkml:trace>
  <inkml:trace contextRef="#ctx0" brushRef="#br2" timeOffset="85">4956 3306 0,'0'10'63,"0"10"-63,0-1 15,20 21-15,-20-11 16,0 1-16,0-1 16,0 0-16,0-9 15,0 0-15,0 9 16,0-9 15,20-20 0,-20-10-31</inkml:trace>
  <inkml:trace contextRef="#ctx0" brushRef="#br2" timeOffset="86">4966 3326 0,'0'-10'31,"0"-9"0,0-1-31,0 0 32,10 20-17,-10-19-15,20 19 16,-1 0-1,-19-20 1,10 20 0,29 0-16,-9 0 15,-11 0 1,1 10 0,-20 10-1,19 9 1,-19-9-1,0 19-15,-19-20 16,19 1-16,-20 0 16,-19 19-1,10-19 1,9-20 0,0 0-1,1 0 1,29 0 78,9 0-79,1 0 1,9 19-1,-9 11 1,19-11 0,-10 1-1,-9-1 1,0-19 0,-20 20-16,19-20 15,1 0 32</inkml:trace>
  <inkml:trace contextRef="#ctx0" brushRef="#br2" timeOffset="87">5329 3257 0,'0'59'62,"0"-29"-46,0-1-16,0 0 15,0 11-15,0-30 16,20 19-16,-20-9 16,0 9-1,19-29-15,-19 20 16</inkml:trace>
  <inkml:trace contextRef="#ctx0" brushRef="#br2" timeOffset="88">6202 3189 0,'0'-20'15,"0"40"48,0-1-63,0 11 16,0-1-16,0 1 15,0 9-15,0-10 16,0 1-16,0-1 15,0 1-15,0-11 16,0 1-16,9 19 16,-9-29 46</inkml:trace>
  <inkml:trace contextRef="#ctx0" brushRef="#br2" timeOffset="89">6202 3189 0,'9'19'47,"11"11"-31,19-1-1,-9 10 1,-11-39-16,11 30 15,-1 9 1,1-19 0,-11-1-1,11 21 48,-11-40-48,-19-20 110,0 0-109,0-9 0,0 9-1,0 1-15,0-1 0,0 0 16,0 1 0,0-1-16,0-9 15,0 9-15,0 1 16,0-11-1,0 11 1</inkml:trace>
  <inkml:trace contextRef="#ctx0" brushRef="#br2" timeOffset="90">6663 3110 0,'-98'314'109,"78"-284"-93,20-11-16,0 1 15,0-1 1,0-28 46,0-11-46,0 0 0,0-9-1</inkml:trace>
  <inkml:trace contextRef="#ctx0" brushRef="#br2" timeOffset="91">6643 3365 0,'10'0'31,"19"0"-15,10 0-1,-19 0-15,0-29 16,-1 29-16,11 0 16</inkml:trace>
  <inkml:trace contextRef="#ctx0" brushRef="#br2" timeOffset="92">6653 3179 0,'19'-39'47,"1"39"-47,0 0 94,-20 10-79,19 9-15,-19 1 16,20-1-16,-20 1 16,19 0-16,-19 19 15,40-20-15,-40 1 16,29 0-16,-29-1 16,20-19-16,-20 30 0,19-30 15,-19 29-15,20 1 16,-20-21 15</inkml:trace>
  <inkml:trace contextRef="#ctx0" brushRef="#br2" timeOffset="93">6967 3120 0,'9'0'32,"-9"20"-17,40-1-15,-40 1 16,29 9-16,-9-9 15,-1 0-15,1-1 16,9 1-16,-19-20 16,19 29-16,-9-29 15,0 30-15,9-11 16,-9-19 0,-20 20-1</inkml:trace>
  <inkml:trace contextRef="#ctx0" brushRef="#br2" timeOffset="94">6986 3130 0,'0'29'15,"0"1"1,0-11-1,0 1-15,0 0 16,0 9-16,0 0 16,10 11-16,-10-21 15,0-9-15,0 10 16,0-1-16,0 11 16,20-1-1,-20-39 48</inkml:trace>
  <inkml:trace contextRef="#ctx0" brushRef="#br2" timeOffset="95">7251 3071 0,'0'10'47,"0"10"-31,0-1-16,0 1 16,0 9-16,0 1 15,0-1-15,0 10 16,0 0-16,0-19 0,0 9 15,0-9-15,0 0 16,0-1-16,0 11 16,0-11 15</inkml:trace>
  <inkml:trace contextRef="#ctx0" brushRef="#br2" timeOffset="96">7633 3091 0,'0'10'31,"0"19"-15,0-9-1,0-1-15,10 1 16,-10-1-16,0 1 16,20 107 93,-20-136 0,0-1-77,0-10-17,0 1 1,0-11 0,-10-9-16,10 10 15,0-1 1,0 1-1,0-10 1,0 9 0,0 1-1,0 9 1,0 0 15,0 1 0,29 19 32,50 10 15,-60-10-62,-19 19-16,20 11 15,-20-11 1,0 21-16,0-31 16,0 11-1,0 0-15,0-1 0,0 1 16,0-1-1,0 30-15,0-39 16,0 10 0,0 19-16,0-29 15,20-10 1,-20 19 78</inkml:trace>
  <inkml:trace contextRef="#ctx0" brushRef="#br2" timeOffset="97">7673 3238 0,'29'-30'63,"10"30"-47,-19 0-16,-1 0 15,11-19-15,-10 19 16</inkml:trace>
  <inkml:trace contextRef="#ctx0" brushRef="#br2" timeOffset="98">5692 3267 0,'0'-19'63,"0"-1"46,-10 20-93,-10 0 15,-9 0 0,9 0-15,1 0 0,-1 0-1,20 10 1,-20-10 0,20 19-1,-19 1 1,19 0-1,-20-20 1,20 19-16,0 1 31,0-1 1,0 1-1,0 0 16,10-20-16,10 19 0,-1-19-15,1 0-1,-1 0 1,1 0 0,0 0-1,-1 0 17,1 0-17,0 0 16,-20 20 1,19-20-17,-19 20 1,0-1 15,0 1-15,0-1 15,0 1-15,0-10-1,-10-10 1,-9 29 15,-1-29 0,1 0-15,-1 0 0,-10 0-1,11 0 1,-1 0 0,1 0-1,-1 0 1,0 0 15,20-10-15</inkml:trace>
  <inkml:trace contextRef="#ctx0" brushRef="#br2" timeOffset="99">5917 3228 0,'-19'0'79,"19"10"-64,0 0 16,-10-10-31,10 19 16,0 1 0,0-1-1,-30 1 1,30 0 0,0-1-1,0 1 1,0-1-1,0 1 1,0 0 0,0-1-1,0 1 1,10-20-16,10 39 47,58-19 31,-58-20-47,0 0-15,-1 0 15,1 0 0,-20-10-15,19-10 0,-19 1-1,20 19 1,-20-30-1,0 11 1,0-1 0,20 0-1,-20 1 1,0-20 0,0 19-1,0 10 1,0-9 15,0-1-15,0 0 15,-10 20-31,10-19 16,0-1 15,-20 20-16,20-19 1,-19 19 0,19-20-1,-20 20 1,0 0 15,11 0 0,-11 0 1,0 0-17,1 0 1,19 10 0,-20-10-16,20 29 15,-20-9-15</inkml:trace>
  <inkml:trace contextRef="#ctx0" brushRef="#br2" timeOffset="100">7369 3071 0,'19'0'125,"1"0"-109,9 0-1,10 0 1,-19 0-16,-10 0 16,10 0 15,-30 10 156,10 10-171,-20-1 0,20 1-1,-20-20-15,20 29 16,0-9-16,-19-1 15,19 1-15,-20 0 16,20-1-16,0 1 16,-19-20-16,19 29 15,0-9 1,0-1-16,-20 1 31,30-20 282,9 0-298,11 0 1,-11 0 0,1-10-16,0 10 31</inkml:trace>
  <inkml:trace contextRef="#ctx0" brushRef="#br2" timeOffset="101">7388 3199 0,'10'0'62,"0"0"-46,29 0 0,-10 0-1,1 0 1,-10 0 0</inkml:trace>
  <inkml:trace contextRef="#ctx0" brushRef="#br1" timeOffset="148">-2-106 0,'0'-10'47,"-9"10"47,-11 0-63,0 0 0,11 0-15,-11 0 15,0 0-15,20 20 0,-19-20-1,19 20-15,-20-1 16,20 1-1,-20-20 1,20 20-16,0-1 16,-19-19-1,19 20-15,0-1 16,0 1 0,-20 0-1,20-1 1,0 1-1,0-1 1,0 1 0,0 0-1,0 9 1,0-9 0,0-1-1,0 1 1,0 0-1,0-1 1,0-9 0,10-10-16,-10 39 15,0-19 1,20-20-16,-20 10 16,0 9-1,9-19-15,-9 20 16,30-1-1,-10 11 1,-1-11 15,1-19-15,-1 20 0,1-20 15,0 0-16,-1 0 1,1 0 0,-10 0-1,19-10 1,-9 10 0,-1-19-1,1 19 1,-20-20-1,19 20-15,-19-20 16,10 20-16,20-39 16,-11 20-1,1-1 1,0 0 0,-1 1-1,-19-11 1,20 30-16,-20-39 15,19 10 1,-19 9-16,30-9 16,-30-1-1,0 11 1,19 19-16,-19-40 16,0 11-1,0 0-15,10 29 16,-10-30-16,0 11 15,0-1 1,0 0 0,0-9-1,0 9 1,0 1 0,-19 19-1,19-20 1,-20 20-1,0 0 32,1 0-31,-1 0 0,20 10-1,-19 9 1,-1 1-1,20 0 1,0-1 0,-20-19-1,20 20-15,0 0 16,0-1 0,-19-19-16,19 30 15,0-1 1,0 10-1,0-9 1,0-11-16,0 11 16,0-11-1,0 1-15,0 9 16,0 1 0,10-30-1,-10 29-15,0 10 16,0-9-1,19-30 1,-19 29-16,0 1 16,0-1-1,20-29-15,-20 20 16,0-1 0,19 1-1,-19-1 1,20-19-1,0 0 1,-11 0 0,11 0-1,0 0 1,-1 0 0,-19-9-1,20 9-15,-1-20 16,1 0-1,0 20 1,-20-19-16,19 19 16,-19-20-16,20 20 15</inkml:trace>
  <inkml:trace contextRef="#ctx0" brushRef="#br1" timeOffset="149">685 179 0,'10'0'125,"-1"0"-78,11 0-16,19 0 1,-9 0-32,-1 0 15,-9 0 1,-1 0 0,1 0-1,0 0 1,9 0-1,0 0 1,1 0 0,-11 0-1,1 0 1,0 0 0,-1 0-1,1 0 1,0 0-1,-1 0 1,1 0 0,-1 0-1,1 0 17,-10 0-17,9 0 16,1 0 1,0 0-1</inkml:trace>
  <inkml:trace contextRef="#ctx0" brushRef="#br1" timeOffset="150">1597-165 0,'0'10'125,"-10"-10"-125,10 20 15,-20-20 1,20 19 0,-19-19-1,19 20-15,-20 0 32,20-1-17,-19 1 1,19 0-1,-30 9 1,30-9 0,0 19-16,-10-39 15,10 29-15,0 1 16,0-11 0,0 1-1,0-1 1,0 1-1,0 0 1,0-11 0,0 11-1,0 0 1,0-1 0,0 1-1,0 0 1,20-20-1,-20 19 1,20-19 0,-20 20-1,19-20-15,1 0 32,-20 19-32,19-19 15,1 0 1,-20 20 15,20-20-31,-1 0 16,1 0-1,-1 0 17,1 0-17,-20 20 1,10-20-1,9 0 1,1 0 15,0-10-15,-1 10 15,-19-20-15,20 20-1,-20-19-15,20 19 16,-20-20 0,19 20-1,-19-20-15,20 1 32,-20-1-17,19 20 1,-19-19-1,20 19 1,-20-20-16,0 0 31,20 20-31,-20-29 16,0 9 0,19 20-16,-19-19 15,0-1 1,0 0-1,0 1 1,0-1 0,0 1-1,0-1 1,0 10 15,0-9-15,0-1-1,0 0 17,0 1-17,-10 19 1,10-20 0,0 0 15,-19 20-16,19-19-15,0-1 16,-20 20 0,20-19 15,-19 19-15,19-20-1,-20 20-15,0 0 31,1 0 1,19-20-32,-10 20 31,-10 0-15,-19 0 15,29 0-16,-29 0 17,19 0-17,1 0 1,-11 0 15,11 0-31,19 10 16,-30-10-16,11 39 15</inkml:trace>
  <inkml:trace contextRef="#ctx0" brushRef="#br1" timeOffset="151">1479-292 0,'10'0'63,"19"0"-48,-9 0 1,0 0-16,9 0 15,0 0-15,11 0 16,9 0-16,-10 0 16,10 0-16,-10 0 15,10 0-15,-19 0 16,-11 0-16,1 0 16,-1 0 30,-19-20-30</inkml:trace>
  <inkml:trace contextRef="#ctx0" brushRef="#br1" timeOffset="152">1401 630 0,'0'-20'47,"10"20"-31,9 0-1,11 0 1,-11 0-16,1 0 15,-1 0-15,1 0 16,-10 0-16,29 0 16,-10 0-16,1 0 15,-1 0-15,-9 0 16,-1 0-16,1 10 16,0-10-1,9 0-15,-9 0 16,-1 0-1,1 0 17,0 0-1</inkml:trace>
  <inkml:trace contextRef="#ctx0" brushRef="#br1" timeOffset="153">2097-96 0,'0'20'47,"-20"-20"-31,20 39-16,0 0 15,0-19 1,0-1-16,0 1 16,0 9-16,0-9 15,0 0-15,0-1 16,0 1-16,0-1 15,0 1-15,0-10 16,0 9-16,0 1 16,0 0-16,0 9 15,-19 1 1,19-21 15</inkml:trace>
  <inkml:trace contextRef="#ctx0" brushRef="#br1" timeOffset="154">2224-263 0,'10'0'16,"10"0"15,-1 0-15,11 0 0,-1 0-1,-9 0 1,0 0-1,-1 0 1</inkml:trace>
  <inkml:trace contextRef="#ctx0" brushRef="#br1" timeOffset="155">2303-390 0,'-20'-20'31,"1"20"0,-1 0 16,0 0-31,20 10-1,-19-10 1,19 20 15,-10-20-15,10 19 0,-20-19-1,20 20 1,0 0 15,-19-20-31,19 19 16,0-9-1,0 10 1,0-1 15,0 1-15,0-1-1,0 1 1,0 0 0,10-20 15,-10 19-31,19-19 31,-19 20-15,10-20-1,19 19 17,-19-19-17,10 0 17,-20 20-17,19-20-15,1 0 31,0 0-15,-1 0 15,1 0-15,0 0 15,-1 0 0,1-10-15,-1 10 15,-19-19-15,20 19 15,-20-20-15,20 20-1,-20-20 1,0 1 0,19 19 15,-19-20-15,0 1-1,0-1 16,0 0-15,0 1 0,0 9 15,0-10-15,-10 20-1,10-19 1,-19 19-1,19-20 17,-20 20-17,20-19 17,-19 19-32,-1 0 46,20-20-46,-20 20 32,1-20-1,-1 20 0,0 0-15,-19 0-1,20 0 1,-11 0-16</inkml:trace>
  <inkml:trace contextRef="#ctx0" brushRef="#br1" timeOffset="156">-198-312 0,'10'0'78,"10"0"-62,9 0 0,-9 0-1,-1 0-15,-9 0 16,29 0-16,-19 0 16,9 0-16,1 0 0,-1 0 15,10-19-15,-9 19 16,-1 0-16,1 0 15,-11 0-15,1 0 16,9 0 0,-9 0-1,0 0 1,-1 0 15</inkml:trace>
  <inkml:trace contextRef="#ctx0" brushRef="#br1" timeOffset="157">-394-67 0,'0'20'62,"20"-20"-46,-20 30-16,0-11 16,0 1-16,0-1 15,0 1-15,0 9 16,0-9-16,0 9 0,0 1 16,0-1-1,0 10-15,0-9 0,0-1 16,0-9-16,0 19 31,0-19-31,0 9 31,0-9-31,0-1 16</inkml:trace>
  <inkml:trace contextRef="#ctx0" brushRef="#br1" timeOffset="158">-227 767 0,'19'0'109,"21"0"-93,-21 0-1,-9 0-15,10 0 0,-1 0 16,1 0-16,0 0 16,-1 0-16,1 0 15,9 0-15,-9 0 16,-1 0-16,11 0 16,-1 0-16,-9 0 0,19 0 15,-19-20-15,-1 20 16,1 0-16,-10 0 15,9 0-15,1-19 16,0 19 47</inkml:trace>
  <inkml:trace contextRef="#ctx0" brushRef="#br1" timeOffset="159">5017-214 0,'10'0'78,"9"0"-16,1 0-46,0 0-1,-1 0 1,11 0 0,-11 0-16,1 0 15,-1 0-15,1 0 16,-10 0-16,10 0 16,9-10-16,-19 10 15,9 0-15,1 0 16,0 0-16,9 0 15,10 0 1,-19 0 0,-10 0-1,9 0 1,1 0 0,-1 0-1,1 0 16,0 0-15,-1 0 15,1 0 16</inkml:trace>
  <inkml:trace contextRef="#ctx0" brushRef="#br1" timeOffset="160">4988-58 0,'9'0'62,"11"0"-31,-10 0-15,29 0 0,-19 0-1,29 0 32,-20 0-47,0 0 31,1 0-31,9 0 16,-29 0 0,10 0-16,-1 0 15,1 0-15,9 0 16,-9 0 0,-1 0-1,1 0 1,0 0-1,-1 0 1,1 0 0,-1 0-1,1 0 1,0 0 0,-1 0-1,1 0 1,-10 0-1,-10-9 48</inkml:trace>
  <inkml:trace contextRef="#ctx0" brushRef="#br1" timeOffset="161">4507-518 0,'-20'0'31,"1"0"16,19 9-47,-20-9 31,20 20-31,-19-20 16,19 10-16,-20 19 16,20-19-1,-20 78 48,20-58-48,-19-1-15,19 10 16,0-19 0,0-10-1,0 29-15,0-19 16,0 9 0,0-9-16,0-1 31,0 1-31,10 9 15,-10-9 1,19-1 0,1 1 15,9 0-15,-9-1 15,-1-19-16,1 20-15,0-20 32,9 0-32,1 0 15,-1 0 1,0 0 0,1-10-1,-11-10 1,1 1-1,0-11 1,-20 11 0,19 19-1,-19-20-15,20 1 32,-20-1-32,19 0 15,-19 1 1,0-1-1,0 1 1,0-11 0,0 11-1,0-1 1,0 0 0,0 1-1,0-1 1,0 0-1,-9 1 1,9-1-16,0 1 31,-20 19-15,20-20 0,0 0-1,-20 20 1,20-19-1,-19 19 1,19-10 15,-20 10-31,20-20 32,-10 20-32,-9 0 31,19-19-31,-20 19 15,1 0 17,19-20-17,-20 20 1,0 0 31,1 0 0,-1 0-16</inkml:trace>
  <inkml:trace contextRef="#ctx0" brushRef="#br1" timeOffset="162">5988-411 0,'-20'0'109,"-9"-9"-78,9 9-15,1 0 15,-1 0-15,20 9-16,-20-9 16,20 20-16,-19 0 15,19-1 1,-20 11-1,20-11 1,0 1-16,0-1 16,0 1-16,0 0 15,0-1-15,0 1 16,0 0-16,0-11 16,0 11-16,0 19 15,0-9 1,0-1-1,10-29-15,-10 20 16,20-20-16,-20 19 16,19-19-16,-19 20 15,30-1 1,-11-19 0,-19 20-16,20-20 15,-1 0 1,-19 20-16,20-20 15,9 0 1,11 0 0,-21 0-16,1-10 15,-1 10-15,1 0 16,-20-20-16,30 20 16,-30-19-16,39 19 0,-39-20 15,19 20-15,-19-20 16,10 20-16,-10-19 15,20 19-15,-20-30 16,19 30-16,-19-29 16,20 9-1,-20 1 1,29-20 0,-29 9-1,0 1 1,20 29-16,-20-30 15,0-9 1,0 10-16,0-1 16,0 11-1,0-1 1,0 0 0,-10 20-1,10-19-15,-19 19 16,19-20-1,-20 20 1,0 0 0,1 0-1,-1 20 1,1-20 0,19 29-16,-20-29 15,20 20-15,-20 9 16,20 1-1,0-11 1,-19 1-16,19-1 16,0 1-16,0 0 15,0-1-15,0 1 16,0 0-16,0-1 16,0 1-16,0-1 15,10 11 1,-10-11-16,0 11 15,19-1 1,-19-9 0,0-1-1,20-19-15,-20 20 16,0 0 0,19-1-1,1-19 1,-20 20-1,20-20-15,-1 0 16,11 0 0,-11 0-1,11 0 1,9-20-16,-10 1 16,-9-11-1,0 30 1,-20-19-1,19 19 1,-19-10-16</inkml:trace>
  <inkml:trace contextRef="#ctx0" brushRef="#br1" timeOffset="163">5801-538 0,'10'0'125,"10"0"-93,0 0-17,-1 0 1,11 0 0,-1 0-1,0 0 1,11 0-1,-11 0 1,0 0 0,1 0-1,-1 0 1,11 0 0,-21 0-1,1 0 1,-10 0-16,9 0 15,1 0 1,9 0 15,-9 0-15,-1 0 15,1 0 16,-30 0 31</inkml:trace>
  <inkml:trace contextRef="#ctx0" brushRef="#br1" timeOffset="164">5831 335 0,'10'0'110,"9"0"-79,1 0-15,0 19-1,-1-19 1,11 0 0,-1 0-1,0 0 1,11 0-16,-11 0 31,0 0-31,-9 0 16,10 0-1,-11 0 1,1 0 0,-1 0-1,1 0 1,0 0-1,-1 0 1,-9 0 15,19-19-15,-9 19 0,-10 0-1,9 0 16,1 0-15,0 0 15,-1 0-15,1 0 15,0 0 0,-1 0 32</inkml:trace>
  <inkml:trace contextRef="#ctx0" brushRef="#br1" timeOffset="165">6557-214 0,'0'9'31,"9"-9"-15,11 0-1,9 0 1,-9 0 0,0 0-16,-1 0 15,1 0-15,-10 0 16,9 0-16,1 0 0,29 0 15,-20 0 1,1 0 15,-11 0 1</inkml:trace>
  <inkml:trace contextRef="#ctx0" brushRef="#br1" timeOffset="166">7135-430 0,'-19'0'32,"-1"10"15,20 9-32,-30 1 1,30-1-1,0 11 1,-19-30-16,19 29 16,0 79 31,0-88-47,0-1 15,0 11 1,0-11-1,0 1-15,19 0 16,1 19 15,0-20-15,-1-19 15,-19 20-31,20-20 16,0 0-1,-20 20 1,19-20 0,1 0-1,-10 0 1,9 0 0,1 0-1,-20-10 1,19 10-16,-19-20 15,20 20 1,-20-19 0,20 19-16,-20-20 15,19 0 1,-19 1 0,20 19-1,-20-20 1,0 1-1,19 19 1,-19-20-16,0 0 31,0-19 16,20 20-47,-20-1 16,0 10-1,0-29 17,0 19-32,0 10 15,-10 10 1,10-19-16,0-1 16,-19 20-1,19-19 1,-20 19-1,20-20 1,-20 20 0,20-20-1,-19 20 1,19-19 31,-20 19-32,1-20 17,-1 20 15,0-19-16,1 19 0,-1 9-15</inkml:trace>
  <inkml:trace contextRef="#ctx0" brushRef="#br1" timeOffset="167">7037-607 0,'29'0'110,"-9"0"-95,-10 0-15,29 0 16,-9 0-16,-1 0 0,0 0 15,-9 0 1,9 0-16,69 0 47,-68 0-47,-10 0 31,-1 0-15</inkml:trace>
  <inkml:trace contextRef="#ctx0" brushRef="#br1" timeOffset="168">7047 168 0,'19'0'94,"31"0"-63,-31 0-31,1 0 0,-1 0 16,11 0-16,-1 0 16,1 0-16,-1 0 15,-9 0-15,-1 0 16,1 0-16,-1 0 16,11 0-1,-10 0 1,-1 0 15</inkml:trace>
  <inkml:trace contextRef="#ctx0" brushRef="#br1" timeOffset="169">7478-430 0,'0'10'62,"0"9"-46,0 20-1,0-29-15,0 10 16,0-1-16,0 1 16,0 9-16,0 11 15,0-21-15,0-9 16,0 10-16,0-1 16,0 1-16,0 9 15,0-9 1,0 0 46,10-20-46</inkml:trace>
  <inkml:trace contextRef="#ctx0" brushRef="#br1" timeOffset="170">7626-607 0,'20'0'31,"-1"0"16,1 0 0,-1 0-32,1 0 1,-20-10-1,20 10-15,-1 0 16,1 0 0,0 0-1,-11 0 1,11 0 0,9-29 15,-19 29 0</inkml:trace>
  <inkml:trace contextRef="#ctx0" brushRef="#br1" timeOffset="171">7734-832 0,'-20'0'94,"1"0"-79,-1 0 1,0 0 15,20 10-15,-19-10-1,-1 0 17,20 19-32,-19-19 15,19 20 16,-20-20-31,20 10 16,-20-10 0,20 19-1,-19 1 17,19-1-1,-20-19-16,20 20-15,0 0 16,0-1 15,-19-19-31,19 20 16,0 9 0,0 1-1,0-11 1,0 1 15,9-20-31,-9 20 0,20-1 31,0-19 1,-20 20-32,19-20 31,-19 19-31,20-19 15,-1 0 1,-19 20 0,20-20-1,0 0 17,-1 0-17,-19 20 1,20-20-1,-1 0 1,1 0 0,0 0-1,-10 0 17,-10-10-32,19 10 15,1 0 16,-20-20-15,19 20 0,1 0-1,-20-19 1,20 19 0,-1-20 30,1 0-14,-1 20-1,-19-19-15,0-1 30,20 20-46,-20-19 16,0-1 15,0 0-15,0 10 15,0-9-15,0-1 15,0 1 0,-10 19 1,10-20-32,0 0 31,-19 20-16,19-19 17,-20-1-1,0 1 0,1-1 0,-1-9 1,1 9-17,-1 20 17,-9 0-17,-11 0 1,21 29-16</inkml:trace>
  <inkml:trace contextRef="#ctx0" brushRef="#br1" timeOffset="172">4380 295 0,'9'0'63,"11"0"-32,0 0-15,-1 0-1,89 0 32,-69 0-47,-19 0 16,0 0 0,-1-19-16,1 19 15,-1 0-15,11 0 16,-11 0-1,1 0 17</inkml:trace>
  <inkml:trace contextRef="#ctx0" brushRef="#br1" timeOffset="173">4321-656 0,'19'0'62,"11"0"-46,-1-10-1,-9 10-15,-1 0 16,1 0 0,0 0-16,-1 0 0,1-29 15,-1 29-15,1 0 16,0 0-16,-1 0 15,1 0-15,0 0 16,9 0 0,-9 0-1,-1 0 1,1 0 0</inkml:trace>
  <inkml:trace contextRef="#ctx0" brushRef="#br1" timeOffset="174">10840-124 0,'-20'0'16,"20"-19"-1,10 19 48,19 0-47,-9 0-16,0 0 15,-1 0-15,1 0 16,19 0-1,-19 0-15,-1 0 16,1 0-16,-1 0 16,1 0-16,0 0 15,9 0-15,10 0 32,-29 0-32,10 0 31,-1 0 31,-19 10-62</inkml:trace>
  <inkml:trace contextRef="#ctx0" brushRef="#br1" timeOffset="175">11379-330 0,'-20'0'78,"1"30"-78,19-1 16,-20 1 0,20-1-1,0 10 1,0-9 0,0-11-1,0 11 1,0-1-1,30-9 1,-30-1 0,9-19-16,-9 20 15,20-20 1,-20 20-16,20-20 16,-20 19-1,19-19 1,1 20-1,0-20 1,-1 0 15,1 0-15,-1 0 0,1 0 15,-20-10-16,20 10-15,-20-20 16,19 1 0,1-20 15,-1 19-15,-19 0 15,20 20-31,-20-19 15,0-11 1,20 30 0,-20-19-1,0-1-15,0 0 16,0 1 0,0-1-1,0 10 1,0-9 15,0-1-15,-10 20-1,10-19-15,0-1 16,-20 20 0,20-20-16,-19 20 15,19-19 1,-20 19-1,20-20 1,-20 20 0,1-19-1,-1 19 17,1 0-17,-11 0 16,1 0-31,9 9 32,-29 31-17,29-21-15,1-19 0</inkml:trace>
  <inkml:trace contextRef="#ctx0" brushRef="#br1" timeOffset="176">10418-457 0,'-10'0'187,"-9"0"-171,-1 0-1,0 0 1,1 0 0,-1 0-1,1 0 1,-1 20 15,0-1-15,20 1-1,-19-20 1,19 19-16,-20 1 16,20 9-1,-19 11 1,19-11 0,0 0-1,0 1 1,0-1-1,0 11 1,0-31 0,0 11-1,0 19 1,0-9 0,0-11-1,0 1 1,0-1-1,19-19 1,-19 10-16,20-10 16,-1 30-1,1-30 1,0 0 0,-1 0-1,1 0 1,-1 0-1,1 0 1,0 0 0,-1-20-1,1 20 1,-1-20 0,1 20-1,-20-19-15,20 19 16,-20-20-16,19 20 15,-19-10-15,20-19 16,0 0 0,-1-1-1,11 11 1,-30-1 0,19-10-1,-19 21-15,0-11 31,20 20-31,-20-39 16,0 29-16,0-29 16,0 19-1,0 1 1,0 9 15,0-10 0,-10 20-15,-10 0 31,1 0 0,-1 0-16,1 10-15,19 10-1,-20-20 1,20 19 0,0 1-1,-20-20 1,20 29-16,0 1 15,0-11 1,-19-19 0,19 20-16,0-1 15,0 1 1,0 0 0,0 9-1,0 1 1,0 9-1,0-20 1,0 21 0,0-11-1,0-9-15,0-1 16,0 1 0,10-20-1,-10 10 1,19 19-1,1-29 1,9 0 15,-9 0-15,9 0 0,-9 0-1,-1-20 1,11 1-16,-11-1 15,-19 1 1,20 19 0,-20-20-1,20 20-15</inkml:trace>
  <inkml:trace contextRef="#ctx0" brushRef="#br1" timeOffset="177">11340-467 0,'19'0'63,"21"0"-48,-21 0 1,-19-20-16,30 20 16,-1 0-1,1 0-15,-1 0 16,10 0 0,-9 0-1,-11 0 1,1 0-1,9 0 17</inkml:trace>
  <inkml:trace contextRef="#ctx0" brushRef="#br1" timeOffset="178">12674-643 0,'19'9'16,"11"-9"-1,-1 0 1,-9 0 0,-1 0-16,1 0 15,9 0-15,-9 0 16,9 0-16,-9 0 15,9 0-15,-9 0 0,19 0 16,-9 0-16,-1 0 16,0 0-16,1 0 15,9 0-15,-10 0 16,1 0-16,-11 0 16,1 0-16,0 0 15</inkml:trace>
  <inkml:trace contextRef="#ctx0" brushRef="#br1" timeOffset="179">12723-771 0,'0'10'62,"0"10"-46,-20-20 0,20 19-16,-20-19 15,20 20-15,-19-20 16,19 19-16,-10-19 0,10 20 16,-20-20-1,20 20-15,-19-20 16,19 19-16,9-19 172,11 20-172,10-20 15,-30 19 1,19-19-16,1 20 16,-1-20-1,-19 20 1,20-20-16,0 0 31,-20 19-15</inkml:trace>
  <inkml:trace contextRef="#ctx0" brushRef="#br1" timeOffset="180">13223-751 0,'0'10'31,"0"-1"-15,9-9 0,-9 20-16,20-20 15,-20 20-15,30-20 16,-1 29-1,-9-29-15,-1 0 16,1 0-16,-1 0 16,11 0-1,-118 59 110,68-59-125,20 29 0,-29-29 16,29 20-16,-20-20 16,20 19-16,-20-19 15,20 20 1</inkml:trace>
  <inkml:trace contextRef="#ctx0" brushRef="#br1" timeOffset="181">10281 298 0,'10'0'109,"9"0"-109,1 0 16,-1 0-16,11 0 15,-11 0-15,1 0 16,0 0-16,-1-20 16,1 20-16,0 0 15,-1 0-15,1 0 16,-1 0-16,-9 0 15,10 0 1,-1 0 15</inkml:trace>
  <inkml:trace contextRef="#ctx0" brushRef="#br1" timeOffset="182">9320-330 0,'-20'0'16,"1"0"46,-1 0-46,0 0-1,1 10 1,-1-10 0,20 39-1,-20-39-15,20 10 0,-19 20 31,19-1-31,-20-29 16,20 20 0,0 9-16,0-9 15,0 9 1,0 1 0,0-1-1,10 10 1,-10-19-1,20-20-15,-20 19 16,19-19 0,-19 30-16,20-30 0,-20 19 15,20-19 1,-20 20 0,19-20-16,1 0 31,-20 20-16,19-20-15,1 0 32,0 0-17,-1-20 17,1 0-17,-1 1 1,-19-1-1,20 20 1,-20-19 0,20 19-1,-20-20-15,19 0 32,-19 1-17,0-1 16,20-88 79,-20 89-95,0-1 1,-10 20 0,10-20-1,0 1 1,-20-1 15,20 1 0,-19 19-15,19-20 0,-20 20-1,20-20 1,-19 20 0,19-19-1,-20 19 1,0 0-1,-9 0 1,9 19 0,1 1-16,-20 0 0</inkml:trace>
  <inkml:trace contextRef="#ctx0" brushRef="#br1" timeOffset="183">9173-437 0,'19'0'94,"21"0"-79,-21 0 1,1 0-16,-1 0 16,1 0-16,0 0 0,-1 0 15,1 0-15,-1 0 16,11 0 0,-1 0-1,-9 0 1</inkml:trace>
  <inkml:trace contextRef="#ctx0" brushRef="#br1" timeOffset="184">11350 229 0,'9'0'109,"21"0"-93,9 0 0,-19 0-16,-1 0 15,-9 0-15,10 0 16,9-19-16,-19 19 15,49 0 17,-49 0-17,9 0 32</inkml:trace>
  <inkml:trace contextRef="#ctx0" brushRef="#br1" timeOffset="185">11820-594 0,'-19'29'110,"19"-9"-95,0-1 1,0 1-1,0-1 1,0-9 0,0 10-1,0 0 1,10-1 0,9 11-1,1-11 16,-1-19-15,-19 20 0,20-20-1,0 0 1,-1 0 0,1 0 15,-1 0-16,1 0 1,0 0 15,-20-10-15,19 10 0,-19-20 30,20 1-14,-20-1-1,10 20-15,-10-19-1,0-1 1,0 0-1,0 1 32,0-1-15,0 0-17,0 1 16,0 9 1,-30-19-1,11 29-15,19-10-1,-10 10 1,-10 0-1,1 0 17,-1 0-32,0 0 15,1 0 1,-1 0 0</inkml:trace>
  <inkml:trace contextRef="#ctx0" brushRef="#br1" timeOffset="186">11860-467 0,'9'0'63,"11"0"-48,0 0 1,-1 0 0,1 0-1,-1 0 1,1 0 0,-20-10-1,20 10 16</inkml:trace>
  <inkml:trace contextRef="#ctx0" brushRef="#br1" timeOffset="187">11781-330 0,'0'20'62,"0"19"-46,0-9 0,0-1-1,20-9-15,-20-1 16,0 1-16,0 0 0,0-1 16,0 11-1,0-1-15,0-9 0,0 9 16,0-9-16,19 87 156,-19-126-140</inkml:trace>
  <inkml:trace contextRef="#ctx0" brushRef="#br1" timeOffset="188">9653-202 0,'-19'0'15,"28"0"79,11 0-78,9 0-1,-9 0-15,29 0 16,-20 0-1,-9 0 1,9 0-16,1 0 16,-10 0-1,-1 0 1,1 0 0,-1 0-1,1 0 16,0 0 1</inkml:trace>
  <inkml:trace contextRef="#ctx0" brushRef="#br1" timeOffset="189">9673-65 0,'10'0'47,"19"0"-32,0 0 1,-9 0-16,9 0 15,1 0 1,-11 0 0,1 0-1,10 0 1,-11 0 0,1 0-16,-1 0 15,11 0 1,9 0 46</inkml:trace>
  <inkml:trace contextRef="#ctx0" brushRef="#br1" timeOffset="190">9163 239 0,'-20'0'0,"30"0"110,19 0-110,11 0 15,-21 0 1,-9 0 0,10 0-16,-1 0 0,1 0 15,0 0 1,-1 0-16,1 0 0,-1 0 16,1 0-1,0 0-15,-1 0 16,1 0-1,-20-10-15,19 10 16</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52:48.463"/>
    </inkml:context>
    <inkml:brush xml:id="br0">
      <inkml:brushProperty name="width" value="0.05292" units="cm"/>
      <inkml:brushProperty name="height" value="0.05292" units="cm"/>
      <inkml:brushProperty name="fitToCurve" value="1"/>
    </inkml:brush>
  </inkml:definitions>
  <inkml:trace contextRef="#ctx0" brushRef="#br0">58 1382 0,'10'0'79,"-10"-9"-64,20-21 1,-1-9-1,-19 10 1,20 29 0,-20-30-16,0 1 15,20 29 1,-20-20-16,0-19 16,0 9-1,0 40 95,0 10-95,-10-1 1,10 11-1,0 9 1,0-9 0,10-11-16,9 1 15,1-1 1,-1-19 0,1 20-1,0-20 1,-1 0-1,1-10 1,0 10 0,-20-29-1,19 9 1,-19 1 0,0-1-16,0 0 15,0 1 1,0-1-1,0-9 1,-10 29 0,10-20-16,-19 0 15,-1 20 1,20-19 0,-19 19-16,-1 0 15,0 0 1,-9 0-1,9 0 1,1 10 0,19 19-1,-20 10 1,20-19-16,0 19 16,0-19-1,20-20-15,-20 29 16</inkml:trace>
  <inkml:trace contextRef="#ctx0" brushRef="#br0" timeOffset="691.098">333 1255 0,'0'10'78,"10"-10"-62,-10 10-16,0 9 15,19-19 1,-19 20-16,0-1 16,20-19-1,-20 20 1,20-20-1,-1 0 1,1 0 0,-20-20-16</inkml:trace>
  <inkml:trace contextRef="#ctx0" brushRef="#br0" timeOffset="1816.9626">559 1098 0,'0'-10'125,"-10"10"-93,-10 0-17,1 0 17,19 20-32,-20 19 15,20-19-15,0-1 16,0 1-16,0-10 15,0 39 1,0-20 0,0-9-1,0-1 1,20-19 0,9 20-1,-19-20 1,29 0-1,-19 0 1,-1 0 0,-19-20-16,10 20 15,-10-19-15,20 19 16,-20-20 0,19 1-16,-19-1 15,0 0 1,0 1-1,0-1 17,0 30 46,0 9-63,0 1 1,0 0 0,0-1-1,30 1 1,-1 0 0,-9-20-1,-1 0 16,1 0-15,-20-10 0,20 10-16,-20-30 15</inkml:trace>
  <inkml:trace contextRef="#ctx0" brushRef="#br0" timeOffset="2026.2882">676 971 0,'10'0'46</inkml:trace>
  <inkml:trace contextRef="#ctx0" brushRef="#br0" timeOffset="3220.5675">912 1186 0,'0'10'31,"0"10"0,0-1-15,0 11 0,0-11-1,0 1 1,0 0 0,0-1-16,19-19 15,-19 20 1,20-20-16,-1 0 15,1 0 1,0 0 0,9 0-1,-9 0 1,-20-10 0,19 10-16,-19-20 15,20 20-15,-20-29 16,20 29-1,-20-20-15,0 1 16,19 19 15,-19-20-31,0-9 16,0 9 0,0 0-1,-10 20 1,10-19-16,-19-1 15,-1 20 1,20-19 0,-19 19-16,-1 0 15,-10 0 1,1 0 0,-10 9-1,19-9 1,20 20-16,-19-20 15,19 20 1,0-1 0,0 1-1,0 9 1,0 11 0</inkml:trace>
  <inkml:trace contextRef="#ctx0" brushRef="#br0" timeOffset="3892.9811">1137 951 0,'-10'0'31,"10"20"16,0 29-31,0-30-16,0 1 15,10 9-15,-10 1 16,0 19-16,0-10 16,0-10-16,0 11 15,0-11-15,0-9 16,0-1-16,0 1 0,0-1 16,0-9-1,20-10-15</inkml:trace>
  <inkml:trace contextRef="#ctx0" brushRef="#br0" timeOffset="5065.1146">1265 1206 0,'-20'0'31,"10"0"16,10 19-16,-19-19-31,19 20 16,0 0-1,0-1 1,0 1-1,9-20-15,11 20 16,0-20 0,-20 19-1,9-19-15,11 0 16,0 0 0,-1 0-1,1 0 1,0 0-1,-1 0 1,-19-10 15,20 10-31,-20-19 16,19 19 0,-19-20-1,0 1 1,20 19-1,-20-20 1,0 10 0,0-10-1,0 1 1,0-11 15,0 11-15,-10 19-1,-9-30 1,-1 30 0,20-9-1,-20 9-15,-58 0 63,58 0-48,20 19-15,-19 1 16,19-1 0</inkml:trace>
  <inkml:trace contextRef="#ctx0" brushRef="#br0" timeOffset="7076.2662">68 1765 0,'10'0'78,"-10"-20"-62,10 20-16,-10-19 15,39 19-15,-39-20 0,20 20 16,-20-29 0,19 29-16,-19-20 0,20 0 15,-20 1 1,0-1 15,0 1-15,0-1-1,0 0 1,-10 20 15,10-19-31,-20 19 16,-58 0 46,78 10-62,-20-10 16,20 19 0,0 1-1,0-1 1,0 11 0,0 9-1,10-10-15,-10-9 16,20 0-16,-20-1 15,29 1-15,-29-1 16,30 1-16,-30 0 0,19-1 16,-19 1-1,20 9-15,-20 1 16,0 9 0,0-10-1,0 1 1,0-1-1,0-9 1,0 0 0,-10-20-1,10 19-15,-10-19 16,10 20-16,-19-20 31,-1 0-15,0 0-1,1 0 1,19-10 0,0-10-1,0 1 1,0-11 0,59-87 30,-59 87-30,29 30 0,-29-29-16,39 29 0,-39-20 15,30 20 1</inkml:trace>
  <inkml:trace contextRef="#ctx0" brushRef="#br0" timeOffset="9975.0315">755 1539 0,'0'10'62,"0"20"-46,0 9-16,0-20 16,0 1-16,0 9 15,0-9-15,0 0 16,0-1-16,0 1 16,0-1-16,0 1 15,0 10 1,0-11-1,0 1 1,9-1 0,-9 1 15,20-20-31,0 0 31,-1 0-15,-9 0-1,-10-10 1,20 10 0,-20-29-1,19 29-15,-19-20 16,0 1 0,20 19-16</inkml:trace>
  <inkml:trace contextRef="#ctx0" brushRef="#br0" timeOffset="10590.0029">892 1834 0,'0'-20'16,"20"20"62,58-39-16,-58 19-46,-20 0 15,0 1-31,0-1 32,-10 20-1,-10 0-16,1 0 1,19 10 0,-30-10-1,30 20-15,-19-1 16,19 1 0,-20-20-1,20 19-15,0 11 16,0-10-1,0-1 1,0 1 0,10-20-1,-10 19-15,19-19 16,-19 10 0,10-10-16,10 0 15,-1 0 1,1 0-1,0 0 1,-1-19 0,11-1-1,-30 0 1,10 20-16</inkml:trace>
  <inkml:trace contextRef="#ctx0" brushRef="#br0" timeOffset="11156.1096">715 1569 0,'0'10'0,"30"-10"31,225 0 31,-226 0-62,-9 0 16</inkml:trace>
  <inkml:trace contextRef="#ctx0" brushRef="#br0" timeOffset="9120.2952">323 1735 0,'0'10'16,"-19"-10"-16,19 20 31,0 9-15,0-9-1,0 0 1,0-1 0,9 1-1,11-1 1,0-19 15,-20 20-15,19-20-16,11 0 15,-11 0 17,1 0-32,-1 0 31,-19-10-15,20 10-1,-20-19 1,20 19-16,-20-20 15,0 10 17,19 10-32,-19-19 15,-19-40 48,19 39-48,-10 20 1,10-20-16,-20 20 16,20-19-1,-19 19-15,-1 0 16,20-20 0,-20 20-1,1 0 1,-1 0 15,20 10-31,-19-10 16,19 20-16,-20-1 15,20 1 1,0-1 0,0 1-1,0 0 1,0-1-1,10 1 17,9-20-17,1 0 1,0 0 15,-1 0-15,-19-10-16,20 10 15,-20-29 1,19-1 0,-19 11-1,20-1 1,-20-39 15,0 30 32,0 9-48,0 30 63,20-10-62,-1 20 0,1-20-1,9 0 1,-29 19-16,20-19 16,0 0-16,-1 0 31,1 0 0,-20-10 32,-10 10-17,-10 0-30,20 10 0,-19-10-16,19 20 15,0 9 1,-20-29-16,20 30 16,0-11-1,0 1 1,10 0-1,10-1 1,19-19 0,-20 20-1,1-20 1,0 0-16,-1-10 31,1-10-31</inkml:trace>
</inkml:ink>
</file>

<file path=ppt/ink/ink2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1:54:41.788"/>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Property name="color" value="#FF0000"/>
      <inkml:brushProperty name="fitToCurve" value="1"/>
    </inkml:brush>
  </inkml:definitions>
  <inkml:trace contextRef="#ctx0" brushRef="#br0">17833 21 0,'10'0'78,"20"0"-47,-11 0-15,40 0 93</inkml:trace>
  <inkml:trace contextRef="#ctx0" brushRef="#br0" timeOffset="1">18177-705 0,'29'0'109,"-19"0"-93,9 0-16,1 0 15,0 0-15,-1 0 16,11 0-16,-11 0 16,1 0-16,0 0 15,9 0 1,-9 0 15</inkml:trace>
  <inkml:trace contextRef="#ctx0" brushRef="#br0" timeOffset="2">18216-567 0,'-20'0'62,"1"0"-15,19 10-47,0 9 16,-20-19-16,20 20 15,0-1 1,-20-19-16,20 20 16,0 9-1,0 1 1,0-1 0,0 1-1,0-11 1,0 30 15,49 30 47,-49-60-47,20-19-31,0 0 32,-20 20-32,19-20 15,1 0 17,0 0-17,-1 0 1,1 0-1,-1 0 17,-19-10-17,20 10-15,-20-19 16,10 19 0,-10-20-1,0 0 16,19 20-31,-19-19 16,0-1 0,20 20-1,-20-19-15,0 9 32,0-10-17,0 1 16,20 19-15,-20-20-16,0 0 31,0 1-15,0-1 15,0 0-15,0 1 15,0-1 0,0 1 1,-10 19-17,10-20 1,-20 20 15,20-10-31,-19 10 31,19-19-31,-10 19 32,-10 0-1,20-20-16,-19 20 1,-1 0 15,0 0 1,1 0-1,-1 10 0,20 9-15</inkml:trace>
  <inkml:trace contextRef="#ctx0" brushRef="#br0" timeOffset="3">18589-361 0,'19'0'62,"11"0"-46,-1 0-1,-9 0 1,-1 0-16,1 0 16,-1 0-16,1 0 15,0 0-15,-1 0 16,1 0-16,0 0 16,-1 0-16,-9 0 15,29 0 1,-19 0-1,-1 0 1,-9 0 15</inkml:trace>
  <inkml:trace contextRef="#ctx0" brushRef="#br0" timeOffset="4">18000-508 0,'0'9'94,"0"11"-79,0 9 1,0 11 0,0-21-16,0 1 15,0 0-15,0 9 16,10 10-16,-10-9 16,0-11-16,0 1 15,0-1-15,0 1 16,20-20 31</inkml:trace>
  <inkml:trace contextRef="#ctx0" brushRef="#br0" timeOffset="5">18128-8 0,'-20'0'16,"20"10"-1,10-10 64,29 0-64,-29 0-15,9 0 16,109 0 15,39-10 63,-148 10-79</inkml:trace>
  <inkml:trace contextRef="#ctx0" brushRef="#br0" timeOffset="6">17902-116 0,'-20'0'16,"1"0"30,-1 0-14,1 0-1,-1 10 0,20 9 0,-20-19-15,20 20 0,-19 0 15,19-1 16,-20-19-16,20 20-31,0-1 31,0 1 1,0 0-1,0-1-16,0-9 1,10-10 15,-10 20-31,20 9 16,-1-9 15,1-20 0,-20 19-15,19-19-16,1 0 31,0 0-15,-1 0 15,1 0-15,-1 0-1,1 0 17,-10 0-1,19-19-15,-9 19 15,29-69 109,-49 49-108,0 1-1,0-1 0,0 1 0,0-1-15,0 0 31,-10 20-31,10-19-1,-19 19 1,19-20-1,-10 20 1,10-19 0,-20 19 15,20-10 0,-39 10 32,0 0-16,19 0-32</inkml:trace>
  <inkml:trace contextRef="#ctx0" brushRef="#br0" timeOffset="7">19138-47 0,'19'0'140,"1"0"-108,0 0-17,-1 0 1,1 0-1,-1 0 17,-9 0-17,-10-20-15,20 20 16,-1 0 0,1 0 15,0 0-16,-1 0 1,1 0 15,-20-10-15,20 10 0,-1 0 15,1 0 0,-1 0 0,1 0 16,-10 0 0,9 0-16,1 0 16,0 0 0,-1 0 0</inkml:trace>
  <inkml:trace contextRef="#ctx0" brushRef="#br0" timeOffset="8">19785-469 0,'10'0'78,"9"0"-63,21 0 1,48 0 31,20 0 0,-89 0-32,1 0-15,0 0 32</inkml:trace>
  <inkml:trace contextRef="#ctx0" brushRef="#br0" timeOffset="9">19814-322 0,'10'0'78,"10"0"-47,-1 0-15,11 0 0,-1 0-1,1 0 1,-1 0-1,10 0 1,-9 0-16,-1 0 31,-9 0-31,-1 0 16,1 0 0,19 0 124</inkml:trace>
  <inkml:trace contextRef="#ctx0" brushRef="#br0" timeOffset="10">20452-557 0,'-20'0'63,"1"0"-32,-1 9 0,20 11-15,-20 0-1,20-1 1,0 1 0,-19-20-16,19 29 0,0 11 15,0-11 1,0-9 0,0-1-1,0-9 1,0 10-1,10 9 1,19-9 15,-9-1-15,-1-19 0,-19 20-1,20-20 1,-1 0-1,-9 0 17,10 0-17,0 0 1,-1 0 0,1 0-1,-1 0 1,-19-10-16,20 10 15,0-20 1,-1 1 0,-19-1-1,20 20 1,-1-157 140,-28 138-140,9-1-1,-20 20 1,20-20 0,-20 20 15,20-19-31,-19 19 31,19-20-15,-20 20 15,20-10-15,-19 10-1,-1 0 1,0 0 15,1-29-15,-1 29 15,10 0-15,-9 0-1,19 10 1,-20-10-16,20 39 16,-49-29-1</inkml:trace>
  <inkml:trace contextRef="#ctx0" brushRef="#br0" timeOffset="11">20334-695 0,'20'0'141,"19"0"-125,-39-19-1,20 19-15,9 0 16,0 0-1,1 0 1,-1 0 0,11 0-1,-11 0 1,-9 0 0,-1 0-1,-9 0 1,10 0-1,-20-20 17,19 20-17</inkml:trace>
  <inkml:trace contextRef="#ctx0" brushRef="#br0" timeOffset="12">20364-57 0,'9'0'78,"11"0"-46,0 0-17,9 0-15,10 0 31,-19 0-31,9 0 16,1 0 0,-1 0-1,1 0 1,9 0 0,-10-20-1,-9 20 1,-1 0-1,1 0 17</inkml:trace>
  <inkml:trace contextRef="#ctx0" brushRef="#br0" timeOffset="13">16901-871 0,'-19'0'15,"29"0"48,9 0-48,1 0-15,-1 0 16,1 0-16,9 0 16,1 0-16,-1 0 15,1 0-15,-11 0 16,30 0 0,-9 0-16,-11 0 15,167-10 63,-166 10-62,-11 0 0,1 0-1</inkml:trace>
  <inkml:trace contextRef="#ctx0" brushRef="#br0" timeOffset="14">16980-979 0,'-10'0'110,"-10"20"-95,-19 9 1,10 0 0,29-9-1,-30-20-15,30 39 16,-39-39-16,39 20 16,-19-20-16,28 0 109,11 0-78,0 0-15,-20 10-1,19-10 1,1 29-16,-1-29 31,1 20-31,0-20 32,-1 19-17,1-19 1,-20 20 15,19-20-31</inkml:trace>
  <inkml:trace contextRef="#ctx0" brushRef="#br0" timeOffset="15">17411-989 0,'0'10'16,"10"10"15,10-20-15,-20 19-16,19-19 0,1 0 15,19 20 1,-19-20-16,19 0 16,-29 0-1,9 0 32,-28 0 16,9 19-63,-10-19 0,-20 30 15,1 9 1,-10-10 0,19-9-1,20 0 16,-19-20 1</inkml:trace>
  <inkml:trace contextRef="#ctx0" brushRef="#br1" timeOffset="16">10173 422 0,'10'0'110,"10"0"-95,-1 0 1,1 0-1,-1 0 1,1-20 0,0 20-1,-1 0 1,1 0 0,0 10 15,-1-10-16,-19 20-15,20-20 16,-20 19 0,19-19-16,1 20 31,-20 0-15,0-11-1,0 11 16,0 19-15,0-19 0,-10-1-1,-9 1 1,-1-20 15,-9 20-31,19-20 16,-20 19-1,11-19 1,9 0 0,10 20-1,-20-20 1,1 0 0,-1 0 15,30-10 188,9 10-204,1 0 1,-20-20-16,20 20 15,-1 0 1,1 0 15,-10 0-15,9 0 0,1 0 15,-20 10-16,20-10-15,-1 0 16,-19 20 0,20-20-1,-20 20 17,19-1-17,-19 11 16,0-1-15,0-9 0,0-1 15,0 1-15,-9-20-1,9 19 1,-20 1 15,0-20-15,20 20-1,-19-20-15,-1 0 16,1 0 0,9 0-1,-10 0 16,0 0-15,20 19-16,-19-19 0,-1 0 16,1 0-1,-1 0 1,0 0 0,1 0-1,19-10 1,-20 10-1</inkml:trace>
  <inkml:trace contextRef="#ctx0" brushRef="#br1" timeOffset="17">10909 471 0,'0'10'78,"0"19"-62,0-9-16,0-1 15,0 1-15,0-10 16,0 29-16,0 20 15,0-30 1,0 11-16,19-21 16,-19 1-1,0-1-15,0 11 16,0-11 0,20-19-1,-20-9 63</inkml:trace>
  <inkml:trace contextRef="#ctx0" brushRef="#br1" timeOffset="18">10879 500 0,'10'-19'62,"39"19"-46,-29 0-16,-1-20 15,1 20-15,0 0 16,-1-29-16,1 29 16,9 0-1,-9 0 1</inkml:trace>
  <inkml:trace contextRef="#ctx0" brushRef="#br1" timeOffset="19">10889 687 0,'10'0'32,"19"0"-17,-9 0 1,0-10-16,-1 10 15,1 0-15,-1-20 0,1 20 16,9 0 0,-9 0-1,0 0 1</inkml:trace>
  <inkml:trace contextRef="#ctx0" brushRef="#br1" timeOffset="20">11321 451 0,'-20'20'188,"20"-10"-157,0 29-15,0-19-1,0-11 16,0 11-15,0 0 0,0-1-1,0 11 17,0-11-17,0 1 1,0 0-1,0-1 1,0 1 15,10-20-15,-10 19 0,0 1-1,19 0 16,-19-1 1,20-19-17,0 0 32,-1 0-31,1 0 15,-1 0 0,-19-10-15,20 10 0,-20-19-1,20 19-15,-20-20 16,19 1 15,-19-1-15,0 0-1,20 20 1,-20-19 0,0-1-1,0 0 1,0 11-1,0-11 1,0 0 0,0 1-1,0-1 1,0-9 15,0 9-15,-10 20-1,10-19-15,0-1 32,-19 20-32,19-20 15,-20 20 1,20-19 0,-20 19-1,20-20 16,-19 20-31,-1 0 32,20-20-32,-20 20 31,11 0-15,-11 0 15,20 10-16,-29 30 1,29-1 0,0-20-1,0 1-15</inkml:trace>
  <inkml:trace contextRef="#ctx0" brushRef="#br1" timeOffset="21">11664 451 0,'0'10'94,"0"10"-78,0-1-16,0 1 15,0 9-15,0 1 16,0-1-16,10-9 0,-10 19 15,0-29-15,0 10 16,0-1-16,29 20 16,-29-19 15</inkml:trace>
  <inkml:trace contextRef="#ctx0" brushRef="#br1" timeOffset="22">11654 491 0,'0'-20'0,"0"0"16,0 1 15,0-1 1,0 0-1,10 1-16,9 19 1,1 0 15,-10 0-15,9 0 0,1 0-1,0 0 1,-1 10-16,1-10 15,-20 39 1,0-29 0,20-10-16,-20 39 15,0-19 1,0-1 0,-10-19-16,10 10 15,-20 19 1,1-9-1,-1 0 1,-10-20 0,30 19-16,-19-19 15,-1 0 1,20-10 15,10-9 63,10 19-78,-1 0-1,1 0-15,-20 10 16,108 156 140</inkml:trace>
  <inkml:trace contextRef="#ctx0" brushRef="#br1" timeOffset="23">11938 402 0,'0'10'62,"0"29"-46,0-19-16,10 0 15,-10-1-15,0 20 16,0-9-16,0-1 16,20 1-16,-20 9 15,0-29-15,0 9 16,0 1-16,0 0 15,19-20 17,-19-10-1</inkml:trace>
  <inkml:trace contextRef="#ctx0" brushRef="#br1" timeOffset="24">11938 432 0,'10'10'93,"-10"9"-77,20-19 0,-20 30-16,29-11 15,-29 1 1,10-20 0,20 19-1,-21-19 1,109-166 156,-118 175-63,0 11-93,0 19-1,0-9 1,0-11 0,0 1-16,0-10 15,0 9-15,0 1 16,0 0-16,29-1 0,-29 1 15,0 19-15,0-29 16,10-10-16,-10 49 16,0-20-1,0-9 1,20-20 62</inkml:trace>
  <inkml:trace contextRef="#ctx0" brushRef="#br1" timeOffset="25">12350 412 0,'0'30'110,"0"-11"-110,0-9 15,0 10-15,0-1 16,0 1-16,0 9 16,0 10-16,0-9 15,0-1-15,0-9 0,0 0 16,10 9 0,-10-9-1,0-1 1,0 1 78,20-20-79,225 0 204</inkml:trace>
  <inkml:trace contextRef="#ctx0" brushRef="#br1" timeOffset="26">12350 402 0,'10'0'16,"0"0"0,29 0-1,-19 0 1,-10 0-16,9 0 16,11-19-16,-21 19 15,11 0-15,19 0 16,-19 0-1</inkml:trace>
  <inkml:trace contextRef="#ctx0" brushRef="#br1" timeOffset="27">12380 579 0,'10'0'78,"9"0"-62,11-20-1,-11 20-15,1 0 16,9 0 0,-9 0-1,-1 0 17</inkml:trace>
  <inkml:trace contextRef="#ctx0" brushRef="#br1" timeOffset="28">13105 442 0,'0'19'109,"0"30"-93,0-29 0,20-1-16,-20 1 15,0 9-15,0 1 16,0-1-16,0 1 16,0 9-16,0-10 15,0-9-15,0 0 0,0 9 16,20-29 109,-11 0-94,11 0-15,0 0-1,-20-10-15,19 10 16,1 0 0,9 0-1,11 0 1,-31 0-16,11 0 31,0 0-15</inkml:trace>
  <inkml:trace contextRef="#ctx0" brushRef="#br1" timeOffset="29">13449 451 0,'0'10'62,"0"10"-62,0-1 16,59 266 109</inkml:trace>
  <inkml:trace contextRef="#ctx0" brushRef="#br1" timeOffset="30">13635 412 0,'0'10'62,"0"39"-46,0-29-1,0 29-15,0-20 16,20 40 0,-20-40-1,0-9-15,0-1 16,0 11-16,19-30 31,-19 19-31</inkml:trace>
  <inkml:trace contextRef="#ctx0" brushRef="#br1" timeOffset="31">13645 422 0,'0'29'47,"10"1"-31,-10-11-1,19 11 1,1 9-1,9-19 1,-19-20 0,-10 19-16,20-19 15,-1 0 1,1 0 0,9 0-1,1-29 1,29-148 171,-59 197-124,0 19-48,0-29-15,0 10 16,0-1-16,0 1 16,0-1-16,0 1 15,0 0-15,0-1 16,0 1-16,0-1 16,0 1-16,0 0 15,0-1-15,0-9 16,0 29-16,19-39 15,-19 20-15,0-30 79</inkml:trace>
  <inkml:trace contextRef="#ctx0" brushRef="#br1" timeOffset="32">14076 422 0,'0'20'78,"0"-1"-62,0 1-16,0-1 16,0 1-16,0 0 0,0 9 15,20 0 1,-20 11-16,0-11 0,0-9 15,0-1-15,0 11 16,20-30 15</inkml:trace>
  <inkml:trace contextRef="#ctx0" brushRef="#br1" timeOffset="33">14194 412 0,'10'0'94,"19"0"-78,10 0-1,-19 0 1,0 0-16,-1 0 15,1 0-15,9 0 16,-9 0-16,0-20 0,-1 20 31</inkml:trace>
  <inkml:trace contextRef="#ctx0" brushRef="#br1" timeOffset="34">14312 402 0,'0'10'47,"0"10"-47,0-1 15,0 1-15,19 0 16,-19 9-16,0-9 15,0 9-15,0 0 16,0-9-16,30 9 16,-30-9-16,0 0 15,0 19 1</inkml:trace>
  <inkml:trace contextRef="#ctx0" brushRef="#br1" timeOffset="35">14577 471 0,'0'20'15,"9"-20"17,-9 19-32,0 1 31,0-1-15,0 1 15,0-10-16,0 9 1,0 1 0,0 0-1,0-1 1,0 1 15,0 0 16,0-1 109,20-19-31,0 0-93,-1 0-17,1 0 1,9 0-16,1-10 15,9 10 1,-20 0 0,-19-19-1,10 19-15,10 0 32,-1 0 14</inkml:trace>
  <inkml:trace contextRef="#ctx0" brushRef="#br1" timeOffset="36">14577 412 0,'9'0'63,"-9"-20"-48,30 20-15,-1 0 16,1 0 0,-30-9-1,39 9-15,-20 0 16</inkml:trace>
  <inkml:trace contextRef="#ctx0" brushRef="#br1" timeOffset="37">14616 530 0,'117'0'172</inkml:trace>
  <inkml:trace contextRef="#ctx0" brushRef="#br1" timeOffset="38">15390 432 0,'0'19'78,"0"1"-78,20 0 16,-20 19-16,0-10 15,0 1-15,0-1 16,0 0-16,0-9 15,0 0 1,0-30 47</inkml:trace>
  <inkml:trace contextRef="#ctx0" brushRef="#br1" timeOffset="39">15381 402 0,'19'-19'62,"-9"19"-46,10 0-1,-1 0 1,1 0 0,9 0-1,-29 9 1,20-9-16,0 20 15,19 0-15,-20-1 16,1 1 0,-20 0-1,20-1 1,-20 1 0,0-1-1,0 21 1,0-31-1,0 11 1,-10 0 0,10-1-1,-30-19 1,30 20-16,-19-20 0,19 20 16,-30-20-16,1 0 15,29 19 1,-108 1 109</inkml:trace>
  <inkml:trace contextRef="#ctx0" brushRef="#br1" timeOffset="40">15734 353 0,'29'98'109,"-29"-78"-109,0 0 16,0 38-1,0-28-15,20-11 16,-20 1-16,0 0 16,0-1-1,19-19 16</inkml:trace>
  <inkml:trace contextRef="#ctx0" brushRef="#br1" timeOffset="41">16440 392 0,'0'20'31,"0"0"-15,0-1-16,0 1 16,0 0-16,0-11 15,0 31-15,10-11 16,-10-9-16,0-1 15,0 1-15,0-1 16,0 11 0,0-10-1,19-20 32</inkml:trace>
  <inkml:trace contextRef="#ctx0" brushRef="#br1" timeOffset="42">16440 383 0,'0'-20'47,"10"20"-16,-10-20-31,19 20 16,1 0-1,-20-19-15,19 19 16,1 0 0,0 0-16,-1 0 15,1 0 1,-20 10 0,20-10-16,-1 29 15,-19-19 1,20-10-1,-20 19-15,0 21 16,0-11 0,0 1-1,0-11 1,-10-19 0,10 20-16,-20-20 15,20 19-15,-19-19 0,19 20 16,-30-20-16,-9 0 15,29 0 1,10-10 93,20 10-62,9 10-31,-19-10 0,-10 20-16,20-20 15,-20 19-15,19-19 16,79 98 109</inkml:trace>
  <inkml:trace contextRef="#ctx0" brushRef="#br1" timeOffset="43">16773 373 0,'20'0'78,"-20"29"-62,0 1-1,0-11-15,0 1 0,0 0 16,19 9-16,-19 0 16,0 1-16,0-11 15,0 1-15,0 0 16,20-1-1,-20 1 32</inkml:trace>
  <inkml:trace contextRef="#ctx0" brushRef="#br1" timeOffset="44">17097 363 0,'0'-20'78,"-20"20"-78,-97 118 188,126-88-173,11-30 1,0 0 0,-20 9-16,19-9 15,1 0 1,-1 0-1,1 0 1,0 0 0,-1 0-16,-19 20 15,10-20-15,-10 20 16,20-20 0,-20 39-1,19-39-15,-19 10 16,0 9-1,0 20 1,0-29 0,0 10-1,0 0 1,-9-20 15,9 19-31,-20-19 0,-9 0 31,-40 0-15,-29-10 62,78 10-78</inkml:trace>
  <inkml:trace contextRef="#ctx0" brushRef="#br1" timeOffset="45">17273 412 0,'-19'0'31,"19"10"-15,0 0-1,0 9 1,0 1 0,0 9-1,0 11 1,0-11 0,0 0-1,19-9 1,1 0-1,0-20 1,-20 19-16,19-19 31,-9 0-31,19 20 16,-9-20 15,-10 0-15,108-118 156,-118 89-172,0-1 31,0 11-15,0-1 15,0 1-16,-10 19-15,10-20 32,-20 0-17,1 1 1,19-1 15,-20 20-31,20-20 31,-20 20-15,1 0 15,19-19-15,-20 19 0,0 0-1,1 0 16,-40 98 32</inkml:trace>
  <inkml:trace contextRef="#ctx0" brushRef="#br1" timeOffset="46">17626 373 0,'0'10'78,"10"-10"-78,-10 29 16,0-9-16,0-1 15,0 1-15,0 0 16,20-1-16,-20 1 15,0-1-15,0 11 16,0-1-16,0-9 0,0 9 16,0-9 15,20-20-15</inkml:trace>
  <inkml:trace contextRef="#ctx0" brushRef="#br0" timeOffset="47">15430-342 0,'10'0'188,"10"0"-173,-10 0 1,9 0 0,1 0-1,-1 0 1,1 0 0,0 0 15,-1 0-16,1 0 17,-1 0-17,1 0 17,0 0-1,-1 0-16,1 0 17,0-19-1,-1 19-15,-9 0 15,10 0 0,-1 0 0,1 0 1,-1 0 30</inkml:trace>
  <inkml:trace contextRef="#ctx0" brushRef="#br0" timeOffset="48">15430-489 0,'20'0'78,"0"0"-62,-1 0-1,1 0 1,9 0 0,10 0-1,-19 0-15,-10 0 16,9 0-16,1 0 15,0 0-15,-1 0 16,11 0 0,-11 0-1,1 0 1,0 0 15,-1 0 0</inkml:trace>
  <inkml:trace contextRef="#ctx0" brushRef="#br0" timeOffset="49">16097-675 0,'-19'0'93,"19"10"-93,0 9 16,-20-19 0,20 20-16,-20 58 62,20-48-46,0-1-1,0 1 1,0-1 0,0-9-1,0-1 1,0 11-1,0-11 17,10-19-32,-10 20 15,10-20 1,-10 20 0,20-20-1,-20 19-15,19-19 31,-19 20-15,20-20-16,-1 19 31,1-19 1,0 0-17,-1 0 1,1 0-1,9 0 1,-29-9 15,20 9-31,-20-20 16,20 20 0,-20-20-16,19 1 31,-19-1-16,20 1 17,-20-1-17,0 0 1,0 11 0,19 9-16,-19-20 15,0 0 1,0 1 15,0-1-15,0 0-1,0 1 1,0-1 0,0 1 15,0-1-16,0 0 17,-9 20-32,9-19 15,-20-1 1,20 1 15,-20 19-31,20-20 31,-19 20-31,19-10 32,-20 10-32,10 0 31,10-20-15,-19 20-1,-1 0 16,0 0-31,-19 20 16,-10 10 0,20-11-1</inkml:trace>
  <inkml:trace contextRef="#ctx0" brushRef="#br0" timeOffset="50">16058-803 0,'-20'0'63,"30"0"-16,20 0-32,9 0 1,-10 0 0,-9 0-16,-1 0 15,1 0-15,0 0 16,-1 0-16,11 0 16,-1 0-1,-9 0 1,-1 0 15,1 0 16,-20 20 0</inkml:trace>
  <inkml:trace contextRef="#ctx0" brushRef="#br0" timeOffset="51">14254-479 0,'9'0'62,"11"0"-46,9 0 15,197-10 47,-187 10-62,-29 0 0,10 0-1,-1 0 1,1 0 15</inkml:trace>
  <inkml:trace contextRef="#ctx0" brushRef="#br0" timeOffset="52">14273-351 0,'-10'0'16,"10"19"-16,20-19 94,19 0-79,-29 0 1,-10-10-16,49 10 15,-29 0-15,-1 0 16,1 0-16,-1-19 16,1 19-16,0 0 15,-1 0-15,1 0 16,-10 0 0,9 0-1,1 0 1,39 0 109</inkml:trace>
  <inkml:trace contextRef="#ctx0" brushRef="#br0" timeOffset="53">13949-675 0,'-19'0'63,"19"10"-48,-20-10 1,20 19 0,-19-19-1,19 20-15,-20-20 16,20 20-16,-20-1 16,20 1-1,-19-20 1,19 19-16,0 1 15,-20 0 1,20-1 0,0 1-1,-19-1 1,19 1 0,0 0-1,0-1 1,0 1-1,0 0 1,0-11 0,0 11-1,19-20 1,-19 20 0,20-20-1,-20 19 1,19-19-1,1 0 1,-20 20 0,20-20-1,-1 0 1,1 0 15,-1 0-15,1 0 15,0 0-15,-1 0 15,-9 0 0,-10-10-15,20 10-1,-20-20-15,29 1 32,-29-1-17,10 20 1,-10-19 0,0-1-1,20 20 1,-20-20-1,0 11 1,0-11 0,0 0-1,0 1 17,0-1-17,0 0 16,0 1 1,0-1-17,0 1 17,0-1 14,-10 20-46,10-20 32,-10 20-1,10-19-31,-20 19 47,20-10-47,-19 10 31,19-20 0,-20 20-15,1 0 15,-1 0-15,-10 10-1</inkml:trace>
  <inkml:trace contextRef="#ctx0" brushRef="#br0" timeOffset="54">14989-646 0,'-10'0'110,"-9"0"-63,-1 0-32,20 10 1,-20 20-1,1-11 1,19 11 0,-20-30-16,20 29 0,0 0 15,-19-29 1,19 49-16,0-29 16,0 0-1,0-1 1,0-9-1,0 10 1,0-1 0,0 1-1,9 0 1,-9-1 0,20-19-1,-20 20 1,20-20-16,-20 19 15,19-19 1,1 0 0,-1 0 15,1 0-15,0 0-1,9 0 1,-29-9-16,29 9 15,-9-20 1,0 0 0,-1 1-1,-19-1-15,20 20 16,-20-29 0,20 29-16,-20-20 15,19 20-15,-19-19 16,20 19-16,-20-30 15,19-9 1,-19 19 0,20 20-16,-20-19 15,0-11 1,0 1-16,0-1 31,0 11-31,0-1 16,0 1 15,-10 19-15,-9 0 15,9 0-15,-10 0-1,1 0 16,19 9-31,-20 11 16,20 9 0,0-9-16,-29 0 15,29-1-15,0 1 16,0-1-16,0 1 16,0 29-1,0-19 1,0-1-1,0 0 1,0-9 0,0 0-1,0-1 1,0 1 0,0-1-1,9-19-15,-9 20 16,20-20-1,0 0 1,-1 0 0,11 0-1,-1 0 1,-29-29-16,39 29 16,-39-10-16,20 10 15,-20-20-15,19 20 16,-19-19-1</inkml:trace>
  <inkml:trace contextRef="#ctx0" brushRef="#br0" timeOffset="55">13871-773 0,'-20'0'32,"40"0"61,9 0-77,-9 0 0,0 0-16,19 0 15,-29 0-15,9 0 16,50 0 15,-30 0 16</inkml:trace>
  <inkml:trace contextRef="#ctx0" brushRef="#br0" timeOffset="56">13793-96 0,'9'0'110,"129"0"-48,-99 0-46,-10 0-1,-9-10 1,0 10 0,-1 0-1,1 0 32</inkml:trace>
  <inkml:trace contextRef="#ctx0" brushRef="#br0" timeOffset="57">16029-57 0,'9'0'78,"1"0"-62,10 0 0,9-30-1,1 30 1,-1 0-1,0 0 1,1 0 0,9 0-1,-29 0 1,10 0 0,-1 0-1,1 0 16,-20 10 32</inkml:trace>
  <inkml:trace contextRef="#ctx0" brushRef="#br0" timeOffset="58">14891-18 0,'10'-29'63,"19"29"-48,-9 0 17,9 0-32,1 0 15,-11 0-15,11 0 16,-11 0 0,21 0-1,-31 0-15,11 0 16,19 0-1,-9 0 1,-11 0 0,1 0 15</inkml:trace>
  <inkml:trace contextRef="#ctx0" brushRef="#br0" timeOffset="59">15107-1087 0,'0'-20'93,"0"30"126,0 10-203,0-1-1,0 1 1,0 9 0,0-9-1,0 0 1,0-1-1,0 1 1,0 0 0,0-1 15,0 1 0,0-10-15,0 9 15,0 1 0,0-1 1,0 1 14,0 0 1,0-1-15,0 1-1,10-30 156</inkml:trace>
  <inkml:trace contextRef="#ctx0" brushRef="#br1" timeOffset="60">17607 383 0,'29'19'47,"1"1"-16,9 9-31,128 109 125,-167-119-78</inkml:trace>
  <inkml:trace contextRef="#ctx0" brushRef="#br1" timeOffset="61">17872 353 0,'0'30'78,"0"-1"-63,0 1 1,0-11 0,0 1-16,0-1 15,0 1-15,0 0 16,0-11-16,0 11 15,0 0-15,0 19 16,19-39 0,-19 10-16</inkml:trace>
  <inkml:trace contextRef="#ctx0" brushRef="#br1" timeOffset="62">18058 402 0,'0'10'78,"0"20"-63,0-11-15,0 1 16,0-1-16,0 1 16,0 0-16,0-1 15,0 1-15,0-1 16,0 11 0,0-11-1,20-19-15,-20 20 0,0-10 31</inkml:trace>
  <inkml:trace contextRef="#ctx0" brushRef="#br1" timeOffset="63">18087 373 0,'0'-20'32,"10"1"-1,10 19-16,-20-20 1,19 20 0,1 0-1,0 0 17,-1 0-17,-9 0 1,-10 10-16,20-10 15,-20 29-15,29 10 16,-29-9 0,0-10-1,0-1-15,0 11 16,0-11 0,0 11-1,0-1-15,0-9 16,0-1-1,-20 11-15,20 9 16,0-29 15</inkml:trace>
  <inkml:trace contextRef="#ctx0" brushRef="#br1" timeOffset="64">18058 579 0,'10'0'16,"9"0"0,11 0-1,-11-20-15,1 20 16,0 0-16,-1 0 16,-19-19-16,30 19 15,-11 0 1</inkml:trace>
  <inkml:trace contextRef="#ctx0" brushRef="#br1" timeOffset="65">18431 402 0,'0'20'94,"0"0"-78,0-1-16,0 1 0,0-1 15,0 1-15,0 0 16,0-1-16,0 1 16,0-10-16,0 29 15,0-10 1,0-9-1,0-30 48</inkml:trace>
  <inkml:trace contextRef="#ctx0" brushRef="#br1" timeOffset="66">18431 343 0,'0'10'16,"9"10"0,11 9-1,19 20 1,-19-49 0,-20 40-16,29-40 15,-29 9-15,30-9 16,-30 20-16,29-20 15,-29 20-15,20-20 16,-20 19-16,19 1 16,-19-1-1,20-19 1,-20 20 15</inkml:trace>
  <inkml:trace contextRef="#ctx0" brushRef="#br1" timeOffset="67">18686 334 0,'0'9'31,"0"21"-15,0-11-1,0 1-15,0 10 16,0-11-16,0 11 16,0-11-16,0 1 0,0-1 15,0 1-15,0 0 16,0-1-16,0 1 15,0-1 1</inkml:trace>
  <inkml:trace contextRef="#ctx0" brushRef="#br1" timeOffset="68">18862 343 0,'0'-9'78,"10"9"-63,10 0 1,-1 0 0,11 0-16,9 0 15,-29 0 1,9 0 0,1 9 15,-20 11-16,0 0 1,0-11 0,-10 31-1,10-21 1,-20 1-16,20 0 16,-19-1-16,19 1 15,-20-1-15,20 1 0,-19-20 16,19 29-16,-20-29 15,20 30-15,-20-30 16,20 19-16,-19-19 16,19 20-1,19-20 79,21-10-78,-21 10-16,1 0 15,-10 0-15,9 0 16,1 0-16,-1 0 16,1 0-1,0 0 63</inkml:trace>
  <inkml:trace contextRef="#ctx0" brushRef="#br1" timeOffset="69">18901 471 0,'10'0'15,"20"0"1,-11 0 0,1 0-16,-1 0 15,1 0-15,9 0 16,-9 0-1</inkml:trace>
  <inkml:trace contextRef="#ctx0" brushRef="#br1" timeOffset="70">19215 667 0,'0'-20'110,"0"1"-79,0-1-16,0 1 1,0-1 0,0 0-1,0-9 1,0 0 0,0 9-1,0 0 1,0 1-1,0-1 1,0 0 0,0 1-1,20 19 1,-20-20 0,19 20-1,-19-19-15,20 19 31,0 0 1,-1 0-1,1 0-15,-1 0 15,1 9 0,-20 11-15,20-20-1,-20 39-15,0-29 32,0 29-32,0-9 15,19-30 1,-19 29-16,0 1 15,0 9 1,0-29 0,0 9-1,0 1 17,0-1 14,0 1 17</inkml:trace>
  <inkml:trace contextRef="#ctx0" brushRef="#br1" timeOffset="71">19245 549 0,'157'-9'156</inkml:trace>
</inkml:ink>
</file>

<file path=ppt/ink/ink2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1:59:53.132"/>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644AB4A3-E5B6-4F23-BBD4-04762BE34E15}" emma:medium="tactile" emma:mode="ink">
          <msink:context xmlns:msink="http://schemas.microsoft.com/ink/2010/main" type="writingRegion" rotatedBoundingBox="14270,11805 12477,13178 11944,12481 13737,11108"/>
        </emma:interpretation>
      </emma:emma>
    </inkml:annotationXML>
    <inkml:traceGroup>
      <inkml:annotationXML>
        <emma:emma xmlns:emma="http://www.w3.org/2003/04/emma" version="1.0">
          <emma:interpretation id="{04782EAF-05C1-44C2-AFDD-F1EC37C121DE}" emma:medium="tactile" emma:mode="ink">
            <msink:context xmlns:msink="http://schemas.microsoft.com/ink/2010/main" type="paragraph" rotatedBoundingBox="14270,11805 12477,13178 11944,12481 13737,11108" alignmentLevel="1"/>
          </emma:interpretation>
        </emma:emma>
      </inkml:annotationXML>
      <inkml:traceGroup>
        <inkml:annotationXML>
          <emma:emma xmlns:emma="http://www.w3.org/2003/04/emma" version="1.0">
            <emma:interpretation id="{D0C54898-C957-4C5C-8D29-023EE5B3F723}" emma:medium="tactile" emma:mode="ink">
              <msink:context xmlns:msink="http://schemas.microsoft.com/ink/2010/main" type="line" rotatedBoundingBox="14270,11805 12477,13178 11944,12481 13737,11108"/>
            </emma:interpretation>
          </emma:emma>
        </inkml:annotationXML>
        <inkml:traceGroup>
          <inkml:annotationXML>
            <emma:emma xmlns:emma="http://www.w3.org/2003/04/emma" version="1.0">
              <emma:interpretation id="{0D348872-F335-4DCB-B4B5-00261B359FFC}" emma:medium="tactile" emma:mode="ink">
                <msink:context xmlns:msink="http://schemas.microsoft.com/ink/2010/main" type="inkWord" rotatedBoundingBox="14270,11805 13693,12246 13214,11621 13791,11179"/>
              </emma:interpretation>
              <emma:one-of disjunction-type="recognition" id="oneOf0">
                <emma:interpretation id="interp0" emma:lang="" emma:confidence="1">
                  <emma:literal/>
                </emma:interpretation>
              </emma:one-of>
            </emma:emma>
          </inkml:annotationXML>
          <inkml:trace contextRef="#ctx0" brushRef="#br0">274-488 0,'0'9'63,"0"9"-47,0 8-1,0-8 1,-9 0-16,9-1 15,0 1-15,0 0 16,0 0-16,0 8 16,0 1-1,0 8 1,0-17 15,0-27 16</inkml:trace>
          <inkml:trace contextRef="#ctx0" brushRef="#br0" timeOffset="-588.8583">152-452 0,'0'8'31,"0"19"-16,0-9 1,0 8 0,0 1-1,0-9 1,0-1-16,0 1 16,0 0-16,0-1 15,0 1 1,0 0 15</inkml:trace>
          <inkml:trace contextRef="#ctx0" brushRef="#br0" timeOffset="1640.6643">152-860 0,'-19'0'15,"0"0"32,19 9-15,-9-9-17,9 18-15,0-1 16,-19-17-1,19 27-15,0 0 16,0-10 0,0 1-1,0 0 1,0-1 0,0 1-1,9 0 1,-9 0-1,19-18 1,0 17 0,0-17-1,-19 18-15,19-18 16,0 0 0,-10 0-1,95-9 95,-104-9-110,18 18 15,-18-17 1,19 17-16,-19-18 15,0 0 1,19 1 0,-19-1-16,0-9 31,0 10-15,0-1-1,0-9 1,0 10-1,-9 17 1,9-18 0,-19 0 15,0 18 0,19-18-31,-19 18 16,19-17-1,-9 17 1,9-18 0,-19 18-1,0 0 1,0 0 0,0 0-1,1 0 1,-11 9-1,-8 35 1,37-26-16,-19 0 16,19-1-16</inkml:trace>
          <inkml:trace contextRef="#ctx0" brushRef="#br0" timeOffset="2530.8537">-8-922 0,'0'9'63,"0"17"-48,0-8-15,0 0 16,0 0-16,0-1 0,0 10 16,0-9-16,0-1 15,0 1-15,0 0 16,0 0-16,0-1 16,0 1-16,0 0 15,0 8 1,0-8-1</inkml:trace>
          <inkml:trace contextRef="#ctx0" brushRef="#br0" timeOffset="3401.0677">482-895 0,'0'8'94,"0"19"-79,0-9 1,0 0-16,0-1 16,0 1-16,0 0 15,0-1-15,0 10 16,0 0-16,0-10 16,0 1-16,0 0 0,0 8 31,0-8 0,0-36 0</inkml:trace>
        </inkml:traceGroup>
        <inkml:traceGroup>
          <inkml:annotationXML>
            <emma:emma xmlns:emma="http://www.w3.org/2003/04/emma" version="1.0">
              <emma:interpretation id="{71B37468-D121-4F2E-8570-A9847C50C666}" emma:medium="tactile" emma:mode="ink">
                <msink:context xmlns:msink="http://schemas.microsoft.com/ink/2010/main" type="inkWord" rotatedBoundingBox="13178,12640 12477,13177 11944,12481 12645,11944"/>
              </emma:interpretation>
              <emma:one-of disjunction-type="recognition" id="oneOf1">
                <emma:interpretation id="interp1" emma:lang="" emma:confidence="1">
                  <emma:literal/>
                </emma:interpretation>
              </emma:one-of>
            </emma:emma>
          </inkml:annotationXML>
          <inkml:trace contextRef="#ctx0" brushRef="#br0" timeOffset="5621.1925">-668 212 0,'10'0'78,"9"0"-62,9 0 0,-9 0-16,28 0 15,-28 0 1,-1 0-16,1 0 15,0 0-15,-9 0 16,8 0-16,20 0 16,-19 0-1,-10 0 1,10 0 0,0 0 15</inkml:trace>
          <inkml:trace contextRef="#ctx0" brushRef="#br0" timeOffset="7589.0566">-1148-54 0,'0'9'47,"-10"-9"-32,10 18-15,0 0 16,-18 8-1,18 10 1,0-10 0,0 1-1,0-1 1,0-8 0,0 9 15,0 8-31,9-35 0,-9 9 15,0 9 1,19-18-16,-19 17 0,19 1 16,0 9 15,-1-27 0,-18 17-31,19-17 16,0 0 15,0 0-15,9-17-1,-9 17 1,-19-18-16,19 18 16,-19-18-16,19 18 15,-19-9-15,19-17 16,-19 8-1,18 0 1,-18 1 0,0-1-1,0 9 1,29-18 0,-29 1-1,0 8 1,0 0-1,0 1 1,0 8 0,0-9-1,-10 18 1,10-18-16,0 1 31,-66-63 79,47 80-95,19-9-15,-18 9 16,-1 0-1,9 0 1,-9 0 0,1 0-1,-1 0 17,19 18-32,-19-18 15,19 26-15,0-8 16,-19-18-16</inkml:trace>
          <inkml:trace contextRef="#ctx0" brushRef="#br0" timeOffset="4871.1308">-705 70 0,'18'0'78,"20"0"-63,-10 0 1,-9 0-16,9 0 16,-9 0-1,0 0-15,0 0 16,0 0-16,0 18 15,0-18-15,9 0 16,0 0 0,-9 0-1,0 18 17</inkml:trace>
          <inkml:trace contextRef="#ctx0" brushRef="#br0" timeOffset="8397.6273">-1158-195 0,'10'0'94,"-10"8"-94,28-8 15,19 0 1,-28 0-16,0 0 16,9 0-16,-9 0 15,19 0 1,-10 0-1,-9 0 1,-19 18 15</inkml:trace>
          <inkml:trace contextRef="#ctx0" brushRef="#br0" timeOffset="9641.1332">-1167 433 0,'9'0'94,"10"0"-79,-19 9 1,38-9-16,0 0 16,-20 0-1,1 18-15,0-18 16,0 0-16,9 0 15,1 0 1,-11 0 0,1 0-1,0 0 1,-19 18 0,19-18-1,0 0 16</inkml:trace>
        </inkml:traceGroup>
      </inkml:traceGroup>
    </inkml:traceGroup>
  </inkml:traceGroup>
</inkml:ink>
</file>

<file path=ppt/ink/ink2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00:32.714"/>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29989C08-3051-4746-B181-E1A1690E5337}" emma:medium="tactile" emma:mode="ink">
          <msink:context xmlns:msink="http://schemas.microsoft.com/ink/2010/main" type="writingRegion" rotatedBoundingBox="17890,11468 18683,10891 19150,11534 18358,12111"/>
        </emma:interpretation>
      </emma:emma>
    </inkml:annotationXML>
    <inkml:traceGroup>
      <inkml:annotationXML>
        <emma:emma xmlns:emma="http://www.w3.org/2003/04/emma" version="1.0">
          <emma:interpretation id="{C02210D6-102B-44E5-9FB8-A82F01FFCF41}" emma:medium="tactile" emma:mode="ink">
            <msink:context xmlns:msink="http://schemas.microsoft.com/ink/2010/main" type="paragraph" rotatedBoundingBox="17890,11468 18683,10891 19150,11534 18358,12111" alignmentLevel="1"/>
          </emma:interpretation>
        </emma:emma>
      </inkml:annotationXML>
      <inkml:traceGroup>
        <inkml:annotationXML>
          <emma:emma xmlns:emma="http://www.w3.org/2003/04/emma" version="1.0">
            <emma:interpretation id="{6BC149DE-44CE-4DD0-BC7F-6AEB6D8CEE16}" emma:medium="tactile" emma:mode="ink">
              <msink:context xmlns:msink="http://schemas.microsoft.com/ink/2010/main" type="line" rotatedBoundingBox="17890,11468 18683,10891 19150,11534 18357,12111"/>
            </emma:interpretation>
          </emma:emma>
        </inkml:annotationXML>
        <inkml:traceGroup>
          <inkml:annotationXML>
            <emma:emma xmlns:emma="http://www.w3.org/2003/04/emma" version="1.0">
              <emma:interpretation id="{64EF7611-F143-43AD-A246-324017E0A4A1}" emma:medium="tactile" emma:mode="ink">
                <msink:context xmlns:msink="http://schemas.microsoft.com/ink/2010/main" type="inkWord" rotatedBoundingBox="17890,11468 18683,10891 19150,11534 18357,12111"/>
              </emma:interpretation>
            </emma:emma>
          </inkml:annotationXML>
          <inkml:trace contextRef="#ctx0" brushRef="#br0">4639-1019 0,'0'17'47,"0"1"-32,0 9 1,0-1 0,0-8-16,0 0 15,0-1-15,0 1 0,0 0 16,0-1 0,0 1-16,0 35 31,9-53 94</inkml:trace>
          <inkml:trace contextRef="#ctx0" brushRef="#br0" timeOffset="-1098.3742">4856-984 0,'-19'0'47,"9"0"16,10 9-48,-18-9 1,18 18-1,-19-18 1,19 17 0,-19-17-1,19 18 1,0 0 0,-19-18-1,19 17 1,0 1-1,0 0 1,0-9 0,0 8-1,0 1 17,0 0-17,0 8 1,0-8-1,9-18 1,-9 18 0,19-18-1,-19 18 1,19-18-16,0 0 31,-19 17-15,9-17-1,10 0 17,0 0-17,0 0 17,0 0-1,0 0-16,0 0 17,0 0-17,-19-8 1,18 8 0,-18-18-16,19 18 15,-19-18 1,19 0 15,-19 1-15,0-1 15,19 18-15,-19-18-1,0 0 1,0 10 15,0-10 0,0 0 1,0 0-1,0 1-16,0-1 1,-9 18 0,9-18-1,0 1 17,-19 17-17,19-18 1,-19 18-1,19-18 1,-19 18 15,19-18-15,-19 18-16,0 0 31,0 0 0,19-17 1,-19 17-32,1 0 47,8 0-16,-37 17-16,28-17-15</inkml:trace>
          <inkml:trace contextRef="#ctx0" brushRef="#br0" timeOffset="1648.0347">5167-993 0,'0'53'125,"0"-35"-125,0 0 0,0-1 16,0 1-16,0 0 15,0 0-15,0-1 16,0 1-16,0 0 15,0 8 1,0-8-16,0 0 31</inkml:trace>
          <inkml:trace contextRef="#ctx0" brushRef="#br0" timeOffset="-11918.8312">4903-568 0,'0'-17'15,"0"34"110,0 1-125,0 0 16,0 0 0,0-1-16,0 10 0,0-1 15,0 1-15,0-9 16,0-1-16,0 1 16,0 9-1,0-10 1</inkml:trace>
          <inkml:trace contextRef="#ctx0" brushRef="#br0" timeOffset="836.7296">4809-1143 0,'0'17'63,"9"-17"-16,10 0-47,9 0 15,19 0 1,-18 0-1,-1 0 1,-9 0 0,0 0-1,0 0 1,-1 0 0</inkml:trace>
          <inkml:trace contextRef="#ctx0" brushRef="#br0" timeOffset="3964.9816">5224-1179 0,'-19'0'31,"9"0"0,10 9-15,-18-9 0,18 18-1,0-1 1,-19-17-16,19 9 16,0 9-1,0 0 1,0-1-1,0 1 1,0 0 0,0 8 15,0-8-31,9 0 31,-9 0 0,19-18-31,-19 17 32,19-17-32,9 0 31,-28 18-31,19-18 16,0 0-1,0 0 1,0 0-1,-10 0-15,10 0 16,-19-9 0,19 9-1,0 0 17,0 0-17,-1-18 16,1 18 1,-19-17-17,19 17 1,-19-18 0,19 0 15,-19 1-16,0-1 1,0 0 15,0 0-15,0 1 0,-9-1 15,-10 0-16,0 1 1,0-1 15,0 18-15,19-18 0,-19 18-1,0-18 16,1 18-15,-1 0 0,0 0 15,0 0-31</inkml:trace>
          <inkml:trace contextRef="#ctx0" brushRef="#br0" timeOffset="2479.1905">5224-1064 0,'9'0'47,"10"0"-32,9 0 1,1 0 0,8 0 30,-18 0-30</inkml:trace>
        </inkml:traceGroup>
      </inkml:traceGroup>
    </inkml:traceGroup>
  </inkml:traceGroup>
</inkml:ink>
</file>

<file path=ppt/ink/ink2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1:59:39.471"/>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85A4A3A2-1290-4B91-85DE-E8FC79E83CF1}" emma:medium="tactile" emma:mode="ink">
          <msink:context xmlns:msink="http://schemas.microsoft.com/ink/2010/main" type="writingRegion" rotatedBoundingBox="14015,12310 14097,13813 13467,13848 13385,12344"/>
        </emma:interpretation>
      </emma:emma>
    </inkml:annotationXML>
    <inkml:traceGroup>
      <inkml:annotationXML>
        <emma:emma xmlns:emma="http://www.w3.org/2003/04/emma" version="1.0">
          <emma:interpretation id="{F46CE99C-630C-4060-BA23-1095D5C34D4B}" emma:medium="tactile" emma:mode="ink">
            <msink:context xmlns:msink="http://schemas.microsoft.com/ink/2010/main" type="paragraph" rotatedBoundingBox="14015,12310 14097,13813 13467,13848 13385,12344" alignmentLevel="1"/>
          </emma:interpretation>
        </emma:emma>
      </inkml:annotationXML>
      <inkml:traceGroup>
        <inkml:annotationXML>
          <emma:emma xmlns:emma="http://www.w3.org/2003/04/emma" version="1.0">
            <emma:interpretation id="{2E001220-3D95-4F72-A888-F198B7A87CB0}" emma:medium="tactile" emma:mode="ink">
              <msink:context xmlns:msink="http://schemas.microsoft.com/ink/2010/main" type="line" rotatedBoundingBox="14015,12310 14097,13813 13467,13848 13385,12344"/>
            </emma:interpretation>
          </emma:emma>
        </inkml:annotationXML>
        <inkml:traceGroup>
          <inkml:annotationXML>
            <emma:emma xmlns:emma="http://www.w3.org/2003/04/emma" version="1.0">
              <emma:interpretation id="{832FF1E4-FD88-4962-9EA3-161B94FCA05F}" emma:medium="tactile" emma:mode="ink">
                <msink:context xmlns:msink="http://schemas.microsoft.com/ink/2010/main" type="inkWord" rotatedBoundingBox="14015,12310 14097,13813 13467,13848 13385,12344"/>
              </emma:interpretation>
              <emma:one-of disjunction-type="recognition" id="oneOf0">
                <emma:interpretation id="interp0" emma:lang="" emma:confidence="1">
                  <emma:literal/>
                </emma:interpretation>
              </emma:one-of>
            </emma:emma>
          </inkml:annotationXML>
          <inkml:trace contextRef="#ctx0" brushRef="#br0">208 0 0,'-19'0'187,"0"0"-155,0 0-17,1 0 16,-1 0-15,0 0 15,0 0 1,19 9-32,-19-9 15,19 9 1,-19-9-16,19 17 15,-9-17 1,9 18-16,0 0 16,-19-18-1,19 18-15,0 8 16,0-8 0,0 8-1,0-8 1,0 0-1,0 17 1,0-8 0,0-9-1,0-1 1,9-17-16,-9 9 16,19 18 15,0-27-16,-19 18 1,9-18 0,-9 8-1,19-8-15,0 0 16,0 0 0,-19 18-16,19-18 15,9 0 1,-9 0-1,0 0 1,0 0 0,0 0-1,0 0 1,0 0 0,-19-9-1,19 9-15,-1-17 16,1-1-1,0 0 1,0 0 0,-19 1-1,19 17-15,-19-27 16,19 9 0,-19 1-1,28-1 1,-28 0-1,0 0 1,0 1 0,0-1-1,0 0 1,0 1 0,0-1-1,0 0 1,-9 18-1,-10 0 17,0 0-1,0 0 0,0 0-15,19 9 15,-19-9-31,19 18 16,-19-18-16,19 17 15,0 1 1,-18-18-16,18 18 16,0 0-1,0-1 1,0 10-1,0-1 1,0 1 0,0-9-16,0 8 15,0 10 1,0-18 0,0-10-1,9 19 1,-9-9 15,19-18-31,-19 9 16,19-9-1,0 26 1,0-26 0,-1 0 15,1 0-16,0 0 1,0 0 0,0-18-1,0 18 1,-19-8-16,19 8 16,0-27-1</inkml:trace>
          <inkml:trace contextRef="#ctx0" brushRef="#br0" timeOffset="1102.3799">199 567 0,'0'9'78,"0"17"-62,0-8-16,0 0 15,0 0-15,0 8 16,0 160 93,9-186-77</inkml:trace>
          <inkml:trace contextRef="#ctx0" brushRef="#br0" timeOffset="1749.3865">321 585 0,'0'9'63,"0"17"-47,0-8-1,0 0-15,0-1 0,0 10 16,0 8-16,0-8 15,0-9-15,0-1 16,0 1-16,0-9 16,0 9-16,0-1 15,0 1 17</inkml:trace>
          <inkml:trace contextRef="#ctx0" brushRef="#br0" timeOffset="4065.4379">19 1010 0,'0'9'47,"0"18"-32,0-10-15,0 1 16,0 0-16,0 8 16,0 1-16,0 8 15,0-8-15,0-1 16,0 1-16,0-9 15,0 8 1,19-26 15,-19-8-31</inkml:trace>
          <inkml:trace contextRef="#ctx0" brushRef="#br0" timeOffset="78334.035">284 1001 0,'-19'0'157,"0"0"-126,0 0 0,0 0 0,19 18 1,-19-18-1,19 18-31,0-1 31,-19-17-31,19 18 16,0 0-1,-19 0 17,19-1-17,0 1 17,0 0-1,0-1-16,0-8 17,0 9-17,0 0 17,0-1-17,0 1 16,10 0 1,-10 0-1,19-18-15,0 17 15,0-17 0,-19 18 0,18-18-15,1 0 0,-19 18-1,19-18 1,0 0 15,0 0 16,0 0-16,0 0 0,0 0 1,-10 0-1,-9-9-31,19 9 31,-19-18-31,28 1 31,-28-1 1,19 0-17,-19 0 17,0 1-17,0-1 16,0 0-15,0 9 15,0-8-15,0-1 15,0 0-15,0 0 15,0 1-15,-9-1 15,9 0 16,-19 18-32,19-17 1,-19 17 0,19-18 15,-19 18-15,0 0 15,0 0 0,0 0-15,1 0 15</inkml:trace>
          <inkml:trace contextRef="#ctx0" brushRef="#br0" timeOffset="4989.1686">595 1001 0,'0'9'109,"0"27"-93,0-19-16,0 19 15,0-10-15,0 1 16,0-1-16,10-8 16,-10 0-16,0 8 15,0-8 16,19-27 63</inkml:trace>
        </inkml:traceGroup>
      </inkml:traceGroup>
    </inkml:traceGroup>
  </inkml:traceGroup>
</inkml:ink>
</file>

<file path=ppt/ink/ink2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03:17.411"/>
    </inkml:context>
    <inkml:brush xml:id="br0">
      <inkml:brushProperty name="width" value="0.05292" units="cm"/>
      <inkml:brushProperty name="height" value="0.05292" units="cm"/>
      <inkml:brushProperty name="color" value="#ED1C24"/>
      <inkml:brushProperty name="fitToCurve" value="1"/>
    </inkml:brush>
    <inkml:brush xml:id="br1">
      <inkml:brushProperty name="width" value="0.05292" units="cm"/>
      <inkml:brushProperty name="height" value="0.05292" units="cm"/>
      <inkml:brushProperty name="fitToCurve" value="1"/>
    </inkml:brush>
  </inkml:definitions>
  <inkml:traceGroup>
    <inkml:annotationXML>
      <emma:emma xmlns:emma="http://www.w3.org/2003/04/emma" version="1.0">
        <emma:interpretation id="{1C80B19D-7E8D-455F-AB26-225BBA230E61}" emma:medium="tactile" emma:mode="ink">
          <msink:context xmlns:msink="http://schemas.microsoft.com/ink/2010/main" type="writingRegion" rotatedBoundingBox="18283,12932 23482,16341 22687,17553 17488,14144"/>
        </emma:interpretation>
      </emma:emma>
    </inkml:annotationXML>
    <inkml:traceGroup>
      <inkml:annotationXML>
        <emma:emma xmlns:emma="http://www.w3.org/2003/04/emma" version="1.0">
          <emma:interpretation id="{53BFE6D4-CEA4-40EB-B3E2-9E59CA1B9173}" emma:medium="tactile" emma:mode="ink">
            <msink:context xmlns:msink="http://schemas.microsoft.com/ink/2010/main" type="paragraph" rotatedBoundingBox="18283,12932 23482,16341 22687,17553 17488,14144" alignmentLevel="1"/>
          </emma:interpretation>
        </emma:emma>
      </inkml:annotationXML>
      <inkml:traceGroup>
        <inkml:annotationXML>
          <emma:emma xmlns:emma="http://www.w3.org/2003/04/emma" version="1.0">
            <emma:interpretation id="{E667E2F2-1728-46EF-99F3-92B040D49F06}" emma:medium="tactile" emma:mode="ink">
              <msink:context xmlns:msink="http://schemas.microsoft.com/ink/2010/main" type="line" rotatedBoundingBox="18283,12932 23482,16341 22687,17553 17488,14144"/>
            </emma:interpretation>
          </emma:emma>
        </inkml:annotationXML>
        <inkml:traceGroup>
          <inkml:annotationXML>
            <emma:emma xmlns:emma="http://www.w3.org/2003/04/emma" version="1.0">
              <emma:interpretation id="{4F808509-877D-401A-A2A5-57186A8AE165}" emma:medium="tactile" emma:mode="ink">
                <msink:context xmlns:msink="http://schemas.microsoft.com/ink/2010/main" type="inkWord" rotatedBoundingBox="18314,12899 20176,14430 19454,15308 17592,13777"/>
              </emma:interpretation>
              <emma:one-of disjunction-type="recognition" id="oneOf0">
                <emma:interpretation id="interp0" emma:lang="" emma:confidence="1">
                  <emma:literal/>
                </emma:interpretation>
              </emma:one-of>
            </emma:emma>
          </inkml:annotationXML>
          <inkml:trace contextRef="#ctx0" brushRef="#br0">5214 1831 0,'-19'0'31,"19"9"1,-19 18-17,19-10-15,0 1 16,0 0-16,0 0 16,0-1-16,-19-17 15,19 27-15,0-1 16,0 1-1,0 8 1,0-17 0,10-18-16,-10 9 15,0 9 1,19-18-16,-19 17 16,19 1-1,-1 9 16,1-27-15,0 17 0,0-17 15,0 0-15,0 0-16,-1 0 15,-18-8 1,19 8-16,0-18 15,0-9 17,-19 18-17,19-17 1,0-54 62,-19 62-62,0 1-1,0-1-15,-10 0 16,10 1 0,-19-1-1,19 0 1,-18 0-1,-1 1 17,-10-1-17,1-9 1,9 27 15,0 0-15,1 0-1,-1 0 1,19 27 0,-28-9-1,28-1-15</inkml:trace>
          <inkml:trace contextRef="#ctx0" brushRef="#br0" timeOffset="15033.7534">5553 1822 0,'0'9'94,"0"0"-79,0 27 1,0-10-1,0-8-15,0 0 0,0-1 16,0 1 0,0-9-16,0 9 0,0 17 15,0-8-15,0-10 16,0 1-16,0 0 16,19-1-16,-19 10 15,0-9 1,0-27 78,0-9-94</inkml:trace>
          <inkml:trace contextRef="#ctx0" brushRef="#br0" timeOffset="16171.0166">5563 1849 0,'0'-9'31,"0"-9"1,28-17 30,-9 35-46,0 0-1,-1 0 1,1 0 0,0 0-1,-19 9 1,19-9-16,-19 9 16,19-9-1,-19 17 1,0 1-1,0 9 1,0 8 0,0-8-1,-10-27-15,10 26 16,-19-26-16,19 18 16,-28-18-16,28 18 15,-28-18-15,-10 17 16,10-17-1,9 0 1,19-8 62,10 8-31,8 0-16,161 124 79,-160-124-110,-19 17 15</inkml:trace>
          <inkml:trace contextRef="#ctx0" brushRef="#br0" timeOffset="17094.8916">5883 1822 0,'0'9'125,"0"27"-109,0-27-16,0 8 15,0 1-15,0 0 0,0 8 16,0 10-16,0-10 15,0 1-15,0-1 16,0-8-16,0 0 16,9 8-1</inkml:trace>
          <inkml:trace contextRef="#ctx0" brushRef="#br0" timeOffset="18170.0764">5883 1796 0,'38'106'125,"-20"-88"-110,1 0 1,0-18 0,0 26-16,0-26 31,0 0-16,0-18 1,-1 1 0,-18-1-1,19 18-15,-19-18 16,0 9 0,19-17-1,-19-1 1,0 1-1,0 8 1,19 18-16,-19 9 94,0 9-79,0 8 1,0 1 0,0-10-16,0 1 15,0 0-15,0 0 16,0-1-16,-9 1 16,9 0-16,0 8 15,0 1-15,0 8 0,0-17 16,0-9-16,0 26 15,0-17 1,9-36 62</inkml:trace>
          <inkml:trace contextRef="#ctx0" brushRef="#br0" timeOffset="19487.0789">6241 1991 0,'0'-18'16,"19"18"15,19-27-15,-29 27-16,10 0 16,0 0-16,0 0 15,-1 0-15,11 0 16,-29-17-1,18 17 1</inkml:trace>
          <inkml:trace contextRef="#ctx0" brushRef="#br0" timeOffset="19131.3158">6269 1805 0,'0'9'78,"0"17"-63,0-8-15,0 0 16,0 8-16,0 10 16,0-10-16,0 1 15,0-1-15,0 1 16,0 8-16,0-26 16,0 9-16,0 0 0,0 17 15,10-35 63,9 0-62,-1 0 15,1 0-15,0 0-1,9 0 1,-9 0-16,0 0 16,19 0 46,-19-9-15</inkml:trace>
          <inkml:trace contextRef="#ctx0" brushRef="#br0" timeOffset="19832.2514">6260 1787 0,'9'0'47,"10"0"-47,0 0 0,0 0 16,9 0-16,-9 0 16,0 0-16,0 0 15,-10 0-15,10 0 16</inkml:trace>
          <inkml:trace contextRef="#ctx0" brushRef="#br1" timeOffset="-153270.4277">4818 618 0,'0'9'141,"0"17"-126,0-8-15,0 0 16,0-1-16,0 10 15,0-1-15,0 10 16,0-10-16,0 1 0,0-9 16,0-1-16,0 1 15,0 9 1,0-10 15,19-25 16</inkml:trace>
          <inkml:trace contextRef="#ctx0" brushRef="#br1" timeOffset="-152638.4728">4950 671 0,'0'9'94,"-9"8"-78,9 10-1,0-9 1,0-1-16,0 10 16,0-9-16,0-1 15,0 1-15,0 0 16,0 0-16,0-1 16,0 10-1,0-9 1</inkml:trace>
          <inkml:trace contextRef="#ctx0" brushRef="#br1" timeOffset="-128044.5627">4875 1078 0,'-10'0'78,"-8"0"-16,-1 0-15,19 18-16,-19-18-31,0 18 32,19-1-1,-19-17-15,19 18-1,0 9 1,0-1 15,0-8-15,0 0-1,0-1 17,0 1-17,0 0 1,0 0-1,0-1 17,0 1-1,0 0 0,0 0 16,10-18-31,-10 8-1,19-8 17,-19 18-1,18-18-31,1 0 31,0 0 0,0 0 1,-19 18-32,19-18 31,0 0 0,-1 0 0,-8 0 1,-10-9-1,19 9-16,-19-18 1,19 18 0,-19-9-1,18-17 17,-18 8-17,19 18 1,-19-9-1,0-8 1,19 17 15,-19-18-31,0 0 47,0 0-31,19 1 15,-19-1 0,0 0 1,0 0-17,0 1 16,0-1-15,0 0 15,0 1-15,0-1 15,-19 18-15,19-18-1,-19 18 17,19-9-17,-19 9 17,19-17-17,-18 17 1,-1 0 15,0 0 0,0 0-15,0 0 15,19 8-31,0 1 16,-19-9-1,19 18-15</inkml:trace>
          <inkml:trace contextRef="#ctx0" brushRef="#br1" timeOffset="-126853.6716">4658 1069 0,'0'9'94,"0"53"-63,19 222 79,-19-266-79,28-36 16</inkml:trace>
          <inkml:trace contextRef="#ctx0" brushRef="#br1" timeOffset="-125853.08">5186 1114 0,'0'-18'31,"-19"18"1,19 9 30,0 133-15,0-116-47,0 10 16,0-27-16,0 8 0,0 1 15,0 26 1,0-17 0,0-9-1,0-1 1,9-17 15,-9-9 32</inkml:trace>
        </inkml:traceGroup>
        <inkml:traceGroup>
          <inkml:annotationXML>
            <emma:emma xmlns:emma="http://www.w3.org/2003/04/emma" version="1.0">
              <emma:interpretation id="{B1355D05-9751-4583-B06F-50CAFB34E91B}" emma:medium="tactile" emma:mode="ink">
                <msink:context xmlns:msink="http://schemas.microsoft.com/ink/2010/main" type="inkWord" rotatedBoundingBox="20311,14707 20741,14989 20473,15398 20042,15116"/>
              </emma:interpretation>
              <emma:one-of disjunction-type="recognition" id="oneOf1">
                <emma:interpretation id="interp1" emma:lang="" emma:confidence="1">
                  <emma:literal/>
                </emma:interpretation>
              </emma:one-of>
            </emma:emma>
          </inkml:annotationXML>
          <inkml:trace contextRef="#ctx0" brushRef="#br0" timeOffset="66653.685">6656 2380 0,'9'0'125,"10"0"-109,0 0-1,0 0 1,-1 0 0,1 0-1,0 0 1,0 0 0,0 9-1,0-9 1,-19 18-1,18-18-15,-18 18 0,19-18 16,-19 17-16,19 1 16,-19 0-1,19 0 1,-19 17 0,0-26-1,0 9 1,0-1-1,0 1 17,-151 71 124,132-89-140,1 0-1,-1 0 32</inkml:trace>
          <inkml:trace contextRef="#ctx0" brushRef="#br0" timeOffset="65386.2315">6656 2389 0,'0'9'157,"0"0"-142,0 26 1,0-8 0,0 0-1,0-10 1,9-17-16,-9 27 15,0-1 1,0-8 0,0 0-16,0 0 31,0-1-15,0 1 15,19-18-16</inkml:trace>
          <inkml:trace contextRef="#ctx0" brushRef="#br0" timeOffset="67569.2124">7014 2363 0,'0'-18'16,"0"27"46,28 212 48,-28-212-110,0 9 15,0 17 1,19-35 0,-19 9-16</inkml:trace>
        </inkml:traceGroup>
        <inkml:traceGroup>
          <inkml:annotationXML>
            <emma:emma xmlns:emma="http://www.w3.org/2003/04/emma" version="1.0">
              <emma:interpretation id="{5AB428B6-6148-4E6C-B100-64A578E21311}" emma:medium="tactile" emma:mode="ink">
                <msink:context xmlns:msink="http://schemas.microsoft.com/ink/2010/main" type="inkWord" rotatedBoundingBox="20279,15504 20587,15706 20371,16035 20063,15833"/>
              </emma:interpretation>
              <emma:one-of disjunction-type="recognition" id="oneOf2">
                <emma:interpretation id="interp2" emma:lang="" emma:confidence="0">
                  <emma:literal>f</emma:literal>
                </emma:interpretation>
                <emma:interpretation id="interp3" emma:lang="" emma:confidence="0">
                  <emma:literal>@</emma:literal>
                </emma:interpretation>
                <emma:interpretation id="interp4" emma:lang="" emma:confidence="0">
                  <emma:literal>p</emma:literal>
                </emma:interpretation>
                <emma:interpretation id="interp5" emma:lang="" emma:confidence="0">
                  <emma:literal>z</emma:literal>
                </emma:interpretation>
                <emma:interpretation id="interp6" emma:lang="" emma:confidence="0">
                  <emma:literal>F</emma:literal>
                </emma:interpretation>
              </emma:one-of>
            </emma:emma>
          </inkml:annotationXML>
          <inkml:trace contextRef="#ctx0" brushRef="#br0" timeOffset="69577.7544">6740 3328 0,'-18'0'62,"18"-9"-30,0-8-1,0-1 0,-19 18-15,19-18-16,0 0 15,0 1 1,0-10 0,-19 9-1,19 1 1,0-1-1,0 0 1,28-123 109,-28 123-125,19 0 31,0 18 32,0 0-48,0 0 17,-1 0-17,-18 9 1,0 9 0,19-18-16,-19 17 15,0 10 1,19-27-16,-19 27 15,0 17-15,19-44 16,-19 26-16,0 1 16,19-9-1,-19-1 1,0 1 0,0 0-1,0 0 1,0-1-1,0 19 64,19-19 77</inkml:trace>
          <inkml:trace contextRef="#ctx0" brushRef="#br0" timeOffset="70178.8564">6722 3142 0,'9'0'62,"19"0"-46,1 0 0,-11-18-16,20 18 15,-10 0 1,-9 0 0,0 0-1</inkml:trace>
        </inkml:traceGroup>
        <inkml:traceGroup>
          <inkml:annotationXML>
            <emma:emma xmlns:emma="http://www.w3.org/2003/04/emma" version="1.0">
              <emma:interpretation id="{AB3AFAB7-429A-4591-8A99-BF130CDA4BBD}" emma:medium="tactile" emma:mode="ink">
                <msink:context xmlns:msink="http://schemas.microsoft.com/ink/2010/main" type="inkWord" rotatedBoundingBox="21354,15051 22059,15514 21593,16225 20887,15763"/>
              </emma:interpretation>
              <emma:one-of disjunction-type="recognition" id="oneOf3">
                <emma:interpretation id="interp7" emma:lang="" emma:confidence="1">
                  <emma:literal/>
                </emma:interpretation>
              </emma:one-of>
            </emma:emma>
          </inkml:annotationXML>
          <inkml:trace contextRef="#ctx0" brushRef="#br1" timeOffset="-24357.5563">7796 2814 0,'-19'0'94,"0"0"-79,10 0 32,-10 0-31,-9 27 15,9-9 16,0-1-16,19 1-15,-19-18-16,19 18 15,0 0 17,-19-18-17,19 17 1,0-8 15,0 9 0,0 0 1,0-1-17,0 1 1,0 0 0,0-1-1,0 1 1,0 0 15,10-18-31,-10 18 16,18-18-1,-18 17 1,19-17-16,0 0 31,-19 18-15,19-18-1,0 0 17,0 0-17,0 0 17,-1 0-1,1 0 0,0 0-15,-19-9-1,9 9-15,20-18 32,-20 18-1,-9-17-31,28-10 31,-9 9 16,-19 1-16,19 17-15,-19-9-1,0-9 17,19 18-32,-19-18 15,0 1 17,0-1-1,0 0 0,0 1 16,0-1-31,0 0 15,0 0 0,0 1 16,-9 17-31,9-18-1,-19 18 16,19-18 1,-19 18-32,0 0 47,19-9-32,-19 9 16,0 0 1,0 0-17,1 0 1</inkml:trace>
          <inkml:trace contextRef="#ctx0" brushRef="#br1" timeOffset="-58730.748">7645 3346 0,'9'0'125,"-9"-9"-109,29 9-1,-10 0 1,-1 0-16,1 0 16,-9 0-16,9 0 15,-1 0-15,11 0 16,-11 0-16,1 0 16,0 0-16,9 0 15,-9 0 1,0 0 31</inkml:trace>
          <inkml:trace contextRef="#ctx0" brushRef="#br1" timeOffset="-62674.8891">8097 3027 0,'0'-9'47,"19"9"-31,0 0 15,9 0-16,10 0 1,-10 0 0,0 0-1,1 0 1,-1 0 0,10 0-1,-19 0 1,9 0 46</inkml:trace>
          <inkml:trace contextRef="#ctx0" brushRef="#br1" timeOffset="-63590.575">8126 2885 0,'0'18'0,"9"-18"62,10 0-46,-10 0-1,29 0 1,-19 0-16,-10 0 16,29 0-16,-10 0 0,-9 0 15,0 0-15,0 0 16,9 0-1,-9 0 1,0 0 15</inkml:trace>
          <inkml:trace contextRef="#ctx0" brushRef="#br1" timeOffset="-23225.7189">7673 2682 0,'-9'0'47,"28"0"46,18 0-77,-8 0 0,-1 0-1,0 0 1,0 0-16,-9 0 31,-19 17-31,19-17 0,0 0 31,0 0 110</inkml:trace>
        </inkml:traceGroup>
        <inkml:traceGroup>
          <inkml:annotationXML>
            <emma:emma xmlns:emma="http://www.w3.org/2003/04/emma" version="1.0">
              <emma:interpretation id="{55D960FD-31E4-42E6-B64B-418A30EAC5F8}" emma:medium="tactile" emma:mode="ink">
                <msink:context xmlns:msink="http://schemas.microsoft.com/ink/2010/main" type="inkWord" rotatedBoundingBox="22522,15868 23411,16450 22940,17167 22052,16585"/>
              </emma:interpretation>
              <emma:one-of disjunction-type="recognition" id="oneOf4">
                <emma:interpretation id="interp8" emma:lang="" emma:confidence="1">
                  <emma:literal/>
                </emma:interpretation>
              </emma:one-of>
            </emma:emma>
          </inkml:annotationXML>
          <inkml:trace contextRef="#ctx0" brushRef="#br1" timeOffset="-57604.9156">8917 3257 0,'-19'0'15,"19"9"32,0 9-31,0 0-16,0 8 31,0-8-31,0 0 0,0-1 16,0 1-16,0 0 15,0-1-15,0 1 16,0 0-16,0 0 16,0 8-16,0-8 15,0 0 16,10-18-15</inkml:trace>
          <inkml:trace contextRef="#ctx0" brushRef="#br1" timeOffset="-54111.1026">8870 4143 0,'-19'0'94,"29"0"-63,8 0-15,1 0-16,0 0 15,-9 0-15,8 0 16,20 0 0,-10 0-16,-9 0 15,19 0 1,-29 0-16,10 0 31,0 0 0</inkml:trace>
          <inkml:trace contextRef="#ctx0" brushRef="#br1" timeOffset="-20329.7728">8908 3665 0,'-10'0'188,"-9"0"-173,1 0 17,18 9-32,-19 8 31,19 1-16,-19 9 17,19-19-1,0 28-15,0-18 15,0-10-16,0 10 1,0 0 0,0 0-1,0-1 17,0 1-1,9-18 0,-9 18-31,0-1 31,19-17-15,-19 18 0,19-18-1,-19 18 16,19-18-31,0 0 32,0 0-1,-19 18-15,18-18-1,-8 0 1,9 0 15,18 0-15,-37-9-16,19 9 15,-9 0 32,-10-18-47,28 0 31,-28 1 1,19 17-17,-19-18 1,0 0 15,9 18-15,-9-18-1,0 1 32,28-1-15,-28 0-17,0 1 16,0-1 1,0 0-17,0 0 17,0 1-1,-9 17-16,9-9 1,0-9 15,-19 18-15,19-18 0,-19 18-1,19-17 16,-19 17 1,19-18-1,-18 18 0,-1 0 16,19-18-47,-19 18 31,0 0-15,-9 0 0,9 0-1,0 18-15</inkml:trace>
          <inkml:trace contextRef="#ctx0" brushRef="#br1" timeOffset="-19123.5386">8710 3691 0,'-10'222'265,"10"-205"-218,10-17 31</inkml:trace>
          <inkml:trace contextRef="#ctx0" brushRef="#br1" timeOffset="-18093.8977">9285 3691 0,'0'9'125,"0"9"-109,-19-18-16,19 26 15,0-8-15,0 9 16,0-10 0,0 1-16,0 18 15,0-28 1,0 10 0,0 0-1,9-27 95</inkml:trace>
          <inkml:trace contextRef="#ctx0" brushRef="#br1" timeOffset="-17178.6878">9275 4081 0,'10'0'63,"8"0"-47,1 0-1,10 0 1,-11 0-1,1 0 1,0 0 0,-19-18-1,0 27 63</inkml:trace>
          <inkml:trace contextRef="#ctx0" brushRef="#br1" timeOffset="-15366.0775">9332 3975 0,'-19'0'47,"0"0"0,0 0 0,0 0-1,0 17 1,19-8-15,-18-9-17,18 18 16,0 0 1,-19-18-17,19 88 110,0-70-93,0 0-17,9-18 1,-9 17-1,19-17 1,-19 18 0,19-18-1,0 0 1,0 0 0,-1 18 15,1-18-16,0 0 17,-9 0-17,8 0 17,1 0-1,0 0-16,0 0 1,-19-9 0,19 9-1,-19-18 1,19 18 0,-19-17-1,18 17 1,-18-18-1,19 0 17,-19 0-17,0 1 17,0-1 14,0 0-14,0 1-17,0-1 17,0 0-1,-9 18-31,9-9 15,-19 9 17,0-26-17,0 26 17,1-18-17,-1 18 16,0 0 1,0 0-17</inkml:trace>
        </inkml:traceGroup>
      </inkml:traceGroup>
    </inkml:traceGroup>
  </inkml:traceGroup>
</inkml:ink>
</file>

<file path=ppt/ink/ink2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01:33.588"/>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1D788144-54E3-4504-8ED2-3A0250878495}" emma:medium="tactile" emma:mode="ink">
          <msink:context xmlns:msink="http://schemas.microsoft.com/ink/2010/main" type="writingRegion" rotatedBoundingBox="23739,11156 24378,15738 21648,16119 21009,11537"/>
        </emma:interpretation>
      </emma:emma>
    </inkml:annotationXML>
    <inkml:traceGroup>
      <inkml:annotationXML>
        <emma:emma xmlns:emma="http://www.w3.org/2003/04/emma" version="1.0">
          <emma:interpretation id="{7DF03EEA-1E13-4919-BEC9-836CA400DF9C}" emma:medium="tactile" emma:mode="ink">
            <msink:context xmlns:msink="http://schemas.microsoft.com/ink/2010/main" type="paragraph" rotatedBoundingBox="23331,12193 24161,12511 23908,13171 23078,12853" alignmentLevel="2"/>
          </emma:interpretation>
        </emma:emma>
      </inkml:annotationXML>
      <inkml:traceGroup>
        <inkml:annotationXML>
          <emma:emma xmlns:emma="http://www.w3.org/2003/04/emma" version="1.0">
            <emma:interpretation id="{94C3FD74-24FB-481D-8AA2-9E131E48764B}" emma:medium="tactile" emma:mode="ink">
              <msink:context xmlns:msink="http://schemas.microsoft.com/ink/2010/main" type="line" rotatedBoundingBox="23331,12193 24161,12511 23908,13171 23078,12853"/>
            </emma:interpretation>
          </emma:emma>
        </inkml:annotationXML>
        <inkml:traceGroup>
          <inkml:annotationXML>
            <emma:emma xmlns:emma="http://www.w3.org/2003/04/emma" version="1.0">
              <emma:interpretation id="{28CD46B1-C1BF-4444-9C6C-42CF1024AFFE}" emma:medium="tactile" emma:mode="ink">
                <msink:context xmlns:msink="http://schemas.microsoft.com/ink/2010/main" type="inkWord" rotatedBoundingBox="23331,12193 24161,12511 23908,13171 23078,12853"/>
              </emma:interpretation>
              <emma:one-of disjunction-type="recognition" id="oneOf0">
                <emma:interpretation id="interp0" emma:lang="" emma:confidence="1">
                  <emma:literal/>
                </emma:interpretation>
              </emma:one-of>
            </emma:emma>
          </inkml:annotationXML>
          <inkml:trace contextRef="#ctx0" brushRef="#br0">10085 555 0,'9'0'47,"10"0"-32,0 0 1,9 0 0,0 0-1,0 0 1,-9 0-16,10 0 16,-29 9-1,47-9 16,-29 0-31,-18 18 16,19-18-16,0 0 31,0 0 1</inkml:trace>
          <inkml:trace contextRef="#ctx0" brushRef="#br0" timeOffset="-5089.8194">9642 165 0,'9'9'125,"38"-9"-125,-28 0 16,0 0-16,0 0 16,0 0-16,-10 0 15,10 0-15,0 0 16,0 0-16,0 0 15,-1 0-15,1 0 16,0 0-16,9 0 16,-9 0-1,-19 18 32</inkml:trace>
          <inkml:trace contextRef="#ctx0" brushRef="#br0" timeOffset="-4022.7321">9661 280 0,'9'0'93,"10"0"-61,0 0-17,9 0 1,0 0 0,1 0-1,-1 0 1,10 0-1,-10 0 1,0 0 0,-9 0-1,0 0 1,0 0-16,-1 0 31,1 9 63</inkml:trace>
          <inkml:trace contextRef="#ctx0" brushRef="#br0" timeOffset="-2411.8124">10207 94 0,'-19'0'15,"0"0"48,19 9-47,-18-9-1,18 18 1,-19-18-16,19 26 15,-19-26 1,19 18-16,-19 0 16,19 0-1,0-1 1,0 10 0,0 0-1,0 8 1,9-17-1,-9-1 1,19-17 0,-19 18-16,19 0 31,0 0 0,0-18 0,-19 17-15,19-17-16,-1 0 31,1 0-15,0 0 0,0 0-1,0 0 16,0 0-15,-19-9 0,18 9-1,-18-17 1,10 17-16,-10-18 31,19 18-31,-19-18 16,19 18-1,-19-17 1,18-1 15,-18 0-15,0 0 0,0 1-1,0-1 16,0 0-15,0 9 15,0-8-15,0-1 15,-37-53 79,18 53-95,0 18 1,0 0 15,0 0-15,-28 0-1,28 0 1,-9 0-16</inkml:trace>
          <inkml:trace contextRef="#ctx0" brushRef="#br0" timeOffset="-1212.8527">10094-30 0,'28'0'110,"1"0"-95,-11 0-15,1 0 16,0 0-16,-10 0 0,10 0 15,0 0-15,19 0 16,-29 0 0,10 0-1,0 0 17,0 0-1</inkml:trace>
        </inkml:traceGroup>
      </inkml:traceGroup>
    </inkml:traceGroup>
    <inkml:traceGroup>
      <inkml:annotationXML>
        <emma:emma xmlns:emma="http://www.w3.org/2003/04/emma" version="1.0">
          <emma:interpretation id="{C7E1EBD5-0BE0-4437-83B2-3A6190C10C05}" emma:medium="tactile" emma:mode="ink">
            <msink:context xmlns:msink="http://schemas.microsoft.com/ink/2010/main" type="paragraph" rotatedBoundingBox="23162,11236 23801,15818 21648,16119 21009,11537" alignmentLevel="1"/>
          </emma:interpretation>
        </emma:emma>
      </inkml:annotationXML>
      <inkml:traceGroup>
        <inkml:annotationXML>
          <emma:emma xmlns:emma="http://www.w3.org/2003/04/emma" version="1.0">
            <emma:interpretation id="{A0190C3D-4CF5-4CD5-B3CC-B66B4ADDC789}" emma:medium="tactile" emma:mode="ink">
              <msink:context xmlns:msink="http://schemas.microsoft.com/ink/2010/main" type="line" rotatedBoundingBox="23162,11236 23801,15818 22617,15984 21978,11402"/>
            </emma:interpretation>
          </emma:emma>
        </inkml:annotationXML>
        <inkml:traceGroup>
          <inkml:annotationXML>
            <emma:emma xmlns:emma="http://www.w3.org/2003/04/emma" version="1.0">
              <emma:interpretation id="{BE725D60-AEC7-495E-927C-3D936A8DFC60}" emma:medium="tactile" emma:mode="ink">
                <msink:context xmlns:msink="http://schemas.microsoft.com/ink/2010/main" type="inkWord" rotatedBoundingBox="23032,11255 23392,13840 22551,13957 22190,11372"/>
              </emma:interpretation>
              <emma:one-of disjunction-type="recognition" id="oneOf1">
                <emma:interpretation id="interp1" emma:lang="" emma:confidence="1">
                  <emma:literal/>
                </emma:interpretation>
              </emma:one-of>
            </emma:emma>
          </inkml:annotationXML>
          <inkml:trace contextRef="#ctx0" brushRef="#br0" timeOffset="-13385.5398">9171-56 0,'-19'0'172,"0"0"-140,0 8-17,1-8 1,18 27-1,-19-27-15,19 18 16,-19-18-16,19 18 16,-38 17 15,38-8-15,0-1-1,-19-26-15,19 36 16,0-10-16,0-8 15,0 0-15,0-10 16,0 10-16,0 0 16,0 0-16,10-18 15,-10 44-15,0-17 16,19-27 0,-19 17-16,19 1 15,-19 0 1,18-18-1,-18 17 1,19-17-16,0 0 16,-19 18-1,19-18-15,9 0 16,-9 0 0,0 0-1,9-9 1,10 9-1,-38-17-15,28 17 16,-9-27 0,0 9-1,0 1 1,-1-1 0,-18 0-1,19 18-15,-19-18 16,28-8-1,-28-1-15,19 27 16,-19-35-16,0 26 31,-37-133 110,27 142-125,-9 0 15,1 0-16,-1 0 1,19 9 0,-29-9-1,29 18-15,-28-1 16,28 10 0,-9-27-1,9 27-15,0-10 16,0 1-16,0 9 15,0 8 1,0-8 0,0-1-1,0 1 1,0-1 0,0-8-1,0 18 1,0-28-1,0 10 1,0 0 15,19-18-31,-19 18 16,18-18-16,11 0 16,-10 0-1,-1 0 1,1 0-1,0-9 1,9-9 0,-9 0 15,-19 1 0</inkml:trace>
          <inkml:trace contextRef="#ctx0" brushRef="#br0" timeOffset="-11760.051">9171-491 0,'0'36'157,"0"-18"-142,0 17 1,0-17-16,0-1 16,-9 1-16,9 9 15,0-1-15,0 10 16,0-18-16,0-1 15,0 10-15,0-9 32,0-45 30</inkml:trace>
          <inkml:trace contextRef="#ctx0" brushRef="#br0" timeOffset="-11091.8859">9341-482 0,'-10'0'0,"10"9"94,-19 27-63,19-10-31,0-8 16,0 0-16,0-10 0,0 10 15,0 0-15,0 0 16,0-1-16,0 1 15,-19 0-15,19 0 16,0-1-16,0 1 16,0 0 15</inkml:trace>
          <inkml:trace contextRef="#ctx0" brushRef="#br0" timeOffset="-9062.0862">9171-987 0,'-19'0'16,"0"9"30,19 9-30,-19-1 0,19 1-1,0 0 1,-18-18-16,18 26 16,0-8-16,0 0 15,0 0 1,0-1-1,0 1 1,0 0 0,9-18-16,-9 18 15,0-1 1,19-17-16,-19 18 16,19-18-1,-19 9 1,19-9-1,-19 18 1,18-18 0,1 17 15,0-17-15,0 0 15,0 0-16,0 0 17,-1 0-17,1-9 17,0-8-17,0-1 16,-19 0-15,19 18 0,-19-17-1,0-1 1,19 18 0,-19-18-16,0 0 31,0 10-16,0-10 1,0 0 15,0 0-15,0-8-16,0 8 16,-10 0 15,10 1-16,-19-10 17,-37-17 77,37 44-93,19-18-1,-19 18-15,0 0 16,0 0 0,19 9-1,-18-9 1,-1 18-16,0-1 15,19 1 1,-19-18 0,19 27-16</inkml:trace>
          <inkml:trace contextRef="#ctx0" brushRef="#br0" timeOffset="-8066.7236">9001-943 0,'0'9'94,"-18"27"-79,18-1 1,0-17-16,0-9 16,0 26-16,0-8 15,0-1-15,0 1 16,0 0-16,0-10 16,0 1-16,0 9 15,0-10 16,0-26 1</inkml:trace>
          <inkml:trace contextRef="#ctx0" brushRef="#br0" timeOffset="-7169.5535">9538-925 0,'0'18'78,"0"0"-62,-9-1-16,9 28 16,0-28-1,0 1 1,0 0-16,0 8 0,0-8 16,0 0-16,0 0 15,0-1-15,0 10 16,0-9 15</inkml:trace>
          <inkml:trace contextRef="#ctx0" brushRef="#br0" timeOffset="15892.4898">9538 1025 0,'0'35'78,"0"1"-62,0-19-1,0 1-15,0 0 16,0 0 0,0 17-16,0-17 15,0-1-15,0-8 16,0 27 0,10-36-16,-10 18 15</inkml:trace>
          <inkml:trace contextRef="#ctx0" brushRef="#br0" timeOffset="11335.0281">9190 546 0,'0'9'78,"0"18"-62,0-10-1,0 10-15,0 0 16,0 8-16,0-8 16,0-1-16,0-8 0,0 0 15,0-1-15,0 1 16,0 9 0,0-10 15,9-25 31,-9-10-46</inkml:trace>
          <inkml:trace contextRef="#ctx0" brushRef="#br0" timeOffset="12172.4946">9293 564 0,'0'9'93,"0"9"-77,0 8 0,0-8-1,0 0-15,0-1 16,0 1-16,0 0 15,0-1-15,0 1 16,0 0-16,0 0 16,0-1-16,0 10 15,0-9 1</inkml:trace>
          <inkml:trace contextRef="#ctx0" brushRef="#br0" timeOffset="13981.7376">9256 1025 0,'-19'0'16,"0"0"46,0 0-30,10 0-1,9 18-16,-19-18 1,19 17-16,0 1 16,-28 0-1,28-1 1,0 1 0,0 0-1,0 8 1,0 10-1,0-27 1,9-9-16,-9 17 16,0 1-1,28 0 1,-28 0 0,10-18-1,-10 17 1,19-17-1,37 0 32,-37 0-31,0 0 0,0 0-1,0 0 16,-1-8-15,1 8 0,-19-18-16,19 18 15,-19-18 1,19 0 0,-19 1 15,19 17-31,-19-18 15,0 0 17,19 18-32,-19-18 15,0 10 17,0-10-32,0 0 31,0 0-16,0 1 17,-10 17-17,10-18-15,0 0 32,-19 18-32,19-17 15,-19 17 1,19-18-1,-18 0 32,-95 0 78,94 18-109,-10 27 0,-18 8-1</inkml:trace>
          <inkml:trace contextRef="#ctx0" brushRef="#br0" timeOffset="15106.045">9058 989 0,'-19'0'78,"19"9"-62,0 18 0,0-9-16,0-1 15,0 1-15,0 0 16,0-1-16,0 1 16,0 0-16,0 0 15,0-1-15,0 1 16,0-9-16,0 26 15,0-17 1,10-18 47</inkml:trace>
        </inkml:traceGroup>
        <inkml:traceGroup>
          <inkml:annotationXML>
            <emma:emma xmlns:emma="http://www.w3.org/2003/04/emma" version="1.0">
              <emma:interpretation id="{2497FCE8-771C-4236-8B7C-77739BE518B6}" emma:medium="tactile" emma:mode="ink">
                <msink:context xmlns:msink="http://schemas.microsoft.com/ink/2010/main" type="inkWord" rotatedBoundingBox="22791,14367 22845,14754 22453,14808 22399,14422"/>
              </emma:interpretation>
              <emma:one-of disjunction-type="recognition" id="oneOf2">
                <emma:interpretation id="interp2" emma:lang="" emma:confidence="1">
                  <emma:literal/>
                </emma:interpretation>
              </emma:one-of>
            </emma:emma>
          </inkml:annotationXML>
          <inkml:trace contextRef="#ctx0" brushRef="#br0" timeOffset="33444.4745">9303 1858 0,'-10'0'31,"10"18"47,0-1-78,0 1 16,0 0-16,0 8 16,0 10-16,10-19 0,-10 1 15,0 0-15,0 9 16,0-10-1</inkml:trace>
          <inkml:trace contextRef="#ctx0" brushRef="#br0" timeOffset="73910.0101">9067 1778 0,'-9'0'63,"9"-9"-48,-19 9 64,0 0-33,19 9-30,-19-9 15,19 18 1,-18-18-17,18 18 1,-19-18 15,19 17-31,0 1 31,0-9 1,-19-9-17,19 18 1,0-1 31,0 1-16,0 0 0,0-1-15,0 1 15,0 0-15,0 0 15,0-1 0,0 1 0,9-18-15,-9 18-16,0 0 47,19-18-31,-19 8 15,19-8 16,-19 18-32,19-18 17,0 0-17,0 0 16,-1 0 1,1 0-1,0 0 0,-19-9-15,19 9-1,0-17 17,0 17 15,-19-18-47,18 0 31,-18 0 0,0 1 0,19 17-31,-19-18 16,0 9 15,0-9-15,0 1 15,0-1-15,0 0 15,0 0 0,0 1-15,-9 17-1,9-18 17,-19 18-1,19-18-15,-19 18-1,19-17 1,-19 17 15,19-18-15,-19 18 31,1 0-16,-1 0 0</inkml:trace>
        </inkml:traceGroup>
        <inkml:traceGroup>
          <inkml:annotationXML>
            <emma:emma xmlns:emma="http://www.w3.org/2003/04/emma" version="1.0">
              <emma:interpretation id="{FF1A0372-551E-42A4-9365-07027A2C0588}" emma:medium="tactile" emma:mode="ink">
                <msink:context xmlns:msink="http://schemas.microsoft.com/ink/2010/main" type="inkWord" rotatedBoundingBox="23706,15130 23801,15818 22890,15945 22794,15258"/>
              </emma:interpretation>
              <emma:one-of disjunction-type="recognition" id="oneOf3">
                <emma:interpretation id="interp3" emma:lang="" emma:confidence="1">
                  <emma:literal/>
                </emma:interpretation>
              </emma:one-of>
            </emma:emma>
          </inkml:annotationXML>
          <inkml:trace contextRef="#ctx0" brushRef="#br0" timeOffset="34682.4558">9369 2717 0,'-19'0'0,"28"0"62,20 0-46,-11 0-16,1 0 15,0 0-15,-9 0 16,140 0 31,-112 0-31,-10 0-1,-9 0 1</inkml:trace>
          <inkml:trace contextRef="#ctx0" brushRef="#br0" timeOffset="35415.0755">9331 2833 0,'10'0'79,"27"0"-64,-9 0 1,-9 0-1,0 0 1,-9 0-16,27 0 16,-18 0-16,0 0 15,0 0 1,0 0-16,-1 0 0,1 0 16,0 0-1,0 0 16,0 0-15</inkml:trace>
          <inkml:trace contextRef="#ctx0" brushRef="#br0" timeOffset="38135.6268">9887 2460 0,'9'0'78,"29"0"-63,-10 0 1,-9 0 0,0 0-16,0 0 15,-10 0-15,10 0 16,0 0-16,0 0 16,-1 9-16,20-9 15,-10 0 48</inkml:trace>
          <inkml:trace contextRef="#ctx0" brushRef="#br0" timeOffset="39040.142">9859 3072 0,'9'0'47,"19"0"-32,-9 0 1,-19-9-16,38 9 15,-29 0-15,10 0 16,0 0-16,0 0 16,-1 0-16,1 0 15,0 0-15,9 0 16,-9 0 0</inkml:trace>
          <inkml:trace contextRef="#ctx0" brushRef="#br0" timeOffset="76534.5486">9953 2655 0,'-19'0'78,"0"0"-47,0 0 0,0 9 1,1-9-1,18 18-16,-19-18 1,19 18 0,-19-18-1,19 17 1,0 1 0,-19 0-1,19 0 1,0-1-1,0 1 1,0 0 0,0 0-1,0-1 1,9-17 0,-9 18-1,0 0 16,19-18-31,-19 9 32,19-9-17,0 0 32,-19 17-47,9-17 16,10 0 15,0 0-15,0 0-1,0 0 17,0 0-17,-1 0 16,1 0 1,0 0-1,0 0 16,-19-9-47,19 9 31,-19-8-15,19 8 15,-19-18-15,18 0 30,-18 0-14,0 1-17,19 17 17,-19-18-32,0 0 31,0 0-16,0 1 17,0-1-1,0 0 0,-9 18 0,9-17-31,0-1 32,-19 18-17,19-18 17,-19 18-17,19-18 16,-19 18-31,0-17 47,1 17 0,-1 0-31,-9 0-1,-1 0 1</inkml:trace>
        </inkml:traceGroup>
      </inkml:traceGroup>
      <inkml:traceGroup>
        <inkml:annotationXML>
          <emma:emma xmlns:emma="http://www.w3.org/2003/04/emma" version="1.0">
            <emma:interpretation id="{833C18AE-7E22-4E1F-820D-3711AA1E9BDF}" emma:medium="tactile" emma:mode="ink">
              <msink:context xmlns:msink="http://schemas.microsoft.com/ink/2010/main" type="line" rotatedBoundingBox="22229,12122 23313,15561 22127,15935 21043,12496"/>
            </emma:interpretation>
          </emma:emma>
        </inkml:annotationXML>
        <inkml:traceGroup>
          <inkml:annotationXML>
            <emma:emma xmlns:emma="http://www.w3.org/2003/04/emma" version="1.0">
              <emma:interpretation id="{708E41E4-6EE2-47D7-8B62-9DA15B0BA74E}" emma:medium="tactile" emma:mode="ink">
                <msink:context xmlns:msink="http://schemas.microsoft.com/ink/2010/main" type="inkWord" rotatedBoundingBox="22229,12122 22455,12841 21270,13215 21043,12496"/>
              </emma:interpretation>
            </emma:emma>
          </inkml:annotationXML>
          <inkml:trace contextRef="#ctx0" brushRef="#br0" timeOffset="7809.3207">7881 493 0,'9'0'78,"10"0"-63,-10 0 1,10 0 0,0 0-1,0 0 17,0 0-1,-19 18 16</inkml:trace>
          <inkml:trace contextRef="#ctx0" brushRef="#br0" timeOffset="6857.0869">8144 458 0,'10'0'94,"18"0"-63,-9 0-16,9 0 1,10 0 0,-19 0-16,-1 0 15,11 0-15,-1 0 16,0 0 0,0 0-1,-9 0 1,0 0 15</inkml:trace>
          <inkml:trace contextRef="#ctx0" brushRef="#br0" timeOffset="4935.9866">8154-118 0,'9'0'141,"10"0"-126,9 0 1,-9 0 0,0 0-16,0 0 15,0 0-15,-1 0 0,1 0 16,0 0 0,0 0-1,-19 8 48</inkml:trace>
          <inkml:trace contextRef="#ctx0" brushRef="#br0" timeOffset="1511.0998">8559 192 0,'9'0'47,"10"0"-16,0 0-15,9 0-1,-9 0-15,0 0 16,18 0 0,-18 0-16,0 0 15,75 0 16,-65 0-15,-11 0 0,1 0-1,-19 17 48</inkml:trace>
          <inkml:trace contextRef="#ctx0" brushRef="#br0" timeOffset="3855.5592">8314-12 0,'-19'0'31,"0"0"0,0 0-15,1 0 15,-1 0-15,0 9 15,0-9-15,19 18-1,-19-18 1,19 17-16,-19 1 15,19 0 17,-18-1-17,18 19 1,0-18 0,0 8 30,0 10-46,0-19 16,0-8 0,0 9-1,0 0 1,0-1 0,9-17-16,-9 18 15,19-18 1,-19 18-1,19-18 1,-19 18-16,9-18 16,19 17 15,-9-17 0,-9 0-15,8 0-1,1 0 17,0-9-17,0 9 17,-19-17-32,19 17 15,-19-18 1,19 18-1,-19-18 1,18 1 15,-18-1-15,19-53 109,0 71-109,-19-9-16,0-9 31,0 1-16,0-1 17,0 0-17,0 0 17,-9 1-17,9-1 32,-19 18-31,19-18-1,-19 1 32,0-1 0,0 18-31,0 0 15,1 0-15</inkml:trace>
          <inkml:trace contextRef="#ctx0" brushRef="#br0" timeOffset="5926.2496">8022 23 0,'0'9'110,"0"9"-95,0 0 1,0-1 0,0 1-16,0 0 15,0 0-15,0-1 16,0-8-16,0 9 0,0 0 15,0-1-15,0 10 16,0 8 0,0-17-1,0-9 1</inkml:trace>
          <inkml:trace contextRef="#ctx0" brushRef="#br0" timeOffset="9797.1088">7928 360 0,'-19'0'31,"0"0"0,0 0 1,0 0-1,1 0-16,18 9 1,-10-9 0,10 18-1,-19-18 1,19 17-16,0 1 16,-28 0-1,28 0 1,0-1 15,0-8-15,0 9-1,0 0 17,0-1-17,0 1 1,9-18-1,-9 18 1,19-18 0,-19 18-1,19-18 1,-19 17-16,19-17 16,94 18 124,-94-18-124,0 0 15,-1 0-15,1 0 15,0 0 0,-19-9-31,10 9 31,-10-18 1,18 18-17,1 0 48,-19-17-63,19 17 31,-19-18-15,0 0 15,0 9 0,0-8-15,0-1 15,0 0 0,0 0 1,-9 1-1,9-1 0,-19 18-15,19-18 15,-19 18-15,19-17-1,-19 17 16,19-18-31,-19 18 32,19-18-17,-19 18-15,10 0 32,9-18-32,-19 18 15,0 0 32,1 9-31</inkml:trace>
        </inkml:traceGroup>
        <inkml:traceGroup>
          <inkml:annotationXML>
            <emma:emma xmlns:emma="http://www.w3.org/2003/04/emma" version="1.0">
              <emma:interpretation id="{AD1ACF0B-C559-44FB-AB07-BE6B8F302F97}" emma:medium="tactile" emma:mode="ink">
                <msink:context xmlns:msink="http://schemas.microsoft.com/ink/2010/main" type="inkWord" rotatedBoundingBox="22166,13631 22900,15680 22324,15886 21591,13837"/>
              </emma:interpretation>
              <emma:one-of disjunction-type="recognition" id="oneOf4">
                <emma:interpretation id="interp4" emma:lang="" emma:confidence="1">
                  <emma:literal/>
                </emma:interpretation>
              </emma:one-of>
            </emma:emma>
          </inkml:annotationXML>
          <inkml:trace contextRef="#ctx0" brushRef="#br0" timeOffset="20185.2012">8493 1158 0,'0'-18'16,"-19"18"31,0 9-1,19 9-30,-28-18-16,28 17 16,-38-17-16,38 27 15,-28-27-15,28 35 16,-19-35-16,19 27 16,-19-27-16,19 18 15,-19-18 1,29 0 124,-10-9-108</inkml:trace>
          <inkml:trace contextRef="#ctx0" brushRef="#br0" timeOffset="20752.9437">8483 1140 0,'0'18'125,"0"-1"-109,19-17 0,-19 45-16,0-28 15,38-17-15,-38 27 16,9-27-16,-9 27 15,19-27-15,-19 17 16,19 1 62</inkml:trace>
          <inkml:trace contextRef="#ctx0" brushRef="#br0" timeOffset="18211.4161">8483 1167 0,'-18'0'0,"18"8"78,0 10-62,0 9-1,0-10-15,-19 10 16,19 0-16,0-1 16,0 10-16,0-10 15,0 1-15,0-1 16,0 1-16,0 8 15,0-8-15,0 0 16,0-10-16,0 1 16,0 0-16,0 0 15,0 8 1,0-8 0,9-18 30,-9-9 17</inkml:trace>
          <inkml:trace contextRef="#ctx0" brushRef="#br0" timeOffset="32686.2075">8804 1814 0,'0'8'63,"0"10"-48,0 0 1,0 8 0,0-8-16,0 0 15,0 8-15,0 1 16,0-9-16,0 8 16,0 10-16,0-27 15,9-9 16,10 0 1</inkml:trace>
          <inkml:trace contextRef="#ctx0" brushRef="#br0" timeOffset="19261.4925">8314 1548 0,'0'9'187,"19"-9"-171,-19 17-16,19-17 15,-19 27-15,28-27 16,0 26-16,0 10 16,-28-18-1,19-18 1,-19 17 0,19-26 124,-19-8-124,19-19-1,-19 10 1,0 8-16,28 0 16,-28 1-1,19-10-15,-19-9 16,19 19 0,-19-1 15,0 27 78</inkml:trace>
          <inkml:trace contextRef="#ctx0" brushRef="#br0" timeOffset="29574.2886">8954 2150 0,'0'9'94,"0"9"-78,0 26-16,0-26 15,0 0-15,0-1 16,0 10-16,0 0 16,0-10-16,0 1 15,0 0-15,0-1 16,10-17-1,-10 18 1</inkml:trace>
          <inkml:trace contextRef="#ctx0" brushRef="#br0" timeOffset="30192.0191">9096 2150 0,'0'9'47,"0"18"-47,0-10 16,0 1-16,0 0 15,0 0-15,0-1 16,0 54 31,0-53-47,0 0 16,0-1-1,0 1 16</inkml:trace>
          <inkml:trace contextRef="#ctx0" brushRef="#br0" timeOffset="25840.6568">8945 2540 0,'-19'0'125,"0"0"-94,0 0-15,19 9 0,-18-9-1,18 18 1,-29-18-16,29 18 15,-19-18-15,19 17 16,-18-17-16,18 27 16,-19 8-1,19-17-15,0 9 16,-19-27-16,19 17 16,0 10-1,0-1 1,0-8-16,0 0 15,0 0-15,0 8 16,0 1 0,9 8-1,-9-26 1,0 9 0,19-18-1,-19 18-15,19-1 31,9-17-15,-9 0 0,0 0-1,0 0 1,0 0 0,9 0-1,-9 0 1,0 0-1,-1-26 1,1 26 0,-19-18-16,19 18 15,-19-9-15,19 9 16,-19-18-16,19 18 16,-19-17-16,19 17 0,-19-18 15,18 18-15,-18-27 16,10 27-16,-10-35 15,28 8 1,-28 1 0,0-1-1,19 27-15,-19-35 16,0 8 0,0 9-1,0 1 1,0-1-1,-9 18-15,9-9 16,-19 9 0,19-18-1,-19 18 1,0 0 15,0 0 0,0 0-15,19 9 0,-18-9-1,18 9 1,-19-9-16,19 18 0,-19 17 31,19-8-31,-19-1 16,19-8-1,0 0-15,0 0 16,0-1-16,0 1 16,0 9-1,0-1 1,9 10 0,-9-19-1,0 1 1,0-9-1,19-9-15,-19 18 16,0-1 0,19-17-16,-19 18 15,19-18 1,-19 18 0,19-18-16,0 0 15,9 0 1,-28-9-1,28 9-15,-28-18 16,28 18-16,-28-17 16,19 17-16,-19-18 15,19 18-15,0 0 16</inkml:trace>
        </inkml:traceGroup>
      </inkml:traceGroup>
    </inkml:traceGroup>
  </inkml:traceGroup>
</inkml:ink>
</file>

<file path=ppt/ink/ink2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1:59:47.610"/>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4B5436BA-5686-4E15-A7AC-DA5F202DBBE0}" emma:medium="tactile" emma:mode="ink">
          <msink:context xmlns:msink="http://schemas.microsoft.com/ink/2010/main" type="writingRegion" rotatedBoundingBox="14111,12134 21039,11984 21059,12876 14130,13026"/>
        </emma:interpretation>
      </emma:emma>
    </inkml:annotationXML>
    <inkml:traceGroup>
      <inkml:annotationXML>
        <emma:emma xmlns:emma="http://www.w3.org/2003/04/emma" version="1.0">
          <emma:interpretation id="{E0BEAA7E-0687-48DF-9A29-87D6EFBBD8AD}" emma:medium="tactile" emma:mode="ink">
            <msink:context xmlns:msink="http://schemas.microsoft.com/ink/2010/main" type="paragraph" rotatedBoundingBox="14111,12134 21039,11984 21059,12876 14130,13026" alignmentLevel="1"/>
          </emma:interpretation>
        </emma:emma>
      </inkml:annotationXML>
      <inkml:traceGroup>
        <inkml:annotationXML>
          <emma:emma xmlns:emma="http://www.w3.org/2003/04/emma" version="1.0">
            <emma:interpretation id="{0BDEE823-A957-4CCA-9B0F-C58D252DA2A5}" emma:medium="tactile" emma:mode="ink">
              <msink:context xmlns:msink="http://schemas.microsoft.com/ink/2010/main" type="line" rotatedBoundingBox="14111,12134 21039,11984 21059,12876 14130,13026"/>
            </emma:interpretation>
          </emma:emma>
        </inkml:annotationXML>
        <inkml:traceGroup>
          <inkml:annotationXML>
            <emma:emma xmlns:emma="http://www.w3.org/2003/04/emma" version="1.0">
              <emma:interpretation id="{BB390B1F-13B8-48FC-91FD-E9A0F37ECD32}" emma:medium="tactile" emma:mode="ink">
                <msink:context xmlns:msink="http://schemas.microsoft.com/ink/2010/main" type="inkWord" rotatedBoundingBox="14082,12525 15158,11900 15520,12522 14443,13147"/>
              </emma:interpretation>
            </emma:emma>
          </inkml:annotationXML>
          <inkml:trace contextRef="#ctx0" brushRef="#br0">1016-58 0,'10'0'47,"18"0"-31,-9 0-16,0 0 16,-1 0-16,1 0 0,10 0 15,-1 0-15,0 0 16,-9 0-16,0 0 15,0 0-15,-1 0 16,11 0 0,-10 0-1,-1 0 1,-18 9 31</inkml:trace>
          <inkml:trace contextRef="#ctx0" brushRef="#br0" timeOffset="853.326">1045 482 0,'9'0'78,"10"0"-63,18 0-15,-27 0 16,-10-9-16,38 9 16,-20 0-16,-8 0 15,9 0-15,0 0 16,-1 0-16,1 0 15,0 0-15,9 0 16,-9 0 0,0 0-1,0 0 1,0 0 0,0 0-1</inkml:trace>
          <inkml:trace contextRef="#ctx0" brushRef="#br0" timeOffset="1565.1597">1553 101 0,'0'9'62,"0"18"-46,0-9-16,0-1 16,0 1-16,0 8 15,0 1-15,-19-1 16,19 10-16,0-10 16,0-8-16,0 0 15,0-1-15,0 10 16,0-45 62</inkml:trace>
          <inkml:trace contextRef="#ctx0" brushRef="#br0" timeOffset="2331.8438">1563-75 0,'94'17'78,"-56"-17"-62,-20 0-1,1 0 17</inkml:trace>
          <inkml:trace contextRef="#ctx0" brushRef="#br0" timeOffset="3672.4729">1534-181 0,'0'8'15,"-18"-8"1,18 18 0,0 0-1,-10-18-15,10 9 16,0 8-1,0 1 1,0 0 0,0-1-1,0 1 1,0 0 0,28-1 15,-9 1-16,0 0 17,0-18-17,-19 17-15,19-17 16,0 0 0,-1 0-1,1 0 1,-9 0-1,9 0 1,-1 0 0,1 0-1,0 0 1,0 0 15,0 0-31,-19-8 16,19 8-1,0 0 17,-19-18-32,18 18 31,-18-9-31,0-9 16,0-17 15,19 35-31,-19-18 15,0 9 1,0-8-16,0-1 16,-19 0-1,19 1 1,-9 17 0,9-18-16,-19 18 15,19-18 1,-19 18-1,0-17 1,1 17 0,18-18-1,-19 18 1,0 0 0,19-18-16,-19 18 15,-113 9 48</inkml:trace>
          <inkml:trace contextRef="#ctx0" brushRef="#br0" timeOffset="-2289.8556">677 208 0,'9'0'62,"10"0"-46,0 0 0,9 0-1,1 0 1,-1 0 0,-9 0-16,0 0 0,9 0 31,38 0 47</inkml:trace>
          <inkml:trace contextRef="#ctx0" brushRef="#br0" timeOffset="-819.3538">1120 101 0,'-19'0'63,"0"9"-16,19 9-47,-19-18 15,19 27-15,0-1 16,0 9-1,0-8 1,0-1 0,0-8-1,19 0 1,-19 0 0,10-18-1,-10 17-15,18-17 16,11 18-1,-20-18-15,19 18 32,-18-18-32,9 0 15,0 0 1,-1 0 0,1 0-1,0 0 1,0-9 15,0 9-15,0-18-1,-1 0 1,11 1 15,-29-1-31,9 18 16,-9-18-1,0 1 1,0-1 0,0 0-1,0 1 1,0-1 0,0 0-1,0 1 16,-9-1-15,9 0 0,-19 18-1,19-18-15,-19 18 16,19-8 0,-9 8-1,-20-27 1,20 27 15,-19-18-15,9 18 15,9 0-15,-46 27 62</inkml:trace>
        </inkml:traceGroup>
        <inkml:traceGroup>
          <inkml:annotationXML>
            <emma:emma xmlns:emma="http://www.w3.org/2003/04/emma" version="1.0">
              <emma:interpretation id="{D0D76EBB-E913-4E93-BD05-20409977D47B}" emma:medium="tactile" emma:mode="ink">
                <msink:context xmlns:msink="http://schemas.microsoft.com/ink/2010/main" type="inkWord" rotatedBoundingBox="15677,12480 16580,12460 16585,12713 15682,12733"/>
              </emma:interpretation>
            </emma:emma>
          </inkml:annotationXML>
          <inkml:trace contextRef="#ctx0" brushRef="#br0" timeOffset="18997.2259">2382 110 0,'0'9'31,"-18"-9"-15,18 18-1,-19-18 1,-10 18-16,29-1 15,-28-17 1,28 18-16,-28-18 16,-10 18-1,10-18-15,28 17 16,-19-17-16,29 0 141,-10 18-126,18-18-15,11 0 16,8 18-1,-18-18 1,-19 17-16,28-17 16,-28 18-16,19-18 15,-19 18-15,19-18 16,-19 17-16,19-17 31</inkml:trace>
          <inkml:trace contextRef="#ctx0" brushRef="#br0" timeOffset="17353.3167">2279 199 0,'9'0'63,"10"0"-48,9 0 1,10 0 0,0 0-1,-19 0 1,9 0-16,9 0 15,-8 0-15,-1 0 16,10 0-16,9 0 16,-10 0-16,11 0 15,-20 0-15,0 0 16,0 0-16,10 0 0,-19 0 16,0 0-16,-10 0 15,29 0 1,-19 0-1</inkml:trace>
          <inkml:trace contextRef="#ctx0" brushRef="#br0" timeOffset="17917.0987">2901 93 0,'0'8'31,"0"10"-15,9-18-16,-9 27 16,9-27-16,-9 26 15,19-26-15,-19 18 16,38-18-16,-10 0 16,-9 18-1,0-18 16,-29 0 32,-37 17-47,29 19-1,-1-36-15,19 26 16,-38-26-16,38 18 15,-19-18-15</inkml:trace>
        </inkml:traceGroup>
        <inkml:traceGroup>
          <inkml:annotationXML>
            <emma:emma xmlns:emma="http://www.w3.org/2003/04/emma" version="1.0">
              <emma:interpretation id="{854C13A9-59E7-4F60-8850-021F80734971}" emma:medium="tactile" emma:mode="ink">
                <msink:context xmlns:msink="http://schemas.microsoft.com/ink/2010/main" type="inkWord" rotatedBoundingBox="17087,12216 19603,12232 19598,12971 17083,12955"/>
              </emma:interpretation>
              <emma:one-of disjunction-type="recognition" id="oneOf0">
                <emma:interpretation id="interp0" emma:lang="" emma:confidence="1">
                  <emma:literal/>
                </emma:interpretation>
              </emma:one-of>
            </emma:emma>
          </inkml:annotationXML>
          <inkml:trace contextRef="#ctx0" brushRef="#br0" timeOffset="50659.4149">5124 163 0,'19'0'63,"9"0"-48,-28-17 1,47 17-16,-28 0 16,0 0-16,-10 0 15,67 0 16,-57 0-31,9 0 16,-9 0 0,0 0-1,-1 0 1,1 0 31,-19-18 0</inkml:trace>
          <inkml:trace contextRef="#ctx0" brushRef="#br0" timeOffset="51484.5812">5162 278 0,'9'0'93,"19"0"-77,20 0 0,-30 0-16,1 0 15,0-9 1,0 9-16,0 0 0,-10 0 16,10 0-16,0 0 15,0 0-15,9 0 16,-9 0-1,0 0 17,0 0 30</inkml:trace>
          <inkml:trace contextRef="#ctx0" brushRef="#br0" timeOffset="53239.1262">5680 84 0,'-19'0'62,"0"0"1,19 9-63,0 17 15,0 1 1,-19-27-16,19 35 16,0-8-1,0-1 1,0-8 0,0-1-1,10-17-15,-10 18 16,19 0-1,-19 0 1,19-18-16,-19 17 16,18-17-1,-18 18-15,19-18 16,0 0 15,85 0 79,-76-9-79,-9-17-16,0 8 1,-19 0 15,18 0-31,-18 1 16,0-1 0,19 18-1,-19-18 1,0 10-1,0-10 1,0 0 0,0 1-1,0-1 1,0 0 15,-9 0-15,9 1 15,-19 17-15,0-18 15,0 0-15,1 18 15,18-17-16,-19 17-15,0 0 32,19-18-32,-19 18 15,0 0 17,19-18-1,-19 18-31,0 0 31,1 0 0,18 9-31,-19-9 16,19 18 0,-19-18-16,19 26 0,-28-8 15,9 26 1,19-26-16</inkml:trace>
          <inkml:trace contextRef="#ctx0" brushRef="#br0" timeOffset="54257.4147">5614-67 0,'28'0'62,"-9"0"-46,9 0 0,-9 0-16,19 0 15,9 0 1,-28 0 0,-10 0-16,10 0 15,19 0 1,-10 9-1,-9-9 1,0 0 0</inkml:trace>
          <inkml:trace contextRef="#ctx0" brushRef="#br0" timeOffset="55233.1843">5623 473 0,'19'0'94,"19"0"-78,-19 0-1,-10 0-15,10 0 16,0 0-16,0 0 0,0 0 16,-1 0-16,1 0 15,0 0-15,9 0 16,-9 0-1,0 0 1,0 9 62</inkml:trace>
          <inkml:trace contextRef="#ctx0" brushRef="#br0" timeOffset="31959.5925">3522 535 0,'10'0'78,"9"0"-62,9 0-1,19 0 1,-38 0-16,10 0 15,0 0-15,0 0 16,0 0-16,0 0 16,9 0-1,0 0 1,10 0 0,-19 0-1,0 0 95,-19-9-110</inkml:trace>
          <inkml:trace contextRef="#ctx0" brushRef="#br0" timeOffset="29997.9261">3654-22 0,'-19'0'31,"19"9"1,-18-9-17,18 17-15,0 1 16,-19-18-1,19 26-15,-19-26 16,19 18 0,0 0-16,0 8 15,-19-26 1,19 27-16,0-9 16,0 26-1,0-9 1,0-26-1,0 26 1,9-17-16,-9 9 16,19-27-1,-19 26-15,19-26 0,-19 18 16,19-18 0,0 17-16,0-17 15,0 0 1,9 0-1,0 0 1,0-8 0,1-10-1,-11 18 1,-18-18-16,29 18 16,-29-26-16,19 26 15,-19-18-15,18 18 16,-18-18-16,19 1 15,-19-10 1,0-8 0,19 35-1,-19-27-15,0 1 16,0 8 0,0 0-1,0 1 1,-9-1-1,9 0 1,0 1 0,-19 17-1,19-18 1,-19 0 0,0 1 15,-9-1-16,18 18 1,-18-18 0,9 18-1,10 0 1,-10 0 0,0 9-1,-9 18 1,9 8-1</inkml:trace>
          <inkml:trace contextRef="#ctx0" brushRef="#br0" timeOffset="30839.9275">3588-128 0,'10'0'78,"9"0"-63,9 0 1,-9 0 0,28 0-1,-28 0-15,-1 0 16,1 0-16,0 0 15,-9 0-15,27 0 16,-18 0 0,-19 17 15,0 1 0</inkml:trace>
          <inkml:trace contextRef="#ctx0" brushRef="#br0" timeOffset="27883.2954">4012 66 0,'19'0'79,"0"0"-64,0 0-15,0 0 16,0-9-16,-1 9 15,1 0-15,0 0 0,0 0 16,0 0-16,0 0 16,9 0-1,-9 0 1,0 0 0</inkml:trace>
          <inkml:trace contextRef="#ctx0" brushRef="#br0" timeOffset="28469.1183">4022 234 0,'9'0'62,"19"0"-46,1 0 0,27-9 15,-37 9-31,0 0 15,0-17-15,0 17 0,-1 0 16,11 0 0,-10 0-1</inkml:trace>
          <inkml:trace contextRef="#ctx0" brushRef="#br0" timeOffset="25684.7094">4710-31 0,'0'-9'94,"0"-9"-63,-10 1 0,-9 17-15,0-27-1,1 27 1,-1 0-16,0 0 16,0 0-1,0 0 1,19 9 0,-19-9-1,19 18-15,-19-18 16,19 17-1,0 1 1,-18-18-16,18 18 16,0 8-1,-10-26-15,10 27 16,0-10-16,0 1 0,0 0 16,0-1-16,-28 10 15,28 8 1,0-8-1,0-1 1,0-8 0,19 9-1,-19-10 1,19 1 15,-19 0-15,18-18-16,-18 17 15,19-17-15,-9 0 32,27 0-32,-8 0 15,-1 0 1,-9 0 0,0 0-16,9-8 15,-9 8 1,-19-18-1,28 18-15,0-18 16,-18 18 0,-10-26-1,19 26-15,-19-18 0,18 18 16,-18-18 0,19 18-16,-19-17 0,19 17 15,-19-18-15,19 18 16,-19-27-16,19 27 15,-19-17-15,19-10 16,-19 9 0,18 18-1,-18-35-15,0 9 16,0-1 0,0 9-1,0 1 1,0-1-1,0 0 1,-9 1 0,-10 17 15,0 0 0,1 0-15,18 8-1,-19-8 1,19 18 0,-19-18-16,19 18 15,-19 0 1,19 8-16,-19 9 16,19-17-1,0 9 1,0-10-16,0 19 15,0-19 1,0 10 0,0 8-1,0-17-15,0 8 16,-19 1 0,19-9-1,0-1 1,0 1-1,10 0 1,-10-1 0,19-17-1,-1 18 1,1-18 0,10 0-1,-1 0 1,-28-9-16,28 9 15,-28-17-15,19 17 16,-19-27-16,19 27 16,-19-18-16,37 18 15,-37-17-15</inkml:trace>
        </inkml:traceGroup>
        <inkml:traceGroup>
          <inkml:annotationXML>
            <emma:emma xmlns:emma="http://www.w3.org/2003/04/emma" version="1.0">
              <emma:interpretation id="{95783488-305D-4CB8-8C38-61A01FB40154}" emma:medium="tactile" emma:mode="ink">
                <msink:context xmlns:msink="http://schemas.microsoft.com/ink/2010/main" type="inkWord" rotatedBoundingBox="20344,12121 21042,12106 21047,12354 20350,12369"/>
              </emma:interpretation>
            </emma:emma>
          </inkml:annotationXML>
          <inkml:trace contextRef="#ctx0" brushRef="#br0" timeOffset="89988.8933">6848-208 0,'-9'0'62,"9"9"-62,-19-9 16,0 18-1,0-1 1,0 10 0,-9-10-1,-10 1-15,19 0 31,1-18-15,27 0 140,10 0-140,9 0 15,-9 17-15,0-17-1,-19 18-15,19-18 16,0 18 0,9 0 15</inkml:trace>
          <inkml:trace contextRef="#ctx0" brushRef="#br0" timeOffset="87951.1679">6744-128 0,'-18'0'16,"27"0"62,10 0-62,0 0-1,9 0 1,-9 0-16,0 0 16,-1 0-16,11 0 15,-10 0-15,-1 0 16,1 8-16,0-8 15,0 0-15,0 0 16,0 0-16,-1 0 16,-8 0-16,28 0 15,-10 0 1,-9 0 0,0 0-1,-1 0 16,1 0 1</inkml:trace>
          <inkml:trace contextRef="#ctx0" brushRef="#br0" timeOffset="88858.3339">7131-226 0,'0'18'63,"9"-18"-63,-9 18 15,28 8 1,10-8 0,0-18-1,-19 0-15,-19 18 16,28-18-16,-9 0 16,0 0 15,-19 17 31,-10-17-62,-9 18 32,0 0-32,1-1 15,-1 1 1,0 0-1,0-18 17,19 17-32</inkml:trace>
        </inkml:traceGroup>
      </inkml:traceGroup>
    </inkml:traceGroup>
  </inkml:traceGroup>
</inkml:ink>
</file>

<file path=ppt/ink/ink2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03:14.357"/>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D0F41CF2-02ED-4FEE-BD5E-CE52643E1E28}" emma:medium="tactile" emma:mode="ink">
          <msink:context xmlns:msink="http://schemas.microsoft.com/ink/2010/main" type="writingRegion" rotatedBoundingBox="17877,14230 18554,14230 18554,14769 17877,14769"/>
        </emma:interpretation>
      </emma:emma>
    </inkml:annotationXML>
    <inkml:traceGroup>
      <inkml:annotationXML>
        <emma:emma xmlns:emma="http://www.w3.org/2003/04/emma" version="1.0">
          <emma:interpretation id="{F7A4518B-3BFF-4B77-8EE1-9138EB288368}" emma:medium="tactile" emma:mode="ink">
            <msink:context xmlns:msink="http://schemas.microsoft.com/ink/2010/main" type="paragraph" rotatedBoundingBox="17877,14230 18554,14230 18554,14769 17877,14769" alignmentLevel="1"/>
          </emma:interpretation>
        </emma:emma>
      </inkml:annotationXML>
      <inkml:traceGroup>
        <inkml:annotationXML>
          <emma:emma xmlns:emma="http://www.w3.org/2003/04/emma" version="1.0">
            <emma:interpretation id="{C0F0C5D6-ABC3-4A39-BFEE-95EFC1D9B1AA}" emma:medium="tactile" emma:mode="ink">
              <msink:context xmlns:msink="http://schemas.microsoft.com/ink/2010/main" type="line" rotatedBoundingBox="17877,14230 18554,14230 18554,14769 17877,14769"/>
            </emma:interpretation>
          </emma:emma>
        </inkml:annotationXML>
        <inkml:traceGroup>
          <inkml:annotationXML>
            <emma:emma xmlns:emma="http://www.w3.org/2003/04/emma" version="1.0">
              <emma:interpretation id="{770CC709-5D8B-4A8D-BA7C-070989DD6D48}" emma:medium="tactile" emma:mode="ink">
                <msink:context xmlns:msink="http://schemas.microsoft.com/ink/2010/main" type="inkWord" rotatedBoundingBox="17877,14230 18554,14230 18554,14769 17877,14769"/>
              </emma:interpretation>
            </emma:emma>
          </inkml:annotationXML>
          <inkml:trace contextRef="#ctx0" brushRef="#br0">4631 1902 0,'0'9'15,"-19"-9"1,19 28-16,0 0 16,0-10-1,0 1-15,0-1 16,0 10-16,9 9 16,-9-9-16,0 0 15,0 9-15,0 0 16,0-10-16,0 1 15,0 0-15,0-9 16,0-1-16,0 1 16,0-1-16,0 10 15,0-37 63</inkml:trace>
          <inkml:trace contextRef="#ctx0" brushRef="#br0" timeOffset="1303.5182">4857 1967 0,'9'0'47,"-9"-19"-31,19 19-16,9 0 15,0 0 1,85 0 62</inkml:trace>
          <inkml:trace contextRef="#ctx0" brushRef="#br0" timeOffset="-759.2857">4602 1893 0,'0'27'125,"-9"-27"-109,9 28-16,-28 9 15,28-18 1,-19 9-16,19-19 15,-19 19-15,19-10 16,-19 1-16,19-1 16,-19 1-16,19-1 15,-18 1-15,18-1 16,-19-18 0,19 19-16,0-1 31,-19-18-16,28 0 126,10 0-125,9 0-1,1 0 1,-1 0 0,-9 0-16,0 0 15,-1 0-15,1 0 16,0 0-16,9 0 15,-9 0 1,0 0 0,0 0 15,-19-9-15,19 9-16</inkml:trace>
          <inkml:trace contextRef="#ctx0" brushRef="#br0" timeOffset="788.878">4866 1939 0,'0'9'78,"0"10"-78,0-1 16,0 1-16,0 9 15,0-1-15,0 1 16,0 9-16,19-9 15,-19 0-15,0-10 16,0 1-16,0-1 16,0 10-1,9-28-15,-9 18 16,0 1 15,0-28 32</inkml:trace>
          <inkml:trace contextRef="#ctx0" brushRef="#br0" timeOffset="1778.4846">4885 2143 0,'19'0'46,"9"0"-30,-9 0-16,0-10 16,-1 10-16,1 0 0,0 0 15,0 0-15,-19-18 16,19 18-16,0 0 47</inkml:trace>
        </inkml:traceGroup>
      </inkml:traceGroup>
    </inkml:traceGroup>
  </inkml:traceGroup>
</inkml:ink>
</file>

<file path=ppt/ink/ink2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03:38.544"/>
    </inkml:context>
    <inkml:brush xml:id="br0">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148B0150-DADE-4ED3-B764-CEFA34E22272}" emma:medium="tactile" emma:mode="ink">
          <msink:context xmlns:msink="http://schemas.microsoft.com/ink/2010/main" type="writingRegion" rotatedBoundingBox="17824,14880 20101,14901 20091,16019 17814,15999"/>
        </emma:interpretation>
      </emma:emma>
    </inkml:annotationXML>
    <inkml:traceGroup>
      <inkml:annotationXML>
        <emma:emma xmlns:emma="http://www.w3.org/2003/04/emma" version="1.0">
          <emma:interpretation id="{9A0B3B09-12C1-4888-986C-009A3F51801F}" emma:medium="tactile" emma:mode="ink">
            <msink:context xmlns:msink="http://schemas.microsoft.com/ink/2010/main" type="paragraph" rotatedBoundingBox="17857,14897 19642,14897 19642,15308 17857,15308" alignmentLevel="1"/>
          </emma:interpretation>
        </emma:emma>
      </inkml:annotationXML>
      <inkml:traceGroup>
        <inkml:annotationXML>
          <emma:emma xmlns:emma="http://www.w3.org/2003/04/emma" version="1.0">
            <emma:interpretation id="{4845DF78-7DFC-4F08-AFD3-E413B5A0B079}" emma:medium="tactile" emma:mode="ink">
              <msink:context xmlns:msink="http://schemas.microsoft.com/ink/2010/main" type="line" rotatedBoundingBox="17857,14897 19642,14897 19642,15308 17857,15308"/>
            </emma:interpretation>
          </emma:emma>
        </inkml:annotationXML>
        <inkml:traceGroup>
          <inkml:annotationXML>
            <emma:emma xmlns:emma="http://www.w3.org/2003/04/emma" version="1.0">
              <emma:interpretation id="{D6FD6C67-F423-4DAB-AEB1-AC0AB2C24593}" emma:medium="tactile" emma:mode="ink">
                <msink:context xmlns:msink="http://schemas.microsoft.com/ink/2010/main" type="inkWord" rotatedBoundingBox="17857,14897 19642,14897 19642,15308 17857,15308"/>
              </emma:interpretation>
              <emma:one-of disjunction-type="recognition" id="oneOf0">
                <emma:interpretation id="interp0" emma:lang="" emma:confidence="1">
                  <emma:literal/>
                </emma:interpretation>
              </emma:one-of>
            </emma:emma>
          </inkml:annotationXML>
          <inkml:trace contextRef="#ctx0" brushRef="#br0">4449 2595 0,'0'9'15,"0"8"1,0 10 0,0-10-1,0 1-15,0 0 16,0 0-16,0-1 15,0-8-15,0 9 0,-19 8 16,19-17 0,0 9-16,0 0 0,-19-18 15,19 26-15,0-8 16,0-1 15,10-17 0,9 0-15,-1 0 0,67-8 31,0 8 46</inkml:trace>
          <inkml:trace contextRef="#ctx0" brushRef="#br0" timeOffset="657.439">4779 2595 0,'0'26'78,"0"-8"-62,0-9-16,0 8 15,0 19-15,0-10 16,0 1-16,0-1 15,0 1-15,0-9 16,0 17-16,0-26 16,0 26-1,9-35-15</inkml:trace>
          <inkml:trace contextRef="#ctx0" brushRef="#br0" timeOffset="2485.6117">4948 2674 0,'10'0'63,"-10"18"-63,19 9 15,-19-1 1,18-26 0,-18 18-16,38-18 15,-38 17 1,10-17-16,8 0 16,1 0-1,9 0 1,-28-17-16,38 17 15,-38-27-15,28 27 16,-28-26-16,19 26 16,-19-18-16,0-17 47,19-1 62,-19 45 0,0 9-77,0-1 77,0-8-78,0 27-15,0-19-16,0-8 15,0 9-15,0 0 16,0-1-16,0 1 0,0 0 16,0 8-1,0 1 1,0-10 0,0-25 46,0-1-46,0-9-1</inkml:trace>
          <inkml:trace contextRef="#ctx0" brushRef="#br0" timeOffset="1353.9652">4948 2630 0,'0'9'78,"10"-9"-62,-10 35-16,0-17 16,0 9-16,0-1 0,0 9 15,0-8-15,0 0 16,0-1-16,0-8 16,0-1-16,0 1 15,0 0 1,19-18 15,-19-9-31,0-18 16</inkml:trace>
          <inkml:trace contextRef="#ctx0" brushRef="#br0" timeOffset="3108.4683">5419 2630 0,'0'18'78,"0"-1"-78,0 1 16,0 0-16,0 8 16,0 1-16,0-1 15,0 1-15,0 8 16,0-26-16,0 27 16,0-19 15</inkml:trace>
          <inkml:trace contextRef="#ctx0" brushRef="#br0" timeOffset="4097.8958">5561 2630 0,'19'0'47,"-1"0"-32,1 0-15,0 0 16,0 0-16,9 0 0,10 0 16,-10-18-1,-9 18-15,0 0 0,0 0 16,-1 0 15</inkml:trace>
          <inkml:trace contextRef="#ctx0" brushRef="#br0" timeOffset="3679.0133">5683 2648 0,'0'35'79,"0"-17"-64,0-9-15,0 8 16,0 19-16,0-19 15,0 10-15,19-9 16,-19-1-16,0 10 16,0-9 15,0-27 0,0-9-15</inkml:trace>
          <inkml:trace contextRef="#ctx0" brushRef="#br0" timeOffset="4827.7859">5947 2630 0,'0'9'47,"0"17"-31,0-8-1,-28 0-15,28 0 16,0-1-16,-19 1 0,19 0 16,0-1-16,-19 1 15,19 9 1,0-10 0,9-17-1,10 18 1,10-18-1,-11 0 1,20 0 0,-10 0-1,19-9 1,-18 9-16,-29-18 31,18 18-31</inkml:trace>
          <inkml:trace contextRef="#ctx0" brushRef="#br0" timeOffset="5143.9762">5919 2736 0,'9'0'31,"-9"-17"-15,28 17-16,-9 0 15,0 0 1,9-18-16,10 18 16,-19 0-1,-19-18 1</inkml:trace>
          <inkml:trace contextRef="#ctx0" brushRef="#br0" timeOffset="5444.3399">5947 2568 0,'0'-9'16,"9"9"-1,29 0 1,-19 0-16,-10 0 16,10 0-16,19 0 15,-29 0-15,10 0 0,0 0 16</inkml:trace>
        </inkml:traceGroup>
      </inkml:traceGroup>
    </inkml:traceGroup>
    <inkml:traceGroup>
      <inkml:annotationXML>
        <emma:emma xmlns:emma="http://www.w3.org/2003/04/emma" version="1.0">
          <emma:interpretation id="{4182C093-DAA1-4A84-B1E4-652C8B438CF2}" emma:medium="tactile" emma:mode="ink">
            <msink:context xmlns:msink="http://schemas.microsoft.com/ink/2010/main" type="paragraph" rotatedBoundingBox="17818,15549 20095,15569 20091,16019 17814,15999" alignmentLevel="1"/>
          </emma:interpretation>
        </emma:emma>
      </inkml:annotationXML>
      <inkml:traceGroup>
        <inkml:annotationXML>
          <emma:emma xmlns:emma="http://www.w3.org/2003/04/emma" version="1.0">
            <emma:interpretation id="{0CE0F373-B2D8-4107-B194-EB5611B3B4CA}" emma:medium="tactile" emma:mode="ink">
              <msink:context xmlns:msink="http://schemas.microsoft.com/ink/2010/main" type="line" rotatedBoundingBox="17818,15549 20095,15569 20091,16019 17814,15999"/>
            </emma:interpretation>
          </emma:emma>
        </inkml:annotationXML>
        <inkml:traceGroup>
          <inkml:annotationXML>
            <emma:emma xmlns:emma="http://www.w3.org/2003/04/emma" version="1.0">
              <emma:interpretation id="{3FC3C236-A396-4E31-A953-ED0CF7CF4FC8}" emma:medium="tactile" emma:mode="ink">
                <msink:context xmlns:msink="http://schemas.microsoft.com/ink/2010/main" type="inkWord" rotatedBoundingBox="17818,15549 20095,15569 20091,16019 17814,15999"/>
              </emma:interpretation>
              <emma:one-of disjunction-type="recognition" id="oneOf1">
                <emma:interpretation id="interp1" emma:lang="" emma:confidence="1">
                  <emma:literal/>
                </emma:interpretation>
              </emma:one-of>
            </emma:emma>
          </inkml:annotationXML>
          <inkml:trace contextRef="#ctx0" brushRef="#br0" timeOffset="8436.2421">4374 3223 0,'0'9'47,"0"17"-32,0-8-15,0 0 16,0 8-16,9 10 15,-9-10-15,0 1 16,0-1-16,0 1 0,0-10 16,0 1-1,0 0-15,0-1 16,0-25 31,19-10-32</inkml:trace>
          <inkml:trace contextRef="#ctx0" brushRef="#br0" timeOffset="9567.9402">4393 3241 0,'47'-62'125,"-29"62"-94,1 0-15,0 0 0,9 0-1,-9 0 1,0 8-1,0 10 1,-19 0 0,0 0-1,0 8 1,0-8-16,-19-1 16,19 1-16,-28 0 15,28 0-15,-28-1 16,28 1-16,-29-18 15,29 18-15,-19-18 16,1 0 0,-1 0-1,0 0 1,0 0 15,19-9-31,0-9 94,10 18-94,8 0 31,143 106 110,-143-106-126</inkml:trace>
          <inkml:trace contextRef="#ctx0" brushRef="#br0" timeOffset="10304.285">4694 3241 0,'0'-18'16,"0"27"46,0 17-46,0-8 0,0 0-16,0-1 15,0 1-15,0 9 16,0-10-16,0 10 15,0-10-15,0 1 16,0 0-16,0 0 16,0 8-16,19-26 15,-19 18 1</inkml:trace>
          <inkml:trace contextRef="#ctx0" brushRef="#br0" timeOffset="11568.3945">4958 3249 0,'0'-17'31,"-132"43"141,132-8-141,0 0-15,9-1 15,10-17-15,0 0 0,-19 18-16,19-18 15,-10 0 1,10 0-16,-19 18 15,38-18 1,-29 0-16,-9 17 16,19-17-1,-19 18 1,19-18-16,-19 18 16,19-18-1,-19 26-15,0-8 16,19-18-1,-19 18-15,0-1 16,0 1 0,0-9-1,-10 17 1,-9-26 15,19 9-31,-19-9 16,-9 0-1,-28 0 1,27-9 0,20 9-16,-19-17 15,9 17 1,19-18-16</inkml:trace>
          <inkml:trace contextRef="#ctx0" brushRef="#br0" timeOffset="12798.878">5108 3311 0,'-18'0'63,"18"18"-47,0 0-1,0-1-15,0 10 16,0-1-1,0 10 1,9-36 0,-9 18-16,19-18 15,-19 8-15,19-8 16,0 27-16,-1-27 16,1 18-1,0-18 1,0 0-1,0 0 1,0 0 0,-19-9-1,18 9-15,1-18 16,0 0 0,-19 1-1,19 17 1,-19-18-16,0 0 15,19 1 1,-19-1 0,0-9-1,0 10 1,0-1 0,-141-88 124,122 106-124,0 0-1,9 0 1,10 9 0,-18-9-1,18 17 1,-29 1-16,29 9 16,0-10-1,0 1-15,0 17 16</inkml:trace>
          <inkml:trace contextRef="#ctx0" brushRef="#br0" timeOffset="14418.3846">5448 3196 0,'9'0'78,"-9"9"-63,19-9 1,-19 18-16,19-18 16,-19 26-16,19 1 15,-1 8 1,-18-17-16,29 0 16,-10 17-1,-1-8 1,1-10-1,-19 1 1,19-18-16</inkml:trace>
          <inkml:trace contextRef="#ctx0" brushRef="#br0" timeOffset="13766.3785">5457 3170 0,'-9'168'93,"9"-142"-93,0-8 16,0 9-16,0-10 0,0 1 16,0 0-16,0 26 15,0-26 1,0-10 15</inkml:trace>
          <inkml:trace contextRef="#ctx0" brushRef="#br0" timeOffset="14880.2022">5655 3196 0,'-10'18'62,"10"17"-46,0-17-1,0 17-15,0-8 16,0 0-16,0-1 16,0 1-16,0-10 15,0 1-15,0 0 16,0-1-16,0 10 15,0-9 1,-18-18 31</inkml:trace>
          <inkml:trace contextRef="#ctx0" brushRef="#br0" timeOffset="15745.7561">5768 3232 0,'-19'44'78,"19"177"32,0-203-110,0-27 78,0-9-63</inkml:trace>
          <inkml:trace contextRef="#ctx0" brushRef="#br0" timeOffset="16630.9032">5749 3294 0,'0'-9'15,"0"-9"1,0 0 15,0 1 1,10 17-32,-10-18 15,18 0 1,1 1-1,0 17 32,-19-18-47,19 18 32,0 0-1,9 9-16,-9-9 1,-19 17 0,19-17-16,-19 18 15,19 0 1,-19 0 0,28 8-16,-28 1 15,0 8 1,0-17-1,0-9-15,0 8 16,0 27 0,0-26-16,0 9 15,0-10 1,0 19 62</inkml:trace>
          <inkml:trace contextRef="#ctx0" brushRef="#br0" timeOffset="17126.9469">5777 3382 0,'19'0'47,"0"0"-31,0 0-1,9 0-15,0 0 0,10 0 16,28 0 31</inkml:trace>
          <inkml:trace contextRef="#ctx0" brushRef="#br0" timeOffset="17805.0604">6088 3214 0,'0'9'47,"-9"-9"-47,9 26 16,0 19 0,0-28-16,0 10 15,0-1-15,0 1 16,0 8-16,0-8 15,0-9-15,0-1 16,0-8-16,0 9 0,0 17 16,0-17-1,0-27 48</inkml:trace>
          <inkml:trace contextRef="#ctx0" brushRef="#br0" timeOffset="18378.4154">6098 3241 0,'9'8'47,"10"19"-32,19 8 1,-38-17 0,28 0-16,-28-1 15,19 1-15,-19 0 16,19-1-16,-19 10 16,18-27-16,-18 27 15,19-27 1,-19 35-16,19-35 31</inkml:trace>
          <inkml:trace contextRef="#ctx0" brushRef="#br0" timeOffset="18851.9184">6305 3223 0,'0'9'47,"0"17"-31,-10 18-1,10-26 1,0 0-16,0-9 0,0 8 16,0 1-1,0 0-15,0-1 0,0 1 16,-18 0-16,18 0 16,0-1-16,0 10 15,0-10 1</inkml:trace>
          <inkml:trace contextRef="#ctx0" brushRef="#br0" timeOffset="20098.9899">6399 3241 0,'0'-18'62,"10"18"-31,8 0-15,11 0 0,-1 0-1,0 0 1,-9 9 46,-19 8 17,0 1-48,-9-18-31,9 27 15,-19-27 1,19 26-16,-19 10 16,19-19-1,0 1-15,-19 0 16,19-1-16,0 1 16,-19 0-16,19-1 15,0-8-15,0 9 0,-19-18 16,19 35-16,0-17 31,-18-18 16,27 0 15,10 0-46,18 0 0,-18 0-16,0 0 15,9 0 1,-28-9 46</inkml:trace>
          <inkml:trace contextRef="#ctx0" brushRef="#br0" timeOffset="20434.2614">6427 3409 0,'19'0'47,"0"0"-31,28 0 0,-28 0-16,9 0 15</inkml:trace>
        </inkml:traceGroup>
      </inkml:traceGroup>
    </inkml:traceGroup>
  </inkml:traceGroup>
</inkml:ink>
</file>

<file path=ppt/ink/ink2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09:15.646"/>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CD4CEA37-1B02-456B-8F00-75B3006C2E75}" emma:medium="tactile" emma:mode="ink">
          <msink:context xmlns:msink="http://schemas.microsoft.com/ink/2010/main" type="writingRegion" rotatedBoundingBox="4859,3557 4956,6683 4497,6697 4399,3571"/>
        </emma:interpretation>
      </emma:emma>
    </inkml:annotationXML>
    <inkml:traceGroup>
      <inkml:annotationXML>
        <emma:emma xmlns:emma="http://www.w3.org/2003/04/emma" version="1.0">
          <emma:interpretation id="{9081EE2B-435E-4E20-BDDA-A53C0E99F9DC}" emma:medium="tactile" emma:mode="ink">
            <msink:context xmlns:msink="http://schemas.microsoft.com/ink/2010/main" type="paragraph" rotatedBoundingBox="4859,3557 4956,6683 4497,6697 4399,3571" alignmentLevel="1"/>
          </emma:interpretation>
        </emma:emma>
      </inkml:annotationXML>
      <inkml:traceGroup>
        <inkml:annotationXML>
          <emma:emma xmlns:emma="http://www.w3.org/2003/04/emma" version="1.0">
            <emma:interpretation id="{B0D9207F-CA96-406A-8A86-704CB6C2414C}" emma:medium="tactile" emma:mode="ink">
              <msink:context xmlns:msink="http://schemas.microsoft.com/ink/2010/main" type="line" rotatedBoundingBox="4859,3557 4956,6683 4497,6697 4399,3571"/>
            </emma:interpretation>
          </emma:emma>
        </inkml:annotationXML>
        <inkml:traceGroup>
          <inkml:annotationXML>
            <emma:emma xmlns:emma="http://www.w3.org/2003/04/emma" version="1.0">
              <emma:interpretation id="{7A5471E6-CE5B-4EE9-8747-74DC57D17A8B}" emma:medium="tactile" emma:mode="ink">
                <msink:context xmlns:msink="http://schemas.microsoft.com/ink/2010/main" type="inkWord" rotatedBoundingBox="4859,3557 4956,6683 4497,6697 4399,3571"/>
              </emma:interpretation>
              <emma:one-of disjunction-type="recognition" id="oneOf0">
                <emma:interpretation id="interp0" emma:lang="" emma:confidence="1">
                  <emma:literal/>
                </emma:interpretation>
              </emma:one-of>
            </emma:emma>
          </inkml:annotationXML>
          <inkml:trace contextRef="#ctx0" brushRef="#br0">1618-88 0,'0'20'79,"0"-1"-64,0 30 1,0-39-1,0 29-15,0-9 16,0-1-16,0 1 16,0-1-16,0-9 15,0-1-15,0 1 16,0 0-16,0 9 16,0-9-1,10-20 1,-10-10 31</inkml:trace>
          <inkml:trace contextRef="#ctx0" brushRef="#br0" timeOffset="-929.7835">1776 520 0,'0'10'31,"0"10"-15,0 29-1,0-20-15,0 0 16,0-9-16,0 9 16,0-9-16,0 0 15,0-1-15,0 1 16,0 0-16,0-1 15,0 11 1,0-11 0,10-19 46,-10-19-46</inkml:trace>
          <inkml:trace contextRef="#ctx0" brushRef="#br0" timeOffset="-1958.3946">1933 1089 0,'-20'0'78,"20"-20"-63,-39 20-15,29 0 16,-10 0 0,1 0-1,-1 0 1,1 0-1,-1 0 1,0 20 0,1-20-1,19 10-15,-20-10 16,0 39 0,1-19-1,-11 9 1,10 20-1,20 0 1,-19-29-16,19-1 16,0 1-16,0-10 0,-20 19 15,20-9-15,0-10 16,0 9-16,0 1 16,0-1-16,0 1 15,0 0-15,0-1 16,0 11-1,0-1 1,10-9 0,-10 19-1,20-39-15,-1 29 16,30-9 15,-19-20-15,-1 0-1,-29 20 1,40-20-16,-11 0 16,1 0-1,-1 0 1,-9-10 0,-1 10-1,1-20 1,0 20-1,9-29 1,-19 29 15,20-20-15,-11 20 15,-19-20 0,10 20-31</inkml:trace>
          <inkml:trace contextRef="#ctx0" brushRef="#br0" timeOffset="758.8969">1854-78 0,'0'20'47,"0"-1"-32,0 1-15,0-1 16,0-9-16,0 10 15,0-1-15,0 21 16,0-11-16,0 0 16,0 40-1,30-10 17,-30-39-32,0-1 15,0 1 1,0-30 46</inkml:trace>
          <inkml:trace contextRef="#ctx0" brushRef="#br0" timeOffset="1326.2331">1618 98 0,'0'10'47,"10"-10"-32,10 0-15,0 0 16,9 0-16,1 0 16,-1 0-16,10 0 0,-9 0 15,-1 0-15,-9 0 16,0 0-16,-1 0 16,1 0 15</inkml:trace>
          <inkml:trace contextRef="#ctx0" brushRef="#br0" timeOffset="2804.4156">1805 1932 0,'0'10'93,"0"10"-77,0 19 0,0-29-1,0 9-15,20 11 0,-20-20 16,0 9-16,0 1 15,0 9-15,0-9 16,0 19-16,0-19 16,0-10-16,0 29 15,0-10 1,0-9 0,0-1-1,0 1 1</inkml:trace>
          <inkml:trace contextRef="#ctx0" brushRef="#br0" timeOffset="3824.0018">1658 2599 0,'0'10'93,"0"10"-93,0-1 16,0 11-16,10-1 16,-10 20-16,0-10 0,0 10 15,0-9 1,0-11-16,0 0 0,0-9 15,0 0-15,0 19 16,0-29 0,19-10 15</inkml:trace>
          <inkml:trace contextRef="#ctx0" brushRef="#br0" timeOffset="4491.3954">1943 2540 0,'0'10'32,"0"0"-17,0 29 1,0-19-16,0-10 0,0 9 16,0 20-16,0-9 15,0-1-15,0 1 16,0-1-16,0 10 15,0-19-15,0 9 16,0-9-16,0 9 16,0-9-16,0 0 15,0 9 1,0-9 0</inkml:trace>
          <inkml:trace contextRef="#ctx0" brushRef="#br0" timeOffset="5062.6123">1677 2795 0,'10'0'62,"20"0"-46,-11 0-1,1 0-15,10 0 16,9 0-16,-10 0 16,1 0-16,-1 0 0,1 0 15,-1-19 1,-19 19-16,29 0 16,-39-20-16</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53:08.423"/>
    </inkml:context>
    <inkml:brush xml:id="br0">
      <inkml:brushProperty name="width" value="0.05292" units="cm"/>
      <inkml:brushProperty name="height" value="0.05292" units="cm"/>
      <inkml:brushProperty name="fitToCurve" value="1"/>
    </inkml:brush>
  </inkml:definitions>
  <inkml:trace contextRef="#ctx0" brushRef="#br0">5021 1814 0,'0'-20'31,"10"20"-15,-10-19-16,29-1 15,-29 0 1,20 1 0,-20-1-1,0 1 1,0 38 62,29 20-62,0-19-1,-9-20-15,0 0 16,-1 0-16,1 0 0,9 0 31,-9 0-31,-20-10 63,-10 10-32,-49 30 31,40-11-62,19 1 16,0 9 0,0-9-16,0 9 15,0-9 1,9 0 0,11-20-1,-20 19 1,29-19-16,1 0 15,9 0 1,-9-10 0,-1-9-1,0-11 1</inkml:trace>
  <inkml:trace contextRef="#ctx0" brushRef="#br0" timeOffset="-1216.7875">4550 1902 0,'10'-10'31,"29"-9"-15,-10-1-1,1-19 1,9 9-1,-10-9 1,1 10 0,-30 9-1,0 1 1,0-1 0,0 0-1,0 1 1,-20-1-1,1 20 1,-1-19 0,0 19-1,1 0 1,-20 9 31,19 119 31,20-109-78,0 1 16,0 0-1,10-1-15,-10 1 0,29 0 16,-29-1-16,0 1 15,20-1-15,-20 1 16,0 0-16,19-1 16,-19 1-16,0-1 15,20 1-15,-20 0 16,0-1-16,0 1 16,0 0-16,0-1 15,0 11 1,0-1-1,0-9 1,-10-1 0,-9-19-1,-1 0 1,0 0 0,1 0-1,-1 0 16,20-10-15,0-9 0,0-11-1,10 1 1,-10 9-16,0 1 16,29-1-16,-29 0 15,20 1-15,0-20 16,-1 9-1,20 1 1,-9-1 0,-10 11-1,-1-1 1,1 20 0,-20-19-16,19 19 15,-19-20 1,20 20-1,-20-20 17,-10 20 30,10 10-46,0 10-1,0 9 1,0 10 0,0-9-1,10-30-15,-10 19 16,20-19-16,-1 0 16,-19 20-16,30-20 0,-1 0 15,-9 0 1,-1-20-1,-19 11 1,20 9 0,-20-20-16,0 0 15,0-9 1,0-20 0,0 29-1,-10 1-15,-10-1 16,1 20-1,-11 0 1,1 0 0,0 20-1,29 9 1,-20 1-16,20-21 16,0 11-16,0 0 15</inkml:trace>
  <inkml:trace contextRef="#ctx0" brushRef="#br0" timeOffset="1292.2389">5393 1549 0,'0'20'62,"0"19"-46,0-19 0,0-1-16,0 1 15,0-1-15,0 1 16,0 0-16,0-1 16,0 1-16,0-1 15,0 1-15,0 10 16,0-1-1,0 0 1,0-9 0,0 0-1,10-1 17,10-19-1,-1 0 0,1 0-15,58-10 46,-58 10-62,0-29 16,-1 9-1,-19 1 1,20 19 0,-20-20-16,20 1 15,-20-1 1,0 0 0,0 1-1,0-1 1,0 0-1,-10 20 1,10-19 0,-20 19-1,10 0 1,-9 0 0,-1 0-1,-9 29 1,29-19-1,-10-10 1,10 39-16,0-9 16,0 9-1,0-19 1,10 19-16,-10-20 31,19-19-31,-19 10 0,20 20 16,0-11-1,-1-19 1,-19 20 0,20-20-16,9 0 15,89-79 48</inkml:trace>
  <inkml:trace contextRef="#ctx0" brushRef="#br0" timeOffset="1889.6221">5433 1618 0,'29'0'31,"-9"0"-15,-1 0-16,-9 0 15,29 0-15,-9 0 16,-1 0-16,1 0 0,-1 0 16</inkml:trace>
</inkml:ink>
</file>

<file path=ppt/ink/ink3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09:09.842"/>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3FC8987F-D282-40D4-9457-3C30144A50BD}" emma:medium="tactile" emma:mode="ink">
          <msink:context xmlns:msink="http://schemas.microsoft.com/ink/2010/main" type="writingRegion" rotatedBoundingBox="2932,4991 4050,4991 4050,6727 2932,6727"/>
        </emma:interpretation>
      </emma:emma>
    </inkml:annotationXML>
    <inkml:traceGroup>
      <inkml:annotationXML>
        <emma:emma xmlns:emma="http://www.w3.org/2003/04/emma" version="1.0">
          <emma:interpretation id="{47CEF04B-5883-483D-9E65-FBB6CA7C7699}" emma:medium="tactile" emma:mode="ink">
            <msink:context xmlns:msink="http://schemas.microsoft.com/ink/2010/main" type="paragraph" rotatedBoundingBox="2932,4991 4050,4991 4050,6727 2932,6727" alignmentLevel="1"/>
          </emma:interpretation>
        </emma:emma>
      </inkml:annotationXML>
      <inkml:traceGroup>
        <inkml:annotationXML>
          <emma:emma xmlns:emma="http://www.w3.org/2003/04/emma" version="1.0">
            <emma:interpretation id="{A3193999-5EB4-4140-A80D-D262DF1D7EBD}" emma:medium="tactile" emma:mode="ink">
              <msink:context xmlns:msink="http://schemas.microsoft.com/ink/2010/main" type="line" rotatedBoundingBox="2932,4991 4050,4991 4050,6727 2932,6727"/>
            </emma:interpretation>
          </emma:emma>
        </inkml:annotationXML>
        <inkml:traceGroup>
          <inkml:annotationXML>
            <emma:emma xmlns:emma="http://www.w3.org/2003/04/emma" version="1.0">
              <emma:interpretation id="{0150150C-4CB0-42A9-834D-BCBCD6F6CBFD}" emma:medium="tactile" emma:mode="ink">
                <msink:context xmlns:msink="http://schemas.microsoft.com/ink/2010/main" type="inkWord" rotatedBoundingBox="2932,4991 4050,4991 4050,6727 2932,6727"/>
              </emma:interpretation>
            </emma:emma>
          </inkml:annotationXML>
          <inkml:trace contextRef="#ctx0" brushRef="#br0">354 2550 0,'0'10'94,"0"19"-78,0-9-1,0 0-15,0 19 16,0-10-16,0 1 16,0-1-16,0 1 15,0 9-15,0-10 16,0-9-16,0 9 16,19-9-16,-19-1 15,0 1-15,0 0 16,0-1-16,0 1 15,0-1-15,0 11 16,0-50 78</inkml:trace>
          <inkml:trace contextRef="#ctx0" brushRef="#br0" timeOffset="591.0391">138 2815 0,'-20'0'16,"30"0"31,19 0-32,-9 0-15,-1 0 16,1-10-1,10 10-15,-1 0 0,-9 0 16,-1 0-16,1-29 16,0 29-16,9 0 15,-9 0 1</inkml:trace>
          <inkml:trace contextRef="#ctx0" brushRef="#br0" timeOffset="-2025.2055">236 1923 0,'0'9'16,"0"11"109,0 0-110,0-1 17,0 11-17,0-1 1,0 0-1,0 1-15,-10 9 16,10-19 0,0 9-1,0 1 1,0-1 0,0-9-1,0-1 1,0 1-1,0-1 1,0 1 0,0 0 15,0-1 0,0 1-15,10-1 46,-10-28 95</inkml:trace>
          <inkml:trace contextRef="#ctx0" brushRef="#br0" timeOffset="-806.3267">59 2570 0,'0'39'125,"10"0"-110,-10 0 1,0-9-16,0 9 15,0-9-15,0-1 16,0 0-16,0 1 0,0 9 16,0-10-16,0-9 15,0 0-15,0-1 16,19 1-16,-19-1 16,0 11-1,0-40 63</inkml:trace>
          <inkml:trace contextRef="#ctx0" brushRef="#br0" timeOffset="1859.0757">609 1383 0,'10'0'78,"19"0"-62,-9 0-1,9 0 1,-9 0 0,-1 0-16,1 0 15,9 0-15,1 0 16,-1-29-16,11 29 16,-11 0-16,0 0 15,-9 0-15,10 0 16,-11-20-16,1 20 0,-1 0 15,1 0 1,0 0-16,-1 0 0,11 0 16,-11 0-1,1 0 1</inkml:trace>
        </inkml:traceGroup>
      </inkml:traceGroup>
    </inkml:traceGroup>
  </inkml:traceGroup>
</inkml:ink>
</file>

<file path=ppt/ink/ink3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09:52.153"/>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FB5C12E6-8C7D-479C-BE74-466BCAD0F365}" emma:medium="tactile" emma:mode="ink">
          <msink:context xmlns:msink="http://schemas.microsoft.com/ink/2010/main" type="writingRegion" rotatedBoundingBox="10445,3595 10566,6713 10130,6730 10010,3612"/>
        </emma:interpretation>
      </emma:emma>
    </inkml:annotationXML>
    <inkml:traceGroup>
      <inkml:annotationXML>
        <emma:emma xmlns:emma="http://www.w3.org/2003/04/emma" version="1.0">
          <emma:interpretation id="{3FE27316-1A2D-419E-ADF0-F345EB2BAC69}" emma:medium="tactile" emma:mode="ink">
            <msink:context xmlns:msink="http://schemas.microsoft.com/ink/2010/main" type="paragraph" rotatedBoundingBox="10445,3595 10566,6713 10130,6730 10010,3612" alignmentLevel="1"/>
          </emma:interpretation>
        </emma:emma>
      </inkml:annotationXML>
      <inkml:traceGroup>
        <inkml:annotationXML>
          <emma:emma xmlns:emma="http://www.w3.org/2003/04/emma" version="1.0">
            <emma:interpretation id="{C50583E8-B58C-4D10-8AED-969772168DAF}" emma:medium="tactile" emma:mode="ink">
              <msink:context xmlns:msink="http://schemas.microsoft.com/ink/2010/main" type="line" rotatedBoundingBox="10445,3595 10566,6713 10130,6730 10010,3612"/>
            </emma:interpretation>
          </emma:emma>
        </inkml:annotationXML>
        <inkml:traceGroup>
          <inkml:annotationXML>
            <emma:emma xmlns:emma="http://www.w3.org/2003/04/emma" version="1.0">
              <emma:interpretation id="{4EFB45F4-93AE-4242-A8D8-A29B5D8370F2}" emma:medium="tactile" emma:mode="ink">
                <msink:context xmlns:msink="http://schemas.microsoft.com/ink/2010/main" type="inkWord" rotatedBoundingBox="10445,3595 10566,6713 10130,6730 10010,3612"/>
              </emma:interpretation>
              <emma:one-of disjunction-type="recognition" id="oneOf0">
                <emma:interpretation id="interp0" emma:lang="" emma:confidence="1">
                  <emma:literal/>
                </emma:interpretation>
              </emma:one-of>
            </emma:emma>
          </inkml:annotationXML>
          <inkml:trace contextRef="#ctx0" brushRef="#br0">7482-58 0,'0'9'62,"0"21"-46,0-11-16,0 1 15,0 0-15,0 9 16,0 0-16,0 1 16,0-1-16,20 1 15,-20-11-15,0-9 16,0 10-16,0-1 16,0 1-16,20 0 0,-20 19 31,0-49 16,0-10-32</inkml:trace>
          <inkml:trace contextRef="#ctx0" brushRef="#br0" timeOffset="-599.8244">7218-19 0,'0'19'62,"19"30"-46,-19-29-16,0 9 15,0 11-15,20-11 16,-20 0-16,0 1 16,0 9-16,19-19 15,-19-1-15,0-9 16,0 10-16,0 19 15,20-39-15,-20 20 16,0-30 31</inkml:trace>
          <inkml:trace contextRef="#ctx0" brushRef="#br0" timeOffset="-1461.5383">7345 608 0,'20'0'94,"-20"30"-79,0-20-15,0 9 16,0 1-16,0-1 16,0 11-16,0-11 15,0 21-15,19-21 16,-19 1-16,0-10 16,0 9-16,0 21 15,20-40-15,-20 19 16,0-9-1,0 10 1,0-30 47</inkml:trace>
          <inkml:trace contextRef="#ctx0" brushRef="#br0" timeOffset="495.2216">7286 138 0,'10'0'31,"10"0"-15,-11 0-16,11 0 16,0 0-16,19 0 15,-10 0-15,1 0 16,-1 0-16,-9-10 15,-1 10-15,11 0 16,-11 0 0</inkml:trace>
          <inkml:trace contextRef="#ctx0" brushRef="#br0" timeOffset="18974.4918">7551 1158 0,'-10'0'235,"-9"0"-204,19-10-15,-30 10-16,11 0 31,-11 0-16,11 0 1,-1 0 0,0 19 15,-19-19-15,39 10-1,-20-10 1,20 20-1,-9-20-15,9 19 32,-20-19-32,20 20 15,-20-20-15,1 20 16,-11-1 15,30 1-15,-19-20-1,19 39 1,0-19 0,-10-20-1,10 10-15,0 9 16,0 1 0,0-1-1,0 1 1,0 0-1,0 9 17,0-9-17,0-1 1,29 1 0,-9-1 15,0 11 0,-1-30-15,-19 10-1,20-10 1,-20 19 0,19-19-1,1 0 1,-20 20 15,10-20-31,10 0 31,-1 0-15,1 0 0,-1 0-1,1 0-15,0 0 16,-1 0-1,1 0 1,-1-10 0,1 10-1,0 0 1,-20-20 0,19 20-1,-19-19 16,20 19-15,0 0 62,-20-20-62</inkml:trace>
          <inkml:trace contextRef="#ctx0" brushRef="#br0" timeOffset="37197.4858">7453 1805 0,'0'19'234,"0"1"-203,0 0 1,0-1-1,0 1-15,0 0 15,0-1-16,0 1 1,0-1 15,0 1 1,0 0-1,0-1-16,0-9 17,0 10-1,0-1-15,0 1-1,0-1 16,0 1-15,0 0 15,0-1-15,0 1 15,0 0 0,0-1 1,0 1-17,20-20 1,-20 10-16,0 9 47,0 1-32,0-1 17,0 1-17</inkml:trace>
          <inkml:trace contextRef="#ctx0" brushRef="#br0" timeOffset="38801.8658">7345 2501 0,'0'10'94,"0"10"-79,0 9 1,0-9 0,0-1-16,0 1 0,0 9 15,0 1-15,0-1 16,0 0-16,0 11 15,0-11-15,0 1 16,0-11-16,0 11 16,0-11-16,0 1 15,10-1-15,-10 11 16,0-11 0,0 1 30</inkml:trace>
          <inkml:trace contextRef="#ctx0" brushRef="#br0" timeOffset="39619.475">7600 2540 0,'0'59'141,"0"-39"-141,0-10 0,0 29 16,0-10-16,0 1 15,0-1-15,0 1 0,0 9 16,0-10-1,0 1-15,0-1 16,0-9-16,0-1 0,0 1 16,0-1-16,0 11 15,0-11 1,0 1 15,0-30 16,0-9-31,0-1-1</inkml:trace>
          <inkml:trace contextRef="#ctx0" brushRef="#br0" timeOffset="40219.1828">7384 2786 0,'10'0'31,"29"0"-15,-19 0-16,0 0 15,-1 0-15,1 0 16,-1 0-16,11 0 16,-11 0-1,1 0 16</inkml:trace>
        </inkml:traceGroup>
      </inkml:traceGroup>
    </inkml:traceGroup>
  </inkml:traceGroup>
</inkml:ink>
</file>

<file path=ppt/ink/ink3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08:52.005"/>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E0230845-3D47-4BE7-94DD-62ED0335277A}" emma:medium="tactile" emma:mode="ink">
          <msink:context xmlns:msink="http://schemas.microsoft.com/ink/2010/main" type="writingRegion" rotatedBoundingBox="1578,5461 1579,3598 3365,3599 3363,5463"/>
        </emma:interpretation>
      </emma:emma>
    </inkml:annotationXML>
    <inkml:traceGroup>
      <inkml:annotationXML>
        <emma:emma xmlns:emma="http://www.w3.org/2003/04/emma" version="1.0">
          <emma:interpretation id="{34B20879-2A57-479A-BAE8-3345A4E70DDC}" emma:medium="tactile" emma:mode="ink">
            <msink:context xmlns:msink="http://schemas.microsoft.com/ink/2010/main" type="paragraph" rotatedBoundingBox="1572,4838 2581,4783 2615,5409 1606,5464" alignmentLevel="2"/>
          </emma:interpretation>
        </emma:emma>
      </inkml:annotationXML>
      <inkml:traceGroup>
        <inkml:annotationXML>
          <emma:emma xmlns:emma="http://www.w3.org/2003/04/emma" version="1.0">
            <emma:interpretation id="{6B3834B8-AEE0-48AF-A810-B1F313F0A713}" emma:medium="tactile" emma:mode="ink">
              <msink:context xmlns:msink="http://schemas.microsoft.com/ink/2010/main" type="line" rotatedBoundingBox="1572,4838 2581,4783 2615,5409 1606,5464"/>
            </emma:interpretation>
          </emma:emma>
        </inkml:annotationXML>
        <inkml:traceGroup>
          <inkml:annotationXML>
            <emma:emma xmlns:emma="http://www.w3.org/2003/04/emma" version="1.0">
              <emma:interpretation id="{FCE814A7-3C2D-44E8-A252-8C0E6208D0CB}" emma:medium="tactile" emma:mode="ink">
                <msink:context xmlns:msink="http://schemas.microsoft.com/ink/2010/main" type="inkWord" rotatedBoundingBox="1572,4838 2581,4783 2615,5409 1606,5464"/>
              </emma:interpretation>
              <emma:one-of disjunction-type="recognition" id="oneOf0">
                <emma:interpretation id="interp0" emma:lang="" emma:confidence="1">
                  <emma:literal/>
                </emma:interpretation>
              </emma:one-of>
            </emma:emma>
          </inkml:annotationXML>
          <inkml:trace contextRef="#ctx0" brushRef="#br0">-1294 1226 0,'0'10'62,"0"10"-62,0-1 16,9 11-16,-9-1 15,0 20-15,0-10 16,0 10-16,30 10 16,-30 0-16,0-10 0,0-10 15,20 1 1,-20-11-16,0-9 0,0-1 16,19-19-16,-19 20 15,0-30 32</inkml:trace>
          <inkml:trace contextRef="#ctx0" brushRef="#br0" timeOffset="-991.8119">-755 1511 0,'10'0'47,"29"0"-32,-9 0 1,-11 0-16,1-20 15,0 20-15,9 0 16,1 0-16,9-29 16,-10 29-16,1 0 15,-1 0-15,1 0 16,9 0-16,-20-20 16,1 20-16,-10 0 15,10 0-15,-1 0 16</inkml:trace>
          <inkml:trace contextRef="#ctx0" brushRef="#br0" timeOffset="1068.9126">-1226 1481 0,'0'20'62,"30"-20"-62,-1 0 16,-9 0-16,-1 0 16,1-10-1,10 10-15,-11 0 0,1 0 16,-1-29-16,1 29 16,0 0-16</inkml:trace>
          <inkml:trace contextRef="#ctx0" brushRef="#br0" timeOffset="584.9847">-1029 1167 0,'0'10'31,"0"20"-15,0-11 0,0 11-16,0-1 15,0 10-15,0-9 16,0-1-16,0 1 0,0-1 16,19 10-1,-19 0-15,0 1 0,0-11 16,30 0-16,-30 1 15,0-10-15,0-1 16,0 1-16,0-1 16,0 1-1</inkml:trace>
        </inkml:traceGroup>
      </inkml:traceGroup>
    </inkml:traceGroup>
    <inkml:traceGroup>
      <inkml:annotationXML>
        <emma:emma xmlns:emma="http://www.w3.org/2003/04/emma" version="1.0">
          <emma:interpretation id="{BCD75854-D270-4A2B-B084-AF7F79DBAE13}" emma:medium="tactile" emma:mode="ink">
            <msink:context xmlns:msink="http://schemas.microsoft.com/ink/2010/main" type="paragraph" rotatedBoundingBox="2813,5392 2814,3598 3365,3599 3363,5393" alignmentLevel="1"/>
          </emma:interpretation>
        </emma:emma>
      </inkml:annotationXML>
      <inkml:traceGroup>
        <inkml:annotationXML>
          <emma:emma xmlns:emma="http://www.w3.org/2003/04/emma" version="1.0">
            <emma:interpretation id="{19B5FBC3-4FB0-45C3-AF6C-C248DD50D4DE}" emma:medium="tactile" emma:mode="ink">
              <msink:context xmlns:msink="http://schemas.microsoft.com/ink/2010/main" type="line" rotatedBoundingBox="2813,5392 2814,3598 3365,3599 3363,5393"/>
            </emma:interpretation>
          </emma:emma>
        </inkml:annotationXML>
        <inkml:traceGroup>
          <inkml:annotationXML>
            <emma:emma xmlns:emma="http://www.w3.org/2003/04/emma" version="1.0">
              <emma:interpretation id="{090E985E-0FA5-41D3-B6B6-7A5DD513F7A6}" emma:medium="tactile" emma:mode="ink">
                <msink:context xmlns:msink="http://schemas.microsoft.com/ink/2010/main" type="inkWord" rotatedBoundingBox="2813,5392 2814,3598 3365,3599 3363,5393"/>
              </emma:interpretation>
              <emma:one-of disjunction-type="recognition" id="oneOf1">
                <emma:interpretation id="interp1" emma:lang="" emma:confidence="1">
                  <emma:literal/>
                </emma:interpretation>
              </emma:one-of>
            </emma:emma>
          </inkml:annotationXML>
          <inkml:trace contextRef="#ctx0" brushRef="#br0" timeOffset="-3196.2799">1 0 0,'0'10'47,"0"20"-31,0-11-1,0 1-15,0-1 16,0 11-16,0-1 16,0 20-16,0-9 15,0 9-15,20-10 16,-20 0-16,0-19 0,0-11 15,0 11 1,9-20-16,-9-20 63</inkml:trace>
          <inkml:trace contextRef="#ctx0" brushRef="#br0" timeOffset="-4000.0082">187 599 0,'0'19'62,"0"1"-46,20 19-16,-20-10 16,0 1-16,0-1 15,0 1-15,0 9 16,0-10-16,20-9 16,-20 0-16,0-1 15,19-19 16</inkml:trace>
          <inkml:trace contextRef="#ctx0" brushRef="#br0" timeOffset="-4869.5976">325 1118 0,'-10'0'157,"-10"0"-142,-9 0 1,-1 0 0,-9 10-1,10-10 1,29 20-1,-30-20-15,1 19 16,-10 1 0,19 0-1,0 9 1,1 0 0,-11 1-1,30-11-15,0 1 16,-19 0-16,19-1 15,0 1-15,0 0 16,-20-1-16,20 1 16,0-1-16,0 1 15,0 0-15,0-1 16,0 1-16,0-1 16,0 1-16,10 0 15,-10 9-15,19-29 16,-19 30-1,40-11-15,-21 1 16,11-20 0,-11 29-1,1-29-15,0 0 16,-1 0-16,11 0 16,-11 0-1,1 0-15,0 0 16,-1 0-16,1 0 15,-1 0-15,-9 0 16,20-19-16,-11 19 16,1-20-16,0 20 15,-1-20-15,11 20 16,-30-19-16,19 19 16,-19-20-16,20 20 15,-20-20-15,20 20 16,-20-9-1</inkml:trace>
          <inkml:trace contextRef="#ctx0" brushRef="#br0" timeOffset="-2620.9009">266-58 0,'0'9'31,"10"-9"-15,-10 20-16,0 0 15,0-1-15,0 11 16,0-1-16,0 20 15,0-10-15,0 10 16,0-19-16,0 19 16,0-20-16,0 1 15,0-11-15,29 1 0,-29-1 16,0 11 0,0-11-1,10-19 1,-10-19 15</inkml:trace>
          <inkml:trace contextRef="#ctx0" brushRef="#br0" timeOffset="-2146.7958">50 246 0,'10'0'31,"9"0"-31,-9 0 16,29 0-16,-9-20 15,-1 20-15,11-20 16,-11 20-16,0 0 16,-9 0-16,10 0 15</inkml:trace>
        </inkml:traceGroup>
      </inkml:traceGroup>
    </inkml:traceGroup>
  </inkml:traceGroup>
</inkml:ink>
</file>

<file path=ppt/ink/ink3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09:22.026"/>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64339AA6-9067-42FC-89FE-C86193434C57}" emma:medium="tactile" emma:mode="ink">
          <msink:context xmlns:msink="http://schemas.microsoft.com/ink/2010/main" type="writingRegion" rotatedBoundingBox="5009,4556 9893,4648 9876,5550 4992,5459"/>
        </emma:interpretation>
      </emma:emma>
    </inkml:annotationXML>
    <inkml:traceGroup>
      <inkml:annotationXML>
        <emma:emma xmlns:emma="http://www.w3.org/2003/04/emma" version="1.0">
          <emma:interpretation id="{C0F46228-FDD5-4979-9B50-E8BF6A67EC8E}" emma:medium="tactile" emma:mode="ink">
            <msink:context xmlns:msink="http://schemas.microsoft.com/ink/2010/main" type="paragraph" rotatedBoundingBox="5009,4556 9893,4648 9876,5550 4992,5459" alignmentLevel="1"/>
          </emma:interpretation>
        </emma:emma>
      </inkml:annotationXML>
      <inkml:traceGroup>
        <inkml:annotationXML>
          <emma:emma xmlns:emma="http://www.w3.org/2003/04/emma" version="1.0">
            <emma:interpretation id="{8AD7E695-4A76-4967-AD5F-37DD8F09AF78}" emma:medium="tactile" emma:mode="ink">
              <msink:context xmlns:msink="http://schemas.microsoft.com/ink/2010/main" type="line" rotatedBoundingBox="5009,4556 9893,4648 9876,5550 4992,5459"/>
            </emma:interpretation>
          </emma:emma>
        </inkml:annotationXML>
        <inkml:traceGroup>
          <inkml:annotationXML>
            <emma:emma xmlns:emma="http://www.w3.org/2003/04/emma" version="1.0">
              <emma:interpretation id="{2ACE6DBC-CD00-4317-AC17-A3A6FC96742D}" emma:medium="tactile" emma:mode="ink">
                <msink:context xmlns:msink="http://schemas.microsoft.com/ink/2010/main" type="inkWord" rotatedBoundingBox="5009,4556 7365,4601 7349,5503 4992,5459"/>
              </emma:interpretation>
              <emma:one-of disjunction-type="recognition" id="oneOf0">
                <emma:interpretation id="interp0" emma:lang="" emma:confidence="1">
                  <emma:literal/>
                </emma:interpretation>
              </emma:one-of>
            </emma:emma>
          </inkml:annotationXML>
          <inkml:trace contextRef="#ctx0" brushRef="#br0">2128 1344 0,'40'0'93,"-1"0"-77,-20 0-16,11 0 16,-1 0-16,11 0 15,-11 0-15,10 0 0,0 0 16,-9 0-16,-1 0 16,11 0-16,9 0 15,-10 0-15,0 0 16,-10 0-16,-9 0 15,0 0-15,-1 0 16,1 0-16,-10 0 16</inkml:trace>
          <inkml:trace contextRef="#ctx0" brushRef="#br0" timeOffset="1879.1438">3001 1118 0,'-19'10'0,"19"10"31,0-1-15,0 11-1,-20-11-15,20 1 0,0 0 16,0-1-16,0 1 15,0-10-15,0 29 16,0-10 0,0-9-1,0 9 1,0 1 0,0-1-1,10 1 1,-10-21-1,20-9-15,-1 40 16,1-21 15,-1-19-31,1 0 16,-20 20-16,20-20 16,-1 0-1,1 0 1,9 0-1,-9 0 1,0 0 0,-1 0-1,1 0 1,-1 0 0,-19-10-16,20 10 31,-20-20-31,20 20 15,-1-19 1,1-1 15,-20 1-15,20 19 0,-20-20-16,0 0 15,19 20 1,-19-19-16,0-1 15,20 20 1,-20-19-16,0-1 16,0 0-1,0 1 1,0-1 0,0 0-1,0 11 1,0-11-1,0 0 1,0-19 15,-10 29-15,10-9 0,-20-1-1,20 1 1,-19 19-1,19-20 1,-20 20 0,1-20 15,-1 20 0,20-19-31,-20 19 16,1-30 15,-1 30 0,0 0 1,1 0-17,-1 0 16,1 0-15,-1 0 0,0 0-1,1 0 17,-1 0-1,0 0-16,20 10-15,-29-10 16,29 20-16,-29-20 16,9 19-16</inkml:trace>
          <inkml:trace contextRef="#ctx0" brushRef="#br0" timeOffset="2893.9714">2943 922 0,'9'0'63,"11"0"-48,19 0 1,-9 0 0,9 0-16,0 0 15,0 0-15,1 0 0,-11 0 16,-9 0-16,-1 0 16,11 0-1,-11 0 1</inkml:trace>
          <inkml:trace contextRef="#ctx0" brushRef="#br0" timeOffset="4148.1727">2982 1815 0,'29'0'78,"1"0"-62,-11 0-16,1 0 15,0 0-15,9 0 16,0 0-16,-9 0 16,0 0-16,-1 0 15,1 0-15,9 0 16,-29 9 0,30-9-16,-11 0 15,1 0 1,0 0-1,-1 0 1</inkml:trace>
          <inkml:trace contextRef="#ctx0" brushRef="#br0" timeOffset="5139.9156">3590 1334 0,'20'0'94,"-20"10"-79,49-10-15,-30 0 0,1 0 16,9 0-16,1 0 16,38 0-1,-38 0-15,-1 0 16,1 0-16,-1 0 16,-9 0-16,-1 0 0</inkml:trace>
          <inkml:trace contextRef="#ctx0" brushRef="#br0" timeOffset="5972.555">4149 1050 0,'0'19'15,"0"1"-15,0 0 16,0 9-16,0 0 16,0 11-16,0-11 15,0 0-15,0 1 16,0 19-16,0-10 15,0 10-15,0-19 16,0-1-16,0-9 16,0 19-1,0-10 1,0-9 0,0-30 46</inkml:trace>
          <inkml:trace contextRef="#ctx0" brushRef="#br0" timeOffset="14538.1917">4169 1364 0,'10'0'47,"9"0"-16,1 0 16,0 0-32,-1 0 17,1 0-17,-20-10-15,19 10 16,1 0-1,-10 0 1,9 0 0,-19-20-16,20 20 15,0 0 1</inkml:trace>
          <inkml:trace contextRef="#ctx0" brushRef="#br0" timeOffset="15409.8041">4394 1001 0,'0'9'63,"0"11"-48,0 0 1,10-20-16,-10 49 16,0-30-16,0-9 15,0 10-15,20 9 16,-20-19-16,0 10 16,0-1-16,0 1 15,0-1-15,20 1 16,-20 0-16,0-1 0,0 1 15,19-20-15,-19 39 16,0-19-16,0-1 16,0 21-1,20-40-15,-20 29 16,0-9 0,0-1-1,0-29 79</inkml:trace>
        </inkml:traceGroup>
        <inkml:traceGroup>
          <inkml:annotationXML>
            <emma:emma xmlns:emma="http://www.w3.org/2003/04/emma" version="1.0">
              <emma:interpretation id="{D44FECAC-E2FC-467D-91D4-6D4C49793DC9}" emma:medium="tactile" emma:mode="ink">
                <msink:context xmlns:msink="http://schemas.microsoft.com/ink/2010/main" type="inkWord" rotatedBoundingBox="9095,4794 9890,4809 9879,5396 9084,5381"/>
              </emma:interpretation>
              <emma:one-of disjunction-type="recognition" id="oneOf1">
                <emma:interpretation id="interp1" emma:lang="" emma:confidence="1">
                  <emma:literal/>
                </emma:interpretation>
              </emma:one-of>
            </emma:emma>
          </inkml:annotationXML>
          <inkml:trace contextRef="#ctx0" brushRef="#br0" timeOffset="25273.332">6680 1452 0,'10'0'62,"9"0"-46,11 0 0,-11 0-1,1 0-15,19 0 16,0 0-1,-9 0 1,-1 0 0,-9 0-1,-1 0 1,1 0 0,0 0-1,-1 0 63</inkml:trace>
          <inkml:trace contextRef="#ctx0" brushRef="#br0" timeOffset="26345.3874">6248 1138 0,'0'10'62,"0"9"-62,0 11 16,0-11-1,0 1-15,0 9 16,0 11-16,0-11 16,0 10-16,0 10 15,0-9-15,0 9 16,0-20-16,0 0 15,0 1-15,0 9 16,20 30 15,-20-50-15,0-28 46</inkml:trace>
          <inkml:trace contextRef="#ctx0" brushRef="#br0" timeOffset="26984.993">6435 1158 0,'0'9'47,"19"-9"-31,-19 20-16,0 9 15,0-9 1,0 0-16,0-1 16,0 11-16,0-1 15,0 1-15,0-1 16,0 10-16,0-9 15,0-11-15,0 11 16,0-11-16,0 1 0,0 9 16,0-9-16,20-1 15,-20 1 1,0 0 31,0-30 0</inkml:trace>
          <inkml:trace contextRef="#ctx0" brushRef="#br0" timeOffset="27462.337">6238 1383 0,'-19'0'15,"19"20"1,10-20-16,19 0 16,-9 0-1,-1 0-15,1 0 16,-1 0-16,1 0 0,0 0 16,-1-10-1,1 10-15,0 0 0,9-20 16</inkml:trace>
        </inkml:traceGroup>
      </inkml:traceGroup>
    </inkml:traceGroup>
  </inkml:traceGroup>
</inkml:ink>
</file>

<file path=ppt/ink/ink3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10:33.839"/>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1BC145D6-047E-4329-8325-D408AC314BF4}" emma:medium="tactile" emma:mode="ink">
          <msink:context xmlns:msink="http://schemas.microsoft.com/ink/2010/main" type="writingRegion" rotatedBoundingBox="10561,5030 12322,3796 13736,5815 11975,7048"/>
        </emma:interpretation>
      </emma:emma>
    </inkml:annotationXML>
    <inkml:traceGroup>
      <inkml:annotationXML>
        <emma:emma xmlns:emma="http://www.w3.org/2003/04/emma" version="1.0">
          <emma:interpretation id="{2D18D841-A136-41CE-BD76-4208780C7AA0}" emma:medium="tactile" emma:mode="ink">
            <msink:context xmlns:msink="http://schemas.microsoft.com/ink/2010/main" type="paragraph" rotatedBoundingBox="10561,5030 12322,3796 12759,4420 10998,5654" alignmentLevel="1"/>
          </emma:interpretation>
        </emma:emma>
      </inkml:annotationXML>
      <inkml:traceGroup>
        <inkml:annotationXML>
          <emma:emma xmlns:emma="http://www.w3.org/2003/04/emma" version="1.0">
            <emma:interpretation id="{8EE2A0DC-B62D-44A7-99E1-B78628681E03}" emma:medium="tactile" emma:mode="ink">
              <msink:context xmlns:msink="http://schemas.microsoft.com/ink/2010/main" type="inkBullet" rotatedBoundingBox="10561,5030 10891,4798 11061,5040 10730,5271"/>
            </emma:interpretation>
            <emma:one-of disjunction-type="recognition" id="oneOf0">
              <emma:interpretation id="interp0" emma:lang="" emma:confidence="0">
                <emma:literal>→</emma:literal>
              </emma:interpretation>
            </emma:one-of>
          </emma:emma>
        </inkml:annotationXML>
        <inkml:trace contextRef="#ctx0" brushRef="#br0">7688 1373 0,'10'0'78,"10"0"-47,-1 0-15,11 0 0,-1 0-1,1 0 1,78 0 31,-89 0-47,1 0 15,9 0 1,1 0 0,-11 0-1,1 0-15,-1 0 16,1 0 15,0 0-15,-1 0 15,-19 10-15,20-10-1,-1 0 95,-28 0-32</inkml:trace>
      </inkml:traceGroup>
      <inkml:traceGroup>
        <inkml:annotationXML>
          <emma:emma xmlns:emma="http://www.w3.org/2003/04/emma" version="1.0">
            <emma:interpretation id="{86E5BBC0-A858-4F92-B498-67A461168AFC}" emma:medium="tactile" emma:mode="ink">
              <msink:context xmlns:msink="http://schemas.microsoft.com/ink/2010/main" type="line" rotatedBoundingBox="10917,4827 12344,3828 12759,4420 11333,5420"/>
            </emma:interpretation>
          </emma:emma>
        </inkml:annotationXML>
        <inkml:traceGroup>
          <inkml:annotationXML>
            <emma:emma xmlns:emma="http://www.w3.org/2003/04/emma" version="1.0">
              <emma:interpretation id="{5B891C68-5FC8-4FE3-A4B7-D2C781F4B842}" emma:medium="tactile" emma:mode="ink">
                <msink:context xmlns:msink="http://schemas.microsoft.com/ink/2010/main" type="inkWord" rotatedBoundingBox="10917,4827 12344,3828 12759,4420 11333,5420"/>
              </emma:interpretation>
              <emma:one-of disjunction-type="recognition" id="oneOf1">
                <emma:interpretation id="interp1" emma:lang="" emma:confidence="1">
                  <emma:literal/>
                </emma:interpretation>
              </emma:one-of>
            </emma:emma>
          </inkml:annotationXML>
          <inkml:trace contextRef="#ctx0" brushRef="#br0" timeOffset="2432.6401">8600 1167 0,'-9'0'171,"-11"-19"-139,0 19-17,1 0 1,-1 0 0,10 0-1,-9 0 1,19 10-16,-20-10 15,0 0-15,20 19 16,-19-19 0,19 20-16,-20-20 15,20 19 1,-19-19 0,19 30-16,-20-11 15,20 1 1,-20 0-1,20-1 1,-19 1 0,19 0-1,0 9 1,0-9 0,0-1-1,0 1 1,0-1-1,0 1 1,0 9 0,0-9-1,0 0 17,10-20-17,-10 19-15,9-19 16,-9 20-16,20-20 15,-20 19 1,20-19 0,-20 20-1,19-20 1,1 0 15,-20 10-31,19-10 31,1 0 1,0 0-17,-1 0 17,1 0-32,0 0 15,-1 0 16,-9 0 1,10 0-17,-20-20 1,19 20 0,1 0 15,-20-19-16,19 19 17,1 0 15,-20-20-32,20 20 48</inkml:trace>
          <inkml:trace contextRef="#ctx0" brushRef="#br0" timeOffset="3605.1485">8738 1040 0,'0'-20'62,"19"20"-46,1-19-1,98-70 32,-99 70-47,1 19 16,-1-30-16,1 1 0,0 9 16,-1 20-1,11-29-15,-1 9 16,-9 20-1,-30 0 64</inkml:trace>
          <inkml:trace contextRef="#ctx0" brushRef="#br0" timeOffset="4473.3786">8816 1118 0,'20'0'94,"-20"-9"-78,19 9-16,-19-10 15,30 10-15,-30-20 16,29 20-16,-29-20 16,30 20-16,-30-19 15,39 19-15,-20-20 16,11-9-1,9 9 1,-9 1 0,-1 19-1,-29-20-15,20 20 16,-1 0 0,-19-20-1</inkml:trace>
          <inkml:trace contextRef="#ctx0" brushRef="#br0" timeOffset="6844.5384">9326 461 0,'-20'0'78,"20"10"-62,-19-10 0,19 29-1,-20-9 1,20 0-16,0 9 16,0-9-1,0-1 1,0 1-1,0 0 1,0-1 0,10-19-1,-10 10-15,20 19 16,-1-9 15,-19 0-15,20-20-16,-20 19 15,20-19-15,-20 20 16,19-20 0,1 20-1,-1-20 17,1 19-17,0-19 16,-1 0-15,1 0 0,-1 0 15,1-10-15,0 10-1,-1-19 16,1-1-15,0-9 15,-1 29-15,-19-10 0,20 10-1,-20-20 1,19-9-1,-19 19 1,20 10 0,-20-20-1,0-19 1,0 29 0,0-9 15,0-1-16,0 1 17,0-1-17,0 0 1,-10 20 0,10-19-1,0-1 1,-19 20-1,19-20 1,-20 1 15,20-1-15,-20 20 0,20-19-1,-19 19 16,-1-20 16,10 20-31,-19-20 15,19 20-15,-10 0 15,1 0-15,-1 0 31,1 0-32,-1 0 1,20 10-1,-20-10 1,1 0 15,19 20 1,-20-20-17,1 0 16,19 19-31,-20 1 32,20 0-17,-20-20 1,20 29-16</inkml:trace>
          <inkml:trace contextRef="#ctx0" brushRef="#br0" timeOffset="9913.3462">9542 981 0,'10'0'78,"9"-10"-62,1 10-1,-20-39 1,29 39-16,-29-29 16,40 29-16,-40-30 15,29 30-15,-29-29 16,29 9-16,11-9 16,-11 9-1,-9 0 1,-1 20-1,-19-19 1,20 19-16,-30 10 125</inkml:trace>
          <inkml:trace contextRef="#ctx0" brushRef="#br0" timeOffset="8463.1762">9120 432 0,'10'0'109,"10"-20"-93,-1 20 0,-19-29-1,30 29-15,-11-20 0,1 20 16,-1-19-1,1 19-15,-20-20 0,29 20 16,-29-20-16,40 20 16,-21-19-1,1 19 1,-20-20 0,10 20-1</inkml:trace>
        </inkml:traceGroup>
      </inkml:traceGroup>
    </inkml:traceGroup>
    <inkml:traceGroup>
      <inkml:annotationXML>
        <emma:emma xmlns:emma="http://www.w3.org/2003/04/emma" version="1.0">
          <emma:interpretation id="{7BBF7DCC-B144-46C4-A78F-5582F6AF3B2A}" emma:medium="tactile" emma:mode="ink">
            <msink:context xmlns:msink="http://schemas.microsoft.com/ink/2010/main" type="paragraph" rotatedBoundingBox="11660,5374 11905,5374 11905,5707 11660,5707" alignmentLevel="2"/>
          </emma:interpretation>
        </emma:emma>
      </inkml:annotationXML>
      <inkml:traceGroup>
        <inkml:annotationXML>
          <emma:emma xmlns:emma="http://www.w3.org/2003/04/emma" version="1.0">
            <emma:interpretation id="{03D96C7D-CAA8-40AE-A49F-67F79AE67D32}" emma:medium="tactile" emma:mode="ink">
              <msink:context xmlns:msink="http://schemas.microsoft.com/ink/2010/main" type="line" rotatedBoundingBox="11660,5374 11905,5374 11905,5707 11660,5707"/>
            </emma:interpretation>
          </emma:emma>
        </inkml:annotationXML>
        <inkml:traceGroup>
          <inkml:annotationXML>
            <emma:emma xmlns:emma="http://www.w3.org/2003/04/emma" version="1.0">
              <emma:interpretation id="{CB7AB8DA-0E87-4A82-83E7-DEE85B65A227}" emma:medium="tactile" emma:mode="ink">
                <msink:context xmlns:msink="http://schemas.microsoft.com/ink/2010/main" type="inkWord" rotatedBoundingBox="11660,5374 11905,5374 11905,5707 11660,5707"/>
              </emma:interpretation>
              <emma:one-of disjunction-type="recognition" id="oneOf2">
                <emma:interpretation id="interp2" emma:lang="" emma:confidence="1">
                  <emma:literal/>
                </emma:interpretation>
              </emma:one-of>
            </emma:emma>
          </inkml:annotationXML>
          <inkml:trace contextRef="#ctx0" brushRef="#br0" timeOffset="11321.4328">8787 1717 0,'0'9'93,"10"11"-61,9 19-1,11-9-31,-11-1 16,-19-9-16,20-1 15,-20 1-15,19 9 16,-19-19-16,20-10 15,-20 39-15,20-39 16,-20 20-16,19-20 16,-19 20-16,20-20 15,-20 9-15,19-9 16,-19 20 0,20-20-16,-10 0 93</inkml:trace>
        </inkml:traceGroup>
      </inkml:traceGroup>
    </inkml:traceGroup>
    <inkml:traceGroup>
      <inkml:annotationXML>
        <emma:emma xmlns:emma="http://www.w3.org/2003/04/emma" version="1.0">
          <emma:interpretation id="{D63E7064-B25D-490C-8945-846C6AA18FB5}" emma:medium="tactile" emma:mode="ink">
            <msink:context xmlns:msink="http://schemas.microsoft.com/ink/2010/main" type="paragraph" rotatedBoundingBox="11836,5570 13347,5570 13347,6325 11836,6325" alignmentLevel="2"/>
          </emma:interpretation>
        </emma:emma>
      </inkml:annotationXML>
      <inkml:traceGroup>
        <inkml:annotationXML>
          <emma:emma xmlns:emma="http://www.w3.org/2003/04/emma" version="1.0">
            <emma:interpretation id="{A022B9BE-C3BF-4B52-B02D-FE49284D27AC}" emma:medium="tactile" emma:mode="ink">
              <msink:context xmlns:msink="http://schemas.microsoft.com/ink/2010/main" type="line" rotatedBoundingBox="11836,5570 13347,5570 13347,6325 11836,6325"/>
            </emma:interpretation>
          </emma:emma>
        </inkml:annotationXML>
        <inkml:traceGroup>
          <inkml:annotationXML>
            <emma:emma xmlns:emma="http://www.w3.org/2003/04/emma" version="1.0">
              <emma:interpretation id="{70E6EEF9-23F4-454B-939C-F4179934DC76}" emma:medium="tactile" emma:mode="ink">
                <msink:context xmlns:msink="http://schemas.microsoft.com/ink/2010/main" type="inkWord" rotatedBoundingBox="11836,5844 12023,5844 12023,6148 11836,6148"/>
              </emma:interpretation>
              <emma:one-of disjunction-type="recognition" id="oneOf3">
                <emma:interpretation id="interp3" emma:lang="" emma:confidence="0">
                  <emma:literal>\</emma:literal>
                </emma:interpretation>
                <emma:interpretation id="interp4" emma:lang="" emma:confidence="0">
                  <emma:literal>.</emma:literal>
                </emma:interpretation>
                <emma:interpretation id="interp5" emma:lang="" emma:confidence="0">
                  <emma:literal>'</emma:literal>
                </emma:interpretation>
                <emma:interpretation id="interp6" emma:lang="" emma:confidence="0">
                  <emma:literal>è</emma:literal>
                </emma:interpretation>
                <emma:interpretation id="interp7" emma:lang="" emma:confidence="0">
                  <emma:literal>i</emma:literal>
                </emma:interpretation>
              </emma:one-of>
            </emma:emma>
          </inkml:annotationXML>
          <inkml:trace contextRef="#ctx0" brushRef="#br0" timeOffset="54291.3592">8963 2187 0,'0'10'125,"10"-10"0,-10 20-109,20-1 15,-20 1-15,19-20-1,-19 20 1,30-1-1,-30 1 1,10-20 0,-10 19-1,0 1 1,19-20 0,-19 20-1,0-1 1,20-19-1,-20 20 1,19-1 0,-19 1 15,20-20 0,-20 20-15,0-1 15,20-19-15</inkml:trace>
        </inkml:traceGroup>
        <inkml:traceGroup>
          <inkml:annotationXML>
            <emma:emma xmlns:emma="http://www.w3.org/2003/04/emma" version="1.0">
              <emma:interpretation id="{ED82FE93-5E11-422F-B5A6-7A853E34B890}" emma:medium="tactile" emma:mode="ink">
                <msink:context xmlns:msink="http://schemas.microsoft.com/ink/2010/main" type="inkWord" rotatedBoundingBox="12062,5570 13347,5570 13347,6325 12062,6325"/>
              </emma:interpretation>
              <emma:one-of disjunction-type="recognition" id="oneOf4">
                <emma:interpretation id="interp8" emma:lang="" emma:confidence="1">
                  <emma:literal/>
                </emma:interpretation>
              </emma:one-of>
            </emma:emma>
          </inkml:annotationXML>
          <inkml:trace contextRef="#ctx0" brushRef="#br0" timeOffset="14726.767">9728 2236 0,'10'0'47,"19"0"-32,-9 0-15,0 0 16,-1 0-16,11 0 16,-1 0-16,1 0 15,9 0-15,-20 0 16,1 0-16,9 0 31,11 20-31,-11-20 16,-9 0-1</inkml:trace>
          <inkml:trace contextRef="#ctx0" brushRef="#br0" timeOffset="15742.0614">10277 2011 0,'0'19'63,"0"11"-48,0-11 1,0 1-16,0 0 16,0-1-16,0 11 15,0-1-15,0 1 0,0 77 47,0-97-47,0 10 0,0-1 16,0 11-1,0-11 1,0-28 62</inkml:trace>
          <inkml:trace contextRef="#ctx0" brushRef="#br0" timeOffset="17014.0637">10307 2217 0,'10'0'47,"9"0"-47,1 0 0,-1 0 16,1 0-16,0 0 15,-1 0-15,-9 0 16,10 0 0</inkml:trace>
          <inkml:trace contextRef="#ctx0" brushRef="#br0" timeOffset="16466.1144">10474 2030 0,'0'10'62,"0"10"-46,0-10 0,0 39-1,0-30-15,-10 1 16,10-1-16,0 1 15,0 0-15,0-1 16,0 1-16,-20 0 16,20-1-16,0 1 15,0-1-15,0-9 0,0 29 32,0-9-32,0-11 15,0 1 16,0-30 48</inkml:trace>
          <inkml:trace contextRef="#ctx0" brushRef="#br0" timeOffset="41140.4698">9267 1952 0,'0'20'141,"-19"-20"-125,19 19-1,-20-19 1,20 20-1,0-1 32,-20-19-47,20 20 32,0 0-1,-19-20-16,19 19 1,0 1 0,0-1-1,0 1 1,0 9 15,0-9-15,0 0 15,0-1-15,0 1 15,0-10-15,0 9 30,0 1-30,10-20 0,-10 20-16,0-1 31,19-19-15,-19 20-1,20-1 32,-1-19-16,-19 20-15,20-20 0,0 0 15,-20 20-16,19-20 1,-9 0 15,10 0 16,-1 0-16,1 0 1,0 0-17,9 0 17,-29-10-17,20 10 1,-20-20-1,19 20 1,-19-19 0,20 19-1,-20-20 1,19 20 0,-19-20-1,0 11 16,20 9-31,-20-20 16,0 0 15,20 20-15,-20-19 0,0-1 15,0 1 0,0-1-15,19 20-1,-19-20 1,0 1 0,0-21 15,0 21-16,0-1 1,0 1 15,-10-1-15,10 0 15,0 1 0,-19 19-15,19-20 0,0 1 15,-20 19 0,20-20 0,-19 20-31,-1 0 47,20-20-31,-20 20 15,1 0 0,-1 0 1,1 0-1,19-19-15,-20 19-1,0 0 32,11 0 0,-11 0 0,0 0 0,20 10-16,-19-10-15,19 19-1,0 1 1,-20-20-16</inkml:trace>
          <inkml:trace contextRef="#ctx0" brushRef="#br0" timeOffset="42894.2636">9326 2648 0,'0'20'15,"20"-30"110,9-10-109,1-9 0,-1 9-1,10 1 1,-9 19-1,-11-20-15,1 20 16,9-19 0,1 19-1,-30-20-15,39 20 16,-19-20-16,-1 20 16,-19-19-1,20 19 1,-30 0 124</inkml:trace>
        </inkml:traceGroup>
      </inkml:traceGroup>
    </inkml:traceGroup>
  </inkml:traceGroup>
</inkml:ink>
</file>

<file path=ppt/ink/ink3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41:22.472"/>
    </inkml:context>
    <inkml:brush xml:id="br0">
      <inkml:brushProperty name="width" value="0.05292" units="cm"/>
      <inkml:brushProperty name="height" value="0.05292" units="cm"/>
      <inkml:brushProperty name="fitToCurve" value="1"/>
    </inkml:brush>
    <inkml:brush xml:id="br1">
      <inkml:brushProperty name="width" value="0.03528" units="cm"/>
      <inkml:brushProperty name="height" value="0.03528" units="cm"/>
      <inkml:brushProperty name="color" value="#3165BB"/>
      <inkml:brushProperty name="fitToCurve" value="1"/>
    </inkml:brush>
  </inkml:definitions>
  <inkml:traceGroup>
    <inkml:annotationXML>
      <emma:emma xmlns:emma="http://www.w3.org/2003/04/emma" version="1.0">
        <emma:interpretation id="{3915E705-15E4-4C0B-A95E-F5B873C5C256}" emma:medium="tactile" emma:mode="ink">
          <msink:context xmlns:msink="http://schemas.microsoft.com/ink/2010/main" type="writingRegion" rotatedBoundingBox="6618,16454 11973,14569 12311,15528 6956,17413"/>
        </emma:interpretation>
      </emma:emma>
    </inkml:annotationXML>
    <inkml:traceGroup>
      <inkml:annotationXML>
        <emma:emma xmlns:emma="http://www.w3.org/2003/04/emma" version="1.0">
          <emma:interpretation id="{5515E19C-63F6-471E-8758-703D695B6776}" emma:medium="tactile" emma:mode="ink">
            <msink:context xmlns:msink="http://schemas.microsoft.com/ink/2010/main" type="paragraph" rotatedBoundingBox="6618,16454 11973,14569 12311,15528 6956,17413" alignmentLevel="1"/>
          </emma:interpretation>
        </emma:emma>
      </inkml:annotationXML>
      <inkml:traceGroup>
        <inkml:annotationXML>
          <emma:emma xmlns:emma="http://www.w3.org/2003/04/emma" version="1.0">
            <emma:interpretation id="{4E330A62-CE07-411E-AA87-8733BD5C57D8}" emma:medium="tactile" emma:mode="ink">
              <msink:context xmlns:msink="http://schemas.microsoft.com/ink/2010/main" type="line" rotatedBoundingBox="6618,16454 11973,14569 12311,15528 6956,17413"/>
            </emma:interpretation>
          </emma:emma>
        </inkml:annotationXML>
        <inkml:traceGroup>
          <inkml:annotationXML>
            <emma:emma xmlns:emma="http://www.w3.org/2003/04/emma" version="1.0">
              <emma:interpretation id="{2D147506-E716-46EA-8164-CB4A58A96B61}" emma:medium="tactile" emma:mode="ink">
                <msink:context xmlns:msink="http://schemas.microsoft.com/ink/2010/main" type="inkWord" rotatedBoundingBox="10648,15036 11973,14569 12306,15516 10981,15983"/>
              </emma:interpretation>
              <emma:one-of disjunction-type="recognition" id="oneOf0">
                <emma:interpretation id="interp0" emma:lang="" emma:confidence="1">
                  <emma:literal/>
                </emma:interpretation>
              </emma:one-of>
            </emma:emma>
          </inkml:annotationXML>
          <inkml:trace contextRef="#ctx0" brushRef="#br0">7208-12 0,'0'10'15,"0"10"1,0 9 0,0-9-16,0 9 15,0 0 1,0 20-16,0-9 0,0-11 16,0 20-16,0-10 15,0 10-15,0-9 16,0-11-16,0 10 15,0-19-15,0 0 0,0 9 32,0-9-17,0-50 48</inkml:trace>
          <inkml:trace contextRef="#ctx0" brushRef="#br0" timeOffset="-1110.5352">7718 312 0,'10'0'94,"10"0"-78,-1 0-1,1 0 1,9 0 0,1 0-1,-1 0 1,-29-10-1,49 10-15,-29 0 16,-1 0-16,-9 0 16,10 0-16,-1 0 15,1 0-15,9 0 16,11 0 0,-11 0-1,0 0 1,1 0-1,-11 0 1,1 0 0,0 0 15,-1 0-15,1 0 15,0 0-16,-1 0 32</inkml:trace>
          <inkml:trace contextRef="#ctx0" brushRef="#br0" timeOffset="1138.7471">7179 194 0,'10'0'46,"19"0"-30,10 0 0,-19 0-16,19 0 15,-19 0 1,-1 0-16,1 0 0,-1 0 16,11 0-1,-10 0 1</inkml:trace>
          <inkml:trace contextRef="#ctx0" brushRef="#br0" timeOffset="601.0144">7218-31 0,'10'0'63,"19"0"-48,-9 0 1,-1 0-16,1 0 0,0 0 16,-1 0-16,1 0 15,-1 0-15,-9 0 16,10 0-16,19 0 15,-29 0 17,-10 9 15</inkml:trace>
          <inkml:trace contextRef="#ctx0" brushRef="#br0" timeOffset="3913.0021">7120-179 0,'19'0'63,"11"0"-47,-10 0-16,-1 0 15,1 0-15,-1 0 16,1 0-16,0 0 15,-11 0-15,11 0 16,0 0-16,-1 0 16,20 0-1,11 0 32,-31 0-31</inkml:trace>
          <inkml:trace contextRef="#ctx0" brushRef="#br1" timeOffset="79715.0796">7904-2 0,'0'10'94,"-9"-10"-47,-11 0-32,0 19 32,1-19-15,19 20-17,-20-20 1,20 20-1,-19-20 1,-1 19 0,0-19 31,20 20-1,-19-20-30,19 19 250,10-19-251,9 20 1,1-20 0,-1 20-1,1-20 1,0 0 15,-1 0-15,-19 19-1,20-19 1,-1 0 31,1 0 156</inkml:trace>
          <inkml:trace contextRef="#ctx0" brushRef="#br1" timeOffset="77707.0144">7757 135 0,'10'-19'219,"10"19"-203,-1 0 15,1 0-15,-10 0 15,9 0-16,1 0 17,0 0-17,-1 0 17,1 0-17,-1 0 1,1 0 15,0 0-15,9 0 15,-9 0-15,-1 0 15,1 0 0,0 0-15,-1 0 15,1 0 0,-10 0 0,9 0-15,1 0 15,-1 0 1,1 0-17,0 0 1,-1 0 15,1 0 0,0 0 1,-1 0 30</inkml:trace>
          <inkml:trace contextRef="#ctx0" brushRef="#br1" timeOffset="81171.8592">8248 18 0,'9'9'266,"-9"11"-251,0 0 1,0-1 0,0 1-1,0-10 16,0 9-15,0 1 15,0-1 1,0 1 30</inkml:trace>
          <inkml:trace contextRef="#ctx0" brushRef="#br0" timeOffset="2031.4432">6992 27 0,'0'10'15,"0"39"17,0-29-32,0-1 15,0 11-15,0-1 16,0 11-16,0-1 15,0 10-15,0-20 16,0 1-16,0-1 16,0 0-16,0 11 15,0-21-15,0-9 16,0 10-16,0-1 16,0 1-1</inkml:trace>
          <inkml:trace contextRef="#ctx0" brushRef="#br0" timeOffset="2793.3751">7090 822 0,'0'-10'31,"10"10"16,10 0-31,-20-20-16,39 20 15,-19 0-15,-1 0 16,1 0-16,0 0 15,-1 0-15,1 0 16,-1 0-16,1 0 16,-10 0-16,9 0 15,1 0 1,0 0 15,-1-19-15</inkml:trace>
        </inkml:traceGroup>
      </inkml:traceGroup>
    </inkml:traceGroup>
  </inkml:traceGroup>
</inkml:ink>
</file>

<file path=ppt/ink/ink3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41:43.075"/>
    </inkml:context>
    <inkml:brush xml:id="br0">
      <inkml:brushProperty name="width" value="0.05292" units="cm"/>
      <inkml:brushProperty name="height" value="0.05292" units="cm"/>
      <inkml:brushProperty name="fitToCurve" value="1"/>
    </inkml:brush>
    <inkml:brush xml:id="br1">
      <inkml:brushProperty name="width" value="0.03528" units="cm"/>
      <inkml:brushProperty name="height" value="0.03528" units="cm"/>
      <inkml:brushProperty name="color" value="#3165BB"/>
      <inkml:brushProperty name="fitToCurve" value="1"/>
    </inkml:brush>
  </inkml:definitions>
  <inkml:traceGroup>
    <inkml:annotationXML>
      <emma:emma xmlns:emma="http://www.w3.org/2003/04/emma" version="1.0">
        <emma:interpretation id="{A9C86F0E-2FBC-44BB-A48F-00CA12552481}" emma:medium="tactile" emma:mode="ink">
          <msink:context xmlns:msink="http://schemas.microsoft.com/ink/2010/main" type="writingRegion" rotatedBoundingBox="13146,13538 13045,17724 12323,17706 12424,13520"/>
        </emma:interpretation>
      </emma:emma>
    </inkml:annotationXML>
    <inkml:traceGroup>
      <inkml:annotationXML>
        <emma:emma xmlns:emma="http://www.w3.org/2003/04/emma" version="1.0">
          <emma:interpretation id="{6F4D799A-A144-42D0-98F7-ADE2EB34D330}" emma:medium="tactile" emma:mode="ink">
            <msink:context xmlns:msink="http://schemas.microsoft.com/ink/2010/main" type="paragraph" rotatedBoundingBox="13146,13538 13045,17724 12323,17706 12424,13520" alignmentLevel="1"/>
          </emma:interpretation>
        </emma:emma>
      </inkml:annotationXML>
      <inkml:traceGroup>
        <inkml:annotationXML>
          <emma:emma xmlns:emma="http://www.w3.org/2003/04/emma" version="1.0">
            <emma:interpretation id="{4CD97C98-5A51-470B-AC73-346A302FB94C}" emma:medium="tactile" emma:mode="ink">
              <msink:context xmlns:msink="http://schemas.microsoft.com/ink/2010/main" type="line" rotatedBoundingBox="13146,13538 13045,17724 12323,17706 12424,13520"/>
            </emma:interpretation>
          </emma:emma>
        </inkml:annotationXML>
        <inkml:traceGroup>
          <inkml:annotationXML>
            <emma:emma xmlns:emma="http://www.w3.org/2003/04/emma" version="1.0">
              <emma:interpretation id="{6EFEB95A-2F21-42C1-9B8E-91415D3CBFE2}" emma:medium="tactile" emma:mode="ink">
                <msink:context xmlns:msink="http://schemas.microsoft.com/ink/2010/main" type="inkWord" rotatedBoundingBox="13132,13538 13058,16610 12386,16594 12460,13521"/>
              </emma:interpretation>
              <emma:one-of disjunction-type="recognition" id="oneOf0">
                <emma:interpretation id="interp0" emma:lang="" emma:confidence="1">
                  <emma:literal/>
                </emma:interpretation>
              </emma:one-of>
            </emma:emma>
          </inkml:annotationXML>
          <inkml:trace contextRef="#ctx0" brushRef="#br0">8846 881 0,'0'9'187,"20"11"-171,-20 0 15,0-1-15,0-9 15,0 10-15,0-1 15,0 1-15,0-1-1,0 1 17,0 0-17,0-1 1,0 1 15,0 0-15,0-1 31,0 1-32,-10-1 16,10 1-15,0 0 0,0-11 15,0 11-15,0 19 15,0-29-16,0 10 17,0-1-17,0 1 1,-20-20 0,20 20-1,0-1 16,0 1 1,0-1-1,0 1 0,0 0 0,0-1 16</inkml:trace>
          <inkml:trace contextRef="#ctx0" brushRef="#br0" timeOffset="-28209.959">8993 18 0,'-39'0'203,"9"0"-187,11 0 0,-11 0-1,11 0 1,-11 0 0,1 0-1,9 0 1,1 19-1,-1-19-15,20 10 16,-39 19 0,39-9-1,-30-20-15,30 29 16,-29-9 0,9 9-1,20 11 1,-29-21-16,29 11 15,0-1 1,0-9 0,-20 19-1,20-29-15,0 9 16,0 21 0,0-31-16,0 11 0,10 19 15,-10-9 1,20-30-1,-20 29-15,19-29 16,-19 30-16,20-11 16,-20 1-1,20-20 1,-20 19-16,19 1 16,11 9 15,-11-29-16,-19 20 1,10-20-16,10 0 16,-1 0-1,-19 10-15,20-10 16,-1 0 0,11 0-1,9 0 1,-9 0-1,-11 0 1,11-10 0,-11 10-1,11-20 1,9 1-16,-10-11 31,1 11-31,-1-1 16,-19 20-1,-10-19 1,20 19 0,-1-20-1,1 20 17</inkml:trace>
          <inkml:trace contextRef="#ctx0" brushRef="#br0" timeOffset="-14178.1227">8679-1552 0,'10'0'94,"19"0"-78,11 0-1,-21 0 1,1 0-16,-1 0 15,1 0-15,0 0 16,-1 0-16,1 0 0,0 0 16,29 0 15,-49-9-31,39 9 0,-20 0 16,-9 0-1,10 0 16</inkml:trace>
          <inkml:trace contextRef="#ctx0" brushRef="#br0" timeOffset="-23754.0094">8728-1355 0,'20'0'78,"9"0"-62,-9 0-16,19 0 0,-9 0 16,-1 0-1,0 0-15,1 0 0,-11 0 16,1 0-16,0 0 15,9 0 1,-9 0 0,-20 9 31</inkml:trace>
          <inkml:trace contextRef="#ctx0" brushRef="#br0" timeOffset="-13236.0263">9160-1336 0,'0'10'47,"0"10"-31,0 9-1,0 20 1,0-39 0,0 29-16,0-19 15,0-1-15,0 11 16,0-1-16,0-9 16,0 9-16,0-9 0,0-1 15,0 1-15,0 0 16,0 9-1,0-9 1,0-30 78</inkml:trace>
          <inkml:trace contextRef="#ctx0" brushRef="#br0" timeOffset="-15018.3247">8591-1326 0,'0'39'141,"0"-19"-126,0 29 1,0-10-16,0-9 15,0-1-15,0 20 16,0-20 0,0-9-16,0 0 15,0-1-15,0 1 16,0 9-16,0-9 16,0 0 15,0-1-16</inkml:trace>
          <inkml:trace contextRef="#ctx0" brushRef="#br0" timeOffset="-24351.0765">8728-1316 0,'0'10'62,"0"9"-46,0 11 0,0-11-1,0 1-15,0 9 16,0 1-16,0 9 15,0 0-15,0-9 0,0-1 16,0 10 0,0-9-16,0-11 0,0 11 15,0-50 48</inkml:trace>
          <inkml:trace contextRef="#ctx0" brushRef="#br0" timeOffset="-23272.3276">8699-1100 0,'10'0'47,"9"0"-47,1 0 15,-1 0-15,-9 0 16,29 0-16,-9-10 15,-10 10-15,-1 0 16,1 0-16,-1 0 0,11 0 16,-11 0 15</inkml:trace>
          <inkml:trace contextRef="#ctx0" brushRef="#br0" timeOffset="-25253.0557">8826-689 0,'10'0'125,"-10"10"31,0 10-140,0-1-1,0 1 1,0 0-1,0-1 1,0-9-16,0 10 31,0-1-15,0 1 15,0 0-15,0-1-1,0 1 17,0 9-17,0-9 1,0-1 0,0 1-1,0 0 1,0-1-1,0 1 1,0 0 0,0-1-1,0-9 1,0 10 15</inkml:trace>
          <inkml:trace contextRef="#ctx0" brushRef="#br0" timeOffset="-27165.5864">8836-532 0,'0'10'63,"0"29"-48,0-29 1,0 10-16,0-1 15,0 11-15,0 9 16,0-19-16,0-1 16,0-9-16,0 10 15,0-1-15,0 1 16,0 0 15</inkml:trace>
          <inkml:trace contextRef="#ctx0" brushRef="#br1" timeOffset="51898.2923">9003-649 0,'0'9'297,"0"11"-281,0 0 15,0-1-16,0 1 17,0 0-17,0-1 32,0-9-16,0 10-15,0-1 0,0 1 15,0-1-15,0 1 15,0 0-16,0-1 17,0 1-17,0 0 17,0-1-17,0 1 16,0-10 1,0 9-1,0 1-15,0-1 15,0 1-16,0 0 17,0-1-1,0 1 16,0-30 62</inkml:trace>
          <inkml:trace contextRef="#ctx0" brushRef="#br1" timeOffset="53618.0563">9013-669 0,'-10'0'125,"10"10"-109,-30 9 0,30 1-1,-19-20 1,19 20-16,-10-20 15,10 19-15,0 1 47,-20-20-47,20 20 32,0-1-1,-19-19-16,29-29 126,9 29-141,-19-20 16,20 20-1,-20-19 1,19 19 0,-19-20-16,20 0 31,0 1-16,-1-1 32,-19 30 203,20-10-250,-20 19 16,0-9 0,19-10-1,-19 20-15,0 0 16,20-20-16,-20 19 15,20 1 1,-1-1 31,1-19 62</inkml:trace>
          <inkml:trace contextRef="#ctx0" brushRef="#br1" timeOffset="54883.7893">8924-218 0,'10'0'94,"10"0"-63,-1 0 0,1 0-15,9 0 15,30 0 16,-39 0-31,-1 0-1,1 0 32</inkml:trace>
        </inkml:traceGroup>
        <inkml:traceGroup>
          <inkml:annotationXML>
            <emma:emma xmlns:emma="http://www.w3.org/2003/04/emma" version="1.0">
              <emma:interpretation id="{B45DA0A5-27F6-4DA6-A5CE-60B27B676049}" emma:medium="tactile" emma:mode="ink">
                <msink:context xmlns:msink="http://schemas.microsoft.com/ink/2010/main" type="inkWord" rotatedBoundingBox="13064,16917 13045,17724 12323,17706 12343,16900"/>
              </emma:interpretation>
            </emma:emma>
          </inkml:annotationXML>
          <inkml:trace contextRef="#ctx0" brushRef="#br0" timeOffset="1431.6051">8709 1812 0,'0'10'110,"0"19"-95,0-9 1,0 0-16,0-1 0,0 1 15,0 0 1,0-1-16,0 11 16,0-1-16,0 10 0,0-9 15,0-1-15,0-9 16,0 9-16,0 1 16,0 9-16,0-29 15,0 9-15,0 1 16,0-1-16,0 1 0,0 0 15,0 9 1,0-9 0,0-1-1,0-29 63,0-9-62</inkml:trace>
          <inkml:trace contextRef="#ctx0" brushRef="#br0" timeOffset="2183.8307">8699 1822 0,'19'0'63,"11"0"-47,19 0-1,-39 0 1,9 0-16,1 0 0,0 0 15,-1 0 1,1 0-16,-1 0 0,1 0 16,0 0-16,-1 0 15,11 10 17,-11-10-32</inkml:trace>
          <inkml:trace contextRef="#ctx0" brushRef="#br0" timeOffset="5432.0341">9150 1871 0,'0'10'32,"0"9"-17,0 1 1,0 10-1,10-1 1,-10-9-16,0-1 16,0 1-16,0-1 15,0 11-15,0-11 16,0 11-16,0-11 16,0 1-16,0 0 0,0-1 15,0 1-15,0 0 16,0-1-16,0 1 15,0 9 1,0-9 0,19-20-16,-19 19 47</inkml:trace>
          <inkml:trace contextRef="#ctx0" brushRef="#br0" timeOffset="3583.7721">8512 1871 0,'0'20'63,"0"9"-63,-29 20 31,29-29-31,0-1 0,0 11 16,0-1-16,-20 1 15,20 9-15,0-10 16,0 1-16,0-1 16,0-9-16,0 39 31,0-40-31,0 1 16,0-1-1</inkml:trace>
          <inkml:trace contextRef="#ctx0" brushRef="#br0" timeOffset="2737.428">8689 2087 0,'10'0'32,"9"0"-17,11 0 1,-11 0-16,1 0 16,0 0-16,-1 0 15,1 0-15,0 0 16,-1 0-16,1 0 15,-1 0-15,11 0 16,-11 0 0,-19 19 31</inkml:trace>
          <inkml:trace contextRef="#ctx0" brushRef="#br0" timeOffset="4484.4769">8601 2616 0,'-20'0'16,"20"-19"-1,10 19 79,19 0-78,-9 0-1,0-20-15,9 20 16,0 0-16,1 0 0,9-19 15,-10 19 1,-9 0-16,0 0 0,-1 0 16,1 0-16,9 0 15,1 0 1,-11 0 0,1 0-1,0 0 1,-1 0 31</inkml:trace>
        </inkml:traceGroup>
      </inkml:traceGroup>
    </inkml:traceGroup>
  </inkml:traceGroup>
</inkml:ink>
</file>

<file path=ppt/ink/ink3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42:45.878"/>
    </inkml:context>
    <inkml:brush xml:id="br0">
      <inkml:brushProperty name="width" value="0.03528" units="cm"/>
      <inkml:brushProperty name="height" value="0.03528" units="cm"/>
      <inkml:brushProperty name="color" value="#3165BB"/>
      <inkml:brushProperty name="fitToCurve" value="1"/>
    </inkml:brush>
    <inkml:brush xml:id="br1">
      <inkml:brushProperty name="width" value="0.05292" units="cm"/>
      <inkml:brushProperty name="height" value="0.05292" units="cm"/>
      <inkml:brushProperty name="fitToCurve" value="1"/>
    </inkml:brush>
  </inkml:definitions>
  <inkml:traceGroup>
    <inkml:annotationXML>
      <emma:emma xmlns:emma="http://www.w3.org/2003/04/emma" version="1.0">
        <emma:interpretation id="{36A20027-F1F3-443A-9DAB-543D61E5621F}" emma:medium="tactile" emma:mode="ink">
          <msink:context xmlns:msink="http://schemas.microsoft.com/ink/2010/main" type="writingRegion" rotatedBoundingBox="12383,16145 14987,13657 17088,15855 14484,18344"/>
        </emma:interpretation>
      </emma:emma>
    </inkml:annotationXML>
    <inkml:traceGroup>
      <inkml:annotationXML>
        <emma:emma xmlns:emma="http://www.w3.org/2003/04/emma" version="1.0">
          <emma:interpretation id="{BA877CD7-E046-4670-86BE-098C43E0AFA8}" emma:medium="tactile" emma:mode="ink">
            <msink:context xmlns:msink="http://schemas.microsoft.com/ink/2010/main" type="paragraph" rotatedBoundingBox="12383,16145 14987,13657 15654,14354 13050,16843" alignmentLevel="1"/>
          </emma:interpretation>
        </emma:emma>
      </inkml:annotationXML>
      <inkml:traceGroup>
        <inkml:annotationXML>
          <emma:emma xmlns:emma="http://www.w3.org/2003/04/emma" version="1.0">
            <emma:interpretation id="{48441F97-378A-461D-B4D4-F0164A648420}" emma:medium="tactile" emma:mode="ink">
              <msink:context xmlns:msink="http://schemas.microsoft.com/ink/2010/main" type="line" rotatedBoundingBox="12383,16145 14987,13657 15654,14354 13050,16843"/>
            </emma:interpretation>
          </emma:emma>
        </inkml:annotationXML>
        <inkml:traceGroup>
          <inkml:annotationXML>
            <emma:emma xmlns:emma="http://www.w3.org/2003/04/emma" version="1.0">
              <emma:interpretation id="{E08FA48C-225B-49EC-80DA-C6256D9B7BFB}" emma:medium="tactile" emma:mode="ink">
                <msink:context xmlns:msink="http://schemas.microsoft.com/ink/2010/main" type="inkWord" rotatedBoundingBox="12567,16337 12886,16033 13203,16365 12885,16670"/>
              </emma:interpretation>
              <emma:one-of disjunction-type="recognition" id="oneOf0">
                <emma:interpretation id="interp0" emma:lang="" emma:confidence="1">
                  <emma:literal/>
                </emma:interpretation>
              </emma:one-of>
            </emma:emma>
          </inkml:annotationXML>
          <inkml:trace contextRef="#ctx0" brushRef="#br0">9013 939 0,'0'10'172,"0"10"-156,0-1 15,0 11-16,0-11 1,0 1 0,0 0-1,0-1 1,0 1 0,0 0-1,0-1 1,0 1-1,0-1 1,0-9 0,0 10-1,0-1 1,9 1 0,-9 0-1,0-1 1,0 1-1,0-1 1,0 1 0,0 0-1,0-1 1,0 1 15,0 0-15,0-1 15,0 1 0,0-10-15,0 9 31,0 1 0,0-1 0,-9-19 140</inkml:trace>
          <inkml:trace contextRef="#ctx0" brushRef="#br0" timeOffset="1118.7147">8944 1410 0,'20'10'125,"-20"10"-125,0-11 16,19-9-1,-19 20 1,0 0 0,20-1-1,-20 1 1,0-1-1,0 1 32,19-20 141,-19-10-173,0-9 1,20 19-16,-20-20 16,20 0-1,9 1 1,-29-1 0,10 20-1,-10-19-15,39-1 31,-39 0-15,20 20 47,-30 0-1</inkml:trace>
        </inkml:traceGroup>
        <inkml:traceGroup>
          <inkml:annotationXML>
            <emma:emma xmlns:emma="http://www.w3.org/2003/04/emma" version="1.0">
              <emma:interpretation id="{B70CD044-A014-4D47-A93F-51B9606A80B4}" emma:medium="tactile" emma:mode="ink">
                <msink:context xmlns:msink="http://schemas.microsoft.com/ink/2010/main" type="inkWord" rotatedBoundingBox="12837,16102 12928,16014 13013,16101 12921,16189"/>
              </emma:interpretation>
              <emma:one-of disjunction-type="recognition" id="oneOf1">
                <emma:interpretation id="interp1" emma:lang="" emma:confidence="0">
                  <emma:literal>\</emma:literal>
                </emma:interpretation>
                <emma:interpretation id="interp2" emma:lang="" emma:confidence="0">
                  <emma:literal>.</emma:literal>
                </emma:interpretation>
                <emma:interpretation id="interp3" emma:lang="" emma:confidence="0">
                  <emma:literal>è</emma:literal>
                </emma:interpretation>
                <emma:interpretation id="interp4" emma:lang="" emma:confidence="0">
                  <emma:literal>'</emma:literal>
                </emma:interpretation>
                <emma:interpretation id="interp5" emma:lang="" emma:confidence="0">
                  <emma:literal>i</emma:literal>
                </emma:interpretation>
              </emma:one-of>
            </emma:emma>
          </inkml:annotationXML>
          <inkml:trace contextRef="#ctx0" brushRef="#br0" timeOffset="2317.959">8964 1008 0,'9'0'125,"11"0"-109,39 0 30,-49 0-30,9 0 0,1 0-1,-1 0 1,1 0 46,-30 0 126</inkml:trace>
        </inkml:traceGroup>
        <inkml:traceGroup>
          <inkml:annotationXML>
            <emma:emma xmlns:emma="http://www.w3.org/2003/04/emma" version="1.0">
              <emma:interpretation id="{FC4A545F-B822-4E63-BD2D-5A706C872DFD}" emma:medium="tactile" emma:mode="ink">
                <msink:context xmlns:msink="http://schemas.microsoft.com/ink/2010/main" type="inkWord" rotatedBoundingBox="13209,15357 14987,13657 15654,14354 13875,16054"/>
              </emma:interpretation>
              <emma:one-of disjunction-type="recognition" id="oneOf2">
                <emma:interpretation id="interp6" emma:lang="" emma:confidence="1">
                  <emma:literal/>
                </emma:interpretation>
              </emma:one-of>
            </emma:emma>
          </inkml:annotationXML>
          <inkml:trace contextRef="#ctx0" brushRef="#br1" timeOffset="-48959.5068">11101-1042 0,'-19'0'47,"19"10"-32,0 10 1,-20-1 0,20 11-1,0-1 1,0 11-1,0-11 1,0 0 0,0-9-1,10 0 1,-10-1 0,20 20 15,-1-39-16,-19 20-15,20 0 16,0-1 0,-1-19 15,-19 20-31,20-20 16,-1 0-1,1 0 1,0 0-1,-1 0 1,11 0 15,-11 0-15,-19-10 0,20 10-16,-1-20 31,1 1-16,0-1 17,9 1-17,-29-1 1,10 20 0,-10-20-1,0 1 1,20 19-16,-20-20 15,0 1 1,0-1 0,19 20-1,-19-20-15,0 1 32,0-1-17,0 0-15,0-9 47,0 9-31,0 1 15,0-1-15,-10 1 15,10-1-16,-19 20 1,19-20 0,-20 20-16,20-19 15,-19 19 1,19-20 0,-10 20-1,-10 0 1,20-19-1,-20 19 1,1 0 15,-1 0-15,1 0 15,-1 0-15,0 0 15,1 0 0,-1 0-15,20 9 0,-19 11-1,-1-20 16,20 20-31,-20-1 32,20 1-17,-19-20-15,19 29 0</inkml:trace>
          <inkml:trace contextRef="#ctx0" brushRef="#br1" timeOffset="-47677.0995">11062-1238 0,'0'10'78,"0"10"-46,-10-20-17,-9 19-15,19 11 16,-20-11-1,1 30-15,-21-9 16,40-21 0,-19 20-1,-1-19-15,20 0 16,-19-20-16,-1 29 16,20-9-1,0-1 1,0-28 78</inkml:trace>
          <inkml:trace contextRef="#ctx0" brushRef="#br1" timeOffset="-46421.8515">11641-875 0,'0'10'110,"-10"-10"-95,10 20-15,-20-20 0,20 29 16,-19-9-16,19-1 16,-39 1-16,39-1 15,-30 11-15,30-20 16,-29 19-16,29-9 15,-39-1-15,39 1 16,-20 0-16,20-1 16,-20 1-16,1 9 15,19-9 1,-20-20 0,20 19-16,0 1 31,-20-20 0,20-10 47,10 10-78</inkml:trace>
          <inkml:trace contextRef="#ctx0" brushRef="#br1" timeOffset="-35702.9809">10954-600 0,'-19'0'78,"19"19"-63,-20-19 17,20 20-17,-19-20 1,19 20 0,-10-20-16,-20 19 31,11 1-16,-1 9 17,20-19-17,-20-10-15,20 20 16,-19-20 0,19 19-1,-20 1 1,1 9 15,-1-9-15,0 0-1,1-1 17,19 1-17,-20-20 1,20 19-1,-19-19 1,19 20 0,-20-20-1,20 20-15,-20-1 16,1-19 31,19 20-47,-20-20 62</inkml:trace>
          <inkml:trace contextRef="#ctx0" brushRef="#br1" timeOffset="-33527.3926">11072-512 0,'-10'10'234,"-9"9"-187,-1 1-31,20 0-1,-20-20 1,20 19-1,-9-19 1,9 20-16,-20-20 16,20 19-1,-20-19 1,20 10-16,-19-10 16,19 20-1,-20 0 1,1-20-1,19 19 1,-20-19 0,20 20-1,-20-20-15,20 19 16,-19-19 0,19 20-16,-20-20 31,20 20-16,-20-20 1,20 19 0,-19-19-1,19 20 17,-20-20-32,20 19 46,-10-19-14,10 20-32,-19-20 15,19 10 1,-30 19 15,30-9 16,-9-20-16,9 10 1,-20-10-32,20 19 109,0-29 313</inkml:trace>
          <inkml:trace contextRef="#ctx0" brushRef="#br1" timeOffset="-53721.3282">10425-22 0,'0'-19'125,"-10"19"-109,10-20 0,-20 20-1,1 0 1,-1-20-16,1 20 16,-1 0-1,0 0 1,1 0-1,-1 0 1,20 10 0,-20-10-16,1 0 15,19 20 1,-20-20-16,20 20 16,-29-20-1,29 19-15,-30 1 16,11 19-1,19-19 1,-20-20-16,20 9 16,-19 21-1,-21 19 32,40-30-31,0 11-1,0-10-15,0 19 16,0-10 0,0 1-1,0-11 1,0 11-16,0-1 31,0 10-31,0-9 16,10-30-1,-10 19 1,20 1-16,-20 0 16,19-20-1,-19 19 1,20-19-16,0 0 31,-20 20-15,9-20-16,11 0 31,0 0-15,-20 10-16,19-10 15,1 0 1,-1 0 0,1 0-1,0 0 1,-1 0-1,1 0 1,0 0 0,-1 0-1,-9 0 1,10 0 15,-20-20-15,19 20-1,1 0 17</inkml:trace>
          <inkml:trace contextRef="#ctx0" brushRef="#br1" timeOffset="-56000.8664">9336 263 0,'20'0'110,"9"0"-95,-9 0 1,0 0-16,-1 0 15,11 0-15,-1 0 16,0 0-16,1 0 0,9 0 16,-10 0-16,1 0 15,-1 0-15,11 0 16,-31 0-16,11 0 16,19 0-1,-29 0 1,10 0 15</inkml:trace>
        </inkml:traceGroup>
      </inkml:traceGroup>
    </inkml:traceGroup>
    <inkml:traceGroup>
      <inkml:annotationXML>
        <emma:emma xmlns:emma="http://www.w3.org/2003/04/emma" version="1.0">
          <emma:interpretation id="{113C184B-9782-4C9D-9EFE-C5B85C883549}" emma:medium="tactile" emma:mode="ink">
            <msink:context xmlns:msink="http://schemas.microsoft.com/ink/2010/main" type="paragraph" rotatedBoundingBox="14484,15612 14876,15612 14876,16082 14484,16082" alignmentLevel="2"/>
          </emma:interpretation>
        </emma:emma>
      </inkml:annotationXML>
      <inkml:traceGroup>
        <inkml:annotationXML>
          <emma:emma xmlns:emma="http://www.w3.org/2003/04/emma" version="1.0">
            <emma:interpretation id="{ADD9B894-C5E2-4ED8-B50D-C86FF4D3418C}" emma:medium="tactile" emma:mode="ink">
              <msink:context xmlns:msink="http://schemas.microsoft.com/ink/2010/main" type="line" rotatedBoundingBox="14484,15612 14876,15612 14876,16082 14484,16082"/>
            </emma:interpretation>
          </emma:emma>
        </inkml:annotationXML>
        <inkml:traceGroup>
          <inkml:annotationXML>
            <emma:emma xmlns:emma="http://www.w3.org/2003/04/emma" version="1.0">
              <emma:interpretation id="{63D6C279-4890-471F-ADCB-B681B9851D9D}" emma:medium="tactile" emma:mode="ink">
                <msink:context xmlns:msink="http://schemas.microsoft.com/ink/2010/main" type="inkWord" rotatedBoundingBox="14484,15612 14876,15612 14876,16082 14484,16082"/>
              </emma:interpretation>
            </emma:emma>
          </inkml:annotationXML>
          <inkml:trace contextRef="#ctx0" brushRef="#br1" timeOffset="-31096.9974">10611 518 0,'10'0'62,"-10"10"63,20-10-109,-20 19-16,0 1 31,19-20-15,-19 19 0,20-19-1,-20 20 1,19-20-16,-19 20 15,20-20 1,-20 19-16,20-19 16,-20 20-16,19-20 31,-19 19-31,20 1 16,-20 0-1,19-20-15,-19 9 16,20 21-1,-20-11 1,20-19-16,-20 10 16,19-10-1,-19 20-15,20 9 16,-20-19 0,20-10-1,-20 20-15,19-20 16,-19 19-1,10-19-15,-10 20 16,29 0 0,-29-1 15,20-19-31,-20 20 16,10-20-1,-10 19 1,19-19-1</inkml:trace>
        </inkml:traceGroup>
      </inkml:traceGroup>
    </inkml:traceGroup>
    <inkml:traceGroup>
      <inkml:annotationXML>
        <emma:emma xmlns:emma="http://www.w3.org/2003/04/emma" version="1.0">
          <emma:interpretation id="{84668A0D-6205-4B08-9B27-9929AA59067E}" emma:medium="tactile" emma:mode="ink">
            <msink:context xmlns:msink="http://schemas.microsoft.com/ink/2010/main" type="paragraph" rotatedBoundingBox="14729,16024 16387,16024 16387,16847 14729,16847" alignmentLevel="2"/>
          </emma:interpretation>
        </emma:emma>
      </inkml:annotationXML>
      <inkml:traceGroup>
        <inkml:annotationXML>
          <emma:emma xmlns:emma="http://www.w3.org/2003/04/emma" version="1.0">
            <emma:interpretation id="{4B2EFAF8-2A26-4EA8-9937-FF9F8AE5E014}" emma:medium="tactile" emma:mode="ink">
              <msink:context xmlns:msink="http://schemas.microsoft.com/ink/2010/main" type="line" rotatedBoundingBox="14729,16024 16387,16024 16387,16847 14729,16847"/>
            </emma:interpretation>
          </emma:emma>
        </inkml:annotationXML>
        <inkml:traceGroup>
          <inkml:annotationXML>
            <emma:emma xmlns:emma="http://www.w3.org/2003/04/emma" version="1.0">
              <emma:interpretation id="{A46BA8CA-6644-498C-95C1-1DDBB107970D}" emma:medium="tactile" emma:mode="ink">
                <msink:context xmlns:msink="http://schemas.microsoft.com/ink/2010/main" type="inkWord" rotatedBoundingBox="14729,16024 16387,16024 16387,16847 14729,16847"/>
              </emma:interpretation>
              <emma:one-of disjunction-type="recognition" id="oneOf3">
                <emma:interpretation id="interp7" emma:lang="" emma:confidence="1">
                  <emma:literal/>
                </emma:interpretation>
              </emma:one-of>
            </emma:emma>
          </inkml:annotationXML>
          <inkml:trace contextRef="#ctx0" brushRef="#br1" timeOffset="-28754.1337">11200 959 0,'0'10'47,"-20"-10"-16,20 19-31,0 1 31,-20-20-31,20 29 16,-19-9-1,-1 19 32,20-19-47,0 0 32,0-1-32,-20 11 15,20-1 1,0 0-1,0 11 1,0-21 0,0 11-1,0-11-15,0 11 16,10-30 0,-10 19-1,0 1-15,20 0 16,-20-1-1,20 1 1,-20-1 0,19-19-1,-19 20 1,20-20-16,-20 20 16,19-20-1,1 19 1,0-19-1,-1 0 1,1 0 0,-1 0-1,1 0 1,0 0 0,-20-10-16,9 10 15,21-19 1,-10 19-1,-20-20 1,9 20 0,21-19-1,-11-1 17,1-9-17,-20 19 16,20 10-15,-20-20 0,19 20-16,-19-19 15,0-1 17,20 20-17,-20-20-15,0 1 31,0-1-15,0 0 0,0-9-1,19 29 1,-19-20-16,0-9 16,0 0 15,0 9-16,0 0 1,0 1 15,-9 19-15,9-20 0,0 1-1,-20 19 1,20-20-1,0 0 1,0 1 0,-20 19-1,20-20 1,0 0 15,-19 20-15,19-19-1,-20 19 1,20-10 0,-19 10-1,-1-29 17,0 29-1,1 0 16,-1 0-32,0 0 17,1 0-17,-1 19 1,-9-19-16,9 20 15,-19-1 1</inkml:trace>
          <inkml:trace contextRef="#ctx0" brushRef="#br1" timeOffset="-27474.9868">11700 1243 0,'59'0'156,"-40"0"-156,1 0 16,19 0-1,0 0-15,0 0 16,-19 0 0,0 0-16,29 0 15,-20 0 1,1 0-1,-30 10 1,19-10-16,1 0 16,-1 0 15</inkml:trace>
          <inkml:trace contextRef="#ctx0" brushRef="#br1" timeOffset="-26520.0887">12269 930 0,'0'29'32,"0"-9"-17,0 48 16,0-48-31,0 0 16,0-1-16,0 1 16,0 9-16,0 10 15,0-9-15,0-1 0,0 1 16,0-1-16,0-9 16,0-1-16,0 1 15,0 0-15,0-1 16,0 1-16,0 9 15,0-9 1,0-30 93</inkml:trace>
          <inkml:trace contextRef="#ctx0" brushRef="#br1" timeOffset="-25755.7269">12504 949 0,'0'10'63,"0"10"-32,0 9-16,0-9-15,0-1 16,0 11-16,-10 9 16,10-10-16,0 1 15,0-1-15,0 1 0,0-11 16,-29 1-16,29-1 16,0 1-16,0 9 15,0-9 1,0 0-16,0 29 15,0-20 1,0-9 15,0-30 47</inkml:trace>
          <inkml:trace contextRef="#ctx0" brushRef="#br1" timeOffset="-23905.04">10856 1204 0,'0'10'62,"10"-10"-62,-10 20 16,20-20-16,-20 29 15,19-29-15,-19 29 16,30-9-16,-30 0 16,19-1-16,1 21 15,9-11 1,-29 0 0,20-29-16,-20 30 15,20 9 1,-20-19-1,19-1 1,-19 1 0,20-20 31</inkml:trace>
          <inkml:trace contextRef="#ctx0" brushRef="#br1" timeOffset="-25119.1608">12318 1214 0,'9'0'63,"11"0"-48,0 0 1,-11 0 0,31 0-1,-11 0-15,0 0 16,-9 0 0,0 0 15</inkml:trace>
          <inkml:trace contextRef="#ctx0" brushRef="#br1" timeOffset="-22779.1321">11288 1753 0,'10'0'78,"9"0"-63,11-19 1,-1 19 0,-9-20-16,-1 20 15,1-19-15,0 19 16,-1-20-16,1 20 15,-1 0-15,11-39 16,-20 39-16,19-20 16,0 20-1,-29-20-15,20 20 16,0 0-16,-20-19 16,19 19-1,-9 0 32</inkml:trace>
        </inkml:traceGroup>
      </inkml:traceGroup>
    </inkml:traceGroup>
  </inkml:traceGroup>
</inkml:ink>
</file>

<file path=ppt/ink/ink3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43:08.302"/>
    </inkml:context>
    <inkml:brush xml:id="br0">
      <inkml:brushProperty name="width" value="0.05292" units="cm"/>
      <inkml:brushProperty name="height" value="0.05292" units="cm"/>
      <inkml:brushProperty name="fitToCurve" value="1"/>
    </inkml:brush>
  </inkml:definitions>
  <inkml:trace contextRef="#ctx0" brushRef="#br0">7381 791 0,'24'0'94,"-24"37"-79,0-24-15,0 12 16,0 0-16,0 0 16,0 12-16,0-12 15,0 25-15,24-25 16,-24 0-16,0-13 16,0 13-16,0 25 15,24-50-15,-24 25 16,0-12-1,0 12 1,0-38 47</inkml:trace>
  <inkml:trace contextRef="#ctx0" brushRef="#br0" timeOffset="1">7550-59 0,'0'13'62,"0"24"-46,0-12-16,0 0 15,0 0-15,0 13 16,0-1-16,0 1 16,0-1-16,24 1 15,-24-13-15,0-13 16,0 13-16,0 0 16,0 0-16,24 0 0,-24 25 31,0-63 16,0-11-32</inkml:trace>
  <inkml:trace contextRef="#ctx0" brushRef="#br0" timeOffset="2">7223-9 0,'0'25'62,"25"38"-46,-25-38-16,0 12 15,0 13-15,24-12 16,-24-1-16,0 1 16,0 12-16,24-25 15,-24 0-15,0-13 16,0 13-16,0 25 15,24-50-15,-24 25 16,0-38 31</inkml:trace>
  <inkml:trace contextRef="#ctx0" brushRef="#br0" timeOffset="3">7308 191 0,'12'0'31,"12"0"-15,-12 0-16,13 0 16,-1 0-16,24 0 15,-12 0-15,1 0 16,-1 0-16,-12-12 15,0 12-15,13 0 16,-13 0 0</inkml:trace>
  <inkml:trace contextRef="#ctx0" brushRef="#br0" timeOffset="4">7635 1490 0,'-13'0'235,"-11"0"-204,24-13-15,-36 13-16,12 0 31,-13 0-16,13 0 1,0 0 0,0 25 15,-24-25-15,48 13-1,-25-13 1,25 25-1,-12-25-15,12 25 32,-24-25-32,24 25 15,-24-25-15,0 25 16,-13 0 15,37 0-15,-24-25-1,24 50 1,0-25 0,-12-25-1,12 12-15,0 13 16,0 0 0,0 0-1,0 0 1,0 0-1,0 12 17,0-12-17,0 0 1,36 0 0,-11 0 15,-1 13 0,0-38-15,-24 12-1,24-12 1,-24 25 0,24-25-1,1 0 1,-25 25 15,12-25-31,12 0 31,0 0-15,0 0 0,0 0-1,1 0-15,-1 0 16,0 0-1,0 0 1,0-12 0,1 12-1,-1 0 1,-24-25 0,24 25-1,-24-25 16,24 25-15,0 0 62,-24-25-62</inkml:trace>
  <inkml:trace contextRef="#ctx0" brushRef="#br0" timeOffset="5">7514 2314 0,'0'25'234,"0"0"-203,0 0 1,0 0-1,0 0-15,0 0 15,0 0-16,0 0 1,0 0 15,0 0 1,0 0-1,0 0-16,0-13 17,0 13-1,0 0-15,0 0-1,0 0 16,0 0-15,0 0 15,0 0-15,0 0 15,0 0 0,0 0 1,0 0-17,24-25 1,-24 12-16,0 13 47,0 0-32,0 0 17,0 0-17</inkml:trace>
  <inkml:trace contextRef="#ctx0" brushRef="#br0" timeOffset="6">7381 3201 0,'0'12'94,"0"13"-79,0 13 1,0-13 0,0 0-16,0 0 0,0 12 15,0 0-15,0 1 16,0-1-16,0 13 15,0-12-15,0-1 16,0-12-16,0 13 16,0-13-16,0 0 15,12 0-15,-12 12 16,0-12 0,0 0 30</inkml:trace>
  <inkml:trace contextRef="#ctx0" brushRef="#br0" timeOffset="7">7695 3251 0,'0'75'141,"0"-50"-141,0-13 0,0 38 16,0-13-16,0 1 15,0-1-15,0 1 0,0 12 16,0-13-1,0 1-15,0-1 16,0-12-16,0 0 0,0 0 16,0 0-16,0 13 15,0-13 1,0-1 15,0-36 16,0-13-31,0 0-1</inkml:trace>
  <inkml:trace contextRef="#ctx0" brushRef="#br0" timeOffset="8">7429 3563 0,'12'0'31,"36"0"-15,-23 0-16,-1 0 15,0 0-15,0 0 16,0 0-16,13 0 16,-13 0-1,0 0 16</inkml:trace>
</inkml:ink>
</file>

<file path=ppt/ink/ink3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43:08.328"/>
    </inkml:context>
    <inkml:brush xml:id="br0">
      <inkml:brushProperty name="width" value="0.05292" units="cm"/>
      <inkml:brushProperty name="height" value="0.05292" units="cm"/>
      <inkml:brushProperty name="fitToCurve" value="1"/>
    </inkml:brush>
  </inkml:definitions>
  <inkml:trace contextRef="#ctx0" brushRef="#br0">6787 1538 0,'12'0'62,"12"0"-46,12 0 0,-12 0-1,1 0-15,23 0 16,0 0-1,-11 0 1,-1 0 0,-12 0-1,0 0 1,1 0 0,-1 0-1,0 0 63</inkml:trace>
  <inkml:trace contextRef="#ctx0" brushRef="#br0" timeOffset="1">6254 1138 0,'0'12'62,"0"13"-62,0 13 16,0-13-1,0 0-15,0 12 16,0 13-16,0-12 16,0 12-16,0 12 15,0-12-15,0 13 16,0-26-16,0 1 15,0-1-15,0 13 16,24 38 15,-24-63-15,0-38 46</inkml:trace>
  <inkml:trace contextRef="#ctx0" brushRef="#br0" timeOffset="2">6484 1163 0,'0'12'47,"24"-12"-31,-24 25-16,0 13 15,0-13 1,0 0-16,0 0 16,0 12-16,0 1 15,0-1-15,0 1 16,0 12-16,0-13 15,0-12-15,0 13 16,0-13-16,0 0 0,0 12 16,0-12-16,24 0 15,-24 0 1,0 0 31,0-37 0</inkml:trace>
  <inkml:trace contextRef="#ctx0" brushRef="#br0" timeOffset="3">6242 1450 0,'-24'0'15,"24"25"1,12-25-16,24 0 16,-12 0-1,1 0-15,-1 0 16,0 0-16,0 0 0,0 0 16,1-12-1,-1 12-15,0 0 0,12-25 16</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57:22.014"/>
    </inkml:context>
    <inkml:brush xml:id="br0">
      <inkml:brushProperty name="width" value="0.05292" units="cm"/>
      <inkml:brushProperty name="height" value="0.05292" units="cm"/>
      <inkml:brushProperty name="fitToCurve" value="1"/>
    </inkml:brush>
  </inkml:definitions>
  <inkml:trace contextRef="#ctx0" brushRef="#br0">0 0 0,'0'29'0,"9"11"0,-9-1 16,0 10-1,40 0-15,-40-10 0,29 20 16,-29 10-16,0-11 16,0 1-16,20-10 15,-20-9-15,0 9 16,0-30-16,0 1 16,0-1-16,0 1 15,19-20 1,1 0 31,-20-10-47</inkml:trace>
  <inkml:trace contextRef="#ctx0" brushRef="#br0" timeOffset="1006.3875">0 39 0,'0'-19'62,"0"-1"-62,19 20 32,-19-20-32,39 20 15,-9 0 1,-11 0-16,1 0 16,0 0-16,-1 0 15,-9 0-15,10 0 16,-1 0-16,-19 10 15,30-10-15,-30 30 0,39-30 16,-39 39-16,29-20 16,-29 1-16,20 0 15,-20-1-15,0 1 16,20-20-16,-20 29 16,0 1-1,0-11 1,0 1-1,-10-20-15,10 20 16,-20-20-16,1 0 16,-1 19-16,0-19 15,1 0-15,-1 0 0,10 0 16,-9 0 0,29-10 30</inkml:trace>
  <inkml:trace contextRef="#ctx0" brushRef="#br0" timeOffset="1754.1069">431-363 0,'0'-19'16,"0"28"31,10 21-47,-10-11 15,20 1-15,-20 19 16,19-9-16,-19 9 16,0 0-16,30-10 15,-30 11-15,0 9 16,19 0-16,-19-10 15,0-10-15,20 11 16,-20-11-16,0-9 16,0-1-16,0 1 15,0 0-15,0-1 16,0 11 0,0-11-1,0-29 48</inkml:trace>
  <inkml:trace contextRef="#ctx0" brushRef="#br0" timeOffset="2963.3972">510-69 0,'9'0'31,"31"0"-15,-21 0 0,1 0-16,-1 0 15,1 0-15,0 0 16,-1 0-16,1 0 16,9 0-1,-9 0 1</inkml:trace>
  <inkml:trace contextRef="#ctx0" brushRef="#br0" timeOffset="2405.6831">696-382 0,'0'19'47,"20"-19"-31,-20 30-16,0-11 16,0 1-16,19-1 15,-19 1-15,0 9 16,0 1-16,0-1 15,20 10-15,-20-9 16,0-1-16,0 40 16,19-40-16,-19-9 15,0 0-15,0-1 16,0 1-16,0-1 16,0 1-16,30 0 15,-30 9 1,0-9-1</inkml:trace>
  <inkml:trace contextRef="#ctx0" brushRef="#br0" timeOffset="5668.4299">1892-471 0,'275'0'156,"-255"0"-156,-1 0 15,20 10 1,-19-10 0,0 0-1,-20 20 173,0-1-173,-20 11 1,20-11-16,0 1 16,0 0-16,-20 9 15,20 20-15,0-10 16,0 10-16,-19-10 0,19 30 16,0-30-1,-30 10-15,30-9 0,0 9 16,0-20-1,0 1-15,0-11 16,0 1-16,-19-1 0,19 1 16,0 0-16,0 29 78,0-59 16</inkml:trace>
  <inkml:trace contextRef="#ctx0" brushRef="#br0" timeOffset="6223.4163">2020-49 0,'10'0'31,"9"0"-31,1 0 15,-1 0-15,11-20 16,9 20-16,-9 0 16,-1 0-1,0 0-15,1 0 0,9 0 16,-10 0-16,-9 0 16,0 0-16,9 0 15</inkml:trace>
  <inkml:trace contextRef="#ctx0" brushRef="#br0" timeOffset="4407.2631">1628-284 0,'-10'0'79,"0"0"-64,-29 19 1,9 11-1,-19-11-15,30-19 16,-1 20 0,0-20-16,1 19 0,-1-19 15,1 40-15,-1-40 16,0 29-16,1-29 16,-11 30-16,1-1 15,9-9 1,1-20 15,38 19 219,21-19-250,-21 30 16,1-30-16,-1 19 15,1-19-15,0 30 16,-1-30-16,1 19 16,9-19-16,-9 20 15,-1-20-15,1 0 16,0 19-16,19 1 15,-10-20 1,-29 20 0,20-20-16,0 19 15,-1-19 1,-19 20 31</inkml:trace>
</inkml:ink>
</file>

<file path=ppt/ink/ink4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43:08.332"/>
    </inkml:context>
    <inkml:brush xml:id="br0">
      <inkml:brushProperty name="width" value="0.05292" units="cm"/>
      <inkml:brushProperty name="height" value="0.05292" units="cm"/>
      <inkml:brushProperty name="fitToCurve" value="1"/>
    </inkml:brush>
  </inkml:definitions>
  <inkml:trace contextRef="#ctx0" brushRef="#br0">7688 1676 0,'13'0'78,"11"0"-47,0 0-15,12 0 0,0 0-1,1 0 1,96 0 31,-109 0-47,0 0 15,12 0 1,1 0 0,-13 0-1,0 0-15,0 0 16,0 0 15,1 0-15,-1 0 15,-24 13-15,24-13-1,0 0 95,-36 0-32</inkml:trace>
  <inkml:trace contextRef="#ctx0" brushRef="#br0" timeOffset="1">8813 1414 0,'-12'0'171,"-12"-25"-139,0 25-17,0 0 1,-1 0 0,13 0-1,-12 0 1,24 12-16,-24-12 15,0 0-15,24 25 16,-24-25 0,24 25-16,-25-25 15,25 25 1,-24-25 0,24 38-16,-24-13 15,24 0 1,-24 0-1,24 0 1,-24 0 0,24 0-1,0 12 1,0-12 0,0 0-1,0 0 1,0 0-1,0 0 1,0 13 0,0-14-1,0 1 17,12-25-17,-12 25-15,12-25 16,-12 25-16,24-25 15,-24 25 1,24-25 0,-24 25-1,24-25 1,1 0 15,-25 13-31,24-13 31,0 0 1,0 0-17,0 0 17,0 0-32,1 0 15,-1 0 16,-12 0 1,12 0-17,-24-25 1,24 25 0,0 0 15,-24-25-16,25 25 17,-1 0 15,-24-25-32,24 25 48</inkml:trace>
  <inkml:trace contextRef="#ctx0" brushRef="#br0" timeOffset="2">8983 1252 0,'0'-25'62,"24"25"-46,0-25-1,121-88 32,-121 88-47,0 25 16,1-37-16,-1-1 0,0 13 16,0 25-1,12-37-15,1 12 16,-13 25-1,-36 0 64</inkml:trace>
  <inkml:trace contextRef="#ctx0" brushRef="#br0" timeOffset="3">9079 1352 0,'24'0'94,"-24"-13"-78,25 13-16,-25-12 15,36 12-15,-36-25 16,36 25-16,-36-25 16,37 25-16,-37-25 15,48 25-15,-24-25 16,12-13-1,13 13 1,-13 0 0,0 25-1,-36-25-15,24 25 16,1 0 0,-25-25-1</inkml:trace>
  <inkml:trace contextRef="#ctx0" brushRef="#br0" timeOffset="4">9708 515 0,'-24'0'78,"24"12"-62,-24-12 0,24 38-1,-24-13 1,24 0-16,0 12 16,0-12-1,0 0 1,0 0-1,0 0 1,0 0 0,12-25-1,-12 13-15,24 24 16,0-12 15,-24 0-15,24-25-16,-24 25 15,24-25-15,-24 25 16,25-25 0,-1 25-1,0-25 17,0 25-17,0-25 16,1 0-15,-1 0 0,0 0 15,0-13-15,0 13-1,1-25 16,-1 0-15,0-12 15,0 37-15,-24-12 0,24 12-1,-24-25 1,24-13-1,-24 26 1,25 12 0,-25-25-1,0-25 1,0 37 0,0-12 15,0 0-16,0 0 17,0 0-17,0 0 1,-12 25 0,12-25-1,0 0 1,-25 25-1,25-25 1,-24 0 15,24 0-15,-24 25 0,24-24-1,-24 24 16,0-25 16,12 25-31,-25-25 15,25 25-15,-12 0 15,0 0-15,0 0 31,-1 0-32,1 0 1,24 12-1,-24-12 1,0 0 15,24 25 1,-24-25-17,-1 0 16,25 25-31,-24 0 32,24 0-17,-24-25 1,24 37-16</inkml:trace>
  <inkml:trace contextRef="#ctx0" brushRef="#br0" timeOffset="5">9454 477 0,'12'0'109,"12"-25"-93,1 25 0,-25-37-1,36 37-15,-12-25 0,0 25 16,1-25-1,-1 25-15,-24-25 0,36 25 16,-36-25-16,48 25 16,-23-25-1,-1 25 1,-24-25 0,12 25-1</inkml:trace>
  <inkml:trace contextRef="#ctx0" brushRef="#br0" timeOffset="6">9974 1177 0,'12'0'78,"13"-13"-62,-1 13-1,-24-50 1,36 50-16,-36-37 16,48 37-16,-48-38 15,37 38-15,-37-37 16,36 12-16,12-13 16,-11 13-1,-13 1 1,0 24-1,-24-25 1,24 25-16,-36 12 125</inkml:trace>
  <inkml:trace contextRef="#ctx0" brushRef="#br0" timeOffset="7">9043 2113 0,'0'13'93,"12"12"-61,12 25-1,13-13-31,-13 1 16,-24-13-16,24 0 15,-24 0-15,24 12 16,-24-25-16,24-12 15,-24 50-15,25-50 16,-25 25-16,24-25 16,-24 25-16,24-25 15,-24 13-15,24-13 16,-24 25 0,24-25-16,-12 0 93</inkml:trace>
  <inkml:trace contextRef="#ctx0" brushRef="#br0" timeOffset="8">10204 2775 0,'12'0'47,"24"0"-32,-11 0-15,-1 0 16,0 0-16,12 0 16,1 0-16,-1 0 15,12 0-15,-24 0 16,1 0-16,11 0 31,12 25-31,-11-25 16,-13 0-1</inkml:trace>
  <inkml:trace contextRef="#ctx0" brushRef="#br0" timeOffset="9">10881 2488 0,'0'25'63,"0"12"-48,0-12 1,0 0-16,0 0 16,0 0-16,0 13 15,0-1-15,0 1 0,0 99 47,0-125-47,0 13 0,0 0 16,0 13-1,0-13 1,0-38 62</inkml:trace>
  <inkml:trace contextRef="#ctx0" brushRef="#br0" timeOffset="10">10918 2750 0,'12'0'47,"12"0"-47,0 0 0,0 0 16,0 0-16,1 0 15,-1 0-15,-12 0 16,12 0 0</inkml:trace>
  <inkml:trace contextRef="#ctx0" brushRef="#br0" timeOffset="11">11123 2513 0,'0'12'62,"0"13"-46,0-12 0,0 49-1,0-37-15,-12 0 16,12 0-16,0 0 15,0 0-15,0 0 16,0 0-16,-24 0 16,24 0-16,0 0 15,0 0-15,0-13 0,0 38 32,0-12-32,0-13 15,0 0 16,0-38 48</inkml:trace>
  <inkml:trace contextRef="#ctx0" brushRef="#br0" timeOffset="12">9636 2413 0,'0'25'141,"-25"-25"-125,25 25-1,-24-25 1,24 25-1,0 0 32,-24-25-47,24 25 32,0 0-1,-24-25-16,24 25 1,0 0 0,0 0-1,0 0 1,0 12 15,0-12-15,0 0 15,0 0-15,0 0 15,0-12-15,0 12 30,0-1-30,12-24 0,-12 25-16,0 0 31,24-25-15,-24 25-1,24 0 32,1-25-16,-25 25-15,24-25 0,0 0 15,-24 25-16,24-25 1,-12 0 15,12 0 16,1 0-16,-1 0 1,0 0-17,12 0 17,-36-12-17,24 12 1,-24-25-1,25 25 1,-25-25 0,24 25-1,-24-25 1,24 25 0,-24-25-1,0 12 16,24 13-31,-24-25 16,0 1 15,24 24-15,-24-25 0,0 0 15,0 0 0,0 0-15,25 25-1,-25-25 1,0 0 0,0-25 15,0 25-16,0 0 1,0 0 15,-13 0-15,13 0 15,0 0 0,-24 25-15,24-25 0,0 0 15,-24 25 0,24-25 0,-24 25-31,0 0 47,24-25-31,-24 25 15,-1 0 0,1 0 1,0 0-1,24-25-15,-24 25-1,0 0 32,11 0 0,-11 0 0,0 0 0,24 12-16,-24-12-15,24 25-1,0 0 1,-24-25-16</inkml:trace>
  <inkml:trace contextRef="#ctx0" brushRef="#br0" timeOffset="13">9708 3300 0,'0'25'15,"24"-38"110,13-12-109,-1-12 0,0 12-1,13 0 1,-13 25-1,-12-25-15,0 25 16,13-25 0,-1 25-1,-36-25-15,48 25 16,-24-25-16,1 25 16,-25-25-1,24 25 1,-36 0 124</inkml:trace>
  <inkml:trace contextRef="#ctx0" brushRef="#br0" timeOffset="14">9261 2713 0,'0'12'125,"12"-12"0,-12 25-109,24 0 15,-24 0-15,24-25-1,-24 25 1,36 0-1,-36 0 1,13-25 0,-13 25-1,0 0 1,24-25 0,-24 25-1,0 0 1,24-25-1,-24 25 1,24 0 0,-24 0 15,24-25 0,-24 25-15,0 0 15,24-25-15</inkml:trace>
</inkml:ink>
</file>

<file path=ppt/ink/ink4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38:42.985"/>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Property name="color" value="#ED1C24"/>
      <inkml:brushProperty name="fitToCurve" value="1"/>
    </inkml:brush>
  </inkml:definitions>
  <inkml:traceGroup>
    <inkml:annotationXML>
      <emma:emma xmlns:emma="http://www.w3.org/2003/04/emma" version="1.0">
        <emma:interpretation id="{5E82F146-3956-4FF5-A8F3-7922590D094F}" emma:medium="tactile" emma:mode="ink">
          <msink:context xmlns:msink="http://schemas.microsoft.com/ink/2010/main" type="writingRegion" rotatedBoundingBox="18544,6042 21847,6021 21853,6876 18550,6897"/>
        </emma:interpretation>
      </emma:emma>
    </inkml:annotationXML>
    <inkml:traceGroup>
      <inkml:annotationXML>
        <emma:emma xmlns:emma="http://www.w3.org/2003/04/emma" version="1.0">
          <emma:interpretation id="{9090BC5F-7E22-4D1A-84B7-63A342C135E6}" emma:medium="tactile" emma:mode="ink">
            <msink:context xmlns:msink="http://schemas.microsoft.com/ink/2010/main" type="paragraph" rotatedBoundingBox="18544,6042 21847,6021 21853,6876 18550,6897" alignmentLevel="1"/>
          </emma:interpretation>
        </emma:emma>
      </inkml:annotationXML>
      <inkml:traceGroup>
        <inkml:annotationXML>
          <emma:emma xmlns:emma="http://www.w3.org/2003/04/emma" version="1.0">
            <emma:interpretation id="{49C0CA3F-782F-40FC-AF3B-A1120D78D565}" emma:medium="tactile" emma:mode="ink">
              <msink:context xmlns:msink="http://schemas.microsoft.com/ink/2010/main" type="line" rotatedBoundingBox="18544,6042 21847,6021 21853,6876 18550,6897"/>
            </emma:interpretation>
          </emma:emma>
        </inkml:annotationXML>
        <inkml:traceGroup>
          <inkml:annotationXML>
            <emma:emma xmlns:emma="http://www.w3.org/2003/04/emma" version="1.0">
              <emma:interpretation id="{39111BDC-4422-4838-B496-9C5B69675065}" emma:medium="tactile" emma:mode="ink">
                <msink:context xmlns:msink="http://schemas.microsoft.com/ink/2010/main" type="inkWord" rotatedBoundingBox="18545,6090 18650,6089 18654,6824 18549,6825"/>
              </emma:interpretation>
              <emma:one-of disjunction-type="recognition" id="oneOf0">
                <emma:interpretation id="interp0" emma:lang="" emma:confidence="1">
                  <emma:literal/>
                </emma:interpretation>
              </emma:one-of>
            </emma:emma>
          </inkml:annotationXML>
          <inkml:trace contextRef="#ctx0" brushRef="#br0">-434 1721 0,'21'0'78,"2"0"-47,-1 0-15,-22 7 15,22-7-15,-22 16-1,0 0 1,0-1 15,0 0-15,-12-15-16,12 15 15,0 1 1,-21-16-16,21 8 16,0 7-1,-22-15-15,22 16 16,0 7-1,-22-23 1,22 15-16,0 1 31,0-1-15,0 0 0,0 1 15,0-1-16,0 1 1,10-16-16,-10 15 16,0 0-1,23-15-15,-23 16 32,22-16-32,0 0 46,-22 15-30,22-15 15,-22 16 1,11-16-32,-11 8 31,0 6 0,0 2-15,0 0-1,0-1 1,0 1 15,-22-16-31,22 14 16,-23-14-16,23 16 31,-21-16-31,21 16 16,0-1-1,0 1 17,0-2-17,0-6 16,0 8-15,0-1 0,11-15 15,-11 16 0</inkml:trace>
        </inkml:traceGroup>
        <inkml:traceGroup>
          <inkml:annotationXML>
            <emma:emma xmlns:emma="http://www.w3.org/2003/04/emma" version="1.0">
              <emma:interpretation id="{6597A4A7-6BF2-4800-9BA8-7F72B97197F3}" emma:medium="tactile" emma:mode="ink">
                <msink:context xmlns:msink="http://schemas.microsoft.com/ink/2010/main" type="inkWord" rotatedBoundingBox="19581,6036 21574,6023 21579,6878 19586,6891"/>
              </emma:interpretation>
              <emma:one-of disjunction-type="recognition" id="oneOf1">
                <emma:interpretation id="interp1" emma:lang="" emma:confidence="1">
                  <emma:literal/>
                </emma:interpretation>
              </emma:one-of>
            </emma:emma>
          </inkml:annotationXML>
          <inkml:trace contextRef="#ctx0" brushRef="#br0" timeOffset="1915.203">778 1999 0,'-23'0'15,"23"15"-15,-22-15 32,56 0 46,-23 0-78,10 0 15,2 0 1,-2 0-16,1 0 0,1 0 16,21 0-1,-23 0-15,2 0 16,20 0-1,-31 0-15,20-8 16,2 8 0,-12 0-1,0 0 1,0 0 15,-1 0 16,-9 0-16,10 0-15,-1 0 15,2 0-15,-1 0 15,-22-15-31,22 15 16,-22 8 124</inkml:trace>
          <inkml:trace contextRef="#ctx0" brushRef="#br0" timeOffset="3817.7967">1691 1837 0,'-10'0'16,"-13"0"46,1 7-30,22 9-17,-21-16-15,21 15 16,0 8-16,-23-23 16,23 31-1,0-8-15,0 0 16,0 1-1,0-9 1,0 8 0,0 8-1,0-9 1,0-6 0,11 7-1,-11-7 1,23-16-16,-23 15 15,21 16 17,23-16 15,-22-15-32,1 0 1,-2 0-1,-10 0 1,12 0 0,-2 0-1,2 0 1,-23-7 0,22 7-16,-1 0 15,-21-16 1,23 16-1,-23-16-15,21 16 16,-21-14-16,23 14 16,-23-16-1,22 16 1,-22-15-16,22 15 16,-22-16-1,22 16 1,-22-23-16,21 8 15,-21-1 1,23 16-16,-23-15 16,0-1-1,22 16-15,-22-22 16,0-2 0,0 1-1,0 0 1,0 8-1,0-1 1,0 1 0,0-1 15,-22 1-15,22 0-1,-11 15 1,11-16-1,-22 16 1,22-16-16,-22 16 31,22-15-31,-23 15 32,23-15-17,-21 15-15,-1 0 31,0 0-15,22-15 0,-22 15-16,-1 0 15,2 0 1,-2 0 0,2 0 15,-1 0-16,22 7-15,-33-7 16,33 23-16,-22-8 16,22 1-16,-23 7 15,23-15-15,0 7 16,-21 1-16</inkml:trace>
          <inkml:trace contextRef="#ctx0" brushRef="#br0" timeOffset="6166.2006">1603 2345 0,'12'0'125,"20"0"-110,2 0 1,21 0 0,-34 0-1,2 0-15,-1 0 16,-12 0-16,13 0 15,-1 0-15,-1 0 16,2 0-16,-2 0 16,13 0-1,-13 0 1,2-23 0</inkml:trace>
          <inkml:trace contextRef="#ctx0" brushRef="#br0" timeOffset="4819.3142">1615 1675 0,'0'8'79,"21"-8"-64,1 0-15,1 0 16,32 0-1,-34 0-15,2 0 16,-1 0-16,-12 0 16,35 0-1,-12 0 1,-1 0 0,-9 0-1,-1 0 16</inkml:trace>
          <inkml:trace contextRef="#ctx0" brushRef="#br0" timeOffset="7216.2805">2264 2014 0,'-22'0'31,"34"0"47,20 0-62,-9 0-16,-2 0 15,1 0-15,1 0 16,-2 0-16,2 0 15,-2 0-15,-10 0 16,12 0-16,-2 0 0,2 0 16,-1 0-16,-1 0 15,2 0-15,-2 0 16,2 0-16,9 0 16,-9 0-1,-1 0 16</inkml:trace>
          <inkml:trace contextRef="#ctx0" brushRef="#br1" timeOffset="13928.209">2947 1744 0,'22'8'125,"-22"15"-109,0-8-16,0 0 15,0 1-15,0 0 16,0-1-16,0-7 15,0 7-15,0 0 16,0 1-16,0 7 16,0-8-16,0 1 15,0-1-15,0 1 16,0-1-16,0 0 16,0 1-16,0-1 15,0 1-15,0-1 16,0 0-16,0-7 15,0 8-15,0 15 16,0-17 0,0-6-1,0 8 17</inkml:trace>
        </inkml:traceGroup>
        <inkml:traceGroup>
          <inkml:annotationXML>
            <emma:emma xmlns:emma="http://www.w3.org/2003/04/emma" version="1.0">
              <emma:interpretation id="{5D52899F-BF57-4B81-941B-9CED17DFF327}" emma:medium="tactile" emma:mode="ink">
                <msink:context xmlns:msink="http://schemas.microsoft.com/ink/2010/main" type="inkWord" rotatedBoundingBox="21583,6140 21848,6138 21851,6677 21586,6679"/>
              </emma:interpretation>
              <emma:one-of disjunction-type="recognition" id="oneOf2">
                <emma:interpretation id="interp2" emma:lang="" emma:confidence="0">
                  <emma:literal>+</emma:literal>
                </emma:interpretation>
                <emma:interpretation id="interp3" emma:lang="" emma:confidence="0">
                  <emma:literal>t</emma:literal>
                </emma:interpretation>
                <emma:interpretation id="interp4" emma:lang="" emma:confidence="0">
                  <emma:literal>j</emma:literal>
                </emma:interpretation>
                <emma:interpretation id="interp5" emma:lang="" emma:confidence="0">
                  <emma:literal>f</emma:literal>
                </emma:interpretation>
                <emma:interpretation id="interp6" emma:lang="" emma:confidence="0">
                  <emma:literal>1</emma:literal>
                </emma:interpretation>
              </emma:one-of>
            </emma:emma>
          </inkml:annotationXML>
          <inkml:trace contextRef="#ctx0" brushRef="#br1" timeOffset="15518.3353">2980 1983 0,'11'0'47,"-11"-8"-47,33 8 15,1 0 1,-13 0-16,2-15 15,32 15 1,-23 0 0,2 0-1,10 0 1,-33 0-16</inkml:trace>
          <inkml:trace contextRef="#ctx0" brushRef="#br1" timeOffset="14852.2543">3200 1760 0,'0'15'109,"0"8"-93,0-8-16,0 1 16,0-1-1,0 1-15,0 7 0,0 0 16,0 0-16,0 8 16,0-8-16,0-7 15,0-1-15,0 0 16,0-7-16,0 7 15,0 1-15,0-1 16,0 0-16,0 9 16,0-9-1,0 1 1,0-2 0,-11-14-16,11 16 15</inkml:trace>
        </inkml:traceGroup>
      </inkml:traceGroup>
    </inkml:traceGroup>
  </inkml:traceGroup>
</inkml:ink>
</file>

<file path=ppt/ink/ink4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23:08.135"/>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914058A3-2C4E-4801-942F-914B430141D4}" emma:medium="tactile" emma:mode="ink">
          <msink:context xmlns:msink="http://schemas.microsoft.com/ink/2010/main" type="writingRegion" rotatedBoundingBox="20269,3663 21977,2469 22532,3263 20824,4457"/>
        </emma:interpretation>
      </emma:emma>
    </inkml:annotationXML>
    <inkml:traceGroup>
      <inkml:annotationXML>
        <emma:emma xmlns:emma="http://www.w3.org/2003/04/emma" version="1.0">
          <emma:interpretation id="{D91F3FD7-D64C-4A37-8A01-464527FD1691}" emma:medium="tactile" emma:mode="ink">
            <msink:context xmlns:msink="http://schemas.microsoft.com/ink/2010/main" type="paragraph" rotatedBoundingBox="20269,3663 21977,2469 22532,3263 20824,4457" alignmentLevel="1"/>
          </emma:interpretation>
        </emma:emma>
      </inkml:annotationXML>
      <inkml:traceGroup>
        <inkml:annotationXML>
          <emma:emma xmlns:emma="http://www.w3.org/2003/04/emma" version="1.0">
            <emma:interpretation id="{707972F5-0919-4626-8872-DE2AF78A6D42}" emma:medium="tactile" emma:mode="ink">
              <msink:context xmlns:msink="http://schemas.microsoft.com/ink/2010/main" type="line" rotatedBoundingBox="20269,3663 21977,2469 22532,3263 20824,4457"/>
            </emma:interpretation>
          </emma:emma>
        </inkml:annotationXML>
        <inkml:traceGroup>
          <inkml:annotationXML>
            <emma:emma xmlns:emma="http://www.w3.org/2003/04/emma" version="1.0">
              <emma:interpretation id="{A6F527D1-F294-43DB-8663-16CDF4F2411C}" emma:medium="tactile" emma:mode="ink">
                <msink:context xmlns:msink="http://schemas.microsoft.com/ink/2010/main" type="inkWord" rotatedBoundingBox="20269,3663 21977,2469 22532,3263 20824,4457"/>
              </emma:interpretation>
            </emma:emma>
          </inkml:annotationXML>
          <inkml:trace contextRef="#ctx0" brushRef="#br0">1628-278 0,'10'0'63,"-10"-9"-63,20 9 15,9-40 1,-9 40-16,-1-19 16,1 19-16,0-30 15,9 30-15,10-39 16,-9 39-16,-1-29 15,10 9-15,-9 20 16,-1-39-16,-9 39 16,9-20-16,1 1 15</inkml:trace>
          <inkml:trace contextRef="#ctx0" brushRef="#br0" timeOffset="983.7735">1707-140 0,'10'-10'78,"9"10"-63,1-30 1,19 11-16,-9-11 31,-11 30-31,1-19 0,-1 19 16,1-20-16,0 20 15,-1-29-15,1 29 16,-1-39-16,21 19 16,-21 20-16,11-30 15,-11 30-15,1-39 16,19 39-16,-19-19 16,-1 19-16,1-20 15</inkml:trace>
          <inkml:trace contextRef="#ctx0" brushRef="#br0" timeOffset="3946.4788">2354-1298 0,'0'20'31,"-10"0"0,-9-1-15,-1 1-1,20 0 1,-39-1-16,39 1 16,-30 9-16,11-9 15,19-1-15,-39 1 16,19 0-16,20-1 16,-20-19-16,20 30 15,-19-30-15,19 19 16</inkml:trace>
          <inkml:trace contextRef="#ctx0" brushRef="#br0" timeOffset="2816.845">2393-1043 0,'-9'0'93,"-11"10"-77,20 10 0,-20-20-16,20 29 15,-19 11 1,19-21-16,0 1 15,0 9 1,0 1 0,0-11-16,0 11 15,0-1 1,0-9 0,0-1-16,0 30 15,9-49 1,-9 30-16,20-1 15,-20-9 1,20-20-16,-20 19 16,19-19-1,-19 20-15,20-20 16,-20 20 0,29-20-1,-9 0 1,-20 19-16,20-19 15,9 0 1,-9 0 0,-1 0-1,1 0 1,9-10 0,-9 10-1,-20-19-15,20 19 16,-20-20-1,19 20-15,-19-19 16,20 19 0,-20-20-16,19 20 15,-19-20-15,20 1 16,-20-1 0,20 20-1,-20-20-15,0 1 16,19-1-1,-19 1 1,0-1 0,0 0-1,0 1 1,0-1 0,-10-9-1,10 9 1,0 1-1,-19 19 1,19-20-16,0 0 16,-20 20-1,20-19-15,0 9 16,-19 10 0,19-20-16,-20 20 15,0-29 1,1 29 15,19-10-31,-20 10 16,0 0 15,20-20-15,-19 20-1,-1 0 16,10 0-15,-9 0 0,-1 0-16,1 0 15,-1 10-15,0-10 16,1 0-16,-1 20 16,1-20-16,-1 0 15</inkml:trace>
          <inkml:trace contextRef="#ctx0" brushRef="#br0" timeOffset="4877.5953">2933-680 0,'0'10'63,"-30"10"-47,1 19-1,9-19 1,1-1-16,-11 1 15,11-1-15,-1 11 16,0 9-16,1-10 16,-11 11-16,11-21 15,-1 1-15,1 9 16,28-29 46,-9-9-46,20 9 0</inkml:trace>
          <inkml:trace contextRef="#ctx0" brushRef="#br0" timeOffset="-1011.9554">1364-268 0,'-10'0'157,"-10"0"-142,1 0 1,-1 0 0,-9 0-1,9 0 1,-19 0-1,39 10-15,-10-10 16,-20 29 0,11-9-1,-1 0 1,1 9 0,19 0-1,-20-29-15,20 40 16,-20-11-1,20 1 1,-29 19 0,29-30-16,0 20 15,0-19 1,0 19 0,0-29-16,0 29 15,0-9 1,10-30-1,-10 29-15,19 1 16,-19-11 0,20-19-16,-20 20 15,20-20-15,-20 19 16,19-19-16,1 20 16,-1-20-1,-19 20 1,20-20-16,9 0 15,11 19 1,-11-19 0,1 0-1,-1 0 1,-9 0 0,19-10-1,-20 10 1,1-19-1,0 19 1,-20-20-16,19 20 16</inkml:trace>
        </inkml:traceGroup>
      </inkml:traceGroup>
    </inkml:traceGroup>
  </inkml:traceGroup>
</inkml:ink>
</file>

<file path=ppt/ink/ink4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38:32.112"/>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2BA8CBBC-0C10-4A2F-B2C4-66AE2AD13C65}" emma:medium="tactile" emma:mode="ink">
          <msink:context xmlns:msink="http://schemas.microsoft.com/ink/2010/main" type="writingRegion" rotatedBoundingBox="18215,7207 19160,3152 20560,3479 19615,7533"/>
        </emma:interpretation>
      </emma:emma>
    </inkml:annotationXML>
    <inkml:traceGroup>
      <inkml:annotationXML>
        <emma:emma xmlns:emma="http://www.w3.org/2003/04/emma" version="1.0">
          <emma:interpretation id="{EE103940-8E2B-4799-AC1F-6CECADABA2B4}" emma:medium="tactile" emma:mode="ink">
            <msink:context xmlns:msink="http://schemas.microsoft.com/ink/2010/main" type="paragraph" rotatedBoundingBox="18215,7207 19160,3152 20560,3479 19615,7533" alignmentLevel="1"/>
          </emma:interpretation>
        </emma:emma>
      </inkml:annotationXML>
      <inkml:traceGroup>
        <inkml:annotationXML>
          <emma:emma xmlns:emma="http://www.w3.org/2003/04/emma" version="1.0">
            <emma:interpretation id="{4EA17848-B1A1-494C-AE48-D124137B49B2}" emma:medium="tactile" emma:mode="ink">
              <msink:context xmlns:msink="http://schemas.microsoft.com/ink/2010/main" type="line" rotatedBoundingBox="18215,7207 19160,3152 20560,3479 19615,7533"/>
            </emma:interpretation>
          </emma:emma>
        </inkml:annotationXML>
        <inkml:traceGroup>
          <inkml:annotationXML>
            <emma:emma xmlns:emma="http://www.w3.org/2003/04/emma" version="1.0">
              <emma:interpretation id="{939D6309-DB16-49D7-B7B0-D02712255574}" emma:medium="tactile" emma:mode="ink">
                <msink:context xmlns:msink="http://schemas.microsoft.com/ink/2010/main" type="inkWord" rotatedBoundingBox="18215,7207 18617,5481 20017,5808 19615,7533"/>
              </emma:interpretation>
              <emma:one-of disjunction-type="recognition" id="oneOf0">
                <emma:interpretation id="interp0" emma:lang="" emma:confidence="1">
                  <emma:literal/>
                </emma:interpretation>
              </emma:one-of>
            </emma:emma>
          </inkml:annotationXML>
          <inkml:trace contextRef="#ctx0" brushRef="#br0">370 1832 0,'-10'0'157,"-10"-20"-142,1 20 16,-11 0-15,11 0 0,-1 0-1,1 0-15,-1 0 16,0 10 15,-9-10-15,29 19-1,-20-19 1,20 20 0,-19-20-16,19 20 15,-20-1 1,20 21 0,-19-21-16,19 11 15,-20-30 1,20 29-16,0-9 15,-20-20-15,20 19 16,0 1 0,0-1-1,-19-19-15,19 30 16,0-1 0,0 1-1,0-11 1,0 1-1,0 0 1,0-1 0,0 1-16,0-1 15,0 1 1,9-20 0,-9 20-1,20-20 1,-20 19-16,20-19 15,-20 20 1,19-20-16,11 19 31,-11-19-15,1 0 0,-20 20-16,20-20 15,-1 0-15,-9 0 16,10 0 15,-1 0-15,1 0-1,-1 0 1,1 0 0,9 0 15,-9 0-16,0-10 1,19 10-16,-39-19 16,10 19-16,19-20 15,-9 20 32</inkml:trace>
          <inkml:trace contextRef="#ctx0" brushRef="#br0" timeOffset="1327.7568">184 1253 0,'0'10'93,"0"19"-77,0 1 0,0-11-1,0 21-15,0-21 16,0 1-16,0-1 15,0 1-15,0 0 16,0-1-16,0 1 16,0-1-16,0-9 15,0 29 1,0-19 0,9-20-16,-9 20 15</inkml:trace>
          <inkml:trace contextRef="#ctx0" brushRef="#br0" timeOffset="8694.0687">-150 1439 0,'10'0'109,"-10"-19"-109,20 19 16,-20-20-16,19 20 15,1-19 1,-1 19 0,1-30-1,0 30 1,-1 0-1,1 0 17,9 0-17,-9 0 1,0 0 0,-20 10-1,19-10 1,1 0-1,-20 20-15,19-20 32,-19 19-17,20 1 17,0-1-1,-1 11 0,1-30 0,-1 0-15,1 0 15,0 0-15,-1 0 15,-19-10-15,20 10-1,-20-20-15,19 20 16,-19-19 0,20-1-1,0 20 32,-20-19-31,19 19-1,1 0 17,-10 0-17,9 0 1,11 9-1,-11 11 17,-19 0-17,20-20-15,0 19 32,-1-19-1,1 0 0,-10 0-15,9 0-1,11-10 1</inkml:trace>
          <inkml:trace contextRef="#ctx0" brushRef="#br0" timeOffset="2531.4897">-562 2067 0,'-19'0'16,"38"0"124,11 0-124,-11 0-16,1 0 16,0 0-16,29 0 15,-30 0 1,11 0-1,-1 0 1,0 0 0,1 0-1,-11 0 1,1 0 0,0 0-1,-1 0 1,1 0-16,0 0 15,-1 0 17</inkml:trace>
          <inkml:trace contextRef="#ctx0" brushRef="#br0" timeOffset="4320.3174">262 2616 0,'0'10'93,"0"10"-77,0 19 0,0-29-16,0 9 15,0 1-15,0-1 16,0 1-16,10 98 62,-10-69-46,0-20 0,0 1-16,0-11 31,19-19-31,-19 20 16,0 0 15,0-1-16,0 1 17</inkml:trace>
          <inkml:trace contextRef="#ctx0" brushRef="#br0" timeOffset="6493.3729">-81 2881 0,'0'-20'63,"0"1"-32,19-11-16,-19 11 1,10 19-16,-10-20 16,20 20-1,-20-20 1,19 1 31,1 19-32,0 0 1,-1 0 0,1 0-1,0 10 17,-1-10-1,-19 19-16,20-19-15,-20 20 32,19-20-17,1 20 17,0 9-17,-1-9 16,1-20 1,-20 19-17,19-19 1,1 0 0,0 0 15,-1 0-16,1 0 1,-1 0 15,1 0 1,-20-10-1,20 10-31,-20-19 15,10 19 1,-10-20 0,29 1 15,-9-1 0,-1 20 0,1 0 16,-10 0-31,9 0 15,11 10 0,-11 9 1,-19 1-17,20-20 1,-20 20 15,19-20-15,-19 19-16,10-19 15,20 20 17,-11-20-1,-9 0-15,10 0-1,-1 0 1</inkml:trace>
        </inkml:traceGroup>
        <inkml:traceGroup>
          <inkml:annotationXML>
            <emma:emma xmlns:emma="http://www.w3.org/2003/04/emma" version="1.0">
              <emma:interpretation id="{FFCCF64C-55D6-4B4B-BF7F-C4D0A9D8E2C0}" emma:medium="tactile" emma:mode="ink">
                <msink:context xmlns:msink="http://schemas.microsoft.com/ink/2010/main" type="inkWord" rotatedBoundingBox="19263,4549 19566,3247 20463,3456 20159,4758"/>
              </emma:interpretation>
              <emma:one-of disjunction-type="recognition" id="oneOf1">
                <emma:interpretation id="interp1" emma:lang="" emma:confidence="1">
                  <emma:literal/>
                </emma:interpretation>
              </emma:one-of>
            </emma:emma>
          </inkml:annotationXML>
          <inkml:trace contextRef="#ctx0" brushRef="#br0" timeOffset="-8902.4354">-380-742 0,'-20'0'32,"30"0"124,19 0-156,-9 0 16,-1 0-16,1 0 15,0 0-15,-1 0 16,1 0-16,-1 0 15,1-19-15,0 19 16,-1 0-16,-9 0 16,20-20-16,-11 20 15,-9 0-15,10 0 16,-1 0-16,1-20 16,-1 20-16,1 0 0,0 0 15,-1 0 1,1 0-16,-1 0 0,1 0 15,10 0 1,-11 0-16,1 0 16,-1 0-16,1 0 15,-20-19-15,29 19 16,1 0 0,-1 0-1,10 0 1,-9 0-1,-11 0 1,11 0 0,-10 0-1,-1 0-15,1 0 32,-1 0-17,1 0 16,-10 0-15,9 0 31,1 10 359</inkml:trace>
          <inkml:trace contextRef="#ctx0" brushRef="#br0" timeOffset="-11024.3264">-96-1418 0,'10'0'16,"9"0"62,1 0-62,0 0-1,-20 9 1,19-9-1,-19 20 1,20-20-16,-20 20 16,19-20-1,-19 19 1,20 1 0,-20-1-1,0 1 1,0 0-1,0-1 1,0 1 0,0-10-1,0 9 17,-10-19-17,10 40-15,-19-21 16,-1 1-1,0-1 1,1 1 0,-11 0-1,11 19 17,19-20-32,-20 1 31,20 0-16,0-1 1,0 11 0,0-11-1,0 1 1,0-10 0,10-10-1,-10 19-15,20-19 31,-20 20-15,19-20 0,1 0 15,-1 0 0,-19 20-15,20-20-1,-10 0 1,-10 19 0,19-19-16,11 20 31,-11-1-15,-19 1 15,20-20-31,-20 20 15,0-1 1,0 1 0,0 0-1,0-1 1,0 1 0,0-1-1,-10-19-15,10 30 16,-19-30-1,19 19-15,-20-19 16,20 20 0,-20-20-1,20 20-15,-19-1 32,19 11-17,-20-30 1,20 19-1,0 1 1,-19 0 0,19-1-1,0 1-15,0-1 32,0 11-17,9-30 1,-9 19-1,20-19 1,-20 20-16,10-20 16,19 20 15,-9-20-15,-10 0-1,9 0 16,1 0-15,0 0 15,-20 19-31,19-19 16,1 20 15,-20-1 0,19-19-15,-19 20 0,0 0 15,0-1 0,0 1-15,0 0 15,-9-20-15,9 9-16,-20-9 15,20 20 1,-20 9 15,20-19 0,0 10 63</inkml:trace>
        </inkml:traceGroup>
      </inkml:traceGroup>
    </inkml:traceGroup>
  </inkml:traceGroup>
</inkml:ink>
</file>

<file path=ppt/ink/ink4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7T11:02:37.879"/>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E853473F-5EFC-4DC8-B028-8B6B016C882C}" emma:medium="tactile" emma:mode="ink">
          <msink:context xmlns:msink="http://schemas.microsoft.com/ink/2010/main" type="inkDrawing" rotatedBoundingBox="20780,3088 21221,3519 21199,3542 20757,3111" semanticType="callout" shapeName="Other">
            <msink:sourceLink direction="with" ref="{87F46682-F05D-4A5E-941F-25A28C93DA29}"/>
          </msink:context>
        </emma:interpretation>
      </emma:emma>
    </inkml:annotationXML>
    <inkml:trace contextRef="#ctx0" brushRef="#br0">0 0 0,'10'0'203,"10"0"-171,-20 10-32,19-10 15,-19 20 1,20-20-1,-20 19 1,19-19 0,-19 20-1,20-20-15,-20 20 16,20-20-16,-20 19 16,9-19-1,-9 20 1,20-20-1,-20 19-15,20-19 16,-20 30 0,19-30-1,-19 19-15,20-19 16,-20 20 0,19-20-1,-19 20-15,20-20 16,-20 19-1,20-19-15,-1 20 32,1 0-17,0-20 1,-20 19 0,19-19-1,-19 20-15,20-20 16,-20 19-1,19-19 1,-19 20 0,20-20-16,-20 20 15,20-20 1,-20 9 0,19-9-1,-19 20 32,0-30 62,-10 10-93</inkml:trace>
  </inkml:traceGroup>
</inkml:ink>
</file>

<file path=ppt/ink/ink4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7T11:02:40.190"/>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87F46682-F05D-4A5E-941F-25A28C93DA29}" emma:medium="tactile" emma:mode="ink">
          <msink:context xmlns:msink="http://schemas.microsoft.com/ink/2010/main" type="inkDrawing" rotatedBoundingBox="21418,3883 21462,3352 21838,3384 21794,3914" semanticType="enclosure" shapeName="Other">
            <msink:destinationLink direction="with" ref="{E853473F-5EFC-4DC8-B028-8B6B016C882C}"/>
            <msink:destinationLink direction="with" ref="{A3B12B0C-796D-4F7B-B542-F12B7F53AFD6}"/>
          </msink:context>
        </emma:interpretation>
      </emma:emma>
    </inkml:annotationXML>
    <inkml:trace contextRef="#ctx0" brushRef="#br0">81 70 0,'-20'0'94,"20"10"-78,-19 9-1,19 1 1,-20-20-16,20 19 15,0 1 1,-19-20-16,19 29 16,0 1-16,0-1 15,0 1 1,0 9 0,0-10-1,0-9 1,0 0-1,0-1 1,9 1 0,-9-1-1,20-19 1,-20 10-16,20 20 31,-1-11 0,1-19-15,-20 20 0,19-20-1,1 0 1,0 0 0,-1 0 15,1 0-16,0 0 1,-11 0 15,21-10 1,-11-19-17,-19 9 16,20 20-31,-20-10 16,20 10 0,-20-19-16,19-1 31,-19 0 0,20 20-15,-20-19-1,0-1 1,19 20 0,-19-19-1,0-1 1,0 0 0,0 1-1,0-11 16,0 11-15,0-11 0,0 11-1,0-1 17,0 0-17,-9 20-15,9-19 16,-20-1 15,20 1-15,-20 19-1,20-20-15,-19 20 32,19-20-32,-20 20 15,20-19 1,-19 19-1,19-20 17,-20 20-32,0 0 31,1 0 0,-1 0-15,1 0-1,-1 0 1,20 10 0,-20-10-16,20 20 15,-19-20-15,19 19 16,-20 11 0</inkml:trace>
  </inkml:traceGroup>
</inkml:ink>
</file>

<file path=ppt/ink/ink4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7T11:02:41.390"/>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1B39E1D5-BCA5-4604-BD69-E60574826749}" emma:medium="tactile" emma:mode="ink">
          <msink:context xmlns:msink="http://schemas.microsoft.com/ink/2010/main" type="inkDrawing" rotatedBoundingBox="21988,3621 22458,3653 22457,3670 21986,3639" shapeName="Other"/>
        </emma:interpretation>
      </emma:emma>
    </inkml:annotationXML>
    <inkml:trace contextRef="#ctx0" brushRef="#br0">542 266 0,'10'0'78,"19"0"-78,-9 0 15,-1 0 1,-9 0-16,10 0 0,-1 0 16,1 0-16,0 0 15,-1 0-15,1 0 16,0 0-16,-1 0 15,1 10-15,-1-10 16,1 0-16,0 0 16,-1 0-16,50 19 47,-50-19-16,1 0-16,0 0 17</inkml:trace>
  </inkml:traceGroup>
</inkml:ink>
</file>

<file path=ppt/ink/ink4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7T11:02:44.682"/>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7B63779C-513F-4523-9BA9-0A3BB623B642}" emma:medium="tactile" emma:mode="ink">
          <msink:context xmlns:msink="http://schemas.microsoft.com/ink/2010/main" type="inkDrawing" rotatedBoundingBox="21221,3718 21501,4025 21482,4043 21201,3736" semanticType="callout" shapeName="Other"/>
        </emma:interpretation>
      </emma:emma>
    </inkml:annotationXML>
    <inkml:trace contextRef="#ctx0" brushRef="#br0">-243 364 0,'10'0'78,"10"10"-63,-1 9 1,21 11 0,-40-11-16,29 11 15,-29-11-15,30 1 16,-1 0-16,-29-1 15,29 1-15,-29 0 16,30-20-16,-30 29 16,19-29-16,-19 20 15,20-20-15,-20 19 16,20-19 0,-30 0 109</inkml:trace>
  </inkml:traceGroup>
</inkml:ink>
</file>

<file path=ppt/ink/ink4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7T11:02:42.186"/>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3866B0EA-A2C6-488D-B6D7-834818C755CF}" emma:medium="tactile" emma:mode="ink">
          <msink:context xmlns:msink="http://schemas.microsoft.com/ink/2010/main" type="inkDrawing" rotatedBoundingBox="22617,3382 22624,3882 22616,3883 22608,3383" shapeName="Line">
            <msink:destinationLink direction="with" ref="{9248F8F8-2C28-4911-ABF2-B62CAF19CD8A}"/>
          </msink:context>
        </emma:interpretation>
      </emma:emma>
    </inkml:annotationXML>
    <inkml:trace contextRef="#ctx0" brushRef="#br0">1170 11 0,'0'10'63,"0"19"-48,0-9 1,0-1-16,0 11 15,0-11-15,0 11 0,0-1 16,0 1-16,0 9 16,0-10-16,0 1 15,0-1-15,0 1 16,0 9-16,0-20 16,9 1-16,-9 0 15,0-1 1,0-9-1,0-30 64</inkml:trace>
  </inkml:traceGroup>
</inkml:ink>
</file>

<file path=ppt/ink/ink4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7T11:02:43.407"/>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3FACDD32-0818-4A47-8020-D826676944FC}" emma:medium="tactile" emma:mode="ink">
          <msink:context xmlns:msink="http://schemas.microsoft.com/ink/2010/main" type="inkDrawing" rotatedBoundingBox="22633,3624 22838,3595 22840,3611 22635,3640" shapeName="Other"/>
        </emma:interpretation>
      </emma:emma>
    </inkml:annotationXML>
    <inkml:trace contextRef="#ctx0" brushRef="#br0">1189 256 0,'20'0'63,"19"0"-47,-19 0-16,-11 0 15,21-20-15,-10 20 16,-11 0-16,11 0 15,19 0 1</inkml:trace>
  </inkml:traceGroup>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51:15.316"/>
    </inkml:context>
    <inkml:brush xml:id="br0">
      <inkml:brushProperty name="width" value="0.05292" units="cm"/>
      <inkml:brushProperty name="height" value="0.05292" units="cm"/>
      <inkml:brushProperty name="fitToCurve" value="1"/>
    </inkml:brush>
  </inkml:definitions>
  <inkml:trace contextRef="#ctx0" brushRef="#br0">39 0 0,'0'9'78,"0"11"-63,0 9 1,0-9 0,0 0-16,0-1 0,0 11 15,0 9-15,0-10 16,0 1-16,0 19 15,0-20-15,0 1 16,0-1-16,0 1 16,-20 9-16,20-10 15,0 1-15,0-1 16,0 10-16,0-29 16,0 10-16,0-1 15,-19 20 1,19-19-1,0-10-15</inkml:trace>
  <inkml:trace contextRef="#ctx0" brushRef="#br0" timeOffset="771.9397">392-40 0,'0'10'31,"0"10"-31,0-1 15,0 30 1,0-19 0,0 9-16,0 0 0,0 10 15,0-9-15,0 9 16,0-20-16,0 10 16,0-9-16,0 9 15,0-10-15,0 1 16,-20-11-16,20 1 15,0 0-15,0-1 0,0 1 32</inkml:trace>
  <inkml:trace contextRef="#ctx0" brushRef="#br0" timeOffset="1307.1718">59 264 0,'9'0'47,"11"0"-47,9 0 15,1 0-15,-1 0 16,1 0-16,9 0 16,-19 0-16,-11 0 0,11 0 15,0 0 1,-1 0-16,1 0 0,-1 0 15,1 0-15,0 0 16</inkml:trace>
  <inkml:trace contextRef="#ctx0" brushRef="#br0" timeOffset="2053.9482">657-30 0,'0'20'62,"0"-1"-62,0 1 16,0 0-16,0 9 16,0 20-16,0-10 15,0 10-15,0 0 16,0 20-16,0-30 15,0 10-15,-10-19 16,10-1-16,0 1 16,0-11-16,0 1 15,0-1-15,0 1 16,0 0 0,0-40 46</inkml:trace>
  <inkml:trace contextRef="#ctx0" brushRef="#br0" timeOffset="3135.2799">676-69 0,'20'20'47,"9"9"-16,1 20-15,-11-29-16,11 9 0,-10 10 15,29 40 1,-49-60-16,29 11 15,-29-1-15,29 1 16,-29-11-16,20 1 16,-20-1-16,29 1 15,-9 10-15,0 9 16,-1-10 0,-19-9-1,20-20 1,-20 19 15,0-28 110,0-11-126,0 0 1,0-9 0,29-20-1,-29 29-15,0 1 16,0-11-16,0 1 15,20-10-15,-20 9 0,0 1 16,0-1 0,20-38-1,-20 48-15,0 0 16,0 1-16,0 9 0,0-29 16,0 9-1,0 11 1</inkml:trace>
  <inkml:trace contextRef="#ctx0" brushRef="#br0" timeOffset="4635.9032">1471 9 0,'-20'0'31,"20"10"-15,-19-10-16,19 20 15,-20-20 1,20 19-16,-20 11 15,20-11 1,-29 31 0,29-31-16,0 1 15,0-1-15,0 1 16,0-10-16,0 9 16,0 1-16,0 0 15,0-1-15,0 1 0,0-1 16,20 31-1,-1-21 1,-19-9-16,30-20 16,-30 29-1,107 49 17,-77-58-17,-1-20 1,1 0-1,9 20 1,-10-20-16,1 0 31,-1-10-31,-9 10 16,-20-20 0,19 20-16,-19-19 15,20 19-15,-20-20 16,20 20-16,-20-20 15,19 20-15,-19-19 16,20 19-16,-20-20 16,19 1-1,-19-1 1,20 0 0,-20 1-1,0-11 1,20 30-16,-20-29 0,0-1 15,0-9 1,0 10 0,0-1-1,0 1 1,0 9 0,-10-19-1,10 29 1,-20-19-1,20 9 1,-19 20-16,19-10 16,-20-19-1,20 9-15,-20 20 16,20-9 0,-19 9-16,19-20 15,-20 20 1,1-20-1,-1 20 1,-29-29 0,29 29-16,-9 0 15,0 0-15,-1 0 16,-19 20-16,20-20 16,-11 29-16,11-29 15,0 29-15</inkml:trace>
  <inkml:trace contextRef="#ctx0" brushRef="#br0" timeOffset="24788.1131">3825 274 0,'19'0'78,"1"0"-47,-1 0-15,1 0-1,0 0 1,9 0-1,1 0 1,-1 0 0,0 0-1,11 0 1,-21 0 0,1 0-1,-10 0 1,9 0 31,1 0 0</inkml:trace>
  <inkml:trace contextRef="#ctx0" brushRef="#br0" timeOffset="25782.3278">4001 78 0,'0'10'62,"0"9"-62,0 1 16,0 10 0,0-1-1,0-9 1,0-1-16,0 11 15,0 19 1,0-30 0,0 1-16,0-10 15,0 9-15,0 1 16,0 19 0,0-29-1,0 10 1,0-1-16</inkml:trace>
  <inkml:trace contextRef="#ctx0" brushRef="#br0" timeOffset="27123.1344">4550-10 0,'0'10'47,"20"29"-32,-20-29 1,0 9-16,0 20 15,0 1-15,0 9 16,0-10-16,0 10 16,0-10-16,0 10 15,0-9-15,0-11 0,0 0 16,0 11-16,0-21 16,0-9-16,0 10 15,0-1-15,0 20 16,0-48 78</inkml:trace>
  <inkml:trace contextRef="#ctx0" brushRef="#br0" timeOffset="27834.2382">4580 0 0,'0'9'78,"19"31"-63,-19-31-15,20 21 16,-20-11-16,29 11 16,-9-1-16,9 11 15,-9-11-15,0 0 16,-1 1-16,1-1 15,-20 1-15,39-11 16,-39 1-16,30 9 16,-30-19-16,39 20 15,-20-1-15,-19-9 16,20-20 0,-20-10 62</inkml:trace>
  <inkml:trace contextRef="#ctx0" brushRef="#br0" timeOffset="28359.0514">4933-20 0,'0'10'16,"0"19"-1,0 1 1,0-1-1,0-9 1,0-1-16,0 1 16,0 9-16,0 20 15,0-9-15,0-1 16,0-10-16,0 30 16,0-29-1,0 9-15,0-10 16,0 1-16,0-11 15,0 1-15,10-1 16</inkml:trace>
  <inkml:trace contextRef="#ctx0" brushRef="#br0" timeOffset="46617.9839">5198 304 0,'-20'0'15,"20"19"32,-20-19-16,1 20 1,-1-1 14,1 11-14,19-10-1,-20-20-31,20 9 0,0 31 31,-20-21-15,20 1-1,0-1 1,0 1 0,0-10-1,10-10-15,-10 19 16,20-19 0,-20 20-16,19-20 15,-19 20 1,20-20-1,9 0 17,-29 19-32,20-19 15,0 0 1,-1 0 0,1 0-1,-10 0 1,-10-10-1,19 10-15,1 0 16,-20-19 0,19 19-16,1-20 15,9 1 17,-29-1-17,10 20 1,-10-20-1,0-9 1,0 9 15,0 1-15,0-1 15,0 1 0,0-1-15,0 0 15,-19 20-31,19-10 16,-20 10 0,0 0-1,20-19 1,-19 19-1,-1 0 1,1 0 15,-11 0-15</inkml:trace>
  <inkml:trace contextRef="#ctx0" brushRef="#br0" timeOffset="47858.044">5325 412 0,'0'-20'0,"20"20"156,-20 10-141,0 9 1,19-19 0,-19 20-16,0 0 15,20 9 1,-20-9 0,20-1-1,-1 11 1,1-30 15,-20 19-31,39-19 47,-19 0-16,-1 0 0,1 0 1,-1 0 15</inkml:trace>
  <inkml:trace contextRef="#ctx0" brushRef="#br0" timeOffset="31857.1697">5659 88 0,'-20'0'47,"20"10"-16,-20 9-15,20 11-1,0-11-15,0 1 16,0 9-16,0 1 16,0-11-16,0 1 15,0 0-15,0-1 16,0 1-16,0-1 16,0 1-16,0 0 15,10-1-15,-10 1 16,30 9-16,-30 1 31,9-30-31,-9 19 0,20-19 16,-20 20-16,20-20 15,-20 20-15,19-20 16,-19 19 0,20-19-16,-1 0 15,1 20 1,0-20 15,-1 0-15,1 0 15,-1 0-31,1 0 16,-20-10-1,20 10-15,-1-20 16,1 1 15,-20-1-15,20 20-16,-20-19 15,19-1 1,-19 0 0,20-9-1,-20-10 1,0 9-1,19 11-15,-19-1 16,0 0 0,0-9-1,0 0 1,0-1 0,0-9-1,0 10 1,-9-1-1,9 1 1,-20-1 0,20 1-1,-20 29 1,20-20 0,-19 20-16,19-19 15,-20 19 1,20-20-1,-20 20-15,1-20 32,-1 20-17,20-19 1,-19 19 0,-1 0 15,10 0 0,-9 0-15,-1 0-1,20 10-15,-20-10 16,-19 19 15,20 1-15,-1 9-1,-9 1 1,29-1 0,0-9-16,-20-1 15,20 1-15,0 9 16,0-9-16</inkml:trace>
  <inkml:trace contextRef="#ctx0" brushRef="#br0" timeOffset="32837.054">6208-49 0,'0'9'78,"0"31"-78,0-1 16,0-20-1,0 11-15,0-1 16,0 20-16,0-9 15,0 9-15,0-20 16,10 0-16,-10 11 16,0-1-16,0-10 15,0 1-15,19 9 16,-19-10-16,0 11 16,0-21-1,0 1 1,0-1-1,0-28 32</inkml:trace>
  <inkml:trace contextRef="#ctx0" brushRef="#br0" timeOffset="34095.7606">6267 255 0,'9'0'31,"21"0"-15,-11 0-1,1 0-15,0 0 16,9 0-16,-9-30 15,-1 30-15,1 0 16,9 0 0,-9 0-16</inkml:trace>
  <inkml:trace contextRef="#ctx0" brushRef="#br0" timeOffset="33571.3663">6482 0 0,'0'19'110,"0"1"-110,0-1 15,0 1-15,0 9 0,0 1 16,0-1-16,0 20 16,0-9-16,0 9 15,0-10-15,0-10 16,0 1-16,0 9 15,0-19-15,0-1 16,0-9-16,0 10 16,0-1-16,0 1 15,20 19 1,-20-29 0</inkml:trace>
  <inkml:trace contextRef="#ctx0" brushRef="#br0" timeOffset="35010.1375">6757 382 0,'-20'0'16,"20"10"0,-19 19-1,-1 50 16,0-50-15,20 1-16,0-1 16,0 10-16,-29-9 15,29-1-15,0 1 16,0 9-16,0-10 16,20-9-16,-20-1 15,19 21-15,1-40 16,-20 29-1,19-29-15,-19 20 0,20-20 16</inkml:trace>
  <inkml:trace contextRef="#ctx0" brushRef="#br0" timeOffset="36002.9001">6806 637 0,'0'10'15,"0"9"17,0 1-17,0 10 1,0-1-1,20-9 1,-1-1 0,1-19-16,9 30 31,-9-30-31,-1 0 16,1 0-1,-20-10 1,20 10-16,-1-20 15,-19 1 1,20 19 0,-20-20-16,0 0 15,0 1 1,0-1 0,0 0-1,0 1 1,-10 19-1,10-30-15,-20 30 0,20-19 16,-29-1 0,9 20-1,20-19-15,-19 19 16,-1 0 0,1 0-1,-1 0 1,0 0-1,20 19-15,-19-19 16,19 30-16,-20 9 16,20-10-1,0 1 1,0-11 0,10-19-16</inkml:trace>
  <inkml:trace contextRef="#ctx0" brushRef="#br0" timeOffset="36631.098">7081 676 0,'0'10'62,"0"10"-30,9-1-17,11 11 1,0-11 0,-1 1-1,11 0 1,-11-20-1,-19 19-15,10-19 16,10 0 15,-20-10 16</inkml:trace>
  <inkml:trace contextRef="#ctx0" brushRef="#br0" timeOffset="37718.061">7306 608 0,'-20'0'0,"20"9"31,-19 11-16,19 19 1,0-9 0,0-1-1,10-29 1,9 49 0,1-49-1,-20 20-15,19-20 16,1 0-1,-20 19-15,10-19 0,10 0 16,-1 0 0,1 0-1,-20-9 1,19 9 0,-19-20-16,20 20 15,-20-20 1,0 1-1,20-1 1,-20 1 0,0-1-1,0 0 1,0 1 0,0 9-1,-10 10-15,10-20 16,-20 1-1,1 19 1,19-20-16,-20 20 16,0 0-1,20-20-15,-19 20 16,9 0 0,-10 0-1,20 10-15,-19-10 16,19 20-16,-20-20 15,20 10 1,0 9 0,0 20-1</inkml:trace>
  <inkml:trace contextRef="#ctx0" brushRef="#br0" timeOffset="38175.6561">7473 706 0,'0'29'62,"0"10"-46,0-19-1,0 0-15,0 9 0,0 0 16,0 11-16,0-31 16,0 31-16,0-11 15,0-9-15,0-1 16,0 11 0,19-30 30</inkml:trace>
  <inkml:trace contextRef="#ctx0" brushRef="#br0" timeOffset="38837.7409">7492 441 0,'0'10'31,"10"-10"-31,-10 19 16,30-19-16,-30 49 15,29-29-15,-29 0 16,29-1-16,-29 1 15,40-1-15,-40 1 16,19 0-16,-19-1 16,20 11-16,-20 9 15,0-10-15,0 1 16,0-1-16,0 1 16,0 38-1,0-48 1,-10 9-16,10 1 15,0-11 1</inkml:trace>
  <inkml:trace contextRef="#ctx0" brushRef="#br0" timeOffset="50797.4312">9346 157 0,'10'9'32,"9"21"-17,21 29 16,-1-30-15,-20-29 0,1 0-16,0 20 15,-1-20-15,1 0 16,9 0 0,-9 19-16,-40-19 109,-19 0-93,39 20-1,-29-20-15,29 19 16,-30-19-16,30 20 15,-29-20-15,29 20 16,-30-20-16,30 29 16,-39-29-16,39 20 15,-10-20-15,10 19 0,0 1 32</inkml:trace>
  <inkml:trace contextRef="#ctx0" brushRef="#br0" timeOffset="54758.1124">10061-49 0,'0'9'0,"0"11"32,0 0-17,20 19-15,-20-10 16,0 1 0,0-11-1,0 1-15,0 0 16,0 9-16,0 0 15,0 20-15,0-9 16,0 9-16,0-20 16,0 10-16,0 10 15,0-19-15,0-11 16,0 1-16,0 0 0,0-1 16,0 1-1,0 9-15,0-9 16,0-50 93</inkml:trace>
  <inkml:trace contextRef="#ctx0" brushRef="#br0" timeOffset="56138.2341">10091 225 0,'9'0'32,"11"0"-17,0 0-15,-1 0 16,1 0-16,9 0 15,-9 0-15,9 0 16,-9 0-16,0 0 16,9 0-1,-9 0 1,-20 10 15</inkml:trace>
  <inkml:trace contextRef="#ctx0" brushRef="#br0" timeOffset="55536.3281">10355-79 0,'0'-19'16,"0"38"62,0 11-78,0-11 16,0 20-16,0-9 15,0 38 1,0-18-1,0-11-15,0 10 0,0-10 16,0 0-16,0-9 16,0-1-16,0 1 15,0-11-15,0 1 16,0-1-16,0 1 16,0 0-16,0-1 15,0 1-15,0 9 16,0-9-1,0-1 1</inkml:trace>
  <inkml:trace contextRef="#ctx0" brushRef="#br0" timeOffset="57331.0535">10483 588 0,'-20'0'16,"20"-20"15,10 1 0,20 19 1,-11 0-17,1 0 1,-1 0 0,-19 10-1,20-10-15,-20 19 0,0 11 16,0 9-1,0 0 1,-10-19 0,10-1-16,-19 1 15,19 0-15,-40-1 16,21 1-16,-1-20 16,20 39-16,-29-39 15,29 20-15,-20-20 16,0 0-1,1 0 17,19-10 30,10 10-46,9 0 15,1 0-15,-1 0-1,1 0 1,10 0 0,-30 10-16,29-10 15,0 0-15,-9 0 16,0 0-1,-1 0 1,1-20 0</inkml:trace>
  <inkml:trace contextRef="#ctx0" brushRef="#br0" timeOffset="59032.2213">10846 49 0,'-20'0'62,"20"9"-62,0 11 32,-19 0-17,19 9 1,0-9-16,0 9 16,0-9-1,0-1-15,0 1 16,0 0-16,0-1 0,0 1 15,0-1-15,0-9 16,0 10-16,0-1 16,0 1-16,0 0 15,0-1-15,0 1 16,9 9 0,-9-9-1,20 0 1,-20-1-1,20-19-15,-20 20 16,19-1 0,1 1-1,9 9 17,-9-29-32,-1 0 15,1 0 1,0 0-1,-1 0 1,1-9 0,0 9-1,-20-20 1,19 20-16,1-20 16,-1-9-1,-19 9 1,20 20-16,-20-9 15,20 9-15,-20-20 16,19 0 0,-19 1-1,20 19-15,-20-20 16,0-19 0,19 19-1,-19 1 1,0-1-1,0 10 1,0-9 0,0-21-1,0 31 1,0-31-16,-9 21 16,9-1-1,0 1 1,-20-1-1,20 0 1,-20 1 0,20-1-1,-39-29 32,20 29-31,19 1-1,-20 19 1,0-20 0,1 20 15,-1 0-15,20-19-1,-20 19 1,1 0-1,-11 0 1,1 0 0,-10 0-1,9 9 1,30 11-16,-49 0 16,49-1-16,-29 20 15,29-9-15,-39-1 16,39 11-16</inkml:trace>
  <inkml:trace contextRef="#ctx0" brushRef="#br0" timeOffset="60194.5886">11454 274 0,'0'10'47,"-10"-10"-32,10 29-15,-20-9 16,20 0-16,-19 19 16,19-10-16,-20 1 15,20 19-15,-29 0 16,29 10-16,0-20 16,0 10-16,0-20 15,0 1-15,0-1 16,0 10-16,0-29 15,10 20-15,-10-11 16,29 1 0,-29-1-1,10-19-15,-10 20 16,0-30 46,0-9-30</inkml:trace>
  <inkml:trace contextRef="#ctx0" brushRef="#br0" timeOffset="61200.7199">11513 706 0,'9'0'62,"11"0"-46,-20-30-16,29 30 16,-29-19-16,40 19 15,-40-20-15,29 20 0,-29-29 16,30 29-16,-30-30 15,19 30-15,-19-39 16,20 10 0,-20 9 15,0-9-31,0-1 16,0 11-1,-10 19 32,-10 0-31,1 0-1,-1 0 1,20 9-16,-10-9 16,-19 20-1,9 9 1,20 1-1,-19-30-15,19 49 16,0-30-16,0 1 16,0 0-16,0-1 15,0 1-15,0-1 16,0-9-16,0 30 16,0-11-1,0-9 1,0-1-1,9 1 1,-9-1 0,20-19-1,0 0 1,-1 0 0,1 0-1,9-29 1,11 0-1,9-11 1,-30 21 0,-19-1-16</inkml:trace>
  <inkml:trace contextRef="#ctx0" brushRef="#br0" timeOffset="61940.1841">11856 323 0,'10'30'78,"9"19"-62,-19-30-16,40 1 0,-40 0 15,29-1 1,-29 1-16,0-1 0,20 21 15,-20-11-15,0 0 16,0 1-16,0-1 16,0 11-16,-20-11 15,20 0-15,-20 11 16,20-21-16,-29 1 16,29 9-1,-10-29-15</inkml:trace>
  <inkml:trace contextRef="#ctx0" brushRef="#br0" timeOffset="62728.3439">12268 215 0,'10'0'31,"9"0"-31,1 0 16,-1 0-16,1 0 16,9 0-16,1 0 15,-11 0-15,1 0 16,10 0-16,9 0 16,-10 0-16,1 0 15,-1 0-15,-9 0 16,-1 0-16,11 0 15,-11 0 1,1 0 15</inkml:trace>
  <inkml:trace contextRef="#ctx0" brushRef="#br0" timeOffset="63281.7715">12533 19 0,'0'10'15,"0"19"1,0-9-16,0 19 15,0-9-15,0-1 16,0 1-16,0-1 16,0 10-16,0-9 15,0 78 17,0-89-17</inkml:trace>
  <inkml:trace contextRef="#ctx0" brushRef="#br0" timeOffset="64279.9417">13317-108 0,'0'10'63,"0"29"-48,0-20-15,0 11 16,0-1-16,-20 10 16,20 1-16,0 9 15,0-10-15,0 10 16,0-10-16,-19 0 15,19-9-15,0-1 16,0 1-16,0-11 16,0 1-16,0 0 15,0-1 1</inkml:trace>
  <inkml:trace contextRef="#ctx0" brushRef="#br0" timeOffset="64926.1043">13317-118 0,'79'147'79,"-79"-108"-79,29 10 15,-29 0-15,39-9 16,-39-1-16,20-10 0,-20 1 15,39 9-15,-39-20 16,20 1-16,-20 0 16,19-1-16,-19 11 15,20-30 1,-20 19-16,0 1 31,20-20-15</inkml:trace>
  <inkml:trace contextRef="#ctx0" brushRef="#br0" timeOffset="65472.0153">13641-98 0,'0'39'31,"0"-20"-31,0 11 15,0-1-15,0 20 16,0-10-16,0 11 16,0-11-16,0 10 15,-10-10-15,10 10 0,0-20 16,0 1-16,0-1 16,0-9-16,0 0 15,-20-1-15,20 1 16,0 19-1,0-29 1</inkml:trace>
  <inkml:trace contextRef="#ctx0" brushRef="#br0" timeOffset="66593.0588">13768 313 0,'-19'0'32,"19"10"-1,-20 10-16,20 9 1,0 1 0,0-1-16,0 1 15,0-11 1,10-19 0,-10 20-16,19-20 15,1 19 1,0-19-1,-1 0 1,-19 20-16,10-20 16,10 0-1,19-10 17,-19 10-17,-20-10 1,19 10-16,-19-19 15,20 19 1,-20-20 0,0 1-1,19 19-15,-19-20 16,0 0 0,0 1-1,0-1 1,0 0-1,-9 1 1,9-11 0,-30 30-16,30-29 0,-19 29 15,19-20 1,-20 20-16,0-19 16,1 19-1,-1 0 1,-9 0-1,29 19-15,-40 11 16,21 9 0,19-19-16,0-1 15,0 1-15</inkml:trace>
  <inkml:trace contextRef="#ctx0" brushRef="#br0" timeOffset="67161.9597">14004 402 0,'0'10'63,"0"19"-63,0 0 15,9-29 1,-9 40-16,20-40 16,-20 19-16,20-19 15,-20 10-15,29-10 16,-9 0 0,-20 20-16,19-20 15,1 0 1,0 0-1</inkml:trace>
  <inkml:trace contextRef="#ctx0" brushRef="#br0" timeOffset="67835.3421">14033-98 0,'20'0'47,"48"29"-16,-48-29-15,0 0-16,-1 0 0,1 0 15,-1 0 1,11 0-16,-11 0 31</inkml:trace>
  <inkml:trace contextRef="#ctx0" brushRef="#br0" timeOffset="68265.5237">14161-177 0,'0'10'16,"0"19"-1,0-9-15,0 0 16,0-1-16,0 1 16,0-1-16,0 11 15,0 38 32</inkml:trace>
  <inkml:trace contextRef="#ctx0" brushRef="#br0" timeOffset="69140.3634">14435 333 0,'-10'0'15,"10"10"1,-10-10-16,10 19 15,-29 11 1,29-10-16,0-1 16,0 11-16,-20 9 15,20-10-15,0 1 16,0-1-16,0 0 16,0 11-16,0-21 15,0 1-15,0-10 16,10 29-1,20-10 1,-11-9 0,1-20 15</inkml:trace>
  <inkml:trace contextRef="#ctx0" brushRef="#br0" timeOffset="70047.7264">14523 529 0,'-19'0'15,"19"10"1,0 10 0,0-11-1,10 21 1,9-11 0,1-19-1,-20 20-15,19-20 0,1 0 16,0 0-1,-1 0 1,1-10 0,-1-9 15,1-40 16,-20 39-32,0-9 1,-10-10 0,-19 19-1,-1 0 1,1 20-16,0 0 16,-11 0-1,21 10 1,-1 10-1,20 9 1,-19-9 0,19-1-16,0 1 15,0 0-15,0 9 16,29 10 0,0-39-1,-9 20 1,0-20-16,9 0 15</inkml:trace>
  <inkml:trace contextRef="#ctx0" brushRef="#br0" timeOffset="70446.7463">14710 559 0,'0'9'62,"0"11"-46,19-20-16,-19 29 15,20 11 1,0-21 0,-1-19-1,-19 20-15,20-20 0,9 0 31,-29-10-15,20 10-16,-20-20 16</inkml:trace>
  <inkml:trace contextRef="#ctx0" brushRef="#br0" timeOffset="71013.5934">14876 627 0,'0'10'31,"0"10"1,0-1-17,20-19 1,0 20-1,-1-20 1,1 0 0,39-10 31,-40-10-47,-19 1 31,20 19-31,-20-20 0,0 1 15,0-1 1,0-9 0,-10-11-1,10 21 1,-19 19-16,19-30 16,-20 30-16,0-19 15,-19 19 1,10 10-1,9 29 1,0-10 0,20 10-1,0 1 1,0-21-16,0 11 16,0-11-1</inkml:trace>
  <inkml:trace contextRef="#ctx0" brushRef="#br0" timeOffset="71592.1779">15053 588 0,'0'20'31,"0"-1"-15,0 1-16,0-1 15,0 1-15,0 0 16,0-1-16,0 1 16,0 0-16,0-1 15,0 1-15,0-10 16,10-10-16,-10 39 0,0-20 15</inkml:trace>
  <inkml:trace contextRef="#ctx0" brushRef="#br0" timeOffset="72183.8146">15112 392 0,'0'10'47,"29"39"-31,-29-30-1,30 1-15,-30 9 16,39 11-16,-39-21 15,29 1-15,-29-1 16,20 1-16,-20 0 0,0-1 16,0 1-16,0 0 15,0-1-15,0-9 16,0 10-16,-10 9 16,10-19-16,-20 19 15,20-19-15,0 29 16,0-19-1</inkml:trace>
  <inkml:trace contextRef="#ctx0" brushRef="#br0" timeOffset="72964.0427">15357 147 0,'98'29'78,"-69"-29"-62,60 0 0,-40 0-16,-10 0 15,-19 0-15,-1 0 16,1 0-16,-1 0 15,1 0 1</inkml:trace>
  <inkml:trace contextRef="#ctx0" brushRef="#br0" timeOffset="73453.3585">15583 19 0,'0'30'15,"0"-11"-15,0 1 16,0 9-16,0 20 16,0-9-16,0-1 15,0-10-15,0-9 0,0-1 16,0 1-16,0 0 15,19 9 1,-19-9 0</inkml:trace>
  <inkml:trace contextRef="#ctx0" brushRef="#br0" timeOffset="76590.0046">16162-167 0,'0'29'15,"0"-9"1,0 0-16,0-1 16,0-9-16,0 10 15,0 19-15,0-10 0,0 1 16,0-1-16,0 0 15,0 21-15,0-21 16,0 20-16,0-20 16,0 1-16,0-1 15,0 1-15,0 9 16,0-10-16,0 1 16,0-11-16,0 1 15,0 0 1,0-30 46</inkml:trace>
  <inkml:trace contextRef="#ctx0" brushRef="#br0" timeOffset="77308.0509">16191-128 0,'10'79'78,"-10"-60"-78,19 1 16,-19-1-16,40 11 16,-21-11-16,-19 11 15,49 9-15,-29-9 0,-20 9 16,39-10-16,-39-9 15,30-1-15,-30 1 16,29-20-16,-29 29 16,20-29-16,-20 20 15,19-20-15,-19 20 16,20-1 0</inkml:trace>
  <inkml:trace contextRef="#ctx0" brushRef="#br0" timeOffset="77879.134">16534-147 0,'0'19'47,"-19"11"-47,19-11 16,0 11-16,0 9 0,0 0 15,0-10-15,0 20 16,0-9-16,0 9 16,0-20-16,0 1 15,0-1-15,0 10 16,0-9-16,0-1 15,0 1-15,0-11 16,0 1-16,0-1 16</inkml:trace>
  <inkml:trace contextRef="#ctx0" brushRef="#br0" timeOffset="79236.5636">16740-40 0,'-19'20'78,"19"19"-62,0-19-1,-20-1-15,20 11 0,0-1 16,0 11 0,0-11-16,0 0 0,-20 1 15,20-11-15,0 1 16,0 0-16,0-1 16,10 30-1,-10-19 1,20-30-16,19 68 47,-39-48-32,20-20-15,-1 20 16,1-20 0,-1 0-1,-19 19-15,20-19 16,0 0-1,-1 0 1,-19-10-16,20 10 16,0-19-1,-1-1 1,1 1 0,-1-1-1,1 0 1,-20 1-1,20 19-15,-20-20 16,0 0-16,19 20 16,-19-19-16,0-11 15,30 1 1,-30-10 0,0 19-1,0-9 1,0-1-1,0 1 1,0-1 0,0-9-1,0 10 1,0-1 0,0 11-1,0-11 1,-10 30-16,10-19 0,-30-1 31,1-19 16,29 19-31,-20 20-16,1 0 31,-1 0-16,-9 0 1,9 0-16,0 0 0,-9 0 16,0 10-16,19-10 15,-20 49-15,30-19 16,-29 9-16</inkml:trace>
  <inkml:trace contextRef="#ctx0" brushRef="#br0" timeOffset="80712.0961">17142 451 0,'59'0'110,"-39"0"-95,-1 19 1,-19 11-1,0-1 1,0-9-16,0 9 16,-19-29-1,19 39-15,-30-39 16,30 20-16,-19-20 16,-1 0-1,30 0 95,10 0-95,-1 0 1,1 0-1,-1 0 1,1 0 15,-20 20-15,0-11 0,0 11-1,0 0 1,0-1-16,-49 50 62,20-40-46,-1-29 0,-9 0-1,9 0 1,1 0-1,9-9 1,20-11 0</inkml:trace>
  <inkml:trace contextRef="#ctx0" brushRef="#br0" timeOffset="81704.1378">17132-187 0,'59'0'94,"-39"0"-94,0 0 0,-1 0 15,1 0-15,-1 0 16,1 0-16,0 0 16,-11 0 30</inkml:trace>
  <inkml:trace contextRef="#ctx0" brushRef="#br0" timeOffset="82693.9347">17515 382 0,'-10'0'16,"10"10"-16,-19 19 16,19 20-1,-20-29 1,20 0-16,-30 9 16,30 0-16,0 1 15,-19 9-15,19-10 16,0 1-16,0-1 15,0 11-15,0-31 16,0 11-16,10 9 16,-10-19-16,19-10 15,-19 39-15,20-39 16,-20 20-16,20 0 16,-20-30 62</inkml:trace>
  <inkml:trace contextRef="#ctx0" brushRef="#br0" timeOffset="83618.5346">17593 608 0,'-19'0'16,"19"9"-1,0 11 1,0 0-1,0-1 1,10-19 0,-10 20-16,39-20 15,-39 20 1,19-20-16,11 0 16,-30 19-1,19-19-15,1 0 16,-10 0-1,10 0 1,-20-10-16,19 10 16,-19-19-1,20 19-15,-20-20 16,19 0 0,-19 1-1,0-1 1,0 1-1,-9-11 1,9 11 0,-30 19-1,30-20-15,-19 20 16,-1-20 0,0 20-1,1 0 1,-1 0-1,-49 128 32,69-109-31,0 11 0</inkml:trace>
  <inkml:trace contextRef="#ctx0" brushRef="#br0" timeOffset="84214.1679">17799 637 0,'20'29'62,"-20"-9"-46,20-20 0,-20 10-16,39-10 15,-39 20 1,19-20-16,-9 0 15,10 0 1,-1 0 0</inkml:trace>
  <inkml:trace contextRef="#ctx0" brushRef="#br0" timeOffset="84966.1585">17995 647 0,'0'10'47,"40"39"0,-21-49-32,11 0 1,-11 0 0,1 0-1,-10 0-15,9 0 31,-19-10-15,20 10-16,-20-20 16,20 20-1,-20-19 1,0-11 0,0 11-1,-10-21 1,-10 11-1,1 9 1,-1 20 0,20-19-16,-20 19 15,1 0 1,-1 0 0,1 0-1,19 10-15,-20-10 16,20 29-16,-20-9 15,20-1-15,0 1 16,0-1-16,0 1 16,0 0-16,0-1 15</inkml:trace>
  <inkml:trace contextRef="#ctx0" brushRef="#br0" timeOffset="85632.1995">18192 568 0,'0'10'47,"0"20"-31,0-11-1,0 1-15,19-1 16,-19 1-16,0 0 16,0-1-16,0 1 15,0 0-15,0-11 16,0 11-16,0 0 15,0 9 1,0-9 0,20-20 31</inkml:trace>
  <inkml:trace contextRef="#ctx0" brushRef="#br0" timeOffset="86299.9614">18231 402 0,'0'10'31,"10"19"-15,-10-9-16,29 9 16,-29 0-16,30 1 0,-30-1 15,29 10-15,-29-19 16,39 0-16,-39-1 15,20 1-15,-20 0 16,0-1-16,0 1 16,0 9-16,0-9 15,0-1-15,0 1 16,-10 0-16,10-1 16,-20 11-1,20-11 1,-19-19-1,19 20-15</inkml:trace>
  <inkml:trace contextRef="#ctx0" brushRef="#br0" timeOffset="6068.1565">2079 568 0,'0'-19'0,"10"-1"32,9 20-17,20 0 1,-9 0 0,-1 0-1,-9 10 1,-20 10-1,0-1 1,0 11 0,-49 38 31,19-48-47,11-20 15,-1 0 16,30-10 48,10 10-64,19 0 1,-10 0-16,-9 0 15,0 0 1,-11 0 0,21 10-1,-30 19 1,0 11 0,0-1-1,-20-10 1,1 1-1,-11-11 1,11-19 0,-1 0-16,0 20 0,-9-20 15,9 0-15,1 0 16,-1 0-16,-9 0 16,9 0 15</inkml:trace>
  <inkml:trace contextRef="#ctx0" brushRef="#br0" timeOffset="6831.209">2550 421 0,'0'10'31,"-10"20"-15,10 9 0,-20 0-16,20-10 15,0 1 1,-19 9-16,19 0 0,0 10 16,-30-19-16,30-1 15,0 20-15,0-19 16,0-1-16,0-9 15,0-1-15,0 1 16,0 0-16,10-1 16,-10 1-16,29-1 0,-9 11 15,0-11 1,-1 11 15,-19-40 32</inkml:trace>
  <inkml:trace contextRef="#ctx0" brushRef="#br0" timeOffset="8604.4666">2687 716 0,'-20'0'0,"20"9"16,0 11-1,0 9 1,0-9-16,0 0 16,10-20-16,-10 29 15,29-29-15,-29 20 16,40-20-16,-31 0 16,31 0-1,-11 0 1,-9 0-16,-1-10 15,1-20 1,-20 21 0,20 9-16,-20-20 15,0-19 1,0 9 0,-10 1-1,-29-10 1,9 9-1,11 11 1,-1 19 0,-10 0-1,11 0 1,-11 19 0,30 11-1,-19-11-15,19 1 0,0 0 16,0-1-16,0 1 15,0-1-15,0 1 16,0 9 0,10-29-16,-10 20 15,19-20-15,11 0 16,9 0 0,-10 0-1,-29-10 1,20 10-16,-20-19 15,20 19-15,-20-20 16,9 20-16,-9-20 0,30 1 16,-30-1 15,0 30 47,19 29-62,-19-9-1,30-1 1,-1 10 0,-9-19-1,-1-20 1,1 0-16,-10 0 15,10 0 1,-20-20 0,19 20-16,-19-39 15,20 39-15,-20-29 16,0 9 0,0 0 15,0 30 16,0 10-32,19-20 1,-19 19-16,20-19 16,-20 20-16,20-20 15,9 20 1,-9-20-1,-1 0 1,1 0 0,-20-10-1,19 10-15,-19-20 16,20 1 0,-20-1-1,0 0-15,0-9 16,0 9-1,0-9 1,-10 29-16,10-30 16,-19 30-16,19-19 15,-30 19-15,11 0 16,-1 0 0,0 0-1,20 10 1,-19-10-16,19 29 15,-20 10 1,20-29-16,0 29 16,0 10 15</inkml:trace>
  <inkml:trace contextRef="#ctx0" brushRef="#br0" timeOffset="9324.9664">3324 706 0,'0'10'47,"0"9"-47,0 20 16,0-19-1,0 9-15,0 11 16,0-11-16,0 0 16,0 1-16,0-1 15,0 11-15,0-21 16,0 1-16,0-50 78,0 11-78,0-1 16</inkml:trace>
  <inkml:trace contextRef="#ctx0" brushRef="#br0" timeOffset="9885.598">3413 519 0,'0'20'47,"9"0"-47,-9-1 16,30 11-16,-30 9 15,39-10-15,-39 1 16,29-11-16,-29 21 16,20-21-16,-20 11 15,0-11-15,20 1 16,-20 9-16,0-9 15,0-1-15,0 1 16,-10 0-16,10-1 16,0 1-16,-20 0 15,20-1-15,-19 11 16,19-11 15</inkml:trace>
  <inkml:trace contextRef="#ctx0" brushRef="#br0" timeOffset="106422.1021">4697 814 0,'0'9'78,"0"11"-62,0 9 0,0-9-16,0 0 15,0 9-15,0 1 16,0-1-16,0 0 15,0 11-15,0-11 16,0 0-16,0-9 16,0 0-16,0-1 15,0 1-15,0-1 16,0 70 46,0-99 32,0-10-63,0 1-15,0-1 0,20 20-16,-20-20 15,0 1 1,19-1-16,-19 1 31,20 19-15,-20-20-1,20 20-15,-1 0 32,-19-20-32,20 20 15,-1 0 1,1 0 0,0 0-1,-1 0 1,1 0-1,-1 0 1,-19 10 0,0 10-1,0 9 1,-68 128 62,19-137-62,29-20-16,1 0 15,-1 0-15,0 0 16,1 0 0,-1 0 15,20-10-31</inkml:trace>
  <inkml:trace contextRef="#ctx0" brushRef="#br0" timeOffset="107557.5701">5001 1118 0,'-20'0'16,"11"0"15,9 9-15,0 11-1,-20-20-15,20 29 16,0-9-1,0 0 1,0-1 0,0 1-1,0 9 17,10-29-32,-10 20 0,10-20 15,29 20 1,-19-20-1,-1 0 1,1 0 0,9 0-1,-9 0 1,29-30 62,-49 20-78,29-19 16,-29 19-1,0-10 1,0 1 0,0-1-1,0 1 1,0-1-1,-10 20-15,10-20 16,-19 20-16,19-19 16,-20 19-16,1-20 15,-1 20 1,0 0 0,-9 0-1,29 20-15,-20-1 16,20 1-16,-29 0 15,29-1-15,0 1 16</inkml:trace>
  <inkml:trace contextRef="#ctx0" brushRef="#br0" timeOffset="109527.6995">5217 1157 0,'0'10'31,"0"9"-16,0 1 1,0-1 0,10-19-1,-10 20-15,19 0 32,-19-1-32,20-19 15,-20 20-15,19-20 16,-19 20-16,10-20 15,10 0 17,0 0-17,-1 0 1,1-30 0,9 11-1,-9-1 1,-20-10-1,19 30-15,-19-19 16,20-1 0,-20 1-1,0-1 1,0 0 0,0 1-1,0-1 1,0 1 15,0 28 78,20-9-93,-20 40-16,19-40 16,-19 29-16,30-29 15,-30 29-15,19-29 16,-19 30-16,40 58 78,-40-68-78,0 9 16,-10-29-1,10 20 1,-20-20 0,0 0-1,1 0 1,19-10-1,-20 10-15,20-10 16,0-9 15,10 19 16,10 0-31,-20-20-16,29 20 15,1 0 1,-11 0-16,1 0 16,-20-20-16,29 20 15,10 0 1,-39-19-16,20 19 16,0-20-1,-1 0 1,-19 1-1,20 19-15,-20-20 16,0 1 0,0-1-1,0 0 1,0 1 0,-69 19 46,50 10-46,-1 29-1,20-10 1,-20 1-16,20-21 16,0 11-16,0 0 15,0-1-15,10 1 16,-10 0-16,20-1 15,-1 11-15,1-11 32,0-19-17,-20 20-15,29-20 0,0 0 16,-9 0 0,9-20-16,-19 20 15,20-29-15,-11 29 16,-19-30-16</inkml:trace>
  <inkml:trace contextRef="#ctx0" brushRef="#br0" timeOffset="124640.0087">372 2981 0,'0'10'15,"-19"-10"1,19 19 15,-20-19-15,20 20-16,0 0 15,0-1 1,0 1 0,0-1-1,10-19-15,-10 20 16,29-20 0,-29 20-16,20-20 15,-1 0 1,1 0-1,0 0 1,-1 0 0,1 0-1,-20-10-15,20 10 16,-20-20 0,0 1-1,19-1 16,-19 0-15,0 1 15,0-1-15,-10 20-16,10-19 16,-19 19-16,-1-20 15,0 20 1,1 0-1,-1 0 1,1 0 0,19 10-1,-20-10-15,20 29 16,0-9-16,0-1 16,0 1-16,0 9 15</inkml:trace>
  <inkml:trace contextRef="#ctx0" brushRef="#br0" timeOffset="125221.2214">559 3059 0,'-20'0'16,"30"10"47,-10 10-48,19-1-15,1 1 16,0 0-1,-1-20 17,-19 19-32,20-19 15</inkml:trace>
  <inkml:trace contextRef="#ctx0" brushRef="#br0" timeOffset="126228.6297">696 2952 0,'10'0'110,"-20"0"-63,-10 0-32,20 9 17,-10-9-32,10 20 15,0 9 1,0-9-16,0 0 15,0-1-15,0-9 16,0 10-16,20-20 16,9 29-1,1-29 1,-1 0 0,-9-20-1,0 1 1,-1-11-1,-19 1 1,20 29-16,-20-20 16,0 1-1,0-1 1,0 1 0,-10 19-16,10 9 62,0 21-46,0-1-1,0 10 1,10-39-16,-10 10 16,19-10-16,1 0 15,-20 20 1,20-20-16,-1 0 15,1 0 1,-1 0 0,-19-20-1,20 20-15,-20-29 16</inkml:trace>
  <inkml:trace contextRef="#ctx0" brushRef="#br0" timeOffset="126407.8619">863 2844 0</inkml:trace>
  <inkml:trace contextRef="#ctx0" brushRef="#br0" timeOffset="122680.1166">-89 3020 0,'-19'-29'141,"19"9"-125,0-9-1,0-1 1,0 1 0,0 9-1,0 1 1,0-11-1,0-19 1,0 30 0,0 9-16,0-29 15,0 9 1,0 10 0,0 1-1,9 19 16,11 0 1,0 0-17,-1 10 1,1 19 0,0-9-1,-20 9 1,19-29-16,-19 30 15,0-11-15,20 1 16,-20-1-16,0 1 16,0 0-16,0-1 15,0 1-15,0-1 16,0 1-16,19-20 16,-19 30-16,0-11 31,0-29 47,0-9-62,0-11-1,0-19 1,0 20-1,0 9 1,-9 1-16,9-1 16,0-9-1,0 9 1,0 0 0,0 1-1,0-1 1,0 0-16,9 1 15,-9-1 1,20 20 0,-20-19-1,20 19-15,-1 0 47,1 0-16,9 9-15,-29 11 0,20-20-16,-20 39 15,0-29-15,29 20 16,-29-11-16,0-9 16,10-10-16,-10 49 15,0-10 1,30 10-1,-30 0 1,0-19 0,0-1-1,0-9-15,0 9 16,0-9 0</inkml:trace>
  <inkml:trace contextRef="#ctx0" brushRef="#br0" timeOffset="127346.8647">1088 2961 0,'-19'0'16,"19"20"0,-20 0-1,20-1 1,0 11-1,0-1 1,0 0 0,10-29-16,-10 20 15,19-20-15,11 0 16,-30 20 0,39-20-16,-10 0 15,-9 0 1,0 0-1,-20-10 1,9 10-16,-9-20 16,20 20-16,-20-19 15,29-21 17,-48-18 46,-1 38-63,10 20 1,-9 0-16,-1 0 16,-9 0-1,9 0 1,-9 10 15,29 29-31,0-19 16,0-11-16,0 31 15</inkml:trace>
  <inkml:trace contextRef="#ctx0" brushRef="#br0" timeOffset="127878.6893">1235 2785 0,'0'19'31,"0"1"-15,0 0-16,10 9 15,-10 0-15,0 11 16,20-11-16,-20 1 15,0-1-15,0 10 16,0-9-16,19-11 16,-19 11-1,20-30 32</inkml:trace>
  <inkml:trace contextRef="#ctx0" brushRef="#br0" timeOffset="128696.3679">1343 3079 0,'0'20'32,"0"-1"-1,0 1-15,20-20-1,-1 19 1,1-19-1,0 0 1,-1 0 0,1 0-1,-1 0 1,1-9 15,-20-11-15,20 0-1,-20 1 1,0-1 0,0 1 15,0-1-15,-10 20-1,10-20 1,-20 20-16,1 0 15,19-19 1,-20 19-16,-9 0 31,-60 39 47,89 10-78,0-29 0,0-1 16,0 1 0</inkml:trace>
  <inkml:trace contextRef="#ctx0" brushRef="#br0" timeOffset="132101.7902">2265 2510 0,'0'10'62,"0"10"-62,0-1 16,0 11-16,0 9 16,0-10-16,10 1 15,-10 19-15,0-10 16,0 10-16,0-10 16,0-9-16,0 9 0,0-19 15,0-11 1,19-9-16,-19 40 0,0-21 15,20-19 32</inkml:trace>
  <inkml:trace contextRef="#ctx0" brushRef="#br0" timeOffset="133292.8656">2245 2520 0,'59'127'79,"-39"-97"-64,9-1 1,-9 11-1,-1-21 1,1-19 0,0 20-1,-1-20 1,1 0 0,0 0-1,-20-10 1,19 10-16,-19-29 0,20 29 15,-20-30-15,19 30 16,-19-39-16,20 9 16,-20 1-1,0 9 1,20 1-16,-20-1 16,0 1-16,0-11 15,0 11 1,0 38 124,0 1-124,0-1-16,0 1 16,0 0-16,0-1 15,0 187 48,0-186-63,0-1 0,0 21 31,19-21-31,-19 11 16,0 9-1</inkml:trace>
  <inkml:trace contextRef="#ctx0" brushRef="#br0" timeOffset="133730.8197">2765 2804 0,'10'-19'63</inkml:trace>
  <inkml:trace contextRef="#ctx0" brushRef="#br0" timeOffset="130037.6374">1735 2814 0,'10'0'62,"10"0"-62,-1 0 16,1 0-16,9 0 16,1 0-16,9 0 0,-9 0 15,-11 0-15,1 0 16,-10 0-16,9 0 16,-19-19-16,39 19 15,-19 0 1</inkml:trace>
  <inkml:trace contextRef="#ctx0" brushRef="#br0" timeOffset="130556.6861">1804 2961 0,'-20'0'15,"30"0"32,20 0-31,-11 0 0,1 0-16,-1 0 0,1 0 15,-10 0 1,10 0-16,-1 0 0,20 0 15,-9 0-15,-1 0 16</inkml:trace>
  <inkml:trace contextRef="#ctx0" brushRef="#br0" timeOffset="134778.6113">2971 2569 0,'0'10'47,"0"19"-31,20 10 0,-20-19-16,19 0 15,-19-1-15,20 11 16,-20-1-16,39 10 15,-39-9-15,20-1 16,-20 1-16,19 9 16,-19-19-16,0-1 15,20 1-15,-20-1 16,0 11 0,20-11-1,-20-28 79,0-11-78,29-9-1,-29 9-15,0 0 16,0 1-16,20-1 15,-20 0-15,0 1 16,19-11-16,1-28 16,48-129 31,-68 158-32,0 9-15,20-9 16,-20-1-16,0 40 109,0 10-93</inkml:trace>
  <inkml:trace contextRef="#ctx0" brushRef="#br0" timeOffset="136271.4676">3550 3001 0,'9'0'31,"41"0"0,-11-20-31,-20 20 0,1 0 16,9 0-1,20 0-15,-29 0 16,0 0 0,9 0-16,0 0 15</inkml:trace>
  <inkml:trace contextRef="#ctx0" brushRef="#br0" timeOffset="135752.5497">3569 2814 0,'20'0'47,"29"0"-31,-29 0-1,-1 0-15,11-29 16,-1 29-16,10 0 16,-29 0-16,10 0 15,19 0 1,-29 0 0,-10 10-16</inkml:trace>
  <inkml:trace contextRef="#ctx0" brushRef="#br0" timeOffset="168138.5141">4256 2579 0,'-20'0'94,"1"0"-47,19 10-32,-20 9 1,20 1 0,-20-1-1,20 1 1,-19 0 0,19-1-1,0 1 1,-30 19-1,30-9 1,0-1 0,0 0-1,0-9 1,0 0 0,0-1-1,0 1 1,0 0-1,10-1-15,-10 1 32,20-20-32,-20 19 15,19-19 1,-19 20 0,20-20-1,-20 20 1,20-20-1,9 19 1,10-19 15,-19 0-15,-10 0 0,9 0-1,1 0 1,-1-10-1,11-9 1,-11-11 0,-19 11-1,20 19-15,-20-10 16,0-10 0,20 20-16,-20-19 15,0-1 1,0 0-16,0 1 15,0-1 1,0 1 0,0-1-1,0 0 1,0 1 0,0-1-1,0 10 1,0-9-1,-10 19 1,10-20-16,0 1 16,-20 19-1,20-20 1,-19 0 15,19 1-15,-20 19-1,20-20 17,-20 20-17,1-20 17,-1 20-1,1 0-16,19-19 1,-20 19 0,0 0 15,1 0 0,19 10-31</inkml:trace>
  <inkml:trace contextRef="#ctx0" brushRef="#br0" timeOffset="168854.9629">4550 3059 0,'0'-9'94</inkml:trace>
  <inkml:trace contextRef="#ctx0" brushRef="#br0" timeOffset="169895.4309">4628 2647 0,'-19'0'16,"19"10"15,0 0-15,0 10 0,0 19-1,0-19 1,0-11-1,10-9-15,-10 20 16,39-20 0,-29 0-1,9 0 1,1 0 0,19 0-1,-29 0 1,10 0-1,-1 0-15,1-10 16,9-9 15,-9-1-15,-20 0 15,19 20-15,-19-19-16,0-1 31,0 0-15,-9 20-1,9-19 1,-20 19-16,20-20 16,-20 20-1,1 0 1,-1-19-1,-9 19 1,-11 0 0,11 0-1,9 0 1,20 9-16,-19 11 16,19 0-1</inkml:trace>
  <inkml:trace contextRef="#ctx0" brushRef="#br0" timeOffset="170863.0523">4874 2687 0,'0'10'62,"0"9"-46,0 11 0,19-30-16,-19 39 15,0-20-15,0 1 16,20 0-16,-20-1 15,0 1-15,19-1 16,-19 1-16,0 0 16,20 29 15,-59-10 47,39-19-78,-30-20 16,1 0-1,-10 0 1,19 0-16,1 0 16,9 0-1,10-10 95</inkml:trace>
  <inkml:trace contextRef="#ctx0" brushRef="#br0" timeOffset="172347.5501">5129 2667 0,'-20'0'31,"20"10"-15,0 10-1,0 9 1,0 10 0,0-9-1,0-11 1,0 1-16,0-1 15,0 1-15,0-10 16,0 29 0,10-19-1,49 39 48,-40-59-48,1 0 17,-1 0-17,1 0 17,0 0-17,-1 0 16,-19-10-31,20-10 16,-20 1 15,20 19-31,-20-20 16,19 0 15,-19 1-15,0-1-1,0 0 1,0 1 0,0-1-1,0 1 1,0-1-16,0 0 31,0 1-31,0-1 16,0 1-1,0 9 1,-10-20 0,-49-19 77,59 30-77,-19 19-16,-1 0 16,1-20 15,-1 20 0,0 0-15,1 0-1,19 39 1,-20-39-16,20 39 16,-19-19-16,19 19 15,0-9-15,0-1 0</inkml:trace>
  <inkml:trace contextRef="#ctx0" brushRef="#br0" timeOffset="139598.6244">7315 2642 0,'0'20'15,"-20"0"1,20-1-1,0 1 1,-19-20 0,19 20-16,0-1 15,0 11 1,0-1 0,0 0-1,0-9 1,0 19-1,0-29 1,0 10 0,10 19-1,-10-19-15,19-20 16,-19 19-16,0 1 16,20-20-1,-20 10 1,20-10-16,-1 0 15,-19 19 1,20-19-16,-1 0 16,1 0 15,-10 0-15,9 0 15,-19-10-31,20 10 15,-20-9-15,20 9 16,-20-40 0,19 40-16,-19-19 15,20-1 1,-20 1 0,20-1-1,-20 0 1,0 1-1,29-1 1,-29 0 0,0 1-1,0-1 1,0 10 0,0-9-1,0-1 1,0 1-1,0-1 1,0 0 0,-20 1-1,20-1 1,-19 0 0,19 1-1,-20 19-15,20-20 16,-19 20-16,19-19 15,-10 19 1,-10 0 0,-9-20 15,19 20-15,-10 0 15,-9 10-16,19-10 1,10 19-16,-20-19 16,20 30-16,-19-11 0,19 11 15,-30 9-15</inkml:trace>
  <inkml:trace contextRef="#ctx0" brushRef="#br0" timeOffset="140278.5136">7629 3005 0,'0'-19'16,"0"29"47,10-10-32</inkml:trace>
  <inkml:trace contextRef="#ctx0" brushRef="#br0" timeOffset="174289.402">5550 3010 0,'0'-9'62,"0"-11"-31,0 0-31,0 1 16,0-11 0,0 11-1,0-1-15,0 0 16,0 1-16,0-1 16,0 1-16,10-1 15,-10 0 1,20 20-16,-20-9 15,19 9 1,1 0 0,-20-20-16,20 20 15,-1 0 1,1 20-16,-20-1 16,19 1-16,-19-1 15,0 1-15,20 0 16,-20-1-16,0 1 15,0-1-15,0 1 16,20-20-16,-20 20 16,0-30 77,0-29-77,0 29 0,0-10-16,0 1 15,0-21-15,19 1 16,-19 29 0,20 10-1,-20-19 1,19 19-1,1 0 17,0 10-17,9 19 1,-29-9 0,0-1-16,20 1 0,-20-1 15,0 1-15,0 0 16,0-1-16,0 1 15,0-30 79,0-10-78,0 1-16,0-1 15,0 1-15,0-1 0,19 0 16,-19 1 0,20-1-1,0 20 17,-1 0-17,-9 0 1,19 30-1,-9-1 1,-20-9 0,0-1-16,20 1 15,-20-1-15,0 1 16,0 0-16,0 9 16,0-9-1</inkml:trace>
  <inkml:trace contextRef="#ctx0" brushRef="#br0" timeOffset="176329.1967">6158 2795 0,'-9'0'16,"9"9"31,-20-9-32,20 20 1,-30 0 0,30-1-1,0 1 1,0-1 0,0 1-1,0 0 1,10-20-16,-10 19 0,20-19 15,-20 20-15,20-20 16,19 20 0,-20-20-1,-9 0 1,-10 19-16,20-19 16,-1 0-1,11 0 1,-30-10-1,19 10-15,-19-19 16,20 19 0,-20-30-16,20 30 15,-20-29-15,0 9 32,0 1-32,0-1 15,0-9 1,0-11-1,-10 40 1,10-29-16,-20 29 16,20-20-16,-19 20 15,9 0 1,-29 0 0,9 0-1,11 0-15,-1 20 16,-9 0-1,29-1-15,-20-19 16,20 20-16,0-1 16</inkml:trace>
  <inkml:trace contextRef="#ctx0" brushRef="#br0" timeOffset="177357.3766">6384 2863 0,'0'-19'63,"10"19"-63,29-30 15,108-137 79,-147 158-78,0-31-1,0 11 1,0 9-1,-10 20-15,10-19 16,-19 19-16,-1-20 31,0 20-15,1 0 0,19 20-1,-20-20-15,20 19 16,-19 1-1,19 0-15,0-1 16,-20 20 0,20-9-1,0-1 1,0 1 0,0-11-1,0 1-15,0 0 16,0-1-16,0 1 15,0 19 1,0-19-16,0 9 16,0-9-1,0-1 1,10-19 0,-10 20-1,10-20-15,29 0 31,20-49 32</inkml:trace>
  <inkml:trace contextRef="#ctx0" brushRef="#br0" timeOffset="178105.392">6766 2540 0,'0'9'63,"0"11"-63,0 0 15,0 9-15,-9 10 16,9-9-16,-30-1 16,30 20-16,-19 0 15,19-10-15,-20 10 16,20-9-16,0-1 0,-30-10 16,30-9-16,0 0 15,0-1-15,-19 1 16,19-40 62</inkml:trace>
  <inkml:trace contextRef="#ctx0" brushRef="#br0" timeOffset="178894.0781">6894 2628 0,'19'0'31,"-19"10"16,0 19-32,-9 1-15,9-21 16,0 31-16,-30-11 16,30 0-16,0 1 15,-19 9-15,19-19 16,0-1-16,0 1 16,-20 9-1,20-9 1,0 0 15,10-20 78,88 0-46,-79 0-47,1 0-1</inkml:trace>
  <inkml:trace contextRef="#ctx0" brushRef="#br0" timeOffset="180739.4731">7110 2795 0,'0'19'31,"9"-19"47,-9-10-62,-9 10 47,9 10-17,9-10-14,-9-10-17</inkml:trace>
  <inkml:trace contextRef="#ctx0" brushRef="#br0" timeOffset="142407.997">7894 2623 0,'-20'0'78,"1"0"-31,19 10-16,-20 147 47,20-138-78,0 1 16,0 9-1,0 1 1,10-11 0,-10 1-1,20 0 1,-20-1 0,19-19-1,-19 20-15,20-20 16,-20 19-1,20-19 1,-1 0 0,1 0-1,-1 0 17,1 0-17,0-9 16,-1-11-15,1 0 0,-20 1 15,20 19-15,-20-20-16,0 0 15,19 1 1,-19-1-1,0 1 1,0-1 0,0-78 62,0 78-63,0 1 1,0 9 0,-10-20-1,-9 11 1,-1 19 15,20-20-31,-20 20 16,1 0-1,-1 0 17,1 0-17,-1 0 1,0 0 0,20 10-1,-19-10-15,19 20 16</inkml:trace>
  <inkml:trace contextRef="#ctx0" brushRef="#br0" timeOffset="143738.7039">8267 2623 0,'-20'-20'47,"20"1"-16,10 19-15,10 0 0,-20-20-1,19 20-15,11 0 16,-30 10 0,20-10-16,-20 19 15,19-19-15,-19 20 16,20 0-1,-20 9 1,0-9-16,0-1 16,0 1-16,0 9 0,-10 1 15,10 9 1,-20-10-16,20 1 0,-29-11 16,29 1-16,-39 10 15,39-11-15,-20 1 16,0-1-1,1-19 1,19-9 109,10 9-109,48 0 31,-38 0-32,-10 0 1,10 0-1,9 9 1,-19-9-16,9 0 31,-19 20-31,40-20 0,-31 0 16</inkml:trace>
  <inkml:trace contextRef="#ctx0" brushRef="#br0" timeOffset="145116.4939">8571 2544 0,'0'20'16,"0"0"-1,0 9 1,0-9-1,-19-1-15,19 1 16,0 0-16,0 29 78,9-49-31,11 0-16,0-30-15,-1 30 0,1 0-1,-20-19 1,20 19-1,-1 0 1,1 0 0,-1 0-16,-19 9 15,20-9-15,-20 20 16,20-20-16,-20 20 16,19-20-16,-19 29 15,20-29-15,-20 49 16,0-20-1,0-9-15,0 0 16,0-1-16,0 11 16,-10-30-1,10 29-15,-39-29 16,19 20-16,1-20 16,-1 0-16,-19 0 15,19 0-15,0 0 16,-9 0-1,9 0 17</inkml:trace>
  <inkml:trace contextRef="#ctx0" brushRef="#br0" timeOffset="144282.3064">8610 2525 0,'10'0'47,"10"0"-32,0 0 1,-1 0 0,1 0 15,-30 0 16</inkml:trace>
  <inkml:trace contextRef="#ctx0" brushRef="#br0" timeOffset="194609.7447">8983 2569 0,'0'20'125,"0"-1"-109,0 20-16,0-29 16,0 10-16,0 0 15,0-1-15,0 1 16,0 9-16,0-9 16,0-1-16,0 1 15,0 0-15,0-1 16,0 11-1,0-11 1,0 1 0,0 0 15,0-1 172,0 1-172,19-20 219,1 0-234,0 0 0,9 0-1,-9 0 1,-1 0-16,1 0 31</inkml:trace>
  <inkml:trace contextRef="#ctx0" brushRef="#br0" timeOffset="195427.8527">9287 2726 0,'10'0'63,"19"0"-48,0 0 1,-9 0-16,0 0 0,-1 0 16,1 0-16,19 0 15,-19 0 1,-1 0 0,-19-20-1</inkml:trace>
  <inkml:trace contextRef="#ctx0" brushRef="#br0" timeOffset="195907.5078">9326 2853 0,'10'0'78,"9"0"-62,11 0 0,-1 0-1,10-9 1,-29 9 0,29 0-1,-19 0 1</inkml:trace>
  <inkml:trace contextRef="#ctx0" brushRef="#br0" timeOffset="325843.7054">11405 2628 0,'-19'0'16,"19"10"0,0 9 15,0 11-31,0 9 15,0 0 1,0-19 0,0-1-16,0 11 15,0-1 1,10-29 0,-10 20-16,19-20 15,-19 19 1,20-19-1,-20 20-15,19-20 16,1 0 15,0 0-15,-1 0 15,1 0-15,0 0-1,58-147 142,-78 127-157,0 11 15,0-11 1,0 0 0,0-19-1,0 10 1,0 9-1,0 0 1,0 11 0,-10-21-1,-9 11 1,-11-1 0,20 20-1,10-20 1,-19 20-16,-1 0 31,20-19-15,-19 19-16,-1 0 31,0 0-15,20 10-16,-19-10 0,-1 19 31,20 1-31,-20-20 15,20 29 1,-19 30 0,19-20-1</inkml:trace>
  <inkml:trace contextRef="#ctx0" brushRef="#br0" timeOffset="326593.4901">11631 2422 0,'20'0'47,"9"0"-32,0 0 1,-9 0-1,0 0 1,-1 0 15</inkml:trace>
  <inkml:trace contextRef="#ctx0" brushRef="#br0" timeOffset="327421.6437">11808 2285 0,'19'0'63,"11"0"-32,-11 0-15,1 0-1,-1 0 1,1 19 0,-20 11-1,0-11 1,0 11 0,-10 19-1,10-30 1,-19-19-16,19 30 15,-20-30-15,20 29 16,-20-29-16,20 20 16,-19-20-16,19 19 15,19-19 110,70 20-62</inkml:trace>
  <inkml:trace contextRef="#ctx0" brushRef="#br0" timeOffset="320241.3586">9827 2540 0,'0'-20'62,"0"0"-30,9 1-1,11 19-15,0-20-1,-1 20 1,1 0-1,-1 0 1,1 0 0,-20 20-1,20 19 1,-20-19-16,0-1 16,0-9-16,0 10 15,0-1-15,0 1 0,0-1 16,0 11-16,-10 9 15,10-19-15,-30 9 16,30 1-16,-29 9 16,29-10-16,-29 1 15,-1-11-15,11 11 16,-1-30-16,20 29 16,-29-29-16,9 0 15,20 20 1,-20-20 31,20-10 0,10-10-16,10 20 0,9-19-15,-19 19-1,10 0 1,19 0 0,-20 10-1,1 9 1,0-19 15,-1 0-15,1 0-1,-1 0 1</inkml:trace>
  <inkml:trace contextRef="#ctx0" brushRef="#br0" timeOffset="320624.8516">10111 3001 0,'10'0'79</inkml:trace>
  <inkml:trace contextRef="#ctx0" brushRef="#br0" timeOffset="321845.1995">10219 2530 0,'0'-20'62,"49"1"1,-30 19-48,11 0 1,-11 0 0,1 0-16,0 0 15,-20 19 1,19 1 0,-19-1-16,0 21 15,0-21 1,0 1-16,0-1 15,-9 21 1,9-21-16,0 11 16,-40 38-1,11-38-15,-1 38 16,30-48 0,-39 0-16,20-1 15,19-28 79,9-11-47,11 20 0,0 0-32,-1 0 1,1 10 0,-1-10-1,1 0 1,0 0-1,-1 0 1,-19 19-16,20-19 16,0 0-1</inkml:trace>
  <inkml:trace contextRef="#ctx0" brushRef="#br0" timeOffset="323359.8368">10631 2510 0,'0'20'31,"0"-1"-15,0 11-16,0-11 15,-20 1-15,20 0 16,0-1-16,0 11 15,0-11 17,10 21 61,10-40-77,-20-10 0,19 10-1,-19-20 1,10 20-16,10 0 31,-1 0-15,1 0 15,-1 0-15,-19 10-1,20-10 1,-20 20-16,0-1 16,20-19-1,-20 30-15,0-1 16,0-9-16,0 19 15,-10 0 1,10-19 0,-39-20-1,39 19-15,-30-19 16,11 0-16,-11 0 16,1 20-1,9-20 1,0 0-1,1 0 17</inkml:trace>
  <inkml:trace contextRef="#ctx0" brushRef="#br0" timeOffset="322490.481">10641 2500 0,'107'0'156,"-116"0"-109,-11 0-31</inkml:trace>
  <inkml:trace contextRef="#ctx0" brushRef="#br0" timeOffset="323804.7452">10984 2706 0,'10'0'78</inkml:trace>
  <inkml:trace contextRef="#ctx0" brushRef="#br0" timeOffset="324620.2143">11092 2902 0,'0'-9'31,"9"9"-31,-9-30 16,20 30-16,-20-29 15,20 29-15,-20-30 16,19 11-16,1-20 16,-20 9-1,20 11 1,-20-1-16,0 0 16,19 1-16,-19-1 15,0-9-15,0-1 16,0 11-16,0-1 0,0 0 15,0-9 1,0 215 125,0-156-126,0-1-15,0 1 16,0 38 0,0-38-16,20-11 0,-20 1 15,0 9 1,0-9-1</inkml:trace>
  <inkml:trace contextRef="#ctx0" brushRef="#br0" timeOffset="227669.9637">12072 2919 0,'-20'0'16,"20"-9"93,-19-11-109,19-19 16,0 9-1,0 1 1,0-1 0,0 11-1,0-11 1,10-9-1,-10 20 1,19 19 0,1 0 15,-1 29 0,-19-9-31,20-1 16,-20 1-16,29-1 15,-29 1-15,0 0 16,20-20-16,-20 29 16,0-9-1,0-40 63,0-19-62,0 9 0,-10 30-16,10-29 15,0 0 1,0-1 0,10 30-16,-10-19 15,0-1 1,10 20-16,10 0 31,-1 0 0,-19 20-31,0-1 16,20 1-16,-20-1 16,0 1-16,29 0 15,-29-1-15,0 1 16,0 9-1,0-9 1,10-20 0,-10-10 46,0-10-46,0 1-16,0-1 0,0 1 15,0-11 1,0 11 0,0-1-1,20 20 1,-20-20 0,19 20-1,1 0 1,-1 0-1,1 30 1,-20-11-16,0 1 16,29 0-16,-29-1 15,0 1-15,0 19 16,10-39-16,-10 29 16,0 11-1,0-30 1</inkml:trace>
  <inkml:trace contextRef="#ctx0" brushRef="#br0" timeOffset="228810.1982">12454 2782 0,'-19'-10'78,"19"30"-62,0-1 0,0 1-1,0 0 1,0-1-1,10-19 1,19 20 0,-19-20-1,10 0 1,-1 0 0,1 0-1,-1 0 16,1 0-15,-20-10 0,20 10-1,-20-20 1,19 1 15,-19-1 0,0 1-15,0-11 0,0 11-1,0-1 1,-68-19 62,48 39-62,0 0-1,1 0-15,-1 10 16,20 19 0,-20-29-1,20 29-15,0-9 16,0 0-16,0-1 15,30 20 1</inkml:trace>
  <inkml:trace contextRef="#ctx0" brushRef="#br0" timeOffset="229950.8558">12651 2713 0,'9'0'62,"-9"-19"-62,20 19 0,-20-20 16,29 20-16,-29-19 16,20 19-16,-20-20 15,20 20-15,-20-20 16,19 20-16,-19-19 16,20-1-1,-20 0 1,0 1-1,0-11 1,0 1 0,-10 9-1,-10-9 1,1 29 0,-1 0 15,1 20-16,19-1 1,-20-19 0,20 30-16,0-1 15,0-9 1,0-1-16,29 217 125,-29-217-125,0 1 16,0-1-1,0 1 16,0 0 1,20-20-32,0 19 31,-1-19-15,1 0-1,0 0 1,-20-9-1,29 9-15,10-20 16,-19 0 0</inkml:trace>
  <inkml:trace contextRef="#ctx0" brushRef="#br0" timeOffset="350493.8003">14798 2795 0,'-19'0'15,"19"-10"1,0 0 15,0-10-15,-20 20-16,20-19 15,0-11 1,0 11-16,0-1 0,0 0 16,0-9-1,0 9-15,0-19 0,0 10 16,0-1-16,0 1 15,0 0-15,0-11 16,0 31-16,0-11 16,0 0-16,0 1 15,0-1-15,10 0 16,-10 1-16,29-20 16,-9 19-1,0 20 1,-20-20-1,19 20-15,1 0 16,9 0 0,10 0-1,1 20 1,-11 0 0,-29-1-16,20 1 15,-20-1-15,0 11 16,0-1-16,0 1 15,0 9-15,0-10 16,0-9-16,0 9 16,0 1-16,0-1 15,0-9-15,0-1 16,0 1-16,0 0 16,0-1-16,0 1 0,0 9 31,0-9-31,0 0 31,19-20 0,-19-10 16,0-10-31,0-9-1,-9 9-15,9 0 16,0 1-16,0-1 16,0 1-16,0-1 15,0 0-15,0 1 16,0-1-16,0-9 16,0 9-16,0 1 15,0-1-15,0 10 16,9-19-16,-9 9 15,0 10-15,0-9 16,20-11-16,-20 20 16,0-9-16,20 19 15,-20-39-15,0 29 16,19 10 0,1 0 15,-1 0 0,1 0-15,-20 19-16,20-19 15,-20 20-15,19-20 16,-19 29-16,10-29 16,-10 30-16,0-11 15,29 1-15,-29 0 16,0-1-16,0 1 15,0 0-15,0-1 16,0 11-16,20-11 0,-20 11 16,0-11-16,0 1 15,0 9-15,0-9 16,0-1-16,0 1 16,0 10-1,0-11 1,0 1-1</inkml:trace>
  <inkml:trace contextRef="#ctx0" brushRef="#br0" timeOffset="351799.4983">15436 2716 0,'-20'0'15,"20"10"1,-19-10-1,19 29 1,0-9 0,0 0-1,0 9 1,0-9 0,0-1-1,9-19 1,-9 20-16,20-20 15,0 19 1,-1-19 0,40 0 31,-39 0-32,-1-9 1,1-11-1,0 0 17,-20 1-17,0-1 1,0 1-16,0-1 31,0-9-31,-10 9 16,-10-9-1,0 29 1,20-10 0,-19 10-16,-1 0 15,-9 0 1,-1 10 0,1 9-1,9 11 1,20-11-1,0 1-15</inkml:trace>
  <inkml:trace contextRef="#ctx0" brushRef="#br0" timeOffset="352294.5781">15642 2795 0,'0'9'46,"0"1"-30,0 10-16,0 19 16,19-39-1,-19 29-15,20-29 16,-20 20-16,29-20 16,-9 0-1,0 0 1,-1 0-1</inkml:trace>
  <inkml:trace contextRef="#ctx0" brushRef="#br0" timeOffset="353363.0336">15858 2647 0,'-20'0'141,"0"0"-126,1 30 17,19-1-17,0-9-15,0 0 16,0-1-16,0 1 15,0-1-15,0 1 0,0 0 16,0-11 0,29 11-1,118-49 79,-147-11-94,20 11 31,-20 0-31,0-1 16,0 11 0,0 28 46,0 21-46,0-11-1,0 1-15,0 0 16,0-11-16,0 31 16,39-40-1,-39 19-15,29-19 16,1 20-1,-11-20 1,-19-10-16,20 10 16,-20-29-16,0 9 15,0-29 1,0 29-16</inkml:trace>
  <inkml:trace contextRef="#ctx0" brushRef="#br0" timeOffset="353539.7842">16034 2549 0</inkml:trace>
  <inkml:trace contextRef="#ctx0" brushRef="#br0" timeOffset="354644.8568">16181 2736 0,'0'29'78,"0"-9"-62,0-1 0,0 1-1,0 0 16,10-20-31,10 0 32,-20 19-32,19-19 15,1 0 1,-1 0 0,1 0-16,-20-10 15,20 10 1,-1-19-16,1 19 15,-20-20 1,10 20 0,-10-29-16,0 9 31,0 1-15,0-1-1,0 0 1,0 1-1,-10-1-15,-10 0 32,-29 1-17,-118 78 95,167-40-110,0 1 15,0 9 1,0-9 0,20 0-1,0-20-15</inkml:trace>
  <inkml:trace contextRef="#ctx0" brushRef="#br0" timeOffset="355339.7511">16338 2383 0,'0'10'31,"0"39"-15,20-30-16,-20 11 16,0-1-16,0 10 15,0-9-15,0-1 16,0 0-16,0 21 16,19-11-16,-19 0 15,0-10-15,0-9 16,20-20-16,-20 29 15,0-9 1</inkml:trace>
  <inkml:trace contextRef="#ctx0" brushRef="#br0" timeOffset="356359.7984">16456 2726 0,'0'10'46,"0"9"-30,0 1 0,0 9-1,0-9 1,10-20-16,-10 20 16,19-20-16,1 19 15,9-19 1,1 0-1,-1 0 1,10 0 15,20-88 63,-39 68-78,-20 1-1,0-1 1,-10-19 31,-10 39-47,20-20 15,-19 20 1,9 0 0,10-10-16,-39 10 15,9 0 1,11 0 0,-11 0-1,11 0 1,-1 0-1,0 30 1,1-10 0,19-1-1,0 11 1</inkml:trace>
  <inkml:trace contextRef="#ctx0" brushRef="#br0" timeOffset="359501.7288">17623 2726 0,'-10'-402'250,"10"372"-235,20 30-15,-20-19 16,19 19-1,1 0 1,-1 0 0,1 10-1,0 19 1,-1 20 0,-19-29-16,20-1 15,-20 1-15,0 0 16,29-1-16,-29 1 15,0-1-15,0 1 16,0 0-16,0-1 16,0 1-16,0-1 15,0 1-15,0-10 16,0 9-16,0 21 16,0-30-1,0-99 126,0 70-126,0-1 1,0 0-16,0-9 16,0 9-16,0 1 15,0-1-15,0 1 16,20-11 0,-20-9-1,20 19 1,-1 1-1,1 19-15,-20-20 16,19 20-16,1 0 16,0-20-1,-1 20 1,11 0 0,-30 10-1,29-10 1,-9 20-16,9-1 15,-9 1 1,-20 19 0,19-39-16,-19 30 15,0-11-15,0 1 16,0 0-16,0-11 16,0 11-16,0 0 15,0-1-15,0 1 16,0-1-16,0 1 15,0 0-15,0 9 16,0-9 15,0-1-15</inkml:trace>
  <inkml:trace contextRef="#ctx0" brushRef="#br0" timeOffset="360792.2584">18309 2520 0,'0'10'31,"0"19"-15,0 20-1,0-29 1,0-10-16,0 9 15,0 21-15,0-11 16,0-9-16,0-1 16,0 1-16,0-10 15,0 29 1,0-20 0,0-28 77,0-11-77,0 0 15,10 1-15,-10-1-1,20 20-15,-20-19 16,19 19 0,-19-20-1,98 0 79,-98 30-78,10-10-16,10 20 31,-20-1-31,0 1 16,0 0-1,-10-1 1,-10 1-1,-9-1 1,9-19 0,-19 20-16,19-20 15,20 20-15,-29-20 16,9 0 0,1 0-1</inkml:trace>
  <inkml:trace contextRef="#ctx0" brushRef="#br0" timeOffset="362045.2626">18564 2736 0,'-10'0'0,"10"10"15,0 9 16,0-9-15,0 10 0,138 58 171,-119-88-171,1-9-1,0-1 17,-20 0-17,19 20 1,-19-19-16,0-1 31,0 1-15,0-11 15,-10 11-15,-9 19-1,19-20 1,-20 20 0,1 0-1,19-20-15,-20 20 16,0 0-1,1 0 17,-1 10-1,-19 78 16</inkml:trace>
  <inkml:trace contextRef="#ctx0" brushRef="#br0" timeOffset="364183.2143">18751 2736 0,'9'0'94,"-9"10"-63,0 9-31,20-19 16,-20 20 0,0-1-16,0 1 15,20 0 1,-20-1 15,19-19-15,1 0 15,-1 0-15,1 0-1,0-10 17,-20-9-17,19-1 1,-19 1-1,20-1 1,-20 0 0,20-97 140,-1 136-31,-19-9-125,20-10 16,-20 20-16,19-20 15,-19 19-15,20-19 16,-20 40-16,20-40 15,-20 9-15,19-9 16,-19 20-16,0 0 31,20-20-31,-20 19 32,0 11-17,-10-1 1,-10-29-1,20 10-15,-19-10 16,-1 0 31,1 0 31,19-20-78,9 20 31,11 0-31,-20-19 16,20 19 0,-1 0-16,1 0 15,-1-20 1,1 20-1,0-29 1,-1 29 0,-19-10-1,20 10-15,-1-39 16,-19 19 0,20 20-1,-20-20-15,20 1 16,-20-1-1,0 0 1,0 1 0,0-1-1,-10 20 1,-10 0 0,-9 0 15,9 20-16,1-1 1,19 1 0,-20-20-16,20 20 15,0-1 1,0 11-16,0-11 16,0 11-1,0-11 1,20-19-1,-20 20-15,19-20 16,-19 20-16,20-20 16,-20 19-16,19-19 15,1 20 1,0-20 0,9 0-1,-9-10 1,9 10-1,-29-20-15,20 20 16</inkml:trace>
  <inkml:trace contextRef="#ctx0" brushRef="#br0" timeOffset="357689.2626">17015 2373 0,'19'0'93,"1"0"-77,0 0-16,9 20 16,10-20-16,-9 0 15,-1 19-15,0-19 16,11 0-16,-11 20 16,1-20-16,-11 0 0,1 19 15,-1-19-15,11 30 16,-11-30-1,-28 19 110,-11-19-93,-29 20-17,-206 196 95,255-206-95,-20-10 1,30 0 46,10 0-46</inkml:trace>
  <inkml:trace contextRef="#ctx0" brushRef="#br0" timeOffset="236788.5494">-108 3942 0,'0'10'16,"0"9"62,0-38 31,0-1-109,0-29 32,0 30-32,0-1 15,0 10-15,0-9 0,0-1 16,0 0-16,0-9 16,0-10-1,0 19 1,0 10-1,0-9 1,10 19 0,-10-20-16,0 0 15,19 20 1,-19-19-16,0-1 31,20 20-31,-20-19 47,20 19-31,-11 0-1,-9 9 1,20-9-16,-20 30 16,20-11-16,-20 1 15,0 0-15,29-1 16,-29 1-16,0-1 15,0 1-15,20 0 16,-20-1-16,0 1 0,0 0 16,0 9-1,0-9 1,0-1 0,0 1 15,0-30 78,0-19-93,0-1-1,0 11-15,0-1 16,0-10 0,0-9-1,0 10 1,0-1 0,0 1-1,0 9 1,0 1-1,0-1 1,19 20-16,-19-19 16,20 19-1,-20-20 1,20 20 15,-11 0 0,11 0-15,-20 10 0,20 9-1,-20 1 1,19-20-16,-19 29 16,0 1-1,20-30-15,-20 39 0,0-19 16,0 9-1,0-9-15,0-1 16,0 1-16,0 0 16,0-11-16,0 31 15,0-21 1,0 11 0,0-11-1,0 1 1,19-20-1</inkml:trace>
  <inkml:trace contextRef="#ctx0" brushRef="#br0" timeOffset="238182.7705">343 3648 0,'-19'0'47,"19"10"-47,0 19 16,0-9-1,0-1-15,9 20 16,-9-9-16,0-1 15,0 1-15,20-11 16,-20 1-16,0 0 16,0-1-16,0 1 0,0 9 15,20-29 1,-20 20-16,0-1 31,0-77 110,0-31-63,29 70-62,-29-1-1,10 20-15,9 0 31,1-19-15,19 19 0,-19 0-1,-20 9 1,19-9 0,-19 20-16,10-20 0,-10 29 15,30 1 1,-30-1-1,0 10 1,0-19 0,0 0-1,-30-20-15,11 19 16,-1-19-16,0 20 16,1-20-16,-11 0 15,11 0 1,19-10 15</inkml:trace>
  <inkml:trace contextRef="#ctx0" brushRef="#br0" timeOffset="239276.3649">598 3893 0,'30'88'125,"-11"-68"-110,1-20 1,-1 0 0,1 0-1,-10 0 1,9 0 15,-19-10-15,20 10-16,-20-20 15,0 1 17,20 19-32,-20-10 15,0-10 1,0 1-1,0-1 1,-10 20-16,10-19 16,-20 19-1,20-20 1,-29 20-16,9 0 16,1 0 15,-1 0-16,0 0 17,20 20-17,-9-20-15,9 29 16,0 10 0,0-9-1</inkml:trace>
  <inkml:trace contextRef="#ctx0" brushRef="#br0" timeOffset="241024.6533">794 3893 0,'0'10'63,"10"9"-48,-10 1 16,20-20-31,-20 20 16,19-20 0,-19 9-16,20-9 31,0 0 0,-1 0 0,1 0-15,-20-19 0,19-11 15,-19 21-15,0-11-1,0 0 1,0 1-16,0-1 15,0 1 1,0-1 15,20 20 94,-20 10-125,20-10 16,-1 29 0,69 118 93,-97-127-93,-11-20-1,20 19-15,-10-19 31,10-9 16,0-11-15,0 0-17,20 20 1,-1-19-1,1 19 1,10-20-16,-21 20 16,11 0-1,-20-19 1,20 19-16,-1-30 16,1 30-1,-20-10 1,19 10-1,-19-39-15,0 20 16,0 9 0,0-10-1,0 0 1,-9 20 15,-50 30 47,59-1-78,0 1 32,0-1-32,0 10 15,0-29 1,10-10-1,-10 20-15,19-20 16,1 29-16,-1-29 16,1 0-1,0 0 17,-1-19-17,1-11 1</inkml:trace>
  <inkml:trace contextRef="#ctx0" brushRef="#br0" timeOffset="255057.8369">2913 3471 0,'0'10'63,"9"-10"-63,-9 30 15,20-11-15,-20 1 16,29-1-16,-29 21 16,20-11-16,-20 0 15,20 11-15,-20-11 16,19 0-16,-19 1 15,30 9-15,-30-9 0,19-1 16,-19-9-16,20-20 16,-20 29-16,20-29 31,-20 20-31,0-30 78,0-10-62,0-9-1,19-10-15,-19 19 16,0 0-16,20-29 16,-20 30-1,0-1-15,0 0 16,29 1-16,-29-1 15,0 1-15,0-1 16,20 0-16,-20 1 16,0-1-16,0 1 15,0-1-15,19 0 16,-19 1-16,0-1 16,0-9-1,0 9-15,0 0 31</inkml:trace>
  <inkml:trace contextRef="#ctx0" brushRef="#br0" timeOffset="242072.5346">1638 3893 0,'19'0'62,"11"0"-46,-11 0-16,11 0 15,9-20-15,-10 20 16,1 0-16,-1 0 0,-9 0 16</inkml:trace>
  <inkml:trace contextRef="#ctx0" brushRef="#br0" timeOffset="241712.5839">1638 3736 0,'19'0'47,"1"0"-47,-1 0 16,1 0-16,0 0 15,-1 0-15,1 0 16,0-20-16,9 20 15,-9 0 1,-1 0 0</inkml:trace>
  <inkml:trace contextRef="#ctx0" brushRef="#br0" timeOffset="251435.529">2157 3461 0,'0'10'63,"0"0"-48,30 20 1,-30-1 0,0-9-16,0-1 15,0 1-15,0 9 16,0 1-16,19-1 15,-19 10-15,0-9 16,0-1-16,0 10 16,0 1-16,0-21 0,0-9 15,0 10-15,20-20 16,-20 39-16,0-20 16,20-19 30</inkml:trace>
  <inkml:trace contextRef="#ctx0" brushRef="#br0" timeOffset="253039.9269">2167 3491 0,'0'10'62,"10"-10"-46,-10 19-1,20 1 1,-1 0 0,1-1-1,-1 11 1,11-11 0,-10 1-1,-1-20-15,-19 19 16,20-19-1,-10 0 17,9 0-1,11-9-15,58-119 93,-69 109-93,-19-1-1,0 0-15,0 1 16,20 19-1,-20-20 17,0 30 93,0 9-110,0 1 1,0 10 0,0-11-16,0 1 15,0-1-15,0 1 16,0 0-16,0-1 15,0 1-15,0-1 16,0 1-16,0 0 16,0-1-16,0 20 15,20-19-15,-20 0 16,0-1-16,0 11 16,0-11 15,0 1 47,19-20-47,-19 20-15</inkml:trace>
  <inkml:trace contextRef="#ctx0" brushRef="#br0" timeOffset="255928.2991">2756 3746 0,'0'-20'125,"9"20"0</inkml:trace>
  <inkml:trace contextRef="#ctx0" brushRef="#br0" timeOffset="253819.7539">2765 3716 0</inkml:trace>
  <inkml:trace contextRef="#ctx0" brushRef="#br0" timeOffset="256916.3611">3579 3609 0,'226'-20'204</inkml:trace>
  <inkml:trace contextRef="#ctx0" brushRef="#br0" timeOffset="257321.9158">3550 3765 0,'10'0'32,"19"0"-17,-9 0 1,-1 0-16,1 0 16,0-9-16,-1 9 15,1 0-15,0 0 16,-1-20-16,1 20 15,-1 0-15,11 0 16</inkml:trace>
  <inkml:trace contextRef="#ctx0" brushRef="#br0" timeOffset="264360.4541">4158 3422 0,'-19'0'47,"19"20"-16,-20-20-15,20 19-16,-20 1 31,20 0-15,-19-1-1,19 11 1,0-1-1,-20 1 1,20 9 0,0 0-16,0-19 15,0-1 1,0 1-16,0 9 16,0 1-1,0 9 1,10-39-16,-10 10 15,0 9 1,19-19-16,-19 20 16,20 0-1,0 9 17,9-29-17,1 0 16,9 0-31,-29 0 16,9 0 0,11-20-1,-21 20 1,-9-9 0,20 9-16,-20-20 15,20 20-15,-20-20 16,19 1-1,-19-1 1,20 20-16,-20-19 16,0-1-1,19 0-15,-19 1 16,0-1 0,0-9-1,0 9 1,0 0-1,0 1 1,0-1 0,0 1-1,0-1 1,-9 0 0,9 1-1,0-1 1,-20 20-16,20-19 15,0-1 1,-20 20-16,20-20 16,-9 20-1,9-19 1,-20 19 0,0-20 15,1 20-16,-20 0 17,9 0-32,30 10 15,-29-10 1,29 19-16,-20-19 0</inkml:trace>
  <inkml:trace contextRef="#ctx0" brushRef="#br0" timeOffset="264975.4492">4482 3922 0,'-20'0'63,"20"-19"-48</inkml:trace>
  <inkml:trace contextRef="#ctx0" brushRef="#br0" timeOffset="265853.8564">4658 3481 0,'-10'30'93,"10"-1"-93,-39-9 16,39-1 0,-19 1-16,19 9 15,-20 10 1,20-19-16,-20 19 15,20-29 1,0 10 15,10-20 16,10 0-31,-1 0-1,11 0 1,-11 0-16,1 0 16,0 0-16,-1 0 15,1-10-15,0 10 16,-1 0 0,1 0-1,-1 0 1,-19-20-1,20 20-15</inkml:trace>
  <inkml:trace contextRef="#ctx0" brushRef="#br0" timeOffset="266411.7584">4707 3491 0,'0'10'47,"0"19"-47,0-9 16,0-1-16,0 11 16,20 9-16,-20 0 15,0-9-15,0-1 16,0 10-16,0-19 15,0-10-15,0 9 16,20 11-16,-20-20 16,0 9 62</inkml:trace>
  <inkml:trace contextRef="#ctx0" brushRef="#br0" timeOffset="266940.979">4962 3442 0,'20'0'31,"19"0"-31,-9 0 16,-1 0 0,-9-20 15,-1 20 47</inkml:trace>
  <inkml:trace contextRef="#ctx0" brushRef="#br0" timeOffset="267891.2626">4992 3481 0,'-10'0'16,"10"20"-16,0-1 15,0 1 1,0 9 0,0 11-1,0-31 1,10 21 15,9-30 94,1-20-78,0 1-16,-1 19-15,1 0 15,-1 0-15,1 0-1,-10 0-15,-10 9 16,19-9-16,-19 20 16,20-20-16,-20 20 15,0-1 1,20-19-16,-20 30 16,0-1-1,0 10 1,-10 1-1,-10-1 1,-9-20 0,-1-19-1,30 20-15,-29-20 0,9 0 16,1 0-16,-1 0 16,1 0-16,-1 0 15,10 0-15,-10 0 16,20-10-1</inkml:trace>
  <inkml:trace contextRef="#ctx0" brushRef="#br0" timeOffset="270989.8926">5404 3922 0,'-20'0'0,"20"-9"15,0-11 1,0 10-1,0-9 1,0-21 0,0 21-1,0 9-15,0-10 16,0 1-16,0-30 16,0 29-1,10 0-15,-10 1 16,19-11-16,-19 11 15,20 19 1,0 0 15,9 19-15,-29 1 0,20 0-16,-20-1 15,19 1-15,-19-1 16,20 1-16,-20 0 15,20 9-15,-20-19 16,0 10 0,19-20 15,-19-10 0,0-20-15,0 11-16,-10-1 15,10 0-15,0-19 16,0 20 0,0-11-1,0 11 1,10 19-16,-10-20 31,20 20-31,9 0 31,-9 20-31,-1 19 16,-19-29 0,30 19-16,-30-9 15,0-11-15,19 21 16,-19-11-16,0-9 16,0 10-16,0 0 15,20-20 1,-20-20 46,0-10-62,0 1 16,0 9 0,0-9-1,0 9-15,0 1 16,0-1-16,20-19 15,-20 19 1,19 20 0,1 0 15,-20 10-15,19 29-1,-19-19-15,0 0 16,0-1-16,20 1 0,-20-1 15,0 1-15,0-10 16,0 9-16,0 1 16</inkml:trace>
  <inkml:trace contextRef="#ctx0" brushRef="#br0" timeOffset="272093.3443">5914 3697 0,'-20'29'78,"20"-9"-62,0-1-1,0 1 17,20 0-17,-11-20 1,-9 19-1,20-19-15,0 0 16,-1 0 0,1 0-1,-1 0 1,1 0 0,0 0-1,-20-9 1,19 9-16,-19-20 15,20 0 1,-20 1 0,0-1 15,0 0-31,0 1 16,0-1-1,0 1 1,-10 19-1,10-20-15,-20 20 16,1-20 0,-1 1-1,-107 97 79,127-58-78,0-1-16,0 11 15</inkml:trace>
  <inkml:trace contextRef="#ctx0" brushRef="#br0" timeOffset="273240.6606">6110 3697 0,'10'0'62,"9"0"-46,1-20 0,19 1-1,-10-21 1,11 11-1,-21-10 1,-19 9 0,20 30-16,-20-19 15,0-1 1,19 0 0,-19 1-1,0-1-15,0 1 31,-9 19-31,9-20 0,-20 0 16,0 20 15,1 0-15,-1 0 0,1 0-1,19 10 1,-20 10-1,20 19 1,-20-39-16,20 29 0,30 236 141,-30-245-126,0-1 17,19-19-17,-19 20 1,20-20-1,0 0 1,-1-10 0,20-9-1,-9-21 1,-11 11 0</inkml:trace>
  <inkml:trace contextRef="#ctx0" brushRef="#br0" timeOffset="273940.8918">6551 3383 0,'0'20'63,"0"-1"-47,0 1-16,0 9 15,0 1-15,0-1 16,-20 20-16,20 0 15,0-19-15,-29-1 16,29 0-16,0 20 16,-20-19-16,20-1 15,0-9-15,0 0 16,0 19 0,0-69 46,10 30-62</inkml:trace>
  <inkml:trace contextRef="#ctx0" brushRef="#br0" timeOffset="274668.3815">6688 3422 0,'0'10'47,"0"29"-31,-9-19-1,9 0-15,0-1 16,0-9-16,0 29 16,0-9-16,-20-1 15,20-9-15,0-1 16,0 1-16,0-1 15,-20-19-15,20 20 16,0 0 0,10-20 46,10 0-31,-1 0-15,1 0 0,0 0-1,-1 0 1,1 0 0,-1 0-1,-9 0 1,-10 19-1</inkml:trace>
  <inkml:trace contextRef="#ctx0" brushRef="#br0" timeOffset="276444.0415">7316 3403 0,'-20'19'16,"20"20"0,0-9-1,-19-10 1,19-1-16,0 1 16,0-1-16,0 1 15,0 9 1,10 1-1,-10-11-15,19-19 16,-19 20-16,20-20 16,-20 20-16,19-20 15,1 0 1,-20 19-16,20-19 16,9 0-1,-9 0 1,-1 0 15,-19-10-15,20 10-16,-20-19 15,19 19 1,-19-20-16,20 20 16,-20-19-1,20 19 1,-20-20-16,0 0 15,19 20 1,-19-19-16,0 9 16,0-10-1,0 1 1,0-1 0,0 1-1,0-1 1,0 0 15,-9 20-31,9-19 16,-20-1-1,20 0 17,-20 20-32,20-19 15,-19 19 1,19-20-1,-30 20-15,11 0 16,-1 0 0,0 0-1,1 0 1,-1 0 15,1 10 0,19 10-31,0-1 16,-20 1-16,20-1 16</inkml:trace>
  <inkml:trace contextRef="#ctx0" brushRef="#br0" timeOffset="277011.5016">7689 3726 0,'-20'0'0</inkml:trace>
  <inkml:trace contextRef="#ctx0" brushRef="#br0" timeOffset="278096.4359">7836 3412 0,'-10'0'63,"10"10"-47,0 20-1,0-1 1,-20-29-16,20 39 15,0 1 1,0-11 0,10 20 15,108 29 63,-99-78-79,1 0-15,0 0 32,-1 0-32,1 0 15,-1 0 1,1-29 15,-20 9-31,20 20 16,-20-9-1,0-11-15,19 20 16,-19-20 0,0 1-16,0-1 15,0 1 1,0-1-1,0 0 1,-9 20 0,9-19-16,0-1 15,0 0 1,-20 20-16,20-19 16,-20-1 15,1 1-16,-1 19 1,0-20 15,1 20-31,-1 0 16,1 0 0,-1 0-1,0 0 1,1 10-1,-20 39 1,39-30-16,-30 1 16,30 10-16,-20 9 15,20-20-15</inkml:trace>
  <inkml:trace contextRef="#ctx0" brushRef="#br0" timeOffset="279389.8701">8257 3452 0,'0'-20'16,"0"0"15,10 20-15,-10-19-16,20 19 16,-1 0-1,1 0 1,0 0-1,-1 0 1,-19 10-16,40 39 47,-178 235 47,109-245-79,9-39 1,1 0 31,28-10 31,11 10-62,0 0-1,-1 0 1,11 0-1,-1 0 1,-9 0 0,-1 10-1,1-10 1,0 0 0,9 0-1</inkml:trace>
  <inkml:trace contextRef="#ctx0" brushRef="#br0" timeOffset="280973.9322">8620 3393 0,'0'29'46,"0"1"-30,0-11 0,0 1-16,0 0 15,0-1-15,0 1 16,0-1-16,0 11 16,0-11-1,30-28 157,-30-11-172,19 20 16,1 0-1,0 0 17,-11 0-17,11 0 1,9 10-16,-9 9 31,-20 1-15,20-20-16,-20 20 15,0-1 1,0 1 0,0 9-1,0 10 1,-30-39-16,30 30 15,-19-30-15,19 20 16,-30-20-16,11 19 16,-1-19-16,0 0 15,1 0-15,-1 20 16,0-20-16,1 0 0,-1 0 16,10 0-1,10-10 1</inkml:trace>
  <inkml:trace contextRef="#ctx0" brushRef="#br0" timeOffset="280048.5721">8630 3383 0,'-20'0'0,"30"0"47,20 0-31,-1 0-1,-9 0 1,9-20-16,1 30 94</inkml:trace>
  <inkml:trace contextRef="#ctx0" brushRef="#br0" timeOffset="282021.5392">8905 3383 0,'0'128'109,"0"-109"-93,0 1-16,9-1 16,-9 1-16,0 0 0,0-1 15,0 1-15,0-10 16,0 9-16,0 1 16,0 9-1,0-9 1,0-1-1,20-19 79,0 0 0,-1-9-63,1 9-15,9 0-1,1 0 1,9 0 0,-19 0-1,-1 0 17</inkml:trace>
  <inkml:trace contextRef="#ctx0" brushRef="#br0" timeOffset="282997.3684">9199 3618 0,'20'0'63,"19"0"-48,-20 0-15,-9 0 0,29 0 16,-9 0-16,-11 0 15,11 0 1,-11 0 0</inkml:trace>
  <inkml:trace contextRef="#ctx0" brushRef="#br0" timeOffset="282533.0092">9199 3491 0,'20'0'31,"-1"0"-15,1 0-16,9 0 15,-9 0 1,-1 0-16,1 0 0,0 0 16,-1 0-1</inkml:trace>
  <inkml:trace contextRef="#ctx0" brushRef="#br0" timeOffset="275139.4787">7041 3540 0,'10'0'62</inkml:trace>
  <inkml:trace contextRef="#ctx0" brushRef="#br0" timeOffset="297047.4179">12013 3795 0,'0'-10'94,"0"-10"-78,0-9-1,0-10 1,0 9 0,0 11-1,0-1-15,10 1 16,-10-1-1,20 20 1,-20-20-16,78 118 125,-78-78-125,20 0 16,-20-1-16,0 11 15,0-50 95,0 0-110,0 1 0,0-1 15,0 1-15,0-1 16,0 0-16,29-9 16,-29 9-1,20 1 1,0 19-1,-20-20 1,19 20 0,1 0 15,-20 10-31,19 19 16,-19-9-1,0 0-15,0-1 0,20 1 16,-20-1-16,0 11 15,0-11 17,0-97 77,20 39-93,-20 9-16,19 11 15,1-1 1,0 20 0,-1 0 15,1 10-16,-20 19 1,0-9 0,19 0-16,-19-1 15,0 1-15,0-1 16,0 1-16,0 9 16,0-9-1,-9-20-15</inkml:trace>
  <inkml:trace contextRef="#ctx0" brushRef="#br0" timeOffset="298092.1326">12474 3628 0,'-19'10'78,"19"10"-63,0 9 1,0-9 0,0-1-1,10-19 1,-10 20-16,19-20 16,1 0-1,9 0 1,-9 0-1,9 0 1,-9 0 0,58-98 109,-78 78-110,0-9 1,0 9 0,0 1 15,-9 19-16,9-20-15,-20 20 0,0-20 16,1 20 0,-11 0-1,-9 0 1,29 0 0,10 10-1,-19-10-15,19 20 16,-20-20-16,20 29 15,0 10 1,0-19-16,0 0 16,0 9-1</inkml:trace>
  <inkml:trace contextRef="#ctx0" brushRef="#br0" timeOffset="299290.3716">12720 3589 0,'0'-20'16,"9"1"77,11 19-77,-20-20-16,29 20 0,-29-19 16,20 19-16,-20-20 15,29-10 1,-29-9 0,0 10-1,20 29-15,-20-30 16,0 1-1,-20 9 1,1 20 0,9 0-1,-10 0 1,1 0 0,19 10-1,-30 20-15,30-1 16,-19 10-1,19-9 1,0-11 0,0 1-16,0 0 15,0-11-15,0 11 16,0 0-16,0-1 16,0 1-16,0-1 15,0 1-15,10 9 16,-10 11-1,0-11 1,0-9 0,29-1-1,-29 1 1,20-20 15,-20 20-31,29-20 16,-9 0-1,9 0 1,-29-10 0,29 10-16,-29-20 15,30 20-15,-10-29 16</inkml:trace>
  <inkml:trace contextRef="#ctx0" brushRef="#br0" timeOffset="286654.0169">9807 3658 0,'0'-10'63,"10"10"-48,-10-30 1,29 30 0,-29-19-16,20 19 15,-20-39-15,29 39 16,-29-30-16,20 30 15,-20-29-15,19 29 16,-19-30-16,20 30 16,-20-29-16,20-1 15,-20 21 17,0-11-17,0 0 1,0 1 15,0 29 94,0 9-109,-10 1-1,10-1 1,0 11 0,0-11-16,0 1 15,0 0-15,0 9 16,0 1-16,0-1 15,0-9-15,0 9 16,0-9-16,0-1 16,0 1-16,0 9 15,0-9 1,0-1 0</inkml:trace>
  <inkml:trace contextRef="#ctx0" brushRef="#br0" timeOffset="287167.4926">10180 3815 0,'-20'0'0,"20"-20"31,0 0 1</inkml:trace>
  <inkml:trace contextRef="#ctx0" brushRef="#br0" timeOffset="288175.811">10297 3609 0,'98'-128'156,"-78"108"-156,-20 1 0,20-11 16,-20 1-1,0-10 1,0 19-1,0 10 1,0-9 15,0 29 47,0 19-62,0 0 0,0-9-1,0 0-15,0-1 16,0 11-16,0-1 16,0 1-16,0 9 0,0-10 15,0 1-15,0-11 16,0 1-16,0-1 15,0 1-15,0 0 16,0 9 0,0-9-1</inkml:trace>
  <inkml:trace contextRef="#ctx0" brushRef="#br0" timeOffset="289763.8751">10582 3393 0,'0'-20'16,"0"1"31,0-1-16,9 20-31,-9-20 16,20 20-1,0-19 1,-1 19 15,1 0-15,0 0-1,-20 10 1,19-10-16,1 29 31,-20-9-31,19-20 16,-19 29-16,0-9 15,0-1-15,0 11 16,-147 244 78,137-274-79,10 20-15,20-20 329,19 0-314,-19 0-15,-10 0 16,29 0-1,-10 0-15,1 0 16,-11 0 0,1 0 15,0 0 0</inkml:trace>
  <inkml:trace contextRef="#ctx0" brushRef="#br0" timeOffset="290875.5329">10954 3481 0,'0'-10'94</inkml:trace>
  <inkml:trace contextRef="#ctx0" brushRef="#br0" timeOffset="291931.8006">11082 3726 0,'0'-10'31,"0"-9"1,19-1-17,-19-9-15,20 29 16,-20-39-16,10 39 15,-10-30-15,19 30 16,-19-39-16,20 39 16,-20-49-16,20 29 15,-20 1-15,39-1 16,-39 0-16,20 1 16,-20-1-16,0 1 15,19-1-15,-19 0 16,0-9-1,0 9 1,0 1 0,-10 19-1,10 10 48,-19-10-48,19 19-15,0 1 16,0 9 0,0-9-1,39 343 126,-39-344-94,10-19-32</inkml:trace>
  <inkml:trace contextRef="#ctx0" brushRef="#br0" timeOffset="293393.6366">11405 3422 0,'0'10'47,"0"10"-32,0 9 1,0 1-1,0 9 1,0-10 0,0-9-1,10-20-15,-10 29 16,0-9 0,10-20-16,-10 19 15,20-19 1,-20 20-16,39-20 15,-19 20 1,-1-20 0,1 0-1,-10 0 17,9 0-17,11-10 16,-21 10-15,-9-20 0,30 1-1,-30-1 1,19-9 0,-19 19-1,20-20 1,-20 21-1,0-11 1,0 0 0,0 1-1,0-1 1,0 0 0,0 1-1,0-1 1,0 1-1,0-1 1,0 0-16,-10 20 16,10-19-16,-19-1 31,19 1-15,-20 19-1,0-20 1,1 20 15,-119 69 141,119-11-156,19-38-16,0 0 15,0-1-15,0 1 16</inkml:trace>
  <inkml:trace contextRef="#ctx0" brushRef="#br0" timeOffset="294274.3816">11690 3314 0,'19'0'62,"1"-19"-62,0 19 32,-1 0-32,1 0 31</inkml:trace>
  <inkml:trace contextRef="#ctx0" brushRef="#br0" timeOffset="295121.2637">11817 3216 0,'0'-19'31,"10"19"-15,98 9 125,-108 31-126,0-30-15,-10 19 16,10-9-16,-29-1 16,29 1-16,-30-1 15,1 1 1,58-20 93,1 0-93,-1 0-1,1 0 1,-11 0 0,1 0 15</inkml:trace>
</inkml:ink>
</file>

<file path=ppt/ink/ink5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7T11:02:42.839"/>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9248F8F8-2C28-4911-ABF2-B62CAF19CD8A}" emma:medium="tactile" emma:mode="ink">
          <msink:context xmlns:msink="http://schemas.microsoft.com/ink/2010/main" type="inkDrawing" rotatedBoundingBox="22859,3362 22871,3882 22850,3883 22838,3363" semanticType="callout" shapeName="Other">
            <msink:sourceLink direction="with" ref="{3866B0EA-A2C6-488D-B6D7-834818C755CF}"/>
          </msink:context>
        </emma:interpretation>
      </emma:emma>
    </inkml:annotationXML>
    <inkml:trace contextRef="#ctx0" brushRef="#br0">1405-9 0,'0'10'63,"0"29"-48,0-29 1,0 10-16,0-1 15,0 1-15,0 9 16,0 11-16,0-11 16,0-9-16,0 9 15,0 0-15,0 109 47,0-119-31,0 11-1,0 9-15,20-39 32,-20-10 30,0-29-46</inkml:trace>
  </inkml:traceGroup>
</inkml:ink>
</file>

<file path=ppt/ink/ink5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7T11:02:45.641"/>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A3B12B0C-796D-4F7B-B542-F12B7F53AFD6}" emma:medium="tactile" emma:mode="ink">
          <msink:context xmlns:msink="http://schemas.microsoft.com/ink/2010/main" type="inkDrawing" rotatedBoundingBox="21611,4124 21939,3862 21958,3886 21630,4148" semanticType="callout" shapeName="Other">
            <msink:sourceLink direction="with" ref="{87F46682-F05D-4A5E-941F-25A28C93DA29}"/>
          </msink:context>
        </emma:interpretation>
      </emma:emma>
    </inkml:annotationXML>
    <inkml:trace contextRef="#ctx0" brushRef="#br0">0 255 0,'10'0'62,"-10"-10"-46,30 10 0,-30-19-16,29 19 15,-29-20-15,29 20 16,1-39-16,-11 39 0,1-29 15,0 29-15,-1-30 16,1 30-16,-20-39 16,29 39-16,-29-10 15,20 10-15,-20-20 16,20 20-16,-20-19 16,19 19-1,-19-20 1,20 20-1</inkml:trace>
  </inkml:traceGroup>
</inkml:ink>
</file>

<file path=ppt/ink/ink5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49:29.926"/>
    </inkml:context>
    <inkml:brush xml:id="br0">
      <inkml:brushProperty name="width" value="0.05292" units="cm"/>
      <inkml:brushProperty name="height" value="0.05292" units="cm"/>
      <inkml:brushProperty name="color" value="#3165BB"/>
      <inkml:brushProperty name="fitToCurve" value="1"/>
    </inkml:brush>
    <inkml:brush xml:id="br1">
      <inkml:brushProperty name="width" value="0.05292" units="cm"/>
      <inkml:brushProperty name="height" value="0.05292" units="cm"/>
      <inkml:brushProperty name="fitToCurve" value="1"/>
    </inkml:brush>
  </inkml:definitions>
  <inkml:traceGroup>
    <inkml:annotationXML>
      <emma:emma xmlns:emma="http://www.w3.org/2003/04/emma" version="1.0">
        <emma:interpretation id="{4B5FEC0F-4D2D-4C5B-AA38-B5CF5E977439}" emma:medium="tactile" emma:mode="ink">
          <msink:context xmlns:msink="http://schemas.microsoft.com/ink/2010/main" type="writingRegion" rotatedBoundingBox="4960,9299 5111,13459 2538,13553 2387,9392"/>
        </emma:interpretation>
      </emma:emma>
    </inkml:annotationXML>
    <inkml:traceGroup>
      <inkml:annotationXML>
        <emma:emma xmlns:emma="http://www.w3.org/2003/04/emma" version="1.0">
          <emma:interpretation id="{7FEB0110-3CF9-4029-AA38-EDF17179EFD6}" emma:medium="tactile" emma:mode="ink">
            <msink:context xmlns:msink="http://schemas.microsoft.com/ink/2010/main" type="paragraph" rotatedBoundingBox="4560,11062 5031,11062 5031,11964 4560,11964" alignmentLevel="2"/>
          </emma:interpretation>
        </emma:emma>
      </inkml:annotationXML>
      <inkml:traceGroup>
        <inkml:annotationXML>
          <emma:emma xmlns:emma="http://www.w3.org/2003/04/emma" version="1.0">
            <emma:interpretation id="{9F36CFFD-C7D6-48E4-A27F-6B07289D7B91}" emma:medium="tactile" emma:mode="ink">
              <msink:context xmlns:msink="http://schemas.microsoft.com/ink/2010/main" type="inkBullet" rotatedBoundingBox="5055,11071 5018,11975 4532,11956 4569,11051"/>
            </emma:interpretation>
          </emma:emma>
        </inkml:annotationXML>
        <inkml:trace contextRef="#ctx0" brushRef="#br0">838-616 0,'-18'0'78,"18"-14"-16,-17 14-46,-1 0 15,0 0 0,1 0 1,17-13-17,-18 13-15,0 0 32,0 0-1,1 0 0,8 0 0,-9 0-15,1 0 15,17 7-15,-18-7-1,18 13 1,-18-13 0,0 13-1,1 0 1,17 1 15,-18-14-15,18 13-16,0 0 31,-18-13-15,18 13-16,0 1 31,0-1-15,0-6-1,-17 12 1,17-5-1,0-8 1,0 7 0,0 1-1,0 12 17,0-19-17,0 19 1,0-13-1,0-6 1,0 6 0,0 1-1,0-1 1,0 0 0,0 0-1,0 7 1,0 0 15,0-7-15,0 0-1,0 1 1,0-1 0,0 0-1,0 0-15,9 1 16,-9-1-1,0 0 1,17 0 15,-17 1-15,18-14 0,-18 13-1,18-13 1,-18 13-16,17-13 15,-17 13 1,18-13 0,-18 13-16,18-13 15,-1 14 1,1-14 31,-18 13-32,9-13 1,9 0 15,-1 0-15,1 0 15,0 0-15,-18-7-16,17 7 15,1-13 1,0 13 0,-18-13-1,17 13 1,-17-13-16,18 13 16,-18-14-1,18 1 1,-18 0-1,18 13 1,-18-13-16,17 13 31,-17-14-31,0 1 16,18 13 0,-18-20-16,0 7 15,18 13 1,-18-13-1,0 0 1,0-1 15,17 14-31,-17-13 16,0 0 0,0 0-1,0 6 1,0-6-1,0 0 1,0-1 0,0 1-1,0 0 1,0 0 15,0-1-15,0 1 15,0 0-15,0 0-1,0 0 1,0 6 15,0-6-15,0-1 15,0 1 0,0 0 1,0 0-1,0 0-16,0-1 17,-8 14-32,8-13 31,0 0 31,-18 13-46,18-13 15,-18 13 16,18-14-31,-18 1 31,18 0 15,-17 13-46,17-13 46,-18 13-15,0 0 31</inkml:trace>
        <inkml:trace contextRef="#ctx0" brushRef="#br1" timeOffset="-92350.2117">714-550 0,'0'7'140,"0"6"-124,0 7 0,0-7-1,0 0-15,0 0 16,0 1-16,0-1 16,0 7-1,0-7-15,0 7 16,0 0-1,0-7-15,0 7 16,0 6 0,0-19-1,0 19 1,0-6 0,0-7-1,0 1 1,0 5-1,0-5 1,0-1 47,0-20 62,0-6-110</inkml:trace>
      </inkml:traceGroup>
    </inkml:traceGroup>
    <inkml:traceGroup>
      <inkml:annotationXML>
        <emma:emma xmlns:emma="http://www.w3.org/2003/04/emma" version="1.0">
          <emma:interpretation id="{795268A5-7554-4A69-AC46-BB301B636FFC}" emma:medium="tactile" emma:mode="ink">
            <msink:context xmlns:msink="http://schemas.microsoft.com/ink/2010/main" type="paragraph" rotatedBoundingBox="4319,9322 4470,13482 3903,13503 3752,9343" alignmentLevel="1"/>
          </emma:interpretation>
        </emma:emma>
      </inkml:annotationXML>
      <inkml:traceGroup>
        <inkml:annotationXML>
          <emma:emma xmlns:emma="http://www.w3.org/2003/04/emma" version="1.0">
            <emma:interpretation id="{D426EA3E-961D-4388-910C-2BC147CFC0BC}" emma:medium="tactile" emma:mode="ink">
              <msink:context xmlns:msink="http://schemas.microsoft.com/ink/2010/main" type="line" rotatedBoundingBox="4319,9322 4470,13482 3903,13503 3752,9343"/>
            </emma:interpretation>
          </emma:emma>
        </inkml:annotationXML>
        <inkml:traceGroup>
          <inkml:annotationXML>
            <emma:emma xmlns:emma="http://www.w3.org/2003/04/emma" version="1.0">
              <emma:interpretation id="{55D359A0-5A5D-4BDD-B7C0-9E6E6B95F027}" emma:medium="tactile" emma:mode="ink">
                <msink:context xmlns:msink="http://schemas.microsoft.com/ink/2010/main" type="inkWord" rotatedBoundingBox="4319,9322 4470,13482 3903,13503 3752,9343"/>
              </emma:interpretation>
              <emma:one-of disjunction-type="recognition" id="oneOf0">
                <emma:interpretation id="interp0" emma:lang="" emma:confidence="1">
                  <emma:literal/>
                </emma:interpretation>
              </emma:one-of>
            </emma:emma>
          </inkml:annotationXML>
          <inkml:trace contextRef="#ctx0" brushRef="#br1" timeOffset="-99912.3643">-100-1781 0,'0'7'16,"0"13"-1,0-7-15,0 0 16,0 7-16,0 6 15,0-6-15,0 0 16,0 7-16,0 6 16,0-7-16,0 7 15,0-6-15,0 6 16,0-7-16,9 1 16,-9-7-16,0-7 0,0 0 15,0 0 1,18-13 15,-18-13-15</inkml:trace>
          <inkml:trace contextRef="#ctx0" brushRef="#br1" timeOffset="-98676.2191">-73-1576 0,'17'0'31,"19"-20"-15,-19 20-16,1 0 16,0 0-16,-9 0 15,26-13-15,-8 13 16,-1 0-16,1 0 16,8 0-16,-17 0 15,-9 0-15,8 0 16,19 0-1,-36 7 1</inkml:trace>
          <inkml:trace contextRef="#ctx0" brushRef="#br1" timeOffset="-100774.9806">112-1099 0,'0'13'47,"0"13"-32,0-19-15,0 6 16,0 1-16,0-1 16,0 7-16,9 6 15,-9-6-15,0 0 16,0 0-16,0-7 0,0 0 16,0 0-16,0 7 15,0-7 1</inkml:trace>
          <inkml:trace contextRef="#ctx0" brushRef="#br1" timeOffset="-103587.62">-126-590 0,'0'7'94,"0"6"-63,0 0-15,0 1 0,0-1-16,0 7 15,0 13 1,0-20-16,0 0 16,0-6-16,0 6 15,0 0-15,0 1 16,0-1-16,0 0 15,0 0-15,0 0 16,0 7-16,0 0 16,0 7-16,0-21 15,0 21-15,0-7 16,0-1-16,0-5 16,0-1-16,0 0 15,0 0-15,-9 1 16,9 5-16,0-5 15,0-1 32,0-26 0</inkml:trace>
          <inkml:trace contextRef="#ctx0" brushRef="#br1" timeOffset="-99295.2643">210-1814 0,'0'7'32,"0"13"-17,0-7 1,0 7-16,-18 6 16,18-6-16,0 0 15,0 0-15,0 13 16,0-7-16,0 7 15,0-6-15,0 6 16,0-13-16,0 0 16,0 13-16,0-14 15,0 1-15,18 0 16,-18-7-16,0 1 0,0-1 16,0 7-1,0-7 1,0-20 15</inkml:trace>
          <inkml:trace contextRef="#ctx0" brushRef="#br1" timeOffset="-102696.0404">-109-583 0,'9'20'94,"9"-7"-79,8 7 1,-26-7-16,27 0 15,-27 0-15,26 7 16,1 0-16,-9 0 16,-1-7-16,1 14 15,0-14-15,-1 0 16,10 0-16,-9 1 16,-1 6-16,1-7 15,0 0-15,-1 0 16,19 7-1,-18 7 1,-1-14 0,1 0-1</inkml:trace>
          <inkml:trace contextRef="#ctx0" brushRef="#br1" timeOffset="-90978.3127">183-7 0,'0'6'125,"0"21"-109,0-14-16,0 0 15,0 0-15,0 7 16,0-7-16,0 7 0,0 0 16,0 7-16,0-8 15,0 1-15,0 0 16,0 0-16,0 6 15,0-6-15,0-6 16,0-1-16,0 0 16,18 0-16,-18 0 15,0 7 1,0-6 0,0-1-16,0 0 31,0-20 63</inkml:trace>
          <inkml:trace contextRef="#ctx0" brushRef="#br1" timeOffset="-82620.9124">-91 555 0,'0'-13'16,"18"13"78,-18 6-79,0 14 1,17-7-16,-17 7 16,0 7-16,18-7 15,-18-1-15,0 15 16,27-1-16,-27-7 15,17 7-15,-17-13 0,0 0 16,18 6 0,-18-19-16,0 19 0,27-6 15,-27-6-15,0-1 16,17 0-16,-17 7 16,18-20-1,-18 13-15,0 0 16,18-13 15</inkml:trace>
          <inkml:trace contextRef="#ctx0" brushRef="#br1" timeOffset="-81625.9114">334 568 0,'0'-13'31,"0"26"63,0 0-78,0 1-16,8-1 15,-8 7-15,0 0 0,0 13 16,27 0-16,-27-7 15,0 7-15,0-6 16,0 6-16,0-13 16,18 0-16,-18-1 15,0 8-15,0-20 16,0 19 0,0-13-1,17 0 1,-17 1 15,0-21 16</inkml:trace>
          <inkml:trace contextRef="#ctx0" brushRef="#br1" timeOffset="-80918.447">15 747 0,'18'0'62,"8"0"-62,-8 0 16,0 0-16,-1-7 16,1 7-16,9 0 15,-1 0-15,10 0 16,-10-13-16,1 13 16,-1 0-16,1 0 15,-10 0-15,1 0 16,0 0-1,0 0 1</inkml:trace>
          <inkml:trace contextRef="#ctx0" brushRef="#br1" timeOffset="-101877.8301">351-629 0,'-17'0'16,"17"6"30,0 7-30,0 7 0,0-7-1,0 1-15,0 19 16,0-13 0,0 6-16,0-6 15,0 6-15,0-6 16,0 7-16,0-7 15,0-1-15,0 1 16,0 0-16,0-7 16,0 1-16,0-1 15,0 0-15,0 0 0,0 7 32,0 0-32,0-7 15,0 0 16</inkml:trace>
        </inkml:traceGroup>
      </inkml:traceGroup>
    </inkml:traceGroup>
    <inkml:traceGroup>
      <inkml:annotationXML>
        <emma:emma xmlns:emma="http://www.w3.org/2003/04/emma" version="1.0">
          <emma:interpretation id="{177B18CE-049B-446F-942E-ABCFDBB311C4}" emma:medium="tactile" emma:mode="ink">
            <msink:context xmlns:msink="http://schemas.microsoft.com/ink/2010/main" type="paragraph" rotatedBoundingBox="2461,11091 3633,11107 3621,11925 2449,11908" alignmentLevel="3"/>
          </emma:interpretation>
        </emma:emma>
      </inkml:annotationXML>
      <inkml:traceGroup>
        <inkml:annotationXML>
          <emma:emma xmlns:emma="http://www.w3.org/2003/04/emma" version="1.0">
            <emma:interpretation id="{ABA6F74B-DAC3-42FE-B358-3B88390B81E4}" emma:medium="tactile" emma:mode="ink">
              <msink:context xmlns:msink="http://schemas.microsoft.com/ink/2010/main" type="line" rotatedBoundingBox="2461,11091 3633,11107 3621,11925 2449,11908"/>
            </emma:interpretation>
          </emma:emma>
        </inkml:annotationXML>
        <inkml:traceGroup>
          <inkml:annotationXML>
            <emma:emma xmlns:emma="http://www.w3.org/2003/04/emma" version="1.0">
              <emma:interpretation id="{B2DDC56B-32E9-4FA6-A4AB-B7B51B8A60BA}" emma:medium="tactile" emma:mode="ink">
                <msink:context xmlns:msink="http://schemas.microsoft.com/ink/2010/main" type="inkWord" rotatedBoundingBox="2461,11091 3633,11107 3621,11925 2449,11908"/>
              </emma:interpretation>
            </emma:emma>
          </inkml:annotationXML>
          <inkml:trace contextRef="#ctx0" brushRef="#br1" timeOffset="-95061.4146">-1011-590 0,'0'7'47,"0"13"-31,0-7-16,0 0 15,0 7-15,0 0 16,0 13-16,0-7 16,0 8-16,0-8 15,18 7-15,-18-6 16,0 6-16,0-7 15,0 7-15,0-13 16,0 0-16,0 6 16,0-6-16,0-7 15,0 1-15,0-1 16,0 7 0,0-7-1</inkml:trace>
          <inkml:trace contextRef="#ctx0" brushRef="#br1" timeOffset="-95757.856">-1383-623 0,'0'13'78,"0"1"-78,0 5 16,0 1-16,0 13 16,0-6-16,0 13 15,0 13-15,27 6 16,-27-19-16,0-1 16,0 1-16,0 59 31,18-85-16,-18-1-15,0 0 32</inkml:trace>
          <inkml:trace contextRef="#ctx0" brushRef="#br1" timeOffset="-94392.5714">-1312-345 0,'9'0'78,"17"0"-62,-8 0-16,0 0 16,8 0-16,1 0 15,8 0-15,-8 0 16,-1 0-16,1 0 15,-1 0-15,10 0 16,-10 0-16,1 0 16,-9 0-16,-1 0 15</inkml:trace>
          <inkml:trace contextRef="#ctx0" brushRef="#br1" timeOffset="-96823.8367">-790-352 0,'18'0'47,"8"0"-32,-8 0-15,0-6 16,-1 6-16,1 0 16,0 0-16,-1 0 15,1 0-15,0-13 16,8 13-16,-8 0 16,9 0-16,-10 0 15,1 0-15,0 0 16,-1 0-16,1 0 0,9 0 15,-10 0 1,1 0 0,0 0-1,-18 6-15,17-6 16,1 0 0</inkml:trace>
        </inkml:traceGroup>
      </inkml:traceGroup>
    </inkml:traceGroup>
  </inkml:traceGroup>
</inkml:ink>
</file>

<file path=ppt/ink/ink5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48:20.568"/>
    </inkml:context>
    <inkml:brush xml:id="br0">
      <inkml:brushProperty name="width" value="0.05292" units="cm"/>
      <inkml:brushProperty name="height" value="0.05292" units="cm"/>
      <inkml:brushProperty name="color" value="#3165BB"/>
      <inkml:brushProperty name="fitToCurve" value="1"/>
    </inkml:brush>
  </inkml:definitions>
  <inkml:traceGroup>
    <inkml:annotationXML>
      <emma:emma xmlns:emma="http://www.w3.org/2003/04/emma" version="1.0">
        <emma:interpretation id="{12121919-FE52-41B8-9601-B4AA93C6E81C}" emma:medium="tactile" emma:mode="ink">
          <msink:context xmlns:msink="http://schemas.microsoft.com/ink/2010/main" type="writingRegion" rotatedBoundingBox="2806,13710 11319,14169 11212,16156 2698,15697"/>
        </emma:interpretation>
      </emma:emma>
    </inkml:annotationXML>
    <inkml:traceGroup>
      <inkml:annotationXML>
        <emma:emma xmlns:emma="http://www.w3.org/2003/04/emma" version="1.0">
          <emma:interpretation id="{642C7ACA-022E-490B-8F67-989AF57BB69B}" emma:medium="tactile" emma:mode="ink">
            <msink:context xmlns:msink="http://schemas.microsoft.com/ink/2010/main" type="paragraph" rotatedBoundingBox="2806,13710 11319,14169 11212,16156 2698,15697" alignmentLevel="1"/>
          </emma:interpretation>
        </emma:emma>
      </inkml:annotationXML>
      <inkml:traceGroup>
        <inkml:annotationXML>
          <emma:emma xmlns:emma="http://www.w3.org/2003/04/emma" version="1.0">
            <emma:interpretation id="{80DA838F-6C14-429B-822A-05D3D73FB284}" emma:medium="tactile" emma:mode="ink">
              <msink:context xmlns:msink="http://schemas.microsoft.com/ink/2010/main" type="line" rotatedBoundingBox="2806,13710 11319,14169 11272,15032 2759,14573"/>
            </emma:interpretation>
          </emma:emma>
        </inkml:annotationXML>
        <inkml:traceGroup>
          <inkml:annotationXML>
            <emma:emma xmlns:emma="http://www.w3.org/2003/04/emma" version="1.0">
              <emma:interpretation id="{FA69BB17-E7D3-4A54-9CCC-CB57DAB83308}" emma:medium="tactile" emma:mode="ink">
                <msink:context xmlns:msink="http://schemas.microsoft.com/ink/2010/main" type="inkWord" rotatedBoundingBox="2806,13710 5989,13881 5943,14745 2759,14573"/>
              </emma:interpretation>
              <emma:one-of disjunction-type="recognition" id="oneOf0">
                <emma:interpretation id="interp0" emma:lang="" emma:confidence="1">
                  <emma:literal/>
                </emma:interpretation>
              </emma:one-of>
            </emma:emma>
          </inkml:annotationXML>
          <inkml:trace contextRef="#ctx0" brushRef="#br0">-1040 2763 0,'0'6'94,"8"-6"-94,-8 20 0,0-7 15,0 1-15,18-1 16,-18 13-16,0-6 15,0 7-15,27-1 16,-27-6-16,0 7 16,17 6-16,-17 0 15,0-7-15,0-6 16,18 6-16,-18-12 16,0-1-16,0 7 15,18-7 1,-18 0-1,0-26 48,0 0-47</inkml:trace>
          <inkml:trace contextRef="#ctx0" brushRef="#br0" timeOffset="1505.5259">-1032 2783 0,'-17'0'0,"17"-14"31,0 1 1,9 13-32,-9-13 15,35 13-15,-17-13 31,8 13-31,10 0 16,-10-14 0,-17 14-16,26 0 15,-8 7 1,-1 6 0,-8-13-1,9 27-15,-1-7 16,-8 6-1,-18 1 1,0-14 0,0 0-16,0 0 15,0 1-15,-9-1 0,9 0 16,-27 0-16,27 0 16,-44-13-16,27 20 15,-1-20-15,0 14 16,1-14-16,-1 0 15,-9 19 1,10-19 0,-1 0 15,18-6 47,9 6-78,8-13 16,10 13-1,-27-14-15,27 14 16,8-20 0,-9 20-1,1 0 1,17 0-1,-26 0-15,-9 0 16,8 0-16,10 14 16,-18-14-16,8 0 0,-17 13 15,36-13 1,-36 7-16,18-7 0,-18 13 16,17 0-1,-17 13 1,0-6-1,0 7 1,0-14-16,0 0 16,-9 0-16,9 1 15,-35 6-15,17-7 16,1 0-16,-10-13 16,-8 20-16,8-20 15,1 13-15,-10-13 16,10 0-16,-1 0 15,1 0-15,-1 0 0,9 0 16,-8 0 0,26-13 31</inkml:trace>
          <inkml:trace contextRef="#ctx0" brushRef="#br0" timeOffset="10051.6221">-342 3206 0,'0'-7'62,"0"-6"-30,0 0-17,0 0 1,0 0-1,0-7 1,0 0 0,0-13-1,0 20-15,0 6 16,0-6-16,0-1 16,0 1-16,0 0 15,0 0-15,0-7 16,0 7-16,0-1 15,0 1-15,0 0 16,0 0-16,0 0 16,0-7-1,9 0 1,-9 7 0,18 13-16,-18-14 15,18 14-15,-18-13 16,17 13-16,-17-13 0,27 13 15,-27-13 1,18 13-16,-1-14 16,1 14-1,0 0 1,-1 0 15,1 0-15,0 0 15,-1 0-15,-17 7-16,18 6 15,-18 7 1,18-7-16,-18 1 16,0-1-16,17 0 15,-17 0-15,0 7 16,0 7-16,0-8 15,18 1-15,-18 0 16,0 7-16,0-8 16,0-5-16,0-1 15,0 0-15,0-6 16,0 6-16,0 0 16,0 0-16,0 1 15,0 6 1,0-7-1,0 0-15,0 0 32,0-19 61</inkml:trace>
          <inkml:trace contextRef="#ctx0" brushRef="#br0" timeOffset="10635.0608">-324 3001 0,'9'0'32,"17"0"-1,19 0-31,-28 0 15,1 0-15,0-13 16,-1 13-16,1 0 16,0 0-16,8 0 15,-8 0-15,0 0 16,-9 0-16,26 6 16</inkml:trace>
          <inkml:trace contextRef="#ctx0" brushRef="#br0" timeOffset="12070.0085">463 2789 0,'-9'0'94,"-17"0"-78,-9 0-1,8 0 1,9 0 0,1 0-16,8 0 15,9 7-15,-36-7 16,10 26-1,8-12-15,-8 5 16,26-5 0,0-1 15,0 0-15,0 0-1,8-13 1,19 14-1,-18-14 1,17 13 0,-8-13-1,9 0-15,-1 0 32,1 0-32,-1 0 15,10 13 1,-10-13-1,-8 0 1,-18 13 0,17-13-16,1 20 15,0-7 1,-18 1 0,18-14-1,-18 19-15,0 1 16,0 0-1,0-7-15,0 1 16,0 5 0,-9-19-16,9 14 15,-18-14-15,18 13 16,-18-13-16,18 13 16,-26-13-16,-18 13 15,26-13 1,0 0-16,1 0 15,-1 20-15,0-20 16,0 0-16,10 0 16,-10 0-16,0 0 15,1-13-15,-19 13 16,18-13 0,1 13-1,17-13 1,-18 13-1,18-14 1</inkml:trace>
          <inkml:trace contextRef="#ctx0" brushRef="#br0" timeOffset="13214.133">729 2763 0,'0'-13'16,"0"26"46,17 0-46,-17 0-16,0 7 15,18 7-15,-18-8 16,0 1-16,0 13 16,0-6-16,18 6 0,-18-7 15,0 1 1,0-7-16,0-7 0,0 0 16,0 0-16,0-6 15,0 19 1,0-12-1,0-1 1,17-13 172,1 0-173,9 0 1,-10 0-1,1 0-15,0-13 16,-1 13-16,1 0 16,0 0-16,8 0 15,-8-14-15,0 14 0,-1 0 16,1 0-16,0 0 16,-1 0-1,1 0 1</inkml:trace>
          <inkml:trace contextRef="#ctx0" brushRef="#br0" timeOffset="14132.2904">676 2763 0,'0'-13'16,"8"13"15,72-14 0,-62 14-15,8 0-16,1 0 16,8 0-16,-8-13 0,-10 13 15,1 0 1,0 0-16,-1 0 16,1 0-16,-18 7 0,9-7 15</inkml:trace>
          <inkml:trace contextRef="#ctx0" brushRef="#br0" timeOffset="13712.0921">773 2935 0,'9'0'31,"26"0"-15,-17 0-1,-1 0-15,10-13 16,-9 13-16,-1 0 16,1 0-16,0 0 15,8 0 1,-8 0-1</inkml:trace>
          <inkml:trace contextRef="#ctx0" brushRef="#br0" timeOffset="15151.0628">1383 3001 0,'-18'13'16,"18"0"-1,0 7 17,0-6-17,0-1 1,18-13-1,-18 13-15,18-13 16,8 0-16,-8 0 16,0 0-16,-1 0 15,1 0-15,0 0 16,-9 0-16,26 0 16,-35-7-1,18 7-15,-1-19 16,-17 5-1,18 14 1,-18-13-16,0 0 16,0-7-1,0 7 1,0-7-16,-9 7 16,-17-14 15,-1 14-31,-17 13 15,35 0-15,-17-13 16,17 13-16,-9 0 16,0 0-16,18 6 15,-35-6-15,35 20 16,-9-20-16,9 20 16,-26-7-16,26 1 15,0-1-15,0 0 16</inkml:trace>
          <inkml:trace contextRef="#ctx0" brushRef="#br0" timeOffset="15802.6824">1569 2723 0,'18'0'47,"-18"7"-47,26 19 16,-26-13-1,0 7-15,18 13 16,-18-13-16,0 13 15,26 0-15,-26-6 16,0 6-16,18-13 16,-18 0-16,0-7 15,0 0-15,18 0 16,-18 7-16,0-7 16,0-19 46</inkml:trace>
          <inkml:trace contextRef="#ctx0" brushRef="#br0" timeOffset="16178.101">1781 2948 0,'0'7'47,"27"26"-31,-27-20-1,0 0-15,0 0 0,0 7 16,0 0 0,0-7-1</inkml:trace>
          <inkml:trace contextRef="#ctx0" brushRef="#br0" timeOffset="16363.6871">1799 2809 0,'9'0'47</inkml:trace>
        </inkml:traceGroup>
        <inkml:traceGroup>
          <inkml:annotationXML>
            <emma:emma xmlns:emma="http://www.w3.org/2003/04/emma" version="1.0">
              <emma:interpretation id="{E194BA10-A0D3-406F-82A4-010EACD115C0}" emma:medium="tactile" emma:mode="ink">
                <msink:context xmlns:msink="http://schemas.microsoft.com/ink/2010/main" type="inkWord" rotatedBoundingBox="8516,14124 11313,14275 11276,14957 8479,14806"/>
              </emma:interpretation>
              <emma:one-of disjunction-type="recognition" id="oneOf1">
                <emma:interpretation id="interp1" emma:lang="" emma:confidence="1">
                  <emma:literal/>
                </emma:interpretation>
              </emma:one-of>
            </emma:emma>
          </inkml:annotationXML>
          <inkml:trace contextRef="#ctx0" brushRef="#br0" timeOffset="128033.9295">4771 3074 0,'0'-7'94,"-36"7"-78,10-20-1,-1 20 1,1 0 0,-1 0-1,27 7 1,-35-7-16,35 13 15,-27-13-15,27 20 16,-26-20-16,26 26 0,-18-6 31,18 0-31,0-7 16,0 1-16,0-1 16,0 0-16,0 0 15,0 1-15,0-1 16,0-7-16,0 8 15,9-1-15,9 13 16,-1-12 0,10-14-1,-27 13 1,35-13-16,-8 0 16,-1 0-1,1 0 1,-1 0-1,10 0 1,-10-7 0,-8-6-1,0 13 1,-18-13-16,17 13 31</inkml:trace>
          <inkml:trace contextRef="#ctx0" brushRef="#br0" timeOffset="126984.5209">4125 3239 0,'106'-13'109,"-79"13"-109,8-20 16,-8 20-16,-1 0 0,10-13 16,-19 13-1,-8 0-15,9 0 0,-1 0 16,1 0-16</inkml:trace>
          <inkml:trace contextRef="#ctx0" brushRef="#br0" timeOffset="126406.0771">4098 3094 0,'0'6'63,"0"7"-32,0 7 0,0-6-15,0 5 0,0-5-16,0 12 15,0-13-15,0 1 16,0-1 0,0 0-16,0 0 0,0 1 15,0 5 1,0 1-1,0 0 1,0-7 0,0-19 93,0-14-78,0 0-31,0 0 16,0 0 0,0 7-1,0 0 1,0 0-1,0-7 1,0 6 0,0 1-1,0 0 1,0 0 0,0 0-1,0-1 1,0 1-1,0 0 17,0 0-1,0-1 0,0 8-15,18 6-1,-18-13 1,18 13 0,-18-14-16,18 14 15,-18-13-15,17 13 16,-17-13 0,18 13-1,0 0 16,-1 0 1,1 0-1,0 0-15,-1 0-16,1 0 31,-9 0-16,-9 6 1,18-6 0,-18 14-16,26 6 15,-26-7 1,18 20 0,-18-20-16,0 0 15,0 1-15,18-1 16,-18 0-16,0 0 15,0-6-15,0 6 16,17 0-16,-17 1 0,0-1 16,0 0-1,0 7-15,0 6 16,0-12 0,0 5-1,0-5 1</inkml:trace>
          <inkml:trace contextRef="#ctx0" brushRef="#br0" timeOffset="128759.5032">4992 3061 0,'9'6'94,"-9"27"-79,0-20-15,0 7 16,0 0-16,0-7 16,0 7-16,0 0 15,0 0-15,0 6 0,0-6 16,0-6-16,26-1 15,-26 0-15,0 0 16,0 0 0</inkml:trace>
          <inkml:trace contextRef="#ctx0" brushRef="#br0" timeOffset="130059.2047">5204 3014 0,'18'0'47,"-18"7"-31,35-7-16,-17 13 0,0-13 15,-1 27-15,1-27 16,0 19-16,-1-19 15,1 20-15,0-7 16,-1 7-16,-17-13 16,36 13-16,-36-7 15,17 0-15,-17 0 16,0 1-16,18 59 47,-18-60-32,-9 0-15,-8 13 16,-28-12 0,28-14-16,-10 0 15,-8 13-15,8-13 16,1 0-16,8 0 16,0 0-16,-8-7 15,26-6 16</inkml:trace>
          <inkml:trace contextRef="#ctx0" brushRef="#br0" timeOffset="129399.0557">5213 3034 0,'0'7'31,"0"26"-15,0-13 0,0 6-16,0 7 15,0-6-15,0 6 16,0-7-16,0 7 15,0-13-15,0-7 16,0 1-16,0-1 16,0-20 46</inkml:trace>
          <inkml:trace contextRef="#ctx0" brushRef="#br0" timeOffset="131528.6861">5638 3047 0,'0'7'31,"0"13"-15,0 0-1,0-7 1,-27 0-16,27 0 0,0 1 16,0-1-16,0 0 15,0 0-15,0 0 16,0 1-16,0 6 16,0-7-1,18 7 1,-18 0-1,17-20-15,-17 13 16,18 0 0,0 7-1,-1-20 1,1 13 15,0-13-31,-1 0 16,1 0-1,0 0 1,-9 0 0,17-7-1,-8 7 1,-18-13-16,9 13 16,-9-13-1,17 13 1,-17-13-16,27 0 15,-27-1 1,18 1 0,-18 0-1,0 0 1,17 13-16,-17-14 16,0 1-1,0 0 1,0 0-16,0-7 15,0 7 1,0-7 0,0 0-1,0 7 1,0-14 0,0 14-16,0 6 15,-17-13 1,17 7-1,-18 0 1,18 0 0,-18 13-1,18-7-15,-17 7 16,17-13 0,-9 13-16,-44 0 46,44 0-30,-9 0-16,-8 7 16,8 12-1,0 1 1,18-7 0,-17 7-16,17-13 15,0 6-15,-18 0 16,18 1-16</inkml:trace>
          <inkml:trace contextRef="#ctx0" brushRef="#br0" timeOffset="133007.8846">6212 3233 0,'0'19'16,"0"-5"-1,0-1 1,0-6 0,0 6-1,9-13-15,18 0 16,-27 13 0,26-13-16,-8 0 15,9 0 1,-10 0-1,10 0 1,-10 0 0,1-13-1,-18 0 1,18 13-16,-18-14 16,0 1-16,0 0 15,0 0 1,0-7-1,-9 6 1,-9 1 0,-8 0-1,-10 13 1,-34-20 31,52 20-32,18 7-15,-18-7 16,18 13-16,-17 13 16,17 1-1,0-14 1,0 0-16,0 1 16,0 6-1</inkml:trace>
          <inkml:trace contextRef="#ctx0" brushRef="#br0" timeOffset="133673.1649">6398 2994 0,'0'7'63,"0"6"-63,9-13 16,-9 33-16,0-19 0,0 5 15,18 1-15,-18 13 16,0-6-16,0-7 15,0 6-15,0-6 16,0-7-16,26 0 16,-26 1-16,0-1 15,0 7 1,0-7 0</inkml:trace>
          <inkml:trace contextRef="#ctx0" brushRef="#br0" timeOffset="134131.3073">6566 3193 0,'0'6'63,"27"14"-47,-27 13-1,0-26-15,0 6 16,0 1-16,0-1 0,0 7 31,0-7-31,17-13 63,-17-7-63</inkml:trace>
          <inkml:trace contextRef="#ctx0" brushRef="#br0" timeOffset="134320.0856">6602 3041 0,'-18'0'0,"18"-14"63</inkml:trace>
        </inkml:traceGroup>
      </inkml:traceGroup>
      <inkml:traceGroup>
        <inkml:annotationXML>
          <emma:emma xmlns:emma="http://www.w3.org/2003/04/emma" version="1.0">
            <emma:interpretation id="{323E8AEC-F64E-42B5-A11E-748877B15B54}" emma:medium="tactile" emma:mode="ink">
              <msink:context xmlns:msink="http://schemas.microsoft.com/ink/2010/main" type="line" rotatedBoundingBox="3099,14753 11244,15108 11202,16072 3057,15717"/>
            </emma:interpretation>
          </emma:emma>
        </inkml:annotationXML>
        <inkml:traceGroup>
          <inkml:annotationXML>
            <emma:emma xmlns:emma="http://www.w3.org/2003/04/emma" version="1.0">
              <emma:interpretation id="{84E5A370-DCA3-4C81-ACC7-2D82226BCE38}" emma:medium="tactile" emma:mode="ink">
                <msink:context xmlns:msink="http://schemas.microsoft.com/ink/2010/main" type="inkWord" rotatedBoundingBox="3099,14753 6031,14881 5989,15845 3057,15717"/>
              </emma:interpretation>
              <emma:one-of disjunction-type="recognition" id="oneOf2">
                <emma:interpretation id="interp2" emma:lang="" emma:confidence="1">
                  <emma:literal/>
                </emma:interpretation>
              </emma:one-of>
            </emma:emma>
          </inkml:annotationXML>
          <inkml:trace contextRef="#ctx0" brushRef="#br0" timeOffset="17948.2836">-766 3497 0,'-18'-13'16,"18"20"77,0 6-93,0 0 0,0 0 16,9 7-16,-9 0 16,0 0-16,0 13 15,18 0-15,-18 7 16,0-1-16,0 1 16,0-7-16,0-6 15,0 26 1,0-34-16,0 1 15,0-6-15,-9 12 16,9-19 15,9-7 141,17 0-156,-8 0-1,0 0-15,-1 0 16,1-20-16,0 20 0,-1 0 16,1 0-16,0 0 15,-1-13-15,1 13 16,0 0-16,8 0 16,-8 0 15,0 0 0</inkml:trace>
          <inkml:trace contextRef="#ctx0" brushRef="#br0" timeOffset="30115.7989">-235 3458 0,'0'13'16,"0"0"15,0 7-15,0 0 0,0-7-16,0 20 15,0-20 1,0-6-16,0 19 15,0-6-15,0 0 16,0 0-16,0 6 16,0-6-16,0 0 15,0 0-15,17 0 16,-17-7-16,0 0 16,0 0-16,0 1 15,0-1-15,0 0 16,0 7-1,0-7-15,0 0 16,-9-13 0,9 14-1,0-21 204,18 7-219,9 0 16,-10 0-1,1 0-15,0 0 16,-1 0-16,1-13 16,0 13-16,8 0 15,-8 0 1,0 0-1,-1 0 17,1 0 15</inkml:trace>
          <inkml:trace contextRef="#ctx0" brushRef="#br0" timeOffset="30760.038">-244 3630 0,'9'0'32,"-1"0"-32,28 0 15,-19 0 1,10 0-16,-9 0 15,-1 0-15,1 0 16,-9 0-16,9 0 16,17 0-1,-26 0 1,8 0 0</inkml:trace>
          <inkml:trace contextRef="#ctx0" brushRef="#br0" timeOffset="31332.6671">-209 3458 0,'18'0'31,"8"-20"-15,18 20-1,-26 0 1,0 0-16,-9 0 15,8 0-15,1 0 16,0 0-16,8 0 16,-26 6-1</inkml:trace>
          <inkml:trace contextRef="#ctx0" brushRef="#br0" timeOffset="46698.7849">278 3451 0,'8'0'94,"10"20"-63,-18-7-15,18-13 0,-18 20-16,17 0 15,-17-7 1,18-13-16,-18 20 15,27-7-15,-10 13 16,-17-12 0,18-14-16,-18 20 0,18-7 15,-1 7 1,-17-7-16,18-13 16,-18 20-16,18-20 15,-18 26-15,17-13 16,-17 1-1,18-14 1,-18 13-16,18 0 16,-18 0 15,18-13-31,-18 14 16,0-1-1,17-13 1,-17 6 15,18-6 16,-18 14-31,0-1 15,18-13-16,-18 13 1,0-19 93,17 6-93,-17-14-16,0 1 16,0 6-1,0-19 1,0 6 0,18 20-1,-18-20-15,0 0 16,0 7-16,18-13 15,-18 19 1,0-19 0,17 26-16,-17-14 15,0 1 1,18 0 0,-18 0-1,0 6 32,18 27 141,-18-13-173,0 6 1,17-13-16,-17 13 15,18 0 1,-18 14 0,18-27-16,-18 20 15,18-7 1,-18 0 0,17 0-1,-17 1 1,18-14-1,-18 13-15,0 0 16,18-13 15,-18 13-31,17-13 157,-17-6-142,0-8 16,0 1-15,18 0 0,-18 0-1,0-1 1,18-5 0,-18-8-1,0 7 1,0 0-1,17 20-15,-17-13 0,0-7 32,27 0-32,-27 7 15,0 0-15,0 0 16,18 0-16,-18-1 16,0-6-1,17 1 1,-17 5-1,0 8 1,0-7 0,18 13-1,-18-14 1,0 1 0,0 0-1,18 13 1,-18-13 15,0 19 94,0 7-109</inkml:trace>
          <inkml:trace contextRef="#ctx0" brushRef="#br0" timeOffset="56596.0398">1304 3418 0,'0'6'141,"0"8"-125,0-1-1,0 7 1,0-7-16,0 13 15,0 8 1,0-21 0,0-7-16,0 8 15,0-1-15,0 0 16,0 0-16,0 1 16,0-1-16,0 0 15,0 13-15,0-12 16,17 12-1,-17-6 1,0-7 0,0 1-1,0-1 17,0 0 14,18-13 1,-18 7-47</inkml:trace>
          <inkml:trace contextRef="#ctx0" brushRef="#br0" timeOffset="58473.7869">1781 3405 0,'-9'0'110,"-26"0"-79,17 0-16,-8 0 1,-63 19 31,63-19-31,26 14-16,-18-14 15,0 13 1,18 0-16,0 0 15,-8-13-15,8 14 16,0-1 0,0 0-1,0 0 1,8 1 0,10-1 15,0-13-16,-1 0 1,1 0 0,9 0-1,-1 0 1,1-7 0,-10 7-1,1 0 1,0 7-1,-1-7 1,1 13 0,0 0-1,8 0 1,-26 1 0,18-14-16,-18 13 15,0 0 1,9-13-16,-9 13 15,0 7 1,0-7 0,0 1-1,0-1 1,0 0 0,-9 0-1,-9 1 1,1-1-16,-10 7 15,-8-20 1,35 6 0,-27-6-16,1 20 15,-1-20 1,10 0 0,-1 0-1,0 0 1,0 0-1,1 0 1,-1 0 0,0 0-1,27 0 95,9 0-95</inkml:trace>
        </inkml:traceGroup>
        <inkml:traceGroup>
          <inkml:annotationXML>
            <emma:emma xmlns:emma="http://www.w3.org/2003/04/emma" version="1.0">
              <emma:interpretation id="{B7E27804-B5DC-4486-AEF9-C8B709FE8136}" emma:medium="tactile" emma:mode="ink">
                <msink:context xmlns:msink="http://schemas.microsoft.com/ink/2010/main" type="inkWord" rotatedBoundingBox="8529,15097 11239,15215 11203,16050 8492,15932"/>
              </emma:interpretation>
              <emma:one-of disjunction-type="recognition" id="oneOf3">
                <emma:interpretation id="interp3" emma:lang="" emma:confidence="1">
                  <emma:literal/>
                </emma:interpretation>
              </emma:one-of>
            </emma:emma>
          </inkml:annotationXML>
          <inkml:trace contextRef="#ctx0" brushRef="#br0" timeOffset="138563.4845">4594 3689 0,'9'0'62,"17"0"-46,-8 0 0,0 0-16,-1 0 0,1-13 15,0 13-15,-1 0 16,1 0-16,0 0 16,-1 0-1,10 0-15,-9 0 31,-18 6-15</inkml:trace>
          <inkml:trace contextRef="#ctx0" brushRef="#br0" timeOffset="137892.5643">4594 3861 0,'9'0'62,"17"0"-46,10 0-16,-28 0 15,10 0 1,9-13-16,-19 13 0,28 0 16,-18 0-16,-10 0 15,10 0 1</inkml:trace>
          <inkml:trace contextRef="#ctx0" brushRef="#br0" timeOffset="135899.0643">4116 3663 0,'0'13'110,"0"0"-95,0 0-15,27 1 16,-27 52 0,17 126 30,-17-173-46,0 1 16,0 7 0,0-7-16,0-7 0,0 0 15,0 7 1,0-7 0,27-13 218,-27-6-218,26 6-16,-8 0 0,0 0 15,0 0-15,-1 0 16,10-14-16,8 14 15,-8 0-15,-10 0 16,1 0-16,0 0 16,8 0-1,-8 0 1,0 0 0</inkml:trace>
          <inkml:trace contextRef="#ctx0" brushRef="#br0" timeOffset="137311.4709">4585 3729 0,'0'6'156,"0"8"-125,0 6-15,0 13 0,0-20-16,0 7 15,0 0-15,18 6 16,-18-6-16,0 0 15,0 0-15,0 13 16,0-14-16,0-5 16,0-1-16,0 0 15,17-13-15,-17 13 16,0 1 31,0-8-32,18-6 204,-9 0-203,26 0-1,-17 0-15,0 0 16,-10 0-16,10 0 16,0-6-16,0 6 15,-1 0-15,1 0 16,8 0 0,-8 0-1</inkml:trace>
          <inkml:trace contextRef="#ctx0" brushRef="#br0" timeOffset="140699.5799">5124 3702 0,'0'-13'0,"45"79"171,-45-52-171,26-1 16,-26 0-16,18 0 16,-18 0-16,0 7 15,18 0-15,-18-13 0,0 6 16,17 7 0,-17-14-16,18 14 0,-18-6 15,0-8-15,18-6 16,-18 33-16,17-13 15,-17-7 1,18 1 15,9-28 188,-27-6-203,0 1-1,17-1-15,-17 13 16,0-6-16,18-14 16,17-32 62,-35 46-63,0 19 142,0 8-142,18-14 1,-18 13-16,18 0 15,-1 7 1,10 6 0,-9-6-1,-1 0 1,-17 6 0,18-26-16,-18 14 15,18-14 1,-18 13-1,0-20 48,0-6-47,17 0-1,-17 0 1,0-14-1,0 21-15,18 6 0,-18-27 16,0 14-16,18 0 16,-18-1-16,18 1 15,-18 0-15,17 0 16,-17-1-16,27 1 16,-27 0-16,17-7 15,-17 0-15,18 0 16,-18 14-16,18-21 15,-18 14 1,0 0 15,0 0-15</inkml:trace>
          <inkml:trace contextRef="#ctx0" brushRef="#br0" timeOffset="141878.734">6044 3643 0,'0'6'79,"0"27"-64,0-19 1,0-1-16,0 7 15,0 0-15,0 112 63,18-119-63,-18 0 16,0 7-1,0-6 1,0-1-16,0 7 31</inkml:trace>
          <inkml:trace contextRef="#ctx0" brushRef="#br0" timeOffset="143309.6899">6478 3643 0,'-9'0'15,"0"0"1,9-13-1,-18 13-15,-17 0 16,8 0 0,-8 0-1,35 6 1,-26-6-16,8 0 16,18 20-16,-35-20 15,35 20-15,-18 0 16,0 46 31,18-53-32,9-13 1,-9 13 0,18-13-1,-1 0 1,1 0-1,9 0 1,-10 0 0,1 0-1,8 0 1,-26 14-16,27-14 0,0 0 16,8 13-1,-9-13 1,-26 13-1,18-13-15,0 13 16,0 1 15,-18 12-15,0-19 0,0 19-1,0-6 1,0 0-1,-9-20 1,9 20-16,-18-7 16,-9 7-1,-8-20 1,9 0 0,-1 0-1,0 0 1,-61 0 31,53-14-32,17 14 1,18-13 0</inkml:trace>
        </inkml:traceGroup>
      </inkml:traceGroup>
    </inkml:traceGroup>
  </inkml:traceGroup>
</inkml:ink>
</file>

<file path=ppt/ink/ink5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50:09.411"/>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FD0609D5-5198-42EE-B326-5F152B9C4C1B}" emma:medium="tactile" emma:mode="ink">
          <msink:context xmlns:msink="http://schemas.microsoft.com/ink/2010/main" type="writingRegion" rotatedBoundingBox="11271,10763 8985,14061 6193,12126 8478,8828"/>
        </emma:interpretation>
      </emma:emma>
    </inkml:annotationXML>
    <inkml:traceGroup>
      <inkml:annotationXML>
        <emma:emma xmlns:emma="http://www.w3.org/2003/04/emma" version="1.0">
          <emma:interpretation id="{237E7D41-3286-4589-B478-642BD67AFEFC}" emma:medium="tactile" emma:mode="ink">
            <msink:context xmlns:msink="http://schemas.microsoft.com/ink/2010/main" type="paragraph" rotatedBoundingBox="10984,11176 8985,14061 7964,13354 9963,10469" alignmentLevel="1"/>
          </emma:interpretation>
        </emma:emma>
      </inkml:annotationXML>
      <inkml:traceGroup>
        <inkml:annotationXML>
          <emma:emma xmlns:emma="http://www.w3.org/2003/04/emma" version="1.0">
            <emma:interpretation id="{EDF97D92-ED3F-4D8A-8CCA-E9DA808F3FD8}" emma:medium="tactile" emma:mode="ink">
              <msink:context xmlns:msink="http://schemas.microsoft.com/ink/2010/main" type="line" rotatedBoundingBox="10984,11176 8985,14061 7964,13354 9963,10469"/>
            </emma:interpretation>
          </emma:emma>
        </inkml:annotationXML>
        <inkml:traceGroup>
          <inkml:annotationXML>
            <emma:emma xmlns:emma="http://www.w3.org/2003/04/emma" version="1.0">
              <emma:interpretation id="{208B7F9D-C9D1-4460-BB0A-EE4C005FC92E}" emma:medium="tactile" emma:mode="ink">
                <msink:context xmlns:msink="http://schemas.microsoft.com/ink/2010/main" type="inkWord" rotatedBoundingBox="10984,11176 10310,12149 9305,11453 9979,10480"/>
              </emma:interpretation>
              <emma:one-of disjunction-type="recognition" id="oneOf0">
                <emma:interpretation id="interp0" emma:lang="" emma:confidence="1">
                  <emma:literal/>
                </emma:interpretation>
              </emma:one-of>
            </emma:emma>
          </inkml:annotationXML>
          <inkml:trace contextRef="#ctx0" brushRef="#br0">1354-843 0,'9'0'16,"18"0"-1,-10 0 1,19-14-16,-19 14 16,1 0-16,9 0 15,-1-13-15,1 13 16,8 0-16,-8 0 16,-10 0-16,1 0 15,0 0-15,-9 0 16,8 0 15</inkml:trace>
          <inkml:trace contextRef="#ctx0" brushRef="#br0" timeOffset="762.5801">1885-698 0,'0'13'63,"0"14"-48,0-14 1,0-6-16,0 6 16,0 13-16,0-6 15,0 0-15,0 6 0,0 1 16,0-7 0,0-1-16,0 1 0,0 0 15,0-7-15,0 1 16,9 12 15</inkml:trace>
          <inkml:trace contextRef="#ctx0" brushRef="#br0" timeOffset="-1172.0076">1354-665 0,'0'-13'31,"18"13"-31,-18-13 16,27 13-16,-1-14 16,-8 14-1,-1 0-15,1 0 16,0 0-1,0 0-15,-1 0 0,1 0 16,0-13-16,-1 13 16,1 0-16,0 0 15,-1 0 1,1 0 0</inkml:trace>
          <inkml:trace contextRef="#ctx0" brushRef="#br0" timeOffset="-1769.092">1354-691 0,'0'6'63,"0"8"-63,18-1 15,-18 0-15,0 13 16,0 1-16,18 6 0,-18-7 15,0 7-15,0-6 16,0 6-16,0-7 16,0 7-16,0-13 15,0-7-15,0 7 16,0-6-16,26 5 16,-26-5 15,0-21 16</inkml:trace>
          <inkml:trace contextRef="#ctx0" brushRef="#br0" timeOffset="-669.4837">1399-480 0,'8'0'31,"19"0"-15,-9 0-16,-1-6 16,1 6-16,0 0 15,-1-20-15,19 20 16,-27 0-16,26 0 16,-8 0-1,-10 0 1</inkml:trace>
          <inkml:trace contextRef="#ctx0" brushRef="#br0" timeOffset="-2446.429">664-493 0,'18'0'62,"0"0"-62,8 0 16,1 0-16,-1 0 15,10 0-15,-10 0 16,10 0-16,8 0 16,-9 0-16,10 0 15,-10 0-15,-9 0 16,10 0-16,-10 0 15,-8 0-15,0 0 0,8 0 32,-8 0 15</inkml:trace>
          <inkml:trace contextRef="#ctx0" brushRef="#br0" timeOffset="1534.5711">1292-109 0,'36'-7'16,"-18"7"-1,8 0 1,1 0 0,17 0-1,-27 0 1,10-20-16,0 20 16,-1 0-16,9 0 0,-8-13 15,0 13-15,-10 0 16,1 0-16,0 0 15,-18-13-15,17 13 16</inkml:trace>
        </inkml:traceGroup>
        <inkml:traceGroup>
          <inkml:annotationXML>
            <emma:emma xmlns:emma="http://www.w3.org/2003/04/emma" version="1.0">
              <emma:interpretation id="{9909445D-2E14-43A4-9696-55FBD8377E8A}" emma:medium="tactile" emma:mode="ink">
                <msink:context xmlns:msink="http://schemas.microsoft.com/ink/2010/main" type="inkWord" rotatedBoundingBox="9815,12796 8953,14039 7964,13354 8826,12111"/>
              </emma:interpretation>
              <emma:one-of disjunction-type="recognition" id="oneOf1">
                <emma:interpretation id="interp1" emma:lang="" emma:confidence="1">
                  <emma:literal/>
                </emma:interpretation>
              </emma:one-of>
            </emma:emma>
          </inkml:annotationXML>
          <inkml:trace contextRef="#ctx0" brushRef="#br0" timeOffset="5601.2376">-70 677 0,'0'7'32,"0"19"-17,0-19-15,0 6 16,0 0-16,0 14 15,0-7-15,0 6 16,0-6-16,0 6 16,0-6-16,0 0 15,0 0-15,0-7 16,0 0-16,0 7 16,0-7 15</inkml:trace>
          <inkml:trace contextRef="#ctx0" brushRef="#br0" timeOffset="6387.8366">10 1134 0,'0'-14'31,"0"1"0,18 13-15,-1 0 0,10 0-1,-10 0-15,1 0 16,9-13-16,-1 13 15,10 0-15,-10 0 16,1 0-16,-1-13 16,10 13-16,-10 0 15,1 0-15,-1 0 16,-8 0-16,0 0 16,-1 0-16,10 0 15,-9 0 1,-1 0-1</inkml:trace>
          <inkml:trace contextRef="#ctx0" brushRef="#br0" timeOffset="4208.0776">98 631 0,'0'-13'63,"9"13"-47,9 0-16,-9 0 15,8 0-15,19 0 16,-19-13-16,10 13 15,0 0-15,-1 0 16,9 0-16,-8 0 16,-9 0-16,-1 0 15,-17 6-15,27-6 16,-27 13 31,0 1-32</inkml:trace>
          <inkml:trace contextRef="#ctx0" brushRef="#br0" timeOffset="3601.1411">107 611 0,'0'13'62,"0"1"-46,0-1-16,0 7 16,0 0-16,0 6 15,0-6-15,9 13 16,-9-7-16,0 7 15,0-6-15,0 6 0,0-13 16,0 0 0,0-7-16,0 0 0,0 0 15,0 0 1,0-19 46,0-7-46,0-7 0</inkml:trace>
          <inkml:trace contextRef="#ctx0" brushRef="#br0" timeOffset="4734.3689">125 783 0,'-18'0'0,"27"0"63,18 0-48,-10 0-15,1 0 16,0 0-16,-1 0 16,1 0-16,0 0 15,-1 0-15,1 0 16,0 0-1,-1 0-15,-8 0 0,27 0 16,-19 0 0</inkml:trace>
          <inkml:trace contextRef="#ctx0" brushRef="#br0" timeOffset="7625.0487">567 664 0,'0'7'47,"0"6"-47,0 7 15,0-7 1,0 0-16,0 0 15,0 7-15,0 0 16,0 7-16,0-8 16,0 1-16,0 0 15,0 0-15,0-7 16,0 0-16,0 14 16,0-21-1,9-6 32</inkml:trace>
          <inkml:trace contextRef="#ctx0" brushRef="#br0" timeOffset="2780.3498">196 3 0,'0'-13'15,"0"26"79,8 0-78,-8 0-16,0 7 15,0 7-15,0-8 16,0 8-16,0 6 15,0-7-15,0 8 16,0-8-16,0 7 16,0-7-16,0-6 15,0 7-15,0-14 16,0-6-16,0 19 16,0-13-1</inkml:trace>
        </inkml:traceGroup>
      </inkml:traceGroup>
    </inkml:traceGroup>
    <inkml:traceGroup>
      <inkml:annotationXML>
        <emma:emma xmlns:emma="http://www.w3.org/2003/04/emma" version="1.0">
          <emma:interpretation id="{27ACAA15-4010-4239-9FD3-571C2869354A}" emma:medium="tactile" emma:mode="ink">
            <msink:context xmlns:msink="http://schemas.microsoft.com/ink/2010/main" type="paragraph" rotatedBoundingBox="8939,8998 9312,11780 8444,11897 8071,9115" alignmentLevel="1"/>
          </emma:interpretation>
        </emma:emma>
      </inkml:annotationXML>
      <inkml:traceGroup>
        <inkml:annotationXML>
          <emma:emma xmlns:emma="http://www.w3.org/2003/04/emma" version="1.0">
            <emma:interpretation id="{589E4E5D-A5B0-49C0-98AE-49254900A05A}" emma:medium="tactile" emma:mode="ink">
              <msink:context xmlns:msink="http://schemas.microsoft.com/ink/2010/main" type="line" rotatedBoundingBox="8939,8998 9312,11780 8444,11897 8071,9115"/>
            </emma:interpretation>
          </emma:emma>
        </inkml:annotationXML>
        <inkml:traceGroup>
          <inkml:annotationXML>
            <emma:emma xmlns:emma="http://www.w3.org/2003/04/emma" version="1.0">
              <emma:interpretation id="{B23E75A4-05F9-45E0-8B47-9A80E77D45F4}" emma:medium="tactile" emma:mode="ink">
                <msink:context xmlns:msink="http://schemas.microsoft.com/ink/2010/main" type="inkWord" rotatedBoundingBox="8939,8998 9050,9828 8182,9944 8071,9115"/>
              </emma:interpretation>
              <emma:one-of disjunction-type="recognition" id="oneOf2">
                <emma:interpretation id="interp2" emma:lang="" emma:confidence="1">
                  <emma:literal/>
                </emma:interpretation>
              </emma:one-of>
            </emma:emma>
          </inkml:annotationXML>
          <inkml:trace contextRef="#ctx0" brushRef="#br0" timeOffset="-6359.8336">-185-1881 0,'0'-14'31,"9"1"-15,18 13-1,17-13 1,-26 13 0,-10 0-16,10 0 15,9-13-15,-1 13 16,-8 0-16,8 0 16,-8-14-16,0 14 15,-1 0-15,1 0 16,0 0-16,0 0 31,-18 7 16</inkml:trace>
          <inkml:trace contextRef="#ctx0" brushRef="#br0" timeOffset="-4337.4015">-255-2053 0,'0'13'16,"8"-13"62,19 0-62,-9 0-16,-1 0 15,10 0-15,-1-13 16,1 13-16,-1 0 16,1 0-16,8-14 15,-8 14-15,-1 0 16,1 0-16,-9 0 15,8-13-15,-8 13 16,0 0-16,-1 0 16</inkml:trace>
          <inkml:trace contextRef="#ctx0" brushRef="#br0" timeOffset="-5025.5196">-441-1875 0,'0'13'47,"0"1"-47,0-1 15,0 0-15,0 0 16,17 0-16,-17 7 15,0 7-15,0-1 16,18 7-16,-18-6 0,0 6 16,0-13-1,0-1-15,18 8 0,-18-7 16,0-7-16,0 0 16,0 0-1,0-19 48</inkml:trace>
          <inkml:trace contextRef="#ctx0" brushRef="#br0" timeOffset="-7015.5651">-194-1888 0,'0'13'94,"0"0"-94,0 7 15,0 7-15,9-8 16,-9 15-16,0 5 0,18-12 15,-18 6-15,0-7 16,0 1-16,27-8 16,-27 1-16,0-7 15,0 1-15,0-1 16,17 7 0,-17-7-1,0-20 48,-9 7-63,9-13 0</inkml:trace>
          <inkml:trace contextRef="#ctx0" brushRef="#br0" timeOffset="-3600.9172">319-1961 0,'9'20'47,"-9"13"-47,0-13 16,0 0-16,0 0 15,0 13-15,0-7 16,0 14-16,0 6 16,0-20-16,0-6 15,18 7-15,-18-7 16,0-1-16,0-5 15,0-1-15,0 7 16,0-27 47</inkml:trace>
          <inkml:trace contextRef="#ctx0" brushRef="#br0" timeOffset="-5851.7402">-176-1710 0,'18'0'16,"8"-6"-1,-8 6 1,0 0-16,-1-13 16,1 13-16,0-14 15,17 14-15,-8 0 16,-10-19-16,1 19 15,0 0-15,-1 0 16,10 0-16,-9 0 31,-1 0-15</inkml:trace>
        </inkml:traceGroup>
        <inkml:traceGroup>
          <inkml:annotationXML>
            <emma:emma xmlns:emma="http://www.w3.org/2003/04/emma" version="1.0">
              <emma:interpretation id="{C5205A80-8CA8-4C01-8339-01B48BA63AA9}" emma:medium="tactile" emma:mode="ink">
                <msink:context xmlns:msink="http://schemas.microsoft.com/ink/2010/main" type="inkWord" rotatedBoundingBox="8934,10211 9147,11802 8586,11878 8373,10286">
                  <msink:destinationLink direction="with" ref="{53CFE896-0182-4D10-B1A7-D0B53DB64588}"/>
                  <msink:destinationLink direction="with" ref="{3FB436CE-518F-46A0-845D-2B4BB387A930}"/>
                </msink:context>
              </emma:interpretation>
              <emma:one-of disjunction-type="recognition" id="oneOf3">
                <emma:interpretation id="interp3" emma:lang="" emma:confidence="1">
                  <emma:literal/>
                </emma:interpretation>
              </emma:one-of>
            </emma:emma>
          </inkml:annotationXML>
          <inkml:trace contextRef="#ctx0" brushRef="#br0" timeOffset="-9279.5326">-34-691 0,'0'-7'62,"0"-6"-30,9 13-32,-9-13 15,17 13 1,1-14 0,0 14-1,8-19 1,-8 19-16,-1 0 0,1 0 15,0 0-15,0 0 16,-1 0-16,10 0 16,-1 0-1,10 0 1,-36 6 0,26-6-16,1 13 15,-1 7 1,1-7-1,-9 1 1,-18-1 0,0 7-1,0 0 1,0 26 15,0-33-15,-9-13-16,9 13 15,-18-13-15,18 20 16,-27-20-16,27 20 16,-26-20-16,-1 20 15,10-20-15,-1 13 16,0-13-16,1 20 16,-1-20-16,0 0 15,1 13-15,-1-13 16,0 0-16,0 0 15,1 0 1,8 0 0,-9 0-1,1 0 1,25 0 125,10-7-126,0 7 1,-1 0-1,1-19 1,9 19 0,-10 0-1,1 0-15,0 0 16,-1 0-16,1 0 16,9 0-1,-10 0-15,1 0 0,0 0 16,-1 0-1,1 0-15,9 13 16,-10-13 0,-17 13-16,18-13 15,0 13 1,-18 1 0,17-14-16,-17 13 15,0 0 1,18-13-16,-18 20 15,0-7-15,0 7 16,0 0 0,0 0-1,-9 6 1,9-6 0,-26-20-16,26 13 15,-18-13-15,18 13 16,-26-13-16,-1 14 15,18-14-15,-17 13 16,17-13-16,-9 0 16,-8 13-16,17-13 15,-9 0-15,0 0 16,1 13-16,-1-13 16,0 0-16,-26 0 15,26 0 1,-8 0-16,-1 0 15,10 0 1,-1-6 0,0 6-1,1 0 17,17-14-17</inkml:trace>
          <inkml:trace contextRef="#ctx0" brushRef="#br0" timeOffset="-11310.7588">-43-678 0,'0'7'125,"0"12"-109,0-5-16,0-1 15,0 0-15,0 0 16,0 0-16,9 7 15,-9 7-15,0-7 16,0 6-16,0 7 16,0-13-16,0 0 0,0 0 15,0-7-15,0 0 16,0 0-16,0 0 16,0 1-16,0-1 15,0 7 1,0 0-1,0-7 1</inkml:trace>
          <inkml:trace contextRef="#ctx0" brushRef="#br0" timeOffset="-7927.8313">45-1267 0,'0'7'46,"0"13"-30,18 13 0,-18-20-16,0 7 15,0 0-15,0 0 16,0 6-16,18-13 16,-18 1-16,0-1 15,0 7-15,0-7 16,0 0-16,0 0 15,0 1-15,0-8 16,0 21 0,0-14-1,0-20 48,0-6-48</inkml:trace>
        </inkml:traceGroup>
      </inkml:traceGroup>
    </inkml:traceGroup>
  </inkml:traceGroup>
</inkml:ink>
</file>

<file path=ppt/ink/ink5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50:47.733"/>
    </inkml:context>
    <inkml:brush xml:id="br0">
      <inkml:brushProperty name="width" value="0.05292" units="cm"/>
      <inkml:brushProperty name="height" value="0.05292" units="cm"/>
      <inkml:brushProperty name="color" value="#3165BB"/>
      <inkml:brushProperty name="fitToCurve" value="1"/>
    </inkml:brush>
  </inkml:definitions>
  <inkml:traceGroup>
    <inkml:annotationXML>
      <emma:emma xmlns:emma="http://www.w3.org/2003/04/emma" version="1.0">
        <emma:interpretation id="{53CFE896-0182-4D10-B1A7-D0B53DB64588}" emma:medium="tactile" emma:mode="ink">
          <msink:context xmlns:msink="http://schemas.microsoft.com/ink/2010/main" type="inkDrawing" rotatedBoundingBox="5218,10834 7895,10889 7883,11480 5206,11424" semanticType="callout" shapeName="Other">
            <msink:sourceLink direction="with" ref="{C5205A80-8CA8-4C01-8339-01B48BA63AA9}"/>
          </msink:context>
        </emma:interpretation>
      </emma:emma>
    </inkml:annotationXML>
    <inkml:trace contextRef="#ctx0" brushRef="#br0">0 384 0,'0'-6'62,"0"-8"-31,9 14-15,-9-6-16,18-15 31,-1 8-15,1 0 0,0 13 15,-18-14-31,17 14 0,-17-13 15,18 13-15,-18-14 16,18 14-16,-18-13 16,17 13-16,-17-7 15,27 7-15,-27-13 16,26 13-16,-26-13 16,27 13-16,-9-14 15,-1 14-15,1-20 16,0 20-16,-1-13 15,1 13-15,9-20 0,-10 20 16,1-14 0,0 14-16,-1-13 0,1 13 15,0-14-15,-1 14 16,1 0-16,0-20 16,0 20-16,-1 0 15,1-13-15,0 13 16,-1 0-16,1-14 15,0 14-15,-1 0 16,1-13-16,0 13 16,-1 0-16,1-13 15,0 13-15,0 0 16,-10 0-16,19-14 16,-1 14-1,1 0-15,-1-20 16,10 20-1,-10 0 1,-8 0 0,0 0-16,-18-7 15,26 7-15,-8 0 16,0 0-16,-1 0 16,-8 0-16,9 0 15,0 0-15,-1 0 16,1 0-16,0 0 15,-1 0-15,1 0 16,0 0-16,-1 0 16,1 0-16,0 0 0,-1 0 15,-8 0-15,9 0 16,0 0-16,-1 0 16,1 0-16,0 0 15,-1 0-15,10 7 16,8-7-1,-8 0 1,-27 14 0,26-14-16,-8 0 15,-18 13-15,27-13 16,-1 0 0,-26 13-16,18-13 15,0 0 1,-18 7-16,17-7 0,1 0 15,-18 13 1,18-13-16,-1 21 16,10-21-1,-10 13 1,1-13-16,18 13 16,-10-13-1,-26 14 1,27-14-16,-1 13 15,-8-13 1,-18 14 0,35-14-16,-8 13 15,-1-13 1,-26 13-16,27-13 16,8 14-1,-8-14 1,-27 13-16,26-13 15,-8 14 1,0-14 0,-18 13-16,17-13 15,-17 13-15,18-13 16,-18 14-16,18-14 0,-1 13 31,1-13-31,-18 14 16,18-14-16,-1 13 15,1-13 1,-18 13 0,18-13-16,-1 14 15,1-14 1,-18 13 0,18-13-16,-18 14 15,18-14 1,-1 13 15,10 7-15,-10-20-1,-17 13 1,0-19 171</inkml:trace>
  </inkml:traceGroup>
</inkml:ink>
</file>

<file path=ppt/ink/ink5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50:48.806"/>
    </inkml:context>
    <inkml:brush xml:id="br0">
      <inkml:brushProperty name="width" value="0.05292" units="cm"/>
      <inkml:brushProperty name="height" value="0.05292" units="cm"/>
      <inkml:brushProperty name="color" value="#3165BB"/>
      <inkml:brushProperty name="fitToCurve" value="1"/>
    </inkml:brush>
  </inkml:definitions>
  <inkml:traceGroup>
    <inkml:annotationXML>
      <emma:emma xmlns:emma="http://www.w3.org/2003/04/emma" version="1.0">
        <emma:interpretation id="{3FB436CE-518F-46A0-845D-2B4BB387A930}" emma:medium="tactile" emma:mode="ink">
          <msink:context xmlns:msink="http://schemas.microsoft.com/ink/2010/main" type="inkDrawing" rotatedBoundingBox="7757,11582 7851,11208 8137,11280 8042,11654" semanticType="callout" shapeName="Other">
            <msink:sourceLink direction="with" ref="{C5205A80-8CA8-4C01-8339-01B48BA63AA9}"/>
          </msink:context>
        </emma:interpretation>
      </emma:emma>
    </inkml:annotationXML>
    <inkml:trace contextRef="#ctx0" brushRef="#br0">95 0 0,'9'7'94,"-9"12"-94,17-5 15,-17-1 1,27 0-16,8 20 16,1 0-1,-9-7 1,-27-12-16,17-14 16,-17 13-16,18-13 15,-18 13 1,18-13-16,-27 0 125,-9 0-110,0 0 1,-8 0 0,8 0-1,0 0-15,1 0 16,-1 13-16,0-13 16,0 0-16,1 14 15,-10-14 1,9 13-1,1-13 1,-1 13 0,0-13 15,27 0 78,9 0-77</inkml:trace>
  </inkml:traceGroup>
</inkml:ink>
</file>

<file path=ppt/ink/ink5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53:42.127"/>
    </inkml:context>
    <inkml:brush xml:id="br0">
      <inkml:brushProperty name="width" value="0.05292" units="cm"/>
      <inkml:brushProperty name="height" value="0.05292" units="cm"/>
      <inkml:brushProperty name="fitToCurve" value="1"/>
    </inkml:brush>
  </inkml:definitions>
  <inkml:traceGroup>
    <inkml:annotationXML>
      <emma:emma xmlns:emma="http://www.w3.org/2003/04/emma" version="1.0">
        <emma:interpretation id="{F8CCD8F2-0495-4281-AB23-3058ACC75D97}" emma:medium="tactile" emma:mode="ink">
          <msink:context xmlns:msink="http://schemas.microsoft.com/ink/2010/main" type="writingRegion" rotatedBoundingBox="6218,15377 6420,17550 5682,17618 5480,15446"/>
        </emma:interpretation>
      </emma:emma>
    </inkml:annotationXML>
    <inkml:traceGroup>
      <inkml:annotationXML>
        <emma:emma xmlns:emma="http://www.w3.org/2003/04/emma" version="1.0">
          <emma:interpretation id="{3E6C432B-2558-4A56-A2A2-FB557B6FC741}" emma:medium="tactile" emma:mode="ink">
            <msink:context xmlns:msink="http://schemas.microsoft.com/ink/2010/main" type="paragraph" rotatedBoundingBox="6218,15377 6420,17550 5682,17618 5480,15446" alignmentLevel="1"/>
          </emma:interpretation>
        </emma:emma>
      </inkml:annotationXML>
      <inkml:traceGroup>
        <inkml:annotationXML>
          <emma:emma xmlns:emma="http://www.w3.org/2003/04/emma" version="1.0">
            <emma:interpretation id="{38E0A3F1-C744-4FE4-9E20-80607D71632C}" emma:medium="tactile" emma:mode="ink">
              <msink:context xmlns:msink="http://schemas.microsoft.com/ink/2010/main" type="line" rotatedBoundingBox="6218,15377 6420,17550 5682,17618 5480,15446"/>
            </emma:interpretation>
          </emma:emma>
        </inkml:annotationXML>
        <inkml:traceGroup>
          <inkml:annotationXML>
            <emma:emma xmlns:emma="http://www.w3.org/2003/04/emma" version="1.0">
              <emma:interpretation id="{57DF62AF-4CCC-4739-A199-A968CA90221D}" emma:medium="tactile" emma:mode="ink">
                <msink:context xmlns:msink="http://schemas.microsoft.com/ink/2010/main" type="inkWord" rotatedBoundingBox="6218,15377 6420,17550 5682,17618 5480,15446"/>
              </emma:interpretation>
              <emma:one-of disjunction-type="recognition" id="oneOf0">
                <emma:interpretation id="interp0" emma:lang="" emma:confidence="1">
                  <emma:literal/>
                </emma:interpretation>
              </emma:one-of>
            </emma:emma>
          </inkml:annotationXML>
          <inkml:trace contextRef="#ctx0" brushRef="#br0">4227-628 0,'-20'0'125,"20"20"-94,0 29-15,0-20-1,0 1-15,0-1 16,0 10-16,0-9 16,0-1-16,0-9 15,0 0-15,0-1 16,0 1-16,10 9 16,-10 1-1,0-11 1,0 1-1</inkml:trace>
          <inkml:trace contextRef="#ctx0" brushRef="#br0" timeOffset="1835.134">4393-29 0,'0'-20'63,"0"30"-1,0 19-46,0-9 0,0-1-16,0 1 15,0 9-15,0 11 16,0-21-16,0-9 15,0 10-15,0 19 16,0-10-16,0 1 16,0-11-16,0 1 15,0 0-15,0-1 16,0 11 0,0-11-16,0 1 15,0-1 16,0-28 63</inkml:trace>
          <inkml:trace contextRef="#ctx0" brushRef="#br0" timeOffset="928.4998">4109 20 0,'0'-20'16,"0"30"46,0 29-46,0-29 0,0 9-16,0 1 15,10 0-15,-10 19 16,0-10-16,0 1 15,0-1-15,0 1 16,0 9-16,0-10 16,0-9-16,0-1 0,0 1 15,0 0-15,0-11 16,19-9-16,-19 20 16,0 0-1,0-30 63,0-10-46</inkml:trace>
          <inkml:trace contextRef="#ctx0" brushRef="#br0" timeOffset="2412.3182">4138 226 0,'40'0'62,"-21"0"-46,1 0-16,-10 0 16,29 0-16,-10 0 15,-9-20-15,0 20 16,-1 0-16,1 0 15,-1 0-15,1 0 16,0 0 15</inkml:trace>
          <inkml:trace contextRef="#ctx0" brushRef="#br0" timeOffset="-2719.6513">3883-1697 0,'89'0'187,"-70"0"-171,1 0-16,0 0 15,-1 0-15,1 0 16,-1 0-16,-9 0 16,29 0-1,-19 0-15,0 0 16,-1 0-16,-19-9 16,30 9-16,-1 0 15,-9 0 1,-1 0-1,1 0 1,-20 9 125</inkml:trace>
          <inkml:trace contextRef="#ctx0" brushRef="#br0" timeOffset="-4050.4178">4089-1520 0,'-9'0'140,"-11"0"-93,0 10-16,1 19 1,19-19-17,-20-10 1,20 20-1,-20-20-15,20 19 16,0 1 0,-19-20-16,19 19 15,0 1 1,-20 0 0,20-1-1,0 1 1,-19-20-16,19 19 15,0 1 1,0 0 0,-20-1-1,20 1 1,0 0 0,0-1-1,0 1 1,0-1-16,0 11 15,0-11 1,0 1 0,0 0-1,0-11 1,0 11 0,0 0-1,0-1 1,10-19-1,-10 20-15,0 0 16,19-1 0,-19 1-1,20-20 1,-20 19 0,20 1 15,-1 0 0,1-1-15,0-19-1,-1 30 1,1-30 0,-1 0-1,1 0 1,0 0-1,-1 0 1,1 0 0,-1 0-1,1 0 1,-10 0 0,-10-10-1,19 10-15,1 0 16,-20-20-1,20 20-15,-20-19 16,19 19 0,-19-20-16,20 20 15,-20-20 1,20 20-16,-20-19 16,19-1-1,-19 1 1,20 19-16,-20-20 15,0 0 1,19 20 0,-19-19-16,0-1 15,0 0 1,20 20 0,-20-19-16,0 9 15,0-10 16,20 20-31,-20-19 16,0-1 0,0 1-1,0-1 17,0 0-17,0 1 16,0-1-15,0 0 0,0 1 15,0-1-15,0 10 15,0-9-16,0-1 17,-10 1-1,10-1 16,-20 20-32,20-20 1,-19 1 15,19-1 16,-20 20-31,20-19-1,-20 19 1,20-20 31,-19 20-47,-1 0 47,20-20-16,-20 20-31,1 0 47,-1-19-16,1 19 16,19-20-16,-20 20-15,0 0 31,1 0-32,-1 0 1,1 0 0,9 0-1,-29 0 1,9 0 0,1 0-1</inkml:trace>
          <inkml:trace contextRef="#ctx0" brushRef="#br0" timeOffset="-1463.7763">3736-1334 0,'0'-19'16,"0"38"124,0 20-124,0-29-1,0 10-15,0-1 16,0 11-16,0 9 16,0-9-16,0-1 15,0-9-15,0-1 16,0 1-16,0-1 16,0 1-16,0 9 15,0-9 1,0 0-1,0-1 1,0 1 62,-10-40 0</inkml:trace>
        </inkml:traceGroup>
      </inkml:traceGroup>
    </inkml:traceGroup>
  </inkml:traceGroup>
</inkml:ink>
</file>

<file path=ppt/ink/ink5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53:45.738"/>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Property name="color" value="#3165BB"/>
      <inkml:brushProperty name="fitToCurve" value="1"/>
    </inkml:brush>
  </inkml:definitions>
  <inkml:traceGroup>
    <inkml:annotationXML>
      <emma:emma xmlns:emma="http://www.w3.org/2003/04/emma" version="1.0">
        <emma:interpretation id="{3F8DABF9-AC0D-4191-BF44-E2A40E4B39E2}" emma:medium="tactile" emma:mode="ink">
          <msink:context xmlns:msink="http://schemas.microsoft.com/ink/2010/main" type="writingRegion" rotatedBoundingBox="6390,15513 8056,15496 8072,17059 6405,17075"/>
        </emma:interpretation>
      </emma:emma>
    </inkml:annotationXML>
    <inkml:traceGroup>
      <inkml:annotationXML>
        <emma:emma xmlns:emma="http://www.w3.org/2003/04/emma" version="1.0">
          <emma:interpretation id="{826EDD14-2D4B-4837-A849-B92069CB366A}" emma:medium="tactile" emma:mode="ink">
            <msink:context xmlns:msink="http://schemas.microsoft.com/ink/2010/main" type="paragraph" rotatedBoundingBox="6371,15582 7351,15502 7399,16088 6419,16168" alignmentLevel="1"/>
          </emma:interpretation>
        </emma:emma>
      </inkml:annotationXML>
      <inkml:traceGroup>
        <inkml:annotationXML>
          <emma:emma xmlns:emma="http://www.w3.org/2003/04/emma" version="1.0">
            <emma:interpretation id="{41050BB4-8C03-48A7-A8C7-AEF1BD340881}" emma:medium="tactile" emma:mode="ink">
              <msink:context xmlns:msink="http://schemas.microsoft.com/ink/2010/main" type="inkBullet" rotatedBoundingBox="6394,15857 6939,15812 6942,15856 6397,15901"/>
            </emma:interpretation>
            <emma:one-of disjunction-type="recognition" id="oneOf0">
              <emma:interpretation id="interp0" emma:lang="" emma:confidence="0">
                <emma:literal>-</emma:literal>
              </emma:interpretation>
            </emma:one-of>
          </emma:emma>
        </inkml:annotationXML>
        <inkml:trace contextRef="#ctx0" brushRef="#br0">4589-1265 0,'-19'0'31,"29"0"16,19 0-31,-9 0-16,-1 0 15,-9 0-15,10 0 16,19 0-16,-19 0 0,9 0 16,0 0-1,1 0-15,-1 0 16,11 0-16,-11 0 0,0 0 16,-9 0-16,0 0 15,-1 0-15,1 0 16,-1 0-16,11 0 15,-11 0 1,1 0 15</inkml:trace>
      </inkml:traceGroup>
      <inkml:traceGroup>
        <inkml:annotationXML>
          <emma:emma xmlns:emma="http://www.w3.org/2003/04/emma" version="1.0">
            <emma:interpretation id="{78751D3E-2A09-48B7-A8C2-E7EC8C90A686}" emma:medium="tactile" emma:mode="ink">
              <msink:context xmlns:msink="http://schemas.microsoft.com/ink/2010/main" type="line" rotatedBoundingBox="7062,15526 7351,15502 7399,16088 7110,16111"/>
            </emma:interpretation>
          </emma:emma>
        </inkml:annotationXML>
        <inkml:traceGroup>
          <inkml:annotationXML>
            <emma:emma xmlns:emma="http://www.w3.org/2003/04/emma" version="1.0">
              <emma:interpretation id="{F00FBA63-B3F7-492E-9E73-5155A5211FD5}" emma:medium="tactile" emma:mode="ink">
                <msink:context xmlns:msink="http://schemas.microsoft.com/ink/2010/main" type="inkWord" rotatedBoundingBox="7062,15526 7351,15502 7399,16088 7110,16111"/>
              </emma:interpretation>
            </emma:emma>
          </inkml:annotationXML>
          <inkml:trace contextRef="#ctx0" brushRef="#br0" timeOffset="1554.7348">5511-1618 0,'0'10'63,"0"39"-48,0-30 1,0 11-16,0 9 16,0-10-16,0-9 15,0 9-15,0 1 16,0-1-16,0 10 15,0-9-15,0-1 16,0-9-16,0 0 16,0-1-16,0 1 15,0-1-15,-9-19 16,9 30-16,0-11 16,0 1 15,0-30 47</inkml:trace>
          <inkml:trace contextRef="#ctx0" brushRef="#br0" timeOffset="2116.2613">5345-1314 0,'9'0'31,"40"0"-16,-29 0 1,0-20-16,-1 20 0,1 0 16,0 0-16,-1 0 15,-9 0-15,10 0 16</inkml:trace>
          <inkml:trace contextRef="#ctx0" brushRef="#br0" timeOffset="839.0076">5276-1599 0,'0'10'47,"0"20"-31,0-11-16,0 1 15,0 9-15,0 11 16,0-11-16,0 0 15,0 1-15,0-1 16,10 10-16,-10-9 16,0-1-16,0 1 15,0-11-15,0 1 16,0 0-16,0-1 0,0 1 16,0-1-16,0 11 15,0-1 1,0-9-1,0-30 64</inkml:trace>
        </inkml:traceGroup>
      </inkml:traceGroup>
    </inkml:traceGroup>
    <inkml:traceGroup>
      <inkml:annotationXML>
        <emma:emma xmlns:emma="http://www.w3.org/2003/04/emma" version="1.0">
          <emma:interpretation id="{C16CFC06-0E86-4785-B8DE-F91A422AD916}" emma:medium="tactile" emma:mode="ink">
            <msink:context xmlns:msink="http://schemas.microsoft.com/ink/2010/main" type="paragraph" rotatedBoundingBox="6667,16553 8067,16539 8072,17059 6672,17073" alignmentLevel="1"/>
          </emma:interpretation>
        </emma:emma>
      </inkml:annotationXML>
      <inkml:traceGroup>
        <inkml:annotationXML>
          <emma:emma xmlns:emma="http://www.w3.org/2003/04/emma" version="1.0">
            <emma:interpretation id="{2B9490FA-F3E9-40A6-9EAF-48F001E544F7}" emma:medium="tactile" emma:mode="ink">
              <msink:context xmlns:msink="http://schemas.microsoft.com/ink/2010/main" type="line" rotatedBoundingBox="6667,16553 8067,16539 8072,17059 6672,17073"/>
            </emma:interpretation>
          </emma:emma>
        </inkml:annotationXML>
        <inkml:traceGroup>
          <inkml:annotationXML>
            <emma:emma xmlns:emma="http://www.w3.org/2003/04/emma" version="1.0">
              <emma:interpretation id="{8A14C36E-C542-474B-AEEF-FA5C742D58F2}" emma:medium="tactile" emma:mode="ink">
                <msink:context xmlns:msink="http://schemas.microsoft.com/ink/2010/main" type="inkWord" rotatedBoundingBox="6667,16553 8067,16539 8072,17059 6672,17073"/>
              </emma:interpretation>
              <emma:one-of disjunction-type="recognition" id="oneOf1">
                <emma:interpretation id="interp1" emma:lang="" emma:confidence="1">
                  <emma:literal/>
                </emma:interpretation>
              </emma:one-of>
            </emma:emma>
          </inkml:annotationXML>
          <inkml:trace contextRef="#ctx0" brushRef="#br1" timeOffset="23997.016">4844-569 0,'0'10'93,"0"19"-77,0-9-16,0 19 16,10-9-16,-10-1 15,0 1-15,0-1 16,0 10-16,0-9 16,0-11-16,20 1 15,-20 9-15,0-9 16,0-1-16,0 70 31,0-70-15,0 1 15,0-30 125,0-9-140,0-1-1,0 0 1,0 1 0,0-1-1,0 0 1,0 1 0,0 9-1,20 10 1,-20-20-1,19 20-15,-19-19 16,20 19 0,-1 0-1,-19-20-15,20 20 16,-10 0 0,29-19-1,-19 19 1,-1 0-1,1 0 1,-10 0 0,19 9-1,-9-9-15,-20 30 16,9-30 0,-9 19-16,20-19 15,-20 20 1,0 0-1,0-1 1,0-9 0,0 10-1,-10-20-15,10 19 16,-10-19-16,10 20 16,-39-20-16,20 20 15,-21-20 1,21 19-16,-1-19 0,1 0 15,-1 0 1,-29 0-16,20 0 16,9 0-1,0 0 17</inkml:trace>
          <inkml:trace contextRef="#ctx0" brushRef="#br1" timeOffset="25301.9811">5296-294 0,'-20'0'31,"20"10"-15,-20 9 15,20 1-15,-19-1 15,19 1-16,0 0 1,0-1 0,0-9-1,0 10 1,10-20-16,-10 19 16,19-19-1,-19 20-15,20-20 16,-1 0-1,-19 20-15,10-20 16,29 0 15,-19 0-15,-10 0 0,49-10 30,-59-10-30,19 0 0,-19 1-1,0-1 1,0 1 0,0-1-1,0-9 1,0 9-1,0 0 1,0 11 0,-9 9-16,-11-30 15,0 30 1,-9-19 0,9 19-1,-9 0 1,-1 0-1,30 19-15,-19-19 16,19 20-16,-20-20 16,20 29-16,0 10 15</inkml:trace>
          <inkml:trace contextRef="#ctx0" brushRef="#br1" timeOffset="26869.7879">5462-235 0,'20'0'94,"-20"19"-63,20 11-31,-20-21 32,0 11-32,0 0 15,19-1 1,-19 1 15,20-20-15,-20 20-1,19-20 1,1 0 0,0 0 15,-1-10-31,-19-10 31,20 20-31,-20-20 0,19 1 16,-19-1-1,20 20 1,-20-29-16,0-1 16,20 30-1,-20-19-15,0-1 16,0 1-1,0-1 1,0 0 0,0 1 15,19 19-31,-19-20 16,20 30 124,29 68-93,-29-78-31,-20 20-16,19 0 31,1-20-31,-20 19 0,19 1 31,-19 9-31,0-9 16,20-20-1,-20 19-15,0 1 16,0 0 15,-10-20-15,10 19 0,-29-19-16,9 0 15,1 0 1,-1 0-1,20-9 1,-20 9 0,20-20-1,0 0 17,0 1-17</inkml:trace>
          <inkml:trace contextRef="#ctx0" brushRef="#br1" timeOffset="28180.8285">5913-206 0,'10'0'93,"10"0"-77,9-10 0,1 10-1,9 0 1,-39-19-16,29 19 15,1-20 1,-1 20 0,-29-20-16,20 20 15,-20-19 1,19 19-16,-19-20 16,20 20-1,-20-19 1,0-1-1,0 0 1,0 1 0,0 9 15,-10 10-15,-9 0-1,-1 0 1,10 0-1,-9 0 1,-1 0 0,20 20-1,-20-20 1,20 19-16,-19 1 16,19-1-1,-30 11 1,30-1-1,0-9 1,-9-20-16,9 19 16,0-9-1,0 10 1,0-1 0,0 21 46,9-21-46,11-19-1,-20 20-15,20-20 16,-11 0-16,31 0 16,-11 0-1,0 0 1,-9 0-1,-20-10 1,20 10-16,-20-20 16,19 20-16,-19-19 15,20 19-15,-20-30 0</inkml:trace>
        </inkml:traceGroup>
      </inkml:traceGroup>
    </inkml:traceGroup>
  </inkml:traceGroup>
</inkml:ink>
</file>

<file path=ppt/ink/ink5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53:23.122"/>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Property name="color" value="#3165BB"/>
      <inkml:brushProperty name="fitToCurve" value="1"/>
    </inkml:brush>
  </inkml:definitions>
  <inkml:traceGroup>
    <inkml:annotationXML>
      <emma:emma xmlns:emma="http://www.w3.org/2003/04/emma" version="1.0">
        <emma:interpretation id="{B353DB50-89FB-4DE1-9EAD-F54A8B99EE8D}" emma:medium="tactile" emma:mode="ink">
          <msink:context xmlns:msink="http://schemas.microsoft.com/ink/2010/main" type="writingRegion" rotatedBoundingBox="1794,15352 3521,15328 3551,17457 1824,17481"/>
        </emma:interpretation>
      </emma:emma>
    </inkml:annotationXML>
    <inkml:traceGroup>
      <inkml:annotationXML>
        <emma:emma xmlns:emma="http://www.w3.org/2003/04/emma" version="1.0">
          <emma:interpretation id="{8D183D51-18D3-4F3C-BDD8-1DE22523B1BB}" emma:medium="tactile" emma:mode="ink">
            <msink:context xmlns:msink="http://schemas.microsoft.com/ink/2010/main" type="paragraph" rotatedBoundingBox="2111,15480 3408,15247 3565,16123 2268,16356" alignmentLevel="1"/>
          </emma:interpretation>
        </emma:emma>
      </inkml:annotationXML>
      <inkml:traceGroup>
        <inkml:annotationXML>
          <emma:emma xmlns:emma="http://www.w3.org/2003/04/emma" version="1.0">
            <emma:interpretation id="{75FB3B29-0169-4DF6-8042-FBF9323A767D}" emma:medium="tactile" emma:mode="ink">
              <msink:context xmlns:msink="http://schemas.microsoft.com/ink/2010/main" type="inkBullet" rotatedBoundingBox="2111,15480 3098,15303 3256,16178 2268,16356"/>
            </emma:interpretation>
          </emma:emma>
        </inkml:annotationXML>
        <inkml:trace contextRef="#ctx0" brushRef="#br0">431-1500 0,'0'9'31,"0"11"-15,0 0 15,0-1-15,0 1 0,0 9-1,0-9-15,0-1 16,0 1-16,0-10 15,0 9-15,0 1 16,0 19-16,0-29 16,0 10-16,0 19 15,0-10-15,0 1 0,0-11 16,0 1-16,0 0 16,0-1-16,0 1 15,0-1-15,0 11 16,0-10-1,0 9 1,0 0 0,0-9-1,0 0 17,0-30 30</inkml:trace>
        <inkml:trace contextRef="#ctx0" brushRef="#br0" timeOffset="8149.0219">824-1520 0,'0'10'141,"0"19"-126,0 1 1,0-1-1,0-9 1,0 9-16,0-9 16,0-1-16,0 1 15,0-1-15,0 1 16,0 0-16,0-1 16,0 1-16,0 9 15,0 1 1,0-1-1,0-9 1,0-1 0,0 1-1,0 0 1,0-1 0,0 11-1,0-11 1,0 1 15,0 0-15,0-1 15,0 1 16,0-1-16,0 1 16,0-10 94,0 9-126</inkml:trace>
        <inkml:trace contextRef="#ctx0" brushRef="#br0" timeOffset="10046.8448">1088-1785 0,'0'20'94,"30"9"-78,-30-9-16,0-1 15,0 1 1,0 0-16,0-1 0,0 1 15,0-1-15,0 1 16,0 9 0,0-9-1,0 0 1,0-1 0</inkml:trace>
        <inkml:trace contextRef="#ctx0" brushRef="#br0" timeOffset="9160.3005">451-1187 0,'10'0'94,"9"0"-78,11 0-1,-11 0 1,11 0-16,-11 0 16,1 0-16,9 0 15,-9 0 1,10 0 0,-1 0-1,10 0 1,-29 0-1,10 0 1,-1 0 0,1 0-1,-1 0 17</inkml:trace>
        <inkml:trace contextRef="#ctx0" brushRef="#br0" timeOffset="10706.6336">971-1638 0,'10'0'63,"19"0"-48,10 0 1,-29 0 0,10 0-16,-1 0 15,1 0-15,-1 0 16,1 0-16,9 0 16,1 0-1,-30-19 1,39 19-16,0 0 62,-29 0-46</inkml:trace>
      </inkml:traceGroup>
      <inkml:traceGroup>
        <inkml:annotationXML>
          <emma:emma xmlns:emma="http://www.w3.org/2003/04/emma" version="1.0">
            <emma:interpretation id="{10DBAE87-09B7-4A4B-9DC3-294791A529E2}" emma:medium="tactile" emma:mode="ink">
              <msink:context xmlns:msink="http://schemas.microsoft.com/ink/2010/main" type="line" rotatedBoundingBox="3259,15789 3497,15746 3543,16003 3305,16046"/>
            </emma:interpretation>
          </emma:emma>
        </inkml:annotationXML>
        <inkml:traceGroup>
          <inkml:annotationXML>
            <emma:emma xmlns:emma="http://www.w3.org/2003/04/emma" version="1.0">
              <emma:interpretation id="{76A483F6-9448-4B63-9E03-20BD04AF4C05}" emma:medium="tactile" emma:mode="ink">
                <msink:context xmlns:msink="http://schemas.microsoft.com/ink/2010/main" type="inkWord" rotatedBoundingBox="3259,15789 3497,15746 3543,16003 3305,16046">
                  <msink:destinationLink direction="with" ref="{C1D20F0D-3E9A-4B99-9DC7-516B5EBE23C4}"/>
                </msink:context>
              </emma:interpretation>
              <emma:one-of disjunction-type="recognition" id="oneOf0">
                <emma:interpretation id="interp0" emma:lang="" emma:confidence="0">
                  <emma:literal>L</emma:literal>
                </emma:interpretation>
                <emma:interpretation id="interp1" emma:lang="" emma:confidence="0">
                  <emma:literal>.</emma:literal>
                </emma:interpretation>
                <emma:interpretation id="interp2" emma:lang="" emma:confidence="0">
                  <emma:literal>&lt;</emma:literal>
                </emma:interpretation>
                <emma:interpretation id="interp3" emma:lang="" emma:confidence="0">
                  <emma:literal>z</emma:literal>
                </emma:interpretation>
                <emma:interpretation id="interp4" emma:lang="" emma:confidence="0">
                  <emma:literal>x</emma:literal>
                </emma:interpretation>
              </emma:one-of>
            </emma:emma>
          </inkml:annotationXML>
          <inkml:trace contextRef="#ctx0" brushRef="#br1" timeOffset="57898.9574">1549-1353 0,'0'9'94,"-9"-9"-94,9 20 16,0 0-1,-20-20 1,20 29-16,0 10 15,0-19 1,0 9 0,-20-29-16,20 30 15,0-11 1,0 1 0,0 0-1,0-1 16,-19-19 16,29-10 141,9-19-157,1 29-15,-20-20-16,19 20 15,1-19 1,0 19 0,-1 0-1,-19-20-15,30 20 16,9 0-1,-39-19-15,19 19 0,-9 0 32,-10 9 93</inkml:trace>
        </inkml:traceGroup>
      </inkml:traceGroup>
    </inkml:traceGroup>
    <inkml:traceGroup>
      <inkml:annotationXML>
        <emma:emma xmlns:emma="http://www.w3.org/2003/04/emma" version="1.0">
          <emma:interpretation id="{75505697-87D0-4186-B47E-FE4E26A64B8C}" emma:medium="tactile" emma:mode="ink">
            <msink:context xmlns:msink="http://schemas.microsoft.com/ink/2010/main" type="paragraph" rotatedBoundingBox="1815,16856 3436,16833 3445,17459 1824,17481" alignmentLevel="1"/>
          </emma:interpretation>
        </emma:emma>
      </inkml:annotationXML>
      <inkml:traceGroup>
        <inkml:annotationXML>
          <emma:emma xmlns:emma="http://www.w3.org/2003/04/emma" version="1.0">
            <emma:interpretation id="{ECB222E6-401A-482A-B238-05D510CD4724}" emma:medium="tactile" emma:mode="ink">
              <msink:context xmlns:msink="http://schemas.microsoft.com/ink/2010/main" type="line" rotatedBoundingBox="1815,16856 3436,16833 3445,17459 1824,17481"/>
            </emma:interpretation>
          </emma:emma>
        </inkml:annotationXML>
        <inkml:traceGroup>
          <inkml:annotationXML>
            <emma:emma xmlns:emma="http://www.w3.org/2003/04/emma" version="1.0">
              <emma:interpretation id="{71C1F331-D601-4D22-906F-E4DBC5DF0F31}" emma:medium="tactile" emma:mode="ink">
                <msink:context xmlns:msink="http://schemas.microsoft.com/ink/2010/main" type="inkWord" rotatedBoundingBox="1815,16856 3436,16833 3445,17459 1824,17481"/>
              </emma:interpretation>
              <emma:one-of disjunction-type="recognition" id="oneOf1">
                <emma:interpretation id="interp5" emma:lang="" emma:confidence="1">
                  <emma:literal/>
                </emma:interpretation>
              </emma:one-of>
            </emma:emma>
          </inkml:annotationXML>
          <inkml:trace contextRef="#ctx0" brushRef="#br1" timeOffset="37267.804">0 324 0,'0'-10'203,"0"-10"-172,10 20-31,-10-19 0,19-1 32,-19 0-32,20 20 15,-20-19 1,0-1 0,19 20-16,-19-10 15,0-9 1,20 19-16,-20-20 15,0 0 1,20-19 0,-20 29 15,0-9-15,0 29 155,0-1-155,-10-9-16,10 20 16,0 0-1,0-1 1,0 1 0,0 0-1,0-1 1,0 1-1,0-1 17,10 1-17,-10 0 17,19-20-17,1 0 173,-20 19-173,20-19 17,-1 20 14,1-20 1,-1 0-15,1 0-17,0 0 1,-20-10-1,19 10 1,-19-20 0,20 20-16,-1-19 31,1-1-15,0 1 15,-20-1-16,19 20 1,-19-20-16,0 1 16,0-1 15,0 0-15,0 1 15,0-1-16,0 1 1,-9 19 0,9-20-1,-20 20 1,20-20-16,-20 20 16,1 0-1,19-9-15,-10 9 16,-10 0 15,1 0-15,19-20-1,-20 20 1,0 0 0,1 0-1,-1 0 1,20 10-16,-19-10 15,19 29-15,-20-29 16,20 39-16,0-19 16,-20 0-16</inkml:trace>
          <inkml:trace contextRef="#ctx0" brushRef="#br1" timeOffset="38401.8601">382 108 0,'0'10'78,"10"9"-62,-10 11-1,0 19 1,20 0 31,-20-30-32,0 1-15,19-20 16,-19 20 0,20-20-1,0 0 16,-1 0-15,-19-10 0,20 10-16</inkml:trace>
          <inkml:trace contextRef="#ctx0" brushRef="#br1" timeOffset="39973.7456">667 0 0,'-10'0'125,"-10"0"-94,1 0-16,19 10 1,-20 9 0,20 1-1,-20 0 1,20 9 0,0-9-16,0-1 15,0 11 1,0-1-1,0-9 1,0-1-16,0 1 31,10 0-15,10-1 15,-1-19-15,-19 20-1,30-20-15,-10 0 16,-1 0 15,1 0-15,-1 0 0,-19-10-16,20 10 15,-20-20-15,10 20 16,-10-19-16,29-1 15,-29 1 1,20 19 0,-20-30-16,19 1 15,-19-1 1,20-9 0,-20 19-1,0 1 16,0-1 1,0 30 46,-10 10-63,10 19 1,0-10 0,0 1-1,0-1-15,0-9 32,0-1-32,0 1 15,10-20 1,10 39 31,-1-39-16,-19 20 0,20-20-15,0 0 15,-1 0 0,1 0 1,-20-10-17,10 10 1,-10-20-16</inkml:trace>
          <inkml:trace contextRef="#ctx0" brushRef="#br1" timeOffset="40363.3396">922-108 0,'0'-20'47</inkml:trace>
          <inkml:trace contextRef="#ctx0" brushRef="#br1" timeOffset="41638.8049">1079 127 0,'-20'30'78,"20"-1"-62,0 1-1,0-1 1,0-9-1,0-1 1,10 1 0,9-20-1,-19 20-15,20-20 0,0 0 32,-20 19-32,19-19 0,1 0 15,-1 0 1,1 0 15,0-10-31,19-29 63,-39 20-63,20 19 0,-20-20 15,0 0 1,19 1-1,-19-11 1,0 11-16,0-1 16,0 0-1,0 1 1,-10-1 0,10 1-1,-39 19 1,20-20-1,-1 20 1,0 0 0,10 0-1,-9 0 1,-1 0-16,20 10 16,-19 9-1,19 11 1,0-11-16,0 1 15,0 0-15,0-1 16,0 1-16</inkml:trace>
          <inkml:trace contextRef="#ctx0" brushRef="#br1" timeOffset="42463.7773">1304-284 0,'0'9'47,"0"31"-31,0 28 15,0-38-31,0-1 16,0 1-16,0 19 15,0-20-15,30 20 16,-30-20-16,0 1 0,0-1 16,0 1-16,0 9 15,0-19-15,0-1 16,0 11-1,0-11 1</inkml:trace>
          <inkml:trace contextRef="#ctx0" brushRef="#br1" timeOffset="43831.9292">1461 49 0,'-20'0'16,"1"0"31,19 10-16,-20-10-15,20 19-16,0 1 15,0 0 1,-19-20-16,19 19 16,0 11-1,0-11 1,0 11-1,0-11 1,0 1 0,9 0-1,-9-1 1,20-19 0,-20 20-16,20-20 15,-20 19 1,19-19-1,1 0 1,0 0 0,-1 0 15,-9 0-15,10 0 15,9-9 0,-19 9-15,-10-20-1,19 20-15,-19-20 16,0 1 0,20 19-16,-20-20 15,0 1 1,0-1-1,0 0 1,0 1 0,0 9-1,0-10 17,0 1-17,-10-1 16,-9 20-15,19-20 0,-20-9-1,0 29 17,20-10-17,-19 10 1,19-19-1,-20 19 1,1 0 15,-11 0-15,30 9-16,-20-9 16,20 10-16,-29-10 15</inkml:trace>
        </inkml:traceGroup>
      </inkml:traceGroup>
    </inkml:traceGroup>
  </inkml:traceGroup>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59:23.784"/>
    </inkml:context>
    <inkml:brush xml:id="br0">
      <inkml:brushProperty name="width" value="0.05292" units="cm"/>
      <inkml:brushProperty name="height" value="0.05292" units="cm"/>
      <inkml:brushProperty name="fitToCurve" value="1"/>
    </inkml:brush>
  </inkml:definitions>
  <inkml:trace contextRef="#ctx0" brushRef="#br0">0 158 0,'10'0'62,"19"0"-46,11 0-1,-21 0-15,1 0 16,9 0-16,11 0 16,-11 0-16,20-19 15,-20 19-15,30 0 16,0 0-16,0 0 16,0 0-16,9-30 15,11 30-15,-1 0 16,11-29-16,-11 29 15,1 0-15,9-30 16,-10 30-16,-19 0 0,0 0 16,29-19-1,-9 19-15,-20 0 0,-10 0 16,-10 0-16,10-30 16,-20 30-16,10 0 15,-29 0-15,10 0 16,0 0-1</inkml:trace>
</inkml:ink>
</file>

<file path=ppt/ink/ink6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54:17.197"/>
    </inkml:context>
    <inkml:brush xml:id="br0">
      <inkml:brushProperty name="width" value="0.05292" units="cm"/>
      <inkml:brushProperty name="height" value="0.05292" units="cm"/>
      <inkml:brushProperty name="color" value="#3165BB"/>
      <inkml:brushProperty name="fitToCurve" value="1"/>
    </inkml:brush>
  </inkml:definitions>
  <inkml:traceGroup>
    <inkml:annotationXML>
      <emma:emma xmlns:emma="http://www.w3.org/2003/04/emma" version="1.0">
        <emma:interpretation id="{602B8A83-2BDD-42FF-947D-48B8B0251723}" emma:medium="tactile" emma:mode="ink">
          <msink:context xmlns:msink="http://schemas.microsoft.com/ink/2010/main" type="writingRegion" rotatedBoundingBox="5619,15210 6325,15210 6325,15553 5619,15553"/>
        </emma:interpretation>
      </emma:emma>
    </inkml:annotationXML>
    <inkml:traceGroup>
      <inkml:annotationXML>
        <emma:emma xmlns:emma="http://www.w3.org/2003/04/emma" version="1.0">
          <emma:interpretation id="{8294034B-346A-42DA-8FAE-AE1F3C27A78B}" emma:medium="tactile" emma:mode="ink">
            <msink:context xmlns:msink="http://schemas.microsoft.com/ink/2010/main" type="paragraph" rotatedBoundingBox="5619,15210 6325,15210 6325,15553 5619,15553" alignmentLevel="1"/>
          </emma:interpretation>
        </emma:emma>
      </inkml:annotationXML>
      <inkml:traceGroup>
        <inkml:annotationXML>
          <emma:emma xmlns:emma="http://www.w3.org/2003/04/emma" version="1.0">
            <emma:interpretation id="{7D6E9523-93CC-4D4F-A881-EA7075F1AB60}" emma:medium="tactile" emma:mode="ink">
              <msink:context xmlns:msink="http://schemas.microsoft.com/ink/2010/main" type="line" rotatedBoundingBox="5619,15210 6325,15210 6325,15553 5619,15553"/>
            </emma:interpretation>
          </emma:emma>
        </inkml:annotationXML>
        <inkml:traceGroup>
          <inkml:annotationXML>
            <emma:emma xmlns:emma="http://www.w3.org/2003/04/emma" version="1.0">
              <emma:interpretation id="{B312592B-03F9-4EA7-AC2D-19B73CA26A01}" emma:medium="tactile" emma:mode="ink">
                <msink:context xmlns:msink="http://schemas.microsoft.com/ink/2010/main" type="inkWord" rotatedBoundingBox="5619,15210 6325,15210 6325,15553 5619,15553">
                  <msink:destinationLink direction="with" ref="{C1D20F0D-3E9A-4B99-9DC7-516B5EBE23C4}"/>
                </msink:context>
              </emma:interpretation>
              <emma:one-of disjunction-type="recognition" id="oneOf0">
                <emma:interpretation id="interp0" emma:lang="" emma:confidence="0">
                  <emma:literal>o</emma:literal>
                </emma:interpretation>
                <emma:interpretation id="interp1" emma:lang="" emma:confidence="0">
                  <emma:literal>°</emma:literal>
                </emma:interpretation>
                <emma:interpretation id="interp2" emma:lang="" emma:confidence="0">
                  <emma:literal>0</emma:literal>
                </emma:interpretation>
                <emma:interpretation id="interp3" emma:lang="" emma:confidence="0">
                  <emma:literal>.</emma:literal>
                </emma:interpretation>
                <emma:interpretation id="interp4" emma:lang="" emma:confidence="0">
                  <emma:literal>O</emma:literal>
                </emma:interpretation>
              </emma:one-of>
            </emma:emma>
          </inkml:annotationXML>
          <inkml:trace contextRef="#ctx0" brushRef="#br0">324 36 0,'-20'0'31,"-39"0"32,40 0-48,-1 0 1,0 0 15,-9 0-15,9 0 15,1 20-15,-1-20-1,20 19 1,-19-19 0,19 10-1,-20-10 1,20 20-1,-20-20 1,20 19 0,0 1-1,-19-20 1,19 20 0,0-1 15,-20-19-31,20 20 31,0-1-15,0 1 15,0 0-15,0-1 30,0 1-14,0-10-1,10-10-15,-10 19-1,20-19 1,-1 0-1,-19 20 1,20-20 0,-1 0-1,11 0 1,-11 0 0,1 0-1,0 0 1,-1 0-1,1 0 17,0 0-1,-1-10-15,1 10 15,-1 0 0,1 0-15,0 0-1,9 0 17,-9 0-17,-1 0 1,1 0 15,-1 0-15,-9 0 15,10 0-15,-1 0-1,1 0 1,0 0 15,-1 0-15,1 0-1,0 0 17,-1 0-1,1 0-16,-20-20 1,19 20 0,1-19 15,-20-1 0,20 20-15,-20-19-1,0-1 17,19 0-17,-19-9 1,0 9 15,0 1-15,0-1-1,-10 20 1,10-19 0,-19 19-1,19-20 1,-20 20 0,20-10-1,-19 10 1,-1-29-1,0 29 17,20-20-17,-19 20-15,-1 0 32,1 0-17,19-10 1,-20 10-1,0 0 1,10 0 15,-9 0-15,-1 0 15,1 0-15,19-19-16,-20 19 15,0 0 1,1 0 0,-11 0-1,11 0-15,-1 0 16,1 9-16,-11-9 16,-9 30-16,0-30 15</inkml:trace>
        </inkml:traceGroup>
      </inkml:traceGroup>
    </inkml:traceGroup>
  </inkml:traceGroup>
</inkml:ink>
</file>

<file path=ppt/ink/ink6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54:19.619"/>
    </inkml:context>
    <inkml:brush xml:id="br0">
      <inkml:brushProperty name="width" value="0.05292" units="cm"/>
      <inkml:brushProperty name="height" value="0.05292" units="cm"/>
      <inkml:brushProperty name="color" value="#3165BB"/>
      <inkml:brushProperty name="fitToCurve" value="1"/>
    </inkml:brush>
  </inkml:definitions>
  <inkml:traceGroup>
    <inkml:annotationXML>
      <emma:emma xmlns:emma="http://www.w3.org/2003/04/emma" version="1.0">
        <emma:interpretation id="{C1D20F0D-3E9A-4B99-9DC7-516B5EBE23C4}" emma:medium="tactile" emma:mode="ink">
          <msink:context xmlns:msink="http://schemas.microsoft.com/ink/2010/main" type="inkDrawing" rotatedBoundingBox="3220,15722 5642,14907 5747,15219 3324,16033" semanticType="callout" shapeName="Other">
            <msink:sourceLink direction="with" ref="{B312592B-03F9-4EA7-AC2D-19B73CA26A01}"/>
            <msink:sourceLink direction="with" ref="{76A483F6-9448-4B63-9E03-20BD04AF4C05}"/>
          </msink:context>
        </emma:interpretation>
      </emma:emma>
    </inkml:annotationXML>
    <inkml:trace contextRef="#ctx0" brushRef="#br0">2442 93 0,'-20'0'78,"0"0"-47,-38-9 31,48 9-46,-20-20 0,21 20-1,-11 0-15,20-20 16,-20 20 0,1 0-16,-1 0 15,20-19 1,-20 19-16,1 0 15,-1 0 48,1 0-47,-1-20-16,0 20 15,1 0-15,-1 0 16,1 0-16,-11 0 15,1 0-15,-1 0 16,1 0-16,-10 0 16,9 10-16,11-10 15,-1 0-15,0 0 16,1 20-16,-1-20 16,1 0-16,-1 0 15,0 0-15,20 19 16,-29-19-16,9 0 0,-9 0 31,9 0-31,20 20 0,-29-20 16,-1 0-1,-9 19 1,20-19-16,-21 0 16,21 30-1,-1-30-15,-29 19 16,29-19-1,1 0-15,-1 20 16,-9-20-16,-1 0 16,-9 20-16,10-20 0,9 0 15,0 29-15,-9-29 16,9 20-16,-9-20 16,-10 19-16,9-19 15,11 0-15,-1 20 16,1-20-16,-1 20 15,0-20-15,1 19 16,-1-19-16,0 0 16,1 20-16,-1-20 15,1 29-15,-1-29 16,0 20-16,1-20 16,-1 19-16,1-19 15,-1 20-15,-19 0 16,-10 9-1,39-29-15,-20 20 16,21-20-16,-21 19 16,11-19-16,-1 20 15,0-20-15,1 20 16,-1-20-16,1 19 16,-1-19-16,0 20 15,-9 9 1,9-29-1,20 20-15,-19-20 16,-1 19 0,0 1-1,1 0 1,-11-1 15,11-19-15,19 20-1,-10-20 1,10 19-16,-20-19 16,-9 20-1,19-20 1,10 20-16,-19-20 16,-1 19-1,0-19 1,20 20 31,-19-20 15,19 20-46</inkml:trace>
  </inkml:traceGroup>
</inkml:ink>
</file>

<file path=ppt/ink/ink6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55:40.295"/>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Property name="color" value="#3165BB"/>
      <inkml:brushProperty name="fitToCurve" value="1"/>
    </inkml:brush>
  </inkml:definitions>
  <inkml:traceGroup>
    <inkml:annotationXML>
      <emma:emma xmlns:emma="http://www.w3.org/2003/04/emma" version="1.0">
        <emma:interpretation id="{389ED8A3-33E1-401E-A7BC-C47069E7C726}" emma:medium="tactile" emma:mode="ink">
          <msink:context xmlns:msink="http://schemas.microsoft.com/ink/2010/main" type="writingRegion" rotatedBoundingBox="19790,9521 20468,8292 21575,8903 20898,10132"/>
        </emma:interpretation>
      </emma:emma>
    </inkml:annotationXML>
    <inkml:traceGroup>
      <inkml:annotationXML>
        <emma:emma xmlns:emma="http://www.w3.org/2003/04/emma" version="1.0">
          <emma:interpretation id="{04E614BF-5D11-458F-93D3-C27F470FA7C0}" emma:medium="tactile" emma:mode="ink">
            <msink:context xmlns:msink="http://schemas.microsoft.com/ink/2010/main" type="paragraph" rotatedBoundingBox="19790,9521 20468,8292 21575,8903 20898,10132" alignmentLevel="1"/>
          </emma:interpretation>
        </emma:emma>
      </inkml:annotationXML>
      <inkml:traceGroup>
        <inkml:annotationXML>
          <emma:emma xmlns:emma="http://www.w3.org/2003/04/emma" version="1.0">
            <emma:interpretation id="{27313B27-BE6C-42D2-A812-7A20BF2EF596}" emma:medium="tactile" emma:mode="ink">
              <msink:context xmlns:msink="http://schemas.microsoft.com/ink/2010/main" type="line" rotatedBoundingBox="19790,9521 20468,8292 21575,8903 20898,10132"/>
            </emma:interpretation>
          </emma:emma>
        </inkml:annotationXML>
        <inkml:traceGroup>
          <inkml:annotationXML>
            <emma:emma xmlns:emma="http://www.w3.org/2003/04/emma" version="1.0">
              <emma:interpretation id="{8C541051-A8ED-4210-A675-79DB0A395607}" emma:medium="tactile" emma:mode="ink">
                <msink:context xmlns:msink="http://schemas.microsoft.com/ink/2010/main" type="inkWord" rotatedBoundingBox="19790,9521 20468,8292 21575,8903 20898,10132">
                  <msink:destinationLink direction="from" ref="{BED98D59-0679-41B7-A67D-B74BF0BFA783}"/>
                </msink:context>
              </emma:interpretation>
              <emma:one-of disjunction-type="recognition" id="oneOf0">
                <emma:interpretation id="interp0" emma:lang="" emma:confidence="1">
                  <emma:literal/>
                </emma:interpretation>
              </emma:one-of>
            </emma:emma>
          </inkml:annotationXML>
          <inkml:trace contextRef="#ctx0" brushRef="#br0">5994 120 0,'10'0'63,"9"0"-48,11 0 1,-30-10-16,29 10 16,1 0-1,-11 0 1,1 0 0,-1 0-1,1 0 16</inkml:trace>
          <inkml:trace contextRef="#ctx0" brushRef="#br0" timeOffset="-891.8037">6053 365 0,'0'-20'0,"0"40"47,0 9-32,0-9-15,0-1 16,0 1-16,10 0 15,-10 9-15,0 1 16,0-11-16,0 11 16,0 9-16,0-10 15,19 1-15,-19-11 16,0 20 0,0-9-1,30-10 1,-30-1-1</inkml:trace>
          <inkml:trace contextRef="#ctx0" brushRef="#br0" timeOffset="-4453.0991">5543 316 0,'0'-10'141,"0"-10"-110,0 1-15,19 19-16,-19-20 15,0 1 1,0-1-1,0 0 1,-9 20-16,9-19 16,-30 19-1,30-10-15,-29 10 16,-20 0 0,29 0-16,-9 0 15,9 10 1,1-10-16,19 29 15,-30-29-15,30 20 16,-29-20-16,29 29 16,-30-9-16,30-1 15,0 1-15,-19 0 16,19-1-16,0 1 0,0-1 16,0 1-16,0 0 15,0-1-15,0 1 16,0 0-16,0-11 15,0 11-15,0 0 16,0-1-16,0 11 16,0-11-16,0 1 15,0-1-15,0 1 16,0 29 0,0-20-1,0 1 1,0-10-16,0-1 31,9-19-31,-9 20 0,20-1 16,0 1 15,-1-20-15,1 0-1,19 0 1,-9 0-1,-11 0-15,1-10 16,-1 10-16,1 0 16,0-19-16,-1 19 15,1-20-15,-1 20 0,1-29 16,0 29 0,-1-30-16,11 1 15,9-11 1,-10 11-1,-29 9-15,40 20 16,-40-29-16,19 29 16,-19-39-16,20 19 15,-20-9 1,19 9-16,-19-29 16,20 29-1,-20 1-15,0-11 16,20 1-1,-20 0 1,0-11 0,0 21-1,0 9 1,-10 10-16,-10-29 31,1 29-15,-1 0-1,0 19 1,1 1 0,-1 9-1,1 1 1,-11 19 0,30-30-16,0 1 15,-19-1-15,19 1 16,0 0-16,0-1 15,0 1-15,0 0 16,-20-1-16,20 1 16,0-1-16,0 1 15,0 0-15,0-11 16,0 11-16,0 0 16,0 19-1,-20-39-15,20 29 16,0 1-1,0-11-15,0 1 16,0 0 15,10-20-31,10 19 16,9-19 0,1 0-1,9 0 1,-20 0-1,-9 0-15,10 0 16,19 0 0,-39-10-16,20 10 15,-20-19-15,29 19 0,-29-30 16,20 30 0,-20-29-16,19-10 15,-19 19 1</inkml:trace>
          <inkml:trace contextRef="#ctx0" brushRef="#br0" timeOffset="-3454.1197">5258 31 0,'10'0'31,"29"0"-16,-29 0-15,10 0 16,0-19-16,-1 19 16,1 0-16,19 0 15,-10-20-15,1 20 16,-1 0-16,1 0 16,9 0-16,-10 0 15,1 0-15,-11 0 16,1-19-16,0 19 15,9 0 1,-9 0-16,-1 0 16,-19 9 46</inkml:trace>
          <inkml:trace contextRef="#ctx0" brushRef="#br0" timeOffset="-1760.9329">5307 1081 0,'30'0'79,"146"0"-33,-136-20-30,-11 20-16,0 0 16,1-19-16,-10 19 15,-1 0-15,1 0 16,9 0 0,-9 0-16,-1 0 31,-19-20-31,20 20 31</inkml:trace>
          <inkml:trace contextRef="#ctx0" brushRef="#br0" timeOffset="1793.7099">6053-37 0,'-20'0'31,"1"0"0,-1 0 16,20 10-31,-20-10 0,20 19-1,-19-19 16,19 10-31,0 10 32,0-1-17,0 1-15,-20-1 32,20 1-32,0 0 31,0-1-16,0 1 17,0-1-17,10-19 1,-10 20 0,20-20-1,-20 20 1,19-20-1,-19 19 1,10-19 0,-10 20-1,20-20 1,38 20 46,-38-20-30,0 0-32,-1 0 15,1 0 1,-1 0 0,1 0 15,0-20-16,-1 20 17,-19-20-32,20 20 31,-20-9 0,20 9-15,-20-20-1,9 20 1,-9-20 0,0 1 15,0-1 0,0 0-15,0 1 15,0-1-15,0 1-1,-9-1 32,9 0-16,-20 20-15,20-19 0,-10 19 15,10-20-15,-19 20-1,-11-19 16,20 19-15,-9 0 0,-11-20 15,20 20-15,-9 0-1,-1 10 1</inkml:trace>
          <inkml:trace contextRef="#ctx0" brushRef="#br0" timeOffset="-2606.8316">5072 326 0,'0'19'63,"0"1"-63,0-1 15,0 1-15,0 0 16,0 9-16,0 1 16,0 9-16,0 10 15,0-10-15,0 0 16,0-9-16,0-1 16,0-9-16,0-1 15,0 1-15,0 0 16,0 9-1,0-9 1,0-30 47</inkml:trace>
          <inkml:trace contextRef="#ctx0" brushRef="#br1" timeOffset="10016.8228">5611-243 0,'-9'0'15,"9"-20"48,-20 20-63,0 0 31,11 0-15,-11 0-1,-19 0-15,9 0 32,1 0-32,0 0 15,-1 0 1,-9 0-1,39 10 1,-20-10-16,10 0 16,-19 20-1,19-20 1,10 19 0,-19-19-1,19 20 1,-20-20-16,20 19 31,-20-19-31,20 20 16,0 0-1,-19-1 1,19 11 0,0-11-1,0 1 1,0 0-1,0-1 1,0 1 15,0-10-15,10-10-16,-10 19 16,9-19-1,-9 20-15,20-20 16,-20 19-1,20-19 1,-1 0 0,-19 20-1,30-20 1,-1 20 0,-19-20-1,10 0 1,-1 0-1,-19 19-15,20-19 0,-1 0 16,1 0 0,0 0-1,-1 0 1,-19 20 0,20-20-16,-1 0 31,1 0-16,0 0 1,-1 0 0,-9 0-1,10 0 1,-1 0 0,1 0-1,0 0 1,-1 0-1,1 0 1,-1-10 0,1 10-1,0 0 17,-20-20-32,19 20 31,1 0 0,-20-19-31,19 19 16,1 0 31,-20-20-32,20 20 32,-20-19-31,19-1 15,-19 0 0,0 1 0,0-1-15,0 10 15,0-9-15,-10 19 0,10-20-1,-19 20 1,19-19-16,-20-1 31,1-10-15,-11 11-1,20 19 17,10-20-32,-19 20 15,19-10 1,-20 10-1,20-19 1,-19 19-16,-1-30 16,-19 30-1,-1 0 1,11 0 0,0 0-16</inkml:trace>
        </inkml:traceGroup>
      </inkml:traceGroup>
    </inkml:traceGroup>
  </inkml:traceGroup>
</inkml:ink>
</file>

<file path=ppt/ink/ink6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55:52.524"/>
    </inkml:context>
    <inkml:brush xml:id="br0">
      <inkml:brushProperty name="width" value="0.05292" units="cm"/>
      <inkml:brushProperty name="height" value="0.05292" units="cm"/>
      <inkml:brushProperty name="color" value="#3165BB"/>
      <inkml:brushProperty name="fitToCurve" value="1"/>
    </inkml:brush>
  </inkml:definitions>
  <inkml:traceGroup>
    <inkml:annotationXML>
      <emma:emma xmlns:emma="http://www.w3.org/2003/04/emma" version="1.0">
        <emma:interpretation id="{BED98D59-0679-41B7-A67D-B74BF0BFA783}" emma:medium="tactile" emma:mode="ink">
          <msink:context xmlns:msink="http://schemas.microsoft.com/ink/2010/main" type="inkDrawing" rotatedBoundingBox="15969,7715 20383,7744 20378,8571 15964,8541" semanticType="callout" shapeName="Other">
            <msink:sourceLink direction="from" ref="{8C541051-A8ED-4210-A675-79DB0A395607}"/>
            <msink:sourceLink direction="to" ref="{071E3845-5090-4E9C-9D0B-0FD77AB13A80}"/>
          </msink:context>
        </emma:interpretation>
      </emma:emma>
    </inkml:annotationXML>
    <inkml:trace contextRef="#ctx0" brushRef="#br0">4413 846 0,'0'-20'63,"-20"-9"-32,20 19 0,-19 10-31,19-19 16,-20 19-16,20-40 0,-49 11 31,-128-118 16,148 127-31,-20-9-16,0 9 0,0-9 15,0 9 1,0-9-16,-20 9 0,10-9 16,-98-11-1,118 40-15,-10-39 16,10 39-16,-10-19 16,0 19-16,0-30 15,10 30-15,-10-29 16,-10 29-16,-10-30 15,10 30-15,-9-29 16,9 29-16,-29-29 16,9 29-16,10-20 15,11 20-15,-1 0 16,-10-30-16,10 30 0,0 0 16,1 0-16,-11-29 15,10 29-15,-10 0 16,11 0-16,-1 0 15,-10-29-15,10 29 16,20 0-16,-10 0 16,10 0-16,-10 0 0,10 0 15,-11 0-15,1 19 16,10-19-16,-10 0 16,20 0-16,-10 0 15,-1 20-15,11-20 16,-1 0-16,1 0 15,-10 19-15,29-19 16,-10 0-16,-9 20 16,19-20-16,-9 0 15,-11 30-15,20-30 0,-39 19 32,0-19-32,30 20 15,-1-20-15,0 19 16,1-19-16,-1 20 15,-9-20-15,9 39 16,-19-39-16,9 20 16,11-20-16,-11 29 15,-9-29-15,10 39 16,-1-39-16,-9 30 16,20-30-16,-1 39 15,0-39-15,1 20 16,-1-20-16,0 19 15,1-19-15,19 30 16,-39-30-16,39 19 0,-40-19 16,40 20-16,-29-20 15,0 20 1,9-20 0,20 29-16,-29-29 15,9 29-15,0-29 16,1 20-16,-1-20 15,0 20-15,1-20 16,-11 19-16,21-19 16,9 20-16,-40-20 15,40 19-15,-29-19 16,29 20-16,-20-20 0,20 20 16,-19-20 62</inkml:trace>
  </inkml:traceGroup>
</inkml:ink>
</file>

<file path=ppt/ink/ink6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55:27.245"/>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Property name="color" value="#3165BB"/>
      <inkml:brushProperty name="fitToCurve" value="1"/>
    </inkml:brush>
  </inkml:definitions>
  <inkml:traceGroup>
    <inkml:annotationXML>
      <emma:emma xmlns:emma="http://www.w3.org/2003/04/emma" version="1.0">
        <emma:interpretation id="{67E61244-23E9-4AB9-AB8F-D62B0D6A67BC}" emma:medium="tactile" emma:mode="ink">
          <msink:context xmlns:msink="http://schemas.microsoft.com/ink/2010/main" type="writingRegion" rotatedBoundingBox="15886,8306 18201,8306 18201,9640 15886,9640"/>
        </emma:interpretation>
      </emma:emma>
    </inkml:annotationXML>
    <inkml:traceGroup>
      <inkml:annotationXML>
        <emma:emma xmlns:emma="http://www.w3.org/2003/04/emma" version="1.0">
          <emma:interpretation id="{8940E4BF-B3E2-46CC-92B4-4CCE2887D0B4}" emma:medium="tactile" emma:mode="ink">
            <msink:context xmlns:msink="http://schemas.microsoft.com/ink/2010/main" type="paragraph" rotatedBoundingBox="15886,8306 18201,8306 18201,9640 15886,9640" alignmentLevel="1"/>
          </emma:interpretation>
        </emma:emma>
      </inkml:annotationXML>
      <inkml:traceGroup>
        <inkml:annotationXML>
          <emma:emma xmlns:emma="http://www.w3.org/2003/04/emma" version="1.0">
            <emma:interpretation id="{D2FF5851-AE24-4F9E-90D3-0590C459E80D}" emma:medium="tactile" emma:mode="ink">
              <msink:context xmlns:msink="http://schemas.microsoft.com/ink/2010/main" type="line" rotatedBoundingBox="15886,8306 18201,8306 18201,9640 15886,9640"/>
            </emma:interpretation>
          </emma:emma>
        </inkml:annotationXML>
        <inkml:traceGroup>
          <inkml:annotationXML>
            <emma:emma xmlns:emma="http://www.w3.org/2003/04/emma" version="1.0">
              <emma:interpretation id="{071E3845-5090-4E9C-9D0B-0FD77AB13A80}" emma:medium="tactile" emma:mode="ink">
                <msink:context xmlns:msink="http://schemas.microsoft.com/ink/2010/main" type="inkWord" rotatedBoundingBox="15886,8306 18201,8306 18201,9640 15886,9640">
                  <msink:destinationLink direction="to" ref="{BED98D59-0679-41B7-A67D-B74BF0BFA783}"/>
                </msink:context>
              </emma:interpretation>
              <emma:one-of disjunction-type="recognition" id="oneOf0">
                <emma:interpretation id="interp0" emma:lang="" emma:confidence="1">
                  <emma:literal/>
                </emma:interpretation>
              </emma:one-of>
            </emma:emma>
          </inkml:annotationXML>
          <inkml:trace contextRef="#ctx0" brushRef="#br0">2473 2 0,'0'-20'156,"-19"20"-140,19-19-1,-20 19-15,-9-20 16,-11 20-1,-18 0 32,28 10-47,1 19 32,9 20-32,20-29 15,0 0-15,-20-1 16,20 1-16,0 9 15,0 1-15,0 9 16,0-10-16,0 1 16,0-11-16,0 11 0,0-11 15,0 11 1,0-11-16,10 1 0,-10 0 16,20-20-16,-20 29 15,20-29-15,-20 39 16,19-39-16,-19 10 15,20-10 1,-1 20-16,-9-20 16,29 0-1,-19 0-15,-10 0 16,9 0-16,1 0 16,0 0-16,-1-10 15,1 10-15,0 0 16,-1-29-16,20 9 15,-19 20 1,0-39-16,9 9 16,10-9-1,-9 10 1,-1-20 0,-9 19-1,-20 11-15,19 19 16,-19-40-1,20 11-15,-20-1 16,20 30 0,-20-29-16,0-10 15,0 29 1,0-10 0,0 1-1,0-1 1,-10 1 15,-10 19-15,0 0-1,1 0 17,-11 0-17,30 9 1,-19-9-16,19 30 15,-20-30-15,20 39 16,-19-19-16,19-1 16,-20 1-16,20-1 15,-20 1-15,20 0 16,0-1-16,0 1 16,-19 0-16,19 19 0,0-10 15,0-9-15,0-1 16,0 1-16,0-10 15,0 9-15,10 11 16,-10-20-16,0 39 16,19-49-1,-19 29-15,0 1 16,20-30 0,-20 19-16,0 1 31,19-20-31,1 0 31,-20 19-31,10-19 16,29 0-1,-39-9-15,29 9 0,-9-30 16,29-9 0,-29 39-16,-1-29 15,1 29-15,-20-30 16,29 30-16,-29-20 15,20 20-15,-20-19 16</inkml:trace>
          <inkml:trace contextRef="#ctx0" brushRef="#br0" timeOffset="840.3069">2199-273 0,'9'0'47,"41"0"-47,-31 0 16,11 0-16,-1 0 16,20 0-16,-10 0 15,10 0-15,-9 0 16,9 0-16,-20 0 15,0 0-15,-9 0 16,0 0-16,-1 0 16,1 0-1,-1 0 1,-19 20 15</inkml:trace>
          <inkml:trace contextRef="#ctx0" brushRef="#br0" timeOffset="1764.133">2375 865 0,'10'0'62,"19"0"-62,-9 0 16,9 0-16,1 0 15,-1 0-15,11 0 16,-11-10-16,10 10 16,10 0-16,-10 0 15,1 0-15,-31 0 16,11 0-16,10-19 16,-1 19-1,-9 0 32</inkml:trace>
          <inkml:trace contextRef="#ctx0" brushRef="#br0" timeOffset="2896.7329">3071 22 0,'0'9'15,"0"21"1,0-11 0,0 1-16,0 19 0,0-9 15,0-1-15,0 10 16,0 10-16,0-9 15,0 9-15,0-10 16,0 0-16,20-9 16,-20-11-16,0 1 15,0-1-15,20 11 16,-20-11 15,0-28 32</inkml:trace>
          <inkml:trace contextRef="#ctx0" brushRef="#br1" timeOffset="26388.7528">836-469 0,'0'10'78,"0"10"-62,0 9-1,0 10 1,0-19 0,0 0-16,0-1 15,-20 1-15,20-1 16,0 1-16,0 0 15,0-1 1,-20-19 15,30 0 141,-10-10-156,20 10-1,-20-19 1,19 19 0,1-20-1,0 20 1,-20-19-16,29 19 16,0 0-1,-29-20-15,30 20 16,9 0-1,-19 0 1,29 0 47,-30 0-48,-19 10 32</inkml:trace>
          <inkml:trace contextRef="#ctx0" brushRef="#br0" timeOffset="-1943.8546">1267 296 0,'20'0'78,"29"0"-62,-30 0 0,11 0-16,-1 0 15,1 0-15,-1 0 0,10 0 16,-9-29-1,19 29-15,-10 0 0,10 0 16,-20 0-16,1 0 16,-1 0-16,-9 0 15,-1 0-15,1 0 16,0 0-16,-1 0 16</inkml:trace>
        </inkml:traceGroup>
      </inkml:traceGroup>
    </inkml:traceGroup>
  </inkml:traceGroup>
</inkml:ink>
</file>

<file path=ppt/ink/ink6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55:10.137"/>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Property name="color" value="#3165BB"/>
      <inkml:brushProperty name="fitToCurve" value="1"/>
    </inkml:brush>
  </inkml:definitions>
  <inkml:traceGroup>
    <inkml:annotationXML>
      <emma:emma xmlns:emma="http://www.w3.org/2003/04/emma" version="1.0">
        <emma:interpretation id="{33E63D89-5D5F-4A59-B8B5-B6647E05A764}" emma:medium="tactile" emma:mode="ink">
          <msink:context xmlns:msink="http://schemas.microsoft.com/ink/2010/main" type="writingRegion" rotatedBoundingBox="13186,8613 16273,8595 16294,12317 13207,12334"/>
        </emma:interpretation>
      </emma:emma>
    </inkml:annotationXML>
    <inkml:traceGroup>
      <inkml:annotationXML>
        <emma:emma xmlns:emma="http://www.w3.org/2003/04/emma" version="1.0">
          <emma:interpretation id="{20835644-7306-4530-B6A7-28589B44246F}" emma:medium="tactile" emma:mode="ink">
            <msink:context xmlns:msink="http://schemas.microsoft.com/ink/2010/main" type="paragraph" rotatedBoundingBox="13160,8647 16047,8461 16123,9635 13235,9821" alignmentLevel="1"/>
          </emma:interpretation>
        </emma:emma>
      </inkml:annotationXML>
      <inkml:traceGroup>
        <inkml:annotationXML>
          <emma:emma xmlns:emma="http://www.w3.org/2003/04/emma" version="1.0">
            <emma:interpretation id="{5CBC259E-D9D1-4384-90F5-D130E95BAE66}" emma:medium="tactile" emma:mode="ink">
              <msink:context xmlns:msink="http://schemas.microsoft.com/ink/2010/main" type="line" rotatedBoundingBox="13160,8647 16047,8461 16123,9635 13235,9821"/>
            </emma:interpretation>
          </emma:emma>
        </inkml:annotationXML>
        <inkml:traceGroup>
          <inkml:annotationXML>
            <emma:emma xmlns:emma="http://www.w3.org/2003/04/emma" version="1.0">
              <emma:interpretation id="{AA5F4198-8A74-4FF0-BF2D-CFCB4642A693}" emma:medium="tactile" emma:mode="ink">
                <msink:context xmlns:msink="http://schemas.microsoft.com/ink/2010/main" type="inkWord" rotatedBoundingBox="13160,8647 16047,8461 16123,9635 13235,9821"/>
              </emma:interpretation>
              <emma:one-of disjunction-type="recognition" id="oneOf0">
                <emma:interpretation id="interp0" emma:lang="" emma:confidence="1">
                  <emma:literal/>
                </emma:interpretation>
              </emma:one-of>
            </emma:emma>
          </inkml:annotationXML>
          <inkml:trace contextRef="#ctx0" brushRef="#br0">12 885 0,'-10'0'31,"10"-10"0,0-10 0,0-9-15,0 9 0,0 1-1,0-11 1,0 1 0,0-11-1,0 11 1,0 0-1,0-1 1,0 1 0,0 9-16,0-9 15,0-10 1,0 19 0,0-10-16,0 11 15,0-1 1,0-19-16,0 19 15,0-9 1,0 0 0,0 9-1,10 20-15,-10-39 16,0 9 0,19 30-16,-19-29 15,30-1 1,-30-9-1,10 39-15,-10-10 16,29-19 0,-29 9-16,20 20 15,-20-9 1,9 9-16,11 0 31,-20-20-31,20 20 16,-1 0 15,1 0-15,-1 0-1,1 10 1,0 9 0,-20 11-16,19-30 15,-19 29-15,0-9 16,20-20-16,-20 29 15,0-9-15,0-1 16,20 1-16,-20 0 16,0 29-1,19-30-15,-19 1 16,0 0-16,0-1 16,0 1-16,0-1 15,0-9-15,30 20 16,-30-11-16,0-9 15,0 10-15,0-1 16,0 1-16,0 0 16,0-1-16,0 1 15,0-1-15,0 1 0,0 0 16,0 9 0,9-29-16,-9 29 15,0 1 1,0-11-1,0 1 1,0 0 0</inkml:trace>
          <inkml:trace contextRef="#ctx0" brushRef="#br0" timeOffset="861.9523">61 492 0,'19'0'94,"11"0"-78,-1 0-1,1 0 1,-11 0-16,1 0 16,-1 0-16,1 0 15,0 0-15,-1 0 16,1 0-16,0 0 16,-20-9-16,19 9 15</inkml:trace>
          <inkml:trace contextRef="#ctx0" brushRef="#br0" timeOffset="2413.9338">473 473 0,'19'0'16,"1"0"0,9 0-1,-9-10 1,0 10-16,-1 0 15,11-30-15,-11 30 16,1-19-16,-1 19 16,1-30-16,0 30 15,9-39-15,-9 39 16,-1-29-16,11-1 16,-11 30-16,-19-19 15,30 19-15,-30-20 16,19 20-16,-19-19 15,20 19-15,-20-30 0,20 30 16,-20-39 0,19 19-16,-19 1 0,20-11 31,-20 1-31,0 9 16,0 1-1,-10-1 1,-10 20-1,20-20 1,-9 20-16,-11 0 16,-19 0-1,19 0 1,10 0-16,-9 0 16,-21 0-1,31 0-15,-31 0 16,21 10-16,-1-10 15,20 20-15,-29-20 16,29 19-16,-30-19 16,30 30-16,-19-11 15,19 1-15,-20 0 16,20-1-16,0 11 16,-29-1-16,29-19 15,0 10-15,0-1 16,0 1-16,0-1 15,0 1-15,0 0 16,-20-1-16,20 1 0,0-1 16,0 1-1,0 0-15,0-1 0,0 1 16,0 0-16,0-11 16,0 11-16,0 19 15,0-19 1,0-10-1,10 19 17,19-9-17,-19-20 1,-10 19 0,39-19-16,-9 0 15,-30 20-15,19-20 16,1 0-1,0 0 1,-1 0 0,11-20-1,-1 20 1,-29-19-16,30 19 16,9-20-1,-10 20 1,-9-20-16,9 1 15,-9 19 1,-20-20 0,19 20-16,-19-19 15,20 19-15</inkml:trace>
          <inkml:trace contextRef="#ctx0" brushRef="#br0" timeOffset="3631.3491">-949 433 0,'9'0'0,"31"0"16,-21 0 0,-9 0-16,10 0 15,19 0-15,-10 0 16,1-19-16,-1 19 16,10 0-16,-9 0 15,-1 0-15,1-20 16,9 20-16,-10 0 15,-9 0-15,9 0 16,-9 0-16,0 0 16,-1 0-16,1 0 15,-10 0-15,9 0 0,1 0 16,-20-19-16,39 19 16,-29 0-1</inkml:trace>
          <inkml:trace contextRef="#ctx0" brushRef="#br0" timeOffset="5526.6313">-1322 61 0,'0'-20'78,"-20"20"-63,1 0 1,-1 0 0,-9 0-1,9 0 1,0 0-16,1 0 16,-1 0-16,1 0 15,-1 0-15,0 0 0,-19 10 31,20 10-31,-1-20 0,20 19 16,-29-19-16,29 30 16,-20-30-16,20 39 15,0-29-15,-20 29 16,20-10-16,0 1 0,0-1 16,0 10-1,0-9-15,0-1 0,0 1 16,0-1-1,0 10-15,0-9 0,10-1 16,-10 1 0,0-11-16,20 1 0,-20-1 15,0 1-15,19 0 16,-19 19 0,30-39-16,-30 29 15,19-29-15,-19 20 16,30-20-16,-11 0 15,-19 20 1,20-20-16,19 0 16,-29 0-1,19-10-15,-9 10 16,0-30-16,9 11 16,1-1-16,-1 0 0,-19 20 15,19-39-15,-9 20 16,-1 19-16,-19-30 15,30 30-15,-30-29 16,19 29-16,-19-30 16,20 30-16,-20-29 15,0 9-15,30-9 16,-30 9-16,0 10 16,0-9-16,19-11 15,-19 21-15,0-11 16,0 0-16,0 1 15,0-1-15,0-9 16,0 9 0,-10 1-1,-9-11 1,-1 30 15,0 0-15,1 0-1,-1 0 1,1 0 0,-1 20-1,0 9 1,20-9-16,-19-1 16,19 1-16,-20 0 15,20-1-15,0 1 16,-19-1-16,19 1 0,0 0 15,0-1-15,0 1 16,0 0-16,0-1 16,0-9-16,0 10 15,0-1-15,0 1 16,0-1-16,0 1 16,0 0-16,0 19 15,0 0 1,0-10-1,9-29 1,-9 20-16,10-20 16,-10 20-16,20-20 0,19 0 15,-39 19 1,29-19-16,-9 0 16,0 0-16,-1 0 15,1-9-15,88-129 63,-89 138-63,-19-39 15,30 10 1</inkml:trace>
          <inkml:trace contextRef="#ctx0" brushRef="#br0" timeOffset="6366.7662">-1626-145 0,'10'0'47,"29"0"-31,-29 0-1,9 0-15,1 0 16,19 0-16,-9 0 16,9 0-16,-10 0 0,11-20 15,-11 20-15,0 0 16,-9 0-16,0 0 15,9 0 1</inkml:trace>
          <inkml:trace contextRef="#ctx0" brushRef="#br0" timeOffset="7155.0805">-1901 149 0,'0'118'62,"0"-69"-46,20-10-16,-20 10 16,0-10-16,0 10 0,0-9 15,0-1 1,0-10-16,29 1 0,-29-11 15,0 1 1,0-1-16,0 11 16,0-11-1</inkml:trace>
          <inkml:trace contextRef="#ctx0" brushRef="#br0" timeOffset="8039.9361">-1754 1032 0,'20'0'46,"0"0"-46,-1 0 16,11 0-16,9 0 16,-10-10-16,1 10 15,-1-30-15,20 30 16,-10 0-16,11-19 16,-21 19-16,10 0 15,-9 0-15,-11 0 16,1 0-16,-1 0 15,-19-20 48</inkml:trace>
        </inkml:traceGroup>
      </inkml:traceGroup>
    </inkml:traceGroup>
    <inkml:traceGroup>
      <inkml:annotationXML>
        <emma:emma xmlns:emma="http://www.w3.org/2003/04/emma" version="1.0">
          <emma:interpretation id="{290783E1-F2D7-4DEC-8A38-E390AE567051}" emma:medium="tactile" emma:mode="ink">
            <msink:context xmlns:msink="http://schemas.microsoft.com/ink/2010/main" type="paragraph" rotatedBoundingBox="16147,9707 16323,11490 15232,11598 15056,9814" alignmentLevel="3"/>
          </emma:interpretation>
        </emma:emma>
      </inkml:annotationXML>
      <inkml:traceGroup>
        <inkml:annotationXML>
          <emma:emma xmlns:emma="http://www.w3.org/2003/04/emma" version="1.0">
            <emma:interpretation id="{E26BF93A-C6C0-4831-8A62-A82D0F29AB3C}" emma:medium="tactile" emma:mode="ink">
              <msink:context xmlns:msink="http://schemas.microsoft.com/ink/2010/main" type="line" rotatedBoundingBox="16147,9707 16323,11490 15232,11598 15056,9814"/>
            </emma:interpretation>
          </emma:emma>
        </inkml:annotationXML>
        <inkml:traceGroup>
          <inkml:annotationXML>
            <emma:emma xmlns:emma="http://www.w3.org/2003/04/emma" version="1.0">
              <emma:interpretation id="{551A1531-F2CA-479B-AC26-FF7471B71BA7}" emma:medium="tactile" emma:mode="ink">
                <msink:context xmlns:msink="http://schemas.microsoft.com/ink/2010/main" type="inkWord" rotatedBoundingBox="16147,9707 16323,11490 15232,11598 15056,9814"/>
              </emma:interpretation>
              <emma:one-of disjunction-type="recognition" id="oneOf1">
                <emma:interpretation id="interp1" emma:lang="" emma:confidence="1">
                  <emma:literal/>
                </emma:interpretation>
              </emma:one-of>
            </emma:emma>
          </inkml:annotationXML>
          <inkml:trace contextRef="#ctx0" brushRef="#br0" timeOffset="9516.534">541 1002 0,'0'-19'15,"0"28"32,10-9-31,-10 30-16,0-10 15,0-1-15,0 1 16,0-1-16,0 11 16,0-1-16,20 1 15,-20 9-15,0-10 16,0-9-16,0 9 16,0 1-16,0-11 0,0 11 15,19-11-15,-19 1 16,0 29-1,0-29-15,20-1 16,-20 1-16,0-1 16,0 1-16,0 10 15,20-11 1,-20-29 93</inkml:trace>
          <inkml:trace contextRef="#ctx0" brushRef="#br0" timeOffset="12330.0435">120 1954 0,'0'19'94,"0"1"-94,0-1 15,0 11-15,0-1 16,0 20-16,0-10 16,0 11-16,-10-1 15,10 9-15,0-18 16,0 9-16,0-20 15,0-9-15,0-1 16,0 1 0,0-30 46</inkml:trace>
          <inkml:trace contextRef="#ctx0" brushRef="#br0" timeOffset="11386.4612">571 1885 0,'0'-20'78,"-20"20"-31,0 0-31,1 0-1,-1 10-15,1 10 16,-1-1 0,20 1-1,-20-20-15,20 49 16,-19-29-16,19-1 15,-20 1-15,20 9 16,0 1-16,-19 9 16,19-10-16,0 1 15,0-1-15,0 1 16,0-11-16,0 11 16,0-11-16,0 1 15,9-1-15,-9 1 0,20 19 16,-20-19 15,29-20-31,-9 20 16,0-20-1,-1 0 1,-19 19-16,20-19 16,9 0-1,11 0 1,-31 0-16,21-10 15,-20 10-15,19-29 16,-9 29-16,-1-20 16,1 20-16,-1-29 0,1 29 15,-20-30 1,29 30-16,-29-29 0,30 0 16,-30 9-16,39 0 15,-39 1-15,20 19 16,-20-39-16,19 19 15,1-29 1,-20 29-16,0 1 16,20-1-16,-20 0 15,0 1-15,0-1 16,0-9 0,0-1-16,0 11 31,0-1-31,-10 1 31,-10 19-15,20-20-1,-19 20-15,-1 0 16,0 0 0,11 0-1,9 10 1,-40 9-1,21 11 1,-1 9 0,20-19-16,0-11 15,-20 21-15,20-11 0,0-9 16,-29 20-16,29-21 16,0 11-16,0 0 15,-20-1-15,20 1 16,0 19-16,0-9 15,-19-1-15,19-9 16,0 9-16,0-9 16,0-1-16,0 1 15,-20-1-15,20 1 16,0 0-16,0-1 16,0 11-1,10-11-15,10 1 31,9-20-15,10 0 0,-9 0-1,9 0 1,-19 0-16,-1-10 16,1 10-16,-1-19 15,21-1 1,-21 0-1,-19 1 1,20 19-16,-20-20 16,0 0-16</inkml:trace>
          <inkml:trace contextRef="#ctx0" brushRef="#br0" timeOffset="13149.7293">453 2758 0,'-20'0'15,"30"0"48,118 0-16,-99 0-47,10 0 15,-9 0-15,-1 0 16,10 0-16,1 0 16,-11 0-16,-9-30 15,-1 30-15,1 0 16,9 0-1,-9 0 1,0 0 0</inkml:trace>
          <inkml:trace contextRef="#ctx0" brushRef="#br0" timeOffset="13986.1829">1120 1934 0,'10'10'47,"-10"9"-31,0 1-16,0 0 16,0-11-16,0 31 0,29-11 15,-29 0-15,0 1 16,0 9-16,0-9 15,0-11-15,0 1 16,0-1-16,20 1 16,-20 0-16,0 9 15,0-9 1,19-20 0,-19 19-1</inkml:trace>
        </inkml:traceGroup>
      </inkml:traceGroup>
    </inkml:traceGroup>
    <inkml:traceGroup>
      <inkml:annotationXML>
        <emma:emma xmlns:emma="http://www.w3.org/2003/04/emma" version="1.0">
          <emma:interpretation id="{820EABB0-5BF6-4359-8220-E81DDC3C79E9}" emma:medium="tactile" emma:mode="ink">
            <msink:context xmlns:msink="http://schemas.microsoft.com/ink/2010/main" type="paragraph" rotatedBoundingBox="14539,11785 16286,11775 16289,12317 14543,12327" alignmentLevel="2"/>
          </emma:interpretation>
        </emma:emma>
      </inkml:annotationXML>
      <inkml:traceGroup>
        <inkml:annotationXML>
          <emma:emma xmlns:emma="http://www.w3.org/2003/04/emma" version="1.0">
            <emma:interpretation id="{52EC4C3D-537B-49A3-AC22-81C1BB474119}" emma:medium="tactile" emma:mode="ink">
              <msink:context xmlns:msink="http://schemas.microsoft.com/ink/2010/main" type="line" rotatedBoundingBox="14539,11785 16286,11775 16289,12317 14543,12327"/>
            </emma:interpretation>
          </emma:emma>
        </inkml:annotationXML>
        <inkml:traceGroup>
          <inkml:annotationXML>
            <emma:emma xmlns:emma="http://www.w3.org/2003/04/emma" version="1.0">
              <emma:interpretation id="{B910ED9E-6D79-461C-ACEB-85D140AC6A31}" emma:medium="tactile" emma:mode="ink">
                <msink:context xmlns:msink="http://schemas.microsoft.com/ink/2010/main" type="inkWord" rotatedBoundingBox="14539,11785 16001,11777 16004,12318 14542,12327"/>
              </emma:interpretation>
              <emma:one-of disjunction-type="recognition" id="oneOf2">
                <emma:interpretation id="interp2" emma:lang="" emma:confidence="1">
                  <emma:literal/>
                </emma:interpretation>
              </emma:one-of>
            </emma:emma>
          </inkml:annotationXML>
          <inkml:trace contextRef="#ctx0" brushRef="#br1" timeOffset="46378.2466">-547 3552 0,'0'-10'32,"10"-9"-1,-10-21-16,19 40-15,-19-19 16,20-1-16,-1-9 16,-19 9-1,20 1-15,-20-11 16,20 30 0,-20-39-16,0 29 15,19-19 1,-19 19 15,0 29 94,0 21-109,0-11-1,0 1 1,0-11 0,20 1-1,-20-1 16,19-19-31,-19 20 16,40-20 0,-21 0-1,-19 20-15,30-20 16,-11 0 0,1 0-1,9-10 16,-9 10-31,-20-20 16,20 20 0,-20-19-16,19-1 15,-19 0 1,20 1 0,-20-1 15,0 1-16,0-21 1,0 30 0,0-9-1,-10 19-15,10-20 16,-20 1 0,20-1-16,-19 20 15,19-20 1,-20 20-16,1 0 15,-1 0 1,20-19 0,-20 19-16,1 0 15,9 0 1,-10 0 15,20 10-15,-19-10-16,19 19 0,-30 20 31,30-19-31,0 0 0,0-1 16</inkml:trace>
          <inkml:trace contextRef="#ctx0" brushRef="#br1" timeOffset="47218.5579">-126 3277 0,'0'20'109,"0"10"-93,0-11-16,0 11 15,0-11-15,0 11 31,10-1-15,10-29-16,-20 20 16,19-20-16,1 0 15,0 0 17,-1-20-17,-19-9 1,20 29-1</inkml:trace>
          <inkml:trace contextRef="#ctx0" brushRef="#br1" timeOffset="48598.1625">178 3170 0,'-19'0'63,"19"-20"15,-20 20-63,1 0 17,19 10-17,-10-10-15,10 19 31,-30 1-31,30 0 16,-19-20-16,19 29 16,0 10-1,0-19-15,0 9 16,0-9 0,0 9-1,19 1 1,-19-11-16,20-19 15,-20 30-15,20-30 16,-20 19-16,9-19 16,21 20-1,-11-20 1,-9 0-16,29 0 16,-9 0-1,-1 0 1,-29-39-1,20 39-15,-20-30 16,20 30-16,-20-19 16,19-11-1,-19 1 1,0-10 0,20 39-16,-20-30 0,0 1 31,0 9-16,0 1 1,-10 19 78,10 29-79,0 0 1,0 1 0,0 9-1,0-19 1,10-1 0,9 1-1,1-20 16,-20 20-31,20-20 32,-1 0-1,1 0-15,-20-10-1,19 10 1,-19-20-16,0 1 15</inkml:trace>
          <inkml:trace contextRef="#ctx0" brushRef="#br1" timeOffset="48839.975">375 3081 0</inkml:trace>
          <inkml:trace contextRef="#ctx0" brushRef="#br1" timeOffset="49991.7328">600 3277 0,'-19'0'0,"-1"20"94,20 0-78,0 9-1,0 1 1,0-1-1,0-9 1,0-1 0,0 1-16,29-1 31,-9 1-31,0-20 16,-1 0-1,-19 20 1,10-20-16,29 0 15,-9 0 1,-1-10 0,10-10-1,-19 1 1,-20-1 0,20 20-1,-20-20 1,19-19-1,-19 29 1,0-9 0,0-1-1,0 1 1,-10-1 0,10 0-1,-29 20-15,29-19 16,-20-1-1,-48 0 1,48 20 0,-9 0-1,-1 0-15,1 0 32,9 0-32,-9 10 15,9 10 1,20 9-1,-20-29 1,20 30-16</inkml:trace>
          <inkml:trace contextRef="#ctx0" brushRef="#br1" timeOffset="50701.3105">816 3023 0,'0'-20'15,"0"30"32,10-10-31,-10 39-16,0-19 15,0-11-15,19 21 16,-19-20-16,0 29 16,0-10-16,0 1 15,30-1-15,-30 20 16,0-19-16,0-1 15,0-9-15,0-1 16,19-19-16,-19 30 16,0-11-1,20-19 17</inkml:trace>
        </inkml:traceGroup>
        <inkml:traceGroup>
          <inkml:annotationXML>
            <emma:emma xmlns:emma="http://www.w3.org/2003/04/emma" version="1.0">
              <emma:interpretation id="{2AF6FA63-741F-4D72-AC23-11D0341AEE54}" emma:medium="tactile" emma:mode="ink">
                <msink:context xmlns:msink="http://schemas.microsoft.com/ink/2010/main" type="inkWord" rotatedBoundingBox="16031,11974 16287,11972 16289,12267 16033,12269"/>
              </emma:interpretation>
              <emma:one-of disjunction-type="recognition" id="oneOf3">
                <emma:interpretation id="interp3" emma:lang="" emma:confidence="0">
                  <emma:literal>o</emma:literal>
                </emma:interpretation>
                <emma:interpretation id="interp4" emma:lang="" emma:confidence="0">
                  <emma:literal>0</emma:literal>
                </emma:interpretation>
                <emma:interpretation id="interp5" emma:lang="" emma:confidence="0">
                  <emma:literal>°</emma:literal>
                </emma:interpretation>
                <emma:interpretation id="interp6" emma:lang="" emma:confidence="0">
                  <emma:literal>O</emma:literal>
                </emma:interpretation>
                <emma:interpretation id="interp7" emma:lang="" emma:confidence="0">
                  <emma:literal>.</emma:literal>
                </emma:interpretation>
              </emma:one-of>
            </emma:emma>
          </inkml:annotationXML>
          <inkml:trace contextRef="#ctx0" brushRef="#br1" timeOffset="51939.3771">1002 3258 0,'-19'0'31,"-1"0"0,20 10-15,-20 19 15,20-9-15,0 9-1,0 10 1,10 10 15,10-29-15,-1-20-1,-19 20-15,20-20 0,0 0 32,-20 19-32,19-19 0,1 0 15,-1 0 1,1 0-1,0 0 1,-20-10 15,19 10-31,-19-19 16,10 19 0,-10-20-1,20 20-15,-20-19 16,0-1-1,19 20 1,-19-20 0,0 11-1,0-11 17,0 0-17,0 1 16,-9-1-15,9 0 15,-20 20-15,20-19-16,-20 19 16,1-20-1,-1 20 1,-58-39 46,48 39-46,30 10-16,-29-10 16,-1 49-1</inkml:trace>
        </inkml:traceGroup>
      </inkml:traceGroup>
    </inkml:traceGroup>
  </inkml:traceGroup>
</inkml:ink>
</file>

<file path=ppt/ink/ink6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56:04.558"/>
    </inkml:context>
    <inkml:brush xml:id="br0">
      <inkml:brushProperty name="width" value="0.05292" units="cm"/>
      <inkml:brushProperty name="height" value="0.05292" units="cm"/>
      <inkml:brushProperty name="color" value="#3165BB"/>
      <inkml:brushProperty name="fitToCurve" value="1"/>
    </inkml:brush>
  </inkml:definitions>
  <inkml:traceGroup>
    <inkml:annotationXML>
      <emma:emma xmlns:emma="http://www.w3.org/2003/04/emma" version="1.0">
        <emma:interpretation id="{ADB6752D-8351-4F15-95B1-B9FF2562FA77}" emma:medium="tactile" emma:mode="ink">
          <msink:context xmlns:msink="http://schemas.microsoft.com/ink/2010/main" type="writingRegion" rotatedBoundingBox="19809,10150 21153,10150 21153,10709 19809,10709"/>
        </emma:interpretation>
      </emma:emma>
    </inkml:annotationXML>
    <inkml:traceGroup>
      <inkml:annotationXML>
        <emma:emma xmlns:emma="http://www.w3.org/2003/04/emma" version="1.0">
          <emma:interpretation id="{AA04BF47-56FB-434B-BA65-B917F8772AED}" emma:medium="tactile" emma:mode="ink">
            <msink:context xmlns:msink="http://schemas.microsoft.com/ink/2010/main" type="paragraph" rotatedBoundingBox="19809,10150 21153,10150 21153,10709 19809,10709" alignmentLevel="1"/>
          </emma:interpretation>
        </emma:emma>
      </inkml:annotationXML>
      <inkml:traceGroup>
        <inkml:annotationXML>
          <emma:emma xmlns:emma="http://www.w3.org/2003/04/emma" version="1.0">
            <emma:interpretation id="{61F34502-1CB0-4336-8EBD-653D1FA8EDF2}" emma:medium="tactile" emma:mode="ink">
              <msink:context xmlns:msink="http://schemas.microsoft.com/ink/2010/main" type="line" rotatedBoundingBox="19809,10150 21153,10150 21153,10709 19809,10709"/>
            </emma:interpretation>
          </emma:emma>
        </inkml:annotationXML>
        <inkml:traceGroup>
          <inkml:annotationXML>
            <emma:emma xmlns:emma="http://www.w3.org/2003/04/emma" version="1.0">
              <emma:interpretation id="{0DA2C850-0C76-4A74-B332-ACAB22A0F854}" emma:medium="tactile" emma:mode="ink">
                <msink:context xmlns:msink="http://schemas.microsoft.com/ink/2010/main" type="inkWord" rotatedBoundingBox="19809,10150 20800,10150 20800,10709 19809,10709"/>
              </emma:interpretation>
              <emma:one-of disjunction-type="recognition" id="oneOf0">
                <emma:interpretation id="interp0" emma:lang="" emma:confidence="1">
                  <emma:literal/>
                </emma:interpretation>
              </emma:one-of>
            </emma:emma>
          </inkml:annotationXML>
          <inkml:trace contextRef="#ctx0" brushRef="#br0">4719 1375 0,'0'10'31,"0"9"-15,0 11-1,0-11-15,0 1 16,0 19-1,0-19-15,20 19 16,-20-9-16,0-1 16,0 0-16,0 1 15,0 9-15,19-10 16,-19 1-16,0-1 0,0-9 16,0-1-16,0 11 15,0-10 1,20-20-1,-20-10 110,0-10-93,0 10-17,0-9 1,0-1 0,0 0-1,0 1 1,0-1-1,20 20-15,-20-19 16,19 19 0,-19-30-16,20 30 15,-20-19 1,10 19-16,-10-20 16,19 20-1,-19-20-15,20 20 16,-1-19-1,1 19 17,0 0-17,-20 10 1,19-10-16,-19 19 16,20-19-16,-20 20 15,19-1 1,-19 11-16,0-1 15,0 1 1,-9 9 0,9-20-1,-20-19 1,20 20-16,-20-20 16,20 20-16,-19-20 15,19 10-15,-30-10 16,11 29-16,-11-29 15,11 0 1,-1 0 0,1 0-1</inkml:trace>
          <inkml:trace contextRef="#ctx0" brushRef="#br0" timeOffset="1196.3865">5062 1699 0,'-19'0'63,"19"9"-48,0 11 1,-20 0-1,20-1 1,0 11 0,0 9-1,0-29 1,10 19-16,10-9 16,9-20-1,-29 19 1,20-19-16,9 0 15,-9 0 1,-1 0 0,1 0 15,-1 0-15,1 0-1,-20-9-15,20 9 16,-20-20-16,19 20 0,-19-20 15,20 20 1,-20-19-16,19-30 47,-19 29-31,0-39 30,-9 40-30,-31-21 0,11 21-1,0 19 1,9 0-16,-9 0 16,-11 0-1,40 10 1,-19 9-1,-1 20-15,20-9 16</inkml:trace>
          <inkml:trace contextRef="#ctx0" brushRef="#br0" timeOffset="2664.1533">5317 1738 0,'0'10'110,"0"9"-95,0 11 1,0-1-16,0-9 16,20-20-1,-20 29-15,0-9 16,29-1-1,-19-19 17,10 0-1,-1 0-15,1-9 15,-20-11-31,20 20 15,-20-20-15,29-9 16,-29-1 0,20 30-1,-20-29-15,0-10 16,19 9 0,-19 1-1,0 0 1,0-11-1,0 21 1,0 9 15,20 30 79,-1 9-95,21 10 1,-11-9 0,10-11-1,-19 11 1,-20-21-1,20 21 1,-20-11 0,-69 60 62,49-79-63,-9 0 17,9 0-17,20-20 17,0 1-1</inkml:trace>
        </inkml:traceGroup>
        <inkml:traceGroup>
          <inkml:annotationXML>
            <emma:emma xmlns:emma="http://www.w3.org/2003/04/emma" version="1.0">
              <emma:interpretation id="{D12F3B78-F723-4568-947D-F643DF226D19}" emma:medium="tactile" emma:mode="ink">
                <msink:context xmlns:msink="http://schemas.microsoft.com/ink/2010/main" type="inkWord" rotatedBoundingBox="20839,10297 21153,10297 21153,10680 20839,10680"/>
              </emma:interpretation>
              <emma:one-of disjunction-type="recognition" id="oneOf1">
                <emma:interpretation id="interp1" emma:lang="" emma:confidence="0">
                  <emma:literal>e</emma:literal>
                </emma:interpretation>
                <emma:interpretation id="interp2" emma:lang="" emma:confidence="0">
                  <emma:literal>b</emma:literal>
                </emma:interpretation>
                <emma:interpretation id="interp3" emma:lang="" emma:confidence="0">
                  <emma:literal>l</emma:literal>
                </emma:interpretation>
                <emma:interpretation id="interp4" emma:lang="" emma:confidence="0">
                  <emma:literal>è</emma:literal>
                </emma:interpretation>
                <emma:interpretation id="interp5" emma:lang="" emma:confidence="0">
                  <emma:literal>h</emma:literal>
                </emma:interpretation>
              </emma:one-of>
            </emma:emma>
          </inkml:annotationXML>
          <inkml:trace contextRef="#ctx0" brushRef="#br0" timeOffset="3739.5614">5749 1777 0,'10'-20'63,"29"20"-47,-10-19-1,1 19-15,-30-20 16,19 20-1,1-19-15,0-1 16,-20 0 0,19 20-1,-19-19-15,0-1 16,20 20 0,-20-19-1,0-1 1,0 0-1,0 1 1,-10 19 0,10-20-16,-20 20 15,1 0 1,-1 0 15,10 0-15,10 10-16,-19-10 15,19 39 1,-20-39-16,20 10 16,-20 108 31,20-109-47,0 11 15,0 0-15,0 9 16,0 10-1,0-9 1,0-11 0,20-19-16,-20 20 15,29 0 1,-19-20 15,10 0-15,19 0-1,-19 0-15,-10 0 16,-10-20-16,39 20 16,-39-39-16,29 19 15,-29 0-15,30 20 0,-30-29 16</inkml:trace>
        </inkml:traceGroup>
      </inkml:traceGroup>
    </inkml:traceGroup>
  </inkml:traceGroup>
</inkml:ink>
</file>

<file path=ppt/ink/ink6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59:33.482"/>
    </inkml:context>
    <inkml:brush xml:id="br0">
      <inkml:brushProperty name="width" value="0.05292" units="cm"/>
      <inkml:brushProperty name="height" value="0.05292" units="cm"/>
      <inkml:brushProperty name="color" value="#3165BB"/>
      <inkml:brushProperty name="fitToCurve" value="1"/>
    </inkml:brush>
    <inkml:brush xml:id="br1">
      <inkml:brushProperty name="width" value="0.05292" units="cm"/>
      <inkml:brushProperty name="height" value="0.05292" units="cm"/>
      <inkml:brushProperty name="fitToCurve" value="1"/>
    </inkml:brush>
  </inkml:definitions>
  <inkml:traceGroup>
    <inkml:annotationXML>
      <emma:emma xmlns:emma="http://www.w3.org/2003/04/emma" version="1.0">
        <emma:interpretation id="{094993C7-E3AA-47CA-97AC-A2003329087B}" emma:medium="tactile" emma:mode="ink">
          <msink:context xmlns:msink="http://schemas.microsoft.com/ink/2010/main" type="writingRegion" rotatedBoundingBox="4812,13586 3497,16714 2583,16330 3898,13202"/>
        </emma:interpretation>
      </emma:emma>
    </inkml:annotationXML>
    <inkml:traceGroup>
      <inkml:annotationXML>
        <emma:emma xmlns:emma="http://www.w3.org/2003/04/emma" version="1.0">
          <emma:interpretation id="{08B0F612-A46F-4E15-AC40-7FF4029A60CB}" emma:medium="tactile" emma:mode="ink">
            <msink:context xmlns:msink="http://schemas.microsoft.com/ink/2010/main" type="paragraph" rotatedBoundingBox="4812,13586 3497,16714 2583,16330 3898,13202" alignmentLevel="1"/>
          </emma:interpretation>
        </emma:emma>
      </inkml:annotationXML>
      <inkml:traceGroup>
        <inkml:annotationXML>
          <emma:emma xmlns:emma="http://www.w3.org/2003/04/emma" version="1.0">
            <emma:interpretation id="{85B802B2-C557-491A-8398-940E2ECC8F0B}" emma:medium="tactile" emma:mode="ink">
              <msink:context xmlns:msink="http://schemas.microsoft.com/ink/2010/main" type="line" rotatedBoundingBox="4812,13586 3497,16714 2583,16330 3898,13202"/>
            </emma:interpretation>
          </emma:emma>
        </inkml:annotationXML>
        <inkml:traceGroup>
          <inkml:annotationXML>
            <emma:emma xmlns:emma="http://www.w3.org/2003/04/emma" version="1.0">
              <emma:interpretation id="{F7A404CB-B950-404E-B2C2-2CD35D099D91}" emma:medium="tactile" emma:mode="ink">
                <msink:context xmlns:msink="http://schemas.microsoft.com/ink/2010/main" type="inkWord" rotatedBoundingBox="4812,13586 4014,15484 3100,15100 3898,13202"/>
              </emma:interpretation>
              <emma:one-of disjunction-type="recognition" id="oneOf0">
                <emma:interpretation id="interp0" emma:lang="" emma:confidence="1">
                  <emma:literal/>
                </emma:interpretation>
              </emma:one-of>
            </emma:emma>
          </inkml:annotationXML>
          <inkml:trace contextRef="#ctx0" brushRef="#br0">-2188-1436 0,'0'-10'15,"-10"10"48,-10 0-32,1 0-15,9 0-1,-10 0 1,1 0 0,-1 10 15,-9 10-16,29-1 1,-10-19 0,10 20-16,-30 0 15,30-1 1,-19 11 0,19-11-1,-20-19-15,20 40 16,-19-21-1,19 1 1,0 9 0,-20 1-1,20-1 1,0-9-16,0 19 16,0-29-1,0 9-15,0 21 16,0-11-1,10-29-15,-10 29 16,0-9 0,19-20-16,-19 20 15,0-1 1,20-19-16,-20 20 16,20-20-1,-20 19 1,9-19-16,21 20 31,-20-20-15,9 0-1,1 0 1,-1 0 0,1 0-1,0 0 1,9 0-1,-9-10 17,9-19-17,-9 9 1,-20 1-16,19 19 16,-19-20-1,0 10-15,20 10 16,-20-19-16,0-21 15,19 11 1,-19 0 0,0-1-1,0-9 1,0 9 0,0 1-1,0 9 1,0 1-1,-9-1 1,9 1 0,0-1-1,-20 0 1,20 1 0,0-1-1,0 1 1,0-1-1,-29 0 1,29 1 0,0-1 15,-20 20-15,20-10-1,-10 10 1,-9 0-1</inkml:trace>
          <inkml:trace contextRef="#ctx0" brushRef="#br0" timeOffset="1409.1321">-2443-1191 0,'-20'0'16,"1"0"46,-1 0-31,0 0-15,-9 0 0,-20 0-1,29 0-15,1 0 0,-1 20 16,-19 0 0,-20 9-1,40 10 1,-1-39-16,-196 216 78,197-196-62,-1 9-16,1-9 15,-11-1-15,30 1 16,-29 0-16,9 9 15,20 10 1,-19-39 0,19 30-16,-20-1 15,20-9 1,-20-20 0,20 19-16,-19 1 31</inkml:trace>
          <inkml:trace contextRef="#ctx0" brushRef="#br0" timeOffset="2181.9667">-3266-661 0,'-20'0'16,"20"10"93,0 19-93,10-9-16,-10-1 0,0 1 16,0 0-1,0-1-15,0 11 16,0-1-1,19-29 1,1-10 125,0-19-126,19-1 1,-10-9 0,-9 39-1,-20-19 1,19 19-16,-19 9 78</inkml:trace>
          <inkml:trace contextRef="#ctx0" brushRef="#br1" timeOffset="-62052.2563">-2374-1681 0,'10'0'0,"19"0"32,-9 0-17,19 0 1,-10 0 0,1 0-1,-1 0 1,-9 0-1</inkml:trace>
          <inkml:trace contextRef="#ctx0" brushRef="#br1" timeOffset="-60703.7032">-2394-1818 0,'-19'0'15,"9"0"32,10 19-31,0 1 15,-30 0-31,30 19 31,0-20-15,0-9 0,0 10-1,20 19 1,-20-19 15,20-20-31,-20 19 16,19-19-1,-19 10-15,10-10 16,-10 20 0,20-20-1,-20 19 1,19-19-16,1 0 16,-1 0-1,11 0 1,9 0-1,-10 0 1,-29-9 0,20 9-16,0 0 15,-1-20 17,1 20-17,-20-20 1,19 20-1,-19-19 1,10 19 0,10-10 31,-20-10-47,0 1 31,0-1-16,0 0 1,0 1 15,0-1-15,-10 20-16,10-19 16,-10 19-1,10-20-15,-19 20 16,-11-20-1,20 20 1,10-19-16,-19 19 16,-1 0-1,20-20-15,-19 20 16,-1 0 0,0 0-1,1-19 1,-1 19-1,1 0 1,-11 19 0,-19 11-1</inkml:trace>
          <inkml:trace contextRef="#ctx0" brushRef="#br1" timeOffset="-81276.8015">-2982-220 0,'0'20'15,"0"29"1,0-29-1,0 9-15,0 0 0,0 1 16,0-11-16,0 1 16,0 0-16,0 9 15,0-9 1,10-20 0</inkml:trace>
          <inkml:trace contextRef="#ctx0" brushRef="#br1" timeOffset="-81709.7894">-3139-73 0,'10'0'47,"20"0"-31,-11 0-1,1 0-15,-1 0 16,11 0-16,9-9 16,-10 9-16,-9 0 15,0 0-15,-1 0 16,1-20-16,9 20 16,-9 0 15</inkml:trace>
        </inkml:traceGroup>
        <inkml:traceGroup>
          <inkml:annotationXML>
            <emma:emma xmlns:emma="http://www.w3.org/2003/04/emma" version="1.0">
              <emma:interpretation id="{82C81A74-3D11-4677-9B1A-8A103A5B892B}" emma:medium="tactile" emma:mode="ink">
                <msink:context xmlns:msink="http://schemas.microsoft.com/ink/2010/main" type="inkWord" rotatedBoundingBox="3825,15805 3451,16695 2926,16474 3300,15584"/>
              </emma:interpretation>
            </emma:emma>
          </inkml:annotationXML>
          <inkml:trace contextRef="#ctx0" brushRef="#br1" timeOffset="-83698.9337">-3286 428 0,'-19'0'31,"-1"0"0,20 9-15,-19-9-16,19 30 16,0-11-1,-20-19 1,20 30-16,0 9 16,20-10-1,-1-9 1,1 0-1,-1-20 1,1 19 0,9-19-1,1 0 1,-11 0-16,1 0 16,9 0-1,11 0 1,-21 0-1,-9 0 1,-10-9-16,20 9 0,-20-20 16,0 10-1,19 10-15,-19-20 16,0 1 0,0-1-1,0-9 1,0 9-1,-10 20-15,10-39 16,-19 39-16,19-10 16,-30 10-16,30-19 15,-29 19-15,29-20 16,-29 20-16,9 0 16,0-20-16,1 20 0,-11 0 15,-9 0 1,10 10-1,9 20 1,1 9 0,19-29-1</inkml:trace>
          <inkml:trace contextRef="#ctx0" brushRef="#br1" timeOffset="-82656.2574">-3041 604 0,'0'10'62,"0"19"-46,0-9 0,0 0-16,0-1 15,10 1-15,-10-1 16,0 1-16,0 0 15,49 156 64,-49-146-79,0-11 15,0 1 1,0-1-1,-29-19 1,-1 0-16,1 0 16,0 0-1,-1 0 1,30-9 0,-39 9-16,39-20 15,-29 20-15,29-20 16,-20 20-16,20-29 15,-20 0-15,20 9 16,0 0-16,0 1 16,0-1-16,20 0 15,-20 1-15,29-1 16,-29 1-16,30 19 16,-30-49-16,29 29 15,10-9 1,-9-11-1,-11 21 1,21-1 0,-21 0-1,1-9 1,-20 19 15</inkml:trace>
          <inkml:trace contextRef="#ctx0" brushRef="#br0" timeOffset="7499.0481">-3462 1045 0,'0'10'16,"-20"29"31,0-39-32,20 30-15,-19-30 16,19 49-16,-20-49 0,20 29 16,-19-9-16,19 0 15,-20-20 1,20 19 0</inkml:trace>
          <inkml:trace contextRef="#ctx0" brushRef="#br0" timeOffset="8196.8467">-3462 1085 0,'19'0'109,"-19"39"-93,20-20-16,-20 1 0,29 0 15,-29-1-15,30-19 16,-30 30-16,29-30 16,-29 29-16,20-29 15,-20 20-15,19-20 16,-19 19-1</inkml:trace>
        </inkml:traceGroup>
      </inkml:traceGroup>
    </inkml:traceGroup>
  </inkml:traceGroup>
</inkml:ink>
</file>

<file path=ppt/ink/ink6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58:14.241"/>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Property name="color" value="#3165BB"/>
      <inkml:brushProperty name="fitToCurve" value="1"/>
    </inkml:brush>
  </inkml:definitions>
  <inkml:traceGroup>
    <inkml:annotationXML>
      <emma:emma xmlns:emma="http://www.w3.org/2003/04/emma" version="1.0">
        <emma:interpretation id="{B3E16B60-4023-48E9-AF3B-B50996A9BF8D}" emma:medium="tactile" emma:mode="ink">
          <msink:context xmlns:msink="http://schemas.microsoft.com/ink/2010/main" type="writingRegion" rotatedBoundingBox="4336,13764 8067,13379 8128,13970 4397,14356"/>
        </emma:interpretation>
      </emma:emma>
    </inkml:annotationXML>
    <inkml:traceGroup>
      <inkml:annotationXML>
        <emma:emma xmlns:emma="http://www.w3.org/2003/04/emma" version="1.0">
          <emma:interpretation id="{AB52FAE3-E9AA-4FBC-A839-1C919B6AB395}" emma:medium="tactile" emma:mode="ink">
            <msink:context xmlns:msink="http://schemas.microsoft.com/ink/2010/main" type="paragraph" rotatedBoundingBox="4336,13764 8067,13379 8128,13970 4397,14356" alignmentLevel="1"/>
          </emma:interpretation>
        </emma:emma>
      </inkml:annotationXML>
      <inkml:traceGroup>
        <inkml:annotationXML>
          <emma:emma xmlns:emma="http://www.w3.org/2003/04/emma" version="1.0">
            <emma:interpretation id="{2C29F66F-496F-4C88-BE84-0F5C78582479}" emma:medium="tactile" emma:mode="ink">
              <msink:context xmlns:msink="http://schemas.microsoft.com/ink/2010/main" type="line" rotatedBoundingBox="4336,13764 8067,13379 8128,13970 4397,14356"/>
            </emma:interpretation>
          </emma:emma>
        </inkml:annotationXML>
        <inkml:traceGroup>
          <inkml:annotationXML>
            <emma:emma xmlns:emma="http://www.w3.org/2003/04/emma" version="1.0">
              <emma:interpretation id="{C3A3604C-99D4-4FD9-9570-130AC58D8715}" emma:medium="tactile" emma:mode="ink">
                <msink:context xmlns:msink="http://schemas.microsoft.com/ink/2010/main" type="inkWord" rotatedBoundingBox="4345,13850 6212,13657 6264,14163 4397,14356"/>
              </emma:interpretation>
              <emma:one-of disjunction-type="recognition" id="oneOf0">
                <emma:interpretation id="interp0" emma:lang="" emma:confidence="1">
                  <emma:literal/>
                </emma:interpretation>
              </emma:one-of>
            </emma:emma>
          </inkml:annotationXML>
          <inkml:trace contextRef="#ctx0" brushRef="#br0">-1775-1397 0,'10'0'46,"-10"-19"64,-10 19-95,10-20 1,-20 20-16,-9 0 16,9 0-1,-9 0 1,-11 0 0,21 0-1,19 10-15,-10-10 16,10 20-16,-20-1 31,-9 11-31,29-11 16,0 1-16,-20 0 15,20-1-15,0 1 16,-19-1-16,19 21 16,0-11-16,0-9 15,-20-1-15,20 1 16,0-1-16,0 1 0,0 0 15,0-10 1,10 29-16,10-20 16,19 1-1,0-20 1,-19 20 0,-1-20-16,1 0 15,0 0-15,-1 0 16,1 0-16,-1 0 15,1 0-15,0 0 16,-1 0-16,1-10 16,9-10-1,1 1 1,-11 19 0,-19-20-16,20 20 0,-20-20 15,19 20 1,-19-19-1,20 19-15</inkml:trace>
          <inkml:trace contextRef="#ctx0" brushRef="#br0" timeOffset="9734.7102">-1501-1387 0,'0'20'32,"10"-20"-17,10 0 1,-1 0 0,1 0-1,0 0 1,9 0-1,0 0 1,11 0 0,-21 0-16,-9 0 15,10 0-15,-1 0 16,1 0-16,0 0 16,9 0-1,10 0 1,-9 0-1,-11 0 1,1 0 0,-1 0 15,-19 20 16</inkml:trace>
          <inkml:trace contextRef="#ctx0" brushRef="#br0" timeOffset="11553.1773">-1452-1034 0,'10'0'16,"10"0"31,-1 0-32,-9 0 1,10 0 0,19 0-1,0 0 1,-19 0 0,29 0-1,-39 0-15,29 0 16,-10 0-1,1 0 1,-1 0 0,1 0-1,-11 0 1,1 0 0,0 0-1,-1 0 16,1 0 1</inkml:trace>
          <inkml:trace contextRef="#ctx0" brushRef="#br0" timeOffset="10646.9993">-1471-1220 0,'10'0'62,"9"0"-46,11 0-1,-11 0 1,1 0-16,-1 0 16,1 0-16,-10 0 15,29 0 1,-19 0-16,-1 0 0,-9 0 16,10 0-16,9 29 15,-19-29-15,10 0 16,19 0-1,-10 0 1,-9 0 0,-1 0-1,1 0 1,-10 0 0,10 0 30,-20 10-30</inkml:trace>
          <inkml:trace contextRef="#ctx0" brushRef="#br0" timeOffset="12408.3078">-814-1465 0,'0'10'47,"0"29"-32,0-29 1,0 9-16,0 1 16,0 0-16,10-1 15,-10 1-15,0-1 16,0 1-16,0 117 62,0-107-46,0-11 0,0 1-16,19-20 31,-19 20-31</inkml:trace>
          <inkml:trace contextRef="#ctx0" brushRef="#br0" timeOffset="13122.8041">-834-1514 0,'10'0'47,"-10"10"-47,20 9 16,9 30-1,-29-29-15,30-1 16,-30 1-16,39 0 16,-39-1-16,29 11 15,1-1 1,-1-9 0,-9 19-1,-1-19 1,1-1-1,-20 1 1,19-20-16,-19 19 16,20 1-1,-20 0 32</inkml:trace>
          <inkml:trace contextRef="#ctx0" brushRef="#br0" timeOffset="13761.0415">-530-1514 0,'0'10'109,"0"9"-93,0 20-1,0-19 1,0 0-16,0-1 0,0 1 15,0 0-15,0-1 16,0-9-16,0 10 16,0-1-16,10 1 15,-10-1-15,0 21 16,0-31 15,0 11 0</inkml:trace>
          <inkml:trace contextRef="#ctx0" brushRef="#br0" timeOffset="14892.7671">-2207-1377 0,'0'10'31,"0"19"-15,0 1-1,0-11 1,0 21 0,0-1-1,0-20-15,0 1 16,0 9-16,0 11 15,0-31-15,0 11 0,0 0 16,0-1-16,0 1 16,0 9-1,0-9 1,0 0 0</inkml:trace>
          <inkml:trace contextRef="#ctx0" brushRef="#br0" timeOffset="16145.5388">-383-1465 0,'0'10'78,"10"-10"-47,-10 9-31,0 11 16,0 19-1,0 1 1,0-21 0,0 1-16,0-1 15,0 1-15,0 0 16,0-1-16,0 1 15,0 9 1,0-9 0,0-1-1,0-9 32</inkml:trace>
        </inkml:traceGroup>
        <inkml:traceGroup>
          <inkml:annotationXML>
            <emma:emma xmlns:emma="http://www.w3.org/2003/04/emma" version="1.0">
              <emma:interpretation id="{E7D91E03-B001-4A2B-A854-CA1F7C17814F}" emma:medium="tactile" emma:mode="ink">
                <msink:context xmlns:msink="http://schemas.microsoft.com/ink/2010/main" type="inkWord" rotatedBoundingBox="6664,13524 7752,13412 7808,13953 6720,14066"/>
              </emma:interpretation>
              <emma:one-of disjunction-type="recognition" id="oneOf1">
                <emma:interpretation id="interp1" emma:lang="" emma:confidence="1">
                  <emma:literal/>
                </emma:interpretation>
              </emma:one-of>
            </emma:emma>
          </inkml:annotationXML>
          <inkml:trace contextRef="#ctx0" brushRef="#br1" timeOffset="108069.3298">78-1730 0,'0'10'125,"0"19"-110,0-9 1,0-1-16,0 1 15,10 0-15,-10-1 0,0 1 16,0-10-16,0 9 16,0 1-16,0 0 15,20-1-15,-20 1 16,0-1-16,0 11 16,0 9-1,0-19 1,19-1 15,-19-28 125,0-11-124,0-10-17,0 11 1,0-1-1,0 1 1,0-1 0,0 0 15,30 1-15,-11-1 15,11 20-16,-30-19 1,19 19-16,1 0 16,9-20-1,1 20 1,9 0 0,-29 0-1,9 0 1,1 0-1,0 0 1,-20 20 0,19 9-1,-19-19 1,0 9 0,0 21-1,0-21 1,0-9-1,0 10-15,-9-20 32,9 19-32,-20-19 0,0 20 15,-9-20 1,9 0 0,1 29-16,-1-29 15,0 0-15,1 0 16,-11 0-1,11 0 1</inkml:trace>
          <inkml:trace contextRef="#ctx0" brushRef="#br1" timeOffset="109503.6421">559-1583 0,'-20'0'47,"1"0"-16,19 10-31,-20 10 31,20-1-15,-20-19-1,20 20 1,0-1 0,0 1-1,0 0 1,0-1 0,0 1-1,10-1 1,-10 1-1,20-20-15,-20 20 16,19-20-16,21 19 47,18-19 0,-38 0-32,-10 0 1,10 0 0,-20-9-1,19 9-15,1-20 32,9 0-17,-9 1 1,-20-1 15,19 0-15,-19 1 15,0-1-15,0 1-1,-9-1 1,9 0-1,-20 20-15,20-19 0,-20 19 16,20-20-16,-19 20 16,-1-19-1,1 19 1,-11 0 0,10 0-16,-9 0 15,29 9 1,-20-9-16,20 20 15,-29 9 1</inkml:trace>
          <inkml:trace contextRef="#ctx0" brushRef="#br1" timeOffset="111301.0409">775-1504 0,'0'9'94,"0"21"-63,0-11-31,0 1 16,0 0-1,19-20 1,-19 19-16,0-9 16,20 20-1,-20-21 17,19-9-32,1 0 31,-20 20-16,20-20 1,-1 0 31,40-29 31,-59 9-78,20 20 16,-20-20-1,0 1-15,19 19 16,-19-30-16,0 11 16,0-1-1,10 20 1,-10-20-16,0 1 15,0 9 1,0-10 0,0 1-1,0-1 17,20 20 93,9 10-110,-9 10 1,9 19-1,10-10 1,-19 1 0,0-1-1,-20-19 1,19-10 0,-19 19-16,0 1 15,0 0 1,0-1-1,0 1 1,0 0 0,-10-20-1,-9 0 1,-1 0 0,-9 0-1,9 0 1,1 0 15,19-10-15,0-10-1</inkml:trace>
        </inkml:traceGroup>
        <inkml:traceGroup>
          <inkml:annotationXML>
            <emma:emma xmlns:emma="http://www.w3.org/2003/04/emma" version="1.0">
              <emma:interpretation id="{F300022B-A0D5-490B-867E-2A815B4F0280}" emma:medium="tactile" emma:mode="ink">
                <msink:context xmlns:msink="http://schemas.microsoft.com/ink/2010/main" type="inkWord" rotatedBoundingBox="7825,13585 8086,13558 8125,13936 7865,13963"/>
              </emma:interpretation>
              <emma:one-of disjunction-type="recognition" id="oneOf2">
                <emma:interpretation id="interp2" emma:lang="" emma:confidence="0">
                  <emma:literal>e</emma:literal>
                </emma:interpretation>
                <emma:interpretation id="interp3" emma:lang="" emma:confidence="0">
                  <emma:literal>l</emma:literal>
                </emma:interpretation>
                <emma:interpretation id="interp4" emma:lang="" emma:confidence="0">
                  <emma:literal>c</emma:literal>
                </emma:interpretation>
                <emma:interpretation id="interp5" emma:lang="" emma:confidence="0">
                  <emma:literal>C</emma:literal>
                </emma:interpretation>
                <emma:interpretation id="interp6" emma:lang="" emma:confidence="0">
                  <emma:literal>I</emma:literal>
                </emma:interpretation>
              </emma:one-of>
            </emma:emma>
          </inkml:annotationXML>
          <inkml:trace contextRef="#ctx0" brushRef="#br1" timeOffset="112597.0943">1255-1387 0,'10'0'31,"10"-19"-15,-1 19-1,1 0 1,-20-20 0,19 20-16,1-20 15,0 20 1,-20-29 0,19 29-16,-19-20 15,20 20 1,-20-19-16,19 19 15,-19-30-15,20 11 32,-20-1-17,0 1 1,0-1 0,0 0-1,-10 20 1,10-19-16,-19 19 15,-1 0 1,0-20 0,1 20-1,-1 0 1,1 10 0,-1 9 15,20 1-31,0 0 15,-20-20 1,20 157 62,10-49 0,-10-89-62,20-19-16,-1 20 31,1-20-31,0 0 16,-1 0-1,1 0 1,-1 0 0,1-30-1,0 30 1,-20-19 0,19 19-16,-19-10 15,20 10-15</inkml:trace>
        </inkml:traceGroup>
      </inkml:traceGroup>
    </inkml:traceGroup>
  </inkml:traceGroup>
</inkml:ink>
</file>

<file path=ppt/ink/ink6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59:51.402"/>
    </inkml:context>
    <inkml:brush xml:id="br0">
      <inkml:brushProperty name="width" value="0.05292" units="cm"/>
      <inkml:brushProperty name="height" value="0.05292" units="cm"/>
      <inkml:brushProperty name="color" value="#3165BB"/>
      <inkml:brushProperty name="fitToCurve" value="1"/>
    </inkml:brush>
    <inkml:brush xml:id="br1">
      <inkml:brushProperty name="width" value="0.05292" units="cm"/>
      <inkml:brushProperty name="height" value="0.05292" units="cm"/>
      <inkml:brushProperty name="fitToCurve" value="1"/>
    </inkml:brush>
  </inkml:definitions>
  <inkml:traceGroup>
    <inkml:annotationXML>
      <emma:emma xmlns:emma="http://www.w3.org/2003/04/emma" version="1.0">
        <emma:interpretation id="{96E3EC2E-7006-4E59-BBE0-031DFC81682C}" emma:medium="tactile" emma:mode="ink">
          <msink:context xmlns:msink="http://schemas.microsoft.com/ink/2010/main" type="writingRegion" rotatedBoundingBox="755,15062 11139,14418 11283,16739 899,17383"/>
        </emma:interpretation>
      </emma:emma>
    </inkml:annotationXML>
    <inkml:traceGroup>
      <inkml:annotationXML>
        <emma:emma xmlns:emma="http://www.w3.org/2003/04/emma" version="1.0">
          <emma:interpretation id="{1D2A4117-976C-45D3-A2AC-E8655982A102}" emma:medium="tactile" emma:mode="ink">
            <msink:context xmlns:msink="http://schemas.microsoft.com/ink/2010/main" type="paragraph" rotatedBoundingBox="755,15062 11139,14418 11212,15597 829,16241" alignmentLevel="1"/>
          </emma:interpretation>
        </emma:emma>
      </inkml:annotationXML>
      <inkml:traceGroup>
        <inkml:annotationXML>
          <emma:emma xmlns:emma="http://www.w3.org/2003/04/emma" version="1.0">
            <emma:interpretation id="{AEC98443-5D79-45EE-B252-E7F5030B2C62}" emma:medium="tactile" emma:mode="ink">
              <msink:context xmlns:msink="http://schemas.microsoft.com/ink/2010/main" type="line" rotatedBoundingBox="755,15062 11139,14418 11212,15597 829,16241"/>
            </emma:interpretation>
          </emma:emma>
        </inkml:annotationXML>
        <inkml:traceGroup>
          <inkml:annotationXML>
            <emma:emma xmlns:emma="http://www.w3.org/2003/04/emma" version="1.0">
              <emma:interpretation id="{D759510C-C334-4E90-B1BD-B54AA0483410}" emma:medium="tactile" emma:mode="ink">
                <msink:context xmlns:msink="http://schemas.microsoft.com/ink/2010/main" type="inkWord" rotatedBoundingBox="768,15270 2244,15178 2281,15772 805,15864"/>
              </emma:interpretation>
              <emma:one-of disjunction-type="recognition" id="oneOf0">
                <emma:interpretation id="interp0" emma:lang="" emma:confidence="1">
                  <emma:literal/>
                </emma:interpretation>
              </emma:one-of>
            </emma:emma>
          </inkml:annotationXML>
          <inkml:trace contextRef="#ctx0" brushRef="#br0">-5796 584 0,'0'-9'110,"0"-11"-95,10 0 1,-10 1-1,19 19 1,-19-20-16,0 1 16,20-1-1,-20 0 1,0 1 0,0-11-1,0 11 1,0-1-1,0 0 17,-10 20 46,10 10-63,0 30 17,0-11-17,0 0 1,0 1 0,0-1-1,0-9 1,10-1-1,10 11 1,-1-30 15,-19 10-31,20-10 16,-1 0 0,1 0-1,0 0 1,-1 0-1,11 0 17,-11 0-17,-19-20 1,20 20-16,-20-20 16,0 1-1,19 19-15,-19-30 16,0 11 15,0-1-15,0 1-1,0-1 1,0 0 0,-9 20-16,9-19 15,-20 19 1,0-20-1,-9 20 17,29-20-32,-20 20 0,1 0 15,-1 0 1,20-19 0,-29 19-1,9 0 1,1 0-1,-1 19 1,-9 21 0,29-21-16,-20 1 15</inkml:trace>
          <inkml:trace contextRef="#ctx0" brushRef="#br0" timeOffset="1067.8735">-5512 428 0,'-19'0'78,"38"9"-16,-19 11-46,20 0 0,-20 9-1,0 0 1,20-29-16,-20 20 15,19 0 1,69-60 62</inkml:trace>
          <inkml:trace contextRef="#ctx0" brushRef="#br0" timeOffset="2538.5949">-5257 280 0,'0'-9'94,"-19"9"-31,-1 0-48,0 9 17,20 11-17,-19 0 1,19 9-1,0-9 1,0 9 0,0 1-1,0-1 1,0 10 0,0-19-1,10-1 1,9 1-1,1-20 1,-1 20 15,1-20-15,0 0-16,-1 0 16,-19-10-1,20 10 1,0-20 15,-1 1-15,-19-1-1,20 20-15,-20-20 16,19 1 0,-19-1-1,20 1 1,-20-11-1,0-9 1,0 9 0,0 11-16,0-1 31,0 30 63,0 10-79,0-1 1,0 1 0,0 9-1,0 1 1,0 9-1,0-10 1,0-9 0,20-20-16,-20 20 15,19-20 1,-19 19 0,20-19-1,-1 0 16,-19-10-15,20-9 0,0 19-1,-20-20-15</inkml:trace>
          <inkml:trace contextRef="#ctx0" brushRef="#br0" timeOffset="2794.9374">-5061 114 0</inkml:trace>
          <inkml:trace contextRef="#ctx0" brushRef="#br0" timeOffset="4309.1488">-4874 300 0,'-20'0'15,"20"39"63,0-19-62,0-10-16,0 9 16,0 1-1,0 0 1,0-1 0,10 1-1,-10-1 16,19-19-31,1 20 32,0-20-17,-1 0 1,1 0 0,0 0-1,-1 0 16,1 0 1,-1-10-1,-19-9 0,20 19-31,-20-20 16,0 0 15,20 20-15,-20-9-16,0-50 78,0 39-63,-10 20 1,10-20 0,-20 20-1,20-19 1,-19 19-16,-1 0 16,20-20-1,-20 20 1,1 0-1,19-19 1,-20 19 0,1 0 15,-1 9-15,0 11-1</inkml:trace>
          <inkml:trace contextRef="#ctx0" brushRef="#br0" timeOffset="5246.8238">-4698-53 0,'10'20'63,"-10"29"-48,0-30 1,0-9-16,0 10 16,0 19-16,0-29 15,0 29-15,0-10 16,20 1-16,-20-1 0,0 10 15,0-9 1,0-11-16,0 1 0,0 0 16,19-1-16,-19 11 15,0-11 1,0 1 0</inkml:trace>
          <inkml:trace contextRef="#ctx0" brushRef="#br0" timeOffset="6718.501">-4511 231 0,'-20'0'63,"0"0"-32,20 10-15,-19 10 15,19-1-16,0-9 1,0 10 0,0-1-1,0 1 1,0 0 0,0-1-1,0 1 1,0 0-1,9-20-15,-9 19 16,0 1 0,10-20-16,-10 19 15,20-19 1,-20 20 0,20-20-1,-1 0 16,1 0-15,-1 0 0,1 0 15,0-20-15,-1 1-1,1-1 16,-20 1-15,19 19 0,-19-20-1,0 0 1,20 20 0,-20-29-1,0 9-15,0 1 16,0-30 46,0 29-46,-10 20 0,10-20-1,-19 20 1,19-19-16,-20 19 31,20-20-31,-10 20 16,-19-19 15,9 19-15,10 0-1,-9 0 1,19 19-16,-20-19 15,20 30-15,-19-30 16</inkml:trace>
        </inkml:traceGroup>
        <inkml:traceGroup>
          <inkml:annotationXML>
            <emma:emma xmlns:emma="http://www.w3.org/2003/04/emma" version="1.0">
              <emma:interpretation id="{256B4406-99F4-4BF3-80B2-8538C2482F5B}" emma:medium="tactile" emma:mode="ink">
                <msink:context xmlns:msink="http://schemas.microsoft.com/ink/2010/main" type="inkWord" rotatedBoundingBox="2676,15177 3109,15150 3158,15949 2726,15976"/>
              </emma:interpretation>
            </emma:emma>
          </inkml:annotationXML>
          <inkml:trace contextRef="#ctx0" brushRef="#br1" timeOffset="-103500.5896">-3854 722 0,'-20'0'0,"20"-10"79,0-10-48,0 1-16,0-1 1,0 1 0,0-11-1,0 1 1,0 9-16,0 0 16,0 1-16,0-1 0,0 1 15,0-1-15,0 10 16,0-9-16,0-1 15,10 0-15,-10 1 16,0-1-16,0 0 16,0 1-16,0-1 15,0 1-15,0-1 16,29 0-16,-29 1 16,0-1-16,0 1 15,0-1-15,0 0 16,0 1-16,20-1 15,-20-9 1,19-1-16,-19 11 16,20 19-1,-20-30 1,20 30-16,-20-19 16,19 19-16,-19-20 15,20 20-15,-1-20 16,1 20-1,0 0 1,-20-19 0,19 19-16,1 0 15,-10 0 1,9 0 0,-19 10-16,20-10 15,-20 19-15,19-19 16,-19 10-16,20-10 15,-20 39-15,20-39 16,-20 30-16,0-11 16,19 1-16,-19 0 15,0-1-15,0 1 16,0-1-16,0 11 16,0-11-16,20 1 15,-20 0-15,0-1 16,0 1-16,0-1 15,0-9-15,0 10 0,0-1 16,0 1-16,0 0 16,0-1-16,0 1 15,0 0-15,0-1 16,0 1-16,0-1 16,0 1-16,0 9 15,0 1 1,-10-11-1,10 1 17</inkml:trace>
          <inkml:trace contextRef="#ctx0" brushRef="#br1" timeOffset="-102825.3192">-3884 280 0,'10'0'15,"19"0"1,-9 0-16,0 0 16,-1 0-16,1 0 15,-1 0-15,1 0 16,0 0-16,9-29 15,0 29-15,1 0 16,-11 0-16,1 0 16,0 0-16,-1 0 15,1 0 1</inkml:trace>
        </inkml:traceGroup>
        <inkml:traceGroup>
          <inkml:annotationXML>
            <emma:emma xmlns:emma="http://www.w3.org/2003/04/emma" version="1.0">
              <emma:interpretation id="{0F4B3AF1-A69B-412D-B70F-A5B1FE45C021}" emma:medium="tactile" emma:mode="ink">
                <msink:context xmlns:msink="http://schemas.microsoft.com/ink/2010/main" type="inkWord" rotatedBoundingBox="3404,14950 3889,14920 3917,15381 3432,15411"/>
              </emma:interpretation>
            </emma:emma>
          </inkml:annotationXML>
          <inkml:trace contextRef="#ctx0" brushRef="#br1" timeOffset="-65201.1022">-3021-288 0,'-20'0'15,"1"9"17,-1-9-17,20 20 17,-19-20-32,19 20 31,-20-20-31,20 19 31,-39 40 32,39-39-48,0-1 1,-20-9-1,20 10 1,0-1-16,0 1 16,0 0-1,0-1 1,20 1 0,-20-1-1,19 1 1,-19 0-1,20-20 1,-20 19 0,20 1-16,-1 0 15,1-20 17,-20 19-32,19-19 31,1 0-16,0 0 17,-1 0-17,-9 0 1,10 0 0,-1 0-1,1 0 1,-1-10-1,1 10 1,-20-19 0,20 19-16,-1-20 31,1 20-15,-20-19-1,20 19-15,-1-20 31,1 20 1,-20-20-17,19 20 1,-19-19-16,20 19 31,-20-20-31,0 0 47,20 20-47,-20-19 16,0 9 15,0-10-15,0 1 15,0-1-16,-10 1 1,-10-1 15,1-9-15,-11 9 15,11 0-15,-1 1 15,0-1-15,20 0 15,-19 20-15,19-19-1,-20 19 1,0 0 15,20-20-15,-19 20-1,-1 0 1,10 0 0,10 10-16,-39-10 15,20 20-15</inkml:trace>
        </inkml:traceGroup>
        <inkml:traceGroup>
          <inkml:annotationXML>
            <emma:emma xmlns:emma="http://www.w3.org/2003/04/emma" version="1.0">
              <emma:interpretation id="{1963505B-89C7-475D-AF19-C8A5556A886F}" emma:medium="tactile" emma:mode="ink">
                <msink:context xmlns:msink="http://schemas.microsoft.com/ink/2010/main" type="inkWord" rotatedBoundingBox="6591,15128 7600,15065 7624,15455 6615,15517"/>
              </emma:interpretation>
              <emma:one-of disjunction-type="recognition" id="oneOf1">
                <emma:interpretation id="interp1" emma:lang="" emma:confidence="1">
                  <emma:literal/>
                </emma:interpretation>
              </emma:one-of>
            </emma:emma>
          </inkml:annotationXML>
          <inkml:trace contextRef="#ctx0" brushRef="#br1" timeOffset="-60946.3588">735-171 0,'10'0'47,"9"20"-31,11 19 0,-11-19-1,1-20-15,-1 19 16,1-19-16,0 20 15,-1-20-15,1 0 16,-1 0-16,1 20 16,0-20-16,-1 0 31,-29 0 16,-9 0-32,-20 29 1,9-9 0,1-1-1,-10 21 1,19-40 0,0 29-16,1-9 0,-1-1 15,1 1 1,19-1-16,-40 11 0,40-20 15,-19-10 1,28 0 47</inkml:trace>
          <inkml:trace contextRef="#ctx0" brushRef="#br1" timeOffset="-61713.067">-1 16 0,'10'0'78,"10"0"-63,19 0 1,-19 0-16,19 0 16,-10 0-16,1 0 15,-1 0-15,0 0 16,11 0-16,-1 0 16,10 0-16,-20 0 15,1-10-15,-1 10 16,1 0-16,9 0 15,-20 0-15,1 0 16,-10 0-16,9 0 0,1 0 16,0 0-1,-1 0-15,1 0 0,9 0 32,-9 0-32,0 0 15,-1 0 16,1 0 16,-1 0 16</inkml:trace>
        </inkml:traceGroup>
        <inkml:traceGroup>
          <inkml:annotationXML>
            <emma:emma xmlns:emma="http://www.w3.org/2003/04/emma" version="1.0">
              <emma:interpretation id="{3CACDC51-4077-4E1B-9089-3530B4E9BBE2}" emma:medium="tactile" emma:mode="ink">
                <msink:context xmlns:msink="http://schemas.microsoft.com/ink/2010/main" type="inkWord" rotatedBoundingBox="8017,14612 11139,14418 11212,15597 8090,15791"/>
              </emma:interpretation>
              <emma:one-of disjunction-type="recognition" id="oneOf2">
                <emma:interpretation id="interp2" emma:lang="" emma:confidence="1">
                  <emma:literal/>
                </emma:interpretation>
              </emma:one-of>
            </emma:emma>
          </inkml:annotationXML>
          <inkml:trace contextRef="#ctx0" brushRef="#br1" timeOffset="-59552.1516">1755-328 0,'-20'0'0,"20"20"78,0 0-78,0-1 15,0 1-15,0 9 16,0-9-16,10 0 16,-10 19-16,0-10 15,0 1-15,0-1 16,0 0-16,19 1 15,-19-1-15,0-9 16,0 0-16,0-11 0,0 11 16,0 0-1,0 29 1,0-30 0,0 1-16,0-1 31,20-19 78,-20-9-93</inkml:trace>
          <inkml:trace contextRef="#ctx0" brushRef="#br1" timeOffset="-58044.5308">1735-337 0,'10'0'32,"-10"-20"-17,0 0 16,19 20-15,-19-19 0,20 19-1,0-20 17,-1 20-17,-19-19 1,30 19-1,-11 0 1,1-20 0,-1 20-1,1 0 1,0 0 0,-1 0-1,1 10-15,0 9 31,-1 11-31,-19-1 16,30-29 0,-30 30-16,29-1 15,-29 10 1,20-9 0,-20-11-1,0 11 1,0 19-1,0-10 1,0-19-16,0-1 0,0 1 16,-10 39 15,10-40-15,0 1-1,0 0 1,0-1-1,0 1 17</inkml:trace>
          <inkml:trace contextRef="#ctx0" brushRef="#br1" timeOffset="-57339.7364">1774-122 0,'20'0'62,"-1"0"-62,21 0 16,-21-19 0,1 19-16,-1 0 15,1 0-15,9 0 16,1 0-16,9 0 15,-9 0-15,-11 0 16,1 0-16,-1 0 16,11 0-1,-11 0 1,-19 10 0</inkml:trace>
          <inkml:trace contextRef="#ctx0" brushRef="#br1" timeOffset="-55932.9213">2215-24 0,'-19'0'63,"19"10"-63,0 10 15,0-1 1,0 11 0,0-10-1,10-1 1,9-19-1,-19 20 1,20-20-16,-1 0 16,1 19-1,0-19 1,-1 0 0,1 0-1,-10 0 1,-10-9-16,39 9 15,-39-10 1,20 10 0,-11-59 62,-9 39-63,0 1 1,0-1 0,0 0-1,0 1 1,-19 19 0,19-20-1,-20 20 1,1 0-16,-1-19 15,0 19 1,1 0 15,-1 9 1,20 11-17,0 0 1</inkml:trace>
          <inkml:trace contextRef="#ctx0" brushRef="#br1" timeOffset="-54879.6786">2421 94 0,'0'-19'15,"0"38"63,0 20-62,0-29 0,0 10-16,0-1 15,0 1-15,0 0 16,0-1-16,20 1 15,-20-1-15,20 1 16,-20 0-16,0-1 0,19 40 47,-19-29-47,0-11 16,-29 1-1,9-20 1,-9 0-1,-1 0 1,11 0 0,-1 0-1,20-10 1,-20 10-16,20-10 16,0-9-1,-19 19-15,19-20 16,0-19-16,0 9 15,0 11 1,0-1-16,0 10 16,10 10-16,-10-39 15,19 39-15,-19-29 16,20 29-16,-20-30 16,20 30-16,-20-19 15,19 19-15,-19-20 16,20 20-16,-20-20 15,19 20-15,1-19 16,0 19 0,-20-20-16</inkml:trace>
          <inkml:trace contextRef="#ctx0" brushRef="#br1" timeOffset="-53550.0147">2716-475 0,'0'10'47,"0"10"-32,-30 9 1,30-9-16,-19-1 15,19 1-15,-20 9 16,20 11-16,-20-11 16,20 0-16,0 1 15,-29 9-15,29-19 16,0 9-16,0 1 16,0-1-16,0 10 15,0-9-15,0-11 16,0 1-16,0 0 15,0-11-15,0 11 16,0 0-16,19-1 0,1 60 47,0-50-47,-20-9 16,19-20-1,-19 19 1,0-29 109</inkml:trace>
          <inkml:trace contextRef="#ctx0" brushRef="#br1" timeOffset="-52546.7544">2961-180 0,'0'-20'125,"0"0"-93,-10 20-32,-20 0 15,1 0 1,9 0-1,1 0 1,-1 0 0,20 30-1,-19-30-15,19 19 16,-20-19-16,20 30 16,-20-1-1,20-9-15,0-1 16,0 1-16,0 0 0,0-1 15,0 1-15,0 9 16,10 1 0,10-11 15,-1 1-31,1-20 16,-20 20-1,29-20-15,11 0 16,-11 0-1,0 0 1,-9 0 0,0 0-1,-20-10-15,19 10 16,-19-10 46</inkml:trace>
          <inkml:trace contextRef="#ctx0" brushRef="#br1" timeOffset="-51885.6849">3147-269 0,'0'10'47,"0"19"-31,0-9-1,0 0-15,0-1 16,0 1-16,0 0 0,0 9 15,0 0-15,0-9 16,0 0-16,0-1 16,0 1-16,0-1 15,0 1-15,0 0 16,0-1 0,0 1-1</inkml:trace>
          <inkml:trace contextRef="#ctx0" brushRef="#br1" timeOffset="-51310.6345">3147-357 0,'0'29'16,"10"-29"-16,-10 30 0,19-11 16,-19 1-16,30 0 15,-11 19-15,-19-29 16,40 19-16,-40-9 16,29-20-16,-29 29 15,30-29-15,-30 30 16,19-30-16,-19 29 15,20-29-15,-20 29 16,19 1 0,-19-11-1</inkml:trace>
          <inkml:trace contextRef="#ctx0" brushRef="#br1" timeOffset="-50754.0895">3382-367 0,'0'10'47,"0"10"-32,0-1-15,0 1 16,0-1-16,0 11 15,0-11-15,0 1 0,0 0 16,0-1-16,0 1 16,0 0-16,0-11 15,0 11-15,0 0 16,0-1-16,0 1 16,0 9-1,0 10 1,0-29-1</inkml:trace>
          <inkml:trace contextRef="#ctx0" brushRef="#br1" timeOffset="-49876.6772">3392-563 0,'10'0'15,"10"0"1,-1 10-1,1 29 1,-20-19-16,39-1 16,-39 1-16,29 0 15,-29-1-15,40 11 16,-40 9-16,19-10 16,-19 1-16,0-1 15,20 10-15,-20-9 16,0-1-16,0 20 15,0-10-15,0-9 16,0-1-16,0 10 16,0-9-16,0-1 0,0-9 15,0 0-15,-10-1 16,10 1-16,0 9 16,-20-29-1,20 20-15,0-1 16,-19-19-1</inkml:trace>
          <inkml:trace contextRef="#ctx0" brushRef="#br1" timeOffset="-48588.9288">3726 104 0,'0'-20'47,"0"1"0,19-1-16,1 20-15,-1 0 15,1 0-15,-10 0-1,-10 10 1,19-10 0,-19 20-16,0 9 15,0 0 1,-9 20 0,9-29-1,-30 0-15,30-1 16,-39 1-16,19-20 15,20 29-15,-39-29 16,39 20-16,-29-20 16,9 19-16,0-19 31,20-9 31,10 9-46,-10-10 0,49 10 15,-29 0-15,-10 0-1,9 0-15,1 0 31,0 29-15,-1-29 15,-19-10-15,20 10-16,-20-19 16</inkml:trace>
          <inkml:trace contextRef="#ctx0" brushRef="#br1" timeOffset="-44732.9194">1666-641 0,'-10'0'62,"-9"0"-30,-1 0-32,1 0 15,-11 0 1,-9 0-1,29 0 1,-9 0 0,-1 0 15,20 9 0,0 11 0,0 0 1,0-1-32,0 11 15,0-1 1,0-9 0,0-1-16,0 21 15,0-11-15,10 10 16,-10 10-16,0-10 15,0 1-15,0-11 16,0 1-16,0-1 16,0 0-16,0 11 15,0-11-15,0 0 16,0 1-16,0 9 0,0-9 16,0-1-1,0 0-15,0 1 16,0 9-16,0-29 0,0 29 15,0-19-15,0-11 16,0 11-16,0 0 16,0 97 62,0-68-63,0-29 1,0 0 15,19-20 172,1 0-171,0 0-1,-1 0-15,1 0-1,9 0 1,1 0-1,-11 0 1,1 0 0,-20-10 15</inkml:trace>
          <inkml:trace contextRef="#ctx0" brushRef="#br1" timeOffset="-46938.7251">3775-671 0,'0'-19'16,"9"19"-1,11 0 1,0 0 0,9 0-1,0 0 1,1 0-1,-1 0 1,-9 0 0,-20 9 62,0 11-31,0 0-32,29-1 1,-29 1 0,0 9-1,0-9 1,0-1-16,0 1 0,0 10 15,0 9-15,0-10 16,0 1-16,0-1 16,0 20-16,20-20 15,-20 1-15,0 19 16,0-20-16,0 1 16,0-1-16,20 10 15,-20-9-15,0-1 16,0-9-16,0-1 15,0 1-15,0 0 16,0-1-16,0 1 16,0 0-16,0-1 0,0-9 15,0 10-15,0-1 16,0 1-16,0 9 16,0 10-1,0-19 1,0-10-1,0 9 17,0 1-1,-10-20 141,-10 0-141,1 0-15,-1 0-1</inkml:trace>
          <inkml:trace contextRef="#ctx0" brushRef="#br1" timeOffset="-41023.8368">4304-769 0,'0'-20'16,"-20"20"-16,1 0 31,-1 0 0,1 0-15,-1 0 15,0 0-15,-38 50 93,38-50-93,20 19-16,0 1 15,0-1 1,0 1 0,0 0-1,0-1 1,0 1-1,0-1 1,0 1 0,0-10 15,10-10-31,-10 19 16,19-19-1,-19 20 1,20 0-1,-20-1 17,20-19-32,-20 20 15,19-20 1,1 20 0,-1-20 15,1 0-16,0 0 1,-1 0 0,11 0-1,-1 0 1,-9 0 0,-1 0-1,1 0 1,0 0-1,-1 0 1,1 0 0,-20-20-1,19 20 17,-19-20-17,20 20-15,-20-19 16,20 19-1,-20-20 1,19 20 0,-19-20-16,0 1 31,0-1-15,0-9-1,0 9 1,0-9-1,0 9 17,-19 1-17,-1-1 17,20 0-17,-20 20-15,1-29 16,-1 29-1,1-20 1,-1 20 0,20-19-1,-20 19-15,1-20 32,-1 20-17,1 0 1,-11 0-1,1 0 1</inkml:trace>
          <inkml:trace contextRef="#ctx0" brushRef="#br1" timeOffset="-43103.2452">4196-583 0,'-19'0'16,"28"0"46,21 0-46,19 0 0,-30 0-1,1 0-15,-10 0 0,10 0 16,-1 0-16,1 0 16,9 0-1,-9 0-15</inkml:trace>
        </inkml:traceGroup>
      </inkml:traceGroup>
    </inkml:traceGroup>
    <inkml:traceGroup>
      <inkml:annotationXML>
        <emma:emma xmlns:emma="http://www.w3.org/2003/04/emma" version="1.0">
          <emma:interpretation id="{16AED96B-F030-4118-8E14-8230DF3BF962}" emma:medium="tactile" emma:mode="ink">
            <msink:context xmlns:msink="http://schemas.microsoft.com/ink/2010/main" type="paragraph" rotatedBoundingBox="3089,16221 6142,16238 6137,17160 3084,17143" alignmentLevel="2"/>
          </emma:interpretation>
        </emma:emma>
      </inkml:annotationXML>
      <inkml:traceGroup>
        <inkml:annotationXML>
          <emma:emma xmlns:emma="http://www.w3.org/2003/04/emma" version="1.0">
            <emma:interpretation id="{4A09E0DC-53C4-44EB-9BF3-CBCC95EAA28E}" emma:medium="tactile" emma:mode="ink">
              <msink:context xmlns:msink="http://schemas.microsoft.com/ink/2010/main" type="line" rotatedBoundingBox="3089,16221 6142,16238 6137,17160 3084,17143"/>
            </emma:interpretation>
          </emma:emma>
        </inkml:annotationXML>
        <inkml:traceGroup>
          <inkml:annotationXML>
            <emma:emma xmlns:emma="http://www.w3.org/2003/04/emma" version="1.0">
              <emma:interpretation id="{380B161B-48DF-4BE2-BB98-35BCBCDE4111}" emma:medium="tactile" emma:mode="ink">
                <msink:context xmlns:msink="http://schemas.microsoft.com/ink/2010/main" type="inkWord" rotatedBoundingBox="3089,16221 6142,16238 6137,17160 3084,17143"/>
              </emma:interpretation>
            </emma:emma>
          </inkml:annotationXML>
          <inkml:trace contextRef="#ctx0" brushRef="#br1" timeOffset="-76366.5847">-1697 1261 0,'0'-19'140,"-10"19"-124,-10 0 0,20-20-1,-19 20-15,-1 0 31,10 0-15,-9 0 0,-1 10-1,-9 9 1,9 1 0,1 19-1,-1-9 1,20-11-16,-30 30 15,30-29-15,0-10 16,0 9-16,0 1 16,0 0-16,0-1 15,0 1-15,0 9 16,0 1 0,0 9-1,30-39 1,-30 19-16,10-19 15,-10 20-15,19-20 16,-19 10-16,20-10 16,0 29-1,-1-29 1,11 20 0,-21-20-16,11 0 15,19 0 1,-29 0-1,-10-10 1,39 10-16,-39-20 16,20 20-16,-20-19 15,29 19-15,1-20 16,-11 20 0,-19-19-1,20 19-15</inkml:trace>
          <inkml:trace contextRef="#ctx0" brushRef="#br1" timeOffset="-74724.5986">-1452 1477 0,'-20'0'16,"30"0"15,20 0-16,9 0 1,-20 0 0,1 0-16,9 0 0,11-10 15,-21 10-15,1 0 16,-10 0-16,9 0 16,1 0-16,19 0 15,-9 0 1,-11 0-1,1 0 17</inkml:trace>
          <inkml:trace contextRef="#ctx0" brushRef="#br1" timeOffset="-75352.0826">-1432 1291 0,'19'0'31,"20"0"-16,-19 0 1,0 0-16,-1 0 16,1 0-16,9 0 0,-9 0 15,0 0-15,-1 0 16,1 0-16,-1 0 16,11 0-1,-11 0 1,-19 29 62</inkml:trace>
          <inkml:trace contextRef="#ctx0" brushRef="#br1" timeOffset="-74144.2074">-1442 1683 0,'10'0'15,"9"0"1,-19-10-1,30 10-15,-1 0 16,-9 0 0,-1 0-16,1 0 15,-1 0-15,1 0 16,0 0-16,-1 0 16,1 0-16,0 0 15,-1 0-15,11 0 16,-1-20-1,-9 20 1,-20-19-16</inkml:trace>
          <inkml:trace contextRef="#ctx0" brushRef="#br1" timeOffset="-73254.0784">-972 1271 0,'20'10'93,"-20"9"-77,0 21 0,0-21-16,0 1 15,0 9-15,0 10 16,0-9-16,0-1 15,0 1-15,0-1 16,0-9-16,0-1 16,0 1-16,0 0 15,0-1-15,0 11 16,0-11 0,0-29 62</inkml:trace>
          <inkml:trace contextRef="#ctx0" brushRef="#br1" timeOffset="-72585.0396">-942 1271 0,'0'10'47,"10"-10"-32,-10 29-15,19-9 16,1 9-1,19 10 1,-39-19-16,30-20 16,-11 29-16,1-9 15,-1 0-15,1 9 16,9-9-16,-19-20 16,20 29-16,-1 1 15,-9-1 1,-20-9-1,19-20-15</inkml:trace>
          <inkml:trace contextRef="#ctx0" brushRef="#br1" timeOffset="-71963.0307">-638 1232 0,'0'10'78,"0"19"-62,0-9-16,0-1 16,0 1-16,0-1 15,0 11-15,0 9 0,0-10 16,0 1-16,0-10 16,0 9-16,0 0 15,0-9-15,0 0 16,0-1-16,0 11 15,10-30 1,-10 19 0</inkml:trace>
          <inkml:trace contextRef="#ctx0" brushRef="#br1" timeOffset="-71132.1733">-471 1281 0,'0'19'78,"0"11"-63,0-11-15,0 1 16,0 0-16,0-1 16,0 11-16,0-1 15,0 10-15,0-9 16,0-1-16,0-9 16,0-1-16,0 11 15,9-30-15,-9 19 31</inkml:trace>
          <inkml:trace contextRef="#ctx0" brushRef="#br0" timeOffset="-11177.8411">-2178 1634 0,'-20'0'16,"1"0"46,-1 0-30,-9 19-1,9-19-15,1 0-1,-1 0 1,-166 40 62,166-40-78,0 19 0,1-19 16,-1 0-16,1 0 15,-1 0-15,10 0 16,-10 0-16,1 30 15,-1-30-15,-19 0 16,19 0 0,11 0-16,-11 0 15,0 0-15,1 0 0,-11 0 16,-9 0 0,20 0-1,9 0-15,-20-20 16,11 20-16,9 0 15,-10 0-15,1 0 16,-1-20-16,0 20 16,1 0-16,19-19 15,-30 19-15,1-20 16,0 1 0,9 19-1,20-20-15,-20 20 16,20-20-1,-19 20 1,19-19-16,-20 19 16,20-20-1,-19 20 1,19-19-16,-10 19 16,-10-20-1,20 10 1,-20 10-1,20-19 1,-19 19-16,19-20 31,-20 20-31,1-20 16,19 1 0,-20 19-16,20-20 15,-20 20 1,20-20-16,-19 1 31,19-1-15,-20 1-1,20-1 17,0 0-17,-29 1 1,29-20-1,0 9 17,0 11-17,-10 19 1,10-20 0,0 0-1,0 10 16,0-9 1,0-1-1,-20 20-15,30 0 140</inkml:trace>
          <inkml:trace contextRef="#ctx0" brushRef="#br0" timeOffset="-13278.6839">-2070 1310 0,'-20'0'31,"20"-19"-15,-10 19-1,-9 0 17,-1 0-17,1 0 1,19 9 15,-20-9-15,20 20-1,-20-20 1,20 10 0,0 9-16,-19-19 15,19 20-15,0 0 16,0-1-16,0 1 15,0-1-15,0 1 16,0 0-16,0-1 16,0 1-16,0 9 15,0 1 1,0-1 0,0 1-1,10 9 1,-10-10-1,0 1 1,19-30-16,-19 19 16,0 1-1,20 0 1,-20-1 0,88 50 77,-68-69-77,-1 0 0,-19 10-16,10-10 15,10 0 1,-1 0 15,1 0-15,-20-20-1,0 0 1,20 20-16,-20-19 16,0-1-1,19 1 1,-19-1-1,0-10 1,0-9 0,20 10-16,-20-1 15,0 1 1,0-10 0,0 9-1,0 11 1,0-1-1,0 1 1,0 9 0,0-30-1,0 21 1,-10-1 0,10 1-1,0-1 1,-20 0-1,20 1 1,0-1 0,-19 20-16,19-10 15,-20-19 1,1 9 0,-1 20 15,0 0 0</inkml:trace>
          <inkml:trace contextRef="#ctx0" brushRef="#br1" timeOffset="-69152.8751">-2119 1124 0,'20'0'47,"9"0"-32,1 0 1,9 0 0,-10 0-1,-9 0 1,-1 0 0</inkml:trace>
          <inkml:trace contextRef="#ctx0" brushRef="#br1" timeOffset="-70005.1482">-2080 1349 0,'0'10'47,"0"10"-31,0 9-1,0-9 1,0-1-16,0 1 15,0 0-15,0-1 16,0 11-16,0-1 16,0 1-16,0-1 15,0 10-15,0-29 16,0 10-16,0-1 16,0 20-1,0-29 1</inkml:trace>
          <inkml:trace contextRef="#ctx0" brushRef="#br1" timeOffset="-67696.5961">-2197 1006 0,'0'20'16,"0"-1"15,0 11-15,0-11-1,0 1 1,0 0-1,0-1 1,0 1 0,19 0-1,1-1 1,0-19 0,-20 20-1,29-20-15,-9 0 16,-1 19 15,1-19-31,-1 0 16,-9 0-1,10 0 1,-1 0 15,1 0-15,0 0-1,-1 0 1,-19-9-16,20 9 16,0 0-1,-20-20 1,19 20 0,-19-20-1,20 20-15,-20-19 31,19 19-31,-19-20 16,0 0 0,20 20-1,-20-19 1,0 9 0,0-10 15,0 1-16,-10 19 1,10-20-16,-19 20 16,19-19-1,-40 19-15,21-20 16,-11 20 15,11 0-31,19-20 16,-20 20-16,0 0 31,-29-19 32,30 19-32,-1 0-16,1 0 1,19 10 15,-20-10-31,20 19 16,0 1 0,-20-1-1</inkml:trace>
          <inkml:trace contextRef="#ctx0" brushRef="#br1" timeOffset="-63437.2145">-2138 987 0,'-20'0'16,"20"9"15,-20-9 0,1 0 16,19 20-47,0 0 16,-20-1 0,20 1-1</inkml:trace>
        </inkml:traceGroup>
      </inkml:traceGroup>
    </inkml:traceGroup>
  </inkml:traceGroup>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2:58:44.632"/>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
  </inkml:definitions>
  <inkml:trace contextRef="#ctx0" brushRef="#br0">1312 6392 0,'0'10'16,"-10"9"-1,10 21 1,0-21-16,0 1 16,-20-1-16,20 21 15,0-11-15,0 1 16,0-1-16,0 20 0,0-20 15,0 1-15,10-1 16,-10-9-16,20 9 16,-1 1-1,1-11 1,9 1 0</inkml:trace>
  <inkml:trace contextRef="#ctx0" brushRef="#br0" timeOffset="1057.868">1488 6559 0,'0'10'0,"-20"-10"15,20 19-15,0 1 16,0-1 0,0 1-1,10-20 1,-10 10-16,20-10 16,9 29-1,1-29 1,-1 0-1,-9 0-15,-1 0 32,1 0-17,-20-10 1,0-19 0,20 29-1,-20-20-15,0 1 16,0-1-1,0 1 1,-10 19 0,10-20-16,-20 20 15,20-20-15,-19 20 16,-1-19 0,0 19-1,1 0 1,-11 0-1,11 9 1,-1 21 0,20 9-1,-29-9 1,29-11 0,0 11-1,0-11 1,9-19-1,-9 20-15,20-20 16,-20 19-16,20-19 16,-1 0 15,-19-9-15,20 9-16</inkml:trace>
  <inkml:trace contextRef="#ctx0" brushRef="#br0" timeOffset="1930.5562">1625 6618 0,'20'0'47,"-20"9"-32,20-9 1,-20 20 0,9-20-1,-9 29-15,20-29 16,-20 20-16,20-20 15,-1 0 1,1 0 0,-1-20 15,-19 1-15,0-1-1,20 20-15,-20-19 31,0 28 32,20-9-47,-20 20-16,19-20 15,-19 20 1,20-20-1,107-49 79,-127 19-78,0 1-1,0 9 1,-9 0 0,-11 20-1,20-19-15,-20 19 16,1 0 0,-1 0-1,20 10-15,-19-10 16,19 9-16,-20-9 15,20 40-15,0-11 16,-10-29-16,10 20 16,0-1-1,20-19 1,-1 0 0</inkml:trace>
  <inkml:trace contextRef="#ctx0" brushRef="#br0" timeOffset="2504.6823">2018 6559 0,'0'10'31,"0"19"-15,0-9-16,0-1 15,0 11-15,9-1 16,-9 0-16,0 11 16,0-11-16,0-9 15,0-1-15,0 1 16,0-10 0,0-30 46</inkml:trace>
  <inkml:trace contextRef="#ctx0" brushRef="#br0" timeOffset="3023.327">2027 6402 0,'40'19'47,"-11"11"-32,-9-11 1,-1 1-16,11 9 16,-30-19-16,29 20 15,-29-11-15,20 1 16,-20 0-16,0-1 16,19 1-16,-19-1 15,0 11-15,0-1 16,-9 1-16,9 9 15,-20-10-15,20-9 16,-20 0-16,-9 9 16</inkml:trace>
  <inkml:trace contextRef="#ctx0" brushRef="#br0" timeOffset="-4372.2996">56 6059 0,'0'9'110,"0"11"-95,10 9 1,-10 20-1,0-39-15,0 10 16,0-1-16,0 1 16,0 0-16,0-1 15,20 1-15,-20 0 16,0-1-16,0 1 16,0-1-16,0 1 15,0 0-15,0-1 16,0 1-16,0-10 0,0 9 15,19 11-15,-19-21 16,0 41 0,0-31-16,0 1 15,20-1-15,-20 1 16,0 19 0,0 0-1,20-39-15,-20 30 16,0-11-1,0 1 1,0-10 0</inkml:trace>
  <inkml:trace contextRef="#ctx0" brushRef="#br0" timeOffset="-2940.5039">105 6412 0,'0'19'31,"10"-19"-15,20 0-1,9 0 1,-20-10-16,1 10 16,0 0-16,-1-19 0,1 19 15,-1 0-15,-9 0 16,10 0-16,-1 0 16</inkml:trace>
  <inkml:trace contextRef="#ctx0" brushRef="#br0" timeOffset="-3546.8461">350 6068 0,'0'10'63,"0"20"-47,0-11-1,10 1-15,-10 19 16,0-10-16,0 1 15,20-1-15,-20 11 16,39 371 140,-39-440-109</inkml:trace>
  <inkml:trace contextRef="#ctx0" brushRef="#br0" timeOffset="-1143.5785">704 6137 0,'0'-20'94,"-20"20"-48,0 0-46,1 0 16,-1 0 0,10 0-1,10 10 1,-19-10-16,19 20 16,-20-20-16,20 29 15,0-9-15,-20-1 16,20 1-16,0 0 15,0-1-15,-29 1 16,29 0-16,0-1 16,0 1-16,0-1 0,0 1 15,0 0-15,0-1 16,0 11 0,0-11-16,20 11 15,-20-1 1,19-29-1,-19 39-15,20-9 16,-20-11 0,19-19-1,-19 20-15,30-20 16,-30 20 0,19-20-16,1 0 15,0 0 16,-1 0-31,11 0 16,-1 0 0,1-10-1,9-20 1,-10 11 0,-9-1-1,127-372 157,-147 372-156,-10 1 15,-9 19-15,19-20-1,-20 20 1,0 0-1,1 0 1,-1 0 15,20 10-15,-20-10-16,20 19 16,-9-19-1,9 20-15,-30 0 16,30-1-1,-19-19 1,19 30-16,0-1 16,-20 10-1,20-9 1,0-1 0,0 1-1,0 58 16,0 69 48,10-138-64,-10 1 1,19-20-1,-19 20 1,20-20-16,0 0 16,9 0-1,10 0 1,-9-10 0,-1-29-1,-29 29 1,39-20-16,-39 11 15,20-1-15</inkml:trace>
  <inkml:trace contextRef="#ctx0" brushRef="#br0" timeOffset="21265.9735">2675 6529 0,'10'0'0,"9"0"16,11 0 0,9 0-1,-10 0 1,1 0-1,-11 0-15,1 0 16,9 0-16,-9 0 16,9 0-16,-9 0 15,0 0-15,-1 0 16,1 0-16,9 0 16,-9 0 15</inkml:trace>
  <inkml:trace contextRef="#ctx0" brushRef="#br0" timeOffset="22016.9659">2900 6382 0,'30'353'234</inkml:trace>
  <inkml:trace contextRef="#ctx0" brushRef="#br0" timeOffset="34420.869">5381 6343 0,'-49'59'47,"49"-40"-32,-19 1-15,19 0 16,-20 48-1,20-28-15,0 9 0,0-10 16,0-10-16,0 10 16,0-29-16,0 10 15,20 9 1,-20-9-16,39 0 16,-10 9-16,-9-9 15,0-20 16,-20 19-15,0-29 31</inkml:trace>
  <inkml:trace contextRef="#ctx0" brushRef="#br0" timeOffset="35417.6445">5548 6549 0,'-19'0'16,"19"10"15,-20-10-15,20 10-16,0 29 16,0-20-1,0-9-15,0 29 16,10-39-1,-10 30-15,19-30 0,-19 19 16,20-19-16,-20 20 16,20-20-16,-1 0 15,1 0 1,9 0 0,-9 0-1,9 0 1,-29-20-16,20 20 15,-20-19-15,19 19 16,-19-20-16,-166-127 203,146 167-187,20 9-16,-19-29 15,19 39-15,0-9 16,0-11 0,9-19-1,-9 20-15,20-20 16</inkml:trace>
  <inkml:trace contextRef="#ctx0" brushRef="#br0" timeOffset="35971.4464">5715 6627 0,'0'20'47,"10"0"-31,9 9-1,1-29 1,-20 20 0,29-20-16,-9 0 15,-20 9-15,20-9 16,-1 0 31</inkml:trace>
  <inkml:trace contextRef="#ctx0" brushRef="#br0" timeOffset="36845.5398">5882 6559 0,'0'10'47,"-20"9"-32,20 1 1,0-1-1,0 11 1,10-11 0,19 11-1,-19-30 1,-10 19-16,39-19 16,-19 0-1,-1 0-15,-9 0 31,10 0-15,-20-9 0,19 9-16,-19-20 15,20 20 1,-20-20-16,0 1 31,0-1-15,0-9-1,-98-60 126,98 70-125,-20 19-16,1 0 31,19 10-31,-30 9 16,30 1-1,-19-20-15,19 39 16,0-19-16,-20-1 0</inkml:trace>
  <inkml:trace contextRef="#ctx0" brushRef="#br0" timeOffset="37444.5887">5989 6637 0,'20'20'62,"-20"9"-46,0-9 0,0 9-1,0-9-15,0-1 16,0 50-1,0-30 1,20-19-16,-20 0 16,0-1-16,0-29 62</inkml:trace>
  <inkml:trace contextRef="#ctx0" brushRef="#br0" timeOffset="38041.7732">6009 6392 0,'10'20'47,"-10"-1"-47,39 1 16,-19 19-16,-1-19 15,1 9-15,9-9 16,-9 19-16,-20-10 16,29 1-16,-29 9 15,20-10-15,-20 1 0,0-1 16,0 11-16,0-11 15,0 0-15,0 1 16,0-11-16,0 1 16,-10 9-1</inkml:trace>
  <inkml:trace contextRef="#ctx0" brushRef="#br0" timeOffset="27062.742">3420 6098 0,'0'10'78,"0"19"-62,20-9-16,-20-1 15,0 11-15,0-1 16,19 20-16,-19 0 16,0-10-16,0 10 15,0-9-15,0 9 16,0-10-16,20-10 0,-20 11 16,0-21-16,0-9 15,0 29 1,0-19-1,19-20-15,-19 19 16</inkml:trace>
  <inkml:trace contextRef="#ctx0" brushRef="#br0" timeOffset="28222.591">3420 6147 0,'373'500'266,"-373"-510"-126,0-9-108,0-1-17,0 0 1,0 1 0,0-11-1,0 11-15,0-1 16,0 0-16,0-9 15,0 0-15,-20-11 16,20 11-16,0 0 16,0-1-1,-20-176 63,20 187-62,-19 28 78,19 11-79</inkml:trace>
  <inkml:trace contextRef="#ctx0" brushRef="#br0" timeOffset="29561.2221">3920 6421 0,'-19'0'15,"19"10"32,-20-10-31,20 20 0,0-1-1,0 11-15,0-11 16,0 21-1,0-21 1,0 1 0,186 39 140,-166-59-140,-20-10-16,20 10 15,-20-20 1,9 20-16,-9-19 15,30-1 1,-30 1 0,19-1-1,-19 0 1,0 1 0,0-1-1,0 0 1,-9 20-16,9-19 0,-20 19 15,20-10-15,-20-19 16,1 9 0,-1 20-1,0 0 1,20-20 0,-19 20-16,-11 0 15,-9 0 1,10 0-1,29 10 1,-20-10-16,20 20 16,-19-20-16,19 19 15</inkml:trace>
  <inkml:trace contextRef="#ctx0" brushRef="#br0" timeOffset="30189.6682">4165 6519 0,'0'20'94,"10"10"-78,-10 19-16,20-49 15,-20 29-15,19-29 16,-19 20-16,20-20 16,0 0-1,-20 19-15,9-19 16</inkml:trace>
  <inkml:trace contextRef="#ctx0" brushRef="#br0" timeOffset="31659.8537">4332 6166 0,'0'20'78,"0"9"-62,0-9-1,0 0-15,0-1 16,0 1-16,0 9 16,0 1-16,0-11 15,0 11-15,0-11 16,0 1-16,0 0 0,0-1 15,10-19-15,-10 30 16,19 9 0,-19-19-1,20-20-15,-20 29 16,20-29 0,-20 20-16,29-20 15,-29 19 1,20-19-16,-20 10 15,19-10 1,1 0 0,78-29 93,-78 9-93,-20 0-16,19-9 15,-19-1 1,30 11 0,-30-1-1,0 1 1,0-11-16,0-9 15,10 39 1,-10-29 0,0-1-16,0 1 15,-10-10 1,10 9 0,-20 1-1,20-1 1,-20 30-1,20-19-15,0-1 16,-19 20-16,19-20 31,-20 1-31,20-1 32,-19 20-32,-1-19 31,0 19-16,20-20 1,-19 20 0,-1 0 15,1 0-15,-1 10-1,0 19 1,20 10-16,-19-19 15,19 0-15,0-11 16,-20 21-16,20-11 16,0 11-1,-29-10 1</inkml:trace>
  <inkml:trace contextRef="#ctx0" brushRef="#br0" timeOffset="32562.7057">4793 6098 0,'0'19'93,"0"1"-93,0 9 16,0 11-16,0-11 16,20 20-16,-20-10 15,0 10-15,0-9 16,19 9-16,-19-10 16,0 10-16,0-10 15,0 0-15,0-29 16,20 20-16,-20-21 15,19-9 32,-19-19-15</inkml:trace>
  <inkml:trace contextRef="#ctx0" brushRef="#br0" timeOffset="33756.6288">4822 6402 0,'10'0'31,"29"0"-15,-29 0-1,10 0-15,19 0 16,147-10 62</inkml:trace>
  <inkml:trace contextRef="#ctx0" brushRef="#br0" timeOffset="33197.6016">5019 6098 0,'0'10'78,"0"29"-62,19-20-1,-19 11-15,0 9 16,0 0-16,0 10 16,0-9-16,0-1 15,30 10-15,-30-20 16,0 10-16,0-19 16,0 10-16,19-11 15,-19 1-15,0-1 16,0 11-16,0-11 15,0-28 79</inkml:trace>
  <inkml:trace contextRef="#ctx0" brushRef="#br0" timeOffset="39732.185">8225 6215 0,'0'10'63,"10"-10"-63,-10 30 15,30-30-15,-30 29 16,29-29-16,-9 30 0,-1-30 15,1 29-15,0-29 16,-1 0-16,1 0 16,-40 0 77,-107 108 17</inkml:trace>
  <inkml:trace contextRef="#ctx0" brushRef="#br0" timeOffset="43076.7188">9137 6078 0,'0'20'62,"30"-1"-46,-30 1-16,0 9 16,0 1-16,0 19 15,0-10-15,0 10 16,0 10-16,0 0 16,0-10-16,20-10 15,-20 10-15,0-10 0,0-9 16,0 9-1,0-10-15,0-9 16,0 9 0,0-9-1,0-30 32</inkml:trace>
  <inkml:trace contextRef="#ctx0" brushRef="#br0" timeOffset="44716.365">9353 6686 0,'0'-19'31,"0"-1"0,10 20-15,-10-20 0,20 20-1,-20-9-15,19 9 16,1 0 0,-10 0 15,-10 19-31,0 20 15,0-29 1,0 10-16,0-1 16,0 1-16,0 0 15,-10 19 1,-20-19-16,11 9 16,-1-9-16,1-20 15,-1 29-15,0-29 16,1 0-1,19-10 48,10 10-47,-10-19-1,19 19 1,-9 0-1,10 0 1,-1 0 0,1 9-1,19-9 1,-19 0-16,-11 0 16,11 0-16,19 0 15,-9-9 1</inkml:trace>
  <inkml:trace contextRef="#ctx0" brushRef="#br0" timeOffset="42436.1329">8814 6068 0,'0'10'32,"19"29"-17,-19-29 1,0 10-16,0-1 15,30 21-15,-30-11 16,0 1-16,0 19 16,20-10-16,-20 10 0,0-10 15,0 10-15,0-10 16,0 10-16,0-9 16,19-1-16,-19-10 15,0 1-15,0-11 16,0 1-16,0-1 15,20 1 1,-20-40 47</inkml:trace>
  <inkml:trace contextRef="#ctx0" brushRef="#br0" timeOffset="43646.8582">8951 6500 0,'49'0'63,"-29"-20"-48,-1 20-15,11 0 0,9-29 16,10 29-1,-29-20 1,-1 20-16,1 0 16</inkml:trace>
  <inkml:trace contextRef="#ctx0" brushRef="#br0" timeOffset="46292.1228">9608 6255 0,'0'19'16,"0"1"-16,0 0 15,0 9 1,0-9 0,0-1-16,0 1 15,0-1-15,0 1 16,0 0-16,0-1 15,0 1-15,0 9 16,0 1 0,10-30-1,-10 19-15,20 1 16,-1 0 0,1-20-1,-20 19-15,19-19 16,1 0-1,-20 20-15,20-20 16,-10 0 0,9 0 15,1 0-15,19 0-1,-29 0 1,-10-10-1,19 10-15,-19-20 16,40 1 0,-40-1-1,19 20-15,-19-19 0,0-1 32,20 20-32,-20-20 15,0 1 1,19-1-1,-19-9 1,0 9 0,0 0-1,0 1 1,0-1 0,0 10-1,0-9 1,0-1-1,0 1 1,-9-1 15,9 0-15,-30 1 0,30-1-1,-19 20-15,19-20 16,-10 20-1,10-19-15,-20 19 16,20-20 0,-19 20-1,-1 0 1,20-19 0,-20 19-1,1 0 1,-1 0 15,1 0 0,-1 0-15,0 9 0,1-9-1,19 20 1,-20-20-1,20 20-15,-20-1 16,20 1 0,-19-20-1,19 29-15,-20 11 16</inkml:trace>
  <inkml:trace contextRef="#ctx0" brushRef="#br0" timeOffset="47283.3508">10128 6372 0,'0'20'16,"-10"-20"0,10 49-16,0-29 15,-19-1-15,19 1 16,0-1-16,-20 11 16,20-1-16,0 11 15,0-11-15,-20 0 16,20 1-16,0 9 15,0-10-15,0-9 16,0 0-16,0-1 0,10 1 16,-10 0-16,20-1 15,-20 1-15,19-20 16,-19 29-16,20-29 16,-20 20-16,20-20 31,-20-10 31</inkml:trace>
  <inkml:trace contextRef="#ctx0" brushRef="#br0" timeOffset="48126.5896">10167 6755 0,'0'-20'16,"30"20"-16,-30-29 16,19 29-16,-19-30 15,30 11-15,-11-20 16,-19 9-1,20 30 1,-20-19-16,29-11 16,-29 1-1,0-11 1,10 40 0,-10-9-16,0-11 31,-19 20 16,-11 10-16,30 9-15,-10-19-16,10 20 15,-29 9 1,29 1-1,-20 9 1,20-29-16,0 10 0,0-1 16,0 1-16,0-1 15,0 1 1,0 0-16,0-1 16,0 11-16,30 58 93,-1-59-61,-19-29-32,10 0 15,-20-9 1,19 9-16,1-20 15,-20-9-15,19 29 16,-19-20-16</inkml:trace>
  <inkml:trace contextRef="#ctx0" brushRef="#br0" timeOffset="48684.6123">10412 6451 0,'10'0'32,"-10"10"-17,20-10 1,-20 39-16,0-29 16,19 19-16,-19-19 15,0 10-15,0-1 16,0 1-16,20-1 15,-20 21-15,0-11 16,0 0-16,0 1 0,0-1 16,0-9-1,0 19-15,0-29 0,-10 19 16,10-19-16,-19 20 16</inkml:trace>
  <inkml:trace contextRef="#ctx0" brushRef="#br0" timeOffset="49600.5545">10716 6451 0,'0'19'0,"187"-28"109,-158 9-93,1-20-16,9 20 15,-10 0-15,-9 0 0,-1 0 16,11 0 0,-11 0-1</inkml:trace>
  <inkml:trace contextRef="#ctx0" brushRef="#br0" timeOffset="50066.5173">10952 6304 0,'0'10'15,"0"19"1,0-9-1,0-1-15,0 11 16,0 9-16,0-10 16,10 1-16,-10-1 15,0-9-15,0-1 16,0 1-16,0 0 16,19-20-16,-19 19 15</inkml:trace>
  <inkml:trace contextRef="#ctx0" brushRef="#br0" timeOffset="53126.5925">11472 6196 0,'0'10'63,"0"9"-47,0 1-16,0 9 0,20 1 15,-20 19-15,0-10 16,0 10-16,0 10 15,0 0-15,0-10 16,0-10-16,0-10 16,0 1-16,0 9 15,0-19-15,0 9 16,9-29 31,-9-10-32,0-9 1</inkml:trace>
  <inkml:trace contextRef="#ctx0" brushRef="#br0" timeOffset="54094.4287">11482 6255 0,'0'10'62,"10"-10"-62,-10 29 16,29-9-16,-9-1 16,-1 1-16,1-1 15,-1 11-15,11-11 16,29 60 15,-30-60-31,-29 1 16,20 0-16,-20-1 15,39-19-15,-39 30 16,20-30-16,-20 19 16,19-19-16,-19 20 0,10-20 31,-10 20 219,0-1-219,0-29 63</inkml:trace>
  <inkml:trace contextRef="#ctx0" brushRef="#br0" timeOffset="54639.55">11796 6206 0,'0'9'94,"0"31"-78,0-21-16,0 11 15,9 9-15,-9-10 16,0 1-16,0-1 16,0 10-16,0-9 15,0-1-15,20 1 16,-20 9-16,0-10 16,0-9-16,0 0 15,0-11-15,0 11 16,0 19-1</inkml:trace>
  <inkml:trace contextRef="#ctx0" brushRef="#br0" timeOffset="55742.5555">11943 6559 0,'-20'0'16,"20"19"31,-29 1-47,29 0 15,0-1 1,0 1-1,0-1 1,10-19 0,-10 20-16,19-20 15,-19 29 1,20-29-16,-1 20 16,1-20-1,0 20 1,-1-20 15,1 0-15,-1-10-1,1 10-15,-20-20 16,20 20-16,-20-19 16,19 19-1,-19-20 1,20 20-1,-20-20-15,0 1 32,0-1-17,0-9 17,0 9-17,-10 20 1,10-19-16,-20 19 15,20-20 1,-19 20-16,-1-20 16,1 20-1,-1 0 1,0 0 0,-9 0-1,0 30 1,9-1-1,20-9 1</inkml:trace>
  <inkml:trace contextRef="#ctx0" brushRef="#br0" timeOffset="56257.5821">12129 6647 0,'0'10'78,"20"-10"-78,-20 10 0,19 19 15,-19-9 1,20-20 0,-20 9-16,20-9 15,-1 30 1,1-30 15,-20-10-31,19 10 16,-19-20-16</inkml:trace>
  <inkml:trace contextRef="#ctx0" brushRef="#br0" timeOffset="56843.8802">12237 6363 0,'20'0'47,"9"0"-31,-9 0-16,-1 0 15,1 0-15,-1 0 16,1 0-16,9 0 16,-9 0-1,-20-20 17,20 20-32</inkml:trace>
  <inkml:trace contextRef="#ctx0" brushRef="#br0" timeOffset="57247.636">12325 6225 0,'0'10'47,"0"20"-47,0-11 0,10 1 16,-10 19-16,0-19 16,0-11-16,0 31 15,20-40-15,-20 39 16,0 0-1,19-10 1,-19-9-16</inkml:trace>
  <inkml:trace contextRef="#ctx0" brushRef="#br0" timeOffset="57991.8664">12561 6588 0,'-10'10'47,"10"19"-32,-20-29 1,20 30-16,0-11 0,-19 1 16,19 9-1,0 11-15,0-11 0,0 1 16,0-1-16,0-9 15,0-1-15,0 1 16,0-1-16,9 1 16,-9 0-16,20-20 15,-20 29-15,20-29 16,-20 20-16,19-20 16</inkml:trace>
  <inkml:trace contextRef="#ctx0" brushRef="#br0" timeOffset="59080.9275">12659 6706 0,'-20'19'31,"20"11"-15,0-11-1,0 1 1,0 0 0,10-20-1,-10 10-15,19 9 31,89 11 63,-88-30-78,9-20-1,-19 20 1,-10-20-16,30 1 16,-30-1 15,0 10-15,0-9-1,0-1 1,0-19-1,-20 19 17,10 20-17,10-19-15,-19 19 16,-1 0 0,20-10-16,-20 10 0,1 0 15,-1 0 1,0 0 15,1 0-15,19 19-1,0 1 1,0 9 0,0 11-1,0-21 1</inkml:trace>
  <inkml:trace contextRef="#ctx0" brushRef="#br0" timeOffset="60364.3333">12904 6716 0,'0'9'31,"0"21"-15,0-11 0,0 1-1,0 0 1,10-1 0,-10 1-1,19-20 1,1 20-1,-1-20 1,1 0 0,0 0-1,-1 0 17,-19-10-17,20 10-15,-20-20 16,0 1-1,20 19 1,-20-20-16,0 0 31,0 30 94,19 10-109,1 9 15,-1-29-15,1 0 15,0 0-15,-1 0 15,-19-10-31,20-9 16,-20-1-1,0 0 1,19-19 15,-19 20-15,0-1-1,-9 20 1,9-20-16,-20 20 16,20-19-16,-20 19 15,1 0 1,19-20-16,-10 20 15,-10 0 1,1 0 0,19 10-1,0 10 1,-20-20-16,20 29 16,0 0-1,0 1 1,0 9-1,10-39-15,-10 20 16</inkml:trace>
  <inkml:trace contextRef="#ctx0" brushRef="#br0" timeOffset="60901.7738">13237 6725 0,'0'40'47,"0"-11"-32,0-9 1,0-1-16,0 1 16,0 0-16,0-11 15,0 11-15,0 0 0,20-1 16,-20 1-16,0-1 15</inkml:trace>
  <inkml:trace contextRef="#ctx0" brushRef="#br0" timeOffset="61411.2067">13267 6559 0,'0'10'47,"9"-10"-47,-9 29 15,20-9-15,-20-1 16,30 1-16,-30-1 16,39 1-16,-39 0 15,29 19-15,-29-10 16,0 1-16,20 9 15,-20-10-15,0-9 16,0 0-16,0-11 16,-10 21-16,10-11 0,0-9 15,-29 20-15</inkml:trace>
  <inkml:trace contextRef="#ctx0" brushRef="#br0" timeOffset="62239.5407">13669 6500 0,'0'19'0,"10"-19"63,19 0-48,-9 0-15,-1 0 16,30 0-1,187-9 64,-217 9-64</inkml:trace>
  <inkml:trace contextRef="#ctx0" brushRef="#br0" timeOffset="62696.4435">13885 6363 0,'0'29'32,"0"10"-17,0-19 1,0-1-16,0 1 15,9 0-15,-9-1 16,0 1-16,0 9 16,0-9-16,0 0 15,20-20-15,-20 29 16,20-29 15</inkml:trace>
  <inkml:trace contextRef="#ctx0" brushRef="#br0" timeOffset="64538.8252">14581 6235 0,'19'0'62,"-19"-20"-15,-9 1-16,-11 19-15,0 0 0,1 0-1,-11 0 1,1 0-1,29 10-15,-29-10 16,29 19-16,-30-19 16,30 20-16,-20-20 15,20 29-15,0-9 16,-19-20-16,19 39 16,0-19-16,0-1 15,-20 1-15,20 0 16,0-1-16,0 1 15,0-1-15,0 1 16,0 0-16,69 156 94,-49-176-79,-20 20-15,19-20 16,1 0 0,9 0-1,10 0 1,-19 0-16,0 0 0,-1-10 16,30 10-1,-49-39-15,30 39 16,-30-20-16,29 20 15,-29-10-15,30 10 16,-30-39-16,39 39 16,-39-29-16,29 9 15,1-19 1,-30 19-16,29 1 16,-29-1-16,20-9 15,-20-1 1,19 1-1,-19-10 1,0 9 0,0 1-1,0 9 1,-10 20 0,10-20-16,-19 20 15,-1-19 1,1 19-1,-11 0 1,11 10 0,-1-10-1,20 29 1,-20-29-16,20 30 16,-19-30-16,19 39 0,-20-20 15,20 1-15,-20-20 16,20 39-16,0-19 15,0-1-15,-19-19 16,19 49-16,0-39 16,0 39-1,0-29-15,0 0 16,0-1-16,0 1 16,0-1-16,0 11 15,0-11 1,0 1-1,10 0 1,9-1 0,1 1 15,0-20-15,-1 0-1,20 0 1,-9 0-1,-1 0 1,-29-10-16,30 10 16,-30-20-16,29 20 15,-29-19-15,39 19 16,-39-30-16</inkml:trace>
  <inkml:trace contextRef="#ctx0" brushRef="#br0" timeOffset="65183.8953">15081 6245 0,'20'0'63,"-1"0"-48,1 0-15,-1 0 16,1-30-16,0 30 0,-1 0 16,-9 0-16,29 0 15</inkml:trace>
  <inkml:trace contextRef="#ctx0" brushRef="#br0" timeOffset="66093.5459">15199 6529 0,'-20'0'16,"20"20"-16,-29 9 16,29-9-16,-20 9 15,20 1-15,-20-1 16,20 1-16,0-1 16,-19 10-16,19-19 15,0 0-15,0-1 16,0 1-16,0-10 15,0 9-15,10 11 16,-10-21-16,19 21 16,-19-1-1,20-29-15,-20 20 16,19-20 31</inkml:trace>
  <inkml:trace contextRef="#ctx0" brushRef="#br0" timeOffset="67808.4657">15238 6725 0,'0'10'16,"0"10"0,0-1-1,0 11 1,19 9-1,1-19 1,10-20 0,-11 19-16,11-19 15,-1 0 1,-9 0 0,-1-9-1,-19-11 1,20 20-1,-20-20-15,0-9 16,0-1 0,0 1-1,-10 29 1,10-20-16,-10 20 0,-29-29 31,10 29-31,-1 0 16,11 0-1,-1 0 1,20 10 0,-20 9-1,20 21 1,0-11 0,0 1-1,10-30-15,-10 29 16,20-29-16,-20 20 0,29-20 15,1 19 1,28-19 47,-38 0-48,-20-10-15,20-9 16,-20-1-1,19 20 1,-19-29-16,0 9 16,0 30 62,0 10-63,20 9 1,-20-9 0,19-20-1,-19 19-15,20-19 16,0 0 0,-20 20-16,19-20 15,1 0 16,0-10-31,-20-10 32,19 20-32,-19-19 15,20 19 95,-1 0-95,-19-20-15,20 20 16,-20-19-16,0 9 31,0-10-31,0 0 16,0-29-1,-20 20 1,1 9 0,-1 20-1,1 0 1,-1 0 0,0 10-1,20 10 1,-19-20-16,19 29 15,0 1 1,0-1-16,0-9 16,9-20-1,-9 19 1,20-19 0</inkml:trace>
  <inkml:trace contextRef="#ctx0" brushRef="#br0" timeOffset="68497.5304">15679 6745 0,'-19'0'31,"19"10"0,0 9-15,9-19-16,-9 30 15,0-10-15,0-1 16,0 1-16,0-1 16,0 1-16,0 0 15,0 9-15,0-9 16,0-1-16,0 1 16,0-1-16,0 11 15,0-40 32</inkml:trace>
  <inkml:trace contextRef="#ctx0" brushRef="#br0" timeOffset="69166.4991">15689 6519 0,'10'10'31,"19"20"-15,-9 9-1,9 0-15,10 20 16,-19 10 0,-20-40-1,20 10-15,-20-9 0,0-1 16,0 1-16,0-1 15,0-9-15,0-1 16,0 1-16,-10-1 16,10 1-16,-20-20 15,20 29-15,-29-29 16,29 20-16</inkml:trace>
  <inkml:trace contextRef="#ctx0" brushRef="#br0" timeOffset="4697.9977">-483 7520 0,'0'-10'31,"0"-10"-15,10 20 0,-10-29-16,19 0 15,-19 19-15,20 10 16,-20-39-16,0 19 16,20 0-16,-20-9 15,58 127 173,-38-78-173,0-20 1,-1 0 0,1 0-1,-20-10 1,19 10-16,-19-20 0,20 20 15,-20-19-15,20-1 16,-20 0 0,0-9-1,0-10 1,0 9 0,-10 30-1,10-29-15,-20 9 16,1 1-1,-1 19 1,20-20 0,-20 20-16,1 0 15,-1 0 1,1 0 0,-1 0-1,20 20-15,-20-20 16,20 29-1,40 197 79</inkml:trace>
  <inkml:trace contextRef="#ctx0" brushRef="#br0" timeOffset="5145.8476">-238 7304 0,'0'10'47,"0"9"-31,20-19-16,-20 30 16,29 9-1,-9-9 1,-1-11-1,1 1 1,0-20 15</inkml:trace>
  <inkml:trace contextRef="#ctx0" brushRef="#br0" timeOffset="5437.053">66 7422 0</inkml:trace>
  <inkml:trace contextRef="#ctx0" brushRef="#br0" timeOffset="7003.3406">194 7392 0,'0'-29'0,"29"29"16,-29-30-16,49 1 15,-29 9-15,-1 1 16,1-1-16,-20 1 16,39-1-16,-19-9 15,-20-11 1,19 40-1,-19-29-15,0-1 16,0 1 0,-10 9-1,-9 20 1,-1-29 0,-9 29-1,9 0 1,1 20-1,-1 146 64,20-146-64,0 0-15,10 9 16,9 20-1,-19-29-15,30 9 16,-30-9-16,39 29 16,-10-20-1,-9 30-15,-20-39 16,0 19 0,0-29-16,0 29 31,-20-20-31,1-19 15,-1 0-15,1 0 16,-1 0-16,0-9 16,20-11-1,0-9 1,0-11 0,0 21-1,0 9-15,10-19 16,-10 19-16,39-20 15,1-9-15,-21 20 16,11-21 0,-30 21-1,19 19-15,-19-10 32,0 29 61,0 1-77,30 0 0,-1 9-1,-9-29-15,-1 0 16,1 0-16,0 0 15,9 0 1,-9 0 0,-20-10-16,19-9 15,-19-21 1,0 11 0,0 0-1,-10 9-15,-29-19 16,10 19-1,-1 20 1,-9 0 0,29 0-1,-19 10 1,29 39 0,0-29-16,0-1 15,0 1-15,0-1 16,0 11-1,10-30-15,29 20 16</inkml:trace>
  <inkml:trace contextRef="#ctx0" brushRef="#br0" timeOffset="8205.3947">684 7284 0,'0'-9'63,"10"-11"-48,-10-19 1,0 19 0,19 20-16,-19-10 15,0-9-15,0-1 31,30 20 48,-11 0-64,1 0-15,0 0 16,-1 0-16,1 0 15,-10 0-15,29 0 16,-20 0 0,-19-19 31,-9 19-32,-11 0 1,-68 156 78,88-136-79,0 9-15,10-29 16,-10 20-16,19-20 15,1 0 1,19 20 0,-10-20-1,-9 0 1,-20-10-16,20 10 16,-20-10-16,19 10 15,-19-39-15</inkml:trace>
  <inkml:trace contextRef="#ctx0" brushRef="#br0" timeOffset="17110.4594">1027 6931 0,'0'10'109,"0"10"-109,0 9 32,-19 1-32,19-11 15,0 30 1,0-29-16,0-10 15,0 9-15,0 1 16,0 0-16,-20-20 16,20 29-16,0 10 15,0-9 1,0-11 0,0 1-1,0-1 1,0-9-1,0 10 1,0 0 15,10-1 16,9-19-16,-19 20-31,20-20 16,0 0 15,-1 0-15,1 0 0,-1 0-1,11 0 1,-11 0-1,-19-10-15,20 10 16,0-20 0,-1 1-1,1-1 1,-20 0 0,20 20-16,-20-19 15,0-1 1,19 20-16,-19-19 0,0-1 15,0 10 17,0-9-17,-10 19 17,10-20-17,-19 20 1,-1 0 15,0 10-15,1 9-1,19 1 17,-20-20-32,20 20 15,-19-1 16,19 1-15,0-1 0,0 1-1,0 10 1,0-11 0,9 11-1,-9-11 16,20-19-31,0 0 16,-20 20 0,19-20-16,1 0 15,9 0 1,1-10 0,-11-10-1,11 1 1,-30-20-1,10 39 1</inkml:trace>
  <inkml:trace contextRef="#ctx0" brushRef="#br0" timeOffset="17764.6364">1027 7098 0,'79'0'78,"-60"0"-63,1 0-15,-1 0 0,1-20 16,0 20-16,9 0 16</inkml:trace>
  <inkml:trace contextRef="#ctx0" brushRef="#br0" timeOffset="77057.39">4450 7304 0,'0'-20'0,"0"11"32,0-11-1,0 0 0,0 1 0,10 19 47,10 0-62,-20 10-16,29-10 16,10 0-1,-29 0-15,10 0 16,19 0 0,-19 0-1,-20-10 32,-10 10-16,-20 10-15,11 9 15,-21 99 79,40-108-110,10-10 0,-10 19 15,20-19 1,0 0-1,-1 0 1,1 0 0,-1 0-1,1-9 1,-20-11 0</inkml:trace>
  <inkml:trace contextRef="#ctx0" brushRef="#br0" timeOffset="78400.5824">4695 7010 0,'0'10'62,"0"9"-46,0 1-16,0-1 0,10 1 15,-10 0-15,0-1 16,0-9-16,0 10 16,0-1-16,0 1 15,20 0-15,-20-1 16,0 1-16,0-1 15,0 1-15,0 9 16,0-9 0,19-20-1,-19 20 1,20-20 31,0 0-16,-1 0-15,1 0-1,9 0 1,-9 0 0,0-10-1,-1-10 1,-19 1-1,20 19 1,-20-20-16,19 0 16,-19 1-1,0-1 1,0 1 15,0-1-15,0 0-1,-9 20 1,-21 0 15,11 0-15,-1 20 15,0 9-15,20-9-1,0 0 1,-19-20 0,19 19-16,0 1 15,0 9 1,10-9 0,-10 0-1,19-20 1,-19 19-16,20-19 31,-20 20-31,19-20 0,1 0 16,0 0-1,-11 0 1,21-10 0,9-49 30</inkml:trace>
  <inkml:trace contextRef="#ctx0" brushRef="#br0" timeOffset="78910.0787">4725 7108 0,'147'0'94,"-118"0"-79</inkml:trace>
  <inkml:trace contextRef="#ctx0" brushRef="#br0" timeOffset="316289.526">4120 7655 0,'0'10'234,"11"-10"-202,-11 21-1,21-21 47,-1 0 0,-9 0-15,-11-10-32,21 10-15,-21-21 46,20 21-31,-20-21-15,0 0 46,0 11-15,0-11-15,0 0 14,0 0 1</inkml:trace>
  <inkml:trace contextRef="#ctx0" brushRef="#br0" timeOffset="73361.9457">3489 6951 0,'0'10'78,"10"9"-62,-10 1-16,0 0 15,0-1-15,0 1 0,29 9 16,-29 1-16,0-11 15,0 11-15,20 9 16,-20-19-16,0 9 16,0-9-16,0-1 15,0 1-15,0-10 16,0 9-16,0 21 16,0-21-1,0-9 16,0-30 110,0-19-110,0 19-15,0 11 0,0-11-1,0 0 1,20 20-16,-20-19 31,19 19-31,11-20 31,-11 20-15,11-29 0,-11 29-1,1 0 1,0 0 15,-1 10-15,-19 29 15,20-39-31,-20 19 16,0-9-1,19-10-15,-19 20 16,0-1-1,0 1 1,0 0 0,0-1-1,-9 1 1,-11-20 0,20 20-1,-29-20-15,9 0 0,-29 0 16,49 19-1,-30-19-15,11 0 16,-1 0 15,1 0 1</inkml:trace>
  <inkml:trace contextRef="#ctx0" brushRef="#br0" timeOffset="73967.329">3862 7500 0,'0'-10'63</inkml:trace>
  <inkml:trace contextRef="#ctx0" brushRef="#br1" timeOffset="298068.9624">4068 7343 0,'68'-137'125,"-38"88"-94,-11 49-31,-19-29 16,0 9-16,0 0 31,0 1-15,-19-1-1,-1 0 1,1 20-1,-1 0 1,10 0 0,-9 0-1,-11 10 1,30 10 0,-19 9-1,19 11 1,0-11-1,9 0 1,-9 1 0,20-30-16,-20 39 15,20-39-15,-20 39 16,19-19-16,20 19 16,-39-19-1,20-20-15,-20 29 16,20-29-16,-20 30 15,19-30-15,-19 29 16,20 10 0,-20-9-1,19-1-15,-19 0 16,0-10 0</inkml:trace>
  <inkml:trace contextRef="#ctx0" brushRef="#br1" timeOffset="298069.9624">4150 7677 703,'-14'0'31,"14"-40"0,0 21-15,0-11 0,0-9-1,0 20-15,10-1 16,10-19 0,-20 19-16,19 20 15,-19-29-15,30-1 16,-30 1-1,19 29 1,-19-20-16,0 1 16,10 19-1,-10-20-15,0 69 157,20-49-157,-20 20 0,39-1 15,-19-19 1,-1 20-1,1-20 1,0 0 15,-1 0-15,1-10 15,-20-9 0,19 19-31,-19-20 16,0 0 0,20-9 15,-20 9-15,0 1-1,0-1 16,-10 0-15,-9 20 15,19-19-31,-30 19 16,11 0-16,-1 0 16,-39 29 46,59 1-62,0-1 16,-19-29-1,19 39-15,0-9 16,0-11 0,19 1-1</inkml:trace>
  <inkml:trace contextRef="#ctx0" brushRef="#br0" timeOffset="279673.3347">-157 8394 0,'0'-10'109,"0"-9"-93,0-11 0,0 1-1,0 9-15,0 1 16,0-1-16,0 1 0,0-11 15,-10 10-15,10 1 16,0-1 0,0-9-1,0 9 1,10 20-16,-10-19 16,20 19-1,-11 0 16,11 0-15,0 0 0,-20 9-16,29-9 15,-29 30-15,29-11 16,-29 30 0,20-29-16,-20 0 0,0-10 15,0 9-15,0 1 16,0-1-16,0 1 15,0 0-15,0-1 16,0 11 0,0-11-1,0-38 95,0-1-95,0-9 1,0 9-16,0 0 16,0 1-16,0-1 15,0-19 1,0 19-16,0 1 15,0-1-15,0 0 16,0-9 0,0 9-1,0 1 1,20 19-16,-1 0 47,1 0-32,9 0 1,1 0 0,-11 0-1,1 0 1,-20 10-16,20 9 31,-20 11-15,19 19-1,-19-30-15,0 1 16,0 0-16,0 9 0,0-9 16,0-1-16,0 1 15,0-1-15,0 1 16,0-10 15</inkml:trace>
  <inkml:trace contextRef="#ctx0" brushRef="#br0" timeOffset="279674.3347">324 8267 0,'0'59'63,"0"-40"-48,0 20-15,0-9 16,0-1-16,0 1 0,0-11 16,0 11-16,0-11 15,0 11-15,0 9 16,9-39 0,-9-10 30</inkml:trace>
  <inkml:trace contextRef="#ctx0" brushRef="#br0" timeOffset="279675.3347">451 8286 0,'0'108'78,"0"-88"-78,0 9 16,0 1-1,0 19 1,0-30-16,0 1 15,20 0-15,-20 9 16,0-9 0</inkml:trace>
  <inkml:trace contextRef="#ctx0" brushRef="#br0" timeOffset="279676.3347">314 8492 0,'19'0'47,"30"0"-31,-29 0-1,-10 0-15,9 0 16,21 0 0</inkml:trace>
  <inkml:trace contextRef="#ctx0" brushRef="#br0" timeOffset="279677.3347">677 8277 0,'-10'0'157,"-10"0"-142,1 9 1,-11 11-1,30 0 1,-20-20 0,20 39-16,0-10 15,0 1 1,-9-30 0,9 29-16,0-9 15,0-1 1,0 1-1,0 0 1,19-20 0,11 19-1,-20-19 1,29 0 15,39-29 32,-58 29-48,-20-30-15,19 30 16,-19-19-16,30 19 16,-30-20-16,29 20 15,-29-19-15,30-1 16,-30 0-1,9 20 1,-9-19-16,0-11 16,0 11 15,0-1-15,0-9-1,0 9 1,-19 20 31,-1 0-16,1 0-15,-1 10-1,20 9 1,-39-19-16,39 30 15,-20-1 1,20 10-16,0-9 16,0-10-1,0 9 1,0-9-16,0-1 16,0 11-1,0-11 1,10 1-1,29-1 1,-19-19 0,9 0-1,1 0 1,-11 0 0,-19-9-16,30 9 0,-30-10 15,29 10-15,-29-20 16,20 20-16</inkml:trace>
  <inkml:trace contextRef="#ctx0" brushRef="#br0" timeOffset="279678.3347">1167 8041 0,'19'0'63,"11"0"-48,9 0 1,-19 0-16,-10 0 16,9 0-16,1 0 15,19 0 1,-10 0-16,-29-19 16,20 19-16,0 0 15,-11 0 1</inkml:trace>
  <inkml:trace contextRef="#ctx0" brushRef="#br0" timeOffset="279679.3347">1186 8188 0,'10'20'78,"10"-20"-63,0 0-15,-1 0 16,1 0-16,-1-10 16,1 10-16,0 0 15,-1 0-15,1 0 16,9 0-1,1 0 1,-1 0 0</inkml:trace>
  <inkml:trace contextRef="#ctx0" brushRef="#br0" timeOffset="279682.3347">2393 8061 0,'10'0'94,"-1"0"-79,21-30 16,-30 21-15,19 9-16,-19-20 16,10 20-16,-10-39 15,30 19 1,-30 0 0,19 20-16,-19-19 15,0-1 1,0 10-1,0-9 17,0 29 140,0 19-157,0 0 1,0 1-1,0-11-15,0 1 0,0 0 16,0-1-16,0 1 16,0 0-16,20-1 15,-20 1-15,0-1 16,0 1-16,0 9 16,0 1-1,19-30 1,-19 20-16,0-1 15,0 1 17,0-1-1,20-28 63</inkml:trace>
  <inkml:trace contextRef="#ctx0" brushRef="#br0" timeOffset="279683.3347">2716 7904 0,'-19'10'63,"19"9"-47,0 20-1,0-9 1,0-10-16,0 9 15,0 0 1,0 1 0,0-1-1,0-9 1,10 9 0,-10-19-1,19-10-15,-19 20 16,20-20-1,-20 19-15,19-19 32,1 20-17,9-20 1,-9 0 15,0 0-15,-1 0 15,-19-10-31,20 10 16,-20-10-1,19 10 1,-19-19 0,20-21 46,0 1-15,-20 20-31,0-1 15,0 0-16,0 1 1,0-1 0,0 1-1,0-1 1,-20-10 0,20 11-1,0-1 16,-10 20-31,10-19 16,-19 19 0,19-20-1,-20 20 1,0-20 0,1 20 15,19-19-16,-20 19-15,1 0 16,-1 0 0,0 0-1,-9 0 1,29 39-16,-39-19 16,19-1-16</inkml:trace>
  <inkml:trace contextRef="#ctx0" brushRef="#br0" timeOffset="279684.3347">3109 8296 0,'0'-19'110,"0"-1"-95,0-9-15,0-1 16,9 10-1,-9-19 1,0 20-16,0 9 16,20 10-16,-20-39 15,20 39 1,-20-20-16,19 20 31,1 0 0,39 127 16,-59-107-31,0-10-16,0 39 16,0-29-1,0-1 1,0-29 62,0-9-62,0-11-16,0 11 15,0-1-15,0-9 31,0 9-31,0-9 16,19 29-16,-19-40 16,0 21-1,20 19-15,-10 0 47,19 19-31,-29 11-1,30-11-15,-30 1 16,19 9 0,-19-9-16,0 0 15,0-1-15,0 11 16,0-11 0,0-28 62,0-11-63,0 0-15,0 11 16,0-11-16,0 0 16,0 1-16,20-1 15,-20-19-15,19 39 16,-19-10-16,20 10 15,-20-20 1,20 20 0,-1 10-1,-19 20 1,20-11 0,-20 11-1,0-11-15,0 1 16,0 0-16,29-1 15,-29 1-15,0-1 16,0 1-16,0 0 16</inkml:trace>
  <inkml:trace contextRef="#ctx0" brushRef="#br0" timeOffset="279685.3347">3599 8188 0,'0'49'63,"0"-29"-63,0 9 15,0 1 1,0-11 0,10-19-1,-10 20 1,19-20 0,21 0-1,-31 0 1,11 0-1,0 0 1,-1 0 0,1 0-1,-20-10-15,19 10 16,1-19-16,-20-1 16,20 20-1,-20-20-15,0-9 31,19 29-15,-19-20-16,0 1 31,0-1-15,0 10 0,0-9-1,-10-11 1,-9 11-16,-1 19 15,-68-20 32,39 20 0,29 20-47,20 9 16,-19-29-1,19 29-15,0-9 16,0 0-16,0-1 16</inkml:trace>
  <inkml:trace contextRef="#ctx0" brushRef="#br0" timeOffset="279686.3347">3854 8208 0,'10'0'32,"19"0"-17,-29-20 1,30 20-16,-11 0 15,-19-29-15,30 29 16,-30-30-16,29 30 16,-29-39-16,29 20 15,-9-1 1,0 0 0,-20-9-1,19 29-15,-19-30 16,0-9-16,0 29 15,0-9 1,-10 19 0,-9 0-1,-1 0 1,1 0 0,-1 0-1,0 19 1,1 11-1,19 19 1,-30-29 0,30-1-16,0 1 15,0-1-15,0 1 0,0 0 16,0-11-16,0 11 16,0 0-16,0-1 15,0 11 1,0 9-1,59 79 95,-49-118-110,10 0 15,19-10 1,-20 10-16,1-39 16,0 39-16,-1-40 15,1 40-15</inkml:trace>
  <inkml:trace contextRef="#ctx0" brushRef="#br0" timeOffset="279687.3347">4344 7835 0,'0'20'32,"0"39"-17,0-40-15,0 11 16,0 19-16,-19-10 16,19 10-16,-20 0 15,20-10-15,-29 1 16,29-11-16,0 0 15,-20-9-15,20 0 16,0-1-16,0 1 16</inkml:trace>
  <inkml:trace contextRef="#ctx0" brushRef="#br0" timeOffset="279688.3347">4462 7904 0,'0'19'62,"0"1"-62,0 0 16,0-1-16,0 1 0,0 0 15,0-1-15,0 11 16,0-1-16,0 0 16,-10 11-16,10-21 15,0 1-15,0 9 16,-20-9 0,20 0 30,10-20-14,10 0-17,0 0-15,9 0 16,-9 0 0,-1 0-16,11 0 15,-11 0 1,1 0 62</inkml:trace>
  <inkml:trace contextRef="#ctx0" brushRef="#br0" timeOffset="279680.3347">1824 7923 0,'-20'10'16,"1"10"15,19-1-16,-20 1 1,20 10 0,0 9-1,-20-39-15,20 29 16,0-9-16,0-1 16,0 1-16,0-10 15,0 9-15,0 1 16,0 19-1,0-29-15,0 29 16,0-19 0,10-20-1,-10 10-15,20-10 16,-20 19-16,10-19 16,9 0-1,-19 20-15,20-20 16,0 0-1,-1 0 1,1 0 0,-1-10-1,1 10 1,-20-19-16,20 19 16,-20-20-16,19 20 15,-19-20-15,20 20 16,-20-19-16,19 19 0,-19-30 15,20 30-15,-20-29 16,20 9 0,-20-9-1,0-1 1,19 30-16,-19-39 16,0 10-1,0-1 1,0 1-1,0 9 1,-10 1 0,10-1-1,-19 20-15,19-20 16,-20 20-16,20-19 16,-29 19-1,9 0 1,-19 0-1,10 0 1,-1 0 0,1 0-1,-10 19 1,9 21 0,30-21-16,-29 1 15</inkml:trace>
  <inkml:trace contextRef="#ctx0" brushRef="#br0" timeOffset="279681.3347">2226 8306 0,'-10'20'94</inkml:trace>
  <inkml:trace contextRef="#ctx0" brushRef="#br0" timeOffset="279689.3347">4835 8051 0,'0'-20'63</inkml:trace>
  <inkml:trace contextRef="#ctx0" brushRef="#br0" timeOffset="279690.3347">5139 7874 0,'-20'0'32,"20"10"-17,0 10 1,-20-20-16,20 29 15,-19 1 1,19-11-16,0 1 16,0 0-16,0-1 15,-20 1-15,20 19 16,0-10 0,0 1-1,10-11 1,10-19-1,-20 20-15,19-20 16,1 0 0,-20 20-16,29-20 15,-9 0 1,-1 0 0,1 0-1,0 0 1,-20-10-16,9 10 0,21-20 15,-11 1 17,1-1-17,-20 0 1,20 1 0,-20-1-1,0 1 1,0-11-1,19 30 1,-19-29-16,0-11 16,0 21-1,0 9 1,0-10 0,0 1-1,-9-1 1,9 1-1,-20 19-15,20-20 16,-206 118 109</inkml:trace>
  <inkml:trace contextRef="#ctx0" brushRef="#br0" timeOffset="279691.3347">5433 8218 0</inkml:trace>
  <inkml:trace contextRef="#ctx0" brushRef="#br0" timeOffset="279692.3347">5609 7865 0,'-29'9'62,"29"11"-46,0 19-1,-20-39 1,20 30-16,0-11 16,0 1-16,0 0 15,0-11-15,0 11 16,0 0-16,0 19 16,0-10-1,20-9 1,-20-1-1,19-19-15,-19 20 16,10-20 0,-10 20-16,20-20 15,-20 19 1,20-19 0,-1 0-1,1 0 1,-1 0 15,1 0-15,0 0-1,-20-9-15,29 9 16,-9-30 0,-20 20-1,19 10-15,-19-19 16,20-1-1,-20 0 1,-49-264 203,29 284-204,20-20 1,-19 20-16,-1 0 16,0 0-1,1 0 1,9 0 0,-19 10-1</inkml:trace>
  <inkml:trace contextRef="#ctx0" brushRef="#br0" timeOffset="279693.3347">5992 7884 0,'0'-19'47,"10"-1"0,9 20-31,1 0-1,-20 10-15,19-10 16,-19 19-16,20-19 16,-20 20-16,0 9 15,0-9 1,0 0-16,0-11 16,0 11-16,0 0 15,-29 9-15,29-19 16,-30 19-16,30-9 15,-39 0-15,39-1 16,-29 1-16,9-1 16,0-19 15,226 20 266,-186-20-282</inkml:trace>
  <inkml:trace contextRef="#ctx0" brushRef="#br0" timeOffset="279695.3347">6276 7845 0,'-19'0'16,"19"20"0,0-1-1,0 11 1,0-1-16,0 10 16,0-9-1,0-11 1,0 1 15,9-20 32,-9-10-48,20 10 1,0-19-1,-1 19 17,1 0-1,-1 0-15,1 0 15,0 0-16,-20 9 1,19-9 0,-19 20-1,20-20-15,-20 10 0,0 9 16,0 1 0,0 9-1,0 11 1,0-11-1,-30-29 1,30 30-16,-225-1 141</inkml:trace>
  <inkml:trace contextRef="#ctx0" brushRef="#br0" timeOffset="279694.3347">6306 7816 0,'29'-20'63,"0"20"-47,-9 0-16,0 0 31</inkml:trace>
  <inkml:trace contextRef="#ctx0" brushRef="#br0" timeOffset="279696.3347">6580 7786 0,'0'10'31,"0"19"-16,0-9-15,0 0 16,0-1-16,0 1 16,0-1-16,0 1 15,0 0-15,0-1 16,0 1-16,0 0 16,0-1-16,0-9 15,0 10-15,0 19 16,0-10-1,0-9 1,0-1 31,10-19 234,29 0-265,-9 0-1,-11 0-15,1 0 16,-1 0-16,1 0 16,9 0-1,-9 0 1</inkml:trace>
  <inkml:trace contextRef="#ctx0" brushRef="#br0" timeOffset="279697.3347">6943 8071 0,'10'0'63,"19"0"-47,20 0-1,-29 0-15,-1 0 16,11 0-16,-10 0 15,-1 0-15,1 0 16,-10 0-16,9 0 16,1 0-16</inkml:trace>
  <inkml:trace contextRef="#ctx0" brushRef="#br0" timeOffset="279698.3347">6982 7923 0,'10'0'47,"29"0"-31,-29 0 0,10 0-16,-1 0 15,1 0-15,0 0 16,-1 0-16,1 0 0,-1 0 15,1 10 32</inkml:trace>
  <inkml:trace contextRef="#ctx0" brushRef="#br0" timeOffset="279701.3347">7914 7845 0,'0'20'16,"0"-1"15,0 1-15,0 9 0,0-9-16,0 9 15,0 1 1,0-11-1,10-19 17,10 0 15,-1-9-32,1-11 16,0 20-15,-20-20 0,19 20-16,1 0 15,-1 0 1,1 0 0,0 0 15,-1 10-16,-19 10 1,20-20-16,-20 19 16,0 1-1,0 9 1,0-9 0,0 9-1,0-9 1,0 0-1,-10-20-15,10 19 16,-20-19-16,-9 20 16,-10-20-1,19 0 1,10 0-16,-9 0 16,-1 0-16,1 0 15,-1 0 1,30 0 46,9 0-46</inkml:trace>
  <inkml:trace contextRef="#ctx0" brushRef="#br0" timeOffset="279702.3347">7944 7816 0,'10'0'47,"19"0"-31,10 0-1,0 0-15,-39-20 16,20 20 0</inkml:trace>
  <inkml:trace contextRef="#ctx0" brushRef="#br0" timeOffset="279703.3347">8307 7972 0</inkml:trace>
  <inkml:trace contextRef="#ctx0" brushRef="#br0" timeOffset="279704.3347">8405 8178 0,'0'-9'47,"9"9"-31,-9-30-16,20 30 15,-20-29-15,20 29 0,-20-30 16,29 30-16,-29-29 16,29 29-1,-29-39-15,20 39 0,-20-30 16,20 30-16,-20-29 15,0 9-15,19 1 16,-19-1-16,0 0 16,0 1-16,0-1 15,0 1-15,0-1 16,0-10 0,-9 30 46,9 10-46,0 10-1,0 0 1,0 9 0,0-9-16,0-1 15,0 1-15,0-1 16,0 1-16,0 0 15,0-1-15,0 1 16,0 0-16,19-1 16,-19 1-16,0-10 0,0 29 31,0-20-31,0 1 31</inkml:trace>
  <inkml:trace contextRef="#ctx0" brushRef="#br0" timeOffset="279705.3347">8699 7845 0,'0'39'32,"0"-9"-17,0-1 1,0 0-1,0 1 1,0 9 0,0-9-1,0-11 1,10-19-16,-10 20 16,19-1-1,1 1 1,-1 0 15,1-20-15,-20 19-1,20-19 1,-1 0 15,79-29 79,-78 9-79,-20 1-31,0-11 15,20 30-15,-20-19 16,0-1 0,0 0-1,0 1 1,0-1 0,0 0-1,0 1 1,0-1 15,0 1-15,0 9-1,-10 10 1,10-20 0,0 1-1,-20 19 1,20-20-16,-19 0 31,19 1-15,-20 19-16,20-20 15,-20 20 1,1 0 0,-1 0 15,1 0-16,-1 0 1,0 0 0,20 10-1,-19-10-15,19 20 16,-20 9 0,20 20-1,-20-29-15,20-1 16,0-9-16</inkml:trace>
  <inkml:trace contextRef="#ctx0" brushRef="#br0" timeOffset="279706.3347">9062 7806 0,'9'0'47,"1"0"-32,30 0 1,-11 0 0,0 0-1,1 0 1</inkml:trace>
  <inkml:trace contextRef="#ctx0" brushRef="#br0" timeOffset="279707.3347">9287 7659 0,'0'-20'78,"10"20"-62,10 0-1,-1 0 1,1 0 0,-20 10-1,-30 117 157,30-137-109,10 10-32,10 0-15,-10 0 15,9 0-16,1 0 1,0 20 0,-20-10 15,19-10-31,-19 20 16,0-1-1,0 1 1,0-1-1,-10-19-15,10 20 16,-9-20-16,-21 20 16,10-20-1,-9 0 17,-40 0 30</inkml:trace>
  <inkml:trace contextRef="#ctx0" brushRef="#br0" timeOffset="279708.3347">9474 8306 0,'0'-147'188,"9"98"-188,-9 29 31,20-9-31,-20-1 16,20 30-1,-1-29 1,1 29 0,-1 0 30,-19 10-46,20 9 16,-20 1-16,20 19 16,-20-9-16,0-11 0,29 1 15,-29-1 1,0 1-16,0 0 0,0-1 16,0 1 15,0-30 47,0-9-62,59-178 109,-59 178-110,10 19-15,19 10 16,-29 19-1,20-29 1,-20 49-16,0-29 16,10-20-16,-10 29 15,0 0-15,0 1 16,0-10 0,0-30 93,0-20-93,0 11-16,0-1 15,0 0-15,0 1 16,19 19-16,-19-30 15,30 11 1,-21 19 0,-9-20-16,20 20 15,0 0 17,-1 10-32,1 19 15,9-9 1,-29 19-1,0-9 1,0-1 0,0 1-1,0-11 1,0 1 0</inkml:trace>
  <inkml:trace contextRef="#ctx0" brushRef="#br0" timeOffset="279709.3347">10023 8129 0,'39'128'219,"-19"-128"-219,-1 0 15,1 0 1,-1 0 0,1 0-1,-10 0 1,9 0-1,-19-10 1,20 10 0,-20-19-16,20-1 31,-20 0-15,0 1-1,0-1 1,0 10-1,0-9 1,0-1 0,-10 0 15,-127-29 94,107 69-109,30-10-1,-19-10-15,19 19 16,0 21-16,-20-11 31</inkml:trace>
  <inkml:trace contextRef="#ctx0" brushRef="#br0" timeOffset="279710.3347">10219 8031 0,'10'0'62,"9"0"-46,-19-19-16,30 19 16,-30-20-16,39 20 15,-39-10-15,20 10 16,-20-19-16,19 19 15,-19-20-15,20 0 16,-20 1 0,0-1-1,0 1 1,0-1 0,-10 0-1,-10 20 16,1 0-15,-1 0 0,1 0 15,-21 383 235,50-363-266,-10-1 31,20-19-16,-20 20 1,19-20 0,1 0 15,0-10-15,9 10-1,-29-20-15,29 20 16</inkml:trace>
  <inkml:trace contextRef="#ctx0" brushRef="#br0" timeOffset="279699.3347">7453 7845 0,'0'-20'16,"0"1"15,0-1 0,10 20 0,-10-20-31,20 20 32,-1 0-17,1 0 1,0 0 0,-1 10-16,1 10 15,-20 9 1,19 1-1,-19-20-15,0 9 16,0 1-16,0-1 16,0 1-16,0 0 15,0-1-15,-9 1 16,9 0-16,0-1 16,-20 1-16,20-1 15,-20 1-15,20 9 16,-19 11-16,19-21 15,-20 1-15,20 0 0,-19-20 16,19 29-16,-20-29 16,20 20-1,-20-20 17,1 0-1,19-10 16,0-10 0,10 20-32,9 0 1,11-19-1,-1 19 1,0 0 0,-9 0-1,0 0 1,-1 9 15,11 11 0</inkml:trace>
  <inkml:trace contextRef="#ctx0" brushRef="#br0" timeOffset="279700.3347">7777 8228 0</inkml:trace>
  <inkml:trace contextRef="#ctx0" brushRef="#br0" timeOffset="279711.3347">-147 9316 0,'-10'-9'78,"10"-11"-46,0 0-32,0 1 15,0-11 1,0 11-1,0-1-15,0 0 16,-20 1-16,20-1 16,0 1-16,0 9 15,0-10-15,0 1 16,0-1-16,0 0 16,0 1-1,0-1-15,10 20 16,-10-20-16,20 20 31,-1 0-15,1 0-1,9 0 1,1 30 0,9 19-1,-39-29-15,20 9 16,-20-9-16,0 9 0,19-9 15,-19 19 1,0-29-16,0 9 0,30 11 16,-30-20-16,0 29 15,0-20 17,0-28 61,0-11-77,0-9 0,0-11-1,0 21-15,0-1 16,0 10-16,0-9 15,0-1-15,0 0 16,0-9 0,0-10-1,0 19 1,0 10 0,0-9-1,10 19 48,9 0-48,1 0 1,-20 9 0,19-9-1,-19 30 1,20-30-16,-20 29 15,0-9-15,0 0 16,0-1-16,0 1 16,20-1-16,-20 1 15,0 0-15,0 9 16,0-9 0,0-1-1,19 1 1</inkml:trace>
  <inkml:trace contextRef="#ctx0" brushRef="#br0" timeOffset="279712.3347">314 9140 0,'0'274'188</inkml:trace>
  <inkml:trace contextRef="#ctx0" brushRef="#br0" timeOffset="279713.3347">314 9159 0,'0'30'47,"117"127"15,-97-118-46,-20-19 0,20-20-16,-20 19 15,19 1 1,-19-30 78,0-10-79,0-9 1,0-10-1,-10 9 1,10 1 0,0 0-1,0-11 1,0 11 0,0 9-1,0 1 1,0-1-1</inkml:trace>
  <inkml:trace contextRef="#ctx0" brushRef="#br0" timeOffset="279714.3347">578 9316 0,'30'147'203,"-10"-147"-203,-1 0 15,-9 0 1,10 0 15,-20-9-31,19 9 16,-19-20 0,20 20-1,-20-20-15,0 1 16,0-1 15,0 1-15,0-1-1,0 0 1,-10 20-16,10-19 16,-20 19-1,-97 78 126,117-58-126</inkml:trace>
  <inkml:trace contextRef="#ctx0" brushRef="#br0" timeOffset="279715.3347">706 9385 0,'0'10'46,"29"9"-30,-9 1 0,0-20-1,-11 0 1,11 0 0</inkml:trace>
  <inkml:trace contextRef="#ctx0" brushRef="#br0" timeOffset="279716.3347">873 9189 0,'9'235'250,"11"-235"-235,0 0 17,-1 0-1,1 0 0,-10 0-15,9 0 15,-19-10-31,40-29 78,-40-69 31,0 89-93,0-1 15,0 0 1,-20 20-17,20-19 1,-20 19-1,1-20 17,-1 20-1,1 0 16,-1 0 0,20 10-32,-20-10 1,20 20-16,-19-1 16</inkml:trace>
  <inkml:trace contextRef="#ctx0" brushRef="#br0" timeOffset="279717.3347">1108 9218 0,'0'10'109,"0"10"-93,0 9-1,20 20 1,-20-29-16,0-1 16,0 1-16,0 0 15,0-1-15,0 11 16,0-11-1,19-19 1,-19 20 0</inkml:trace>
  <inkml:trace contextRef="#ctx0" brushRef="#br0" timeOffset="279718.3347">1245 9199 0,'0'9'78,"0"11"-63,0 10 1,0-11-16,20-19 16,-20 39-16,0-19 15,0 0-15,0-1 16,0 1-16,0-1 16,0 11-1,0-11-15,0 1 31</inkml:trace>
  <inkml:trace contextRef="#ctx0" brushRef="#br0" timeOffset="279719.3347">1137 9356 0,'118'0'125</inkml:trace>
  <inkml:trace contextRef="#ctx0" brushRef="#br0" timeOffset="279720.3347">1441 9091 0,'177'0'93,"-138"0"-77,-29 0 0</inkml:trace>
  <inkml:trace contextRef="#ctx0" brushRef="#br0" timeOffset="279721.3347">1432 9218 0,'39'0'62,"-19"0"-62,-11 0 16,11 0-16,29 0 15,-29 0 1,9 0 0,0 0-1</inkml:trace>
  <inkml:trace contextRef="#ctx0" brushRef="#br0" timeOffset="279726.3347">3128 9297 0,'10'-226'218,"49"256"-108,-40-30-95,-19 29-15,0-9 0,0-1 16,20 1-16,-20-1 16,0 1-16,0 10 15,0-40 79,0-20-78,0 11-1,0-11 1,0-9 0,30 10-1,-30 9 1,0 0-1,19 20 1,-9 0 15,10 0-15,9 10 15,-29 10-15,10-20-16,-10 29 15,0 10 1,0-19-16,29 0 16,-29-1-16,0 11 15,0-11 17,0-28 30,0-11-46,0 0-1,0-9 1,0 9 0,20-19-1,-20 29 1,19-19-16,-19 9 47,20 20-32,0 0 17,-20 30-17,19-30 1,-19 19-16,20 11 15,-20-1 1,0-9 0,19-1-1,-19 1 1</inkml:trace>
  <inkml:trace contextRef="#ctx0" brushRef="#br0" timeOffset="279727.3347">3589 9130 0,'-19'29'78,"19"-9"-63,0 0 17,9-20-32,-9 19 15,20-19 1,-20 20 0,20-20-16,-1 0 31,-19 20-31,20-20 15,-1 0 17,1 0-17,0-10 17,-1-20-17,-19 20 1,20 10-1,-20-19-15,19 19 32,-19-59 46,-29 0-31,9 59-32,1 0 1,-1 0 0,1 0-1,9 0 1,-10 0-1,20 10 1,-29 10 0,29 9-1</inkml:trace>
  <inkml:trace contextRef="#ctx0" brushRef="#br0" timeOffset="279728.3347">3824 9140 0,'10'-20'63,"10"20"-48,-20-19-15,20 19 16,-20-20-16,19 20 16,-19-20-16,20 20 15,-20-19-15,19-1 16,-19 0-1,20 20 1,-20-19-16,0-1 16,0 1-1,0-1 1,-10 0 0,-9 20 15,-1 0-16,0 0 17,30 354 265,10-354-297,-1 0 15,-19-10 1,30-10-16,-1-9 15,1-1 1</inkml:trace>
  <inkml:trace contextRef="#ctx0" brushRef="#br0" timeOffset="279729.3347">4158 8904 0,'0'20'31,"0"0"-15,-20-1-16,20 11 0,0 9 15,-19-10-15,19 20 16,-30-9-16,30 9 15,0-10-15,-19 0 16,19-19-16,0-10 16,0 29-1,0-20 17</inkml:trace>
  <inkml:trace contextRef="#ctx0" brushRef="#br0" timeOffset="279730.3347">4305 8953 0,'-59'255'141,"40"-215"-126,19-21 1,9-19 62,11 0-62,9 0-1,-9 0 1,0 0 0,-1 0-1,1 0 1,-1 20 15</inkml:trace>
  <inkml:trace contextRef="#ctx0" brushRef="#br0" timeOffset="279722.3347">2000 8904 0,'-19'0'31,"19"10"-16,0 10 1,-20-20-16,20 19 16,-19 11-1,19-11-15,0 1 16,0 0-16,0-1 16,0 1-16,0 0 15,0-1-15,0 1 16,0 9-1,0 1 1,0-1-16,9-9 16,-9-1-1,20-19 1,-20 20-16,20 0 16,-1-1 15,1-19-16,-1 0 17,11 0-17,-10 0 1,-1 0 0,1-10-1,-1 10 1,-19-19-16,20 19 15,-20-20 1,20 20-16,-20-10 16,19-19-1,-19 9 1,20 20-16,-20-10 16,0-29-16,19 10 31,-19-1-16,0 1-15,0-10 16,0 19 0,0 10 15,0-9-15,-9-11-1,9 20 1,-20-19-1,20 9 1,-20 20-16,20-9 16,-19 9-1,19-20 1,-20 20-16,1 0 16,-1 0-1,10 0 1,-29 0-1,0 0 1,19 0-16,20 10 16,-29-10-16,29 10 15,-20-10-15,20 19 16</inkml:trace>
  <inkml:trace contextRef="#ctx0" brushRef="#br0" timeOffset="279723.3347">2314 9297 0,'10'10'125</inkml:trace>
  <inkml:trace contextRef="#ctx0" brushRef="#br0" timeOffset="279724.3347">2422 8944 0,'0'-20'16,"10"0"-1,117 99 110,-127-69-109,0 9 0,0 40-1,0-29-15,-9-1 0,9 20 16,-30-20-16,30 1 15,-39-10-15,39-1 16,-29-19-16,29 39 16,-30-39-1,11 20-15,19-30 94,9 10-63,21 0-15,-11 0 0,1 0-1,-10 0 1,9 0-1,1 0 1,0 0 0,-1 0-1,1 0 1,-1-19 0</inkml:trace>
  <inkml:trace contextRef="#ctx0" brushRef="#br0" timeOffset="279725.3347">2736 8924 0,'-20'0'47,"20"20"-32,0-1 48,-19-19-32,19 20-31,0-1 16,0 1 15,0 0-15,0-1 15,0 1-15,0 0 15,0-1-16,0 1 32,0-1-15,0-9-1,10-10-31,-10 20 15,19-20 17,-19 19-32,20-19 31,-20 20-15,19-20-1,1 0 16,-20 20-31,20-20 16,-1 0 0,-19 19-1,20-19 17,-1 0-1,-9 0 0,-10-9-15,20 9-1,9-20 17,-29 0-17,10 20 1,-10-19-1,0-1 1,20 20 0,-20-20-1,0 1 1,0-1 15,0 10-15,0-9-1,0-1 1,0 1 0,0-1 15,0 0-15,-10 1 15,10-1 0,-20 0-15,1 1 15,-1 19 0,20-20-15,-20 20-1,1 0 17,-1 0-1,1 0 0,-1 0-15,10 0-1,-19 10 1,-1 10 0</inkml:trace>
  <inkml:trace contextRef="#ctx0" brushRef="#br0" timeOffset="279731.3347">4658 8963 0,'10'0'78</inkml:trace>
  <inkml:trace contextRef="#ctx0" brushRef="#br0" timeOffset="279732.3347">5011 8796 0,'0'10'31,"-69"88"94,69-78-125,0 0 16,0-11-1,0 11 1,0 0-1,10-20 1,-10 29-16,20 1 31,9-11-15,-19-19 15,-10 20-15,20-20-16,-1 0 15,1 0 1,0 19 0,-1-19-1,1 0 17,-1 0-1,1 0 0,0 0-15,-1-9 15,1-11-15,-20 0 15,19 20-31,-19-19 15,20-1 17,-20 0-17,0 1 17,0-1-17,0 1 1,0-1-1,0 0 17,-10 20-17,10-19-15,0-1 32,-19 20-32,19-19 15,-10 19 16,10-20-15,-20 20 0,20-20-1,-19 20-15,19-10 32,-20 10-32,0 0 31,1 0-16,-1 0 1,1 0 0,-1 0-1,0 0 1,-9 0 0,29 20-16</inkml:trace>
  <inkml:trace contextRef="#ctx0" brushRef="#br0" timeOffset="279733.3347">5403 9130 0</inkml:trace>
  <inkml:trace contextRef="#ctx0" brushRef="#br0" timeOffset="279734.3347">5531 8865 0,'-20'0'47,"20"20"-16,0-1-15,-19 1-1,19 0 1,0 19 0,0-29-16,9 19 15,-9-9 1,20-1 0,0 1 15,-1-20-16,-19 20 1,20-20 0,-20 19-1,19-19-15,1 0 32,-20 20-32,20-20 15,-1 0 16,1 0 1,0 0-17,-20-10 1,19 10 0,-19-20-1,10 20-15,-10-19 16,20 19-16,-20-20 15,19 20 1,-19-19 0,0-1-1,0 0 17,20 1-17,-20-1 1,0 0 15,0 1 0,0-1-15,0 1 15,-30-1-15,11 20 15,19-20-31,-10 20 16,-19-19 15,19 19-15,-10 0-1,20-20 1,-19 20-1,-1 0 1,-88 128 93</inkml:trace>
  <inkml:trace contextRef="#ctx0" brushRef="#br0" timeOffset="279735.3347">5874 9071 0,'10'0'47,"9"-10"-32,1 10 1,-20-39 0,20 39-16,-20-10 0,19-19 15,-19 9 1,20 20-1,-20-10-15,20-19 16,-20 9 15,0 11-31,19-21 32,-19 20-1,0 30 94,0 9-110,0 1 1,0-11 0,0 11-1,0-1 1,0-9-16,0 19 16,0-29-16,0 29 15,0-19 1,0-1-1,0-9 17</inkml:trace>
  <inkml:trace contextRef="#ctx0" brushRef="#br0" timeOffset="279736.3347">6198 8885 0,'0'-20'47,"10"20"-31,9 0-1,-19-19 1,20 19 0,-1 0-1,1 9 16,0 11 1,-99 245 93,60-226-110,19-10-15,-20-29 16,20 20-16,-20-20 47,30 0 156,10 0-187,-10 0-1,9 0 1,11-10-1,-21 10 1,11 0 0,0 0-1,-1 0 1</inkml:trace>
  <inkml:trace contextRef="#ctx0" brushRef="#br0" timeOffset="279737.3347">6492 8904 0,'0'20'47,"0"-10"-16,-20 108 94,30-118 0,10 0-109,-20-10 0,19 10-1,1 0 32,-20-20-47,20 20 31,-1 0-15,1 0 0,-1 0 15,-19 10-31,20-10 15,0 20 1,-1-20 15,-19 19-31,0 1 47,0-1-31,0 1-1,0 0 1,0-1 0,-10-19-16,10 20 15,-19-1 1,-20 1 0,19-20-1,20 20-15,-20-20 16,-9 0-1,9 0 1,1 0 0,-1 0-1,10 0 1,10-10-16,-19 10 16</inkml:trace>
  <inkml:trace contextRef="#ctx0" brushRef="#br0" timeOffset="279738.3347">6502 8914 0,'117'-19'172</inkml:trace>
  <inkml:trace contextRef="#ctx0" brushRef="#br0" timeOffset="279739.3347">6806 8875 0,'0'10'79,"0"9"-64,0 11 1,19-30-1,-19 29-15,0-9 16,0-1-16,0 1 16,0 39 15,0 68 78,20-127 126,0 0-220,-1 0 1,1 0 0,-1 0-1,1 0 1,0 0-1,-11 0 1</inkml:trace>
  <inkml:trace contextRef="#ctx0" brushRef="#br0" timeOffset="279740.3347">7120 8963 0,'196'0'141</inkml:trace>
  <inkml:trace contextRef="#ctx0" brushRef="#br0" timeOffset="279741.3347">7149 9091 0,'88'0'110,"-39"0"-95,-19 0-15</inkml:trace>
  <inkml:trace contextRef="#ctx0" brushRef="#br0" timeOffset="279751.3347">9581 9258 0,'-20'0'32,"20"-10"14,0-10-14,0 0-17,0 1 1,0-1 0,0-9-1,10 29-15,-10-30 0,0 11 16,20 19-1,-20-20-15,19 1 16,-19-1 0,20 20-1,-20-20 1,20 20 0,-1 0 15,1 20 0,-20 0-31,0-1 16,19 1-16,-19-1 0,0 1 15,0 0 1,0-1-16,20 1 0,-20-1 16,0 11-1,0-10 1,0-40 62,0-10-62,0 11-1,0-1-15,0 1 0,0-1 16,0 0-16,20-9 15,-20-10 1,19 39 0,-19-20-16,20 20 15,-20-10 1,20 10 0,-20-19-1,19 19-15,1 9 47,-20 21-31,19-30-16,-19 29 15,0-9-15,0 0 16,0-1-16,20 1 0,-20 9 16,0 1-1,0-11 1,0-29 93,0-19-109,0 0 31,20 9-31,-20 0 0,0 1 16,0-11 0,29 11-1,-29-1 17,10 20-32,29 0 46,-19 0-30,-20 10-16,19-10 16,-19 20-16,0-1 0,20 1 15,-20-1 1,0 1-16,0-10 0,0 9 16,0 21-1,-10-40-15,10 19 16</inkml:trace>
  <inkml:trace contextRef="#ctx0" brushRef="#br0" timeOffset="279752.3347">10120 9081 0,'0'10'16,"-19"-10"-1,9 147 126,30-147-126,-1 20 1,1-20 0,-1 0-16,-19 19 15,20-19 1,-10 0-16,9 0 31,1 0-15,0 0-1,-20-10-15,19 10 16,1-19 0,-1-1-1,-19 0 17,20 20-32,-20-19 15,0-1 1,20 20-1,-20-19 1,0-1 0,0 0 15,-10 20-31,10-19 16,-20 19-1,-88-20 79,10 89-16</inkml:trace>
  <inkml:trace contextRef="#ctx0" brushRef="#br0" timeOffset="279753.3347">10405 9101 0,'0'-20'46,"10"20"-30,9-20-16,1 1 16,-1-1-1,1 0 1,0-19 0,-20 10-1,19 29 1,-19-30-16,0 1 15,0 9 1,0 1 0,-10-1-1,-9 20 17,-1 0-17,1 0 1,9 0-1,-10 0 1,20 10 0,-19-10-1,19 10 1,-20 19 0,20-9-1,0 9-15,10 354 281,-10-364-265,19-19 0,1 0-1,-10 0 1,-10-9 0,39 9-16,-19-20 0,-1 20 15,1-29 1</inkml:trace>
  <inkml:trace contextRef="#ctx0" brushRef="#br0" timeOffset="279742.3347">7610 8875 0,'0'-20'16,"0"1"31,10-1-16,9 20-16,1 0 1,-20-20-16,19 20 16,1 0 15,0 0-15,-20 10-1,19 10 1,-19 0-1,0 19 17,-147 186 155,128-225-187,19 10 16,0 29 390,0-19-406,0-30 359,9 10-343,21 0 0,-1 0 15,-9 0-31,-1 0 0,1 0 16,0 0-16,-1 0 15,11-19 1,-11 19-1,1 0 1,0 0 15</inkml:trace>
  <inkml:trace contextRef="#ctx0" brushRef="#br0" timeOffset="279743.3347">7924 9130 0,'0'20'16,"0"-30"77</inkml:trace>
  <inkml:trace contextRef="#ctx0" brushRef="#br0" timeOffset="279745.3347">8139 8816 0,'-19'0'15,"19"20"-15,0-1 31,0 1-15,0 0 0,0 9-1,0 0-15,0 11 16,0-21 0,0-9 15,68-30 172,-48 20-187,0 0-1,-1 0 1,1 0-1,-10 0 1,-10 10 0,19-10-16,-19 10 15,20-10 1,-20 20-16,0-1 16,0 1-1,0 0 1,-10-20-1,10 29-15,-19-9 16,19-1 0,-20-19-1,20 20 1,-20-20-16,20 19 16,-19-19-1,-11 0 1,1 20-16,-1-20 15,-9 0 17,-10 0 77,49-20-93</inkml:trace>
  <inkml:trace contextRef="#ctx0" brushRef="#br0" timeOffset="279744.3347">8090 8787 0,'20'0'32,"-10"0"-17,29 0 1,-19 0-16,-1-20 16,1 20-16,-1 0 15,-9 0-15,30 0 16,-21 0 15,-29 0 16,-9 10-47</inkml:trace>
  <inkml:trace contextRef="#ctx0" brushRef="#br0" timeOffset="279746.3347">8394 8983 0,'0'-20'63</inkml:trace>
  <inkml:trace contextRef="#ctx0" brushRef="#br0" timeOffset="279747.3347">8492 9159 0,'0'-9'62,"20"9"-62,-20-20 16,20 20-16,-20-29 15,19 29-15,-19-30 16,20 30-16,-20-39 16,20 19-16,-20 1 15,19-1-15,-19 0 16,0 1-16,20-1 0,-20 1 16,0-1-16,0 0 15,0 1-15,0-11 16,0 11-1,0-1 1,-10 20 62,10 29-15,10 305 77,-10-314-124,0-1 0,0 1-1</inkml:trace>
  <inkml:trace contextRef="#ctx0" brushRef="#br0" timeOffset="279748.3347">8796 8846 0,'0'19'16,"0"1"-1,0-1 1,0 1 0,-19-20-16,19 29 15,0 11 1,0-11 0,0-9-1,0-1 1,0-9-1,0 10 1,10 9 0,9-9 15,1-20-15,-20 19-1,19-19 1,1 0-1,137-107 189,-157 87-189,0 0 16,0-9-15,0 9 0,0 1-1,0-1 1,20 20-16,-20-20 16,0 1 15,0-1-16,0 1 17,-10 19-32,10-20 15,0 10 17,-20 10-32,20-20 15,-19 20 1,19-19-16,-20 19 15,0-20 17,-107 59 77,107-9-109,20-1 31,-19-29-31,19 30 0,-20-1 16,20-9 0</inkml:trace>
  <inkml:trace contextRef="#ctx0" brushRef="#br0" timeOffset="279749.3347">9140 8718 0,'19'0'62,"11"0"-46,-11 0-1,21 0 48</inkml:trace>
  <inkml:trace contextRef="#ctx0" brushRef="#br0" timeOffset="279750.3347">9326 8610 0,'0'-20'16,"88"89"140,-88-39-140,-10-11-1,-19-19 1,29 20 0,-39-20-16,29 0 15,30 0 110,-1 0-109,1 0 15,-1 0 0,1 0 1,-20 19-17,0 1 17,0 0-1,0-1-16,-10 1 17,-9 0-17,-1-20 17,20 19-32,-20-19 15,1 0 1,-1 0-1,1 0 1,19-10 47</inkml:trace>
</inkml:ink>
</file>

<file path=ppt/ink/ink7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4:54:00.845"/>
    </inkml:context>
    <inkml:brush xml:id="br0">
      <inkml:brushProperty name="width" value="0.05292" units="cm"/>
      <inkml:brushProperty name="height" value="0.05292" units="cm"/>
      <inkml:brushProperty name="fitToCurve" value="1"/>
    </inkml:brush>
  </inkml:definitions>
  <inkml:trace contextRef="#ctx0" brushRef="#br0">0 0 0,'0'10'32,"20"-10"14,-20 20 33,0-1-64,0 1-15,0-10 16,0 9-16,0 1 15,0-1-15,0 1 16,0 9-16,0 11 0,0-11 16,0 1-16,0-11 15,0 11-15,0-1 16,0 0-16,0 11 16,0-11-16,0 0 15,0-9-15,0 10 16,0-11-16,0 1 15,0 9 1,0-9 0,-10-20 15,10 19-31,0-28 47</inkml:trace>
  <inkml:trace contextRef="#ctx0" brushRef="#br0" timeOffset="1417.3105">30 49 0,'0'10'141,"10"-10"-141,-10 39 15,19-19-15,-19-1 16,30 1-16,-30 0 0,19-1 15,-19 1-15,20 9 16,-20 1-16,20 9 16,-20-10-16,19 1 15,-19-1-15,30 10 16,-30-19-16,19 0 16,-19-1-16,20 11 15,-20-1 1,19-9-1,-19-1 17,0-38 171,0-1-203,0-9 15,0-1 1,0 11 0,0-1-16,0 0 15,0-9-15,20 0 16,-20-11-16,0 11 16,0 0-16,0-1 15,0 1-15,0 9 16,0 0-16,0 1 15,0-1-15,0 1 16,0-1-16,29 0 0,-29 1 16,0-1-1,0 1-15,10 19 47,-10 9 16</inkml:trace>
  <inkml:trace contextRef="#ctx0" brushRef="#br0" timeOffset="2661.6075">422 481 0,'0'19'15,"10"-19"1,19 0 0,1 0-1,9 0 1,-10-10 0,1-19-1,-11 9 1,-19-9-1,30 0 1,-30 9 0,0 0-1,-10 20-15,-10 0 16,-9 0 0,9 0-1,-9 0 1,29 10-1,-39-10-15,39 30 16,-20-30-16,20 39 16,-10-39-16,10 49 0,0-30 15,0 1-15,0 0 16,0-1-16,0 11 16,0-11-1,30 1 16,-1-20-15,1 0 0,-1 0-1,-9 0-15,9-10 16,-9 10 0,-1-19 15,1 19-31</inkml:trace>
  <inkml:trace contextRef="#ctx0" brushRef="#br0" timeOffset="3283.2556">756 226 0,'9'10'62,"21"-10"-46,-11 0-16,1 0 15,0 0-15,-1 0 16,11 0 0</inkml:trace>
  <inkml:trace contextRef="#ctx0" brushRef="#br0" timeOffset="19313.3456">1060 441 0,'9'0'62,"11"0"-46,0 0-1,9 0 1,0 0 0,-9 0-16,0 0 15,-1 0-15,1 0 16,0 0-16,-1 0 16,1 0-16,-20-9 15,29 9-15,-9 0 16</inkml:trace>
  <inkml:trace contextRef="#ctx0" brushRef="#br0" timeOffset="19891.1">1069 559 0,'20'0'47,"19"0"-31,-19 0-16,-10 0 15,39 0 1,-30 0-16,21 0 16,-21 0-1,1 0-15,-1 0 16,11 0 0,-11 0-1,1 0 16</inkml:trace>
  <inkml:trace contextRef="#ctx0" brushRef="#br0" timeOffset="21550.1138">1619 245 0,'0'-19'16,"0"-1"31,9 20-47,11-20 31,0 20-16,-20-19-15,29 19 16,-9 0-16,9 0 16,0 0-1,1 0 1,-30 19 0,39-19-16,-39 20 0,10-20 15,-10 30-15,0-1 16,0-9-1,0-1-15,0 30 16,-20-49 0,20 30-16,-29-30 15,9 19-15,1-19 16,-1 20-16,0-20 16,1 0-16,-11 0 15,11 0 1,19 19-1,0-28 48,19 9-63,1 0 16,0 0-1,-1 0 1,1 0-1,-1 0 17,1 0-17,-20 9 1,20 11-16,-20 0 16,19-20-1,-19 19-15,0 1 16,20-20-1,-20 29-15,0-9 32,0 0-32,0-1 15,-10-19 1,10 20-16,-19-20 16,-21 19-1,1-19 1,19 20-16,1-20 15,-1 0-15,-9 0 16,9 0 0,1 0-1,19-10 1,-20 10 0,20-19-16,0-1 31</inkml:trace>
  <inkml:trace contextRef="#ctx0" brushRef="#br0" timeOffset="22180.1948">2109 324 0,'-20'10'78,"1"39"-62,19-40-16,-30 21 16,30-11-16,-29-19 15,29 30-15,-20-30 16,20 19-1</inkml:trace>
  <inkml:trace contextRef="#ctx0" brushRef="#br0" timeOffset="22622.3268">2011 324 0,'0'19'47,"0"11"-16,19-30-31,-19 39 0,20-19 15,0 9 1,-1-9 0,1-20-16,-20 19 15,20-19 1</inkml:trace>
  <inkml:trace contextRef="#ctx0" brushRef="#br0" timeOffset="23491.3151">2246 510 0,'0'-20'32,"10"-9"-17,19 0 1,-9-20 0,-20 29-16,20 0 15,-20 1-15,19-1 16,-19 1-16,20-1 15,-20 0-15,0 1 16,0-1-16,29 0 16,-29-9-1,0 9 1,-19 99 109,19-50-109,0 1-16,0 9 0,0 0 15,0 10-15,0-19 16,0-1-16,19-9 15,-19-1-15,0 11 16,0-11 0</inkml:trace>
  <inkml:trace contextRef="#ctx0" brushRef="#br0" timeOffset="24969.1411">1648 20 0,'-10'0'93,"10"10"-93,-19 9 32,19 1-17,-20-20 1,20 19-16,-20 1 15,20 9 1,-19-29 0,19 30-16,0 9 15,-20-19 1,20-1-16,0 21 16,-19-40-16,19 29 15,0 10 1,0-19-16,0-10 15,0 9-15,0 1 16,0-1-16,0 11 16,0 9-1,0-19 1,0 9 0,9 1-1,-9-1 1,20-29-16,-20 39 15,20-19 1,-20-1 0,19 1-1,-19 0 1,20-20 15,-20 19-31</inkml:trace>
  <inkml:trace contextRef="#ctx0" brushRef="#br0" timeOffset="26131.2328">2462 49 0,'0'10'94,"20"-10"-94,-20 29 15,19-9-15,-19 0 16,20-1-16,-20 1 16,39 19-16,-39-9 15,29-1-15,-29 10 16,30-9-16,-30-1 15,0 0-15,19 11 16,-19-11-16,0 0 16,0 1-16,0 9 0,0-9 15,0-11-15,0 1 16,0-1-16,0-9 16,-9 20-16,9-1 15,0-9 1,-20-20-1,20 19-15,0 1 32,-20-20-1</inkml:trace>
  <inkml:trace contextRef="#ctx0" brushRef="#br0" timeOffset="26835.0521">2805 383 0,'-19'0'0,"38"0"94,1 0-94,-1 0 16,11 0-16,9 0 15,-9-20-15,-1 20 16,0 0-16,11 0 0,-21 0 15,-9 0 1,10 0-16,-1 0 16,-29 0 31</inkml:trace>
  <inkml:trace contextRef="#ctx0" brushRef="#br0" timeOffset="27273.5579">2952 226 0,'0'29'47,"0"-9"-47,0 9 15,0 1-15,0-1 16,0 0-16,0 11 0,0-11 16,0 0-16,0-9 15,10-20-15,-10 30 16,0-11-1</inkml:trace>
  <inkml:trace contextRef="#ctx0" brushRef="#br0" timeOffset="28082.1958">3296 157 0,'0'-20'15,"19"20"-15,11 0 16,-11 0-16,1 0 16,-1 0-16,1-19 15,0 19-15,-1 0 16,1 0-1,-30 0 64</inkml:trace>
  <inkml:trace contextRef="#ctx0" brushRef="#br0" timeOffset="29055.0717">3296 128 0,'0'19'0,"0"11"46,0 19-30,0-10 0,-20-19-16,20-1 15,0 1-15,0-1 16,0 1 0,0 0-1,10-20 63,-10-10-78,19 10 32,-19-20-32,20 20 31,-20-19-16,20 19 1,9 0 0,-9 0-1,9 0 1,-9 0 0,-1 0-1,1 0 1,-20 9-16,20-9 15,-20 30 1,19-11 0,1 1-16,-20 9 31,0 11-31,0-11 31,0 1-15,-10-1-1,-10-9 1,1 9-16,-11-9 16,11-20-1,-21 0 1,40 19 0,-29-19-16,0 0 15,9 0 1,0 0-1,1 0 17</inkml:trace>
  <inkml:trace contextRef="#ctx0" brushRef="#br0" timeOffset="29745.2489">3717 353 0,'10'0'47,"29"0"-31,-19 0-1,0 0-15,-1 0 0,1 0 16,-1 0-16,1-19 16,0 19-16,9 0 15</inkml:trace>
  <inkml:trace contextRef="#ctx0" brushRef="#br0" timeOffset="30157.0059">3806 236 0,'0'9'31,"0"31"-15,0-21-16,0 11 16,0 9-16,9-20 15,-9 1-15,0 9 16,0-9-1,30 0 17</inkml:trace>
  <inkml:trace contextRef="#ctx0" brushRef="#br0" timeOffset="31134.2701">4237-19 0,'-10'29'78,"-9"-9"-62,-1 29-1,20-30-15,-20 1 16,20 9-16,-29 1 15,29 9-15,0-10 16,-20 1-16,20-1 16,0 10-16,0-9 15,0-1-15,0-9 16,0-1-16,0 1 0,10 0 16,-10-1-16,0 1 15,20 0-15,-20 9 16,19-29-1,-19 29-15,20-29 16,-20 20 0,20-20-1,-30 0 63</inkml:trace>
  <inkml:trace contextRef="#ctx0" brushRef="#br0" timeOffset="32318.8402">4355 157 0,'19'-20'93,"11"20"-77,-1 0 0,-9 0-1,19 0-15,-19 10 16,-20 10 0,0 9-1,0-9 1,0 19-16,-10-39 15,10 30-15,-20-30 16,20 19-16,-19-19 16,-1 20-1,0-20 1,20-10 31,10 10 0,10 0-32,-1 0-15,1 0 16,-10 0 0,-10 10-1,19-10-15,-19 19 16,30 1-1,-30 0 1,0 9 0,0 0-1,0 1 1,-10-30-16,10 19 16,-20-19-16,-19 30 15,20-30 1,-1 0-16,10 0 15,-29 0-15,19 0 0,11 0 16,-11 0 0,0-20 15</inkml:trace>
  <inkml:trace contextRef="#ctx0" brushRef="#br0" timeOffset="32889.2356">4855 226 0,'0'-20'16,"-10"30"30,-19 10-30,-30 29 0,39-30-1,1 11-15,-1-11 16,0 1-16,1-1 16,29-19 46</inkml:trace>
  <inkml:trace contextRef="#ctx0" brushRef="#br0" timeOffset="33233.0747">4688 216 0,'20'10'47,"-20"19"-32,19-29-15,-19 49 16,20-29-16,-20-1 16,20 1-16,-1 0 15,-19-1 1,20-19-16</inkml:trace>
  <inkml:trace contextRef="#ctx0" brushRef="#br0" timeOffset="34591.0589">5169 88 0,'0'-9'0,"-10"9"78,-10 0-78,20 19 16,-19-19-1,19 39-15,-40-19 16,40 0-16,-29-1 0,29 1 15,-20 0-15,20-1 16,-19 1-16,19-1 16,0 1-16,0 0 15,0-1-15,0 11 16,10-30 0,-10 19-16,19-19 15,-19 20-15,20-20 16,9 19-1,-9-19 1,9 0 0,1 0-1,-1 0-15,1-9 32,-11-11-17,-19 0 1,0-9 15,0 9-15,-10 1 15,-9 19-15,19-20-16,-20 20 15,-19-29 1,19 29-1,10 0-15,-29 0 16,39 10 0,-29-10-16,29 39 15,-30-39-15,30 29 16,-29-29-16,29 30 16,0-1-1</inkml:trace>
  <inkml:trace contextRef="#ctx0" brushRef="#br0" timeOffset="35385.078">5326-49 0,'-20'0'16,"20"10"46,10 10-46,19 19 0,1-20-16,-11 1 15,1 0-15,-1-1 16,-19 1-16,30-1 15,-30 1-15,39 9 0,-39-19 16,20 30-16,-20-11 16,0 0-16,0 1 15,0-11-15,-10 21 16,10-21-16,-20 1 16,20 9-16,-39-9 15,39-1-15,-20-19 16,20 20-16,-19-20 15</inkml:trace>
  <inkml:trace contextRef="#ctx0" brushRef="#br0" timeOffset="40281.0614">5796 206 0,'20'0'16,"29"0"-1,-29 0-15,-1 0 16,1 0-16,-1 0 16,-9 0-16,10 0 15,-1 0 16</inkml:trace>
  <inkml:trace contextRef="#ctx0" brushRef="#br0" timeOffset="40716.8576">5836 343 0,'19'0'62,"20"0"-46,-9 0 0,-1 0-1,1 0 1,-11 0 0</inkml:trace>
  <inkml:trace contextRef="#ctx0" brushRef="#br0" timeOffset="42179.1396">6208 196 0,'0'-19'31,"0"-1"0,0 0-15,0 1 15,10 19-31,-10-20 16,20 20-16,-20-19 15,19 19 1,1 0-16,9 0 31,-9 0-15,9 0 0,-29 9-16,20-9 15,-20 20-15,20 19 16,-20-9-1,0-11 1,0 1-16,-10 0 16,10-1-16,-20 1 0,20-1 15,-29 11 1,29-11-16,-40 1 0,21-20 16,19 29-16,-39-29 15,19 20-15,0-20 16,20 20-16,-29-20 15,29 19-15,-20-19 16,20 20-16,-19-20 16,19-10 62,10 10-63,-10-20 1,19 20-16,-9 0 16,10 0-1,-1 0 1,-19 10 0,39-10-16,-39 20 15,40-20-15,-11 19 16,10-19-1,-19 0 1,0-9 0,-1-21-1</inkml:trace>
  <inkml:trace contextRef="#ctx0" brushRef="#br0" timeOffset="43649.8034">6748 59 0,'-10'0'109,"-10"0"-93,-9 10-1,-1-10-15,30 19 16,-19-19-16,19 20 15,-30-20-15,30 29 16,-59 79 15,40-88-15,19 0 0,0-1-16,0-9 0,0 10 15,10 19 1,-10-10-1,19-29-15,-19 30 16,40-11 0,-21 11-16,11-30 31,-30 9-31,39-9 0,-20 0 16,1 0-16,29 0 15,-20-9 1,1-11-1,-11 20 1,-19-20 0,30 1-1,-30-1 1,0 1 0,0-1-16,0 0 15,-10 20 1,-19-19-1,-1-1 1,1 20 0,29-19-16,-30 19 15,11 0-15,-1 0 16,1 9-16,-1-9 16,0 20-16,1-20 15,19 29-15,-30-29 16,30 40-16,-29-11 15,29 0 1</inkml:trace>
  <inkml:trace contextRef="#ctx0" brushRef="#br0" timeOffset="44791.4626">7150 422 0,'-20'0'16,"30"0"31,0 0-16,39 0-15,-30 0-16,1 0 15,0-20-15,-1 20 16,1-29-16,9 9 15,-29 1 1,20 19 0,-20-20-16,0 0 15,0 1 17,-10 19-32,-10 0 15,-9-20 1,9 20-1,1 0-15,-11 0 16,30 10 0,-19-10-16,19 20 15,-20-20-15,20 19 16,-20 11-16,20-11 16,0 1-1,0-1-15,0 11 16,30 19 31,-10-30-32,9-19-15,10 0 16,-29 0-16,10 0 16,-1 0-16,20-29 15,-19 9 1,0 1 15,-20-1 0</inkml:trace>
  <inkml:trace contextRef="#ctx0" brushRef="#br0" timeOffset="45292.0148">7454 69 0,'-20'0'15,"20"10"17,10-10-17,10 0 1,-1 0-16,11 0 15,-1 0 1,-9 0 0,-20 19-1</inkml:trace>
  <inkml:trace contextRef="#ctx0" brushRef="#br0" timeOffset="50819.0801">7993 314 0,'20'0'63,"-1"0"-47,11 0-1,-11 0 1,1 0-16,0 0 15,-1 0-15,11 0 16,-1 0-16,20-20 16,-20 20-16,21 0 15,-11 0-15,10 0 16,0-19-16,10 19 16,-20 0-16,10 0 15,-10 0-15,10 0 16,-10 0-16,-9 0 15,9 0-15,-19 0 0,-1 0 16,11 0 0,-11 0-1</inkml:trace>
  <inkml:trace contextRef="#ctx0" brushRef="#br0" timeOffset="51518.3338">8827 147 0,'-20'0'16,"30"20"15,19-1 1,-9-19-17,-20 20-15,29-20 16,11 0-1,-21 0-15,30 0 47,-49 20 0,-10-1-31,-29 21 15,39-21-31,-29 1 0,29 9 16,-39-9-16,39-1 15,-20 1-15,20 0 16,0-1 0,0-29 30</inkml:trace>
  <inkml:trace contextRef="#ctx0" brushRef="#br0" timeOffset="52788.1783">9091 412 0,'10'-20'31,"10"1"-15,0-11-16,9 11 15,-9-1-15,-1 1 16,1-1-16,-20 0 16,29 1-16,-29-1 15,30 0-15,-30 1 16,0-1-16,19 1 16,-19-1-16,0 0 15,0 1 1,0 38 46,0 11-46,0 9 0,0 0-1,0-19 1,0 0-16,0-1 15,0 1-15,0-1 16,0 1-16,0-10 16,0 9-16,0 1 15,0 0-15,0-1 0,0 11 16,0-11 15,0 1-15</inkml:trace>
  <inkml:trace contextRef="#ctx0" brushRef="#br0" timeOffset="53934.3179">9464 88 0,'0'-19'32,"59"-1"-1,-10 20-15,-20 0-1,1 0 1,-30 10-1,29-10-15,-29 20 16,0-1-16,0 1 16,0-1-16,0 1 15,-10 0-15,10-1 0,-29-19 16,29 30-16,-29-30 16,29 19-16,-20-19 15,0 0 1,20-9 78,20 9-79,0 0 1,9 0-16,10 0 31,-9 0-31,-11 0 16,1 9-1,-20 21 1,20 9 0,-20 0-1,0-9 1,0-11-1,0 1-15,-10-1 16,10 21 0,-20-40-1,20 9-15,-20-9 0,-9 0 16,9 0 0,1 0-16,-1 30 15,1-30-15,-1 0 16,-9 0-16,9 0 31</inkml:trace>
  <inkml:trace contextRef="#ctx0" brushRef="#br0" timeOffset="55253.2789">10121 275 0,'0'-20'47,"10"20"-31,-10-19 15,-20-1 0,1 20 0,-1 29-15,1 11 0,19-21-16,-20 20 15,20-9-15,0-1 16,0 1-16,0-11 15,0 1-15,20-1 16,-1-19-16,30 0 16,39-39 31,-88 20-32,20 19-15,9 9 94,-9 11-78,0-20-1,-20 20 1,29-20-16,-9 0 15,-1 0-15,1 0 16,-10 0-16,9 0 16,1 0-16,9-20 15,1-19 1,-11 9 0,-19 11-16,0-11 15,0-9 1,-9 39-16,9-29 15,-20 29-15,20-30 16,-29 30-16,29-19 16,-30 19-16,1 0 15,9 0 1,1 19-16,-1-19 16,20 40-16,-39-21 15,39 1-15,-20-1 16,20 1-16,0 0 15</inkml:trace>
  <inkml:trace contextRef="#ctx0" brushRef="#br0" timeOffset="56549.0439">10612 304 0,'0'10'47,"0"19"-31,0 1 15,0-11-31,0 11 15,0-1-15,0 20 16,0-9-16,0 9 16,0-10-16,0 0 0,0-19 15,0-11 1,0 11-16,0 0 16,9-20-16,-9-10 46,0-20-30,-19 1 0,19-20-1,0 29 1,0 1-16,0 9 16,-20-19-16,20 19 15,0-10-15,0 0 16,0-19-16,0 29 15,0-9-15,0-1 0,30-68 47,-30 59-47,19 29 16,-19-20-16,20 20 16,-1-20-1,1 20-15,0 0 31,-1 10-31,11 20 32,-30-11-32,19 1 15,-19-1-15,0 21 16,0-31 0,-29 21-1,-1-30 1,11 0-1,-1 19-15,1-19 16</inkml:trace>
  <inkml:trace contextRef="#ctx0" brushRef="#br0" timeOffset="57623.3772">10837 314 0,'0'10'47,"0"9"-32,0 1-15,0 0 16,0 9-16,0 0 16,0 1-16,0 9 15,0-9-15,0-1 16,20 0-16,-20-9 16,0 0-16,0 9 15,0-9 1,0-30 46,0-10-46,0 1 0,0-11-1,0 11 1,0-1-16,0 10 15,0-29 1,0 19-16,0 1 16,0 9-16,0-10 15,0 1-15,0-1 0,0 0 16,0 1-16,0-1 16,0 1-16,0-1 15,0-19 1,0 9-1,19 30 1,-19-19-16,20 19 63,0 0-48,9 0 1,0 10-1,1 9 1,-1 1 0,-9-1-1,-20 1 1,0 9 0,0 11-1,-10-40 1,10 19-16,-20-19 15,20 20-15,-29-20 16,9 0 0,1 0-16,19-10 47,10-19-16,9 29-16</inkml:trace>
  <inkml:trace contextRef="#ctx0" brushRef="#br0" timeOffset="58127.6535">11141 49 0,'10'0'47</inkml:trace>
  <inkml:trace contextRef="#ctx0" brushRef="#br0" timeOffset="57945.5468">11161 236 0,'0'19'16,"0"1"-1,0-1-15,0 1 16,0 0-1,0 9 1,0-9 0,19-20-1</inkml:trace>
  <inkml:trace contextRef="#ctx0" brushRef="#br0" timeOffset="58957.1836">11278 304 0,'10'0'31,"10"0"-15,9 0 0,-29-10-1,30 10-15,-11 0 16,-19-19-16,30 19 16,-30-20-16,29 20 15,-29-19-15,30-1 16,-30 0 15,0 1-15,-10 19-1,-10 0 1,1 0 0,-1 0-1,0 29 1,-9 1-1,9-1 1,1 30 0,19-40-1,0 1-15,0 9 16,0 1 0,19-11-1,11-19 1,9 0-1,-19 0 1,-11 0-16,11 0 0,0 0 16,9-19-16,-19 19 15,19-20-15,1-9 16</inkml:trace>
</inkml:ink>
</file>

<file path=ppt/ink/ink7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11:44.279"/>
    </inkml:context>
    <inkml:brush xml:id="br0">
      <inkml:brushProperty name="width" value="0.05292" units="cm"/>
      <inkml:brushProperty name="height" value="0.05292" units="cm"/>
      <inkml:brushProperty name="fitToCurve" value="1"/>
    </inkml:brush>
  </inkml:definitions>
  <inkml:trace contextRef="#ctx0" brushRef="#br0">0 0 0,'0'10'78,"0"9"-78,0 11 16,0-1-1,0-9 1,0-1-16,0 1 16,0 9-16,10-9 15,-10 19-15,0-9 16,0-1-16,0 0 15,19 11-15,-19-11 16,0-9-16,0-1 16,20 1-16,-20 0 15,0-1-15,0 1 16,0-10-16,19-10 16,-19 39-16,0-20 15,0 1 1,0-30 46</inkml:trace>
  <inkml:trace contextRef="#ctx0" brushRef="#br0" timeOffset="2286.4655">-10 19 0,'0'-19'62,"0"-1"-30,0 1-17,10 19 1,-10-10-16,19-20 16,1 30-1,-20-29 1,20 29-16,9-30 15,40 11 32,-11-1-15,-38 20-32,19 0 31,-19 0-31,0 0 0,-11 0 15,11 0-15,9 10 16,1-10 0,-30 20-16,19-20 15,-19 19-15,20 1 16,-20 0 0,0 9-1,0-9 1,0-1-16,0 1 15,0 19 1,-10 0-16,-19-9 31,-1-11-31,1 11 16,-20-11 0,29-19-1,1 20-15,-1-20 16,0 0-16,1 20 15,-1-20-15,-9 0 16,29 19 0,-20-19-16,1 0 15,-1 0 17,30 0 139,9 0-139,-19-10-32,30 10 0,-11 0 15,1 0-15,0-19 16,-1 19-16,1 0 16,0 0-16,-1 0 15,1-20-15,-1 20 16,11 0-16,-11 0 15,1 0-15,0 0 16,-1 0-16,-9 0 16,29 0-1,-19 0-15,0 10 0,19-10 32,-39 20-32,29-20 0,-29 19 15,20-19-15,-20 20 16,19-20-16,-19 19 15,20 1 1,-20 0 0,0 9-1,0 0 1,0 11 0,-10-40-16,10 29 15,-29 1 1,-1-11-1,11-19-15,-1 30 16,1-30-16,-1 0 0,0 19 16,1-19-16,-1 0 15,0 0-15,1 0 16,-1 20-16,1-20 16,-1 0-16,0 0 15,1 19-15,-1-19 16,1 0-16,-1 0 15,20 20-15,-30-20 16,11 0 0,-1 0-1,1 0 1,-1 0 15,0 0-15</inkml:trace>
  <inkml:trace contextRef="#ctx0" brushRef="#br0" timeOffset="3764.5477">-824 284 0,'20'0'47,"9"0"-31,-9 0-1,-1 0-15,1 0 16,-1 0-16,1 0 16,9 0-1,-9 0-15,0 0 16,-1 0-16,1 0 15,0 0-15,-1 0 16,1 0-16,-1 0 16,-9 0-16,20 20 15,-11-20-15,-9 0 0,10 0 16,-1 0-16,11 0 16,9 0-1,-19 0 1,-1 0 15,-9 0 0,10 0 1</inkml:trace>
  <inkml:trace contextRef="#ctx0" brushRef="#br0" timeOffset="14595.0047">-1432-79 0,'-20'0'62,"1"0"-30,19 10-32,-20-10 15,20 20-15,-20-20 0,20 19 16,-29-19-1,29 20-15,-20-20 0,20 29 16,-19-29-16,19 30 16,-20-1-1,20 20 1,0-29-16,-19-1 16,19 1-16,0 0 15,0-1-15,0 1 16,0 0-16,0-1 15,0-9-15,0 10 16,0-1-16,0 1 0,0-1 16,0 11-1,0 9 1,0-29 0,0 10-1,9 9 1,11-9-1,0-1 17,19 1-17,-10-1 17,1-19-17,-30 20 1,19-20-16,1 0 15,0 0 1,-1 0 0,-19 20-16,20-20 15,-1 0 1,1 0 0,9 0-1,1-10 1,-1 10-1,-29-20-15,20 20 16,-20-19-16,39 19 16,-39-20-16,20 20 0,-20-20 15,10 20-15,-10-19 16,19 19-16,-19-20 16,20 1-1,-20-1 1,29-10-1,-29 1 1,20 9 0,-20 1-1,0-1 1,19 20-16,-19-19 16,0-1-1,0 0-15,20 20 16,-20-19-1,0-1 1,0-9 0,0 9-1,0 0 1,0 1 0,0-1-1,0 1 1,0-1-1,-10 20 1,10-10-16,0-9 31,-19 19-31,19-20 16,-20 0 0,20 1 15,-20 19-16,20-20 1,-19 20 15,19-19-31,-20 19 32,20-20-17,-19 20 1,19-20-1,-20 20 1,0 0 15,20-19-15,-19 19 0,-1 0 15,0 0 0,11 0-15,-11 0-1,0 0 1,1 0 0,-1 0-1,1 0 1,-11 0-1,11 0 1,19 10-16,-49-10 16</inkml:trace>
  <inkml:trace contextRef="#ctx0" brushRef="#br0" timeOffset="16296.4371">-2315 245 0,'10'0'141,"20"0"-125,-11 0-16,1 0 0,-1 0 15,1 0-15,9 0 16,-9 0-16,0 0 16,-1 0-16,-9 0 15,29 0-15,-19 0 16,-10 0-1,9 0-15,1 0 0,0 0 16,9 0 0,10 0-1,-19 0 1,-10 0 0,9 0-1,11-20 1,-21 20 15</inkml:trace>
  <inkml:trace contextRef="#ctx0" brushRef="#br0" timeOffset="31541.4103">-2619-39 0,'0'9'125,"10"-9"-110,-10 20 1,0 0 0,0-11-1,0 31 1,0-11-1,0-9-15,0-1 16,0 1-16,0-1 16,0 1-16,0-10 15,20 19-15,-20-19 16,0 10-16,0-1 16,0 1-16,0 0 15,0 9 1,19-29-16,-19 39 0,0-9 15,0-11 1,0 1 0,0 0-1,0-11 1,0 11 15,0 0 0,0-30 63</inkml:trace>
  <inkml:trace contextRef="#ctx0" brushRef="#br0" timeOffset="32735.2343">-3031-10 0,'0'10'140,"0"9"-124,0 1 0,0 9-1,0-9-15,0 19 16,0-19 0,0-1-16,0 1 15,0 0-15,0-1 0,0 1 16,0 0-16,10-1 15,-10 11 1,0-1 0,0 10-1,0-29-15,0 59 32,20-50-1,-20 1-16,0 0 1,0-1 0</inkml:trace>
  <inkml:trace contextRef="#ctx0" brushRef="#br0" timeOffset="33469.3969">-2982 265 0,'20'0'63,"0"0"-48,9 0 1,-9 0-16,-1 0 16,1 0-16,0 0 15,-1 0-15,1 0 16,-1 0-16,11 0 15,-11 0 1,11 0-16,-11 0 16,1 0 15,0 0-15</inkml:trace>
  <inkml:trace contextRef="#ctx0" brushRef="#br0" timeOffset="34699.329">-1638-255 0,'20'0'125,"9"0"-109,0 0-1,-9 0 1,0 0-16,-1 0 16,11-10-16,-11 10 0,1 0 15,0 0 1,58 0 15,-58 0-15,9 0-16,0 0 15,-9-20 1,0 20 0,-1 0-1</inkml:trace>
  <inkml:trace contextRef="#ctx0" brushRef="#br0" timeOffset="35959.4576">-1530 794 0,'19'0'94,"11"0"-78,19 0-1,-29 0-15,9 0 16,0 0-16,1 0 16,-11 0-16,1 0 15,0 0-15,-1 0 16,1 0-16,9 0 16,-9 0-1,9 0 1,1 0-16,-11 0 15,1 0 1,0 0 15</inkml:trace>
  <inkml:trace contextRef="#ctx0" brushRef="#br0" timeOffset="37338.4346">912 127 0,'-20'0'0,"30"0"94,10 0-78,19 0-1,-20 0 1,1 0-16,0 0 16,-1 0-16,1 0 15,9 0-15,1 0 16,19 10-16,-20-10 15,1 0-15,-1 0 16,-9 0-16,19 0 0,-20 0 16,11 0-1,-10 0-15,-1 0 0,-9 0 16,10 0-16,-1 0 16,1 0-16,9 0 15,10 29 1,-19-29 15</inkml:trace>
  <inkml:trace contextRef="#ctx0" brushRef="#br0" timeOffset="39199.4861">1892-69 0,'-19'0'32,"19"10"-17,-20 10 1,20-1-1,-19 1 1,19 19 0,0-10-1,-30 20 1,30-29-16,0-10 16,0 9-16,0 1 15,0 0-15,0-1 16,0 11-16,0 9 15,0-10 1,0-9 0,0 0-1,10-20 1,-10 9-16,29 21 16,-9-11-1,0 1 1,-1 0 15,1-20-15,-20 19-1,20-19-15,-1 0 16,1 0 0,9 0-1,-9 0 16,-1 0-15,1 0 0,-20-9-16,10 9 15,19-20 1,-9 20 0,-20-20-16,10 20 15,-10-29-15,39 29 16,-39-20-16,19 1 15,1-1 1,0 0 31,-20 1-47,0-1 16,19 20-1,-19-19-15,0-1 16,0 0-1,0 1 1,0-1 0,0 0-1,0 1 1,0-1 0,0 10-1,0-9 1,0-1-1,0 1 1,0-1 0,0 0-1,-9 20 1,9-19-16,0-1 31,-20 20-15,20-19-16,-20 19 31,20-20-31,-19 20 16,19-20-1,-20 20 17,20-19-32,-20 19 15,1-20 16,-1 20-15,-9 0 0,-10-20 46,19 20-46,0 0-1,1 0 17,-1 0-17,20 10 1,-19 10 0,-1 0-1,20-1 1,-20-19-16,20 20 15,-19-20-15</inkml:trace>
  <inkml:trace contextRef="#ctx0" brushRef="#br0" timeOffset="41328.4312">1863 618 0,'-20'0'16,"30"0"46,20 0-30,-30 19-32,49-19 15,-30 0-15,1 0 16,-10 0-16,9 0 16,21 0-16,-11 0 15,0 0-15,1 0 16,-1 0-16,10 0 15,-19-10-15,0 10 16,-1 0-16,11 0 16,-11 0-1</inkml:trace>
  <inkml:trace contextRef="#ctx0" brushRef="#br0" timeOffset="42244.7208">2481 127 0,'10'20'79,"19"-20"-64,-9 0-15,-1 0 16,1 0-16,0 0 15,-1 0-15,1 0 16,9 0-16,1 0 16,-11 0-16,1 0 15,-1 0-15,1 0 16,10 0 0,-11 0-1,1 0 32,-1 0-16</inkml:trace>
  <inkml:trace contextRef="#ctx0" brushRef="#br0" timeOffset="55353.4045">1794-245 0,'10'0'47,"0"0"234,10 0-265,-1 0-1,1 0 1,-1 0 0,1 0-1,0 0 1,-1 0-1,1 0 1,0 0 0,-1 0-1,1 0 1,-10 0 15,9 0-15,1 0 15,-1 0-15,1 0 15,0 0-15,-1 0 15,1 0-16,-1 0 17,1 0-1,-20-20-15,20 20-1</inkml:trace>
  <inkml:trace contextRef="#ctx0" brushRef="#br0" timeOffset="58787.2542">3197-196 0,'0'9'47,"0"21"-47,0-1 16,0 1-1,0-1 1,0-9 0,0-1-16,0 1 15,0 0-15,0 9 16,0 0-16,0 11 16,0-21-16,0-9 15,0 10-15,0-1 16,0 1-16,0 0 15,0-1-15,0 1 16,0 9 0,0 1-1,0-11 1,0 1-16,0-1 31,10-19-15,-10 20-1,0 0 1,0-30 62</inkml:trace>
  <inkml:trace contextRef="#ctx0" brushRef="#br0" timeOffset="60453.4001">3236 127 0,'20'0'94,"29"0"-63,0 0-31,-20 0 16,1 0-16,-1 0 15,-9 0-15,-1 0 16,1-19-16,-1 19 0,1 0 15,0 0-15,-1 0 16,11 0 0,-11 0-1</inkml:trace>
  <inkml:trace contextRef="#ctx0" brushRef="#br0" timeOffset="59695.2407">3550-147 0,'0'-20'16,"0"30"62,0 19-63,0-9-15,0 0 16,0-1-16,0 11 0,0 9 16,0-10-16,0 10 15,0 1-15,0-11 16,0-9-16,0-1 15,0-9-15,0 10 16,0-1-16,19 1 16,-19 0-16,0-1 15,0 1-15,0-1 16,0 11 0,0-11-1,0 1 1,0 0-1,0-1 17,20-19 30,-20-10-31</inkml:trace>
  <inkml:trace contextRef="#ctx0" brushRef="#br0" timeOffset="69243.4941">402 765 0,'0'10'156,"0"9"-140,0 1-1,0-1 1,0 1-1,0 9 1,0-9 0,0 0-1,0 9-15,0-9 16,0 9 0,0-9-1,0-1 1,0 1-1,0 0 1,0-11 0,0 11-1,0 0 1,-10-1 0,10 1-1,0-1 1,0 1-1,0 0 1,0-1 0,0 1 15,0-1 110,0 1-110,0 0 0,0-30 110</inkml:trace>
  <inkml:trace contextRef="#ctx0" brushRef="#br0" timeOffset="87620.3339">421 1549 0,'-19'0'110,"-1"0"-48,10 0-31,-9 0-15,-1 0 15,1 0-15,19 20 0,-20-20-1,20 19 1,-20-19-16,20 20 15,-19-20 1,19 20 0,-20-20-1,20 19 1,-20-19-16,20 20 16,0 0-1,-19-20-15,19 19 16,0 11-1,-20-30 1,20 29 0,0-9-1,-19-1 1,19 1 0,0-1-1,0 1 1,-20 0-1,20-1 1,0 1 0,0 0-16,0-1 15,0 11 1,0-11 0,0 1-1,0-1 1,0 1-1,0-10 1,0 9 15,10 1-15,-10 0 15,19-20-31,1 29 31,0-29 1,-20 10-17,19-10 1,1 0 15,-20 20-31,20-20 16,-1 0 15,1 0-15,-1 0-1,1 0 17,0 0-17,-11 0 1,11 0-1,0 0 17,-20-10-17,19 10-15,1 0 16,-20-10-16,29 10 16,-29-20-1,20 20-15,0-29 16,9 9 15,-9 1-15,-1-1 15,-19 0-15,20 20-16,-20-19 15,19 19 1,-19-20-1,0 1-15,20-1 32,-20 0-32,0 1 15,20 19 1,-20-10 0,0-10-1,0 1 1,0-1-1,0 0 1,0 1 0,0-1-1,0 1 17,0-1-17,0 0 1,0 1-1,0-1 17,0 1-17,0 9 17,-10 10-17,10-20-15,0 1 16,-20 19 15,20-20-31,0 0 31,-19 20-15,19-19 15,-20 19-15,20-20-1,-20 20 1,1 0 0,-1 0 15,20-20-31,-19 20 16,-1 0 15,20-19-16,-10 19 1,-10 0 31,1 0-16,-1 0 0,1 0-31,-1 0 16,0 10 0</inkml:trace>
  <inkml:trace contextRef="#ctx0" brushRef="#br0" timeOffset="89120.7353">461 2422 0,'0'-20'15,"-20"30"141,20 30-140,0-21 0,0 11-16,0-11 15,0 20-15,0-9 16,0-1-16,0 1 0,0-11 16,0 11-16,0-11 15,0 1-15,0 0 16,0-1-16,0 1 15,0-1-15,0 11 16,0-11 0,0 1 31,0-30 31</inkml:trace>
  <inkml:trace contextRef="#ctx0" brushRef="#br0" timeOffset="90072.6765">323 3167 0,'0'10'78,"0"20"-62,0-11-16,0 1 15,0 9-15,0 11 16,0-11-16,0 0 16,0 1-16,0-1 15,0 10-15,0-19 16,0 9-16,0-9 15,0 10-15,0-1 16,0-9-16,0-1 16,0 1-16,0-1 15,0 1 17,0-40 14</inkml:trace>
  <inkml:trace contextRef="#ctx0" brushRef="#br0" timeOffset="91339.973">333 3413 0,'20'0'31,"-1"0"-15,1 0-16,-10 0 15,9 0-15,1 0 16,0 0-16,-1 0 16,1 0-16,0 0 15,-1 0-15,11 0 16</inkml:trace>
  <inkml:trace contextRef="#ctx0" brushRef="#br0" timeOffset="90807.3613">598 3167 0,'0'10'79,"0"20"-64,0-11 1,-10 1-16,10-1 15,0 1-15,0 0 0,0 9 16,-19 1 0,19 97 31,0-88-32,0-19-15,0 0 0,0 9 16,0-9-1,0-1 1,0 1 0,0-40 62</inkml:trace>
  <inkml:trace contextRef="#ctx0" brushRef="#br0" timeOffset="92533.3301">-49 1647 0,'0'30'79,"0"-1"-64,-20-9-15,20 9 16,0 1-16,0 9 15,0-10-15,0 1 16,0-1-16,0 1 16,0 9-16,0-10 15,0-9-15,0 9 16,0-9-16,0-1 16,0 11-1,0-11 1</inkml:trace>
  <inkml:trace contextRef="#ctx0" brushRef="#br0" timeOffset="93652.6743">824 1618 0,'-20'0'31,"20"10"1,0 9-17,0 1 1,0 9-16,0-9 16,0 0-16,0-11 15,0 11-15,0 0 16,0-1-16,0 11 15,0 9-15,0-10 16,-20 1-16,20-1 16,0 10-16,0-9 15,0-1-15,0-9 16,0-1-16,0 11 16,0-11-1,0-28 95</inkml:trace>
</inkml:ink>
</file>

<file path=ppt/ink/ink7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13:39.876"/>
    </inkml:context>
    <inkml:brush xml:id="br0">
      <inkml:brushProperty name="width" value="0.05292" units="cm"/>
      <inkml:brushProperty name="height" value="0.05292" units="cm"/>
      <inkml:brushProperty name="color" value="#3165BB"/>
      <inkml:brushProperty name="fitToCurve" value="1"/>
    </inkml:brush>
    <inkml:brush xml:id="br1">
      <inkml:brushProperty name="width" value="0.07" units="cm"/>
      <inkml:brushProperty name="height" value="0.07" units="cm"/>
      <inkml:brushProperty name="color" value="#ED1C24"/>
      <inkml:brushProperty name="fitToCurve" value="1"/>
    </inkml:brush>
  </inkml:definitions>
  <inkml:trace contextRef="#ctx0" brushRef="#br0">123 42 0,'-20'0'62,"1"9"-31,-1 11 1,20 0-17,-20-20-15,20 19 16,0 1-1,-19-20 1,19 19-16,0 11 31,0-10-15,-20-20-16,20 19 16,0 11-1,0-11 1,0 11-1,0-1 1,0 0 0,0 11-16,0-11 15,0 0 1,0-9 0,0 0-1,10-1 1,-10 1-1,29 9 17,-29-9-17,20-20 1,-20 20 0,20-20-16,-20 19 15,9-19 1,-9 20-1,20-20 1,0 0 0,-1 0-1,-19 19 1,20-19 0,9 0-1,-9 0 16,-1 0-15,1 0 0,0-9-1,-1 9 1,-19-20 0,20 20-16,0-39 15,-1 19 1,11 1-1,-30-1 1,19 20 0,-19-20-16,20 1 15,-20-1 1,19 0 0,-19-9-1,20 9 1,-20 1-1,0-1 1,0 1 0,0-1-1,0 0 1,0 1 15,0-1-15,0 1 15,0 9-15,0-10-16,0 1 15,0-1 17,0 0-17,-10 20 1,10-19-1,-19-1 1,19 0 15,-20 20-15,20-19 0,-20 19-1,20-20 1,-19 20-1,19-19 17,-20 19-17,20-20 17,-19 20-32,-1 0 31,20-20-16,-20 20 1,10 0 31,-9 0 0,-1 0-16,1 0 0,-1 0 1,0 0-17,1 0-15,-1 0 0,1 10 16,-1-10-16,-9 30 15,9-30 1,20 19 0</inkml:trace>
  <inkml:trace contextRef="#ctx0" brushRef="#br0" timeOffset="1325.1109">-211 130 0,'0'-20'31,"0"30"94,0 29-109,0-9-16,0-11 15,0 1-15,0-10 16,0 9-16,0 1 15,0 0-15,0-1 16,0 11-16,0-11 16,0 1-16,20-1 15,-20 1-15,0 0 16,0-1-16,0 11 16,0-11-1,0 1 1</inkml:trace>
  <inkml:trace contextRef="#ctx0" brushRef="#br0" timeOffset="3425.1465">-5-96 0,'10'0'62,"10"0"-62,-1 0 16,-19-10-1,20 10-15,0 0 16,-1 0 0,11 0-1,-11 0 1,1 0-16,-1 0 15,1 0-15,0 0 0,-1 0 16,1 0 0,-1 0-16,-9 0 15,10 0-15,0 0 16,-1 0-16,1 0 16,9 0-16,-9 0 15,-20-19 95</inkml:trace>
  <inkml:trace contextRef="#ctx0" brushRef="#br0" timeOffset="2354.3414">-34 836 0,'19'0'110,"1"0"-110,10 0 15,-11 0 1,1 0-16,-1 0 15,1 0-15,0 0 16,-1 0-16,1 0 16,-10 0-16,9 0 15,1 0-15,-1-10 16,1 10-16,0 0 0,9 0 31,10 0-31,-19 0 16,-10 0-1,9 0 1,1 0 31,0 0-16,-20-19 16</inkml:trace>
  <inkml:trace contextRef="#ctx0" brushRef="#br0" timeOffset="4528.9032">623 375 0,'-20'0'16,"30"0"77,20 0-93,-11 0 16,1 0-16,9 0 16,-9 0-16,9 0 15,-9 0-15,-1 0 16,1 0-16,9 0 15,1 0-15,-10 0 16,-1 0-16,1 0 16,-1 0-16,11 10 15,-11-10 17,1 0 46</inkml:trace>
  <inkml:trace contextRef="#ctx0" brushRef="#br0" timeOffset="5576.6666">1182-47 0,'0'10'32,"0"20"-17,0 9 1,0-20 0,0 11-16,0 9 15,0-10-15,0 1 16,0-1-16,0 1 15,0 9-15,0-10 0,0 1 16,0-1-16,0 1 16,0-11-16,0 1 15,0-1-15,0 1 16,0 0-16,0-1 16,0 1-16,0 9 15,20 11 110,-20-50-125,19 10 16</inkml:trace>
  <inkml:trace contextRef="#ctx0" brushRef="#br0" timeOffset="6395.1693">1407 2 0,'20'0'47,"-20"10"-15,0 20-17,0-11-15,0 1 16,0 9-16,0-9 15,0-1-15,0 11 16,0-10-16,0-1 0,0 1 16,0-1-16,0 1 15,0-10-15,0 9 16,0 1-16,0 0 16,0-1-16,0 1 15,0-1-15,20 1 16,-20 29-1,0-19 1,0-1-16,19-29 16,-19 20-1,0-1 1,0 1 0,20-20 30,-20-10 1</inkml:trace>
  <inkml:trace contextRef="#ctx0" brushRef="#br0" timeOffset="7017.3865">1221 287 0,'10'0'31,"0"0"-31,29 0 15,-10 0 1,1 0-16,-1 0 0,-9 0 16,-1 0-16,1 0 15,0 0-15,-1 0 16,1 0 0</inkml:trace>
  <inkml:trace contextRef="#ctx0" brushRef="#br1" timeOffset="15553.1004">-309 326 0,'-10'0'94,"10"10"-63,-19-10-31,-1 0 32,1 19-17,-1-19 1,20 20-16,-20-20 15,1 20 1,-1-20 0,20 19-16,-19-19 15,-1 20 1,0-1-16,1-19 16,-1 30-16,-29 9 15,29-39 1,20 20-16,-29-20 15,29 19-15,-20-19 16,20 20-16,-19-20 16,19 29-16,-20-29 15,20 30-15,-19-11 16,-21 21 0,40-21-16,-29 1 15,29 0-15,-20-20 16,20 29-16,-19-9 15,19 9-15,-20-29 16,20 39-16,0-29 16,-20 19-16,20-9 15,-19 0-15,19-1 16,-20 1-16,20 9 16,-19-29-1,19 30-15,0-1 16,-20-29-1,20 39-15,-20-9 16,20-11 0,-29 11-1,29-11-15,-20 11 16,20-11 0,0 1-1,-19-20-15,19 39 16,0-29-16,0 10 15,-20-1-15,20 1 16,0 0-16,-19-1 16,19 20-1,0-19 1,0-10 0,0 9-1,-20-19 1,20 20-16,0 0 15,0-1 1,0 1 0,0 9-1,0-9 1,0 0 0,0-1-1,0 1 16,0-1 1,0 1-1</inkml:trace>
  <inkml:trace contextRef="#ctx0" brushRef="#br1" timeOffset="16776.0678">-1280 1562 0,'10'9'93,"-10"11"-77,20-20-16,-20 30 16,19 19-1,-19-30-15,0 1 16,20-20-16,-20 29 15,29 1-15,-29 9 16,20-39 0,-20 29-16,0-9 15,10-20 1,-10 20 31,29-30 78,-9-20-94,49-68 32,-40 59-48,-29 19-15,39 20 16,-39-29-16,10 29 0,-10-39 15,20 39 1,-20-20-16,29 0 16,-29 1 15,0 29 78</inkml:trace>
</inkml:ink>
</file>

<file path=ppt/ink/ink7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14:45.802"/>
    </inkml:context>
    <inkml:brush xml:id="br0">
      <inkml:brushProperty name="width" value="0.05292" units="cm"/>
      <inkml:brushProperty name="height" value="0.05292" units="cm"/>
      <inkml:brushProperty name="fitToCurve" value="1"/>
    </inkml:brush>
  </inkml:definitions>
  <inkml:trace contextRef="#ctx0" brushRef="#br0">169 7864 0,'10'108'109,"-10"-68"-109,29-21 0,-29 1 16,39 9-16,-39 1 16,30-11-16,-30 1 15,29-1-15,-29 1 16,20 0-16,-20-1 16,29 1-16,-29 0 15,20-1-15,-20 1 16,19 19-1,-19-10 1,20-29-16,-20 20 16,0 0-1,20-20-15,-20 19 16,19-19 46,-19-10 95,0-97-110,0 87-47,0-29 15,0 29-15,0 1 16,0-1-16,0 0 15,0 1-15,0-1 16,0 1-16,0-1 16,0 0-16,0 11 15,0-11-15,0 0 16,0 1-16,0-1 16,0 1-16,0-1 15</inkml:trace>
  <inkml:trace contextRef="#ctx0" brushRef="#br0" timeOffset="-1268.5107">159 7874 0,'0'10'109,"0"19"-93,0-9-16,0 0 0,0-1 15,0 1 1,0 9-16,0 1 0,0-1 15,0 20-15,0-19 16,0-1-16,0 10 16,0-9-16,0-1 15,0 1-15,0-11 16,0 11-16,0-11 16,0 1-16,0-1 15,0 1-15,0 0 16,0 9-1,0-9 1,0-30 31</inkml:trace>
  <inkml:trace contextRef="#ctx0" brushRef="#br0" timeOffset="1386.6851">718 8306 0,'0'10'47,"10"-10"-16,19 0-15,11 0 0,-21 0-16,11-10 15,-21 10-15,11 0 16,-20-20-16,39 20 0,-39-19 16,20 19-1,-20-30-15,19 11 16,-19-1-1,0 0 1,-29 20 0,19 0-1,10-19-15,-19 19 16,-21 0-16,11 0 31,9 9-31,-9 11 16,9 0-1,-9 19 1,9-10 0,20 1-1,-19 9 1,19-10 0,0 1-1,0-1 1,0-9-1,9-20 1,-9 19-16,20-19 16,49 20-1,-40-20 1,1 0 0,-11 0-1,20-10 1,-9 10-1,-30-19-15,19 19 16,1-20 0,0 20 31</inkml:trace>
  <inkml:trace contextRef="#ctx0" brushRef="#br0" timeOffset="1970.8874">1012 7943 0,'10'0'47,"10"0"-31,-1 0-16,11 0 15,9-20-15,-10 20 16,1 0-16,-11 0 0,1 0 15,0 0 1,-1 0-16,-19 10 31</inkml:trace>
  <inkml:trace contextRef="#ctx0" brushRef="#br0" timeOffset="5089.0999">1767 7972 0,'0'-19'0,"0"-1"47,20 20-47,0 0 15,-1 0 1,11 0-1,9 0 1,-19 0 0,-11 0-16,21 10 15,-11-10-15,-19 20 0,30-20 16,-30 29 0,0 0-16,0-9 15,0 0-15,0-1 16,-10 20-1,-29-9 1,9-30 0,30 19-16,-29-19 15,9 0 1,1 0 31,28 0 0,41-9 0,-31 9-47,1 9 31,-1-9-31,-19 30 15,20-30-15,-20 20 16,20-20-16,-20 39 16,19-10-1,-19-9-15,0 9 16,0-9-16,0 9 31,0-9-31,-10-1 16,-19-19-1,9 0 1,1 20-16,-1-20 16,1 0-16,-1 0 15,0 0-15,1 0 16,-1 0-16,20-10 16,-29 10-16,9 0 15</inkml:trace>
  <inkml:trace contextRef="#ctx0" brushRef="#br0" timeOffset="5750.7895">2415 8090 0,'-20'0'15,"20"10"1,-20-10-16,20 19 15,-19-19-15,19 30 16,-20-30-16,20 49 16,-29-29-16,29-1 0,-39 1 15,39-1 1,-20-19-16,20 30 0,-20-11 16,20 1 30</inkml:trace>
  <inkml:trace contextRef="#ctx0" brushRef="#br0" timeOffset="6123.7523">2228 8129 0,'10'20'47,"29"9"-15,-9 1-32,9 9 15,-10-10 1,11 11-1,-21-21 1,1-19 0,-20 20-1</inkml:trace>
  <inkml:trace contextRef="#ctx0" brushRef="#br0" timeOffset="6979.3836">2552 8325 0,'0'-9'0,"10"9"15,-10-40 1,19 40-16,-19-29 16,30 9-16,-11 1 15,-19-1-15,40 0 16,-40 1-16,19-11 15,-19 21-15,0-31 16,20 1 0,-20 20-16,0-1 15,0 30 63,0 9-62,0 1-16,0 0 16,0 9-16,0 10 15,0-9-15,0-1 16,0 1-16,0-1 16,0 10-16,0-9 15,0-11-15,0 1 0,19-1 16,-19 1-1</inkml:trace>
  <inkml:trace contextRef="#ctx0" brushRef="#br0" timeOffset="8270.25">1797 7757 0,'-10'0'16,"-10"0"15,20 9-31,-29 11 16,9 0-1,1 19 1,19-20 0,-20 1-16,20 9 15,-19 1-15,19-1 16,0 11-16,-30-11 0,30 20 15,0-10-15,0 0 16,0 11-16,0-11 16,0 10-16,0-10 15,0 0-15,0-9 16,0-1-16,0 0 16,20 11-16,-20-11 15,0-9-15,19-1 16,-19 1-16,20-20 15,-20 29-15,20-29 16,-20 20-16,19-20 16,-19 20-1,20-20-15,-20-10 47</inkml:trace>
  <inkml:trace contextRef="#ctx0" brushRef="#br0" timeOffset="9213.58">2787 7825 0,'10'20'47,"10"9"-47,-20-9 16,29 9 0,-29 1-16,20 9 0,-20-10 15,19 1-15,-19 19 16,0-10-16,20 10 15,-20-19-15,0 19 16,0-10-16,0 10 16,0-20-16,0 1 15,0-1-15,-10 10 16,10-9-16,0-11 16,-19 1-16,19 9 15,-20-29 1,20 20-16,0-30 47</inkml:trace>
  <inkml:trace contextRef="#ctx0" brushRef="#br0" timeOffset="9872.5067">3091 8227 0,'10'0'47,"10"0"-32,-1 0-15,11-29 0,-1 29 16,20 0 0,128-20 15,-158 20-16,-28 0 64</inkml:trace>
  <inkml:trace contextRef="#ctx0" brushRef="#br0" timeOffset="10315.772">3258 8061 0,'0'19'47,"0"1"-47,10-1 16,-10 11-16,0 9 15,0-9-15,19-1 16,-19-9-16,0 19 31,0-10-31,20-29 16,0 0 15</inkml:trace>
  <inkml:trace contextRef="#ctx0" brushRef="#br0" timeOffset="11531.663">3631 7933 0,'0'-20'31,"19"1"1,11 19-17,-11 0-15,1 0 16,0 0-16,-1 0 15,1 0-15,-1 0 16,1 0-16,0 10 16,-1 9-1,-19 11 1,0-11-16,0 1 16,0 0-16,0-1 15,-19 1-15,-11 9 16,11-9-16,-1-1 0,0 1 15,1-20-15,19 20 16,-30-20-16,11 0 31,29 0 47,9 0-62,11 0 0,-1 0-1,0 0-15,11 0 32,28 59 14,-48-30-14,-20 10-32,0-19 0,0-1 15,0 1-15,0 0 16,0-1-16,0 1 0,-10-1 16,-9 11-1,19-11-15,-40-19 16,21 40-16,-1-40 15,0 0-15,-9 0 16,0 0-16,-1 0 16,-9 0-16,10 0 15,9 0-15,20-10 16,-20 10-16</inkml:trace>
  <inkml:trace contextRef="#ctx0" brushRef="#br0" timeOffset="12306.8828">4111 8159 0,'40'0'47,"-11"0"-31,0 0-16,1-30 15,9 30-15,-10 0 0,1 0 16,-1 0-16,1 0 15,-11 0-15,1 0 16,0 0 0</inkml:trace>
  <inkml:trace contextRef="#ctx0" brushRef="#br0" timeOffset="12772.2181">4337 8002 0,'0'19'47,"0"21"-31,10-11 0,-10 0-16,0 1 15,0-1-15,0 1 16,0 9-16,0-19 15,0-11-15,0 11 16,0 19 0,0-19-1,19-20-15</inkml:trace>
  <inkml:trace contextRef="#ctx0" brushRef="#br0" timeOffset="25397.7588">1179 8237 0,'-20'0'16,"30"0"78,-10 10-79,30-10 1,-11 0 0,20 0-1,-9 0-15,-11 0 16,1 0-16,10 0 16,-11 0-1,1 0 1,-1 0 15,-9 0 0</inkml:trace>
  <inkml:trace contextRef="#ctx0" brushRef="#br0" timeOffset="26190.6162">1169 8423 0,'10'0'110,"10"0"-95,-11 0 1,31 0 0,-21 0-16,-9 0 15,29 0 1,-19 0-16,9 0 15,-9 0 1,0 0 0,-1 0-1,-9 0 17</inkml:trace>
  <inkml:trace contextRef="#ctx0" brushRef="#br0" timeOffset="29992.7669">4739 7796 0,'-20'0'78,"20"10"-62,-19 29-1,19 0 1,-30-19-1,30-1-15,0 1 16,-19 0-16,19-1 16,0 1-16,0 9 15,0 10-15,0-9 16,0-1-16,0 1 16,0 9-16,0-29 0,0 9 15,0 1-15,9 0 16,-9-1-16,0 1 15,0 9 1,0-9 0,0-1-1,0 11 1,20-1 0,-20-9-1,0-10 1,20-10-1,-20 19 1,19 1 15,-19-30 126</inkml:trace>
  <inkml:trace contextRef="#ctx0" brushRef="#br0" timeOffset="28856.7443">4778 7963 0,'0'-20'32,"59"0"77,-39 1-93,9 19-1,-9 0-15,-1 0 16,1 9-1,-1 11 1,-19 19 0,0-29-1,0 29 1,0-19 0,0-10-1,0 9 1,-19-19-1,19 40-15,-30-40 0,30 19 16,-29-19-16,9 0 16,1 20-16,-20-20 15,29 0 1,10 19 0,-20-19-1,30 0 95,-10-9-110,10 9 15,9 0 1,11-20-1,-1 20 1,-9 0 0,-1 0-1,-9 0 1,10 0 0,-1 0-1,-19 20-15,20-20 0,0 29 16,9-9 15,-29-1-15,0-9-1,0 10 1,0 19 0,-19-19-1,-1-1 1,0 1-1,-9-20 1,29 19 0,-30-19-16,11 0 0,-1 0 15,1 0-15,-1 0 16,0 0-16,1 0 16,-11 0-1,11 0 1,-1 0-1</inkml:trace>
  <inkml:trace contextRef="#ctx0" brushRef="#br0" timeOffset="31566.5553">5131 7992 0,'137'118'141,"-107"-99"-125,-10 1-1,-1-20 16</inkml:trace>
  <inkml:trace contextRef="#ctx0" brushRef="#br0" timeOffset="30988.0057">5308 8002 0,'-157'206'203</inkml:trace>
  <inkml:trace contextRef="#ctx0" brushRef="#br0" timeOffset="33156.9942">5651 7874 0,'0'-19'15,"-10"19"63,-19 0-62,-99 343 156,128-323-172,0 9 16,0-9-1,10-1 1,-10 1-1,29-20-15,-29 19 16,20-19 0,0 0-1,-1 20 1,1-20 0,0 0-1,-1 0 1,1 0-1,-1 0 1,1-10 15,0 10-15,-20-19 0,19 19-1,-19-20-15,20 20 31,-20-20-31,0 1 16,10-30 31,-40-49 78,11 98-125,9 0 31,-10 0-31,-19 0 16,39-10-16,-29 10 15,9 0 1,0 0 0,1 0 15,19 19-31,-10-19 16,10 40-16,-30-11 15,30-9 1</inkml:trace>
  <inkml:trace contextRef="#ctx0" brushRef="#br0" timeOffset="34189.7753">5778 7786 0,'0'-20'16,"157"207"124,-157-168-140,0 1 16,20 0 0,-20 9-16,0-9 0,0-1 15,0 11-15,0-11 16,0 20-16,0-9 16,0-10-16,0-1 15,0 1-15,0-10 16,0 9-16,0 1 15,0-1 1,0 1 0,0 0-1</inkml:trace>
  <inkml:trace contextRef="#ctx0" brushRef="#br0" timeOffset="34902.675">6171 8041 0,'10'0'47,"9"0"-47,1 0 15,9 0-15,1-29 16,-1 29 0,20 0-16,-29 0 15,-20-10-15,19 10 16</inkml:trace>
  <inkml:trace contextRef="#ctx0" brushRef="#br0" timeOffset="35380.1706">6210 8178 0,'10'0'47,"0"0"-31,9 0-16,20-10 15,-19 10-15,0 0 0,-1 0 16,-9 0-16,10 0 15,-1 0-15,11 0 16,-11 0 15</inkml:trace>
  <inkml:trace contextRef="#ctx0" brushRef="#br0" timeOffset="41076.7355">6740 7913 0,'-30'0'16,"11"0"31,19-9 15,0-11-46,9 0 0,11 1-1,0 19 1,-1 0-1,11 0 1,-11 0-16,11 0 16,9 0-1,-39 19 1,10-19-16,-10 30 16,19-30-16,-19 29 15,0 1 1,0 9-1,0-19-15,0-1 16,0-9-16,0 10 0,-10 9 16,10-19-1,-19 19-15,19-19 0,-30 19 16,30-9-16,-39 10 16,39-11-16,-29 1 15,-1 19 1,1-19-1,9-20 1,11 0 15,-11 0-15,20 19 0,-20-19-1,30 0 126,10 0-126,-10 0 1,29 0 0,-10 0-1,1 0 1,19 0 0,-40 0-16,11 0 15,0 0-15,-1 0 16,11 0-1,-11 0 1,1 0 0</inkml:trace>
  <inkml:trace contextRef="#ctx0" brushRef="#br0" timeOffset="42292.2259">7249 7825 0,'0'30'110,"-19"-30"-95,19 29-15,-30-9 16,30-1-16,-29 1 16,9 0-16,20-1 0,-49 11 15,30-1-15,19-9 16,-30-1-16,1 30 15,29-29 1,-20-20 0,20 19-1,353-19 235,-333 0-250,0 0 16</inkml:trace>
  <inkml:trace contextRef="#ctx0" brushRef="#br0" timeOffset="42966.755">7289 7904 0,'0'9'63,"0"21"-47,0-10-1,0-1-15,0 11 16,0 9-16,0-10 15,10 1-15,-10-1 16,0 0-16,0-9 0,19 19 16,-19-19-1,0 0-15,0-1 0,0-9 16,20 19-16,-20 1 16</inkml:trace>
  <inkml:trace contextRef="#ctx0" brushRef="#br0" timeOffset="44144.7583">7681 8168 0,'-20'0'31,"30"0"32,10 0-32,88-156 141,-148 156-172,11 0 16,0 9-1,-11 11 1,21 9-1,-1 11 1,20-21-16,0 1 16,0-10-16,0 9 15,0 30 1,0-19 0,10-11-1,10-19 1,9 20-1,-9-20 1,-1 0-16,20-10 16,-9 10-1,-30-19-15,29 19 16,-9-20 0,0 20-1,-20-20 16,19 20-15,1 0 31</inkml:trace>
  <inkml:trace contextRef="#ctx0" brushRef="#br0" timeOffset="44764.0732">7956 7825 0,'176'-19'156</inkml:trace>
  <inkml:trace contextRef="#ctx0" brushRef="#br0" timeOffset="45625.5597">8387 8159 0,'10'-20'79,"19"20"-64,-9 0-15,0 0 16,-1 0-16,11 0 15,9 0-15,-10 0 16,1 0-16,-1 0 16,1 0-16,9 0 0,-10 0 15,1 0-15,-11 0 16,1 0-16,9 0 16,-9 0 15,-1 0 47</inkml:trace>
  <inkml:trace contextRef="#ctx0" brushRef="#br0" timeOffset="46248.7086">8828 8012 0,'10'9'63,"10"11"-48,19-20-15,-19 20 16,-1-20 0,1 0-16,-10 0 15,9 0-15,11 19 16,-20-19 0,9 0-1,-29 0 16,1 0-15,-31 30 0,21-30-1,-1 29-15,0-29 16,20 29-16,-68 50 125</inkml:trace>
  <inkml:trace contextRef="#ctx0" brushRef="#br0" timeOffset="47333.7436">9338 8198 0,'0'-10'31,"20"10"-31,-20-10 16,39 10-16,-39-39 16,30 39-16,-30-29 15,49 9-15,-49 0 16,29 1-16,-29-20 15,30 9-15,-30 1 16,29-11-16,-29 11 16,20-20-16,-20 20 0,0 9 15,0-9 1,0 38 62,0 21-62,0-11-1,0 1-15,0 0 16,0-1-16,0 1 16,0-1-16,0 11 15,0-1-15,0 1 0,0-1 16,0 10-16,0-9 15,0-1-15,0-9 16,0-1-16,0 1 16,0 10-1,0-11 1,19-19-16,-19 20 16</inkml:trace>
  <inkml:trace contextRef="#ctx0" brushRef="#br0" timeOffset="48509.8475">9740 7874 0,'0'-19'15,"0"-1"1,10 0 15,20 1-15,-11 19-1,11-20 1,-20 20 0,29 0-1,-20 10 1,11 10 0,-11-1-1,-19 20 1,20-39-1,-20 30-15,0-1 16,0-9-16,0 0 16,-10-1-1,10 1-15,-19-1 0,19 1 16,-108 127 46,39-78 17,69-79-33,0-10-14,10 20-17,9 0 1,-19-19-16,10 19 16,10 0 15,0 0-16,-20 10-15,29-10 16,-9 0-16,-1 0 16,1 19-16,19-19 15,-19 0 1,-11 0 0,-9-10-16,40 10 15</inkml:trace>
  <inkml:trace contextRef="#ctx0" brushRef="#br0" timeOffset="51764.7013">10368 8021 0,'-19'0'141,"-1"0"-126,0 0 1,-9 0 0,29 20-16,-39-20 15,39 29-15,-20-29 16,20 20-16,-19 19 16,19-9-1,0-1 1,9 1-1,21 9 1,-1-10 0,10-9-1,-9 9 1,-1-29 0,1 0-1,9 0 1,-19-19-1,-1-1 1,-19 0 15,20 20-15,-20-19 0</inkml:trace>
  <inkml:trace contextRef="#ctx0" brushRef="#br0" timeOffset="52635.4353">10545 8110 0,'-20'0'31,"20"9"-15,0 11-1,0 0 1,0-1 0,167 60 124,-167-99-124,19 20 0,-19-19-16,20 19 15,-20-20 1,0 0-1,0 1 1,0 9 0,0-10-1,0 1 1,-10 19 0,-9-20-1,-1 20 1,-9-29-1,-1 29 1,-9 0-16,19 9 16,1 31 15,19-11-15,0-9-16,0-1 15</inkml:trace>
  <inkml:trace contextRef="#ctx0" brushRef="#br0" timeOffset="53416.6599">10790 8129 0,'0'10'79,"0"10"-79,0-1 15,0 11-15,0-1 0,0 20 16,0-10-1,0 10-15,0-19 16,0-1-16,0 1 0,0-11 16,10-19-16,-10 30 0,0-11 31,0-28 31</inkml:trace>
  <inkml:trace contextRef="#ctx0" brushRef="#br0" timeOffset="54096.851">10770 8149 0,'30'-79'109,"-30"60"-109,29 19 16,1 0-1,-30-20-15,29 20 16,10 0-1,-9 10 1,-1 19 0,-29-19-1,20-10-15,-20 39 16,0-9 0,-20-1-1,0-9 1,-19-20-1,10 0-15,9 0 32</inkml:trace>
  <inkml:trace contextRef="#ctx0" brushRef="#br0" timeOffset="54629.032">11065 8100 0,'0'10'62,"0"9"-62,0-9 16,0 29-16,0-9 16,0-1-16,0 1 15,0 9-15,0-29 0,9 19 16,-9-19-1,0 29-15,0-19 32,20-20 15,-20-10-47</inkml:trace>
  <inkml:trace contextRef="#ctx0" brushRef="#br0" timeOffset="55352.407">11025 8041 0,'0'-20'31,"0"1"16,10-1-16,10 20-15,9 0 0,20 0-1,-39 0-15,10 0 16,-20 10-16,39-10 16,-20 29-1,-19 11 1,0-11-1,0 0 1,0-9-16,0 9 16,-117 21 124</inkml:trace>
  <inkml:trace contextRef="#ctx0" brushRef="#br0" timeOffset="55708.8473">11300 8041 0,'0'29'62,"0"-9"-62,0-10 16,20 19-16,-20-9 16,0-10-16,0 29 15,0-19 1,19-20-1,-19-10 17</inkml:trace>
  <inkml:trace contextRef="#ctx0" brushRef="#br0" timeOffset="55888.7913">11310 7884 0,'10'0'62</inkml:trace>
  <inkml:trace contextRef="#ctx0" brushRef="#br0" timeOffset="56880.9229">11388 8178 0,'10'0'47,"127"-19"16,-117 19-63,0-40 15,-20 21 16,0-1-15,0 1 15,0 9-15,-10 10-16,-10-30 16,0 30-1,1 0 1,-1 0-1,20 10 1,-19-10 0,19 20-16,-20-1 15,20 1 1,-20 0 0,20 19-1,0-10 1,0 11-1,0-1 1,0-29 0,10-10-16,10 19 31,-1-19-15,-19 20-1,20-20-15,9 0 16,1 0-1,-1-10 1,-9 10 0,-20-20-16,39 20 15,-39-19-15,10 19 16,-10-20-16,20 20 16,-20-19-16</inkml:trace>
</inkml:ink>
</file>

<file path=ppt/ink/ink7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4:59:27.159"/>
    </inkml:context>
    <inkml:brush xml:id="br0">
      <inkml:brushProperty name="width" value="0.05292" units="cm"/>
      <inkml:brushProperty name="height" value="0.05292" units="cm"/>
      <inkml:brushProperty name="fitToCurve" value="1"/>
    </inkml:brush>
  </inkml:definitions>
  <inkml:trace contextRef="#ctx0" brushRef="#br0">13 20 0,'-10'0'15,"10"-20"16,0 30 79,0 10-95,0 9 1,0-9 0,0-1-16,0 1 15,0 0-15,0-1 16,0-9-16,0 10 16,0-1-16,0 1 15,0-1-15,0 1 16,0 0-16,0-1 0,0 1 15,0 0-15,0 9 16,10-29 0,-10 29-16,0 1 15,0-11 1,0 1 0,0-30 93,0-9-109</inkml:trace>
  <inkml:trace contextRef="#ctx0" brushRef="#br0" timeOffset="1380.1185">3 10 0,'0'-20'78,"10"20"-62,10 0-1,-20-9 1,19 9-16,11 0 31,-11 0-15,21 0-1,-11 0 1,1 0-16,-11 0 31,1 0-15,-1 0 0,1 0-1,0 9-15,9 11 31,-9 0-15,-1 39 31,-19-40-31,0 1-1,0-1 1,0-9-1,-10 29 1,-9-19 15,-1-20-15,20 20-16,-19-20 16,-11 0-1,1 0 1,9 0-16,-29 0 15,29 0 1,1 0-16,-1 0 16,-9 0-1,9 0 1,1 0 0,-1 0-1,10 0 32</inkml:trace>
  <inkml:trace contextRef="#ctx0" brushRef="#br0" timeOffset="3223.8674">52-1206 0,'0'20'16,"0"-1"0,0 11-1,0-11-15,0 1 16,0 0-16,0-1 15,0 1-15,0 9 16,0 1-16,0-1 16,0-9-16,0-1 15,0 1-15,-19-1 16,19 11 0,0-11-1,10-19 48,-10-9-63</inkml:trace>
  <inkml:trace contextRef="#ctx0" brushRef="#br0" timeOffset="2375.7955">141-588 0,'0'19'79,"0"11"-79,0 9 31,0-19-31,0-1 15,0 1-15,0 9 16,0 11-16,0-11 16,-10 0-16,10-9 0,0 0 15,0 9 1,0-9 0,0-1-1,0 1 1,0-30 62</inkml:trace>
  <inkml:trace contextRef="#ctx0" brushRef="#br0" timeOffset="3814.9081">307-1265 0,'0'10'46,"0"19"-30,0-9-16,0 0 0,0-1 16,0 1-1,0 9-15,0 1 16,0-1-16,0 10 16,0-9-16,0-1 15,0-9-15,0-1 16,0 1-16,0 9 15,0-9 1,0 0 0</inkml:trace>
  <inkml:trace contextRef="#ctx0" brushRef="#br0" timeOffset="4350.1955">43-1020 0,'19'0'47,"1"0"-47,19 0 16,-19-9-1,-1 9-15,1 0 16,0-20-16,-1 20 16,1 0-16,-1 0 15,1 0-15,0 0 0,-1 0 16</inkml:trace>
  <inkml:trace contextRef="#ctx0" brushRef="#br0" timeOffset="11670.4242">150 628 0,'0'10'46,"0"9"-46,0 11 16,0-11 0,0 158 31,0-157-32,0-1-15,20-19 16,-20 30-16,0 9 15,0-20 1,0-9 0,10-10 15</inkml:trace>
  <inkml:trace contextRef="#ctx0" brushRef="#br0" timeOffset="13529.6777">111 1314 0,'-19'0'16,"-1"10"31,20 20-32,-20-30 1,20 19-16,-19 20 15,19-9 1,0-10 0,-30-1-16,30 1 0,0-1 15,0 1 1,0 0-16,0-1 0,0 1 16,0 9-1,20-9-15,-20-1 16,0 11-1,10-30-15,-10 29 16,29-9 0,-29 0-1,20-20-15,-1 19 32,1-19-17,0 0 1,-11 0 15,70-10 32,-59-9-48,-20-1-15,19 20 16,-19-29-16,20-1 15,-20 11 1,19 19 0,-19-20-16,0 0 15,20 20-15,-20-19 16,0-1 0,20 1-1,-20-1 1,0 0-1,0 1 1,0-1 0,0 1-1,0-1 1,0 0 0,-10 1-1,10-1 16,-20 0 1,1 1-1,-1 19-15,20-20-1,-20 20 1,1 0-1,-1 0 17,20-19-32,-29 19 15,9 0 1,0 0 0,1 0-1</inkml:trace>
  <inkml:trace contextRef="#ctx0" brushRef="#br0" timeOffset="14457.7371">170 1952 0,'0'10'110,"0"19"-95,0-9-15,0-1 16,0-9-16,0 10 16,0-1-16,0 1 15,0 0-15,0-1 16</inkml:trace>
  <inkml:trace contextRef="#ctx0" brushRef="#br0" timeOffset="16064.8447">33 2256 0,'0'10'125,"0"9"-110,10 1-15,-10 9 0,0 11 16,0-1-1,0 10-15,0-10 0,0-10 16,0 1-16,0-10 16,0-1-16,0 11 31,0-50 31</inkml:trace>
  <inkml:trace contextRef="#ctx0" brushRef="#br0" timeOffset="16714.9033">298 2285 0,'0'10'78,"0"39"-62,0-29-16,0-1 15,0 11-15,0-1 16,0 1-16,-20 9 16,20-10-16,0-9 15,0 0-15,0 9 16,0-9 0,0-1 15</inkml:trace>
  <inkml:trace contextRef="#ctx0" brushRef="#br0" timeOffset="17577.0814">33 2432 0,'10'0'94,"9"0"-78,11 20-1,-1-20 1,-9 0-16,-1 0 15,1 0-15,0 0 16,-1 0-16,1 0 16,9 0-1,-9 0 1,-20 20 31</inkml:trace>
  <inkml:trace contextRef="#ctx0" brushRef="#br0" timeOffset="22789.0904">-154 1363 0,'0'10'16,"0"10"-1,0-1 16,0 1-15,0 9 0,0-9-16,30 0 15,-30-1-15,0 1 16,0 9-16,0 1 0,0-11 16,0 1-16,0 0 15,0 9 1,0-9-1,0-1 1</inkml:trace>
  <inkml:trace contextRef="#ctx0" brushRef="#br0" timeOffset="23847.201">464 1363 0,'0'10'47,"0"10"-16,0-1-15,0 11 0,0-11-16,0 1 15,0 9-15,0-9 16,0 9-16,0 1 15,0-11-15,0 1 16,0 0-16,0 9 16,0-9-1</inkml:trace>
</inkml:ink>
</file>

<file path=ppt/ink/ink7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4:59:11.751"/>
    </inkml:context>
    <inkml:brush xml:id="br0">
      <inkml:brushProperty name="width" value="0.05292" units="cm"/>
      <inkml:brushProperty name="height" value="0.05292" units="cm"/>
      <inkml:brushProperty name="fitToCurve" value="1"/>
    </inkml:brush>
  </inkml:definitions>
  <inkml:trace contextRef="#ctx0" brushRef="#br0">5145 3164 0,'0'10'16,"-20"-10"-16,20 20 15,0-1 1,0 1 0,0 0 15,0-1-31,0 1 16,0 0-1,10-20 1,-10 19-16,19 1 15,1-1 17,0-19-17,-20 20 1,29-20-16,-9 0 16,-1 0-1,1 0 1,-1-10-1,1 10 1,-20-19-16,20 19 16,-20-20-1,19 0 1,-19 1 15,20 19-15,-20-20-16,0 1 31,0-1-15,0 0-1,0 1 1,0-1 0,-10 20-1,10-10 1,-20 10-1,20-19 1,-19 19 0,19-20-16,-20 20 15,1 0 17,19-20-32,-20 20 15,0 0 1,-9 10-1,9 10-15,1-1 16,19 1-16,-39 19 16</inkml:trace>
  <inkml:trace contextRef="#ctx0" brushRef="#br0" timeOffset="1590.0006">5380 3223 0,'0'-19'31,"0"-1"-15,10 20 0,-10-20-1,19 20 1,-19-19-1,20 19 1,0 0 0,9 0-16,-29 10 15,29-10 1,-29 19-16,30-19 16,-30 20-16,19-20 15,-19 29-15,20 1 31,-20 9-31,0-19 16,-10-1 0,-19 1-1,-1-20 1,30 19-16,-19-19 16</inkml:trace>
  <inkml:trace contextRef="#ctx0" brushRef="#br0" timeOffset="959.6533">5419 3204 0,'0'29'16,"0"-9"-16,0 9 15,10 10-15,-10-9 16,0 19-16,0-10 16,0 10-16,29-10 15,-29 1-15,0-11 16,0-9-16,0-1 15,0-9-15,10-10 16,-10 20-16,0-40 94</inkml:trace>
  <inkml:trace contextRef="#ctx0" brushRef="#br0" timeOffset="2639.6942">5625 3213 0,'0'20'31,"0"0"-15,0 9-1,20 1-15,-20 19 16,0-10-16,49 177 62,-49-187-62,0-49 94,0-9-78,-10-10-1,10 19-15,0-19 16,0 19 0,-29 1-16,29-1 15,0 0-15,0 1 0,0-1 16,0 1-16,0-1 15,0 0-15,0 1 16,0-1-16,0 1 16,0 9-16,0-10 15,0-19 1,0 29 0,0-10-1,0 1 16,9 19 32,11 0-47,9 0-1,11 19 1,-21 1-1,20 117 48,-39-127-63,0 10 31,-19-20-31,-1 0 16,1 0-16,-1 0 15,0 0 17</inkml:trace>
  <inkml:trace contextRef="#ctx0" brushRef="#br0" timeOffset="5494.7172">5811 3096 0,'0'10'31,"10"78"32,-10-59-63,0-9 15,0 0-15,20-20 0,-20 29 16,29 0 0,-29-9-1,20-20-15,-20 20 16,10-20-1,-10 19 1,19-19 0,1 0-1,-20-10 1,20-9 0,-20-11-1,0 1-15,19 29 16,-19-29-16,0-11 15,0 11 1,0-1 0,-10 11-1,10 29 142,0 9-142,0 1 1,30 117 46,-30-117-46,19-20 0,-19 19-16,20-19 15,0 0 1,-1 0-1,1 0 17,-1 0-17,-19-19 1,0-1 0,20 20-16,-20-19 15,0-1 1,0-9-1,0-1 1,0 1-16,-10-11 31,10 21-31,-19 19 16,19-10 0,-20 10-1,20-20 1,0 30 93,20-10-93,9 0-1,0 20 1,11-20 0,-11 0-1,-9 0 1,-1-10 0,-28 10 93,-11 0-78,0 10-15,1 19 15,19-9-15,0-1-1,-20 1 1,20 0 0,0-1-1,10 1 1,-10 0-1,20-20 1,-1 19 0,1-19 15,-1 0 0,1 0 0,-20-10-15,10 10-16,9 0 16,21 0-1,-40-19 1,19 19-16,1-20 16,9 1 15,-29-1-16,20 20-15,-20-20 16,19 1 0,-19-1-1,0-9 1,0 9 0,-9 20-1,-11 0 1,0 0-1,1 10 1,-1 9 0,20 11-1,-19-30 1,19 49-16,0-29 16,0-1-16,0 11 15,0-11 1,0 1-1,0-1 1,9-19 0,-9 20-16,20-20 15,0 0 1,9 0 0,-9 0-16,-1-20 15,1 20-15,-20-9 16,29 9-16,-9-30 15,-20 20 1</inkml:trace>
  <inkml:trace contextRef="#ctx0" brushRef="#br0" timeOffset="21142.8438">7970 2456 0,'-10'0'0,"69"9"110,-40-9-110,-9 0 0,10 0 15,-1 0-15,1 0 16,0 0-16,-1 0 15,1 0-15,9 0 16,1 0-16,-11 0 16,11 0-16,-11 0 15,1 0-15,19 0 16,-29 0 0,10 0-1,-1 0 16</inkml:trace>
  <inkml:trace contextRef="#ctx0" brushRef="#br0" timeOffset="21922.9741">7979 2642 0,'10'0'63,"10"0"-47,9 0-1,1 0 1,9 0-1,-19 0 1,-1 0-16,-9 0 0,10 0 16,-1 0-1,1 0-15,-1 0 0,1 0 16,0 0-16,9 0 16,1 0-1,-11 0 1,1 0-1,-1 0 64</inkml:trace>
  <inkml:trace contextRef="#ctx0" brushRef="#br0" timeOffset="23643.0578">7617 2434 0,'-19'0'47,"19"10"-31,-20-10-1,1 19 1,19 1 0,-20-20-1,20 19-15,-20 1 16,20 0 0,0-1-1,0 11 1,0-1-1,0-9-15,0-1 16,0 1-16,0 9 16,0 1-1,0-11 1,0 1 0,10 0-1,-10-1 1,20-19-1,-20 20-15,19-20 16,1 19 0,0-19-1,19 30 1,-29-30 0,9 0-1,1 0 1,-1 0-1,1 0 1,0 0 0,-20-10-16,19 10 15,1-20-15,-1 20 32,-19-19-32,20 19 15,-20-20 1,20 20-1,-20-19-15,19 19 0,-19-30 16,20 30-16,-20-19 16,20-1-1,-20-19 1,0-1 0,19 40-16,-19-29 15,0 9 1,0 1-1,0-1 1,0 1 15,0-1-15,-10 20-16,10-20 16,-19 1 15,-40-20 63,39 39-79,20-20 1,-19 20-16,-1 0 31,0 0 0,1 0 1,-1 0-1,1 0-16,-1 0 1,0 10-16,1-10 16,-11 39-16,-9-19 0,10 9 15</inkml:trace>
  <inkml:trace contextRef="#ctx0" brushRef="#br0" timeOffset="24622.7261">7588 2306 0,'10'0'31,"9"0"-15,1 0 0,0 0-1,-1 0-15,1 0 16,-1 0-16,1 0 15,0 0-15,-1 0 16,1 0-16,-10 0 16,9 0-16,11 20 15,-20-20-15,9 0 16,20 0 0,-29 0-1</inkml:trace>
  <inkml:trace contextRef="#ctx0" brushRef="#br0" timeOffset="25831.2773">7539 2993 0,'10'0'94,"9"0"-79,11 0 1,9 0 0,-19 0-16,-1 0 15,1 0-15,-1 0 16,1 0-16,0 0 16,-1 0-16,1 0 15,-10 0-15,29 0 16,-19 0-1,-1 0 1,-9 0 15</inkml:trace>
</inkml:ink>
</file>

<file path=ppt/ink/ink7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4:59:52.550"/>
    </inkml:context>
    <inkml:brush xml:id="br0">
      <inkml:brushProperty name="width" value="0.05292" units="cm"/>
      <inkml:brushProperty name="height" value="0.05292" units="cm"/>
      <inkml:brushProperty name="fitToCurve" value="1"/>
    </inkml:brush>
  </inkml:definitions>
  <inkml:trace contextRef="#ctx0" brushRef="#br0">484 206 0,'29'0'94,"1"0"-79,9 0 1,-19 0-16,9 0 15,-9 0-15,-1 0 16,11 0-16,9 0 16,-19 0-16,-1 0 15,-9 0-15,10 0 0,-1 0 16,69 0 46,-68 0-46</inkml:trace>
  <inkml:trace contextRef="#ctx0" brushRef="#br0" timeOffset="1800.7885">1053 49 0,'0'20'15,"0"-1"1,0 11 0,0-1-1,0 10 1,0-29 0,0 29-1,0-9 1,10-1-1,-10-9 1,0 0 0,19-20-16,-19 19 15,20-19 1,-20 20 0,19-20-16,1 19 31,0-19 0,-1 0-31,1 0 31,-1 0-15,1 0 0,-20-9-1,20 9 1,-1-20-1,1 0 17,-20-9-1,20 29-31,-20-20 16,0 1-1,19 19 1,-19-20-16,0 0 15,20 20 1,-20-19-16,0-11 16,0 11-1,0-1 17,0 1-17,0-1 16,0 0-15,0 1 15,-10 19-31,10-20 16,-20-9 46,1 29-46,19-20-16,0 1 31,-20 19-31,20-20 32,-20 20-17,1 0 16,19-20-31,-20 20 32,1 0-1,9 0 0,-10 0-15,1 0 15,-1 10-15,-9 10-1,19-20 17,10 19-17,-30 1 1,30 9-1,-19-29-15</inkml:trace>
  <inkml:trace contextRef="#ctx0" brushRef="#br0" timeOffset="2811.2736">1043-147 0,'20'0'47,"19"0"-16,-20 0-31,-9 0 16,20-10-16,-1 10 15,0 0 1,1 0-1,-11 0-15,1 0 16,0 0-16,9 0 16,-9 0 31</inkml:trace>
  <inkml:trace contextRef="#ctx0" brushRef="#br0" timeOffset="3866.4491">1092 569 0,'10'0'141,"29"0"-125,-19 0-16,-1 0 15,1 0-15,9 0 16,-9 0-16,-1 0 16,1 0-16,0 0 15,9 0-15,-9 0 31,-1 0 32</inkml:trace>
  <inkml:trace contextRef="#ctx0" brushRef="#br0" timeOffset="4837.1898">1474 167 0,'20'0'31,"0"0"0,9 0-15,0 0-1,1 0 1,-10 0-16,-1 0 16,1 0-16,-1 0 15,11 0 1,-1 0-16,-9 0 16</inkml:trace>
  <inkml:trace contextRef="#ctx0" brushRef="#br0" timeOffset="5596.2819">1945-69 0,'0'10'31,"0"20"-15,0-11-16,0 21 15,0-11-15,0-9 16,0 9-16,0 10 16,0 0-16,0 1 15,0-11-15,0 1 16,10 9-16,-10-20 0,0 1 16,0 0-16,0 9 15,0-9 16,20-20 1,-20-20-32</inkml:trace>
  <inkml:trace contextRef="#ctx0" brushRef="#br0" timeOffset="6329.7921">2161-78 0,'0'9'62,"0"11"-46,0 0-16,0-1 15,0 1-15,0 0 16,0-1-16,0 1 16,0-1-16,0 1 15,0 9-15,0 1 16,0-1-16,0-9 15,0-1-15,0 1 16,0 10 0,0-1-16,0-9 31,0-1-15,0 1 30</inkml:trace>
  <inkml:trace contextRef="#ctx0" brushRef="#br0" timeOffset="6921.2925">1955 157 0,'10'0'16,"39"0"0,-30 0-1,1 0-15,-10 0 16,9 0-16,21 0 31,-21 0-31,1 0 31</inkml:trace>
</inkml:ink>
</file>

<file path=ppt/ink/ink7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00:41.453"/>
    </inkml:context>
    <inkml:brush xml:id="br0">
      <inkml:brushProperty name="width" value="0.07" units="cm"/>
      <inkml:brushProperty name="height" value="0.07" units="cm"/>
      <inkml:brushProperty name="fitToCurve" value="1"/>
    </inkml:brush>
  </inkml:definitions>
  <inkml:trace contextRef="#ctx0" brushRef="#br0">3230 648 0,'20'0'15,"-1"0"16,1 0-15,-20-10-16,0-10 31,0-9-15,-30 29 31,30 10-32,-19 29 1,19-29 0,10-10-1,-10 19-15,19-19 16,1-9 0,-20-21-1,0 1 1,0 9-1,-10 20 1,-19 0 0,29 10-16,-30 19 15,30 1 1,10-30 0,39 0-1,-29-10 1</inkml:trace>
  <inkml:trace contextRef="#ctx0" brushRef="#br0" timeOffset="16025.8762">2808-622 0,'0'-10'156,"10"-10"-140,-10 1 0,20 19-1,-20-20 1,19 20-16,1-19 31,-1 19-15,-19-30-16,20 30 15,-20-19-15,20 19 0,-1-20 32,1 20-17,0 0-15,-1 0 31,11 0-31,-1 0 16,0 0 0,11 0-1,-21 0 1,-9 0 0,19 10-1,-9 9 1,0 1-1,-1 0 1,-19-1 0,20-19-1,-20 20-15,0 9 16,20-29-16,-20 30 16,0 9-1,0-10 1,0 1-1,0-11-15,0 1 32,0 0-17,0-1 1,-10-19-16,10 20 16,0-10-1,-20-10-15,20 19 16,-19 11-16,-1-11 31,20 1-15,-20-20-1,20 10 1,-19-10-16,19 19 16,-20 11-16,0-11 31,20 11-31,-19-30 15,19 19 1,-30 11 0,30-11-16,-19 1 15,19 0 1,0-1 0,0 1-1,0-1 1,0 1-1,0 0 1,0 9 0,10-29-1,-10 20-15,0-1 16,0 1 0,0 0-1,0-1 1,0-9-1,0 10 17,19-20-32,-19 19 15,0 1 32</inkml:trace>
</inkml:ink>
</file>

<file path=ppt/ink/ink7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4:58:56.381"/>
    </inkml:context>
    <inkml:brush xml:id="br0">
      <inkml:brushProperty name="width" value="0.05292" units="cm"/>
      <inkml:brushProperty name="height" value="0.05292" units="cm"/>
      <inkml:brushProperty name="fitToCurve" value="1"/>
    </inkml:brush>
  </inkml:definitions>
  <inkml:trace contextRef="#ctx0" brushRef="#br0">2150 2716 0,'0'10'47,"0"29"-31,0-29-1,0 10-15,0-1 16,0 1-16,0 0 16,0-1-16,0 11 15,0-1-15,0-9 16,0-1-16,0 1 15,0-1-15,0 11 16,0-10 0,0-1-1,0 1 17,0-30 46</inkml:trace>
  <inkml:trace contextRef="#ctx0" brushRef="#br0" timeOffset="2100.6709">2140 3383 0,'-10'0'94,"-10"0"-63,20 10-15,-19-10-16,19 20 16,0-1-1,-20-19 1,20 20-16,-19 9 16,19 10-1,0-9 1,-20-30-1,20 29-15,0-9 16,0 0 0,0-1-1,0 11 1,0-11 0,0 1-1,0-1 1,10-19-1,-10 20-15,0 0 16,19-20-16,-19 19 16,20-19-1,-20 10 1,20-10-16,-1 0 31,1 0 0,-1 0-15,1 0 15,0 0-15,-11 0 0,-9-20-1,20 20 1,-20-19-16,20 19 15,-20-20 1,19 20 0,-19-19-16,20-21 31,-20 31-15,19 9-1,-19-20-15,0 0 31,0 1-15,0-1 0,0-9-1,20 29 1,-20-20 0,0 0-1,0 1 1,0-1 15,0 1-15,0-1 15,0 0-15,-10 20-1,10-19 1,0-1 15,0 1 0,-19 19 1,19-10-17,-10 10 1,-10 0 15,20-20-31,-19 20 16,-1 0 15,0 0-15,-9 10-1,0 10 1,9 9-1,20-9 1</inkml:trace>
  <inkml:trace contextRef="#ctx0" brushRef="#br0" timeOffset="2954.013">1855 3413 0,'20'0'31,"-20"29"47,0-9-78,0-1 16,0 11-16,0 9 15,-10-10-15,10 1 16,0-1-16,0-9 0,0-1 16,0 1-1,0 9-15,0-9 32,10-30-1</inkml:trace>
  <inkml:trace contextRef="#ctx0" brushRef="#br0" timeOffset="3921.9529">2493 3403 0,'0'39'125,"0"-19"-109,0-1-16,0-9 15,0 29-15,0-9 16,0-1-16,0 1 0,0-1 16,0-9-1,0-1-15,0 20 16,0-29 15</inkml:trace>
  <inkml:trace contextRef="#ctx0" brushRef="#br0" timeOffset="4895.0086">2228 3923 0,'0'9'62,"0"11"-62,0 0 16,0-1-16,0 1 16,0-1-16,0 1 0,0 9 15,0-9 1,0 0-16,0-1 0,0-9 16,0 10-16,-20 9 15,20-19 1</inkml:trace>
  <inkml:trace contextRef="#ctx0" brushRef="#br0" timeOffset="6711.9055">2395 4285 0,'0'10'63,"0"10"-48,0 19 1,0-19-16,0-1 16,0 1-16,0 9 15,0 40 1,0-49-16,0 9 15,-10-9-15,10-1 16,0 11 0,0-11-1,-20-19 63</inkml:trace>
  <inkml:trace contextRef="#ctx0" brushRef="#br0" timeOffset="5885.0914">2091 4315 0,'0'10'62,"0"9"-46,0 1-16,0-1 0,0 11 15,0-1-15,0 1 16,0 19-16,0-10 16,-20 10-16,20-20 15,0 1-15,0-11 16,0 11-16</inkml:trace>
  <inkml:trace contextRef="#ctx0" brushRef="#br0" timeOffset="7453.9245">2081 4491 0,'0'10'32,"10"-10"-17,19 0 1,-9 0-16,-1 0 16,1 0-1,9 0-15,1 0 16,-1 0-16,1 0 15,9 0-15,-19 0 16,-11 0-16,11 0 0,0 0 16,-1 0-1,1 0 17</inkml:trace>
</inkml:ink>
</file>

<file path=ppt/ink/ink7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19:53.447"/>
    </inkml:context>
    <inkml:brush xml:id="br0">
      <inkml:brushProperty name="width" value="0.05292" units="cm"/>
      <inkml:brushProperty name="height" value="0.05292" units="cm"/>
      <inkml:brushProperty name="fitToCurve" value="1"/>
    </inkml:brush>
  </inkml:definitions>
  <inkml:trace contextRef="#ctx0" brushRef="#br0">1924 1961 0,'0'10'16,"0"10"0,10-20-16,-10 19 15,0 1 1,0-1-1,0 11 1,0-11 0,0 1-16,0 0 15,0 9-15,29 10 16,-29-9-16,0-1 16,0 1-16,0-1 15,0 10-15,0-9 16,0-1-16,0 0 15,0-9-15,0 0 16,0 9-16,10-29 16,-10 20-16,0-30 93</inkml:trace>
  <inkml:trace contextRef="#ctx0" brushRef="#br0" timeOffset="1">1973 1971 0,'0'-20'125,"19"20"-94,-19-19-31,40 19 16,-11 0 0,-9 0-16,9 0 15,1 0 1,-1 0-1,10 0 1,-9 0 0,-1 10-1,-9-10 1,9 19-16,10 11 16,-19-11-1,-20 1 1,20-20-1,-20 19-15,0 1 16,0 9 0,0 1-1,0-1 1,-20-29 0,-78 59 30,78-39-46,1-20 16,-1 0-16,0 19 16,1-19-16,-1 0 0,1 0 15,-1 0-15,-9 0 16,9 0 0,-9 0-1,-1 0 1,10 0-1,1 0 17</inkml:trace>
  <inkml:trace contextRef="#ctx0" brushRef="#br0" timeOffset="2">1247 2295 0,'10'0'78,"10"0"-63,-1 0 17,1 0-17,9 0 1,1 0 0,-1 0-1,10 0 1,-9 0-1,-11 0-15,11 0 16,-1 0 0,-9 0-1,-1 0 1,1 0 0,0 0 15,-1 0-16,1 0 17,-1 0-17,1 9 32,0-9-31</inkml:trace>
  <inkml:trace contextRef="#ctx0" brushRef="#br0" timeOffset="3">737 2000 0,'0'10'31,"-19"-10"0,19 20-15,0-1-1,-20-19 1,20 30-16,0-1 16,0 1-1,-20-30 1,20 39-16,0-19 16,0-11-16,0 31 15,0-11 1,0 0-1,0-9 1,0 9 0,0-9-1,0 0 1,0-1 0,10-19-16,-10 20 15,0-1 1,20 1-1,-20 0 1,29-1 0,-29 1 15,10-20-31,20 20 31,-11-20-15,1 19-1,-1-19 17,-9 0-17,10 0 17,-1 0-1,1-10-16,0 10 1,-20-19 0,39 19-16,-39-20 15,10 20 1,-10-19-16,19 19 16,-19-20-16,30 0 15,-30 1 1,19-1-1,-19 0 1,0 1 0,20 19-1,-20-20-15,0 1 16,0 9 0,0-10 15,0 1-31,0-1 15,0 0 1,0 1 15,-20-1 1,20 1-17,0-1 1,-10 20-1,10-20 1,-29 1 15,29-1-15,-20 20 0,20-20 15,-9 20-16,9-19 1,-20 19 0,0-20 46,1 20-31,19-19-15,-20 19 15,1 0 32,-1 0-1,20-20-30,-20 20 30,1 0-31,-11 0-15,11 0 0,-1 0 15,20 10 0</inkml:trace>
  <inkml:trace contextRef="#ctx0" brushRef="#br0" timeOffset="4">169 2275 0,'9'0'156,"21"0"-140,9 0 0,-19 0-16,-1 0 15,1 0-15,-1 0 16,1 0-16,0 0 0,-1 0 15,1 0 1,-1 0-16,1 0 16,-10 0-1,10 0 17,-1 0-1,1 0 0</inkml:trace>
  <inkml:trace contextRef="#ctx0" brushRef="#br0" timeOffset="5">-302 1991 0,'0'9'47,"0"11"-47,0 29 32,0-29-32,0-1 15,0 11-15,0-1 0,0 1 16,0-1-1,0 10-15,0-9 0,0-1 16,0 0-16,0-9 16,0 0-16,0 9 15,0-9 1,0-30 62</inkml:trace>
  <inkml:trace contextRef="#ctx0" brushRef="#br0" timeOffset="6">-86 1971 0,'0'10'31,"19"-10"-31,-19 19 16,0 21-1,0-21-15,0 11 16,0-11-16,0 11 16,0-11-16,0 1 0,0 0 15,0-1-15,0 1 16,0-1-16,0 1 16,0 0-16,0-1 15,0-9-15,0 29 16,0-19-1,0-1 32</inkml:trace>
  <inkml:trace contextRef="#ctx0" brushRef="#br0" timeOffset="7">-302 2236 0,'10'0'47,"9"10"-31,20-10-1,-19 0-15,-10 0 16,10 0-16,-1 0 16,1 0-16,-1 0 15,1 0-15,0 0 16,19-10-1</inkml:trace>
  <inkml:trace contextRef="#ctx0" brushRef="#br0" timeOffset="8">1826 1794 0,'10'-19'62,"9"19"-46,11 0 0,-11 0-16,30 0 15,-29 0-15,19 0 31,-19-20-31,-1 20 0,1 0 16,-10 0-16,9 0 16,1 0-16,0 0 15,-1 0-15,11 0 16,-11 0 15,-19-19 47</inkml:trace>
  <inkml:trace contextRef="#ctx0" brushRef="#br0" timeOffset="9">2600 2216 0,'10'0'78,"20"0"-62,-11 0-16,1 0 0,0 0 15,9 0-15,0 0 16,1 0-16,-1 0 16,10 0-16,-9 0 15,-1 0-15,1 0 16,-11 0-16,1 0 16,0 0-16,-1 0 15,11 0 1,-11 0-1,1 0 1,-1 0 62</inkml:trace>
  <inkml:trace contextRef="#ctx0" brushRef="#br0" timeOffset="10">571 1843 0,'29'0'141,"0"0"-141,-9 0 16,29 0-1,-29 0-15,-1-19 16,1 19-16,9 0 16,-9 0-1,0 0 1,19 0 46,-29 0-46</inkml:trace>
  <inkml:trace contextRef="#ctx0" brushRef="#br0" timeOffset="11">708 2736 0,'19'0'78,"70"0"-31,-70 0-47,1 0 0,0 0 15,-1 0-15,1 0 16,-1-20-16,1 20 16,0 0-16,-1 0 15,11 0 1,-11 0-1,1 0 32</inkml:trace>
  <inkml:trace contextRef="#ctx0" brushRef="#br0" timeOffset="12">3424 2030 0,'-19'29'47,"19"-9"-31,0-10-1,0 9 1,0 1-1,0-1 1,0 1 0,0 10-1,0-11 1,0 11 0,0-11-1,0 1 1,0-1-16,0 1 15,9-20 1,-9 20 0,20-1-1,-20 1 17,20-20-32,-1 19 31,1-19 0,-1 20-15,1-20 15,0 0-15,-1 0-1,1 0 1,-1 0-1,-9 0 1,10 0 0,9-10-1,-19 10 1,20-19 0,-11 19-1,-19-20-15,10 20 31,-10-20-31,29 1 32,-29-1-17,20 1 1,-20-1 0,0 0-1,0 1 16,0-1-15,0 1 15,0 9-15,0-10 0,0 0 15,-10 20-31,10-19 15,-19-1 17,19 1-17,-20 19 1,20-20 15,-20 20-15,1-20-1,-1 20 17,20-19-17,-19 19 1,-1 0 15,20-20-31,-20 20 16,1 0 31,19-19-47,-20 19 31,0 0 0,1 0 16,-1 0-16,1 0-15,9 0 0,-10 0-1,-9 9 16,9 11-31,1-20 16,-11 39-16,11-39 16</inkml:trace>
  <inkml:trace contextRef="#ctx0" brushRef="#br0" timeOffset="13">4003 2226 0,'10'0'110,"9"0"-95,20 0 1,-9 0-1,-11 0-15,128 0 63,-117 0-47,-10 10-1,-1-10 1,1 0-1,-1 0 32</inkml:trace>
  <inkml:trace contextRef="#ctx0" brushRef="#br0" timeOffset="14">4571 2030 0,'0'10'78,"0"9"-78,0 1 16,0 9-16,0-9 15,0-1-15,0 1 16,0 10-16,0-11 15,0 20-15,0-9 16,0-11-16,0 1 16,0-10-16,0 9 15,0 1-15,0 19 16,0-29 0</inkml:trace>
  <inkml:trace contextRef="#ctx0" brushRef="#br0" timeOffset="15">4581 2226 0,'10'0'32,"20"0"-17,9 0 1,-20 0-16,1 0 16,0 0-16,-1 0 0,1 0 15,-1 0-15,1 0 16,0 0 15</inkml:trace>
  <inkml:trace contextRef="#ctx0" brushRef="#br0" timeOffset="16">4797 2030 0,'0'10'62,"0"19"-46,0-9-16,0 9 15,0-9-15,0 9 16,0 1-16,0-11 0,0 1 16,0 9-1,0-9-15,0-1 0,0 1 16,0 0-16,0-1 16,0 11-1,0-11 1</inkml:trace>
  <inkml:trace contextRef="#ctx0" brushRef="#br0" timeOffset="17">3365 1843 0,'20'0'62,"0"0"-46,-1-9-16,1 9 15,-1 0-15,1 0 16,9 0-16,11-20 16,-1 20-16,-10 0 15,11 0-15,-11 0 16,-9 0-16,-1 0 15</inkml:trace>
  <inkml:trace contextRef="#ctx0" brushRef="#br0" timeOffset="18">3473 2520 0,'10'0'79,"19"0"-64,-9 0-15,0 0 0,-1 0 16,1 0-16,-1 0 15,1 0-15,0 0 16,-1 0-16,11 0 16,-11 0-1,1 0 17,0 0-17,-11 0 48</inkml:trace>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05:45.386"/>
    </inkml:context>
    <inkml:brush xml:id="br0">
      <inkml:brushProperty name="width" value="0.05292" units="cm"/>
      <inkml:brushProperty name="height" value="0.05292" units="cm"/>
      <inkml:brushProperty name="fitToCurve" value="1"/>
    </inkml:brush>
  </inkml:definitions>
  <inkml:trace contextRef="#ctx0" brushRef="#br0">761 579 0,'-19'0'15,"-1"0"48,20 10-47,0 9-1,0 1 1,0 0-1,0-1 1,0 1 0,0-1 15,10-19-31,9 0 16,-19 10-1,20-10-15,0 0 16,-1 0-1,1 0 1,-1 0 0,1-10 15,-10-127 125,-10 117-156,-20 20 16,1-19-1,-1 19 1,-9 0 0,9 0-1,0 0 17,20 10-32,-19 19 15,19 10 1,-20-9-1,20-11 1</inkml:trace>
  <inkml:trace contextRef="#ctx0" brushRef="#br0" timeOffset="546.9523">889 608 0,'-10'0'0,"10"10"79,10 20-64,-10-1 1,19 0-1,-19-9 1,20-20 0,0 0-1,-20-10 1</inkml:trace>
  <inkml:trace contextRef="#ctx0" brushRef="#br0" timeOffset="-1291.2229">65 648 0,'0'-20'156,"0"0"-140,-20-9-1,20-10 1,0 19-16,0 10 15,0-9-15,0-21 16,0 31-16,-19-21 16,19 11-16,0 9 15,0-10-15,0 1 16,0-1-16,-20 0 16,20 1-16,0-30 15,0 29 1,0 0-16,0 1 0,0-11 31,0 1-31,10 29 16,-10-20-16,0 1 15,0-1 1,19 20 0,-19-20-1,20 20 1,-20-19-1,20 19-15,-1 0 16,-9 0 0,29 0-1,-19 0 1,-1 19 0,1 1-1,0 0 1,-1 9-1,-19 1 1,20-1-16,-20-9 16,0-11-16,20 21 15,-20-1-15,0 1 16,0-1-16,0-9 16,29-1-16,-29 1 15,0 0-15,0-1 16,0 1-16,0-1 15,0 21-15,0-21 16,0 1 0,20-20-1,-20 19 1,0 1 15,0-30 79,0-19-95,0 9 1,0 1-16,0-11 15,-20 11-15,20-1 16,0-9-16,0 9 16,0 0-16,-20 1 15,20-1-15,0 0 16,0 1-16,0-1 16,0 1-16,0-1 15,0 0-15,0 1 16,0-1-16,0 1 0,20-11 31,-20 1-31,20 9 31,-20 0-31,19 20 32,-19-19-17,20 19 1,-1-20 15,1 20-15,-10 0-1,29 10 1,-19 10 0,-1-1-1,1 21-15,9-1 16,-29-20-1,0 1-15,20 19 16,-20-9-16,0-1 16,0 0-16,0 1 15,20 9-15,-20-9 16,0-1-16,0-9 16,0 9-16,0 0 15,0 11-15,0-11 16,0 0-16,0-9 15,0 10-15,0-11 16,0-29 78</inkml:trace>
  <inkml:trace contextRef="#ctx0" brushRef="#br0" timeOffset="1629.6326">1055 520 0,'0'-20'63,"-19"20"-16,-1 0-16,10 0-15,-19 10 15,29 10-16,0-1 1,0 1-16,0 0 16,0-1-16,0 1 15,0 0-15,0-1 0,10-19 16,-10 30 0,19-30-16,138-148 187,-157 129-156,0 38 32,0 1-48,0 19-15,0-29 16,20 29 0,-20-19-1,20-20-15,-20 20 16,19-20 0,1 0-1,-1 0 1,1 0-1,-20-30 1,20 1 0</inkml:trace>
  <inkml:trace contextRef="#ctx0" brushRef="#br0" timeOffset="1837.4546">1193 383 0</inkml:trace>
  <inkml:trace contextRef="#ctx0" brushRef="#br0" timeOffset="2979.0937">1369 569 0,'-19'0'31,"19"10"0,0 19-15,0-9-1,0 0 1,0-1 0,9-19-1,11 20 1,0-20 0,-10 0-1,9 0 1,1 0-1,-1-10 1,11-10 15,-11 1-15,-68-138 156,30 157-157,-1 0 1,1 0 0,-1 10-1,0 9 1,20 1 0,-19-20-1,19 19-15,0 21 16,0-11-1</inkml:trace>
  <inkml:trace contextRef="#ctx0" brushRef="#br0" timeOffset="3642.9086">1467 314 0,'0'20'62,"0"-1"-62,0 1 16,10 0-16,-10 9 16,0-9-16,0 9 15,20 0-15,-20 11 16,0-11-16,0 0 16,19-9-16,-19 0 15,0-1 1,0 1-1</inkml:trace>
  <inkml:trace contextRef="#ctx0" brushRef="#br0" timeOffset="4836.4669">1615 500 0,'-20'0'0,"20"10"62,0 20-46,0-11 0,69 99 140,-60-118-141,11 0 17,0 0-17,-1 0 17,-19-10-32,20 10 15,-20-19-15,19 19 16,-19-20-1,20 0 17,-20 1-17,0-1 1,0 0 0,0 11 15,0-11-16,0 0 1,-10 20 0,10-19-1,-19 19-15,19-20 32,-20 20-32,10 0 31,-9 0-16,-1 0 17,0 0-17,1 10 1,-1 10 0,20 9-1,-19-29-15,19 39 16</inkml:trace>
  <inkml:trace contextRef="#ctx0" brushRef="#br0" timeOffset="5588.4814">1977 255 0,'10'0'47,"-10"-19"-47,39 19 15,-19 0-15,-10 0 16,19-20-16,-9 20 16,-10 0-16,9 0 15,1 0-15,-20-20 16,29 20-16,-9 0 16,0 0-1</inkml:trace>
  <inkml:trace contextRef="#ctx0" brushRef="#br0" timeOffset="6072.3664">1997 402 0,'10'0'62,"19"0"-46,-9 0-16,-1-9 15,1 9-15,10 0 16,-11-20-16,1 20 16,-1 0-16,11 0 15,-11-20-15,1 20 0</inkml:trace>
  <inkml:trace contextRef="#ctx0" brushRef="#br0" timeOffset="7891.8389">2478 500 0,'-20'20'16,"20"-40"93,0 1-93,0-30-1,0 29-15,0 1 16,-29-11-16,29 1 16,0-1-16,29-264 156,-9 294-141,-1 0 1,1 0 0,-1 0-1,-19 10 1,20-10-16,-20 29 0,20 1 16,-20-11-16,19 1 15,-19 0-15,0-1 16,20 1-16,-20-1 15,0-9-15,0 10 16,0-1-16,20 1 16,-20 0-16,0-1 15,0 21 1,0-11 0,0-9-1,0-1 1,19-401 265,-19 362-265,20 0-1,-1 20 1,-19-9-16,20 9 16,0 0-16,-1 0 15,1 0 1,-1 0-1,11 0 1,-1 9 0,1 11-1,-11 0 1,-19-1-16,20 30 16,-20-29-1,0 0-15,0-1 16,0-9-16,0 10 15,0-1 1,0 1-16,0-1 0,0 1 16,0 0-16,0 19 15,0-19 1,0-1-16,0 1 16,0 9-1,0-9 1,0-1-1</inkml:trace>
  <inkml:trace contextRef="#ctx0" brushRef="#br0" timeOffset="9404.7617">3076 255 0,'0'-19'0,"-20"19"47,20 9-16,0 1-15,0 29 0,0-19-1,10 0-15,-10-1 16,0 1-16,0 9 16,0-9-16,0 0 15,0-1-15,20 1 16,-20-1-16,0-9 0,0 29 31,0-19-31,0 0 31,108-187 266,-79 167-297,-29-20 16,20 20-1,-1 0 1,1 0 0,-20 10-1,10-10 1,-10 20 0,19-20-16,-19 10 15,0 9 1,0 1-1,0-1 1,0 1 0,-19-20-1,19 29-15,-40-29 16,21 20-16,-1-20 0,1 29 16,-1-29-16,-9 20 15,-1 0 1,11-20-1,19-10 48</inkml:trace>
  <inkml:trace contextRef="#ctx0" brushRef="#br0" timeOffset="10644.8177">3390 412 0,'-20'0'62,"1"0"-46,19 10-1,0 10 1,0-1-16,0 11 16,0-1-1,0-9 1,0-1 15,9-19-15,-9 20-1,20-20 1,0 0 0,-1 0-1,1 0 16,-1 0-15,1 0 0,0 0 15,-20-10-31,19 10 16,-19-20-1,20 1 16,-20-1-15,-49-117 156,29 137-156,1 0-1,-1 0-15,20 10 16,-20-10-1,20 19-15,-19-19 0,19 30 16,0-1 0,0-9-1</inkml:trace>
  <inkml:trace contextRef="#ctx0" brushRef="#br0" timeOffset="12171.0343">3557 461 0,'0'10'78,"0"10"-62,0-11-1,9 21 1,-9-11 0,20 1-1,0-20 16,58-59 110,-78 49-125,20-19-1,-20 9 1,0 11 0,0-11-1,0 0 1,0 1-1,0-1 17,0 1-1,0-1 16,0 30 62,19-10-93,-19 29-16,40-29 15,-11 20 1,0 176 172,-48-196-173,-1 0 16,20-10-15,-19 10-16,19-20 31,0 1-15</inkml:trace>
  <inkml:trace contextRef="#ctx0" brushRef="#br0" timeOffset="13460.5443">3880 471 0,'10'0'63,"10"0"-47,9 0-1,-29-20-15,20 20 16,-1 0-1,-19-9-15,20 9 16,-20-20-16,29-78 141,-48 98-126,-1 0 1,-9 0 0,29 10-1,-20-10 1,20 19-16,0 1 15,-20-20 1,20 10-16,0 9 16,0 1-1,0 0 1,0-1 0,0 11-1,0-11 1,0 1-1,0-1 1,10-19-16,-10 20 16,20-20-1,-1 20 17,11-20-17,-10 0 1,9 0-1,-29-10 1,20 10-16,29-59 31</inkml:trace>
  <inkml:trace contextRef="#ctx0" brushRef="#br0" timeOffset="18474.1064">5871 167 0,'0'-20'16,"0"1"15,10 19-15,-10-20-1,29 20-15,1 0 16,-11 0-1,1 0-15,-1 0 0,1 0 16,0 0-16,-1 30 16,1-30-16,-1 19 15,1-19-15,0 30 16,-1-11-16,21 20 16,-40-19-1,19 0-15,-19-1 16,0 1-16,20 0 15,-20 9 1,0 0-16,0 11 31,-10-40-31,10 9 0,-20-9 16,20 20-16,-29-20 16,9 0-16,1 20 15,-11-20 1,20 9 62</inkml:trace>
  <inkml:trace contextRef="#ctx0" brushRef="#br0" timeOffset="19182.9075">6234-284 0,'0'10'78,"0"29"-62,10 0-16,-10-9 15,19 9-15,-19 0 16,30 0-16,-30 10 16,19 10-16,-19 0 15,30 10-15,-30-11 16,0 11-16,19-20 0,-19-10 16,0 10-16,30-9 15,-30-1-15,0-29 16,0 9-16,0 20 15,19-39 1,-19 20-16</inkml:trace>
  <inkml:trace contextRef="#ctx0" brushRef="#br0" timeOffset="17382.8911">5783 559 0,'0'-39'31,"0"29"-31,9 10 16,-9-19-16,0-1 31,20 20-31,-20-20 16,0-9-1,20-10 1,-20 9 0,0 11-16,19-1 15,-19-9 1,0-20 0,0 29-16,0 0 0,0 11 15,0-31 1,0 21-1,0-1 1,0 50 93,0-11-109,0 1 16,0 9-16,30 1 16,-30-1-16,0 10 15,19-9-15,-19 9 16,20 10-16,-20 0 16,0-10-16,29 10 0,-29-10 15,0 11-15,0-11 16,20 10-16,-20 0 15,0-20-15,0 1 16,0-1-16,0-9 16,0 9-16,0-9 15,0-1-15,0 1 16,0 0-16,20-20 16,-20 19-16</inkml:trace>
  <inkml:trace contextRef="#ctx0" brushRef="#br0" timeOffset="20917.2658">6342 226 0,'10'0'31,"19"0"-15,-9-20-1,-1 20-15,1 0 16,-1-19-16,1 19 16,0 0-16,-1 0 15,-19-20-15,30 20 16</inkml:trace>
  <inkml:trace contextRef="#ctx0" brushRef="#br0" timeOffset="20294.6224">6469-117 0,'0'-20'15,"0"0"157,0 1-140,0-1 14,20 177 158,9-108-204,-29 10 15,0-30-15,0 20 16,30-19-16,-30 19 15,0-20-15,19 20 16,-19-19-16,0-1 16,0-9-16,0-1 0,0 1 15,20 0-15,-20-1 16,0 1-16,0 9 16,0 1-1,0-11 1</inkml:trace>
  <inkml:trace contextRef="#ctx0" brushRef="#br0" timeOffset="21852.4197">6754 344 0,'39'0'47,"-20"0"-47,21-20 15,-21 20 1,1 0-16,0 0 16,-1 0-16,1-20 15,-1 20-15,1 0 16,0 0-16,-1 0 15</inkml:trace>
  <inkml:trace contextRef="#ctx0" brushRef="#br0" timeOffset="21437.8652">6793 196 0,'10'0'62,"39"-19"-62,-30 19 16,-9 0-16,10 0 16,-1 0-16,1 0 15,19-20 1,-19 30 46</inkml:trace>
  <inkml:trace contextRef="#ctx0" brushRef="#br0" timeOffset="23021.6822">6979-176 0,'79'10'78,"-60"-10"-78,11 0 15,-1 0-15,1 0 16,-11 0-16,1 0 16,-1 0-16,1 0 15,9 0 1,-9-10 0,0 10 15,-20 10 31,0 9-30,0 1-17,0 9 1,0-9-16,0-1 15,0 1-15,0 0 16,0 9-16,-10 0 16,10 21-16,0-11 15,0 10-15,0-10 0,0 10 16,0-20-16,0 11 16,0-11-16,0 10 15,0-9-15,0-11 16,0 40-1,0-10 142,0-59-142</inkml:trace>
  <inkml:trace contextRef="#ctx0" brushRef="#br0" timeOffset="23592.1648">7126 216 0,'20'0'31,"29"0"-16,-29 0-15,9 0 16,0 0-16,1 0 0,9-20 16,-19 20-1,-1 0-15,11 0 16,-11 0 0,1 0-1</inkml:trace>
</inkml:ink>
</file>

<file path=ppt/ink/ink8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42:24.273"/>
    </inkml:context>
    <inkml:brush xml:id="br0">
      <inkml:brushProperty name="width" value="0.05292" units="cm"/>
      <inkml:brushProperty name="height" value="0.05292" units="cm"/>
      <inkml:brushProperty name="fitToCurve" value="1"/>
    </inkml:brush>
  </inkml:definitions>
  <inkml:trace contextRef="#ctx0" brushRef="#br0">19 167 0,'-19'0'0,"48"0"110,-29 20-95,20-20-15,9 0 16,20 0 0,-29 0-1,0 0-15,-1 0 16,-9 0-16,10 0 0,-1 0 16,20 0-16,-29 0 15,30 0 1,-21 0-1,20 0-15,-19 0 16,19 0 0,-19 0-16,19 0 15,-29 0 1,9 0-16,21 0 16,-11 0-1,1 0 1,-11 0-1,1 0-15,19 0 16,-19 0-16,-1 0 16,-9 0-1,10 0-15,-1 0 16,1 0-16,-1 0 0,1 0 16,0 0-1,-1 0-15,11 0 0,-11 0 16,1 0-16,0 0 15,-1 0-15,1 0 16,-1 0-16,1 0 16,-10 0-16,9 0 0,1 0 15,0-10 1,19 10-16,-19 0 16,-1 0-16,1 0 15,-1 0-15,1 0 16,0-20-16,9 20 15,0 0-15,-9 0 16,19 0-16,-9 0 16,-11 0-16,1 0 15,0-29-15,-1 29 16,1 0-16,-10 0 16,9 0-16,1 0 15,-1 0-15,1-20 0,0 20 16,-1 0-1,1 0-15,-1 0 0,1 0 16,0 0-16,-1 0 16,1 0-16,0 0 15,-1 0-15,-9 0 16,19-19-16,-9 19 16,9 0-16,-9 0 15,9 0-15,1 0 16,-1 0-16,1 0 15,-1-20-15,-9 20 16,-10 0-16,9 0 16,1 0-16,-1 0 15,1 0-15,0 0 0,-1 0 16,1 0-16,-1 0 16,1 0-16,0 0 15,-1 0-15,1 0 16,-10 0-16,29 0 15,-10-20-15,-9 20 16,9 0-16,1 0 16,9 0-16,-29 0 15,9 0-15,1 0 16,0 0-16,-1 0 16,1 0-16,9 0 15,1 0-15,-11 0 16,1 0-16,0 0 0,-1 0 15,1 0-15,-1 0 16,1 0-16,0-19 16,-1 19-16,1 0 15,0 0-15,-1 0 16,11 0 0,-1 0-1,0 0 1,11 0-1,-31 0 1,11 0 0,0 0-1,-1 0 17,21-30-17,-70 30 63,10 0-78</inkml:trace>
</inkml:ink>
</file>

<file path=ppt/ink/ink8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36:12.862"/>
    </inkml:context>
    <inkml:brush xml:id="br0">
      <inkml:brushProperty name="width" value="0.05292" units="cm"/>
      <inkml:brushProperty name="height" value="0.05292" units="cm"/>
      <inkml:brushProperty name="color" value="#FFFFFF"/>
      <inkml:brushProperty name="fitToCurve" value="1"/>
    </inkml:brush>
    <inkml:brush xml:id="br1">
      <inkml:brushProperty name="width" value="0.05292" units="cm"/>
      <inkml:brushProperty name="height" value="0.05292" units="cm"/>
      <inkml:brushProperty name="fitToCurve" value="1"/>
    </inkml:brush>
    <inkml:brush xml:id="br2">
      <inkml:brushProperty name="width" value="0.05292" units="cm"/>
      <inkml:brushProperty name="height" value="0.05292" units="cm"/>
      <inkml:brushProperty name="color" value="#FF0000"/>
      <inkml:brushProperty name="fitToCurve" value="1"/>
    </inkml:brush>
  </inkml:definitions>
  <inkml:trace contextRef="#ctx0" brushRef="#br0">3891 1314 0,'9'0'15,"11"0"17,0 0-32,-1 0 15,11 0 1,9 0-1,-19 0 1,19 0 0,-20 0-16,-9 0 15,10 0 17</inkml:trace>
  <inkml:trace contextRef="#ctx0" brushRef="#br0" timeOffset="599.5648">4057 1196 0,'-19'0'16,"19"29"31,0 1-32,0-10-15,0-1 16,0-9-16,0 10 16,0-1-16,0 1 15,0-1-15,0 11 16,0-11 31,10-19-47</inkml:trace>
  <inkml:trace contextRef="#ctx0" brushRef="#br0" timeOffset="1687.7586">4949 1049 0,'0'10'46,"20"-10"-30,-20 29-16,0 20 16,0-29-1,0 9-15,0 1 16,0-1-16,0 10 16,0-9-1,20-1-15,-20 1 0,0 19 16,0-20-16,0 0 15,0-9-15,0 0 16,0-1 0,19-19-16</inkml:trace>
  <inkml:trace contextRef="#ctx0" brushRef="#br0" timeOffset="2835.5131">4989 1353 0,'0'-20'46,"29"20"-30,-9 0-16,-11 0 16,11 0-16,0 0 15,19-19-15,-10 19 16,1 0-16,-11 0 16,11 0-16</inkml:trace>
  <inkml:trace contextRef="#ctx0" brushRef="#br0" timeOffset="2302.653">5175 1039 0,'0'10'31,"0"10"-31,0 29 15,0-30 1,0-9-16,0 29 16,0-9-16,0-1 15,0 1-15,0-1 16,20 10-16,-20-9 16,0-1-16,0 0 15,0 11-15,0-11 16,0 1-16,0-11 15,0 1-15,0-1 0,0 1 16,19-20 0</inkml:trace>
  <inkml:trace contextRef="#ctx0" brushRef="#br0" timeOffset="3868.9318">5351 1539 0,'0'-19'47,"0"-1"-16,0 0 1,10 20-32,10 0 31,-1 0-16,1 10 17,-20 20-17,0-1 1,0-9-16,-10 19 31,10-10-31,-19-29 16,19 20-16,-20-20 0,-9 29 15,9-29 1,0 0 15,30 0 47,10 0-62,-1 0 0,1 0-1,-20 20 1,20-20-16,-1 0 31,-9 0-15,10 0-1</inkml:trace>
  <inkml:trace contextRef="#ctx0" brushRef="#br0" timeOffset="5278.5177">5528 1255 0,'-20'0'78,"20"10"-62,0 19 0,0-9-16,0-1 15,0 11 1,0-11-16,0 1 16,0 0-16,0-1 15,0 1-15,0 9 16,10-9-1,-10 0 1,20-20-16,-20 19 16,29 1-1,-9-20 1,-20 19-16,19-19 16,1 20 15,0-20-16,-1 0 17,1-10-17,-1-9 1,1-1 15,-20 0-31,20 20 16,-20-19-16,0-1 15,19 20 1,-19-20-16,0 1 16,0-1-1,0 1 1,0-1 0,0 10-1,0-9 1,0-1-1,0 0 1,0 1 0,0-1-1,-10 1 1,10-1 0,-19 0-1,-1 1 1,1-11 15,-1 11 16,0 19-16,1 0 0,-1 0 1,1 0-1,-1 0-15,0 9 15,20 11-16,-19-20-15,19 20 0,-20-20 16,20 29-16,-20 10 16</inkml:trace>
  <inkml:trace contextRef="#ctx0" brushRef="#br0" timeOffset="6381.1359">5949 1333 0,'0'10'78,"-9"-10"-62,9 30-1,0-1 1,-20-9-16,20-1 0,0 1 16,0-1-1,0 1-15,0 0 0,0-1 16,0 1-16,0-10 15,0 9-15,0 1 16,0 0-16,0 9 16,10 0-1,9-9 17,-19-30 30</inkml:trace>
  <inkml:trace contextRef="#ctx0" brushRef="#br0" timeOffset="7394.8275">6018 1559 0,'20'0'47,"-1"0"-32,1 0 1,-20-20 0,19 20-16,1-19 15,0 19 1,-20-20-1,19 20-15,-19-20 16,20 1 0,-20-1 15,0 10-15,0-9-1,-10-11 16,-9 30 1,-1 20-1,0 0 0,1 9 16,19-9-47,0-1 31,0 1-31,0 0 16,-20 9 15,20-9-15,0-1-1,0 1 1,10-20 0,-10 19-16,19 1 31,1-20-15,10 0 15,-11 0-16,-19-10 1,20 10-16,-20-19 16</inkml:trace>
  <inkml:trace contextRef="#ctx0" brushRef="#br0" timeOffset="8025.2778">6283 1373 0,'0'9'78,"19"11"-78,-19 19 15,0-19 1,0-1-16,0 1 16,0 0-16,0-1 15,0 1-15,0 0 16,0 9-1,0-9-15,0 9 16,0 0 0</inkml:trace>
  <inkml:trace contextRef="#ctx0" brushRef="#br0" timeOffset="9831.1708">6949 1245 0,'10'0'109,"10"0"-93,19 0-1,-10 0 1,-9 0-16,0 0 16,-11 0-1,11 0-15,0 0 0,97 0 47,-97 0-31,0 0-16,-1 0 15,1 0-15,-1 0 16,1 0-16,0 0 16,9 0-1,0 0-15,-9 0 16,0 0-1,-1 0 1,-19-10 15,20 10-15,-20-19 171,-10 19-155,10-20-17,-20 20-15,1-20 16,-1 20 15,1-29-31,-1 29 31,0 0-15,20-10 0,-19 10 15</inkml:trace>
  <inkml:trace contextRef="#ctx0" brushRef="#br0" timeOffset="11300.5291">6959 1373 0,'10'0'140,"10"0"-124,-1 0 15,1 0-15,-1 0-1,1 0 1,0 0 0,58 0 31,-58 0-32,-1 0 1,1 0-16,0 0 31,-1 0-31,-19-10 16,30 10-16,-1 0 15,0 0 1,-9 0 0,0 0 15,-1 0-16,1 0 17,-1 0-17,1 0 1,0 0 0,-1 0-1,-9 0 32,10 0 0</inkml:trace>
  <inkml:trace contextRef="#ctx0" brushRef="#br0" timeOffset="12451.2668">6969 1382 0,'-20'0'32,"20"10"108,10-10-140,10 30 16,-1-30 0,-19 9-1,20-9-15,0 30 16,-1-30-1,-19 10 1,39-10 31,-39 19-47,20-19 16</inkml:trace>
  <inkml:trace contextRef="#ctx0" brushRef="#br0" timeOffset="23271.0374">9459 1382 0,'0'10'63,"0"10"-47,-29 9-1,29-9 1,0-1-16,-20 1 15,20 10-15,0-11 16,0 1-16,0-1 16,0 1-16,0 0 15,0-1-15,0 11 16,10-1 0,-10-9-1,20-20-15</inkml:trace>
  <inkml:trace contextRef="#ctx0" brushRef="#br0" timeOffset="24569.3437">9547 1530 0,'0'9'63,"0"11"-32,0 0-15,0-1 15,10-19-16,-10 20 1,20-20-16,-10 0 16,9 0 15,1 0-15,-20-10-1,19 10 1,-19-20 15,20 1-15,-20-1 15,0 1-15,0-1 15,-10 0 0,-9 20-15,-1 0 15,20-19-31,-20 19 16,11 0 15,-31 9 16,40 11-32,0-10-15,0 29 16,0-19 0</inkml:trace>
  <inkml:trace contextRef="#ctx0" brushRef="#br0" timeOffset="25130.7701">9665 1520 0,'20'0'62,"-20"10"-62,19 29 63,1-39-48,-20 19 1,19-19 0,1 0 30</inkml:trace>
  <inkml:trace contextRef="#ctx0" brushRef="#br0" timeOffset="25955.0376">9802 1520 0,'0'10'15,"0"9"32,0 1-31,0-1 15,20-19-31,0 0 31,-20 20-31,19-20 16,-9 0 31,-10-10-31,20 10-1,-20-19 16,0-1-15,29 0 15,-29 1 16,0-1-16,-10 20-31,10-20 47,-19 20-47,-1 0 47,20-19-31,-20 19-1,1 0 17,19 10-17,-20 9 1,20 1 0,0 0-1</inkml:trace>
  <inkml:trace contextRef="#ctx0" brushRef="#br0" timeOffset="26772.0722">9940 1500 0,'0'10'62,"0"19"-46,0-9-1,0 29 1,0-29-16,0-1 16,0 1-16,0 9 15,0-9 1,0-1 31</inkml:trace>
  <inkml:trace contextRef="#ctx0" brushRef="#br0" timeOffset="27397.3231">9989 1392 0,'9'0'62,"-9"20"-46,20-20-16,-20 39 16,20-10-1,-20 1 1,0-10-16,19-20 16,-19 49-16,0-40 0,0 11 15,0 0-15,0-1 16,0 1-16,0-1 15,0 1-15,-10 9 16</inkml:trace>
  <inkml:trace contextRef="#ctx0" brushRef="#br0" timeOffset="28391.0783">10410 1324 0,'10'0'63,"10"0"-32,-1 0-16,11 0-15,19 0 32,-30 0-32,11 0 15,-11 0 1,1 0 0,-1 0-1,1 0 1,-10 0 15</inkml:trace>
  <inkml:trace contextRef="#ctx0" brushRef="#br0" timeOffset="29260.9465">10577 1176 0,'0'10'63,"0"20"-47,0 9-1,0-10 1,0 1-1,0-1 1,0 1 0,0-11-1,0 20 1,0-19-16,0-10 31,0 9-15</inkml:trace>
  <inkml:trace contextRef="#ctx0" brushRef="#br0" timeOffset="51108.4629">11332 1098 0,'0'10'16,"0"9"31,0 1-16,0 0 0,0-1-15,0 11-16,0 9 16,0-19-1,0-1-15,0 1 16,9-1-16,-9 1 16,0 29-1,0-39-15,20 29 16,-20-10-1,0-9 1,20-20 0,-20 20-1</inkml:trace>
  <inkml:trace contextRef="#ctx0" brushRef="#br0" timeOffset="52818.2483">11361 1333 0,'10'0'63,"19"0"-32,1 0-15,9 0-16,-39-19 15,29 19-15,-9 0 16,0 0-16,9-20 16,-9 20-1,-1 0 17</inkml:trace>
  <inkml:trace contextRef="#ctx0" brushRef="#br0" timeOffset="52135.8388">11538 1137 0,'19'0'31,"-19"-19"94,0 28 0,0 11-110,0 9 1,0-9-16,0 0 16,0-1-16,0 1 15,0-10-15,20 19 16,-20-9-16,0-10 16,0 39-1,0-30-15,19 11 16,-19-1-1,0-9 1,0-1 0,0 1-1,20-20 17,-20 20 14,0-30-14</inkml:trace>
  <inkml:trace contextRef="#ctx0" brushRef="#br0" timeOffset="54361.1">11714 1422 0,'10'0'109,"9"0"-93,-19-20 0,20 20-1,0 0 1,-1 10 15,-19 9-15,0 1 15,-10 9-15,-9-29-1,19 20 1,-20-20-1,30 0 142,10 0-126,-1 0-15,1 0-1,-20 20 1,19-20-1,-19 19 17,0 1-17,0 0 1,0-1 0,0 1-1,0-1 1,-9-19-1,9 20-15,-20-20 16,0 0 0,1 0-1,-1 0 1,1 0 0,-1 0 15,20-10-16</inkml:trace>
  <inkml:trace contextRef="#ctx0" brushRef="#br0" timeOffset="56019.1702">11930 1186 0,'0'20'15,"0"-1"1,-20-19-16,20 20 16,0-10-1,0 29 1,10-39-16,-10 30 15,0-1 1,20-29-16,-20 29 16,0-9-1,19-20-15,-19 20 0,20-20 16,-20 19 0,19-19-1,-19 20-15,10-20 16,-10 19-1,39-19 1,-19 0 0,-10 0-1,9 0 1,1 0 0,39-9 46,-40-11-46,-19 0-1,20 20 1,-20-19 0,20 19-1,-20-20-15,0 1 31,0-1-15,0 0 0,0 1 15,0-1-31,0 10 16,0-9-1,0-1 1,0 0-1,0 1 17,-10-1-17,10 1 1,-20 19 0,20-20-1,-19 20 1,19-20-1,-20 20-15,0 0 16,1 0 15,-1 0-15,1 0 0,9 0 15,-29 0-16,9 0 17,11 0-17,19 10 1,-20-10 0,20 20-1,0-1 1,-20-19-1,20 30-15,0-11 16,-19 11 0</inkml:trace>
  <inkml:trace contextRef="#ctx0" brushRef="#br0" timeOffset="57526.4785">12214 1059 0,'20'0'62,"9"0"-46,20 0-1,-29 0-15,-1 0 16,11-20 0,-1 20-1,1 0 1,-11 0-1</inkml:trace>
  <inkml:trace contextRef="#ctx0" brushRef="#br0" timeOffset="56964.6851">12312 980 0,'0'10'79,"0"20"-64,0-11-15,0 1 16,0-1-16,0 1 0,0-10 15,0 9-15,0 1 16,20-20-16,-20 29 16,0-9-1</inkml:trace>
  <inkml:trace contextRef="#ctx0" brushRef="#br0" timeOffset="58732.8498">12479 1412 0,'-30'39'78,"11"0"-62,19-19-16,0 0 16,-20 9-16,20-9 15,0 9-15,0 0 16,0 11-16,0-31 15,0 11-15,10 19 16,-10-19 0,20-20-1,-20 19-15</inkml:trace>
  <inkml:trace contextRef="#ctx0" brushRef="#br0" timeOffset="59641.0318">12547 1559 0,'0'10'63,"0"9"-48,0 1 16,0 0 1,20-20-32,0 0 31,-1 0-31,1-10 16,-1 10-1,-19-20 1,0 1 15,20 19-31,-20-20 16,0 0 15,0 1 0,-10 19-15,-9-20-1,-1 20 1,20-20 0,-20 20-16,1 0 31,19 10-15,-20-10-1,20 30 1,-10-30-16,10 19 15,0 1 1,0 0 0</inkml:trace>
  <inkml:trace contextRef="#ctx0" brushRef="#br0" timeOffset="60168.4484">12694 1530 0,'0'9'109,"0"11"-93,0 0-1,0-1 1,10-19-16,-10 20 15,20-20 1,-20-10 31</inkml:trace>
  <inkml:trace contextRef="#ctx0" brushRef="#br0" timeOffset="60971.0367">12792 1510 0,'-19'0'0,"19"10"31,0 49 32,10-59-48,-10 19-15,19-19 16,1 0-16,-1 0 31,1 0-15,0 0-1,-1 0 1,1 0 15,-20-10-31,0-9 31,19 19-31,-19-20 16,0 1 15,0-1 1,-9 0-17,-11 20 16,0 0-15,1 0 0,-1 0-1,20 10 17,-19-10-32,19 20 15,0-1 1,-20-19-16</inkml:trace>
  <inkml:trace contextRef="#ctx0" brushRef="#br0" timeOffset="61667.6586">12939 1549 0,'0'20'63,"0"-1"-48,10 21 1,-10-11 0,0-9-16,0-1 15,0 1-15,0-1 16,0 11-1,0-11 1,0-28 31</inkml:trace>
  <inkml:trace contextRef="#ctx0" brushRef="#br0" timeOffset="62198.7548">12998 1441 0,'10'0'47,"-10"10"-32,30-10-15,-30 10 0,29-10 16,-29 39-1,29-19-15,-29-1 0,20 1 16,-20 0-16,0-1 16,0 1-16,0-1 15,0-9-15,0 10 16,0-1-16,0 1 16,-10 0-16,10-1 15</inkml:trace>
  <inkml:trace contextRef="#ctx0" brushRef="#br1" timeOffset="321625.6899">15230 1664 0,'9'-10'63,"11"-19"-48,19 0 1,-19 29 0,-20-30-16,39 1 15,-19 9-15,9 1 16,1-1-16,-1 0 0,10-9 16,-19 9-16,-1 1 15,1 19 1,-20-30-16,29 30 0,-29-29 15,20 29-15,-20-20 16,20 20 0,-20-19-16,0 28 109,-10-9-109</inkml:trace>
  <inkml:trace contextRef="#ctx0" brushRef="#br1" timeOffset="320708.4105">15171 1292 0,'0'9'63,"10"11"-48,-10 0 1,0 9-1,0-9 1,0-1-16,0 1 16,19 0-16,-19-1 15,0 1-15,0-1 16,0-9-16,0 10 16,20 19-16,-20-19 15,0-1-15,0 1 16,0-10-16,29 19 15,-29-19-15,0 9 16,0 1-16,0 0 0,0-1 16,0 1-16,0 0 15,0-1-15,20 11 16,-20-11 0,0 1-1,0-1 16,19-19-15,-19 20-16,-9-20 78</inkml:trace>
  <inkml:trace contextRef="#ctx0" brushRef="#br1" timeOffset="322368.2989">15445 1547 0,'10'0'63,"10"9"-32,-1 11-31,-19 0 16,20-20-1,9 68 1,-29-48-16,20 9 16,-20-9-16,20 0 15,-20-1-15,19 1 0,-19-1 16,20-19-16,-20 30 15,19-30-15,-19 19 16,20-19 0</inkml:trace>
  <inkml:trace contextRef="#ctx0" brushRef="#br1" timeOffset="323696.9214">15730 1909 0,'0'20'16,"0"0"15,59 19 31,-40-39-46,11 0 0,-11 0-1,1 0 1,-1 0 0,-19-10 15,20 10-31,-20-20 15,0 1 17,0-1-17,0 1 17,0-1-1,-10 0 0,-9 20-15,19-19-1,-20 19-15,0 0 32,1 0-1,-1 0-16,1 0 17,-1 10-17,0 19 1,1-9 0,19-1-1</inkml:trace>
  <inkml:trace contextRef="#ctx0" brushRef="#br1" timeOffset="324398.5823">15926 1909 0,'0'10'78,"0"10"-62,29-1 0,-9 1-1,-20 0 1,19-20-16,-19 19 15,20-19 1</inkml:trace>
  <inkml:trace contextRef="#ctx0" brushRef="#br1" timeOffset="325067.2207">16073 1596 0,'-20'0'16,"30"0"15,20 0-15,-11 0-1,1 0-15,-1 0 16,1 0-16,0 0 15,-1-20-15,1 20 16,9 0-16,-9 0 16,-20 10 31</inkml:trace>
  <inkml:trace contextRef="#ctx0" brushRef="#br1" timeOffset="325594.5812">16073 1703 0,'10'0'31,"9"0"-16,11 0 1,-11 0 0,1 0-16,0 0 15,19 0-15,-20 0 16,1 0-16,0 0 16,-20-9-16,29 9 15,10 0 1</inkml:trace>
  <inkml:trace contextRef="#ctx0" brushRef="#br1" timeOffset="80725.0796">2077 3373 0,'29'0'93,"-9"0"-77,-10 0-16,9 0 16,21 0-16,-11-29 15,0 29-15,-9 0 16,0 0-16,-1 0 15,1 0-15,-1 0 16,11 0 0,-11 0-1</inkml:trace>
  <inkml:trace contextRef="#ctx0" brushRef="#br1" timeOffset="82195.1577">2528 3246 0,'10'0'46,"-10"10"-30,19-10-16,-19 9 0,30-9 16,-30 40-1,29-40-15,-29 29 0,30-29 16,-30 29-16,19-29 16,-19 49-16,20-29 15,-1 9 1,11-9-1,-11 0 1</inkml:trace>
  <inkml:trace contextRef="#ctx0" brushRef="#br1" timeOffset="81514.0761">2744 3246 0,'0'39'78,"-20"-39"-78,20 29 16,-39-9-16,19 0 16,1-1-16,-1 20 15,0-19-15,-9 0 16,9-1-16,1 1 16</inkml:trace>
  <inkml:trace contextRef="#ctx0" brushRef="#br2" timeOffset="230939.048">2920 3981 0,'0'-19'78,"0"-1"-47,0 0 1,30 1-17,-30-1 16,9 20-31,-9-19 16,20 19-16,-20-20 16,20 20-1,-1 0 1,1 0 15,-1 0-15,1 0 15,-20 10-31,20 9 31,-20 1-15,0 0 0,0-1-1,0 1 1,0-1-1,-10-19-15,10 10 16,0 10 0,-20-1-1,1 11 17,-1-30-1,0 0 31,20 20-15,-19-1-16,19 1 1,0-1 61</inkml:trace>
  <inkml:trace contextRef="#ctx0" brushRef="#br1" timeOffset="171394.7357">3342 4236 0,'0'10'110,"-10"-10"-110,10 20 15,0-1 1,0 1-16,0 9 31,-30-9-15,30 0-1,0-1 1,0 1 0,0-1-1,0 1 1,0 0-1,0-1 1,0 1 0,0-1-1,10-19 1,-10 10-16,20 20 31,-1-30 0,1 19-15,0-19 0,-1 0-1,1 0 17,-1 0-17,1 0 16,-20-10-31,20 10 16,-20-19 0,19-1-1,-19 1 1,20 19-16,-20-20 31,0 0 0,20 20-15,-20-19-16,0-1 16,0 1-1,0-1 17,0 0-17,0 1 1,0 9 15,-10 10-31,10-20 16,-20-9 15,20 19 16,-19 10-47,19-20 47,-20 20-47,0 0 31,20-19-15,-19 19-1,-1 0 48,0 0-16,1 0-16,9 0-16,10 10 1,-20-10-16,20 39 16,-39-20-16</inkml:trace>
  <inkml:trace contextRef="#ctx0" brushRef="#br1" timeOffset="172311.1195">3577 4579 0</inkml:trace>
  <inkml:trace contextRef="#ctx0" brushRef="#br1" timeOffset="145074.8413">1097 4217 0,'-20'0'94,"20"9"-94,-20-9 15,20 20 1,-19 0-1,19-1 17,-20-19-17,20 20-15,0-1 16,-19-19 0,19 20-16,0 10 31,0-11-16,-20 1 1,20-1 0,0 11-1,0-11 1,0 1 0,0 0-1,0-1 1,0 1 15,10-1-15,-10 1 15,19-20 0,-19 20-31,0-1 31,20-19-15,0 0 0,9 0 15,-9 0-15,-1 0-1,1-19 16,-20-1 1,19 20-17,-19-10 1,20-19 0,-20 9-1,0 10 16,20 10-31,-20-19 16,0-1 0,0 1 15,0-11-15,0 11-1,0-1 1,0 0-1,0 1 17,0-1-17,0 0 1,0 1 15,0-1-15,0 1 15,-10 19-15,10-20 15,-20 20-31,1 0 31,19-20-15,-20 20-1,10 0 32,-19 30-15,29-11-32,-20 1 15</inkml:trace>
  <inkml:trace contextRef="#ctx0" brushRef="#br1" timeOffset="146038.6523">1263 4658 0,'20'0'47,"-20"-10"0</inkml:trace>
  <inkml:trace contextRef="#ctx0" brushRef="#br1" timeOffset="152556.8296">2283 4364 0,'19'0'110,"1"0"-95,19 0 1,-9 0-1,-11 0 1,11 0 0,-1 0-1,1 0 1,-11 0-16,-19 19 125</inkml:trace>
  <inkml:trace contextRef="#ctx0" brushRef="#br1" timeOffset="154089.4792">2528 4256 0,'0'29'63,"10"-29"-48,-10 30-15,19-11 16,21 11 0,-40-11-16,29-19 15,-29 30-15,29-30 16,-29 39-16,30-39 0,-30 29 16,19-29-16,-19 30 15,20-1 1,-20-9-1,20-20-15,-20 19 16,19-19 15,-19 20-31</inkml:trace>
  <inkml:trace contextRef="#ctx0" brushRef="#br1" timeOffset="153450.6408">2763 4226 0,'0'20'15,"0"0"1,-10-20-1,10 29-15,-19-29 16,19 29-16,-20-9 16,20 0-16,-29 9 15,29-19-15,-39 29 16,39-9-16,-30-11 16,30 1-16,-29 9 15,29-19-15,-20-10 16,20 20-16,-19-20 15,28 0 64,-9-10-64</inkml:trace>
  <inkml:trace contextRef="#ctx0" brushRef="#br1" timeOffset="155230.2769">2851 4413 0,'0'-20'63,"10"1"-48,-10-1 17,20 20-32,-1-20 31,1 20-15,0 0 15,-1 0-16,1 10 1,0 29 15,38 20 47,-38-59-46,0 0-17,-1-19 1,-19 9 0,20 10-1,-20-20-15,19-9 31</inkml:trace>
  <inkml:trace contextRef="#ctx0" brushRef="#br1" timeOffset="156145.8442">2871 4609 0,'-20'0'16,"20"-20"0,10 1 31,20-11-16,-11 30-16,-9 0 17,10 0-17,-1 0 1,1 0 0,0 0 15,-20 10-16,19-10-15,-19 20 16,20-20-16,39 39 78,-40-39-62,-19-10-1,20 10-15,-20-20 16,10 20-16,-10-29 16,19 29-16</inkml:trace>
  <inkml:trace contextRef="#ctx0" brushRef="#br2" timeOffset="231950.0393">2999 4256 0,'19'0'31,"1"0"16,-20-10 0,-10 20 31,10 9-46,10-19-1,0 0-16,-10-9 1,0-11 15,-20 20 16,20 10-31</inkml:trace>
</inkml:ink>
</file>

<file path=ppt/ink/ink8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35:54.370"/>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166 88 0,'0'10'140,"-19"-10"-93,19 20-31,-39-20-1,19 0 1,10 0 0,-9 0-1,-1 0 1,0 0 31,1 0 15,19 19 235,0-9-266,0 10-15,0-1-16,0 1 31,0 0-15,0-1-1,0 1 1,0-1 0,0 11-1,0-10 1,0-1 0,0 1-1,0-1 1,0 1-1,0 0 1,0-1 0,0-9 15,0 10-15,0-1 15,0 1-16,0-1 1,0 1 15,0 0 1,9-20 405,11 0-406,0 0-15,-1 0 0,-9 0-1,10 0 1,-1 0-1,1 0 1,0 0 15</inkml:trace>
  <inkml:trace contextRef="#ctx0" brushRef="#br0" timeOffset="2555.4629">314 88 0,'9'0'141,"11"0"-94,0 0 0,-1 0-47,1 0 31,-1 0-15,1 0 15,0 0 0,-20 10 266,0 10-281,0-1-1,0 11 1,0 9 15,0-10-31,0 11 16,0-21-16,0 11 15,19 9 1,-19-10 0,0-9-1,0 0 1,0-1-1,0 1 1,0-1 0,0 1-1,0-10 1,0 9 0,0 1-1,0 0 16,0-1 1,-10-19 327,-9 0-343,-1 0 15,1 0 0,-1 0 0,10 0 32</inkml:trace>
</inkml:ink>
</file>

<file path=ppt/ink/ink8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40:14.456"/>
    </inkml:context>
    <inkml:brush xml:id="br0">
      <inkml:brushProperty name="width" value="0.05292" units="cm"/>
      <inkml:brushProperty name="height" value="0.05292" units="cm"/>
      <inkml:brushProperty name="fitToCurve" value="1"/>
    </inkml:brush>
  </inkml:definitions>
  <inkml:trace contextRef="#ctx0" brushRef="#br0">202 0 0,'19'0'0,"-28"0"141,-11 0-126,0 0 1,-9 0 0,9 0-1,-19 30 1,20-30-16,-1 0 15,10 0 1,10 20 0,-19-20-1,19 19 173,0-9-173,0 10 1,0 19 0,0-20-1,0-9-15,0 10 16,0-1-16,0 1 16,0 0-16,0-1 15,0 1-15,0-1 16,0 1-16,0 0 15,0 9-15,0-9 32,0 9-32,0-9 15,0-1 1,0 1 0,0 0-1,0-1 16,0 1 48,0-10-48,0 9 16,0 1 15,9-20 32,1 0-63,-10-10-15,20 10-1,-1 0 1,1 0 0,0 0-1,-1 0 1,1 0 0,-20-20 15</inkml:trace>
  <inkml:trace contextRef="#ctx0" brushRef="#br0" timeOffset="883.3509">221 89 0,'0'10'62,"0"19"-46,0 10-16,0-19 16,10-1-16,-10 1 15,0 9-15,0-9 16,0 9-16,0-9 15,0 0-15,0-1 16,0 1-16,0 9 16,20-29-1,-20 20-15,0-30 63</inkml:trace>
  <inkml:trace contextRef="#ctx0" brushRef="#br0" timeOffset="1408.0221">369 50 0,'19'9'62,"-19"11"-62,0 19 16,0-19-1,0-1 1,0 11-16,0-1 0,0 10 16,0-9-16,0-1 15,0 1-15,0-11 16,0 1-16,0 0 16,0 9-1,0-9 1,0-30 15</inkml:trace>
  <inkml:trace contextRef="#ctx0" brushRef="#br0" timeOffset="1912.2231">241 295 0,'10'0'31,"29"-20"-15,-29 20-16,10 0 15,-1 0-15,1 0 16,-20-20-16,29 20 15,-9 0 1</inkml:trace>
  <inkml:trace contextRef="#ctx0" brushRef="#br0" timeOffset="3343.5735">486 383 0,'0'-20'109,"10"20"-93,10 0 0,-11 0-1,11 0 1,0 0 0,-1 0-1,-19 10 1,20-10-16,-20 20 0,0-10 31,0 9-31,0 1 16,-20-20-1,20 19-15,-19-19 16,-1 0 0,0 0-1,30 0 110,10 0-94,0 0 1,-1 0-17,-19 20 1,20-20 0,-20 20-16,19-1 31,-19 1-16,0-1 1,-9 1 0,-11 0 15,-19-20-15,9 0-1,11 0-15,-11 0 16,11 0-1,-1-10 1,0-10 15</inkml:trace>
  <inkml:trace contextRef="#ctx0" brushRef="#br0" timeOffset="4701.3569">761 148 0,'-20'9'62,"20"11"-46,-19 0-1,19-1 1,0 11 0,0-1-1,0 0 1,0 11-1,0-11 1,9-29 0,-9 20-16,20-1 15,-20 1 1,20-20-16,-20 20 16,19-20-1,-19 19-15,20-19 16,-20 20-1,19-20 1,11 0 0,-30 10-1,20-10 1,-1 0 0,1 0-1,-1-10 1,1-10 15,0 1-15,19-79 77,-39 68-93,0 10 16,0 1 0,0-1-1,0 10 1,0-9 15,-10 19-31,10-20 16,-20 1 15,1-11-15,-1 11 15,1 19-15,19-20-1,-20 20 1,0 0-1,-9 0 1,-1 0 0,1 29-1,19-29-15,-19 30 16</inkml:trace>
  <inkml:trace contextRef="#ctx0" brushRef="#br0" timeOffset="5555.9573">1045 138 0,'10'0'63,"19"0"-48,1 0 1,9 0 0,-19 0-1,-1 0 1</inkml:trace>
  <inkml:trace contextRef="#ctx0" brushRef="#br0" timeOffset="6039.3626">1143 50 0,'0'9'47,"0"21"-32,0-1 1,0-9 0,0-1-16,0 1 15,0 9 1,0-9-16,0 0 15</inkml:trace>
  <inkml:trace contextRef="#ctx0" brushRef="#br0" timeOffset="7422.9715">1212 30 0,'10'0'94,"0"0"-79,9 0 1,1 0 0,-1 0-1,1 0 1,0 0 15,-1 39 125,-19 0-156,0-9 16,0-11-16,0 1 16,0 0-16,0-11 15,0 31-15,0-11 16,0 0-16,0 1 16,0-1-16,0-9 15,0 0-15,0-1 16,0 11-1,0-11 1,0 1 0,0-1-1,0 1 17,0 0-1,-10-20 125,-9 0-156,-1 0 31,-48-10 32,48 10-63</inkml:trace>
  <inkml:trace contextRef="#ctx0" brushRef="#br0" timeOffset="8624.58">1467 403 0,'0'9'93,"0"11"-77,0 9 0,0 11-1,10-40-15,-10 29 16,19-29-16,-19 20 0,20-20 15,-20 19 1,20-19 0,-20-10 46,19-29-46,-19 20-1,0-11 1,0 1 0,0 9-1,0 1 1,39 146 187,-19-127-203,-20 20 16,20-20-1,-20-10 17,19 10-17,-19-20-15,0-9 16,0-10-1,0 29 1,0-10 15,0 1-15,20 19 15,-20-20-31</inkml:trace>
</inkml:ink>
</file>

<file path=ppt/ink/ink8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40:11.653"/>
    </inkml:context>
    <inkml:brush xml:id="br0">
      <inkml:brushProperty name="width" value="0.05292" units="cm"/>
      <inkml:brushProperty name="height" value="0.05292" units="cm"/>
      <inkml:brushProperty name="fitToCurve" value="1"/>
    </inkml:brush>
    <inkml:brush xml:id="br1">
      <inkml:brushProperty name="width" value="0.07" units="cm"/>
      <inkml:brushProperty name="height" value="0.07" units="cm"/>
      <inkml:brushProperty name="color" value="#3165BB"/>
      <inkml:brushProperty name="fitToCurve" value="1"/>
    </inkml:brush>
  </inkml:definitions>
  <inkml:trace contextRef="#ctx0" brushRef="#br0">294-981 0,'0'20'16,"10"-20"77,10 0-77,-1 0-16,1 0 16,0 0-1,-1 0 1,-19-10-1,20 10-15,0 0 16,-1 0 0,-9 0-1,10 0 1,19 0 0,-20 0 15,-9 0-16,10 0 32,-1 0 0,1 0 156</inkml:trace>
  <inkml:trace contextRef="#ctx0" brushRef="#br0" timeOffset="14129.6527">0 0 0,'10'0'31,"19"0"-31,1 0 16,-11 0 0,11 0-1,9 0 1,-9 0 0,-1 0-1,0 0 1,-9 0-1,0 0 1</inkml:trace>
  <inkml:trace contextRef="#ctx0" brushRef="#br0" timeOffset="15563.979">608-98 0,'0'10'16,"-10"9"15,-9 1-15,-1 19-1,-19-10 1,39-9-16,-29 0 15,29-1-15,-30 1 16,30-1-16,-19 1 16,-11 10-1</inkml:trace>
  <inkml:trace contextRef="#ctx0" brushRef="#br0" timeOffset="16072.03">402-59 0,'10'10'47,"10"-10"-32,-20 19-15,29-19 16,-29 30-16,30-30 15,-11 39-15,20-10 16,-9 1 0,-1 9-1,-9-19 1,-1-20 0,-19 19-1</inkml:trace>
  <inkml:trace contextRef="#ctx0" brushRef="#br0" timeOffset="14709.9179">157-118 0,'0'10'31,"0"19"0,0 1-15,0 156 78</inkml:trace>
  <inkml:trace contextRef="#ctx0" brushRef="#br0" timeOffset="71375.5055">177 1275 0,'10'0'156,"-10"-30"-156,19 30 16,-19-19-16,20 19 15,-20-10-15,19 10 16,-19-20-16,10 20 0,-10-19 16,39 19-16,-39-30 15,30 30-15,-30-39 16,29 39-16,-29-29 16,30 29-16,-30-30 15,19 30-15,-19-19 16,118-80 78,-118 80-94,20 19 15,-20-10 1,19 10-1,-19-20 1,20 20 47,-20-19-63,0 29 62,-10-10-46,10 19-16,-20-19 15,20 10-15</inkml:trace>
  <inkml:trace contextRef="#ctx0" brushRef="#br0" timeOffset="70104.0053">236 882 0,'9'0'62,"-9"10"-62,30 10 16,-11-1 15,1 1-15,0 0-1,9 19 1,-9-10 0,-1-9-1,1 0-15,0 9 31,-1-9-15,11-1 0,-21-19-16,-9 30 15,20-30-15,-20 19 16,20-19-16,-20 20 16,19-20-1,-19 19 1,20-19 31,-20 20-16</inkml:trace>
  <inkml:trace contextRef="#ctx0" brushRef="#br1" timeOffset="755023.2126">868 2054 0,'-22'0'31,"22"-22"16,0 0-32,11 22 1,-11-22 0,22 22-16,-22-22 15,33 22-15,0-22 16,12 22 0,-34 0-1,22 11 1,-11 11-1,-22 11 1,22-33 0,-22 33-16,0 12 15,0-12 1,0 0 0,0 0-1,0-11-15,0 0 16,-22 0-16,22 0 15,-22 0-15,22 0 16,-33 1-16,33-1 16,-34-22-16,34 44 15,-33-44-15,33 11 16,-44-11-16,44 22 16,-33-22-16,33 22 15,-22-22-15,22 22 31,-22-22-31,22-11 79,0-11-64,11 22 1,-11-22-1,22 22-15,0 0 16,0 0 0,0 0-1,0 0 1,0 0 0,1 0-1,-23 11-15,22-11 16,0 0-1,-22 22-15,11-22 16,11 0 0,0 0 15,-22-11-15</inkml:trace>
  <inkml:trace contextRef="#ctx0" brushRef="#br1" timeOffset="756253.7906">1177 1822 0,'-22'-22'63,"22"33"-16,22 34-32,-22-12 1,22-11 0,-22 0-16,0 0 15,22 0-15,-22 0 16,0 0-16,0 0 16,0 0-16,23 1 0,-23-1 15,0 0 1,0-11-16,0 11 15,0 0-15,0 11 0,0-11 16,0 22-16,0-22 16,0-11-16,0 12 15,0-1-15,-11 0 16,11 0-16,0 0 16,-23 0-16,23 0 15,0 0-15,-22 0 16,22 0-16,-33 0 15,11 23 1,0-23 0,22 0-1,-66 44 63</inkml:trace>
</inkml:ink>
</file>

<file path=ppt/ink/ink8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40:28.949"/>
    </inkml:context>
    <inkml:brush xml:id="br0">
      <inkml:brushProperty name="width" value="0.05292" units="cm"/>
      <inkml:brushProperty name="height" value="0.05292" units="cm"/>
      <inkml:brushProperty name="fitToCurve" value="1"/>
    </inkml:brush>
    <inkml:brush xml:id="br1">
      <inkml:brushProperty name="width" value="0.05292" units="cm"/>
      <inkml:brushProperty name="height" value="0.05292" units="cm"/>
      <inkml:brushProperty name="color" value="#ED1C24"/>
      <inkml:brushProperty name="fitToCurve" value="1"/>
    </inkml:brush>
  </inkml:definitions>
  <inkml:trace contextRef="#ctx0" brushRef="#br0">304 2314 0,'10'0'94,"9"0"-94,1 0 15,-1 0-15,1 0 16,0 0-16,-1 0 15,-9 0-15,10 0 16,-1 0-16,1 0 16,0 0-16,-1 0 15,-19-9 32</inkml:trace>
  <inkml:trace contextRef="#ctx0" brushRef="#br0" timeOffset="534.3737">412 2177 0,'0'10'31,"0"10"-15,0-1-16,10 20 15,-10-19 1,0 0-16,0-1 16,0 1-16,0-1 15,0 1-15,0 0 16,19-1 31</inkml:trace>
  <inkml:trace contextRef="#ctx0" brushRef="#br0" timeOffset="1791.5578">686 2167 0,'0'30'62,"20"-30"-46,-20 29-16,20-29 15,-20 30-15,29-30 16,-29 29-16,30-29 16,-30 29-16,39-29 0,-39 20 15,29-20 1,-29 20-16,30-20 0,-30 19 16,19-19-16,-19 20 15,20-20 16</inkml:trace>
  <inkml:trace contextRef="#ctx0" brushRef="#br0" timeOffset="1246.609">893 2197 0,'0'10'78,"-10"-10"-78,10 19 16,-20-19-16,20 30 16,-29-11-16,29 1 15,-40-1-15,21 11 16,-1-11-16,-9 1 15,29 10 1,-20-30-16,20 19 16,0-29 46</inkml:trace>
  <inkml:trace contextRef="#ctx0" brushRef="#br1" timeOffset="32017.5899">1206 2756 0,'0'-20'63,"10"1"-48,-10-1 16,20 20-15,-20-20 0,20 20-16,-1-19 31,1 19-15,-1 0 15,1 0-16,0 0 1,-1 9 0,-19 11-1,20-20 1,-20 30 0,0-11-16,0 20 15,0-29 1,-10-10-1,10 20-15,-20-20 16,20 19 0,-19-19-1,19 20-15,-20 0 32,20-1 14,-19 20-30</inkml:trace>
  <inkml:trace contextRef="#ctx0" brushRef="#br1" timeOffset="32779.0372">1314 3030 0,'20'0'47,"0"20"-16,-50-30 110,11 10 15,19 10-140,9-20 30</inkml:trace>
  <inkml:trace contextRef="#ctx0" brushRef="#br0" timeOffset="6233.6328">-481 3089 0,'0'10'47,"-10"-10"-16,-10 0 16,1 0-32,-1 0 1,20 20 0,-19-20-1,-1 0 16,0 0-15,10 0 15,-19 19 141,29 1-156,0-1-1,0 11 1,0-1 0,0 1-1,-20-11-15,20 1 16,0 0-16,0 29 16,0-30-1,-19 20-15,19-19 16,0 0-1,0 9-15,0-9 32,0-1-17,0 1-15,0 0 32,0-1-1,0 1 0,10-20 188,9 0-172,1 0-32,-1 0 1,-9 0 0,10 0-1,-20-10-15,20 10 16,-1 0-1</inkml:trace>
  <inkml:trace contextRef="#ctx0" brushRef="#br0" timeOffset="7550.5682">-363 3217 0,'0'9'63,"19"11"-47,-19 10-1,0-11 1,0 1-16,0-1 15,0 1-15,0 0 0,0-1 16,0 1 0,0-1-16,0-9 0,0 10 15,0-1-15,0 1 16,0 0 0,0-30 62</inkml:trace>
  <inkml:trace contextRef="#ctx0" brushRef="#br0" timeOffset="8003.8705">-481 3364 0,'10'0'63,"19"0"-48,-9 0-15,-1 0 16,1 0 0,-10 0-16,19-20 0,-9 20 15,-10 0 1</inkml:trace>
  <inkml:trace contextRef="#ctx0" brushRef="#br0" timeOffset="6993.2006">-491 3246 0,'0'10'94,"0"19"-79,0-9 1,0 0-16,0-1 0,0-9 16,0 10-16,0-1 15,0 1-15,0-1 16,0 11-1,0 9 1,0-29 0</inkml:trace>
  <inkml:trace contextRef="#ctx0" brushRef="#br0" timeOffset="9391.468">-246 3452 0,'0'-10'47,"59"-9"47,-59 28-78,20-9-16,-20 20 15,0 0 1,-10-1 0,-10 1-1,-9-20 1,29 20-16,-20-20 15,1 0 1,29 0 62,-10-10-78,19 10 16,1 0-1,-1 0 17,1 0-1,-20 10-15,20-10-16,-20 19 31,0 1 0,0-1 16,0 1-31,-10-20-1,-10 0 1,1 20-1,-1-20 1,0 0 0,1 0-1,-1 0 17,20-10-17</inkml:trace>
  <inkml:trace contextRef="#ctx0" brushRef="#br0" timeOffset="10690.8362">-98 3285 0,'0'108'141,"0"-88"-141,9-1 16,-9 1-1,20-20 1,-20 20-1,20-20 1,-20 19-16,19-19 16,1 0-1,-10 0 17,9 0-17,1 0 16,0-10-15,-20-9 15,19 19-31,-19-20 16,20 20 0,-20-19-16,0-1 31,0 0-16,0 1 1,0-1 0,0 1-1,0-1 1,-10-49 78,-10 69-79,20-19 1,-9 19 0,9-20-1,-20 20-15,0 0 31,1 0 1,-1 0-17,0 0 1,1 0 15,19 10-31,-20 9 16,20 1-1,-19-20 1,19 30-16,0-1 16</inkml:trace>
  <inkml:trace contextRef="#ctx0" brushRef="#br0" timeOffset="11952.39">157 3099 0,'0'10'63,"0"19"-48,9 1 1,-9 58 46</inkml:trace>
  <inkml:trace contextRef="#ctx0" brushRef="#br0" timeOffset="11466.5478">117 3177 0,'10'0'63,"10"0"-63,58 0 125</inkml:trace>
  <inkml:trace contextRef="#ctx0" brushRef="#br0" timeOffset="13240.1775">215 3060 0,'10'0'78,"0"0"-62,29 0-1,-19 0 1,-10 0 0,-10 10 62,0 9-63,0-9 1,0 10 0,0 19-1,0 0 1,0-19 0,0-1-16,0 1 15,0 0-15,0-1 16,0 1-16,29-1 15,-29 1-15,0 0 16,0-1-16,0-9 16,20-10-16,-20 39 15,0-9 1,0 29 78,-10-59 15,-10 0-78,1 0 1,-1 19-17,1-19-15,-1 0 31,0 20-15,1-20 0</inkml:trace>
  <inkml:trace contextRef="#ctx0" brushRef="#br0" timeOffset="14477.4088">412 3413 0,'0'10'62,"10"-10"-62,-10 19 16,19 20 0,-19 1-1,20-40-15,-20 29 0,19-29 32,1 0-17,-20 20-15,20-30 47,-20-10-31,0 1-1,0-21 1,0 31 0,0-11-1,0 30 79,19 19-78,-19-9-1,0 9 1,20-29-16,-20 20 15,20-20 1,-20 20-16,19-197 172</inkml:trace>
  <inkml:trace contextRef="#ctx0" brushRef="#br0" timeOffset="15039.9055">647 3285 0,'39'0'47,"-9"0"-31,-10 0-16,-1 0 15,1-19 1,-1 19-16,21 0 16,-31 0-1</inkml:trace>
  <inkml:trace contextRef="#ctx0" brushRef="#br0" timeOffset="15527.6428">765 3148 0,'0'10'31,"0"19"-16,0 10 1,0-19 0,0-10-16,0 10 15,0-1-15,0 1 0,0 9 32,0 10-32,10-39 31</inkml:trace>
  <inkml:trace contextRef="#ctx0" brushRef="#br0" timeOffset="16856.2817">951 3177 0,'0'10'31,"10"10"-15,20-1-16,-11 1 31,1 0-15,-1 9-1,1-9 1,-20 9-16,20-29 15,-20 20 1,0-1-16,19 1 31</inkml:trace>
  <inkml:trace contextRef="#ctx0" brushRef="#br0" timeOffset="16291.2377">1089 3177 0,'0'10'63,"-10"20"-48,-20-1 1,30-9-1,-19-1-15,19 1 16,-20 0-16,20-1 16,-19 1-16,-1 9 15,20-9 1</inkml:trace>
  <inkml:trace contextRef="#ctx0" brushRef="#br0" timeOffset="18571.3691">1256 3393 0,'-20'0'0,"20"-10"93,10 10-93,-10-19 32,19 19-17,1 0-15,0 0 31,-11 0 1,-9 10-32,20-10 15,-20 19 1,39-19 0,-19 0-16,-10 0 15,9 0 16,-19-10-31,20-9 16,-20-1 0</inkml:trace>
  <inkml:trace contextRef="#ctx0" brushRef="#br0" timeOffset="17824.6856">1236 3276 0,'0'-20'46,"0"0"-30,0 1 0,0-1-1,10 20 1,-10-20 0,19 20-1,-19 10 16,20-10-31,-20 20 16,20-20-16,-20 19 16,9-19-16,21 20 15,-11-20 1,-9 0 0,10 0-1,-20-10 1,20 10-1,-20-19-15,19-1 16,-19 0 15</inkml:trace>
  <inkml:trace contextRef="#ctx0" brushRef="#br0" timeOffset="20462.9078">1815 3148 0,'-10'20'93,"-29"9"-77,39-9-16,-30-1 16,11 1-16,-1 0 15,-9 19-15,9-20 0,0 1 16,1 0-16,19-1 16,-30-19-1,30 30-15,-19-30 16,19 19-16,0-29 78</inkml:trace>
  <inkml:trace contextRef="#ctx0" brushRef="#br0" timeOffset="21113.7497">1619 3168 0,'0'9'78,"255"217"63,-255-206-141,19-20 31</inkml:trace>
  <inkml:trace contextRef="#ctx0" brushRef="#br0" timeOffset="88490.055">3761 1831 0,'0'40'16,"0"-21"-1,0 1 1,0-10-16,0 9 0,0 20 16,0-9-16,0 9 15,0 10-15,0-19 16,20-1-16,-20 0 16,0 20-16,0-9 15,0 9-15,0-10 16,29 10-16,-29-20 15,0 11-15,0-21 16,0-9-16,0 10 16,0-30 46</inkml:trace>
  <inkml:trace contextRef="#ctx0" brushRef="#br0" timeOffset="89329.2862">3810 2263 0,'0'-20'63,"10"-19"-47,-10 29-16,39-19 15,-19-1-15,-1 1 16,21-10-16,-11 9 15,10-9-15,-9 10 16,-11-11-16,1 21 16,9-1-16,-9 1 0,0-1 15,-1 0-15,11-9 16,-11 29 0,-19-20-1,20 20 1</inkml:trace>
  <inkml:trace contextRef="#ctx0" brushRef="#br0" timeOffset="89900.1904">4036 2067 0,'0'19'62,"9"-19"-62,-9 20 16,30 29 0,-30-29-16,0-1 15,29 1-15,-29-1 16,20 11-16,-20-1 0,29 11 15,-29-21-15,20 1 16,-20-1-16,20 1 16,-20 9-1,19-29-15,-19 20 16</inkml:trace>
  <inkml:trace contextRef="#ctx0" brushRef="#br0" timeOffset="91085.9857">4320 2449 0,'0'20'16,"0"-1"0,0 1-1,10 0 1,-10-1 0,20-19-16,-20 20 15,19-20-15,1 0 16,-1 19-1,1-19 1,0 0 0,-20-9-1,19 9-15,-19-20 16,20 0 0,-20 1-16,0-1 31,0 1-31,0-1 15,0 0 1,-10 1 31,-117 19 31,107 29-62,20 1-1,0-11-15</inkml:trace>
  <inkml:trace contextRef="#ctx0" brushRef="#br0" timeOffset="91490.4928">4477 2518 0,'20'19'46,"-20"11"-14,19-11-17,-19 1 1,20-20-16,0 0 31</inkml:trace>
  <inkml:trace contextRef="#ctx0" brushRef="#br0" timeOffset="91994.6116">4791 2116 0,'20'0'47,"-1"0"-47,1 0 16,0 0-16,-1 0 15,1 0-15,9-20 16,-9 20 0</inkml:trace>
  <inkml:trace contextRef="#ctx0" brushRef="#br0" timeOffset="92255.1279">4830 2204 0,'20'0'32,"19"0"-17,-9 0 1,-1 0 0,0 0-1</inkml:trace>
  <inkml:trace contextRef="#ctx0" brushRef="#br0" timeOffset="93767.4865">5556 1410 0,'-19'0'78,"-11"0"-63,11 0-15,-1 19 16,0-19-16,1 0 16,-1 0-16,0 0 15,20 20-15,-29-20 16,0 0-16,-1 0 15,30 10 1,0 9 31,0 1-16,0 0-15,0-1 15,0 1-15,0 9-1,0 20-15,0-29 16,0-1-16,0 1 16,0-10-16,0 9 15,0 21-15,0-11 16,0 1-16,0-11 15,0 11-15,0-11 16,0 1-16,0-1 16,0 129 93,10-148-78,10 0 32,-1 0-32,-9 0-15,29 0-16,-9-20 31,-1 20-31,-29-20 16,20 20-16,-1 0 15</inkml:trace>
  <inkml:trace contextRef="#ctx0" brushRef="#br0" timeOffset="105469.453">6459 1312 0,'10'0'46,"9"0"-30,11 0 0,-11 0-1,1 0 1,-20 9 0,20-9-1,-1 20 32,-19 186 47,0-186-94,0-11 15,0 31-15,0-11 16,0 0-16,0 1 16,0-11-16,0 1 15,0 0-15,0-1 16,0 1-16,0 0 16,0-1-16,0 1 0,0-1 15,20-19-15,-20 30 16,0-11-1,0 1 32,-10-20 94,-19 0-125,9 0-1,0 0 1,1 0-1,-1 0 17</inkml:trace>
  <inkml:trace contextRef="#ctx0" brushRef="#br0" timeOffset="106640.6548">6949 1341 0,'-78'0'141,"58"0"-141,20 10 16,-10-10-1,10 19 32,0 1-16,-29 0-15,29-1-16,0 11 16,0-11-1,0 1-15,0 0 16,20-1-16,-20 1 15,0 9-15,0-9 16,0-1-16,0 11 16,0 9-16,0-19 15,0 9-15,0 1 16,0-11-16,0 1 16,0-1-16,0 1 15,0 9 1,0-9-1,0 0 1,0-1 78,9-19-79,11 0 17,0 0-1,-1 0-31,1 0 16,-1 0-1,1 0 1</inkml:trace>
  <inkml:trace contextRef="#ctx0" brushRef="#br0" timeOffset="107336.3717">7028 1478 0,'0'10'32,"0"29"-17,0-19 1,10 0-16,-10-1 16,0 11-16,0-11 15,0 11-15,0-1 16,0 0-16,0-9 15,0 0-15,0-1 16,19-19 15,-19-9-15</inkml:trace>
  <inkml:trace contextRef="#ctx0" brushRef="#br0" timeOffset="108206.3086">7047 1645 0,'10'0'47,"10"-20"-31,9 20-1,-9 0 1,-1 0-16,1 0 16,0-19-16,-1 19 15,11 0 1</inkml:trace>
  <inkml:trace contextRef="#ctx0" brushRef="#br0" timeOffset="107815.488">7195 1410 0,'0'9'16,"0"11"-1,0 19 1,0-29-16,19 20 15,-19-11-15,0-9 16,0 10-16,0 19 16,0-10-16,0 1 15,0-11-15,0 1 0,0-1 16,0 1 0,0 10-16,0-11 15</inkml:trace>
  <inkml:trace contextRef="#ctx0" brushRef="#br0" timeOffset="109247.3665">7352 1704 0,'9'0'125,"11"-30"-109,0 30-1,-1 0 1,-19 10-1,0 10 1,0-1 0,0 1-1,-10-20-15,10 20 16,-19-20-16,9 0 16,10 19-1,-20-19-15,79 0 172,-39 20-156,-20 0-1,0-1 1,0 1 0,0-1-1,-39 1 16,-1-20-15,1 0 0,10 0-1,9 0 1</inkml:trace>
  <inkml:trace contextRef="#ctx0" brushRef="#br0" timeOffset="110530.9256">7508 1518 0,'0'9'31,"0"21"-15,0-1-1,0-9-15,0-1 16,0 1-16,0 9 15,0-9 1,10-20-16,-10 20 16,30-1-1,-11-19 1,-19 20-16,20-20 16,9 0-1,-29 20-15,20-20 16,0 0-1,-1 0 1,1 0 0,-1 0-1,1-10 1,0-10 0,-1 0-1,11-9 1,-30 19-1,19-19 1,-19-1 0,20 30-1,-20-29-15,0 9 16,0 1 0,0-1-1,0 1 1,0-1-1,0 0 1,0 11 0,-10 9-16,10-20 15,-19 20 1,19-20 0,-20 20-16,20-19 15,-20 19 1,1-20-1,-1 20 17,0-20-17,1 20-15,-1 0 16,1 0 0,-11 0-1,1 0 1,-1 30-1,11-30 1,19 10 0,-10-10-16,-29 147 62</inkml:trace>
  <inkml:trace contextRef="#ctx0" brushRef="#br0" timeOffset="111241.2524">7891 1419 0,'10'-19'63,"29"19"-48,-9 0 1,9 0 0,-20 0-16,11 0 15,-11 0 1</inkml:trace>
  <inkml:trace contextRef="#ctx0" brushRef="#br0" timeOffset="111661.4086">7999 1292 0,'0'20'47,"0"19"-32,0-20 1,0 11-16,0-11 16,0 1-16,0 0 15,0 9-15,0-9 31,10-20-31</inkml:trace>
  <inkml:trace contextRef="#ctx0" brushRef="#br0" timeOffset="112877.2234">8087 1243 0,'10'0'78,"10"0"-62,-1 0 0,1 10-1,0-10 16,-20 19 1,0 11-1,0-1-15,0-9-16,0-1 15,0 1-15,0 0 0,0-1 16,0 11-1,0-1-15,0 1 0,0-1 16,0 10-16,0-9 16,0 58-1,0 49 63,0-117-62,0-1 31,-10-19-31,-10 0 124,1 0-109,19-9-15,-20 9-16,0 0 16,1 0-1,-1 0 17</inkml:trace>
  <inkml:trace contextRef="#ctx0" brushRef="#br0" timeOffset="117256.2705">6115 2400 0,'-9'0'31,"-11"0"0,0 0 1,1 0-17,-1 0 1,1 0 15,-1 0-15,0 0-1,10 0 1,10 10 0,-19-10 15,19 20 0,0-1-15,0 11-1,0 19 1,0-30-16,0 1 16,0-1-16,0 11 15,10-10-15,-10 9 16,0-9-16,0 9 16,0 0-16,0 11 15,0-21-15,0-9 16,0 10-16,0 29 15,0-30-15,0 11 16,0-11 0,0 1-1,0 0 1,0-1 31,0 1 0,19-20 46,1 0-77,9 0 0,1 0-1,-11 0 1,1 0 0,-20-10 15,20 10-31</inkml:trace>
  <inkml:trace contextRef="#ctx0" brushRef="#br0" timeOffset="125259.9361">7312 2361 0,'10'0'47,"20"0"-31,-1 0-1,20 0 1,-49-20-16,59 20 31,-20 0 79,-39 10-64,0 10-30,0-1 0,0 11-1,0-1 1,0-9 0,0-1-16,20 1 15,-20 0-15,0 9 16,0 10-16,0-9 0,0-1 15,19-9-15,-19-1 16,0 11 0,0 9-1,20-19 1,-20-1 15,-10-19 188,0 0-188,-9 0-15,-1 0-1,0 0 17,20 10 15,10-10-16</inkml:trace>
</inkml:ink>
</file>

<file path=ppt/ink/ink8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52:42.635"/>
    </inkml:context>
    <inkml:brush xml:id="br0">
      <inkml:brushProperty name="width" value="0.07" units="cm"/>
      <inkml:brushProperty name="height" value="0.07" units="cm"/>
      <inkml:brushProperty name="color" value="#3165BB"/>
      <inkml:brushProperty name="fitToCurve" value="1"/>
    </inkml:brush>
  </inkml:definitions>
  <inkml:trace contextRef="#ctx0" brushRef="#br0">0 354 0,'11'0'63,"11"0"-47,-22-11-1,34 11-15,-34-22 16,33 22-16,0-22 15,-22 22-15,-11-45 16,44 23-16,-44 0 16,33 0-16,-11-11 15,-22-11 1,22 44 0,-22-33-16,0 11 15,0-1 1,0 1-1,0 11 17,-11 56 77,11-23-109,0 0 16,0 0-16,0 0 15,0-11-15,0 11 0,0 0 16,0 0-16,0 11 16,0 11-16,0-21 15,0-12-15,0 11 16,0 0-16,0 0 15,0 0-15,0 0 16,0 0-16,0 0 16,0 11-1,0-11 1</inkml:trace>
  <inkml:trace contextRef="#ctx0" brushRef="#br0" timeOffset="1363.4477">354-187 0,'11'22'93,"11"-22"-77,-22 33 0,11-33-16,-11 33 15,22-33-15,-22 33 16,33 0-16,-33-11 15,22 0-15,-22 0 16,0-10-16,22 21 16,-22-11-16,0 11 0,0-11 15,22 0-15,-22 0 16,0 0-16,0 11 16,0-11-16,0 1 15,0-1-15,0 0 16,0 11-16,0-11 15,0 0 1,-132 188 93,110-188-109,0 0 16,0 0 15,-1-22-15,23 22 0</inkml:trace>
</inkml:ink>
</file>

<file path=ppt/ink/ink8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5:50:27.639"/>
    </inkml:context>
    <inkml:brush xml:id="br0">
      <inkml:brushProperty name="width" value="0.05292" units="cm"/>
      <inkml:brushProperty name="height" value="0.05292" units="cm"/>
      <inkml:brushProperty name="fitToCurve" value="1"/>
    </inkml:brush>
    <inkml:brush xml:id="br1">
      <inkml:brushProperty name="width" value="0.07" units="cm"/>
      <inkml:brushProperty name="height" value="0.07" units="cm"/>
      <inkml:brushProperty name="color" value="#3165BB"/>
      <inkml:brushProperty name="fitToCurve" value="1"/>
    </inkml:brush>
    <inkml:brush xml:id="br2">
      <inkml:brushProperty name="width" value="0.07" units="cm"/>
      <inkml:brushProperty name="height" value="0.07" units="cm"/>
      <inkml:brushProperty name="color" value="#ED1C24"/>
      <inkml:brushProperty name="fitToCurve" value="1"/>
    </inkml:brush>
    <inkml:brush xml:id="br3">
      <inkml:brushProperty name="width" value="0.05292" units="cm"/>
      <inkml:brushProperty name="height" value="0.05292" units="cm"/>
      <inkml:brushProperty name="color" value="#FFFFFF"/>
      <inkml:brushProperty name="fitToCurve" value="1"/>
    </inkml:brush>
  </inkml:definitions>
  <inkml:trace contextRef="#ctx0" brushRef="#br0">702 8873 0,'11'0'47,"11"0"-32,11 0 1,0 0-1,-11 0 1,1 0-16,-1 0 16,0 0-16</inkml:trace>
  <inkml:trace contextRef="#ctx0" brushRef="#br0" timeOffset="-382.2888">724 8752 0,'22'0'63,"0"0"-63,0 0 16,0 0-16,1 0 15,-1 0-15,0 0 16</inkml:trace>
  <inkml:trace contextRef="#ctx0" brushRef="#br0" timeOffset="811.0314">1707 8266 0,'-11'11'62,"-11"22"-46,22-11-16,-44 11 15,22-11 1,-1 1-16,1-1 0,0 11 16,-11 11-16,0-11 15,11-11-15,22 0 16,-33-22-16,33 22 15,0-33 95</inkml:trace>
  <inkml:trace contextRef="#ctx0" brushRef="#br0" timeOffset="1288.6881">1398 8321 0,'0'11'47,"0"11"-31,11-22-16,-11 33 16,44 1-16,-22-12 15,11 0-15,-11 0 16,0 0-16,11 22 15,1-11 1,-34-11 0,11-22-1</inkml:trace>
  <inkml:trace contextRef="#ctx0" brushRef="#br0" timeOffset="2237.455">1795 8244 0,'0'-22'62,"0"0"-46,11 22 0,-11-22-1,33 22 16,23 132 63,-56-110-78,-22 0-16,-23 11 15,34-33 1,11 23-16,-22-23 16,22-12 46,0 1-31,11 11-31,0 0 16,11 0 0,1 0-1,-1 0 1,0 0 0,0 11-1,0-11 16,-22 23 1</inkml:trace>
  <inkml:trace contextRef="#ctx0" brushRef="#br0" timeOffset="3652.2168">1033 8851 0,'11'0'125,"11"0"-109,12 0 0,-1 0-1,22 0 1,-33 0-1,0 0-15,0-22 16,0 22-16,0 0 16,11 0-16,1 0 15,-1 0-15,11 0 0,-11 0 16,0-22-16,-11 22 16,0 0-16,0 0 15,1 0-15,43 0 16,320-33 93,-364 33-93,-22-11-16,34 11 15,-1 0 1,11 0-16,-11 0 16,0 0-1,-11 0 1</inkml:trace>
  <inkml:trace contextRef="#ctx0" brushRef="#br0" timeOffset="-4140.3348">-237 8575 0,'0'22'125,"0"11"-110,0 1 1,0-12-1,0 0-15,0 0 0,0 11 16,0 0-16,0 11 16,0-11-16,0 0 15,0 1-15,0-1 16,0 11-16,0-11 16,0 0-16,0-11 15,0 0-15,0 0 16,0 12-1,0-1 1,22-33-16,-22 22 0,0 0 47,0-33 47</inkml:trace>
  <inkml:trace contextRef="#ctx0" brushRef="#br0" timeOffset="-3277.2153">-215 9017 0,'0'-22'46,"0"-22"-14,11 22-17,-11-1-15,23 23 0,-23-44 16,33 22-16,-11 0 16,0-11-16,22 11 15,-22 0-15,0 0 16,11 0-1,-11 22 1,-22-22-16,22 22 31,-33 11 63</inkml:trace>
  <inkml:trace contextRef="#ctx0" brushRef="#br0" timeOffset="-2572.3792">-82 8796 0,'0'11'93,"33"11"-93,-33 0 16,33 11-16,-33-11 16,33 1-16,-33-1 15,44 0-15,-44 0 0,23 0 16,-1 33 0,0-33-1,0 0 16,11 0-15,-33-33 62</inkml:trace>
  <inkml:trace contextRef="#ctx0" brushRef="#br0" timeOffset="-1380.2057">271 9105 0,'0'11'47,"0"11"-31,0 0 15,11 1-15,11-23-1,-22 22 1,23-22-16,-1 0 16,0 0-1,0 0 1,0 0 0,0-11-1,-22-11 1,22-1-1,-22-65 79,-11 88-94,11-22 0,-22 22 16,0 0-1,0-22 1,-11 22 0,11 0-1,-1 0 1,23 11-16,-22-11 16,22 33-1,0-11-15,0 11 16,0 11-1,0-21 1,11-23-16,23 0 16</inkml:trace>
  <inkml:trace contextRef="#ctx0" brushRef="#br0" timeOffset="-959.4345">481 9083 0,'0'-22'31,"0"33"1,0 22-17,22-33 1,-22 33-16,0-11 15,22-22-15,-22 23 16,22-1 0</inkml:trace>
  <inkml:trace contextRef="#ctx0" brushRef="#br0" timeOffset="6617.7464">1420 9414 0,'0'-11'110</inkml:trace>
  <inkml:trace contextRef="#ctx0" brushRef="#br0" timeOffset="8271.378">1420 9414 0,'0'-22'110,"-22"22"-48,33 0 16,11 0-62</inkml:trace>
  <inkml:trace contextRef="#ctx0" brushRef="#br0" timeOffset="5819.5562">1122 9028 0,'0'11'62,"-11"-11"-62,11 22 31,-22-22-31,22 22 16,-23 0 0,23 11-1,0 1 1,-22-34-16,22 55 15,0-33-15,0 11 16,0 0 0,0-11-1,11-22 1,-11 22-16,22 0 16,1 0-1,-23 1 16,22-23-31,0 0 32,-22 22-17,22-22 1,0 0 0,0 0 15,0-11 0,0 11-15,-22-23-16,22 23 15,-22-22 1,22 0 0,-22 0-1,22 0 1,-22 0-1,0 0 1,0 0 0,0 0-1,0 0-15,0 0 16,0 0 0,0-1 15,-11 1-16,-11 0 17,0 22-1,22-22-15,-22 22-1,22-22 1,-22 22-1,0 0 32,0 0 0,0 11-31</inkml:trace>
  <inkml:trace contextRef="#ctx0" brushRef="#br0" timeOffset="13882.8393">2590 8697 0,'11'0'63,"12"0"-48,10 0 1,22 0 0,-33 0-16,0 0 15,0 0 1,11 0-16,-11 0 31</inkml:trace>
  <inkml:trace contextRef="#ctx0" brushRef="#br0" timeOffset="14433.3715">2646 8807 0,'11'0'110,"22"0"-95,121 0 48</inkml:trace>
  <inkml:trace contextRef="#ctx0" brushRef="#br0" timeOffset="15691.508">3054 8608 0,'-22'0'47,"22"-22"-31,0 0 15,11 22-15,-11-22-1,22 22-15,-22-22 16,22 22 0,0 0-1,1 0 17,-1 11-17,-22 22 1,0-11-1,0 0-15,0 0 16,0 0-16,0 1 16,0-1-1,0 0-15,-11 0 0,11 0 16,-22 0-16,22 0 16,-23 22-1,1-22-15,0 0 16,22 12-1,-22-12 1,0-22 0,33 0 124,-11-11-108,22 11-32,0 0 31,0 0-16,0 0 1,-22 11 0,34-11-16,-12 0 31,0-11 0,-22-11-31</inkml:trace>
  <inkml:trace contextRef="#ctx0" brushRef="#br0" timeOffset="25024.5078">3363 9006 0,'0'-11'125,"-11"11"-110,11-22 157,0 33-109</inkml:trace>
  <inkml:trace contextRef="#ctx0" brushRef="#br1" timeOffset="149224.4987">-337 10631 0,'11'0'110,"-11"-11"-95,11 11-15,22-33 16,-11-11 0,0 11-1,0-1 1,12-10 0,-12 11-1,-22 0 1,22 33-16,-22-45 15,0 12 1,0 0 0,0 11-1,0 0 1,0 0 15,0 0-15,0 33 93,0 33-93,0 0-1,0-22 1,0 0-16,0 1 16,0-1-16,0 11 15,0 0-15,0-11 16,0 0-16,0 11 0,0-10 16,0 10-16,0-11 15,0 0-15,0 0 16,0 0-16,0 0 15,0 12 1,0-12 0,0 0 15</inkml:trace>
  <inkml:trace contextRef="#ctx0" brushRef="#br1" timeOffset="150272.2025">-61 10056 0,'11'0'94,"11"0"-79,-22 11-15,33-11 16,-11 44-16,1-22 16,-23 1-16,44-1 15,-44 0-15,33 0 16,-33 0-16,22 0 16,-22 0-16,33 11 15,-33 12-15,0-12 16,0 0-16,22 0 15,-22 12-15,0-12 16,0 11-16,0 0 16,0-11-16,0 1 0,0-1 15,0-11-15,0 0 16,-11 11-16,11-11 16,0 0-16,-33 1 15,33-1-15,-22 0 16,22 0-16,-22 0 15,0 22 1,0-22 0,0 1-1,-1-23 17</inkml:trace>
  <inkml:trace contextRef="#ctx0" brushRef="#br0" timeOffset="190985.8129">613 10200 0,'0'22'47,"-22"-22"-47,22 11 15,0 11 1,-22-22 0,22 22-16,-23 0 15,23 23 1,0-12 0,-22-33-16,22 33 15,0 0 1,0 0-1,0 12 1,0-23 0,0-11-1,0 11 1,0 0 0,0 0-1,11 0 1,-11 0-1,23-22-15,-23 23 0,22-23 16,-22 22 0,22-22-1,-11 0 1,11 0 0,0 0-1,0 0 1,0 0-1,11-11 1,0-12 15,-11 1-15,1-11-16,-23 22 16,22 11-1,-22-22-15,0 0 16,22 22-1,-22-22-15,0 0 16,0-1 0,22-10-1,-22 11 1,0 0 0,0 0-1,0 0 1,0 0-1,0 0 1,0-1 0,-11 23-16,11-22 15,-22 22 1,22-22 0,-22 22-1,22-22-15,-23 22 31,23-22-15,-22 22-16,0 0 31,22-11-31,-11 11 16,-11 0 0,0 0-1,0 11 1,-22 11-1,22 0 1,22 0 0</inkml:trace>
  <inkml:trace contextRef="#ctx0" brushRef="#br0" timeOffset="191713.5157">966 10764 0,'0'-11'63,"0"-11"-48</inkml:trace>
  <inkml:trace contextRef="#ctx0" brushRef="#br0" timeOffset="197538.6186">2336 10355 0,'11'0'62,"11"0"-46,11 0 0,-11 0-1,-22-22-15,44 22 16,-22 0-16,0 0 16,0 0-16,0 0 15,-22-23-15,34 23 16,-12 0-1,0 0 1,0 0 15</inkml:trace>
  <inkml:trace contextRef="#ctx0" brushRef="#br0" timeOffset="198956.6164">2799 10111 0,'11'33'63,"11"-10"-47,-22-1-16,23-22 15,-23 33-15,33-11 16,-33 0-16,44 0 15,-22 0-15,0 12 16,-22-12-16,33 0 16,-33 0-16,44 0 15,-22 11 1,-22-11 0,23-22-16</inkml:trace>
  <inkml:trace contextRef="#ctx0" brushRef="#br0" timeOffset="198453.0775">3120 10122 0,'0'11'47,"-11"-11"-32,11 23-15,-23-23 16,1 55-16,0-33 16,0 0-16,0 0 15,-11 11-15,11 12 16,0-12-16,0 11 16,22-33-16,-44 22 15,44-11-15,-34 1 16,34 10-1,-22-33-15,22 22 16,0-33 78</inkml:trace>
  <inkml:trace contextRef="#ctx0" brushRef="#br0" timeOffset="382244.3298">944 10742 0,'11'0'62,"11"0"141,-22-11-140</inkml:trace>
  <inkml:trace contextRef="#ctx0" brushRef="#br1" timeOffset="322285.767">-370 11703 0,'0'-11'172,"0"-11"-156,11 0 15,22 0-15,-22 22 15,11 0-16,0 0 1,22 0 15,-33 0-15,22 11 0,-11-11-1,0 22-15,1 0 31,-1 11-15,-22-11 15,0 12-15,0-1 0,0-11-1,-11 11 1,11-11-16,-22 0 15,22 0-15,-34 0 16,34 0-16,-33 1 16,33-1-16,-22-22 15,22 44-15,-22-44 0,22 22 16,-22-22-16,22 11 16,-22-11-16,0 33 15,0-33 1,22 22-1,-22-22-15,0 0 32,11 0 15,11-11 78,22 11-110,11-33 1,-22 33-1,11 0 1,-22-11-16,22 11 16,11 0-1,11 0-15,-22 0 16,11 0 0,-33 22-1,23-22-15,-1 0 16,0 33-1,0-33 1,11 0 0,-33-11-1,22 11-15,-22-22 16,22 0 0</inkml:trace>
  <inkml:trace contextRef="#ctx0" brushRef="#br1" timeOffset="323580.9788">-116 11526 0,'0'-22'0,"11"22"63,33 22-32,-22 23-16,11-12 1,11 33 0,-44-55-16,44 22 15,-44-11-15,22 0 16,-22 1-16,23-1 16,-23 0-16,0 0 15,22 0-15,-22 0 16,0 0-16,0 0 15,0-11-15,0 34 16,0-12-16,0-11 16,0 11-16,-11 67 62,-56-12 32,45-88-78,22 22-1,0-33 126,11 11-126</inkml:trace>
  <inkml:trace contextRef="#ctx0" brushRef="#br0" timeOffset="385102.3176">2799 11714 0,'11'22'188,"22"-22"-173,0 22 1,0-22 0,-33 23-16,45-23 15,-12 22 1,0-22-1,-33 22-15,22-22 0,0 22 16,0-22 0,0 0-1,-22 22 1,22-22-16,0 0 31,-22 22 157,-11-22-173,-11 0 17,0 22-17,0-22 1,0 22-1,-11-22 1,33 22-16,-33-22 0,0 23 16,0-1-1,10 11 1,1-33 0,22 22-1,-22-22 16,22 11-15</inkml:trace>
  <inkml:trace contextRef="#ctx0" brushRef="#br0" timeOffset="390501.8295">3671 11891 0,'12'0'78,"-12"-11"-46,33 11-32,-11-22 15,0 0 1,11-22-1,-11 10 1,-22 12 0,22 0-16,22-33 15,-44 33 1,33 22-16,-33-33 0,23 33 16,-23-33-16,0 10 15,22 23 1,-22-22-16,0 0 15,0 0 1,0 0 0,0 33 140,0 22-140,-11-11-16,11 0 15,0 1-15,0-1 16,0 0-16,0 11 15,0 11-15,-34-11 16,34-11-16,0 1 16,0-1-16,0 0 15,0-11-15,0 11 16,0 22-16,0-11 16,0 0-1,0 1 1,0-12-1,0 0 1,0 0 15,0 0 16,0-33 16</inkml:trace>
  <inkml:trace contextRef="#ctx0" brushRef="#br0" timeOffset="392253.6225">4202 11526 0,'-34'34'94,"34"-23"-78,-22 22-1,22 0 1,0 0 0,-22-33-1,22 33-15,0-11 16,0 11-1,0-10-15,0 10 32,0 11-32,0-22 15,0 11 1,0-11 0,0 0-1,0 1 1,0-12 15,11-11-31,-11 22 31,22-22-31,0 33 32,1-33-17,-1 0 1,0 0 15,132-33 110,-132 33-126,-22-22-15,23-23 32,-23 23-17,33 0 1,-33 0-1,22 0 1,-22 0 0,0 0-1,0 11 1,0-11 0,0-1-1,0 1 1,0 0-1,0 0 1,0 0 0,0 0 15,0 0 0,0 0-15,0 0 15,-11 22-15,11-22-16,-22-1 31,0 23 0,22-22-31,-23 22 31,23-22-15,-22 22-16,0 0 16,0 0 15,0 0-15,0 0-1,0 0 1,-11 33-1,-22 12 1,55-23 0,-45 0-16</inkml:trace>
  <inkml:trace contextRef="#ctx0" brushRef="#br0" timeOffset="393082.2877">4500 11394 0,'44'0'109,"-11"0"-93,11 0 0,-33 0-1</inkml:trace>
  <inkml:trace contextRef="#ctx0" brushRef="#br0" timeOffset="393962.2908">4754 11217 0,'-22'0'0,"33"0"78,-11 11-78,33-11 15,-11 0 1,11 0 0,11 0-1,-33 0 1,-11 22 78,0 0-79,-33 0 1,22 0 15,11 11-31,-33 12 16,33-23-16,0 0 15,-22-22 1,22 11-16,0 11 16,0 0-1</inkml:trace>
  <inkml:trace contextRef="#ctx0" brushRef="#br0" timeOffset="394464.1991">4754 11361 0,'88'0'110,"-66"0"-95,11 0-15,0 0 16</inkml:trace>
  <inkml:trace contextRef="#ctx0" brushRef="#br0" timeOffset="396152.2961">5107 11637 0,'11'0'78,"11"22"-47,0-22-31,23 33 16,-12-33 0,-33 11-1,33-11-15,0 33 16,11-33-1,-44 22 1,33-22-16,0 0 16,-11 23-1,1-23 1,-1 0 15,-276 154 235,209-121-266,12-10 15,11-23 1,22 22-16,-22-22 16,22 22 15</inkml:trace>
  <inkml:trace contextRef="#ctx0" brushRef="#br0" timeOffset="386497.7309">3119 11604 0,'56'55'141,"-34"-55"-141,11 22 16,0-22-1,-33 22 1,44-22-16,-22 0 16,-22 22-16,22-22 15,-11 0 1,-11 22-1,22-22 1,0 0 31,-22 45 219,-165 231-110,176-276 16</inkml:trace>
  <inkml:trace contextRef="#ctx0" brushRef="#br0" timeOffset="398870.5701">5902 11316 0,'-22'0'110,"-11"0"-95,0 0 1,-11 0-1,11 0 1,11 0 0,22 11-16,-23-11 15,1 0 32,22 22 16,0 1-48,0-1 1,0 11 0,0 0-1,0-11-15,11 0 16,-11 0-16,0 0 15,0 1-15,0-1 16,0 0-16,0 0 16,0 0-16,0 0 15,0 0-15,0 0 16,0-11-16,0 11 16,0 1-16,0-1 15,0 11-15,0 11 16,0-11-1,0 0 1,0 1 0,0-12-1,0 0 1,0 0 0,0 0 15,0 0 0,22-22 94,1 0-109,-1 0-1,0 0 1,0-11 0,0 11-1,11 0 1,-11 0-1,0-22 17</inkml:trace>
  <inkml:trace contextRef="#ctx0" brushRef="#br0" timeOffset="400689.9391">5836 11714 0,'33'0'47,"0"-33"-32,-11 33 1,0 0-16,1-22 0,-1 22 16,0 0-1,0 0-15,-22-22 0,22 22 16</inkml:trace>
  <inkml:trace contextRef="#ctx0" brushRef="#br0" timeOffset="399716.0817">5836 11526 0,'0'67'94,"0"-45"-94,0 0 16,0-11-16,0 11 0,0 0 15,0 0-15,11 0 16,-11 0-16,0 12 15,0-12 1,0 0 0,0 0 15,22-22 16</inkml:trace>
  <inkml:trace contextRef="#ctx0" brushRef="#br0" timeOffset="400292.2938">6024 11526 0,'0'11'78,"0"23"-62,0-1 0,0-11-16,0 0 15,0 0-15,0 0 16,0 0-16,0 0 16,0 0-16,0 1 15,0-1-15,0-11 16,0 33-1,22-44-15,-22-11 79</inkml:trace>
  <inkml:trace contextRef="#ctx0" brushRef="#br0" timeOffset="402019.0954">6189 11814 0,'11'0'63,"-11"-22"-47,23 22-1,87 22 110,-198 44 63,110-66-157,0 0-31,0 0 16,0 0-1,0 11 16,0-11-15,-22 22-16,22 0 31,-22 0-15,0 12 0,-11-34-1,11 22 1,-22-22-16,0 22 15,-11-22 1,0 0 0,0 0-1,11 0 1,-1 0 15,34 0 63</inkml:trace>
  <inkml:trace contextRef="#ctx0" brushRef="#br0" timeOffset="403682.0307">6443 11526 0,'0'11'62,"0"12"-46,0-1-1,0 0 1,0 11 0,0 0-1,0-11 1,0 0-1,0 0 1,11-22 0,-11 22-16,23-22 15,-23 23 1,22-23 0,-22 22-1,22-22-15,0 0 16,0 22 15,77-55 63,-32-78-16,-67 89-62,22 0-1,-22 0 1,0 0-1,0 0 1,0-1 15,0 1-15,0 11 0,0-11 15,-11 22-16,11-22 1,-23 22 0,23-22-1,-22 22 1,22-22 0,-22 22-1,0-22 1,0 22-1,0 0 32,22-22-47,-22 22 16,0 0 0,11 0 15,-11 0 0,0 11-15,22 11-1,-22-22 1,22 33-16,0 0 16,-34-11-1,34 0-15,0 0 0</inkml:trace>
  <inkml:trace contextRef="#ctx0" brushRef="#br0" timeOffset="404532.1039">6819 11383 0,'11'0'47,"11"0"-31,0 0 15,0 0-31,0 0 0,0 0 16,11 0-1,-10 0 1</inkml:trace>
  <inkml:trace contextRef="#ctx0" brushRef="#br0" timeOffset="405040.2674">6918 11272 0,'0'22'79,"0"33"-64,0-32 1,0-1-16,0 0 15,0 0-15,0 11 16,0 0 0,0-11-1</inkml:trace>
  <inkml:trace contextRef="#ctx0" brushRef="#br0" timeOffset="406960.2722">7029 11206 0,'11'0'78,"11"0"-63,11 0 1,11 0 0,-22 0-1,-11 0 1,11 0 15,-22 11 47,0 11-15,0 0-48,0 0 1,0 0 0,0 11-1,0 23 1,-11 87 15,-11 255 172,22-376-171,-22-22 155,0 0-93,0-11-63,0 11-15,0 0-1,0 0 1,11 0 0,-11 0-1,-1 0 1,35 0 109</inkml:trace>
  <inkml:trace contextRef="#ctx0" brushRef="#br0" timeOffset="408294.8821">7261 11814 0,'0'22'109,"11"-22"-109,-11 33 16,22 0 0,-22-11-1,22-22-15,0 0 110,-22-11-110,0-11 15,0 0 1,22 22-1,-22-22-15,0 0 16,0 0 0,88 154 202,-66-143-186,-22-11-17,0 0 1,23 22 0,-23-22-16,0 0 15,0 0 1,0 0-1,0 0 17,0-1-1</inkml:trace>
  <inkml:trace contextRef="#ctx0" brushRef="#br0" timeOffset="408804.2672">7603 11935 0,'0'22'31,"0"12"-15,-11-34-1,11 33-15,0 0 16,-22-33 0,22 22-16</inkml:trace>
  <inkml:trace contextRef="#ctx0" brushRef="#br0" timeOffset="410814.0816">7680 11836 0,'78'-11'141,"-45"11"-126,-11-22 1,-22 0 15,22 22-31,-22-23 16,0 12 0,0-11 15,0 0 0,-11 22 0,0 0 1,-11 0-1,0 0 0,22 11-31,0 11 31,0-11-31,0 12 16,0-1 15,0 0-31,0 0 31,0 0 1,0 0-1,11-22-15,-11 22 15,22-22-31,-11 0 31,11 0-15,0 0 15,-22-11-31,22 11 16,-22-22-1,22 22-15,-22-22 16,22 22-1,-22-22 1,0 33 93,0 11-93,0 0 15,22-22-15,-22 22 0,22-22-16,0 0 15,1 0 16,-23-11-31,22 11 16,-22-22 0,22 0-1,-22 0 1,0 0 0,0 0 15,0-1-16,-11 23 1,-11-22 0,0 22-1,-1 0 1,1 0 0,0 0-1,22 11-15,-22 12 16,22-1-1,0 0 1,0 0 0,0 0 15,11-22-31,11 0 31</inkml:trace>
  <inkml:trace contextRef="#ctx0" brushRef="#br0" timeOffset="411374.1306">8056 11803 0,'0'11'79,"0"22"-79,0 0 15,0 0 1,0 11-1,0-21 1,0-12-16,0 33 16,0-22 15</inkml:trace>
  <inkml:trace contextRef="#ctx0" brushRef="#br0" timeOffset="466178.1826">9985 11445 0,'0'11'79,"24"37"-64,-24-1 1,23-24-16,-23 1 15,24-1-15,-24 1 16,23-1-16,-23 1 16,24-1-16,11 36 15,-11-23 1,-1 11 0,1-12-1,-24-11-15,23-24 16,-23 35-16,24-35 15,-24 23 1,0-46 62,-12 23-78</inkml:trace>
  <inkml:trace contextRef="#ctx0" brushRef="#br0" timeOffset="466952.119">9903 11880 0,'235'-247'234,"-211"223"-234,-1 24 0,1-47 16,23 24-1,-24-1 1,1 24-1,-24-23-15,23 23 16,-11 0 62</inkml:trace>
  <inkml:trace contextRef="#ctx0" brushRef="#br0" timeOffset="467654.0799">10491 11715 0,'35'0'47,"-11"0"-47,-1-11 16,13 11-16,-13 0 0,1 0 15,-1 0 1,1-24-16,-1 24 0,12 0 16,-11 0-1,-1 0 1,1 0 15</inkml:trace>
  <inkml:trace contextRef="#ctx0" brushRef="#br0" timeOffset="468106.9155">10703 11515 0,'0'24'62,"0"-1"-46,0 1-16,0 11 15,0 1 1,0 22-16,0-10 16,0-1-16,0-36 0,0 36 15,0-58 32,11-13-47</inkml:trace>
  <inkml:trace contextRef="#ctx0" brushRef="#br0" timeOffset="471022.8692">11220 11668 0,'12'0'47,"11"-23"-47,1 23 15,-1 0-15,1 0 16,11 0-16,-11-24 16,11 24-1,-12 0 1</inkml:trace>
  <inkml:trace contextRef="#ctx0" brushRef="#br0" timeOffset="470220.7319">11244 11527 0,'0'12'47,"0"23"-32,0-11-15,0-1 16,0 1-16,0-1 16,0 1-16,0-1 15,0-11-15,0 12 16,0-1-16,0 24 16,0-35-1,11-12 48</inkml:trace>
  <inkml:trace contextRef="#ctx0" brushRef="#br0" timeOffset="470721.4779">11455 11468 0,'0'12'63,"0"23"-48,0-11 1,0-1-16,0 1 16,0-12-16,0 11 0,0 1 15,0-1 1,0 13-16,0-13 0,0 1 16,0-1-16,0 1 15,0-1-15,0 1 16,0-36 78</inkml:trace>
  <inkml:trace contextRef="#ctx0" brushRef="#br0" timeOffset="490807.1895">11216 11286 0,'0'19'16,"-10"-19"124,-9 0-108,-1 0-17,-9 0 1,9 0-1,0 0 17,1 20-1,-1-20 0,20 20 110,0-1-110,0-9-15,0 29-1,0-9 1,0-1 0,0 1-1,0-11-15,0 1 16,0 0-16,0-1 15,0 1-15,0 0 16,0-1-16,0 1 16,0 19-1,0-10 1,0-9-16,0 10 16,0 9-1,0-10 1,0-9-1,0 0 1,0-1 0,0 1-1,0-10 1,0 9 0,0 1-1,0 0 32,10-20 141,19 0-157,-9 0-16,0 0-15,-1 0 16,1 0 15,-20-10 16</inkml:trace>
  <inkml:trace contextRef="#ctx0" brushRef="#br0" timeOffset="492748.0381">11579 11796 0,'0'-19'78,"0"-1"-31,10 20-47,9 0 32,60 29 93,-79-9-125,0 0 31,0-1-31,-10-19 15,10 20 1,-20-20-16,20 20 16,-19-20-1,-1 0 1,1 0 15,28 0 125,11 0-124,0 0-1,-1 0 0,1 0 0,-1 0 1,-19 19-17,0 1 17,0-10-1,0 9 0,0 1 0,-9-20-15,-11 0 0,20 20-1,-20-20-15,1 0 16,-1 19-1,1-19 1,-1 0 15,0 0 1</inkml:trace>
  <inkml:trace contextRef="#ctx0" brushRef="#br0" timeOffset="494433.863">11795 11462 0,'0'89'94,"0"-60"-94,0 1 16,0-11-1,0 1 1,0 0 0,0-1-1,10-19 1,-10 20-16,0-1 16,0 1-1,19-20-15,-19 20 16,20-1-1,-1 1 1,1-20 15,-20 20-15,20-20-16,-1 0 16,1 0-1,19 0 16,59-108 141,-78 108-172,-20-20 16,0 0-16,0 1 31,0-1-31,0 10 16,0-9-1,0-1 17,-10 20-32,10-20 15,-20 20 17,20-19-32,0-1 31,-19 20-31,19-19 31,-20-1-15,20 0 15,-19 20-15,19-19-1,-20 19 1,20-20 15,-20 20-31,1 0 31,19-20-15,-20 20 0,0 0-1,1 0 16,-1 0-15,20 10 0,-10-10-1,10 30-15,-19-30 16,19 19-16,-30 21 16,30-21-1</inkml:trace>
  <inkml:trace contextRef="#ctx0" brushRef="#br0" timeOffset="495177.8856">12079 11433 0,'196'-20'188</inkml:trace>
  <inkml:trace contextRef="#ctx0" brushRef="#br0" timeOffset="495693.934">12167 11325 0,'0'69'94,"0"-40"-78,0-9-16,0-1 15,10 1 1,-10 0 15,20-20-15</inkml:trace>
  <inkml:trace contextRef="#ctx0" brushRef="#br0" timeOffset="497510.1342">12315 11266 0,'0'-19'16,"19"19"93,20 29 63,-39 0-172,0-9 15,0 0 1,0 9 0,0-9-1,0-1-15,20 1 16,-20 0-16,0-1 16,0 1-16,0 0 15,0-1-15,0 1 16,0-1-16,0-9 15,0 10-15,0 29 16,0-20 0,29-9-16,-29 9 15,0 11 1,0-11 0,0-9-1,0-1 1,0 1 15,0-10 0,0 10 126,-9-20 61,-11 0-186,0 0-32,1 0 15,-1 0 1,1 0-1,19 19 1,-20-19 0,0 0-1</inkml:trace>
  <inkml:trace contextRef="#ctx0" brushRef="#br0" timeOffset="499099.9864">12550 11786 0,'-20'-19'78,"20"29"0,0 9-62,10-19-16,-10 30 16,20-1-1,-20-9 1,19-20-16,-19 19 15,20-19 1,-20 20 0,0-30 62,20-9-47,-1-99 94,-19 128-31,0 9-79,20 20 1,-20-9 0,0-10-1,19-20 1,-19 19-16,0 1 31,20-20-15,-20-10 46,20 10-46,-20-20-16,0 1 16,0-1-1,19-19 1,-19 9 15,0 11-31,0-1 31,20 0 1</inkml:trace>
  <inkml:trace contextRef="#ctx0" brushRef="#br0" timeOffset="500517.8801">12932 11570 0,'-19'0'15,"19"-19"48,88-99 62,-68 118-94,-1 20-15,-19-11-1,20-9-15,-20 20 16,29 10 0,-9-30-16,-20 19 15,19-19-15,1 0 16,0 0-1,-1 0 1,1 0 0,-20-10-1,20 10-15,-20-19 16,19-1 0,-19 0-1,0 1 16</inkml:trace>
  <inkml:trace contextRef="#ctx0" brushRef="#br0" timeOffset="501565.3952">13001 11698 0,'-20'0'0,"30"-29"125,10 29-125,-20-10 15,19 10 16,1 0-15,0 0 15,-1 0 1,1 0-17,-1 0 16,-19 19-31,20-19 16,0 0 0,-20 20-16,29-20 15,-9 0 1,-1 0 15,1-10-31,0 10 16,-20-19-1,19 19 1,-19-20-16,0 0 31,20 20-15,-20-19 0</inkml:trace>
  <inkml:trace contextRef="#ctx0" brushRef="#br0" timeOffset="505518.7235">13835 11404 0,'0'9'78,"-10"-9"-47,10 20-15,-20 0-1,-9-1 1,9 11-1,20-11 1,-29 11-16,9-11 0,0 1 16,-9 10-16,9-11 15,1 11-15,-1-11 16,1 1-16,-21 9 16,40-39 77,10 10-77,-10-19-16</inkml:trace>
  <inkml:trace contextRef="#ctx0" brushRef="#br0" timeOffset="506156.9391">13560 11413 0,'20'10'47,"9"20"-32,-29-11 1,29 1-16,-29 0 15,40-20-15,-40 29 16,29-29-16,69 177 172</inkml:trace>
  <inkml:trace contextRef="#ctx0" brushRef="#br2" timeOffset="511950.7493">14619 11404 0,'-10'0'109,"10"9"-93,-19-9-16,-1 20 16,20 0-1,-19-20 1,19 19-16,-20 1 15,20 9 1,0 1 0,-20-30-1,20 29-15,0 11 16,0-11 0,0 0-1,0-9 1,10-20-16,-10 20 15,0-1 1,10-19-16,-10 20 16,29 0-1,-9-20 1,-20 19 0,10-19-16,19 20 31,-9-20-16,9 0 17,-9 19-32,-1-19 15,1 0 1,0-9 15,-1-11-15,1 0 15,-20 1-15,19 19-16,-19-20 15,0 0 1,20 20-16,-20-29 16,0 9-16,20-9 15,-20 19 1,0-9-1,0-1 1,0 0 15,0 1-15,0-1 0,0 0-1,0 1 1,0-1-1,-10 20 1,10-20 0,-20 20 15,20-19-31,-19 19 31,19-20-31,-20 20 16,0-19 15,1 19-15,-1 0-1,10 0 1,-9 0 0,-20 19-1,19 1 1,20-1-16</inkml:trace>
  <inkml:trace contextRef="#ctx0" brushRef="#br2" timeOffset="513269.7473">14933 11364 0,'0'157'172,"0"-137"-157,0-10-15,20 19 0,-20-9 16,0-10-16,0 9 16,0 1-16,0 0 15,0 9 1,0-9 0,0-1-1,19-19 63,-19-10-78</inkml:trace>
  <inkml:trace contextRef="#ctx0" brushRef="#br2" timeOffset="513885.5992">14982 11570 0,'0'-9'47,"10"9"-32,-10-20-15,29 20 16,-29-29-16,30 29 15,-30-30-15,29 30 16,-29-29-16,49 29 16,-49-20-16,30 20 15,-11-29-15,1 29 32,-30 0 61,10 9-93</inkml:trace>
  <inkml:trace contextRef="#ctx0" brushRef="#br2" timeOffset="514513.0619">15090 11521 0,'10'20'78,"19"0"-47,1-1-15,-11 11-1,11 9 1,-11-19-16,11-1 16</inkml:trace>
  <inkml:trace contextRef="#ctx0" brushRef="#br0" timeOffset="1.98063E6">4590 8633 0,'0'19'31,"0"1"-15,-19 0-1,19 9 1,0-9 0,0 9-1,0-9-15,0-1 16,0 1-16,0-1 16,0 1-16,0 10 15,10-30 1,-10 19-16,19 1 15,-19-1 1,20-19 0,-20 20-1,19-20 1,-19 20 0,10-20-1,10 0 16,-1 0-15,1 0 0,0-10 15,-1-10-15,-19 1 15,20 19-31,-20-20 15,0 0 1,19 20 0,-19-19-16,0-1 31,20 20-15,-20-20-16,0 1 15,0-11 1,0 11-1,0-1 1,0 1 0,0-1-1,0 0 1,0 1 0,-10-1-1,10 1 1,-19 19-1,19-10-15,-20 10 16,20-20 0,-20 20-1,20-19 1,-19 19 0,-11 0 15,11 0-16,-1 0 17,20 9-32,-19 11 15</inkml:trace>
  <inkml:trace contextRef="#ctx0" brushRef="#br0" timeOffset="1.98144E6">4845 8544 0,'30'0'78,"-11"0"-62,11 0 0,-11 0-1,1 0 1,0 0 0</inkml:trace>
  <inkml:trace contextRef="#ctx0" brushRef="#br0" timeOffset="1.98254E6">5120 8535 0,'0'-20'47,"0"0"-32,20 20 1,-20-19-1,0-1 1,19 1 0,-19-1-1,0 0 1,-10 1 31,-9 19-32,-1 0 1,0 0 0,20 10-1,-19-10 1,19 19 0,-20-19-1,20 20-15,0-1 31,0 1-15,10-20 0,-10 20-1,20-20 1,-20 29-16,19-29 16,-19 20-16,20-20 15,-20 19 1,20-19-16,-1 20 31,-19 0 0,0-1-15,0 1 0,0-10-1,0 9 16,-10-19-15,-9 0 0,-1 0-1,0 0 1,1 0 0,19-10-1,-20 10 1,20-9-1,0-11 1,0-19 0,10 39-1,-10-30-15,20 11 16,-1-11 0</inkml:trace>
  <inkml:trace contextRef="#ctx0" brushRef="#br0" timeOffset="1.95841E6">1531 9005 0,'0'20'62,"0"0"-30,0-1-17,19 11 1,-19-1 0,0 10-1,0-19-15,0-10 16,20-10-1,-10 0 157,9 0-140,-19-20-32,20 20 15,19 0 16,-29 0-15,9 0 0,1 0 15,0 0-15,-20 10-1,19-10 1,-19 10-1,20 19 1,-20-19 0,0 10-1,0-1 1,0 1 0,0-1-1,0 1 1,-10-20-16,10 20 15,-19-20-15,19 19 16,-20-19-16,-10 20 16,1-20-1,29 19-15,-20-19 16,1 0 0,19 20-1,-20-20 32</inkml:trace>
  <inkml:trace contextRef="#ctx0" brushRef="#br0" timeOffset="1.95726E6">1531 9015 0,'9'0'109,"-9"-19"-93,20 19-16,0 0 16,-11 0-1,11 0 1,-20-20 0,20 20-16</inkml:trace>
  <inkml:trace contextRef="#ctx0" brushRef="#br0" timeOffset="1.96032E6">1864 8976 0,'0'10'16,"0"9"15,0 1-15,0 9 0,0 1-1,0-11-15,0 11 16,0-1-1,0-9 1,0 0 0,0 9-1,0-9 1,0-1 0,29 1-1,-9-1 16,0-19-15,-1 30 15,1-30-15,-1 0 0,1 0-1,-10 0 1,10 0 15,-20-10 16,19 10-47,-19-20 16,0 1-1,0-1 1,20 20-16,-20-29 15,0-10 1,0 9 0,0 1-1,-10 9 1,10 0 0,0 1-1,-20 19-15,20-20 16,-19 20-1,19-19 1,-20-1 0,20 0-1,-20 20 1,20-19 0,-19 19-1,-1-20 1,1 20 15,-1 0-15,0 0 15,1 10-15,19 10-16,-20 19 15,20-10 1</inkml:trace>
  <inkml:trace contextRef="#ctx0" brushRef="#br0" timeOffset="1.96168E6">2168 8986 0,'0'10'31,"-20"-10"-15,20 19 15,0 1-15,0 9-1,0 1 1,0 9 0,0-10-1,0-9 1,0 0 0,0-11-16,0 11 15,0 0 1,10-20-1,-10 19-15,20 1 32,-1-20-17,-19 19 1,20-19 0,0 0 15,-1 0-16,1 0 17,-20-9-17,0-11 1,20 20-16,-20-10 16,0-29-1,19 39 1,-19-20-1,0-9 1,0 9 0,20 1-1,-20-1 1,0 0 0,0 1-1,0-1 1,0 10-1,-10-19 17,10 19-17,0-9 1,-20 19-16,20-20 16,-19 20-1,-1-20 16,0 20-15,1 0 0,-1 0-1,1 0 1,19 40 0,-20-11-1</inkml:trace>
  <inkml:trace contextRef="#ctx0" brushRef="#br0" timeOffset="1.97487E6">3502 8594 0,'0'9'78,"-20"-9"-63,20 20 1,0 0 0,-19-20-1,19 19-15,0 1 16,0-1 15,0 1-31,0 0 16,0-1-1,9 1 1,-9-1 15,20-19-31,-20 20 32,20-20-17,-1 0 1,1 0-1,-1 0 17,1-20-17,9 1 1,1-1 15,-11 1-15,-19-1 15,20 0-15,-20 1-1,0-1 17,0-9-17,-10 29 1,10-20-16,-19 20 15,19-19-15,-20 19 16,0-20 0,1 20-1,-1 0 1,1 0 0,-1 0-1,0 0 1,1 10-1,19 9 1,-20-19 0</inkml:trace>
  <inkml:trace contextRef="#ctx0" brushRef="#br0" timeOffset="1.97602E6">3668 8643 0,'0'19'78,"0"1"-62,0-1-1,0 11 1,0-1 0,10-29-1,-10 30-15,0 9 16,0-20-1,20 1-15,-20 0 16,0 9 0,0 1-16,20-1 15,-20 10 1,0-19 0,0-10-1,0 9 16,0 1 1,-10-20-1,10 19-15,-30-19-16,1 0 15,-1 0 1,11 0-1,-1 0 1,1 0 0,-1 0-1,0 0 1,30 0 109</inkml:trace>
  <inkml:trace contextRef="#ctx0" brushRef="#br0" timeOffset="1.97764E6">3874 8594 0,'0'19'62,"0"1"-46,0 9 0,0 1-1,0-11 1,0 1-1,10-1 1,-10 1 0,20-20 109,-20-10-110,19 10 17,-19-19-32,30 19 15,-10-20 1,-1 20-1,1 0 1,-1 0 15,1 0-15,-20 10 0,20-10-1,-20 19-15,19 1 16,-19 9-1,0 1 1,20-30-16,-20 29 16,0 11-1,0-11 1,0 0-16,-10-29 16,10 30-1,-20-11 1,1 11-1,-11-30 1,-19 19-16,20-19 31,-10 0-31,19 20 32,30-20 77</inkml:trace>
  <inkml:trace contextRef="#ctx0" brushRef="#br0" timeOffset="1.97806E6">4257 8770 0</inkml:trace>
  <inkml:trace contextRef="#ctx0" brushRef="#br0" timeOffset="1.97928E6">4296 9005 0,'0'-9'47,"10"9"-32,-10-20-15,20-9 16,9-20 0,-29 29-1,20 0-15,-20 1 16,19-11-16,-19 1 16,0-10-16,20 19 15,-20 0-15,0 11 0,0-11 16,0 0-1,0 1-15,0-1 0,0 1 16,0-1-16,0 0 16,0 1-1,0-1 1,-10 20 93,10 10-93,0 19-16,0-9 16,0 0-16,0-1 15,0 1-15,0-1 16,0 1-16,0 0 15,0-1-15,10 1 16,-10 9-16,0 1 16,0-11-16,0 1 15,29-1-15,-29 1 16,0 0-16,20-1 16,-20 11-1,19 9 1,-19-19-16,0-30 94</inkml:trace>
  <inkml:trace contextRef="#ctx0" brushRef="#br0" timeOffset="2.28355E6">1130 10175 0,'11'0'109,"10"0"-93,-21-21-16,20 21 15,12 0 1,9 0 0,-20 0-16,-11 0 31,-10-21-31,21 21 0,0 0 31</inkml:trace>
  <inkml:trace contextRef="#ctx0" brushRef="#br0" timeOffset="1.97663E6">3865 8584 0,'39'-20'63,"0"20"-48,-19 0 1,9-20 0,-9 20-1,-30 0 48,10 10-48</inkml:trace>
  <inkml:trace contextRef="#ctx0" brushRef="#br0" timeOffset="2.28486E6">1162 10144 0,'0'21'31,"0"0"0,0-1-15,0 1-16,0 21 15,-21 93 110,31-135-47,-10-10-46,21 10-17,0 0 17,-21-21-17,21 21 1,-1 0-1,-9 0 1,10 0 0,-1 0 15,22 21-15,-21-21-1,0 21 1,0 0-1,-21-1 1,20-20 0,-20 21-16,0 0 15,21 94 48,-31-74-16,-11-41-32,0 0 1,-10 21-16,-11-21 16,11 0-1,10 0 1,0 0-1,21 21 1,-20-21-16,-1 0 16,10 0-1,-9 0 1</inkml:trace>
  <inkml:trace contextRef="#ctx0" brushRef="#br0" timeOffset="2.2864E6">1536 10217 0,'-31'10'63,"31"11"-63,0 0 15,0 0 1,0 10 0,0-10-1,0 10 1,0 0 0,0 11-1,0-21 1,0 10-16,0-10 15,10-21 1,-10 21-16,0 0 16,32-1-1,-32 1 17,10-21-32,21 21 31,-10-21-16,-10 0 17,9 0-17,1 0 1,0-10 15,-21-11-15,21 21-16,-21-21 15,0 0 1,21 21-16,-21-31 16,0 10-1,0-31 17,0-63 46,0 95-78,0-1 15,0 0 1,0 0 0,-11 0-1,11 0 16,-21 1-15,1-1 15,-1 21 1,0-21-17,0 21 16,0 0-15,0 10 0,21 11-1,-41 0-15,41 0 16,-21 0-16</inkml:trace>
  <inkml:trace contextRef="#ctx0" brushRef="#br0" timeOffset="2.28807E6">1911 10165 0,'0'10'110,"-21"-10"-110,21 21 0,0 10 15,-31-10 1,31 21-1,0-11 1,0 0 0,0-10-1,0 10 1,0 1 0,0-12-1,10-20-15,-10 21 16,0 0-16,32 0 31,-32 0-31,10-21 31,-10 21-31,21-21 16,0 20 15,-1-20-15,1 0-1,0 0 1,0 0 0,0 0 15,62-187 110,-62 166-126,-21 0 1,0 0-1,0 1 1,0-1 0,0-11-16,0 12 15,0-1 1,0 0 0,-11 0 15,11 0-16,-20 21 1,20-21 0,-21 21 15,21-10-15,-21 10-16,21-21 15,-10 21 1,-11 0-1,0 0 1,0 0 15,-21 11-15,42 20 0,-20-31-16,20 31 15,0 21 1</inkml:trace>
  <inkml:trace contextRef="#ctx0" brushRef="#br0" timeOffset="2.30327E6">4128 10071 0,'0'10'125,"0"11"-94,-10-21-31,10 21 16,-21 0-1,21 0 1,-21-21-16,21 21 15,0-1 1,-21 1 0,21 10-1,0 1 1,0 9-16,-20-20 16,20 21-1,0 0 1,0-11-1,0 0 1,0-10 0,0 0-1,0 0 1,0-1 0,10 1-1,11 0 16,0-21-15,-21 21-16,20-21 16,1 0 15,0 0-15,0 0-1,0 0 1,-21-10-1,21 10 1,-21-21-16,20 21 16,-20-21-1,21 0 1,0 0 0,-21 0-1,21 21 1,-21-20-16,0-1 15,21 21 1,-21-21-16,0 0 16,0 0-1,0 0 1,0-10 0,0 0-1,21 31 1,-21-21-16,0 0 15,0 0 1,0 0 0,0 1-1,0-1 17,0 0-17,-11 21 1,11-10-1,0-11 1,-21 21 0,21-21-16,-21 21 31,21-21-31,-20 21 16,-1 0-1,0 0 1,0 0-1,-10 0 1,31 10-16,-31-10 16,10 21-1,-10 0 1</inkml:trace>
  <inkml:trace contextRef="#ctx0" brushRef="#br0" timeOffset="2.305E6">4399 10592 0,'21'-11'172</inkml:trace>
  <inkml:trace contextRef="#ctx0" brushRef="#br0" timeOffset="2.305E6">4576 10102 0,'198'0'203</inkml:trace>
  <inkml:trace contextRef="#ctx0" brushRef="#br0" timeOffset="2.30593E6">4576 10123 0,'0'52'109,"0"-10"-109,0-21 16,0-1-16,0 1 16,0 0-16,0 0 15,0 0-15,10-21 16,-10 21-16,0-1 31,21-20 125,-21-10-156,21 10 32,-21-21-17,21 21 1,0 0 0,-1 0-1,1-21 1,0 21-1,0 0 1,-11 0 15,22 11-15,-12 10 15,-20-1-15,0 1-1,0 0 1,0 10 0,0-10-1,0 0 1,0 0 0,0 0-1,-10 0 1,-21-1-1,10 1 1,-21 0 31,-62 0 15,83-21-46,1 0 0</inkml:trace>
  <inkml:trace contextRef="#ctx0" brushRef="#br0" timeOffset="2.30742E6">5034 10175 0,'0'11'63,"-21"9"-47,21 12-1,0-1 1,0-10-16,0 0 15,0-1-15,-21 1 16,21 0-16,0 0 16,0 0-16,0 0 15,0 10 1,0 0-16,11 0 31,-11-20-15,21-11-1,-21 21-15,20-21 16,178-21 172,-198 0-188,0 0 15,21 21-15,-21-21 16,21 0-1,-21 1 1,0-1 0,21 21-1,-21-32-15,0 12 16,0-1 0,0-10-1,0 10 1,0-11-1,0 12 1,0-1 0,-11 21-1,11-31-15,-21 10 16,21 0 0,-20 21-1,20-21 1,-11 21-1,11-21 1,-21 21-16,-176 52 156,165-31-140,32 0-16,-31 21 0,31-22 16,0 1-16</inkml:trace>
  <inkml:trace contextRef="#ctx0" brushRef="#br0" timeOffset="2.30929E6">5554 10154 0,'-20'0'62,"-43"250"95,63-208-142,0-11 1,0-10 0,11 0-1,-11 0 1,20-21-1,-20 21 1,21-21 0,-21 20-1,21-20-15,0 0 32,0 0-17,0 0 1,-1 0-1,1 0 1,-10 0 0,-11-10-1,20 10 1,1 0 0,-21-21-1,21 21 1,-21-21-16,21 21 15,-21-20 1,21 20 0,20-167 124,-41 156-124,0-9 0,0-1-1,0 0 1,0 0-1,0 0 1,-10 0 0,10 1-1,-21 20 1,21-21 0,-21 21-1,21-21 1,-21 21-16,1 0 31,20-21-31,-21 21 16,-10-21 15,10 21 0,0 0-15,0 0-1,0 0 1,-10 21 15,10 42-15,0-43 0,-10 32-16</inkml:trace>
  <inkml:trace contextRef="#ctx0" brushRef="#br0" timeOffset="2.32209E6">3400 10311 0,'-21'0'15,"31"0"64,11 0-64,21 0 1,-22 0-1,1 0-15,0 0 16,0 0-16,0 0 16,0 0-16,-1 0 0,12 0 15,-12 0 1,1 0 46</inkml:trace>
  <inkml:trace contextRef="#ctx0" brushRef="#br0" timeOffset="2.32271E6">3368 10467 0,'302'0'218</inkml:trace>
  <inkml:trace contextRef="#ctx0" brushRef="#br0" timeOffset="2.32421E6">6012 10331 0,'11'0'109,"31"0"-93,-22 0-1,1 0-15,0 0 16,0 0-16,0 0 16,-1 0-16,1 0 15,73 11 110</inkml:trace>
  <inkml:trace contextRef="#ctx0" brushRef="#br0" timeOffset="2.32626E6">6429 10571 0,'10'0'46,"11"-10"-30,0-22 0,10 1-1,-10 0 1,0-11 0,0 21-1,93-281 157,-124 313-31,10 20-126,0 0 1,0 11 0,0-11-1,0-10-15,0 0 16,0 0-16,0 20 15,0-20 1,0 0-16,0 21 16,0-22-1,0 1-15,0 11 16,0 9 15,0 74 94</inkml:trace>
  <inkml:trace contextRef="#ctx0" brushRef="#br0" timeOffset="2.32694E6">6845 10686 0,'-21'0'0,"21"20"15,0-30 79,0-11-78,0 0-1,0 32 17,0 10-1</inkml:trace>
  <inkml:trace contextRef="#ctx0" brushRef="#br0" timeOffset="2.32836E6">6908 10227 0,'0'-21'31,"0"1"0,10 20-31,11-21 16,0 21-1,0-21 1,-1 21 0,53 0 30,-10 239 79,-63-218-109,-31 0-16,31 0 16,-21 21-1,-11-21 1,32-1-16,-41 12 0,41-22 16,-31-10-16,31 21 15,-21-21-15,21 21 16,-21-21-1,0 0 1,21 21 0,11-21 234,-11-11-219,20 11-15,1 0-16,0 0 31,0 0-31,10 0 15,-10 0 1,0 0-16,0 0 16,-1 0-16,12 0 15,-12 0 1,1 0 0,0 0 46</inkml:trace>
  <inkml:trace contextRef="#ctx0" brushRef="#br0" timeOffset="2.32969E6">7366 10415 0,'10'-32'94,"11"32"-94,-21-20 0,21 20 15,-21-21-15,21 21 16,-21-31-16,10 31 15,-10-32-15,21 32 0,-21-31 16,31 10 0,-31 0-1,0 1 1,11 20-16,-11-21 16,0 0-1,0 0 1,0 0-16,0 0 31,0 32 78,0 333 32,0-324-125,0 1-16,0 21 31,0-21-31,0 0 16,0 10-1,0 0-15,0-10 16,0-31 93</inkml:trace>
  <inkml:trace contextRef="#ctx0" brushRef="#br0" timeOffset="2.33041E6">7793 10415 0,'0'-21'109,"-21"21"-46,21 10-1</inkml:trace>
  <inkml:trace contextRef="#ctx0" brushRef="#br0" timeOffset="2.33162E6">7917 10550 0,'-20'0'16,"103"-146"93,-41 105-78,-11 20-31,-31 0 0,21 0 16,-21 0-16,0 0 16,0 1-16,20-1 15,-20 0-15,0-10 16,0 10-1,0 0 17,-10 21-1,10 10 63,0 11-79,0 0 1,0 0 0,0-11-1,-10-10-15,10 42 16,0 21 15,0-43-31,0 12 16,0-12-1,0 1-15,0 21 16,0 0 0,0-21-1,0 31-15,0-32 16,0 12-1,10-11 1,-10-1-16,0 1 31,0 0 16,0-31 16</inkml:trace>
  <inkml:trace contextRef="#ctx0" brushRef="#br0" timeOffset="2.33325E6">8292 10269 0,'0'10'94,"-21"-10"-78,21 21-16,0 0 15,0 0 1,-31 10 0,31-10-1,0 0 1,0 10 0,0 0-1,0 42 32,73 52 94,-52-125-126,0 0 1,10 0 15,-10 0-15,-21-10-16,21 10 15,-21-21 1,20 21-16,-20-21 16,21 21-1,-21-21-15,21 0 16,-21 1 0,21 20-1,-21-21 1,21 0-1,-21 0 1,20 0 0,-20-10-1,0 10 1,0 0 0,0 0-1,0 1 16,0-1-31,0 0 16,0 0 0,0 0-1,-10 0 1,10 1 15,-21 20-15,21-21-1,-21 21 1,21-21 15,-20 21-15,-1-21 15,0 21 0,0 0-15,11 0 15,-11 0-15,0 0 0,0 11 15,-10 9-16,10 12 1,0-1-16,21-10 16,-20 0-16</inkml:trace>
  <inkml:trace contextRef="#ctx0" brushRef="#br0" timeOffset="2.33469E6">8552 10102 0,'21'0'125,"21"0"-110,-21 0-15,-11 0 16,32 0-1,-1 0-15,-30 0 16</inkml:trace>
  <inkml:trace contextRef="#ctx0" brushRef="#br0" timeOffset="2.33561E6">8927 9946 0,'-10'10'125,"10"11"-109,-21-21 0,21 21-16,-21-21 15,21 31-15,-21 0 16,21-10 15,0 0-15,11-21 109,10 0-110,-1 0 1,1 0 0,10 0-1,-10 0 1,11 0-1,-12 0 1,1 0-16,0 0 31</inkml:trace>
  <inkml:trace contextRef="#ctx0" brushRef="#br0" timeOffset="2.33619E6">8979 9925 0,'0'10'93,"0"11"-93,0 11 32,0-12-32,0 1 15,-21 0-15,21 0 0,0 0 16,0 0-16,0-1 15,0 12 1,0-11 0,0-1 15</inkml:trace>
  <inkml:trace contextRef="#ctx0" brushRef="#br0" timeOffset="2.33755E6">9177 10467 0,'0'-11'94,"21"-9"-63,-21-1-15,10 21-16,-10-21 15,42 21 1,-42-21-16,21 21 0,0-21 31,-1 21 0,-20 11-15,21-11 0,-21 20-16,21 12 15,0-1 1,0-10-1,0-21 1,10 0 0,0 0-1,11 0 1,-22 0 0,1 0-1,0-31 1,0 31-1,-21-21-15,21 21 16,-21-11 0</inkml:trace>
  <inkml:trace contextRef="#ctx0" brushRef="#br0" timeOffset="2.33881E6">9219 10634 0,'52'-42'219,"-31"42"-219,-1 0 31,1 10-15,-21 11-1,21-21 1,-21 21-16,21-21 16,-21 21-1,21-21 1,0 0 0,-1 0-1,1 0 1,0 0-1,0 0 1,0 0 0,-1 0-1,1 0 1,-21-11-16,11 11 16,-11-20-1,20 20-15,-20-21 16,21 21 15</inkml:trace>
  <inkml:trace contextRef="#ctx0" brushRef="#br0" timeOffset="2.34053E6">9906 10238 0,'-21'0'62,"21"10"-46,-21 11 0,21 0 15,-21-21-16,21 31-15,0 11 16,0-11 0,0-10-16,-21-21 15,21 31-15,0 0 16,0 1 0,0 9-1,0-30 1,0 9-1,0 1 1,11-21 0,-11 32-1,0-12 1,21-20-16,-11 21 31,125 0 79,-114-21-95,11-31 1,-12 10-1,1 0 1,-21 0 0,21 21-1,-21-21-15,21-10 32,-21 10-17,21 1 1,-21-1-1,0-11 1,20 12 0,-20-1-1,0 0 1,0 0 0,0 0-1,0 0 1,0 1-16,0-1 15,-10 0 1,10 0 0,-21 21-1,21-21 1,-21 21-16,21-21 16,-10 21-1,10-10 1,-21 10-1,0 0 1,21-21 0,-20 21-1,-1 0 1,-11 0 0,12 0-1,-1 11 1,0-11-1,21 20 1,-21-20-16,21 21 16,-21-21-16,1 21 15,-1 0 1</inkml:trace>
  <inkml:trace contextRef="#ctx0" brushRef="#br0" timeOffset="2.3413E6">10260 10665 0,'-21'0'16,"21"21"-1,0-1 16,0-30 32,0-11-47</inkml:trace>
  <inkml:trace contextRef="#ctx0" brushRef="#br0" timeOffset="2.34191E6">10426 10196 0,'11'0'32,"9"0"-17,12 0 1,-1 0 0,-10 0-1,10 0 1,-10 0-1,-42 10 48,0-10-47</inkml:trace>
  <inkml:trace contextRef="#ctx0" brushRef="#br0" timeOffset="2.34295E6">10405 10206 0,'0'21'46,"0"0"-30,-20 10 0,20 1-1,0-1 1,0-10-16,0 10 16,0 11-1,0-22 1,10-20 62,-10-10-62,21 10 15,-21-21-31,21 21 31,229 52 157,-250-31-173,0 10 1,0 1-1,0-1 1,0 11 0,-32-11-1,32-10 1,-31-21-16,31 20 16,-21-20-16,-10 0 15,10 21-15,-10-21 16,10 0-1,0 0 1,0 0 0,21-10 62</inkml:trace>
  <inkml:trace contextRef="#ctx0" brushRef="#br0" timeOffset="2.34448E6">10822 10290 0,'-21'0'31,"21"10"47,-21-10-62,21 21-16,0 0 15,0 10 1,-21-31-16,21 42 16,0-21-16,0-1 15,0 1-15,0 11 16,11-32 0,-11 41-16,0-20 15,21-21 1,-21 10-16,20-10 15,-20 21 1,21 11 0,0-32 15,10 20-15,-10-20-1,0 0 1,0 0-1,-21-10 1,21 10 0,62-167 140,-83 146-156,0 1 16,0-1-1,0 0 1,0 0-1,0 11 1,0-11 0,0 0-1,-11 21 1,11-31 0,-20 31-16,20-21 15,-21 21-15,0 0 31,0-31 1,0 31-17,1 0 17,-1 0-17,10 0 1,-20 20-1,10 12-15,0-1 16</inkml:trace>
  <inkml:trace contextRef="#ctx0" brushRef="#br0" timeOffset="2.34616E6">11197 10238 0,'-21'10'110,"21"11"-95,-21-21 1,21 31-16,-21-10 16,21 0-1,0 10 1,0 11-1,0-11 1,0 0 0,0 1-1,0-1 1,11-31-16,-11 21 16,0-1-16,20 1 15,-20 0 16,21-21-31,0 31 32,250-176 202,-271 113-218,0 11-1,20 21-15,-20-20 16,0-1 0,0 10-1,0-10 1,0 1-1,-10 20-15,10-21 16,0 0 0,-21 0-1,21 0 1,-21 0 0,21 1-1,-20 20 1,-1-21-1,-10-10 1,10 31 15,-135-11 94,156 32-109,-32 21 0</inkml:trace>
  <inkml:trace contextRef="#ctx0" brushRef="#br2" timeOffset="2.36403E6">12394 10186 0,'-21'10'188,"0"11"-172,0 0 15,21 10-16,-21-31 1,21 21-16,0 0 16,0-1-1,-20 1 1,20 10 0,0 11-1,0-11 1,0 1-1,0-1 1,0 0 0,0-10-1,10 0 1,-10 0 0,21-21-1,-21 21-15,21-1 31,-21 1 1,20-21-32,1 21 31,0-21 0,0 0-15,10 0-1,-10 0 1,0 0 0,0 0 15,-21-21-15,20 21-16,-20-21 15,21 21 1,-21-20-1,21 20-15,-21-21 16,21 21 0,-21-21-16,0 0 15,21 21 1,-21-21-16,0 0 16,21 21-1,-21-20-15,0-1 16,0 0-1,0 0 1,0 11 0,0-32 15,0 21-15,0 11-16,0-11 31,0 0-31,0 0 15,0 0 17,-11 21-32,11-21 31,-21 21-15,21-20-1,-20-1 16,-1 21-15,21-21 0,-21 21-1,21-21 1,-21 21 0,0 0-1,0 0 1,1 0-1,-1 11 1,-10 9 0,-11 22-1,21-11 1,21 1 0</inkml:trace>
  <inkml:trace contextRef="#ctx0" brushRef="#br2" timeOffset="2.36522E6">12831 10217 0,'-21'0'16,"21"-21"47,0 31 15,0 11-78,0 0 15,11 0 1,-11 0-16,0 0 16,0 10-16,20 0 15,-20-10-15,0 10 16,0-10-16,0 0 15,0 0-15,21 0 16,-21-1-16,0 1 16,0 0-1,0 10-15,0 63 110,0-104-48,0-11-46</inkml:trace>
  <inkml:trace contextRef="#ctx0" brushRef="#br2" timeOffset="2.36587E6">12873 10509 0,'0'-21'47,"0"-11"-32,10 32 1,-10-20-16,21 20 16,-21-21-16,21 0 15,10-31 1,-31 31-16,31 0 16,11-31-1,-21 21 1,-1 0-1,1 31 1,-21-11 0</inkml:trace>
  <inkml:trace contextRef="#ctx0" brushRef="#br2" timeOffset="2.36659E6">12997 10331 0,'0'11'63,"0"20"-47,11-31-1,-11 31-15,21 11 16,-21-21-16,0 0 15,41 0-15,-41-1 16,21 1-16,-21 0 16,21 0-16,-21 10 15,21-31 1,-21 21-16,0 0 31,0-32 63</inkml:trace>
  <inkml:trace contextRef="#ctx0" brushRef="#br0" timeOffset="2.52572E6">471 11814 0,'-20'0'15,"20"-10"204,10 10-219,-10-20 16,20 20-16,-20-19 15,19 19-15,-19-20 16,20 20-16,-20-29 0,19 29 16,-19-30-16,20-9 15,-20 29 1,20 10-1,-20-39-15,19 19 16,-19 1 0,20 19-1,-20-20-15,0 0 16,0 11 0,19 9-1,-19-20 1,0 30 93,-9-10-93,9 10-16,0 9 15,0 1 1,0 9 0,0-9-1,0 0-15,0-1 16,0 1-16,0 9 16,0 10-16,0-29 0,0 10 15,0-1-15,0 1 16,0 0-16,0-1 15,0 1-15,0-1 16,0 1-16,0 0 16,0-1-16,0 1 15,0 0-15,0-11 16,0 11-16,0 19 16,0-29-1,9-10 1,-9 20-16,0-1 15,0 1 110</inkml:trace>
  <inkml:trace contextRef="#ctx0" brushRef="#br0" timeOffset="2.52642E6">824 12177 0,'0'-10'47,"0"-10"-31,-20 20 46,10 0-30</inkml:trace>
  <inkml:trace contextRef="#ctx0" brushRef="#br0" timeOffset="2.53547E6">961 11588 0,'0'-20'187,"0"1"-124,20 19-63,-20-20 15,19 20 1,1 0-1,0 0 17,-1 0-1,1 0-15,-1 0 15,-19 10-16,20-10 1,-20 20 0,0-1-16,0 1 15,0 9 1,0 1 0,0-1-1,0 10 1,0-9-1,-10-30 1,10 29-16,-19 1 16,19-11-1,-20-19 1,20 20-16,-29-1 16,19-19-1,10 20 1,-20-20-16,1 20 15,-1-20 1,20 19 0,-20-19-1,20 20 1,-19-20 0,19 20 77,9-20 220,11 0-282,0 0-15,-10 0-1,9 0 1,1 0 0,-1 0-1,1 0 1,0 19-1,-1-19 17,1 0-1,-1 0 31,-19 20-62</inkml:trace>
  <inkml:trace contextRef="#ctx0" brushRef="#br0" timeOffset="2.53686E6">1255 11872 0,'10'0'31,"10"0"-16,-20-19-15,19 19 16,-19-20-16,20 20 16,-20-19-16,20-21 15,-1 11 1,-19 0 0,20 29-1,-20-30-15,0 11 16,19 19-16,-19-30 15,0 11 1,0-1-16,0 0 31,0 1-15,0-1 15,0 30 94,0 9-109,0 11-1,0-10-15,0-1 16,0 1-16,0-1 16,0 1-16,0-10 15,0 9-15,0 1 16,0 0-16,0-1 16,0 1-16,0 9 15,0-9-15,0-1 16,0 1-16,0 0 15,0 9 1,0 1 0,0 9-16,0-20 15,0-9 17,0-29 46</inkml:trace>
  <inkml:trace contextRef="#ctx0" brushRef="#br0" timeOffset="2.53752E6">1628 11872 0,'0'-19'46,"10"19"-30,-10-20 0,-10 20 31,0 10 31</inkml:trace>
  <inkml:trace contextRef="#ctx0" brushRef="#br0" timeOffset="2.53853E6">1746 11980 0,'9'0'31,"21"0"0,29-88 0,68-137 48,-127 215-64,0-10-15,0-19 16,0 19-1,0 10 1,0 30 109,-10-20-109,10 39-16,0-19 15,0 9 1,0-9-16,0 0 16,0 9-16,0 10 0,0-9 15,-19-1 1,19 40-16,0-40 15,0-9-15,0-1 16,0 1 0,0 9-16,0-9 15,0 29 1,0-29 0,0-1-1,0 1 16,0-50 32,0 11-47</inkml:trace>
  <inkml:trace contextRef="#ctx0" brushRef="#br0" timeOffset="2.53989E6">2138 11667 0,'-59'205'140,"59"-185"-124,0 0-16,0-1 16,0-9-16,0 10 15,0-1-15,0 1 16,0 0-16,0 9 16,0-9-1,10-1 1,9 11-1,-19-21 1,20-9 0,0 30 15,-1-30 0,1 0 0,0 0-15,-1-20 0,1 20-1,-20-10 1,19-19 0,1 0 15,39-138 63,-59 137-63,0-9-16,0 0-15,0 0 16,0 9 0,0 11-16,0-11 15,0 11 1,-10 19 0,10-20-16,0 1 15,-20 19 1,20-20-1,-19 0 1,-1 20 15,20-19-31,-19 19 16,-1 0 0,0 0-1,20 9 1,-29-9-1,29 20-15,-29-20 16,29 30-16,-20 9 16,0-20-16,20 1 15,0 0-15</inkml:trace>
  <inkml:trace contextRef="#ctx0" brushRef="#br0" timeOffset="2.54069E6">2354 11451 0,'9'0'47,"21"0"-31,9 0-1,-19 0-15,-1 0 16,1-10-16,0 10 15,9 0 1,-9 0 0</inkml:trace>
  <inkml:trace contextRef="#ctx0" brushRef="#br0" timeOffset="2.54158E6">2766 11284 0,'-10'10'62,"10"9"-46,-30-19-16,30 20 15,-19-20-15,19 20 16,-20-1 0,20 1-1,-20-20-15,20 20 16,-19-1 15,29-19 125,19 0-140,1 0 15,9 0-31,-29 0 16,9 0-1,1 0 1,-1 0 0,-28 0 77</inkml:trace>
  <inkml:trace contextRef="#ctx0" brushRef="#br0" timeOffset="2.54207E6">2766 11333 0,'0'10'47,"-49"196"93</inkml:trace>
  <inkml:trace contextRef="#ctx0" brushRef="#br0" timeOffset="2.55924E6">412 13157 0,'-20'206'141,"20"-177"-141,10-9 15,-10-1 1,20-19 0,-20 20-16,29 0 15,-9-20 1,-20 19 0,19-19-16,1 0 15,9 0 1,-9 0-1,0 0 1,-1 0 0,-19-10-16,20 10 15,-1-19 1,1-1 0,-20 1-16,29 19 15,-29-20 1,30 0-1,-30 1 1,0-1 15,0 1-31,0-1 16,0 10 0,0-9-1,0-1 16,-30-88 63,1 79-94,19 29 16,10-10-1,-19 10 1,-1 0 0,0 0-1,1 0 1,-1 0 0,-9 0-1,-10 0 1,9 0-1,30 19 1,-29-19-16,9 40 16</inkml:trace>
  <inkml:trace contextRef="#ctx0" brushRef="#br0" timeOffset="2.55498E6">39 12863 0,'-10'0'15,"10"-20"32,-19 20-31,-1 0 0,1 0-1,-11 0 1,11 0-1,-11 0-15,1 0 16,9 0 0,20 10-1,-20-10-15,1 0 32,19 19 46,0 1-63,0 9-15,0 21 16,0-31 0,0 1-16,0-1 15,0 11-15,0-11 16,0 11-16,0-11 15,0 11-15,0-1 16,0-9-16,0 9 16,0 11-16,0-11 15,0 0-15,0-9 16,0 9-16,0-9 16,0 0-16,0-1 15,0 1-15,0-1 16,0 1-16,0 10 15,0-1 1,0-9 0,0 9-1,0 0 1,0-9 0,0 0-1,0-1 1,0 1 15,10-20 141,9 0-156,11 0-1,-1 0 1,-9 0-1,9 0-15,-9 0 16</inkml:trace>
  <inkml:trace contextRef="#ctx0" brushRef="#br0" timeOffset="2.55577E6">-29 13069 0,'0'9'31,"0"1"-16,0 10-15,0-1 16,0 11-16,0 9 16,0-10-16,0 11 15,0 19-15,0-20 16,0-10-16,0 1 16,0-1-16,0-9 15,0-1-15,0 1 16,0 0-1,9-20 17</inkml:trace>
  <inkml:trace contextRef="#ctx0" brushRef="#br0" timeOffset="2.55629E6">127 13000 0,'0'10'47,"0"9"-47,0 30 16,0-29-16,0 9 15,0 1-15,0 9 16,0 10-16,0-10 16,0 10-16,0-19 15,0-11-15,20 11 16,-20-11-16,0 1 15,0 0 1,0-1 0,20-19-16</inkml:trace>
  <inkml:trace contextRef="#ctx0" brushRef="#br0" timeOffset="2.55674E6">-59 13324 0,'30'-20'78,"-11"20"-62,1 0-16,-1-20 15,1 20-15,0 0 16,-11 0-16,11 0 16</inkml:trace>
  <inkml:trace contextRef="#ctx0" brushRef="#br0" timeOffset="2.55793E6">275 13422 0,'-20'-20'0,"20"0"62,10 20-62,19 0 32,-9 0-17,-20 10-15,19-10 16,-19 20 0,0 9-1,0-9 1,-29-1 15,-10 1 47,49-20-15,9 0-48,1 0 17,-1 0-17,1 0 16,-20 20-15,20-20 0,-20 19-16,0 1 15,0 0 1,0-11 15,-10-9-31,-10 30 16,1-30-1,-1 0 1,0 0 0,1 0 15</inkml:trace>
  <inkml:trace contextRef="#ctx0" brushRef="#br0" timeOffset="2.56051E6">853 12961 0,'0'10'63,"0"9"-48,0 1-15,0-1 0,0 1 16,0 0-16,0-1 16,0 1-16,0-1 15,0 11 1,10-30 31</inkml:trace>
  <inkml:trace contextRef="#ctx0" brushRef="#br0" timeOffset="2.56007E6">775 13078 0,'19'-19'47,"1"19"-32,-10 0-15,9 0 16,1 0-16,68-20 109</inkml:trace>
  <inkml:trace contextRef="#ctx0" brushRef="#br0" timeOffset="2.56182E6">873 12833 0,'10'0'46,"19"0"-30,0 0 0,-9 0-16,0 0 15,9 0 1,10 0 0,-29 0-1,10 0 1,-1 0 46,-19 10-62,0 10 63,0-11-48,0 11 17,0 0-17,0 9-15,-9-29 16,9 49-16,0-29 16,0-1-1,0 1-15,-20 0 0,20-1 16,0 1-16,0-1 15,0 11-15,0-1 16,0 1-16,0 19 16,0-20-16,0 1 15,0-1-15,0-9 16,0-1-16,0 1 16,0-1-16,0 1 15,0 0-15,0-1 16,-20 1-16,20 68 94,-19-88 15,-1 0-78,1 0 0,-11 0-15,10 0 0,1 0-1,-1 0 17</inkml:trace>
  <inkml:trace contextRef="#ctx0" brushRef="#br0" timeOffset="2.56386E6">1187 13569 0,'-20'0'0,"30"0"62,9 0-46,1 0 0,0 0-1,-20-10 1,19 10-16,1-20 16,0 1-1,-1-1 1,-19 0-1,20 20 1,-20-19 0,0-1-1,19 20-15,-19-19 32,0-1-17,-9 20 1,9-20-1,-20 20 1,0 0 0,1 0 15,-1 0-15,20 10-16,0 10 15,-10-20 1,10 19-16,0 1 15,0 0 1,0-1 0,0-9-1,0 10 1,0-1 0,0 1-1,118 39 157,-98-59-172,-20-10 16,19 10-16,-19-20 15,20 20-15,-20-19 16,19-1 0,-19 1-16,0-1 31,-9 20 47,9 10-62,0 9-1,0 1 16,0 0 1,9-20-17,21 0 1,-30 19-16,19-19 16,1 0-1,0 0 1,-1-10 15,40-78 63,-59 68-63,0 1-15,-10-1 15,10 1-15,-19 19-1,-1 0 1,20-20-1,-19 20 1,-1 0 0,0 0 15,20 10-15,-19-10-1,19 19-15,-20-19 16,20 20-1,0-10-15,0 9 16</inkml:trace>
  <inkml:trace contextRef="#ctx0" brushRef="#br3" timeOffset="565493.9453">1780 15085 0,'-10'0'32,"30"0"46,0-20-63,-1 20 1,1 0 0,-20-19-16,19 19 15,1 0 32</inkml:trace>
  <inkml:trace contextRef="#ctx0" brushRef="#br0" timeOffset="2.5646E6">1608 13461 0,'0'10'63,"0"19"-47,0-9-1,0-1-15,0 1 16,0 0-16,0 166 125</inkml:trace>
  <inkml:trace contextRef="#ctx0" brushRef="#br0" timeOffset="2.56533E6">1775 13196 0,'10'0'47,"19"0"-32,-9 0 1,0 0-16,-1 0 16,11 0-16,-1 0 0,-9 0 15,-1 0 1,-19-10-16,30 10 0,-11 0 16</inkml:trace>
  <inkml:trace contextRef="#ctx0" brushRef="#br0" timeOffset="2.56582E6">1795 13324 0,'9'0'47,"1"0"-31,49 0-1,-39-10-15,-1 10 16,1 0-16,-10 0 16,9 0-16,11-20 15,-20 20-15,29 0 16</inkml:trace>
  <inkml:trace contextRef="#ctx0" brushRef="#br0" timeOffset="2.56775E6">2246 13353 0,'-20'0'15,"20"-10"48,10 10-48,-10-29-15,20 29 16,-20-30-16,19 30 0,-19-39 16,30 39-1,-30-29-15,29 29 0,-29-30 16,20 11-16,-20-1 16,19 20-16,-19-29 15,20 29-15,-20-40 16,20 21-16,-20-1 15,19 20 1,-19-29-16,0 9 16,20 20-1,-20-19 1,0-1 0,0 30 109,-10 29-94,10-19-16,0 19 1,0-20-16,-20 1 16,20 0-16,0-1 0,0 1 15,0-1-15,0 1 16,0 0-16,0-1 16,0 1-16,0-10 15,0 9-15,0 1 16,0 0-16,0-1 15,0 1-15,-29-1 16,29 1-16,0 0 16,0-1-16,0 11 15,0-11 1</inkml:trace>
  <inkml:trace contextRef="#ctx0" brushRef="#br0" timeOffset="2.56833E6">2579 13530 0,'-39'-20'203</inkml:trace>
  <inkml:trace contextRef="#ctx0" brushRef="#br0" timeOffset="2.56959E6">2746 13088 0,'-29'-19'31,"97"-21"78,-38 40-93,-11 0 0,1 0-1,-1 10 1,-19 10 0,0-1-1,0 1 1,0 9-1,0 1 1,0-1 0,0-9-1,0-1 1,0 1 0,-29 0-1,9 9 1,1 10-1,19-19-15,-20 0 16,1 9 0,-11 10-1,11-9 1,19-11 0,-20-19-16,20 20 15,-20 0 1,20-1 15,-19-19-15,19 20-16,9-20 140,-9-10-140,20 10 16,0 0 15,-1-20-15,11 20-1,-1 0 1,-9 0-16,9 0 16,-9 0-1,-1 0 1,1 0 0,0 0-1</inkml:trace>
  <inkml:trace contextRef="#ctx0" brushRef="#br0" timeOffset="2.57104E6">2972 13363 0,'19'-10'46,"1"10"-30,-20-20 0,19 20-16,-19-19 15,20 19-15,-20-30 16,20 30-16,-20-29 16,19 29-16,-19-30 15,10 30-15,-10-39 16,20 39-16,-20-29 15,29-20-15,-29 29 16,0-9 0,0-1-1,0 11 1,0-1 15,0 1 0,0 28 110,0 21-125,0 9-1,0-19-15,0-11 16,0 11-16,0 0 16,0-1-16,0 1 15,0-1-15,0 1 16,0 0-16,0-1 15,0 1-15,0 0 16,0-1-16,0-9 0,0 10 16,0-1-1,0 1-15,0-1 16,0 1-16,0 9 16,0-9-1,-10-20 79</inkml:trace>
  <inkml:trace contextRef="#ctx0" brushRef="#br0" timeOffset="2.57163E6">3354 13216 0,'0'9'16,"-20"-9"-16,20 20 31,10-20-15,-10-10 109</inkml:trace>
  <inkml:trace contextRef="#ctx0" brushRef="#br0" timeOffset="2.57275E6">3383 13520 0,'59'-98'78,"-20"78"-62,-39 0-16,40 1 16,-11-1-16,-29 1 15,30-11-15,-1-29 31,-9 40-31,-20-1 16,29-19-16,-29 19 16,0 1-16,0-1 15,0 10-15,20-19 16,-20-1 0,0 40 77,-10-10-77,10 20 0,0-1-1,0 1 1,0 9-1,-30 1 1,30 19 0,0-30-1,0 1-15,0 0 16,0-1-16,0 1 0,-19 0 16,19-1-16,0 1 15,0-10-15,0 9 16,0 1-16,0-1 15,0 1-15,0 29 16,0-29 0,0 9-16,0 1 31,0-11-15,0 1 30</inkml:trace>
  <inkml:trace contextRef="#ctx0" brushRef="#br0" timeOffset="2.57424E6">3795 13196 0,'-10'29'94,"10"11"-79,-19-40-15,19 29 16,0 1-16,0-1 31,0-9-31,0 9 16,0 0-1,0-9 1,0 19 0,0-29-1,0 10 1,10-20-16,-10 19 16,0 1-1,19-20 1,1 20-1,0-20 17,19 0-1,98-49 110,-137 29-126,20 20-15,-20-20 16,19-9-16,-19 9 15,0-9 1,0 9 0,20 20-1,-20-19-15,0-1 16,0 0 0,0 1-1,0-1 1,0-9-1,0 9 1,0 0 0,0 1-1,0-1 1,0 1 0,-10 19-16,10-20 15,0 0 1,-20 20-16,20-9 15,-19 9 17,19-20-32,-20 20 15,1-20 17,-1 20-17,0 0 1,1 0 15,-1 0 0,10 0-15,-19 10 0,9 10-1,20-1 1,-19-19-16,19 20 15,-20 0 1,20 9 0</inkml:trace>
  <inkml:trace contextRef="#ctx0" brushRef="#br0" timeOffset="2.57505E6">4080 12921 0,'-20'0'0,"40"0"62,-1 0-46,21 0-1,-1 0 1,-10 0 0,-9 0-1,-1 0 1</inkml:trace>
  <inkml:trace contextRef="#ctx0" brushRef="#br0" timeOffset="2.57587E6">4472 12814 0,'0'9'62,"-10"-9"-46,10 20-16,-19-20 15,19 29-15,-20-29 16,20 20-16,-20-20 16,20 20-16,-19-1 15,19 1 1,-20-20 0,20 20-1,10-1 95,29-19-95,-9 0 1,-1 0-1,0 0 1,1 0 0,-11 0-1,1 0 1</inkml:trace>
  <inkml:trace contextRef="#ctx0" brushRef="#br0" timeOffset="2.57636E6">4521 12853 0,'0'10'47,"0"19"-31,0 216 124</inkml:trace>
  <inkml:trace contextRef="#ctx0" brushRef="#br0" timeOffset="2.58021E6">4796 13686 0,'-20'0'157,"20"-9"-126,0-11-16,0-9 1,0-11 0,0 11-1,0 0 1,0-1 0,0 10-16,0-9 15,-20-10 1,20 19-1,0 10 1,0-9 0,0-1-1,0 1 17,10 19 155,10 0-171,-1 0 15,-19 9-15,20 11-1,-20 0 1,20-20-16,-20 19 15,19 11-15,-19-1 16,20 10 0,-20-9-1,0-1 1,0 1 0,19-30-1,-19 19-15,0 1 31,0-30 63,0-19-78,0 9-16,0 0 15,0-9 1,0 9-16,0 1 16,0-11-1,0 11-15,0-1 16,0 0-16,20-9 16,-20 9-1,20 20 16,-1 0 1,1 0-17,0 0 17,-20 10-17,19-10-15,-19 20 16,20 9-1,-20 20 1,0-10-16,0-19 16,0 0-1,0-1-15,0 1 0,0 9 16,0-9 0,0-30 109,0-19-110,0 9 1,0 1-16,0-1 0,0 0 15,0 1-15,19-1 16,-19-9 0,0-1-1,30 1 1,-30 9 31,10 20-32,9 0 17,1 0-17,-20 10-15,19-10 16,1 0 0,-20 20-16,20-20 15,-20 39 1,0-10-1,0 1 1,0-11-16,0 1 16,0 9-1,0 1 1,0-1 0,0-9-1</inkml:trace>
  <inkml:trace contextRef="#ctx0" brushRef="#br0" timeOffset="2.58143E6">5266 13461 0,'-19'137'172,"29"-137"-157,-10 20 1,19-20 0,-19 19-1,20-19-15,-10 0 31,9 0-15,1 0 0,-1 0-1,-19-9 1,30 9 0,-30-30-16,19 30 15,-19-19 1,0-1-1,20 20 1,-20-20 0,0 1-1,0-1-15,0 0 16,0 1 0,0 9 15,-10-19-16,10 19 17,-19 10-32,-1-30 15,0 30 17,-19 0 14,-10 59 1</inkml:trace>
  <inkml:trace contextRef="#ctx0" brushRef="#br0" timeOffset="2.58356E6">5443 13490 0,'10'-10'78,"-10"-9"-78,29 19 16,-29-20-16,20 20 16,-20-19-16,29 19 15,-29-30-15,30 30 16,-30-29-16,19 29 16,-19-30-16,20 30 15,-20-39-15,0 29 16,19 10-16,-19-39 15,0 10 1,20 29-16,-20-20 16,0 0-1,0 1 17,-10 19-17,10-20 1,-19 20-1,-1 0 17,0 0-17,1 0 1,19 10 0,-10-10-1,10 20-15,-29-1 16,29 20-1,-20-9 1,20-1 0,0 1-1,0 9 1,0-10 0,0 1-1,0-1 1,0-9-1,10-20-15,-10 19 16,0 1-16,0 0 31,0-1-31,0 1 16,0 0 15,0-1 0,19-19-31,1 0 32,0 0-17,9-19 1,10-1 0,-9 0-1</inkml:trace>
  <inkml:trace contextRef="#ctx0" brushRef="#br0" timeOffset="2.58424E6">5874 13088 0,'0'10'16,"0"10"15,-117 548 188,117-577-203</inkml:trace>
  <inkml:trace contextRef="#ctx0" brushRef="#br0" timeOffset="2.58521E6">6002 13186 0,'0'10'78,"0"0"-62,-10 29 0,10-19-16,0-1 15,0 11-15,0-11 16,0 1-16,-20 0 15,20-1-15,0 1 16,0-1-16,0 1 16,0-10-16,0 9 15,-19-19-15,19 40 16,0-21-16,0-9 31,10-10 141,9 0-156,11 0-1,-1 0 1,30 0 0,-39 0-1,9 0-15,-29-19 16,20 19-1</inkml:trace>
  <inkml:trace contextRef="#ctx0" brushRef="#br0" timeOffset="2.58788E6">8012 13520 0,'10'-10'63,"10"10"-32,-20-39-31,19 9 31,-19 11-31,20 19 16,-20-20-16,0 0 16,20 20-1,-20-19-15,0-1 16,0 1 0,0 9-1,0-10 16,0 30 79,0 29-95,0-19-15,0-1 16,0 1-16,0 0 16,0 9-16,0-9 15,0 9-15,0 1 16,19 9-16,-19-10 16,0 1-16,0-1 15,0-9-15,20 9 16,-20 10-16,0-9 15,0-11-15,0 1 16,0 0-16,0 9 16,19 0-1,-19-9 1,0-30 62,0-19-62,0 9-1</inkml:trace>
  <inkml:trace contextRef="#ctx0" brushRef="#br0" timeOffset="2.5889E6">8061 13314 0,'118'-98'156,"-98"98"-140,-20 9-16,29-9 15,10 30-15,-9-1 16,-11-9-1,1 0 1,-20-1 0,0 1-1,0-1 1,0 1 0,0 9-1,-20-29 1,20 30-16,-29-30 0,29 19 15,-30-19-15,-9 20 16,20-20 0,48 0 77</inkml:trace>
  <inkml:trace contextRef="#ctx0" brushRef="#br0" timeOffset="2.58957E6">8454 12971 0,'0'-10'16,"0"59"46,0-30-46,0 1-16,0 0 16,0 9-16,9 0 15,-9 11-15,0-11 16,0 10-16,0 10 16,30-29-16,-30 0 0,0-1 15,0 1-15,0-1 16,0-9-16,19 29 15,-19-19 1,0 0 15,0-30 32</inkml:trace>
  <inkml:trace contextRef="#ctx0" brushRef="#br0" timeOffset="2.59064E6">8454 13167 0,'39'0'47,"-20"0"-32,1 0-15,-10 0 16,9 0-16,1 0 16,0 0-16,9 0 15</inkml:trace>
  <inkml:trace contextRef="#ctx0" brushRef="#br0" timeOffset="2.59016E6">8611 12971 0,'29'294'188,"-29"-275"-188,0 1 0,0 0 15,0-1-15,0 11 16,0-11-1,0 1 17</inkml:trace>
  <inkml:trace contextRef="#ctx0" brushRef="#br0" timeOffset="2.59195E6">8797 13363 0,'10'0'47,"9"0"-31,50 0 15,-40 0-15,50 0 31</inkml:trace>
  <inkml:trace contextRef="#ctx0" brushRef="#br0" timeOffset="2.59149E6">8826 13225 0,'187'-9'141,"-187"18"-125</inkml:trace>
  <inkml:trace contextRef="#ctx0" brushRef="#br0" timeOffset="2.59251E6">9199 13324 0,'20'0'62,"9"0"-46,10 0 0,-19 0-1,-1 0 1</inkml:trace>
  <inkml:trace contextRef="#ctx0" brushRef="#br0" timeOffset="2.59455E6">9424 13461 0,'10'0'47,"-10"-20"-47,30 20 16,-30-29-16,29 29 15,-29-30-15,30 30 16,-30-39-16,39 20 15,-10-11 1,-9 30-16,-20-39 16,29 39-16,-29-10 15,20-19-15,9-1 16,-29 1 0,20 29-16,-20-30 15,0 11-15,0-20 16,0 29-1,0-10 1,0 1 15,-10 19 1,10-20-32,-20 20 15,1 0 16,-40 10 16,20 313 94,39-283-125,0-11-1,0 0 1,0-9-16,0 0 15,0-1 1,0 1 15,0 0-15,10-20 0,9 0-1,1 0 1,-1 0 15,11 0 0,-11-10-31,1-20 16,0 11 0,-20-11-1,19 1 1,-19-1-1,20 30 1,-20-19 0,0 29 62,-10-10-63,10 19-15,0 1 16,0-10 0,0 9-1,0 1 1,0-1 0,10 1 15,10-20-16,-1 0 17,1 0-17,-1 0 1,1 0 15,0-10-15,-20-9-1,19 19 1,-19-20 0,20 20-1,-20-20-15,0 11 16,0-11 0,0 0-1,0 1 1,0-1 15,0 1-15,-10 19-1,10-20 1,-20 20-16,1-20 31,-1 20 0,1 0-15,-1 0 0,20 10-1,-20-10 1,20 30-16,-19-1 16,19-9-1,0-1-15</inkml:trace>
  <inkml:trace contextRef="#ctx0" brushRef="#br0" timeOffset="2.59582E6">9983 13363 0,'-39'29'110,"39"-9"-95,0-1 1,0 1 0,0 0-1,10-20 1,-10 19-1,20-19-15,-1 0 16,-9 0 15,10 0-15,-1 0 0,1 0-1,0-19 16,-1-1 1,-19 0-17,20 1 17,-30-118 108,-10 137-124,20-20-16,-19 20 15,9 0 1,-10 0 0,1 0-1,19 10-15,-20-10 0,20 10 16,0 29 0,-20-39-16,20 39 15,0-19-15</inkml:trace>
  <inkml:trace contextRef="#ctx0" brushRef="#br0" timeOffset="2.59697E6">10111 13353 0,'0'10'47,"0"9"-32,0 11 1,0 9-1,0 0 1,0-19-16,0-10 16,0 9-16,0 1 15,-88 284 188,68-314-187,20-9-16,-20 19 16,20-20-1,0 0-15,0-9 16,0-1 0,0-9-1,0 29 1,10 10-1,-10-19-15,10 19 16,-10-20-16,20 20 16,-20-29-16,39 29 15,-39-39-15,29 39 16,-29-30-16,30 30 16,-11-29-16,-19-1 15,20 30 1,-20-29-16,20-10 15,-20 19 1</inkml:trace>
  <inkml:trace contextRef="#ctx0" brushRef="#br0" timeOffset="2.59897E6">10464 12902 0,'0'-20'62,"-10"20"-62,-9 0 31,-1 0-15,0 0 0,-58 275 234,88-246-235,-10 1-15,0-1 0,0 1 16,0-1-16,0 10 16,0-9-16,0-1 15,0-9-15,0 9 16,0-9-1,0-1 1,0 1 93,39-30 48,-10 10 77,11 0-218,-11 0-1,-9 0 1</inkml:trace>
  <inkml:trace contextRef="#ctx0" brushRef="#br0" timeOffset="2.59974E6">10474 13020 0,'29'343'172</inkml:trace>
  <inkml:trace contextRef="#ctx0" brushRef="#br0" timeOffset="2.60071E6">10493 13225 0,'0'-9'47,"20"9"-31,9 0-16,-9 0 15,0 0 1,-1-30-16,21 30 15</inkml:trace>
  <inkml:trace contextRef="#ctx0" brushRef="#br0" timeOffset="2.60029E6">10641 13049 0,'0'127'125,"0"-107"-125,0 19 0,0-29 15,0 10-15,0-1 16,0 1-1,0 9-15,0-9 32</inkml:trace>
  <inkml:trace contextRef="#ctx0" brushRef="#br0" timeOffset="2.60199E6">10778 13304 0,'0'-10'47,"10"-9"-16,9 19 1,1 0-17,-1 0 32,-19 9-16,20-9-31,-20 30 16,0-11 0,-10-19-16,10 20 15,-19-20-15,19 20 16,-20-20-16,0 19 15,1-19 1,-1 0 31,50-10 62,-11 10-93,1 0 0,-1 0 30,1 10-14,-20 10-1,20-1 0,-20 1-15,0 0 15,-10-1-15,-10 1-1,1-20 1,19 20 0,-20-20-16,0 0 15,1 0 1,-1 0-16,20-10 15,0-10 1</inkml:trace>
  <inkml:trace contextRef="#ctx0" brushRef="#br0" timeOffset="2.6034E6">10974 13029 0,'-39'157'125,"39"-127"-109,0-11-16,0 1 16,0 9-1,0-9 1,10 0-1,-10 9 1,19-29 0,-19 20-1,10-20-15,19 19 16,-9-19 15,0 20-15,-1-20-1,1 0 1,-10 0 0,9 0-1,1 0 1,-20-20-16,20 20 16,-20-39-1,19 39-15,-19-10 16,20-19-1,-20 9 1,19 20-16,-19-10 16,0-9-1,20-128 95,-20 127-95,-10 0 1,10 1 15,-19 19-31,19-20 16,-20 20-1,20-19 17,-20 19-32,1-20 31,-11 20-15,11 0-1,-1 0 1,0 0-1,1 10 1,-1-10 0,20 19-16,-29-19 15,29 30 1,-39-11-16</inkml:trace>
  <inkml:trace contextRef="#ctx0" brushRef="#br0" timeOffset="2.60423E6">11239 12961 0,'59'0'110,"-30"0"-95,0 0 1,-9 0 0,0 0 15</inkml:trace>
  <inkml:trace contextRef="#ctx0" brushRef="#br0" timeOffset="2.60474E6">11307 12872 0,'0'10'16,"0"10"-1,0 9 1,0 1 0,0-1-1,0-9 1,0-1-1,0 1 17</inkml:trace>
  <inkml:trace contextRef="#ctx0" brushRef="#br0" timeOffset="2.60618E6">11376 12814 0,'10'0'47,"9"0"-32,1 0 1,0 0-1,-1 0 17,1 0 77,-20 333 79,-20-304-188,20 20 15,0-29-15,0 10 16,0-11-16,0 1 0,0 19 31,0-19-31,0-1 0,0 11 16,0 9-1,0-20 1,0-9 15,0 10 32,0-30 46,-19 10-93,19-10 15,-138 10 110</inkml:trace>
  <inkml:trace contextRef="#ctx0" brushRef="#br0" timeOffset="2.64154E6">11729 13147 0,'-10'0'0,"-9"0"31,28 0 63,31 0-79,-21 0-15,1 0 16,0 0-16,-1 0 0,1 0 15,-1 0-15,-9 0 16,-10-10-16,39 10 16,-19 0-1</inkml:trace>
  <inkml:trace contextRef="#ctx0" brushRef="#br0" timeOffset="2.64212E6">11709 13353 0,'20'0'47,"0"0"-47,-1 0 0,1-10 16,0 10-16,-1 0 16,1 0-16,-1-19 15,1 19-15,0 0 16,9 0-1,-9-20 1,-1 20 0</inkml:trace>
  <inkml:trace contextRef="#ctx0" brushRef="#br0" timeOffset="2.6439E6">12121 13000 0,'0'-20'47,"0"-9"-16,20 29-31,-20-20 15,20 20-15,-20-19 16,29 19-16,0-20 16,-9 20-1,9 0 1,-9 0 0,0 0-1,-20 20-15,19 9 16,-19 10-1,20-39 1,-20 30-16,0-1 16,0 1-1,0-11 1,-10 20-16,-9-9 16,-11-11-1,-9 1 1,9-20-1,11 29 1,-1-29 15,30-19 94,10 19-109,-20-10 0,19 10-16,1 0 15,-20-20 1,19 20-16,1 0 15,0 0 17,-10 0-17,-10 10 1,19-10 0,-19 10-16,20-10 15,-20 20-15,19-20 16,-19 39-1,20-10 1,-20-9 0,0 0-1,0 9 1,0 0 0,-39 11-1,19-11 1,1 0-1,-1-29 1,20 20-16,-30-20 16,-9 0-1,10 0 1,9 0 0,1 0-1,-1 0 1,0 0-1</inkml:trace>
  <inkml:trace contextRef="#ctx0" brushRef="#br0" timeOffset="2.6445E6">12514 13520 0,'0'19'63</inkml:trace>
  <inkml:trace contextRef="#ctx0" brushRef="#br0" timeOffset="2.64556E6">12710 12980 0,'-20'0'16,"20"10"-1,0 0 1,0 10 0,0 19-1,0-10 1,0-9 0,10-1-1,10-19 1,-20 20-16,19-20 15,1 0 1,-20 20-16,19-20 16,1 0-1,0 0 1,-1 0 0,1 0-1,0 0 1,-1 0-16,-19-10 15,10 10 1,19-20-16,-9-9 31,-20 19-15,20 10 0,-20-20-1,0 1 1,0-1-1,0 1 17,0-1-17,-10 20 1,10-20-16,-20 20 16,20-19-1,-19 19-15,-1-20 16,0 20-1,-19-20 1,29 20 0,-9 0-1,-21 0 1,40 10-16,-29-10 16,29 30-16,-20 19 15</inkml:trace>
  <inkml:trace contextRef="#ctx0" brushRef="#br0" timeOffset="2.6466E6">13004 13020 0,'0'9'63,"0"11"-48,0 19 1,0-29-1,0 29 1,0-19-16,0-1 16,0-9-16,0 10 15,20 19 1,-20-19-16,0-1 16,0 11-1,0-11-15,0 1 16,0 9-16,0 1 15,0-11 17,-10 1-32,-10-20 15,-9 20 1,-1-20 0,11 0-1,-1 0-15,-9 0 16,-1 0-1,11 0 1,-1 19 0,0-19 31</inkml:trace>
  <inkml:trace contextRef="#ctx0" brushRef="#br0" timeOffset="2.6481E6">13220 12980 0,'-30'0'15,"30"-19"95,10-1-79,10-9 0,-1 29-15,1-20 0,0 20-1,-1 0 1,1 0-1,-20 10 1,19-10-16,-19 19 16,0 1-1,10-20-15,-10 30 16,0-11-16,0 30 16,0-29-1,0-10-15,-19 19 16,19-9-16,-20-1 15,20 1-15,-29-1 16,29 1-16,-40 0 16,40-1-16,-19 1 15,-1 9 1,20 11-16,-19-40 16,19 29-16,0-9 15,-20-20 1,20 19 15,10-29 157,9 10-173,1 0 1,0 0-1,9 0 1,0 0 0,1 0-1,9 0 1,-29 0-16,29 0 16,-9 0-1,-11-19 1,-19-1 15</inkml:trace>
</inkml:ink>
</file>

<file path=ppt/ink/ink8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0:48.381"/>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1 0 0,'0'20'156,"0"19"-140,0-29-16,0 9 15,0 1-15,0-1 16,0 11-16,0-10 16,0-1-16,0 1 15,0-1-15,19 1 16,-19 0-16,0-1 15,0 1-15,0-1 16,0 1-16,0 0 0,0-1 16,0 1-16,20-20 15,-20 29-15,0-9 32</inkml:trace>
</inkml:ink>
</file>

<file path=ppt/ink/ink8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0:49.476"/>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0 0 0,'0'20'78,"0"19"-63,0-10 1,0-9 0,20 9-16,-20 1 15,0-1-15,0 11 16,0-11-16,0 0 16,0-9-16,0 0 15,29-1-15,-29 1 16,0-1-16,0 1 15,0 0-15,0-1 0,0 11 32,0-11-32,20 1 31,-20-30 31</inkml:trace>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6T23:07:53.789"/>
    </inkml:context>
    <inkml:brush xml:id="br0">
      <inkml:brushProperty name="width" value="0.05292" units="cm"/>
      <inkml:brushProperty name="height" value="0.05292" units="cm"/>
      <inkml:brushProperty name="fitToCurve" value="1"/>
    </inkml:brush>
  </inkml:definitions>
  <inkml:trace contextRef="#ctx0" brushRef="#br0">6485 383 0,'10'0'62,"10"0"-46,9 0-1,-9 0 1,-1 0-16,1 0 0,48 0 31,-48 0-31,10 0 16,9 0-16,-10 0 16,1 0-16,-1 0 15,0 0-15,11 0 16,-11 0-16,0 0 15,1 0-15,-1 0 16,11 0-16,-11 0 16,0 0-16,1 0 15,-1 0-15,10-30 16,1 30-16,9 0 0,-10 0 16,-10 0-16,20 0 15,0-19-15,-9 19 16,9 0-16,-10 0 15,10-20-15,-10 20 16,10 0-16,-10 0 16,11 0-16,-1-29 15,-20 29-15,0 0 16,1 0-16,-1 0 16,10 0-16,-19 0 15,0 0-15,-11 0 16,31 0-1,-21 0 1</inkml:trace>
</inkml:ink>
</file>

<file path=ppt/ink/ink9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0:50.142"/>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20 24 0,'-20'0'15,"30"0"32,29 0-31,-29 0-16,10 0 16,-1 0-16,1 0 15,0 0-15,-1-20 16,1 20-16,-1 0 15,1 0-15,9 0 16,-9 0 0</inkml:trace>
</inkml:ink>
</file>

<file path=ppt/ink/ink9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0:51.865"/>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129 128 0,'20'0'62,"-1"0"1,-19-20-48,0 0 1,0 1 0,-9 19-1,9-10-15,-20 10 16,0 0-1,1 0 1,-1 0 0,1 0-1,19 20-15,-20-20 16,20 39-16,0-20 16,-20-19-16,20 30 15,0-11-15,-19 1 16,19 10-16,0-1 15,0 0-15,0 11 16,0-11-16,0-9 16,0-1-16,0 1 15,0-10-15,10 19 16,-10-9-16,0-11 16,29 31-16,-29-21 15,20-19 1,-20 20-1,9-20 1,31 0 0,-21 0-1,11 0 1,-1-20 0,10 1-1,-9-11 1,-11 30-1,-19-29-15,30 29 16,-30-39-16,29 39 0,-29-30 16,20 30-16,-20-29 15,19 9-15,11-19 16,-11 0 0,-19-10-1,20 29 1,-20 0-16,0 1 15,0-1-15,0 1 16,20-1-16,-20-9 16,0 9-1,0 0 1,0 1 0,-10 19-1,10-20 1,-20 20-1,10 0 1,10 10-16,-19-10 16,19 29-16,-39-29 15,39 40-15,-20-40 16,20 39-16,-20-20 16,20 1-16,0 9 15,-19 1-15,19-1 16,0 1-16,0-11 15,0 1-15,-20 0 0,20-1 16,0 1-16,0-1 16,0 1-16,0 0 15,0 19 1,0-10 0,0 1-1,10-30 1,-10 19-16,20-19 31,-20 20-31,19-20 16,1 0-1,-1 0 1,11 0 0,-30-10-16,29 10 15,-29-19-15,20 19 16,-20-20-16,19 20 15,-19-10-15</inkml:trace>
</inkml:ink>
</file>

<file path=ppt/ink/ink9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0:53.403"/>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61 119 0,'-19'0'63,"19"10"-48,-20-10 1,20 19-16,0 11 16,-19-30-1,19 39-15,0-29 16,0 10-16,0-1 15,0 1-15,0-1 16,0 1-16,0 0 16,0-1-16,0 11 15,0-1 1,0 10 0,9-19-1,-9-1 1,20-19-16,-20 20 31,20-20-31,-1 0 16,-19 10-1,20-10 1,-1 0 0,1 0 15,0 0-16,-1 0 1,1-30 0,-1 11-1,1-11 1,-20 11 0,20 19-1,-20-20-15,19 1 16,-19-1-1,20 0 1,-20 1 0,0-11-1,0 11 1,0-1-16,20 1 16,-20-1-16,0-10 15,0 11 1,0-1-1,0 1 1,-10 19-16,10-20 16,0 0-1,-10 20-15,10-19 16,-29-1 0,29 1-1,-20 19 1,20-20-1,-10 20-15,-10 0 16,1-20 15,-1 20-31,1 0 32,-1 0-17,0 10 1,-9 10-1,9 19 1,20-19-16,-19-1 16,19 1-16,0-1 15,0-9-15,-20-10 16</inkml:trace>
</inkml:ink>
</file>

<file path=ppt/ink/ink9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0:54.688"/>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59 0 0,'0'19'62,"-20"-19"-62,20 20 16,-20 9-1,20-9-15,-19 0 16,19-1-16,0 1 16,0-1-16,0 1 15,0 0-15,0-1 16,0 1-16,0 0 16,0-11-16,0 11 15,10 19 1,-10-19-1,19-20-15,-19 19 0,20-19 32,-30 0 30</inkml:trace>
</inkml:ink>
</file>

<file path=ppt/ink/ink9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0:55.765"/>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0 42 0,'0'10'47,"0"9"-32,0 1 1,0 0 0,9-20-1,-9 19 1,20-19-1,0 20-15,-1-20 16,1 0 0,-1 0-1,1-10 1,0-19 15,-20 9-15,19 20-1,-19-10 1,0-9 0,0-1-1,0 0 17,-10 1-17,-19 19 16,9 0-15,1 0 0,-1 0-1,1 0 1,-1 10 0,0 9 15,20 1-16,0-1 1,0 1-16,0 0 16</inkml:trace>
</inkml:ink>
</file>

<file path=ppt/ink/ink9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0:56.232"/>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0 0 0,'0'10'62,"0"9"-46,20-19-16,-20 20 15,0 9 1,19-9 0,-19 0-1,20-20 1,-20-10 62</inkml:trace>
</inkml:ink>
</file>

<file path=ppt/ink/ink9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0:57.013"/>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0 94 0,'0'19'47,"19"-19"-31,-19 20-16,20-20 31,-20 20-31,20-20 16,-20 19-1,19-19 1,1 0 0,-1-10-1,-19-9 1,20 19-1,-20-20-15,0 0 16,0 1 15,0-1-15,0 1 0,0 9-1,-10-20 16,-9 30-15,-1 0 0,0 0-1,1 0 1,19 10 0,-20-10-16,20 20 15,-19-1 1,19 1-1,0 0 1,0-1 15</inkml:trace>
</inkml:ink>
</file>

<file path=ppt/ink/ink9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0:57.505"/>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0 0 0,'0'10'31,"0"10"-15,0 9-1,0 10 1,0-19 0,0-10-16,0 9 15,20 21 1,-20-21-16</inkml:trace>
</inkml:ink>
</file>

<file path=ppt/ink/ink9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0:58.175"/>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0 0 0,'10'0'47,"-10"10"-31,20-10-1,-20 19-15,19 11 16,-19-11 0,39 30-1,-39-29-15,0 0 16,0-1-16,20 1 15,-20 0-15,0-1 16,0 1-16,0-1 16,-10 11-1,10-1 1,-19 1-16</inkml:trace>
</inkml:ink>
</file>

<file path=ppt/ink/ink9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20-11-29T16:21:02.485"/>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140 98 0,'19'0'78,"-19"-9"-47,20 9-31,-20-20 16,19 20-16,-19-20 15,0 1 17,0 9-1,0-10 16,-9 20-47,-11 0 15,0 0 1,-9 0 0,9 0-1,20 10 1,-19-10-1,19 10 1,-20-10-16,20 20 16,-20-1-1,20 1 1,0-1 0,-19-19-16,19 40 15,0-31 1,-20 21-1,20-1 1,0 1 0,0-1-1,0 1 1,0 9 0,0-10-1,0-9 1,10-1-1,-10 1 1,20-20 0,-20 20-1,19-20-15,1 0 32,0 0-32,-1 0 15,1 0 1,-1 0-1,1 0 1,-20-10 0,20 10-16,-1 0 15,-19-20 1,30 20-16,-30-19 16,19 19-16,-19-20 15,20 0 1,-20 1-1,19 19-15,-19-20 16,20 1-16,-20-1 16,20 0-1,-20 1 1,19-1 0,-19 1-1,0-11 1,20 30-1,-20-39-15,0 9 16,0 11 0,0-11 15,0 11-15,-10 19 15,-9 0 0,-1 0 0,0 0 1,20 10-32,-10-10 15,10 19 1,0 1-16,-19-20 15,19 29-15,0-9 16,0 29 0,0-20-1,0-9-15,0 9 16,0-9 0,0 9-1,0 1 1,0-1-1,0-9 1,0-1 0,0 1-1,0 0 1,0-1 0,0 1-1,10 0 16,-10-1 1,19-19-32,1 0 15,-10 0 1,9 0 0,-19-10-1,20 10-15,-20-29 0,20 29 16,-20-30-1,0-9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5150EA-099E-4F45-85DA-AE878E6300FC}" type="datetimeFigureOut">
              <a:rPr lang="it-IT" smtClean="0"/>
              <a:t>20/12/2021</a:t>
            </a:fld>
            <a:endParaRPr lang="it-IT"/>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9F7288-CA09-4A47-BF65-47CFF6CF983D}" type="slidenum">
              <a:rPr lang="it-IT" smtClean="0"/>
              <a:t>‹N›</a:t>
            </a:fld>
            <a:endParaRPr lang="it-IT"/>
          </a:p>
        </p:txBody>
      </p:sp>
    </p:spTree>
    <p:extLst>
      <p:ext uri="{BB962C8B-B14F-4D97-AF65-F5344CB8AC3E}">
        <p14:creationId xmlns:p14="http://schemas.microsoft.com/office/powerpoint/2010/main" val="4194634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CE14E7-45E7-4458-B8DC-C5882FCE8892}" type="datetimeFigureOut">
              <a:rPr lang="it-IT" smtClean="0"/>
              <a:t>20/12/2021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825162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CE14E7-45E7-4458-B8DC-C5882FCE8892}" type="datetimeFigureOut">
              <a:rPr lang="it-IT" smtClean="0"/>
              <a:t>20/12/2021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35066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CE14E7-45E7-4458-B8DC-C5882FCE8892}" type="datetimeFigureOut">
              <a:rPr lang="it-IT" smtClean="0"/>
              <a:t>20/12/2021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4177889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CE14E7-45E7-4458-B8DC-C5882FCE8892}" type="datetimeFigureOut">
              <a:rPr lang="it-IT" smtClean="0"/>
              <a:t>20/12/2021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1486989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0CE14E7-45E7-4458-B8DC-C5882FCE8892}" type="datetimeFigureOut">
              <a:rPr lang="it-IT" smtClean="0"/>
              <a:t>20/12/2021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3786100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CE14E7-45E7-4458-B8DC-C5882FCE8892}" type="datetimeFigureOut">
              <a:rPr lang="it-IT" smtClean="0"/>
              <a:t>20/12/2021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1624005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CE14E7-45E7-4458-B8DC-C5882FCE8892}" type="datetimeFigureOut">
              <a:rPr lang="it-IT" smtClean="0"/>
              <a:t>20/12/2021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2079250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CE14E7-45E7-4458-B8DC-C5882FCE8892}" type="datetimeFigureOut">
              <a:rPr lang="it-IT" smtClean="0"/>
              <a:t>20/12/2021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312799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E14E7-45E7-4458-B8DC-C5882FCE8892}" type="datetimeFigureOut">
              <a:rPr lang="it-IT" smtClean="0"/>
              <a:t>20/12/2021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2724980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0CE14E7-45E7-4458-B8DC-C5882FCE8892}" type="datetimeFigureOut">
              <a:rPr lang="it-IT" smtClean="0"/>
              <a:t>20/12/2021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1545115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0CE14E7-45E7-4458-B8DC-C5882FCE8892}" type="datetimeFigureOut">
              <a:rPr lang="it-IT" smtClean="0"/>
              <a:t>20/12/2021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9A74D9D-C350-47B2-8BEA-FA9E15A8598A}" type="slidenum">
              <a:rPr lang="it-IT" smtClean="0"/>
              <a:t>‹N›</a:t>
            </a:fld>
            <a:endParaRPr lang="it-IT"/>
          </a:p>
        </p:txBody>
      </p:sp>
    </p:spTree>
    <p:extLst>
      <p:ext uri="{BB962C8B-B14F-4D97-AF65-F5344CB8AC3E}">
        <p14:creationId xmlns:p14="http://schemas.microsoft.com/office/powerpoint/2010/main" val="58621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CE14E7-45E7-4458-B8DC-C5882FCE8892}" type="datetimeFigureOut">
              <a:rPr lang="it-IT" smtClean="0"/>
              <a:t>20/12/2021</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A74D9D-C350-47B2-8BEA-FA9E15A8598A}" type="slidenum">
              <a:rPr lang="it-IT" smtClean="0"/>
              <a:t>‹N›</a:t>
            </a:fld>
            <a:endParaRPr lang="it-IT"/>
          </a:p>
        </p:txBody>
      </p:sp>
    </p:spTree>
    <p:extLst>
      <p:ext uri="{BB962C8B-B14F-4D97-AF65-F5344CB8AC3E}">
        <p14:creationId xmlns:p14="http://schemas.microsoft.com/office/powerpoint/2010/main" val="34527901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6.emf"/><Relationship Id="rId18" Type="http://schemas.openxmlformats.org/officeDocument/2006/relationships/customXml" Target="../ink/ink9.xml"/><Relationship Id="rId3" Type="http://schemas.openxmlformats.org/officeDocument/2006/relationships/image" Target="../media/image1.emf"/><Relationship Id="rId21" Type="http://schemas.openxmlformats.org/officeDocument/2006/relationships/image" Target="../media/image10.emf"/><Relationship Id="rId7" Type="http://schemas.openxmlformats.org/officeDocument/2006/relationships/image" Target="../media/image3.emf"/><Relationship Id="rId12" Type="http://schemas.openxmlformats.org/officeDocument/2006/relationships/customXml" Target="../ink/ink6.xml"/><Relationship Id="rId17" Type="http://schemas.openxmlformats.org/officeDocument/2006/relationships/image" Target="../media/image8.emf"/><Relationship Id="rId25" Type="http://schemas.openxmlformats.org/officeDocument/2006/relationships/image" Target="../media/image12.emf"/><Relationship Id="rId2" Type="http://schemas.openxmlformats.org/officeDocument/2006/relationships/customXml" Target="../ink/ink1.xml"/><Relationship Id="rId16" Type="http://schemas.openxmlformats.org/officeDocument/2006/relationships/customXml" Target="../ink/ink8.xml"/><Relationship Id="rId20" Type="http://schemas.openxmlformats.org/officeDocument/2006/relationships/customXml" Target="../ink/ink10.xml"/><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5.emf"/><Relationship Id="rId24" Type="http://schemas.openxmlformats.org/officeDocument/2006/relationships/customXml" Target="../ink/ink12.xml"/><Relationship Id="rId5" Type="http://schemas.openxmlformats.org/officeDocument/2006/relationships/image" Target="../media/image2.emf"/><Relationship Id="rId15" Type="http://schemas.openxmlformats.org/officeDocument/2006/relationships/image" Target="../media/image7.emf"/><Relationship Id="rId23" Type="http://schemas.openxmlformats.org/officeDocument/2006/relationships/image" Target="../media/image11.emf"/><Relationship Id="rId10" Type="http://schemas.openxmlformats.org/officeDocument/2006/relationships/customXml" Target="../ink/ink5.xml"/><Relationship Id="rId19" Type="http://schemas.openxmlformats.org/officeDocument/2006/relationships/image" Target="../media/image9.emf"/><Relationship Id="rId4" Type="http://schemas.openxmlformats.org/officeDocument/2006/relationships/customXml" Target="../ink/ink2.xml"/><Relationship Id="rId9" Type="http://schemas.openxmlformats.org/officeDocument/2006/relationships/image" Target="../media/image4.emf"/><Relationship Id="rId14" Type="http://schemas.openxmlformats.org/officeDocument/2006/relationships/customXml" Target="../ink/ink7.xml"/><Relationship Id="rId22" Type="http://schemas.openxmlformats.org/officeDocument/2006/relationships/customXml" Target="../ink/ink1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3" Type="http://schemas.openxmlformats.org/officeDocument/2006/relationships/image" Target="../media/image20.emf"/><Relationship Id="rId18" Type="http://schemas.openxmlformats.org/officeDocument/2006/relationships/customXml" Target="../ink/ink21.xml"/><Relationship Id="rId26" Type="http://schemas.openxmlformats.org/officeDocument/2006/relationships/customXml" Target="../ink/ink25.xml"/><Relationship Id="rId3" Type="http://schemas.openxmlformats.org/officeDocument/2006/relationships/image" Target="../media/image15.emf"/><Relationship Id="rId21" Type="http://schemas.openxmlformats.org/officeDocument/2006/relationships/image" Target="../media/image24.emf"/><Relationship Id="rId7" Type="http://schemas.openxmlformats.org/officeDocument/2006/relationships/image" Target="../media/image17.emf"/><Relationship Id="rId12" Type="http://schemas.openxmlformats.org/officeDocument/2006/relationships/customXml" Target="../ink/ink18.xml"/><Relationship Id="rId17" Type="http://schemas.openxmlformats.org/officeDocument/2006/relationships/image" Target="../media/image22.emf"/><Relationship Id="rId25" Type="http://schemas.openxmlformats.org/officeDocument/2006/relationships/image" Target="../media/image26.emf"/><Relationship Id="rId33" Type="http://schemas.openxmlformats.org/officeDocument/2006/relationships/image" Target="../media/image30.emf"/><Relationship Id="rId2" Type="http://schemas.openxmlformats.org/officeDocument/2006/relationships/customXml" Target="../ink/ink13.xml"/><Relationship Id="rId16" Type="http://schemas.openxmlformats.org/officeDocument/2006/relationships/customXml" Target="../ink/ink20.xml"/><Relationship Id="rId20" Type="http://schemas.openxmlformats.org/officeDocument/2006/relationships/customXml" Target="../ink/ink22.xml"/><Relationship Id="rId29" Type="http://schemas.openxmlformats.org/officeDocument/2006/relationships/image" Target="../media/image28.emf"/><Relationship Id="rId1" Type="http://schemas.openxmlformats.org/officeDocument/2006/relationships/slideLayout" Target="../slideLayouts/slideLayout2.xml"/><Relationship Id="rId6" Type="http://schemas.openxmlformats.org/officeDocument/2006/relationships/customXml" Target="../ink/ink15.xml"/><Relationship Id="rId11" Type="http://schemas.openxmlformats.org/officeDocument/2006/relationships/image" Target="../media/image19.emf"/><Relationship Id="rId24" Type="http://schemas.openxmlformats.org/officeDocument/2006/relationships/customXml" Target="../ink/ink24.xml"/><Relationship Id="rId32" Type="http://schemas.openxmlformats.org/officeDocument/2006/relationships/customXml" Target="../ink/ink28.xml"/><Relationship Id="rId5" Type="http://schemas.openxmlformats.org/officeDocument/2006/relationships/image" Target="../media/image16.emf"/><Relationship Id="rId15" Type="http://schemas.openxmlformats.org/officeDocument/2006/relationships/image" Target="../media/image21.emf"/><Relationship Id="rId23" Type="http://schemas.openxmlformats.org/officeDocument/2006/relationships/image" Target="../media/image25.emf"/><Relationship Id="rId28" Type="http://schemas.openxmlformats.org/officeDocument/2006/relationships/customXml" Target="../ink/ink26.xml"/><Relationship Id="rId10" Type="http://schemas.openxmlformats.org/officeDocument/2006/relationships/customXml" Target="../ink/ink17.xml"/><Relationship Id="rId19" Type="http://schemas.openxmlformats.org/officeDocument/2006/relationships/image" Target="../media/image23.emf"/><Relationship Id="rId31" Type="http://schemas.openxmlformats.org/officeDocument/2006/relationships/image" Target="../media/image29.emf"/><Relationship Id="rId4" Type="http://schemas.openxmlformats.org/officeDocument/2006/relationships/customXml" Target="../ink/ink14.xml"/><Relationship Id="rId9" Type="http://schemas.openxmlformats.org/officeDocument/2006/relationships/image" Target="../media/image18.emf"/><Relationship Id="rId14" Type="http://schemas.openxmlformats.org/officeDocument/2006/relationships/customXml" Target="../ink/ink19.xml"/><Relationship Id="rId22" Type="http://schemas.openxmlformats.org/officeDocument/2006/relationships/customXml" Target="../ink/ink23.xml"/><Relationship Id="rId27" Type="http://schemas.openxmlformats.org/officeDocument/2006/relationships/image" Target="../media/image27.emf"/><Relationship Id="rId30" Type="http://schemas.openxmlformats.org/officeDocument/2006/relationships/customXml" Target="../ink/ink27.xml"/><Relationship Id="rId8" Type="http://schemas.openxmlformats.org/officeDocument/2006/relationships/customXml" Target="../ink/ink16.xml"/></Relationships>
</file>

<file path=ppt/slides/_rels/slide5.xml.rels><?xml version="1.0" encoding="UTF-8" standalone="yes"?>
<Relationships xmlns="http://schemas.openxmlformats.org/package/2006/relationships"><Relationship Id="rId13" Type="http://schemas.openxmlformats.org/officeDocument/2006/relationships/image" Target="../media/image36.emf"/><Relationship Id="rId26" Type="http://schemas.openxmlformats.org/officeDocument/2006/relationships/customXml" Target="../ink/ink38.xml"/><Relationship Id="rId39" Type="http://schemas.openxmlformats.org/officeDocument/2006/relationships/image" Target="../media/image38.emf"/><Relationship Id="rId21" Type="http://schemas.openxmlformats.org/officeDocument/2006/relationships/image" Target="../media/image40.emf"/><Relationship Id="rId34" Type="http://schemas.openxmlformats.org/officeDocument/2006/relationships/customXml" Target="../ink/ink42.xml"/><Relationship Id="rId42" Type="http://schemas.openxmlformats.org/officeDocument/2006/relationships/customXml" Target="../ink/ink46.xml"/><Relationship Id="rId47" Type="http://schemas.openxmlformats.org/officeDocument/2006/relationships/image" Target="../media/image48.emf"/><Relationship Id="rId50" Type="http://schemas.openxmlformats.org/officeDocument/2006/relationships/customXml" Target="../ink/ink50.xml"/><Relationship Id="rId7" Type="http://schemas.openxmlformats.org/officeDocument/2006/relationships/image" Target="../media/image33.emf"/><Relationship Id="rId2" Type="http://schemas.openxmlformats.org/officeDocument/2006/relationships/customXml" Target="../ink/ink29.xml"/><Relationship Id="rId29" Type="http://schemas.openxmlformats.org/officeDocument/2006/relationships/image" Target="../media/image44.emf"/><Relationship Id="rId1" Type="http://schemas.openxmlformats.org/officeDocument/2006/relationships/slideLayout" Target="../slideLayouts/slideLayout2.xml"/><Relationship Id="rId6" Type="http://schemas.openxmlformats.org/officeDocument/2006/relationships/customXml" Target="../ink/ink31.xml"/><Relationship Id="rId11" Type="http://schemas.openxmlformats.org/officeDocument/2006/relationships/image" Target="../media/image35.emf"/><Relationship Id="rId24" Type="http://schemas.openxmlformats.org/officeDocument/2006/relationships/customXml" Target="../ink/ink37.xml"/><Relationship Id="rId32" Type="http://schemas.openxmlformats.org/officeDocument/2006/relationships/customXml" Target="../ink/ink41.xml"/><Relationship Id="rId37" Type="http://schemas.openxmlformats.org/officeDocument/2006/relationships/image" Target="../media/image37.emf"/><Relationship Id="rId40" Type="http://schemas.openxmlformats.org/officeDocument/2006/relationships/customXml" Target="../ink/ink45.xml"/><Relationship Id="rId45" Type="http://schemas.openxmlformats.org/officeDocument/2006/relationships/image" Target="../media/image47.emf"/><Relationship Id="rId53" Type="http://schemas.openxmlformats.org/officeDocument/2006/relationships/image" Target="../media/image51.emf"/><Relationship Id="rId5" Type="http://schemas.openxmlformats.org/officeDocument/2006/relationships/image" Target="../media/image32.emf"/><Relationship Id="rId23" Type="http://schemas.openxmlformats.org/officeDocument/2006/relationships/image" Target="../media/image41.emf"/><Relationship Id="rId28" Type="http://schemas.openxmlformats.org/officeDocument/2006/relationships/customXml" Target="../ink/ink39.xml"/><Relationship Id="rId36" Type="http://schemas.openxmlformats.org/officeDocument/2006/relationships/customXml" Target="../ink/ink43.xml"/><Relationship Id="rId49" Type="http://schemas.openxmlformats.org/officeDocument/2006/relationships/image" Target="../media/image49.emf"/><Relationship Id="rId10" Type="http://schemas.openxmlformats.org/officeDocument/2006/relationships/customXml" Target="../ink/ink33.xml"/><Relationship Id="rId31" Type="http://schemas.openxmlformats.org/officeDocument/2006/relationships/image" Target="../media/image45.emf"/><Relationship Id="rId44" Type="http://schemas.openxmlformats.org/officeDocument/2006/relationships/customXml" Target="../ink/ink47.xml"/><Relationship Id="rId52" Type="http://schemas.openxmlformats.org/officeDocument/2006/relationships/customXml" Target="../ink/ink51.xml"/><Relationship Id="rId4" Type="http://schemas.openxmlformats.org/officeDocument/2006/relationships/customXml" Target="../ink/ink30.xml"/><Relationship Id="rId9" Type="http://schemas.openxmlformats.org/officeDocument/2006/relationships/image" Target="../media/image34.emf"/><Relationship Id="rId14" Type="http://schemas.openxmlformats.org/officeDocument/2006/relationships/customXml" Target="../ink/ink35.xml"/><Relationship Id="rId22" Type="http://schemas.openxmlformats.org/officeDocument/2006/relationships/customXml" Target="../ink/ink36.xml"/><Relationship Id="rId27" Type="http://schemas.openxmlformats.org/officeDocument/2006/relationships/image" Target="../media/image43.emf"/><Relationship Id="rId30" Type="http://schemas.openxmlformats.org/officeDocument/2006/relationships/customXml" Target="../ink/ink40.xml"/><Relationship Id="rId35" Type="http://schemas.openxmlformats.org/officeDocument/2006/relationships/image" Target="../media/image14.emf"/><Relationship Id="rId43" Type="http://schemas.openxmlformats.org/officeDocument/2006/relationships/image" Target="../media/image46.emf"/><Relationship Id="rId48" Type="http://schemas.openxmlformats.org/officeDocument/2006/relationships/customXml" Target="../ink/ink49.xml"/><Relationship Id="rId8" Type="http://schemas.openxmlformats.org/officeDocument/2006/relationships/customXml" Target="../ink/ink32.xml"/><Relationship Id="rId51" Type="http://schemas.openxmlformats.org/officeDocument/2006/relationships/image" Target="../media/image50.emf"/><Relationship Id="rId3" Type="http://schemas.openxmlformats.org/officeDocument/2006/relationships/image" Target="../media/image31.emf"/><Relationship Id="rId12" Type="http://schemas.openxmlformats.org/officeDocument/2006/relationships/customXml" Target="../ink/ink34.xml"/><Relationship Id="rId25" Type="http://schemas.openxmlformats.org/officeDocument/2006/relationships/image" Target="../media/image42.emf"/><Relationship Id="rId33" Type="http://schemas.openxmlformats.org/officeDocument/2006/relationships/image" Target="../media/image13.emf"/><Relationship Id="rId38" Type="http://schemas.openxmlformats.org/officeDocument/2006/relationships/customXml" Target="../ink/ink44.xml"/><Relationship Id="rId46" Type="http://schemas.openxmlformats.org/officeDocument/2006/relationships/customXml" Target="../ink/ink48.xml"/><Relationship Id="rId41" Type="http://schemas.openxmlformats.org/officeDocument/2006/relationships/image" Target="../media/image39.emf"/></Relationships>
</file>

<file path=ppt/slides/_rels/slide6.xml.rels><?xml version="1.0" encoding="UTF-8" standalone="yes"?>
<Relationships xmlns="http://schemas.openxmlformats.org/package/2006/relationships"><Relationship Id="rId13" Type="http://schemas.openxmlformats.org/officeDocument/2006/relationships/image" Target="../media/image510.emf"/><Relationship Id="rId18" Type="http://schemas.openxmlformats.org/officeDocument/2006/relationships/customXml" Target="../ink/ink60.xml"/><Relationship Id="rId26" Type="http://schemas.openxmlformats.org/officeDocument/2006/relationships/customXml" Target="../ink/ink64.xml"/><Relationship Id="rId21" Type="http://schemas.openxmlformats.org/officeDocument/2006/relationships/image" Target="../media/image55.emf"/><Relationship Id="rId34" Type="http://schemas.openxmlformats.org/officeDocument/2006/relationships/customXml" Target="../ink/ink68.xml"/><Relationship Id="rId7" Type="http://schemas.openxmlformats.org/officeDocument/2006/relationships/image" Target="../media/image480.emf"/><Relationship Id="rId12" Type="http://schemas.openxmlformats.org/officeDocument/2006/relationships/customXml" Target="../ink/ink57.xml"/><Relationship Id="rId17" Type="http://schemas.openxmlformats.org/officeDocument/2006/relationships/image" Target="../media/image53.emf"/><Relationship Id="rId25" Type="http://schemas.openxmlformats.org/officeDocument/2006/relationships/image" Target="../media/image57.emf"/><Relationship Id="rId33" Type="http://schemas.openxmlformats.org/officeDocument/2006/relationships/image" Target="../media/image61.emf"/><Relationship Id="rId2" Type="http://schemas.openxmlformats.org/officeDocument/2006/relationships/customXml" Target="../ink/ink52.xml"/><Relationship Id="rId16" Type="http://schemas.openxmlformats.org/officeDocument/2006/relationships/customXml" Target="../ink/ink59.xml"/><Relationship Id="rId20" Type="http://schemas.openxmlformats.org/officeDocument/2006/relationships/customXml" Target="../ink/ink61.xml"/><Relationship Id="rId29" Type="http://schemas.openxmlformats.org/officeDocument/2006/relationships/image" Target="../media/image59.emf"/><Relationship Id="rId1" Type="http://schemas.openxmlformats.org/officeDocument/2006/relationships/slideLayout" Target="../slideLayouts/slideLayout2.xml"/><Relationship Id="rId6" Type="http://schemas.openxmlformats.org/officeDocument/2006/relationships/customXml" Target="../ink/ink54.xml"/><Relationship Id="rId11" Type="http://schemas.openxmlformats.org/officeDocument/2006/relationships/image" Target="../media/image500.emf"/><Relationship Id="rId24" Type="http://schemas.openxmlformats.org/officeDocument/2006/relationships/customXml" Target="../ink/ink63.xml"/><Relationship Id="rId32" Type="http://schemas.openxmlformats.org/officeDocument/2006/relationships/customXml" Target="../ink/ink67.xml"/><Relationship Id="rId37" Type="http://schemas.openxmlformats.org/officeDocument/2006/relationships/image" Target="../media/image63.emf"/><Relationship Id="rId5" Type="http://schemas.openxmlformats.org/officeDocument/2006/relationships/image" Target="../media/image470.emf"/><Relationship Id="rId15" Type="http://schemas.openxmlformats.org/officeDocument/2006/relationships/image" Target="../media/image52.emf"/><Relationship Id="rId23" Type="http://schemas.openxmlformats.org/officeDocument/2006/relationships/image" Target="../media/image56.emf"/><Relationship Id="rId28" Type="http://schemas.openxmlformats.org/officeDocument/2006/relationships/customXml" Target="../ink/ink65.xml"/><Relationship Id="rId36" Type="http://schemas.openxmlformats.org/officeDocument/2006/relationships/customXml" Target="../ink/ink69.xml"/><Relationship Id="rId10" Type="http://schemas.openxmlformats.org/officeDocument/2006/relationships/customXml" Target="../ink/ink56.xml"/><Relationship Id="rId19" Type="http://schemas.openxmlformats.org/officeDocument/2006/relationships/image" Target="../media/image54.emf"/><Relationship Id="rId31" Type="http://schemas.openxmlformats.org/officeDocument/2006/relationships/image" Target="../media/image60.emf"/><Relationship Id="rId4" Type="http://schemas.openxmlformats.org/officeDocument/2006/relationships/customXml" Target="../ink/ink53.xml"/><Relationship Id="rId9" Type="http://schemas.openxmlformats.org/officeDocument/2006/relationships/image" Target="../media/image490.emf"/><Relationship Id="rId14" Type="http://schemas.openxmlformats.org/officeDocument/2006/relationships/customXml" Target="../ink/ink58.xml"/><Relationship Id="rId22" Type="http://schemas.openxmlformats.org/officeDocument/2006/relationships/customXml" Target="../ink/ink62.xml"/><Relationship Id="rId27" Type="http://schemas.openxmlformats.org/officeDocument/2006/relationships/image" Target="../media/image58.emf"/><Relationship Id="rId30" Type="http://schemas.openxmlformats.org/officeDocument/2006/relationships/customXml" Target="../ink/ink66.xml"/><Relationship Id="rId35" Type="http://schemas.openxmlformats.org/officeDocument/2006/relationships/image" Target="../media/image62.emf"/><Relationship Id="rId8" Type="http://schemas.openxmlformats.org/officeDocument/2006/relationships/customXml" Target="../ink/ink55.xml"/><Relationship Id="rId3" Type="http://schemas.openxmlformats.org/officeDocument/2006/relationships/image" Target="../media/image460.emf"/></Relationships>
</file>

<file path=ppt/slides/_rels/slide7.xml.rels><?xml version="1.0" encoding="UTF-8" standalone="yes"?>
<Relationships xmlns="http://schemas.openxmlformats.org/package/2006/relationships"><Relationship Id="rId8" Type="http://schemas.openxmlformats.org/officeDocument/2006/relationships/customXml" Target="../ink/ink72.xml"/><Relationship Id="rId13" Type="http://schemas.openxmlformats.org/officeDocument/2006/relationships/image" Target="../media/image70.emf"/><Relationship Id="rId18" Type="http://schemas.openxmlformats.org/officeDocument/2006/relationships/customXml" Target="../ink/ink77.xml"/><Relationship Id="rId3" Type="http://schemas.openxmlformats.org/officeDocument/2006/relationships/image" Target="../media/image64.emf"/><Relationship Id="rId21" Type="http://schemas.openxmlformats.org/officeDocument/2006/relationships/image" Target="../media/image74.emf"/><Relationship Id="rId7" Type="http://schemas.openxmlformats.org/officeDocument/2006/relationships/image" Target="../media/image67.emf"/><Relationship Id="rId12" Type="http://schemas.openxmlformats.org/officeDocument/2006/relationships/customXml" Target="../ink/ink74.xml"/><Relationship Id="rId17" Type="http://schemas.openxmlformats.org/officeDocument/2006/relationships/image" Target="../media/image72.emf"/><Relationship Id="rId2" Type="http://schemas.openxmlformats.org/officeDocument/2006/relationships/customXml" Target="../ink/ink70.xml"/><Relationship Id="rId16" Type="http://schemas.openxmlformats.org/officeDocument/2006/relationships/customXml" Target="../ink/ink76.xml"/><Relationship Id="rId20" Type="http://schemas.openxmlformats.org/officeDocument/2006/relationships/customXml" Target="../ink/ink78.xml"/><Relationship Id="rId1" Type="http://schemas.openxmlformats.org/officeDocument/2006/relationships/slideLayout" Target="../slideLayouts/slideLayout2.xml"/><Relationship Id="rId6" Type="http://schemas.openxmlformats.org/officeDocument/2006/relationships/customXml" Target="../ink/ink71.xml"/><Relationship Id="rId11" Type="http://schemas.openxmlformats.org/officeDocument/2006/relationships/image" Target="../media/image69.emf"/><Relationship Id="rId5" Type="http://schemas.openxmlformats.org/officeDocument/2006/relationships/image" Target="../media/image3.jpeg"/><Relationship Id="rId15" Type="http://schemas.openxmlformats.org/officeDocument/2006/relationships/image" Target="../media/image71.emf"/><Relationship Id="rId23" Type="http://schemas.openxmlformats.org/officeDocument/2006/relationships/image" Target="../media/image75.emf"/><Relationship Id="rId10" Type="http://schemas.openxmlformats.org/officeDocument/2006/relationships/customXml" Target="../ink/ink73.xml"/><Relationship Id="rId19" Type="http://schemas.openxmlformats.org/officeDocument/2006/relationships/image" Target="../media/image73.emf"/><Relationship Id="rId4" Type="http://schemas.openxmlformats.org/officeDocument/2006/relationships/image" Target="../media/image65.png"/><Relationship Id="rId9" Type="http://schemas.openxmlformats.org/officeDocument/2006/relationships/image" Target="../media/image68.emf"/><Relationship Id="rId14" Type="http://schemas.openxmlformats.org/officeDocument/2006/relationships/customXml" Target="../ink/ink75.xml"/><Relationship Id="rId22" Type="http://schemas.openxmlformats.org/officeDocument/2006/relationships/customXml" Target="../ink/ink79.xml"/></Relationships>
</file>

<file path=ppt/slides/_rels/slide8.xml.rels><?xml version="1.0" encoding="UTF-8" standalone="yes"?>
<Relationships xmlns="http://schemas.openxmlformats.org/package/2006/relationships"><Relationship Id="rId26" Type="http://schemas.openxmlformats.org/officeDocument/2006/relationships/image" Target="../media/image88.emf"/><Relationship Id="rId117" Type="http://schemas.openxmlformats.org/officeDocument/2006/relationships/customXml" Target="../ink/ink137.xml"/><Relationship Id="rId21" Type="http://schemas.openxmlformats.org/officeDocument/2006/relationships/customXml" Target="../ink/ink89.xml"/><Relationship Id="rId42" Type="http://schemas.openxmlformats.org/officeDocument/2006/relationships/image" Target="../media/image96.emf"/><Relationship Id="rId47" Type="http://schemas.openxmlformats.org/officeDocument/2006/relationships/customXml" Target="../ink/ink102.xml"/><Relationship Id="rId63" Type="http://schemas.openxmlformats.org/officeDocument/2006/relationships/customXml" Target="../ink/ink110.xml"/><Relationship Id="rId68" Type="http://schemas.openxmlformats.org/officeDocument/2006/relationships/image" Target="../media/image109.emf"/><Relationship Id="rId84" Type="http://schemas.openxmlformats.org/officeDocument/2006/relationships/image" Target="../media/image117.emf"/><Relationship Id="rId89" Type="http://schemas.openxmlformats.org/officeDocument/2006/relationships/customXml" Target="../ink/ink123.xml"/><Relationship Id="rId112" Type="http://schemas.openxmlformats.org/officeDocument/2006/relationships/image" Target="../media/image131.emf"/><Relationship Id="rId16" Type="http://schemas.openxmlformats.org/officeDocument/2006/relationships/image" Target="../media/image83.emf"/><Relationship Id="rId107" Type="http://schemas.openxmlformats.org/officeDocument/2006/relationships/customXml" Target="../ink/ink132.xml"/><Relationship Id="rId11" Type="http://schemas.openxmlformats.org/officeDocument/2006/relationships/customXml" Target="../ink/ink84.xml"/><Relationship Id="rId32" Type="http://schemas.openxmlformats.org/officeDocument/2006/relationships/image" Target="../media/image91.emf"/><Relationship Id="rId37" Type="http://schemas.openxmlformats.org/officeDocument/2006/relationships/customXml" Target="../ink/ink97.xml"/><Relationship Id="rId53" Type="http://schemas.openxmlformats.org/officeDocument/2006/relationships/customXml" Target="../ink/ink105.xml"/><Relationship Id="rId58" Type="http://schemas.openxmlformats.org/officeDocument/2006/relationships/image" Target="../media/image104.emf"/><Relationship Id="rId74" Type="http://schemas.openxmlformats.org/officeDocument/2006/relationships/image" Target="../media/image112.emf"/><Relationship Id="rId79" Type="http://schemas.openxmlformats.org/officeDocument/2006/relationships/customXml" Target="../ink/ink118.xml"/><Relationship Id="rId102" Type="http://schemas.openxmlformats.org/officeDocument/2006/relationships/image" Target="../media/image126.emf"/><Relationship Id="rId5" Type="http://schemas.openxmlformats.org/officeDocument/2006/relationships/customXml" Target="../ink/ink81.xml"/><Relationship Id="rId90" Type="http://schemas.openxmlformats.org/officeDocument/2006/relationships/image" Target="../media/image120.emf"/><Relationship Id="rId95" Type="http://schemas.openxmlformats.org/officeDocument/2006/relationships/customXml" Target="../ink/ink126.xml"/><Relationship Id="rId22" Type="http://schemas.openxmlformats.org/officeDocument/2006/relationships/image" Target="../media/image86.emf"/><Relationship Id="rId27" Type="http://schemas.openxmlformats.org/officeDocument/2006/relationships/customXml" Target="../ink/ink92.xml"/><Relationship Id="rId43" Type="http://schemas.openxmlformats.org/officeDocument/2006/relationships/customXml" Target="../ink/ink100.xml"/><Relationship Id="rId48" Type="http://schemas.openxmlformats.org/officeDocument/2006/relationships/image" Target="../media/image99.emf"/><Relationship Id="rId64" Type="http://schemas.openxmlformats.org/officeDocument/2006/relationships/image" Target="../media/image107.emf"/><Relationship Id="rId69" Type="http://schemas.openxmlformats.org/officeDocument/2006/relationships/customXml" Target="../ink/ink113.xml"/><Relationship Id="rId113" Type="http://schemas.openxmlformats.org/officeDocument/2006/relationships/customXml" Target="../ink/ink135.xml"/><Relationship Id="rId118" Type="http://schemas.openxmlformats.org/officeDocument/2006/relationships/image" Target="../media/image134.emf"/><Relationship Id="rId80" Type="http://schemas.openxmlformats.org/officeDocument/2006/relationships/image" Target="../media/image115.emf"/><Relationship Id="rId85" Type="http://schemas.openxmlformats.org/officeDocument/2006/relationships/customXml" Target="../ink/ink121.xml"/><Relationship Id="rId12" Type="http://schemas.openxmlformats.org/officeDocument/2006/relationships/image" Target="../media/image81.emf"/><Relationship Id="rId17" Type="http://schemas.openxmlformats.org/officeDocument/2006/relationships/customXml" Target="../ink/ink87.xml"/><Relationship Id="rId33" Type="http://schemas.openxmlformats.org/officeDocument/2006/relationships/customXml" Target="../ink/ink95.xml"/><Relationship Id="rId38" Type="http://schemas.openxmlformats.org/officeDocument/2006/relationships/image" Target="../media/image94.emf"/><Relationship Id="rId59" Type="http://schemas.openxmlformats.org/officeDocument/2006/relationships/customXml" Target="../ink/ink108.xml"/><Relationship Id="rId103" Type="http://schemas.openxmlformats.org/officeDocument/2006/relationships/customXml" Target="../ink/ink130.xml"/><Relationship Id="rId108" Type="http://schemas.openxmlformats.org/officeDocument/2006/relationships/image" Target="../media/image129.emf"/><Relationship Id="rId54" Type="http://schemas.openxmlformats.org/officeDocument/2006/relationships/image" Target="../media/image102.emf"/><Relationship Id="rId70" Type="http://schemas.openxmlformats.org/officeDocument/2006/relationships/image" Target="../media/image110.emf"/><Relationship Id="rId75" Type="http://schemas.openxmlformats.org/officeDocument/2006/relationships/customXml" Target="../ink/ink116.xml"/><Relationship Id="rId91" Type="http://schemas.openxmlformats.org/officeDocument/2006/relationships/customXml" Target="../ink/ink124.xml"/><Relationship Id="rId96" Type="http://schemas.openxmlformats.org/officeDocument/2006/relationships/image" Target="../media/image123.emf"/><Relationship Id="rId1" Type="http://schemas.openxmlformats.org/officeDocument/2006/relationships/slideLayout" Target="../slideLayouts/slideLayout2.xml"/><Relationship Id="rId6" Type="http://schemas.openxmlformats.org/officeDocument/2006/relationships/image" Target="../media/image78.emf"/><Relationship Id="rId23" Type="http://schemas.openxmlformats.org/officeDocument/2006/relationships/customXml" Target="../ink/ink90.xml"/><Relationship Id="rId28" Type="http://schemas.openxmlformats.org/officeDocument/2006/relationships/image" Target="../media/image89.emf"/><Relationship Id="rId49" Type="http://schemas.openxmlformats.org/officeDocument/2006/relationships/customXml" Target="../ink/ink103.xml"/><Relationship Id="rId114" Type="http://schemas.openxmlformats.org/officeDocument/2006/relationships/image" Target="../media/image132.emf"/><Relationship Id="rId119" Type="http://schemas.openxmlformats.org/officeDocument/2006/relationships/customXml" Target="../ink/ink138.xml"/><Relationship Id="rId44" Type="http://schemas.openxmlformats.org/officeDocument/2006/relationships/image" Target="../media/image97.emf"/><Relationship Id="rId60" Type="http://schemas.openxmlformats.org/officeDocument/2006/relationships/image" Target="../media/image105.emf"/><Relationship Id="rId65" Type="http://schemas.openxmlformats.org/officeDocument/2006/relationships/customXml" Target="../ink/ink111.xml"/><Relationship Id="rId81" Type="http://schemas.openxmlformats.org/officeDocument/2006/relationships/customXml" Target="../ink/ink119.xml"/><Relationship Id="rId86" Type="http://schemas.openxmlformats.org/officeDocument/2006/relationships/image" Target="../media/image118.emf"/><Relationship Id="rId4" Type="http://schemas.openxmlformats.org/officeDocument/2006/relationships/image" Target="../media/image77.png"/><Relationship Id="rId9" Type="http://schemas.openxmlformats.org/officeDocument/2006/relationships/customXml" Target="../ink/ink83.xml"/><Relationship Id="rId13" Type="http://schemas.openxmlformats.org/officeDocument/2006/relationships/customXml" Target="../ink/ink85.xml"/><Relationship Id="rId18" Type="http://schemas.openxmlformats.org/officeDocument/2006/relationships/image" Target="../media/image84.emf"/><Relationship Id="rId39" Type="http://schemas.openxmlformats.org/officeDocument/2006/relationships/customXml" Target="../ink/ink98.xml"/><Relationship Id="rId109" Type="http://schemas.openxmlformats.org/officeDocument/2006/relationships/customXml" Target="../ink/ink133.xml"/><Relationship Id="rId34" Type="http://schemas.openxmlformats.org/officeDocument/2006/relationships/image" Target="../media/image92.emf"/><Relationship Id="rId50" Type="http://schemas.openxmlformats.org/officeDocument/2006/relationships/image" Target="../media/image100.emf"/><Relationship Id="rId55" Type="http://schemas.openxmlformats.org/officeDocument/2006/relationships/customXml" Target="../ink/ink106.xml"/><Relationship Id="rId76" Type="http://schemas.openxmlformats.org/officeDocument/2006/relationships/image" Target="../media/image113.emf"/><Relationship Id="rId97" Type="http://schemas.openxmlformats.org/officeDocument/2006/relationships/customXml" Target="../ink/ink127.xml"/><Relationship Id="rId104" Type="http://schemas.openxmlformats.org/officeDocument/2006/relationships/image" Target="../media/image127.emf"/><Relationship Id="rId120" Type="http://schemas.openxmlformats.org/officeDocument/2006/relationships/image" Target="../media/image135.emf"/><Relationship Id="rId7" Type="http://schemas.openxmlformats.org/officeDocument/2006/relationships/customXml" Target="../ink/ink82.xml"/><Relationship Id="rId71" Type="http://schemas.openxmlformats.org/officeDocument/2006/relationships/customXml" Target="../ink/ink114.xml"/><Relationship Id="rId92" Type="http://schemas.openxmlformats.org/officeDocument/2006/relationships/image" Target="../media/image121.emf"/><Relationship Id="rId2" Type="http://schemas.openxmlformats.org/officeDocument/2006/relationships/customXml" Target="../ink/ink80.xml"/><Relationship Id="rId29" Type="http://schemas.openxmlformats.org/officeDocument/2006/relationships/customXml" Target="../ink/ink93.xml"/><Relationship Id="rId24" Type="http://schemas.openxmlformats.org/officeDocument/2006/relationships/image" Target="../media/image87.emf"/><Relationship Id="rId40" Type="http://schemas.openxmlformats.org/officeDocument/2006/relationships/image" Target="../media/image95.emf"/><Relationship Id="rId45" Type="http://schemas.openxmlformats.org/officeDocument/2006/relationships/customXml" Target="../ink/ink101.xml"/><Relationship Id="rId66" Type="http://schemas.openxmlformats.org/officeDocument/2006/relationships/image" Target="../media/image108.emf"/><Relationship Id="rId87" Type="http://schemas.openxmlformats.org/officeDocument/2006/relationships/customXml" Target="../ink/ink122.xml"/><Relationship Id="rId110" Type="http://schemas.openxmlformats.org/officeDocument/2006/relationships/image" Target="../media/image130.emf"/><Relationship Id="rId115" Type="http://schemas.openxmlformats.org/officeDocument/2006/relationships/customXml" Target="../ink/ink136.xml"/><Relationship Id="rId61" Type="http://schemas.openxmlformats.org/officeDocument/2006/relationships/customXml" Target="../ink/ink109.xml"/><Relationship Id="rId82" Type="http://schemas.openxmlformats.org/officeDocument/2006/relationships/image" Target="../media/image116.emf"/><Relationship Id="rId19" Type="http://schemas.openxmlformats.org/officeDocument/2006/relationships/customXml" Target="../ink/ink88.xml"/><Relationship Id="rId14" Type="http://schemas.openxmlformats.org/officeDocument/2006/relationships/image" Target="../media/image82.emf"/><Relationship Id="rId30" Type="http://schemas.openxmlformats.org/officeDocument/2006/relationships/image" Target="../media/image90.emf"/><Relationship Id="rId35" Type="http://schemas.openxmlformats.org/officeDocument/2006/relationships/customXml" Target="../ink/ink96.xml"/><Relationship Id="rId56" Type="http://schemas.openxmlformats.org/officeDocument/2006/relationships/image" Target="../media/image103.emf"/><Relationship Id="rId77" Type="http://schemas.openxmlformats.org/officeDocument/2006/relationships/customXml" Target="../ink/ink117.xml"/><Relationship Id="rId100" Type="http://schemas.openxmlformats.org/officeDocument/2006/relationships/image" Target="../media/image125.emf"/><Relationship Id="rId105" Type="http://schemas.openxmlformats.org/officeDocument/2006/relationships/customXml" Target="../ink/ink131.xml"/><Relationship Id="rId8" Type="http://schemas.openxmlformats.org/officeDocument/2006/relationships/image" Target="../media/image79.emf"/><Relationship Id="rId51" Type="http://schemas.openxmlformats.org/officeDocument/2006/relationships/customXml" Target="../ink/ink104.xml"/><Relationship Id="rId72" Type="http://schemas.openxmlformats.org/officeDocument/2006/relationships/image" Target="../media/image111.emf"/><Relationship Id="rId93" Type="http://schemas.openxmlformats.org/officeDocument/2006/relationships/customXml" Target="../ink/ink125.xml"/><Relationship Id="rId98" Type="http://schemas.openxmlformats.org/officeDocument/2006/relationships/image" Target="../media/image124.emf"/><Relationship Id="rId121" Type="http://schemas.openxmlformats.org/officeDocument/2006/relationships/customXml" Target="../ink/ink139.xml"/><Relationship Id="rId3" Type="http://schemas.openxmlformats.org/officeDocument/2006/relationships/image" Target="../media/image76.emf"/><Relationship Id="rId25" Type="http://schemas.openxmlformats.org/officeDocument/2006/relationships/customXml" Target="../ink/ink91.xml"/><Relationship Id="rId46" Type="http://schemas.openxmlformats.org/officeDocument/2006/relationships/image" Target="../media/image98.emf"/><Relationship Id="rId67" Type="http://schemas.openxmlformats.org/officeDocument/2006/relationships/customXml" Target="../ink/ink112.xml"/><Relationship Id="rId116" Type="http://schemas.openxmlformats.org/officeDocument/2006/relationships/image" Target="../media/image133.emf"/><Relationship Id="rId20" Type="http://schemas.openxmlformats.org/officeDocument/2006/relationships/image" Target="../media/image85.emf"/><Relationship Id="rId41" Type="http://schemas.openxmlformats.org/officeDocument/2006/relationships/customXml" Target="../ink/ink99.xml"/><Relationship Id="rId62" Type="http://schemas.openxmlformats.org/officeDocument/2006/relationships/image" Target="../media/image106.emf"/><Relationship Id="rId83" Type="http://schemas.openxmlformats.org/officeDocument/2006/relationships/customXml" Target="../ink/ink120.xml"/><Relationship Id="rId88" Type="http://schemas.openxmlformats.org/officeDocument/2006/relationships/image" Target="../media/image119.emf"/><Relationship Id="rId111" Type="http://schemas.openxmlformats.org/officeDocument/2006/relationships/customXml" Target="../ink/ink134.xml"/><Relationship Id="rId15" Type="http://schemas.openxmlformats.org/officeDocument/2006/relationships/customXml" Target="../ink/ink86.xml"/><Relationship Id="rId36" Type="http://schemas.openxmlformats.org/officeDocument/2006/relationships/image" Target="../media/image93.emf"/><Relationship Id="rId57" Type="http://schemas.openxmlformats.org/officeDocument/2006/relationships/customXml" Target="../ink/ink107.xml"/><Relationship Id="rId106" Type="http://schemas.openxmlformats.org/officeDocument/2006/relationships/image" Target="../media/image128.emf"/><Relationship Id="rId10" Type="http://schemas.openxmlformats.org/officeDocument/2006/relationships/image" Target="../media/image80.emf"/><Relationship Id="rId31" Type="http://schemas.openxmlformats.org/officeDocument/2006/relationships/customXml" Target="../ink/ink94.xml"/><Relationship Id="rId52" Type="http://schemas.openxmlformats.org/officeDocument/2006/relationships/image" Target="../media/image101.emf"/><Relationship Id="rId73" Type="http://schemas.openxmlformats.org/officeDocument/2006/relationships/customXml" Target="../ink/ink115.xml"/><Relationship Id="rId78" Type="http://schemas.openxmlformats.org/officeDocument/2006/relationships/image" Target="../media/image114.emf"/><Relationship Id="rId94" Type="http://schemas.openxmlformats.org/officeDocument/2006/relationships/image" Target="../media/image122.emf"/><Relationship Id="rId99" Type="http://schemas.openxmlformats.org/officeDocument/2006/relationships/customXml" Target="../ink/ink128.xml"/><Relationship Id="rId101" Type="http://schemas.openxmlformats.org/officeDocument/2006/relationships/customXml" Target="../ink/ink129.xml"/><Relationship Id="rId122" Type="http://schemas.openxmlformats.org/officeDocument/2006/relationships/image" Target="../media/image136.emf"/></Relationships>
</file>

<file path=ppt/slides/_rels/slide9.xml.rels><?xml version="1.0" encoding="UTF-8" standalone="yes"?>
<Relationships xmlns="http://schemas.openxmlformats.org/package/2006/relationships"><Relationship Id="rId8" Type="http://schemas.openxmlformats.org/officeDocument/2006/relationships/image" Target="../media/image83.emf"/><Relationship Id="rId13" Type="http://schemas.openxmlformats.org/officeDocument/2006/relationships/customXml" Target="../ink/ink145.xml"/><Relationship Id="rId18" Type="http://schemas.openxmlformats.org/officeDocument/2006/relationships/image" Target="../media/image142.emf"/><Relationship Id="rId26" Type="http://schemas.openxmlformats.org/officeDocument/2006/relationships/image" Target="../media/image146.emf"/><Relationship Id="rId3" Type="http://schemas.openxmlformats.org/officeDocument/2006/relationships/image" Target="../media/image137.emf"/><Relationship Id="rId21" Type="http://schemas.openxmlformats.org/officeDocument/2006/relationships/customXml" Target="../ink/ink149.xml"/><Relationship Id="rId7" Type="http://schemas.openxmlformats.org/officeDocument/2006/relationships/customXml" Target="../ink/ink142.xml"/><Relationship Id="rId12" Type="http://schemas.openxmlformats.org/officeDocument/2006/relationships/image" Target="../media/image139.emf"/><Relationship Id="rId17" Type="http://schemas.openxmlformats.org/officeDocument/2006/relationships/customXml" Target="../ink/ink147.xml"/><Relationship Id="rId25" Type="http://schemas.openxmlformats.org/officeDocument/2006/relationships/customXml" Target="../ink/ink151.xml"/><Relationship Id="rId2" Type="http://schemas.openxmlformats.org/officeDocument/2006/relationships/customXml" Target="../ink/ink140.xml"/><Relationship Id="rId16" Type="http://schemas.openxmlformats.org/officeDocument/2006/relationships/image" Target="../media/image141.emf"/><Relationship Id="rId20" Type="http://schemas.openxmlformats.org/officeDocument/2006/relationships/image" Target="../media/image143.emf"/><Relationship Id="rId1" Type="http://schemas.openxmlformats.org/officeDocument/2006/relationships/slideLayout" Target="../slideLayouts/slideLayout2.xml"/><Relationship Id="rId6" Type="http://schemas.openxmlformats.org/officeDocument/2006/relationships/image" Target="../media/image138.png"/><Relationship Id="rId11" Type="http://schemas.openxmlformats.org/officeDocument/2006/relationships/customXml" Target="../ink/ink144.xml"/><Relationship Id="rId24" Type="http://schemas.openxmlformats.org/officeDocument/2006/relationships/image" Target="../media/image145.emf"/><Relationship Id="rId5" Type="http://schemas.openxmlformats.org/officeDocument/2006/relationships/image" Target="../media/image76.emf"/><Relationship Id="rId15" Type="http://schemas.openxmlformats.org/officeDocument/2006/relationships/customXml" Target="../ink/ink146.xml"/><Relationship Id="rId23" Type="http://schemas.openxmlformats.org/officeDocument/2006/relationships/customXml" Target="../ink/ink150.xml"/><Relationship Id="rId28" Type="http://schemas.openxmlformats.org/officeDocument/2006/relationships/image" Target="../media/image147.emf"/><Relationship Id="rId10" Type="http://schemas.openxmlformats.org/officeDocument/2006/relationships/image" Target="../media/image80.emf"/><Relationship Id="rId19" Type="http://schemas.openxmlformats.org/officeDocument/2006/relationships/customXml" Target="../ink/ink148.xml"/><Relationship Id="rId4" Type="http://schemas.openxmlformats.org/officeDocument/2006/relationships/customXml" Target="../ink/ink141.xml"/><Relationship Id="rId9" Type="http://schemas.openxmlformats.org/officeDocument/2006/relationships/customXml" Target="../ink/ink143.xml"/><Relationship Id="rId14" Type="http://schemas.openxmlformats.org/officeDocument/2006/relationships/image" Target="../media/image140.emf"/><Relationship Id="rId22" Type="http://schemas.openxmlformats.org/officeDocument/2006/relationships/image" Target="../media/image144.emf"/><Relationship Id="rId27" Type="http://schemas.openxmlformats.org/officeDocument/2006/relationships/customXml" Target="../ink/ink15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488057" y="216772"/>
            <a:ext cx="8100129"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it-IT" sz="1800" i="1" dirty="0" smtClean="0"/>
              <a:t>Esempio: Per </a:t>
            </a:r>
            <a:r>
              <a:rPr lang="it-IT" sz="1800" i="1" dirty="0"/>
              <a:t>ciascuno dei seguenti casi indicare se il pH della soluzione è maggiore, minore </a:t>
            </a:r>
            <a:r>
              <a:rPr lang="it-IT" sz="1800" i="1" dirty="0" smtClean="0"/>
              <a:t>o uguale </a:t>
            </a:r>
            <a:r>
              <a:rPr lang="it-IT" sz="1800" i="1" dirty="0"/>
              <a:t>a 7:</a:t>
            </a:r>
          </a:p>
          <a:p>
            <a:pPr marL="0" indent="0">
              <a:lnSpc>
                <a:spcPct val="120000"/>
              </a:lnSpc>
              <a:spcBef>
                <a:spcPts val="0"/>
              </a:spcBef>
              <a:buNone/>
            </a:pPr>
            <a:r>
              <a:rPr lang="it-IT" sz="1800" i="1" dirty="0" smtClean="0"/>
              <a:t>a) 25 </a:t>
            </a:r>
            <a:r>
              <a:rPr lang="it-IT" sz="1800" i="1" dirty="0"/>
              <a:t>mL di HNO</a:t>
            </a:r>
            <a:r>
              <a:rPr lang="it-IT" sz="1800" i="1" baseline="-25000" dirty="0"/>
              <a:t>3</a:t>
            </a:r>
            <a:r>
              <a:rPr lang="it-IT" sz="1800" i="1" dirty="0"/>
              <a:t> 0.90 M sono mescolati con 25 mL di NaOH 0.45 </a:t>
            </a:r>
            <a:r>
              <a:rPr lang="it-IT" sz="1800" i="1" dirty="0" smtClean="0"/>
              <a:t>M</a:t>
            </a:r>
            <a:endParaRPr lang="it-IT" sz="1800" i="1" dirty="0"/>
          </a:p>
        </p:txBody>
      </p:sp>
      <p:sp>
        <p:nvSpPr>
          <p:cNvPr id="8" name="Content Placeholder 2"/>
          <p:cNvSpPr txBox="1">
            <a:spLocks/>
          </p:cNvSpPr>
          <p:nvPr/>
        </p:nvSpPr>
        <p:spPr>
          <a:xfrm>
            <a:off x="488054" y="3092509"/>
            <a:ext cx="8100129"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it-IT" sz="1800" i="1" dirty="0" smtClean="0"/>
              <a:t>b) 25 </a:t>
            </a:r>
            <a:r>
              <a:rPr lang="it-IT" sz="1800" i="1" dirty="0"/>
              <a:t>mL di HCl 0.10 M sono mescolati con 12.5 mL di NaOH 0.20 </a:t>
            </a:r>
            <a:r>
              <a:rPr lang="it-IT" sz="1800" i="1" dirty="0" smtClean="0"/>
              <a:t>M</a:t>
            </a:r>
            <a:endParaRPr lang="it-IT" sz="1800" i="1" dirty="0"/>
          </a:p>
        </p:txBody>
      </p:sp>
      <p:sp>
        <p:nvSpPr>
          <p:cNvPr id="265" name="Content Placeholder 2"/>
          <p:cNvSpPr txBox="1">
            <a:spLocks/>
          </p:cNvSpPr>
          <p:nvPr/>
        </p:nvSpPr>
        <p:spPr>
          <a:xfrm>
            <a:off x="488054" y="4877413"/>
            <a:ext cx="8100129"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it-IT" sz="1800" i="1" dirty="0" smtClean="0"/>
              <a:t>c) 25 </a:t>
            </a:r>
            <a:r>
              <a:rPr lang="it-IT" sz="1800" i="1" dirty="0"/>
              <a:t>mL di HBr 0.10 M sono mescolati con 25 mL di KOH 0.20 M</a:t>
            </a:r>
          </a:p>
        </p:txBody>
      </p:sp>
    </p:spTree>
    <p:extLst>
      <p:ext uri="{BB962C8B-B14F-4D97-AF65-F5344CB8AC3E}">
        <p14:creationId xmlns:p14="http://schemas.microsoft.com/office/powerpoint/2010/main" val="1779027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488057" y="216772"/>
            <a:ext cx="8100129"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it-IT" sz="1800" i="1" dirty="0" smtClean="0"/>
              <a:t>Esempio: Per </a:t>
            </a:r>
            <a:r>
              <a:rPr lang="it-IT" sz="1800" i="1" dirty="0"/>
              <a:t>ciascuno dei seguenti casi indicare se il pH della soluzione è maggiore, minore </a:t>
            </a:r>
            <a:r>
              <a:rPr lang="it-IT" sz="1800" i="1" dirty="0" smtClean="0"/>
              <a:t>o uguale </a:t>
            </a:r>
            <a:r>
              <a:rPr lang="it-IT" sz="1800" i="1" dirty="0"/>
              <a:t>a 7:</a:t>
            </a:r>
          </a:p>
          <a:p>
            <a:pPr marL="0" indent="0">
              <a:lnSpc>
                <a:spcPct val="120000"/>
              </a:lnSpc>
              <a:spcBef>
                <a:spcPts val="0"/>
              </a:spcBef>
              <a:buNone/>
            </a:pPr>
            <a:r>
              <a:rPr lang="it-IT" sz="1800" i="1" dirty="0" smtClean="0"/>
              <a:t>a) 25 </a:t>
            </a:r>
            <a:r>
              <a:rPr lang="it-IT" sz="1800" i="1" dirty="0"/>
              <a:t>mL di HNO</a:t>
            </a:r>
            <a:r>
              <a:rPr lang="it-IT" sz="1800" i="1" baseline="-25000" dirty="0"/>
              <a:t>3</a:t>
            </a:r>
            <a:r>
              <a:rPr lang="it-IT" sz="1800" i="1" dirty="0"/>
              <a:t> 0.90 M sono mescolati con 25 mL di NaOH 0.45 </a:t>
            </a:r>
            <a:r>
              <a:rPr lang="it-IT" sz="1800" i="1" dirty="0" smtClean="0"/>
              <a:t>M</a:t>
            </a:r>
            <a:endParaRPr lang="it-IT" sz="1800" i="1" dirty="0"/>
          </a:p>
        </p:txBody>
      </p:sp>
      <p:sp>
        <p:nvSpPr>
          <p:cNvPr id="8" name="Content Placeholder 2"/>
          <p:cNvSpPr txBox="1">
            <a:spLocks/>
          </p:cNvSpPr>
          <p:nvPr/>
        </p:nvSpPr>
        <p:spPr>
          <a:xfrm>
            <a:off x="488054" y="3092509"/>
            <a:ext cx="8100129"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it-IT" sz="1800" i="1" dirty="0" smtClean="0"/>
              <a:t>b) 25 </a:t>
            </a:r>
            <a:r>
              <a:rPr lang="it-IT" sz="1800" i="1" dirty="0"/>
              <a:t>mL di HCl 0.10 M sono mescolati con 12.5 mL di NaOH 0.20 </a:t>
            </a:r>
            <a:r>
              <a:rPr lang="it-IT" sz="1800" i="1" dirty="0" smtClean="0"/>
              <a:t>M</a:t>
            </a:r>
            <a:endParaRPr lang="it-IT" sz="1800" i="1" dirty="0"/>
          </a:p>
        </p:txBody>
      </p:sp>
      <mc:AlternateContent xmlns:mc="http://schemas.openxmlformats.org/markup-compatibility/2006" xmlns:p14="http://schemas.microsoft.com/office/powerpoint/2010/main">
        <mc:Choice Requires="p14">
          <p:contentPart p14:bwMode="auto" r:id="rId2">
            <p14:nvContentPartPr>
              <p14:cNvPr id="149" name="Ink 148"/>
              <p14:cNvContentPartPr/>
              <p14:nvPr/>
            </p14:nvContentPartPr>
            <p14:xfrm>
              <a:off x="3632974" y="1553637"/>
              <a:ext cx="554693" cy="13320"/>
            </p14:xfrm>
          </p:contentPart>
        </mc:Choice>
        <mc:Fallback xmlns="">
          <p:pic>
            <p:nvPicPr>
              <p:cNvPr id="149" name="Ink 148"/>
              <p:cNvPicPr/>
              <p:nvPr/>
            </p:nvPicPr>
            <p:blipFill>
              <a:blip r:embed="rId3"/>
              <a:stretch>
                <a:fillRect/>
              </a:stretch>
            </p:blipFill>
            <p:spPr>
              <a:xfrm>
                <a:off x="3623615" y="1544277"/>
                <a:ext cx="573411" cy="32040"/>
              </a:xfrm>
              <a:prstGeom prst="rect">
                <a:avLst/>
              </a:prstGeom>
            </p:spPr>
          </p:pic>
        </mc:Fallback>
      </mc:AlternateContent>
      <p:sp>
        <p:nvSpPr>
          <p:cNvPr id="265" name="Content Placeholder 2"/>
          <p:cNvSpPr txBox="1">
            <a:spLocks/>
          </p:cNvSpPr>
          <p:nvPr/>
        </p:nvSpPr>
        <p:spPr>
          <a:xfrm>
            <a:off x="488054" y="4877413"/>
            <a:ext cx="8100129"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it-IT" sz="1800" i="1" dirty="0" smtClean="0"/>
              <a:t>c) 25 </a:t>
            </a:r>
            <a:r>
              <a:rPr lang="it-IT" sz="1800" i="1" dirty="0"/>
              <a:t>mL di HBr 0.10 M sono mescolati con 25 mL di KOH 0.20 M</a:t>
            </a:r>
          </a:p>
        </p:txBody>
      </p:sp>
      <p:grpSp>
        <p:nvGrpSpPr>
          <p:cNvPr id="484" name="Group 483"/>
          <p:cNvGrpSpPr/>
          <p:nvPr/>
        </p:nvGrpSpPr>
        <p:grpSpPr>
          <a:xfrm>
            <a:off x="690764" y="1394093"/>
            <a:ext cx="7004962" cy="1723320"/>
            <a:chOff x="744929" y="1518012"/>
            <a:chExt cx="7004962" cy="1723320"/>
          </a:xfrm>
        </p:grpSpPr>
        <mc:AlternateContent xmlns:mc="http://schemas.openxmlformats.org/markup-compatibility/2006" xmlns:p14="http://schemas.microsoft.com/office/powerpoint/2010/main">
          <mc:Choice Requires="p14">
            <p:contentPart p14:bwMode="auto" r:id="rId4">
              <p14:nvContentPartPr>
                <p14:cNvPr id="128" name="Ink 127"/>
                <p14:cNvContentPartPr/>
                <p14:nvPr/>
              </p14:nvContentPartPr>
              <p14:xfrm>
                <a:off x="804689" y="1927692"/>
                <a:ext cx="501898" cy="424440"/>
              </p14:xfrm>
            </p:contentPart>
          </mc:Choice>
          <mc:Fallback xmlns="">
            <p:pic>
              <p:nvPicPr>
                <p:cNvPr id="128" name="Ink 127"/>
                <p:cNvPicPr/>
                <p:nvPr/>
              </p:nvPicPr>
              <p:blipFill>
                <a:blip r:embed="rId5"/>
                <a:stretch>
                  <a:fillRect/>
                </a:stretch>
              </p:blipFill>
              <p:spPr>
                <a:xfrm>
                  <a:off x="795328" y="1918332"/>
                  <a:ext cx="520620" cy="4431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54" name="Ink 253"/>
                <p14:cNvContentPartPr/>
                <p14:nvPr/>
              </p14:nvContentPartPr>
              <p14:xfrm>
                <a:off x="2421809" y="2142972"/>
                <a:ext cx="441802" cy="238680"/>
              </p14:xfrm>
            </p:contentPart>
          </mc:Choice>
          <mc:Fallback xmlns="">
            <p:pic>
              <p:nvPicPr>
                <p:cNvPr id="254" name="Ink 253"/>
                <p:cNvPicPr/>
                <p:nvPr/>
              </p:nvPicPr>
              <p:blipFill>
                <a:blip r:embed="rId7"/>
                <a:stretch>
                  <a:fillRect/>
                </a:stretch>
              </p:blipFill>
              <p:spPr>
                <a:xfrm>
                  <a:off x="2412447" y="2133612"/>
                  <a:ext cx="460525" cy="2574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57" name="Ink 256"/>
                <p14:cNvContentPartPr/>
                <p14:nvPr/>
              </p14:nvContentPartPr>
              <p14:xfrm>
                <a:off x="6235011" y="2816892"/>
                <a:ext cx="868680" cy="424440"/>
              </p14:xfrm>
            </p:contentPart>
          </mc:Choice>
          <mc:Fallback xmlns="">
            <p:pic>
              <p:nvPicPr>
                <p:cNvPr id="257" name="Ink 256"/>
                <p:cNvPicPr/>
                <p:nvPr/>
              </p:nvPicPr>
              <p:blipFill>
                <a:blip r:embed="rId9"/>
                <a:stretch>
                  <a:fillRect/>
                </a:stretch>
              </p:blipFill>
              <p:spPr>
                <a:xfrm>
                  <a:off x="6225651" y="2807532"/>
                  <a:ext cx="887400" cy="4431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475" name="Ink 474"/>
                <p14:cNvContentPartPr/>
                <p14:nvPr/>
              </p14:nvContentPartPr>
              <p14:xfrm>
                <a:off x="744929" y="1518012"/>
                <a:ext cx="7004962" cy="1526336"/>
              </p14:xfrm>
            </p:contentPart>
          </mc:Choice>
          <mc:Fallback xmlns="">
            <p:pic>
              <p:nvPicPr>
                <p:cNvPr id="475" name="Ink 474"/>
                <p:cNvPicPr/>
                <p:nvPr/>
              </p:nvPicPr>
              <p:blipFill>
                <a:blip r:embed="rId11"/>
                <a:stretch>
                  <a:fillRect/>
                </a:stretch>
              </p:blipFill>
              <p:spPr>
                <a:xfrm>
                  <a:off x="735569" y="1508652"/>
                  <a:ext cx="7023682" cy="1545055"/>
                </a:xfrm>
                <a:prstGeom prst="rect">
                  <a:avLst/>
                </a:prstGeom>
              </p:spPr>
            </p:pic>
          </mc:Fallback>
        </mc:AlternateContent>
      </p:grpSp>
      <p:grpSp>
        <p:nvGrpSpPr>
          <p:cNvPr id="513" name="Group 512"/>
          <p:cNvGrpSpPr/>
          <p:nvPr/>
        </p:nvGrpSpPr>
        <p:grpSpPr>
          <a:xfrm>
            <a:off x="690764" y="3550260"/>
            <a:ext cx="7587345" cy="1243773"/>
            <a:chOff x="564929" y="3694635"/>
            <a:chExt cx="7587345" cy="1243773"/>
          </a:xfrm>
        </p:grpSpPr>
        <mc:AlternateContent xmlns:mc="http://schemas.openxmlformats.org/markup-compatibility/2006" xmlns:p14="http://schemas.microsoft.com/office/powerpoint/2010/main">
          <mc:Choice Requires="p14">
            <p:contentPart p14:bwMode="auto" r:id="rId12">
              <p14:nvContentPartPr>
                <p14:cNvPr id="303" name="Ink 302"/>
                <p14:cNvContentPartPr/>
                <p14:nvPr/>
              </p14:nvContentPartPr>
              <p14:xfrm>
                <a:off x="3099689" y="3897188"/>
                <a:ext cx="636120" cy="57240"/>
              </p14:xfrm>
            </p:contentPart>
          </mc:Choice>
          <mc:Fallback xmlns="">
            <p:pic>
              <p:nvPicPr>
                <p:cNvPr id="303" name="Ink 302"/>
                <p:cNvPicPr/>
                <p:nvPr/>
              </p:nvPicPr>
              <p:blipFill>
                <a:blip r:embed="rId13"/>
                <a:stretch>
                  <a:fillRect/>
                </a:stretch>
              </p:blipFill>
              <p:spPr>
                <a:xfrm>
                  <a:off x="3090329" y="3887828"/>
                  <a:ext cx="654840" cy="759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483" name="Ink 482"/>
                <p14:cNvContentPartPr/>
                <p14:nvPr/>
              </p14:nvContentPartPr>
              <p14:xfrm>
                <a:off x="564929" y="3694635"/>
                <a:ext cx="5884282" cy="1243773"/>
              </p14:xfrm>
            </p:contentPart>
          </mc:Choice>
          <mc:Fallback xmlns="">
            <p:pic>
              <p:nvPicPr>
                <p:cNvPr id="483" name="Ink 482"/>
                <p:cNvPicPr/>
                <p:nvPr/>
              </p:nvPicPr>
              <p:blipFill>
                <a:blip r:embed="rId15"/>
                <a:stretch>
                  <a:fillRect/>
                </a:stretch>
              </p:blipFill>
              <p:spPr>
                <a:xfrm>
                  <a:off x="555569" y="3685275"/>
                  <a:ext cx="5903002" cy="1262493"/>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488" name="Ink 487"/>
                <p14:cNvContentPartPr/>
                <p14:nvPr/>
              </p14:nvContentPartPr>
              <p14:xfrm>
                <a:off x="5470136" y="4275486"/>
                <a:ext cx="2682138" cy="469800"/>
              </p14:xfrm>
            </p:contentPart>
          </mc:Choice>
          <mc:Fallback xmlns="">
            <p:pic>
              <p:nvPicPr>
                <p:cNvPr id="488" name="Ink 487"/>
                <p:cNvPicPr/>
                <p:nvPr/>
              </p:nvPicPr>
              <p:blipFill>
                <a:blip r:embed="rId17"/>
                <a:stretch>
                  <a:fillRect/>
                </a:stretch>
              </p:blipFill>
              <p:spPr>
                <a:xfrm>
                  <a:off x="5460777" y="4266126"/>
                  <a:ext cx="2700856" cy="488520"/>
                </a:xfrm>
                <a:prstGeom prst="rect">
                  <a:avLst/>
                </a:prstGeom>
              </p:spPr>
            </p:pic>
          </mc:Fallback>
        </mc:AlternateContent>
      </p:grpSp>
      <p:grpSp>
        <p:nvGrpSpPr>
          <p:cNvPr id="720" name="Group 719"/>
          <p:cNvGrpSpPr/>
          <p:nvPr/>
        </p:nvGrpSpPr>
        <p:grpSpPr>
          <a:xfrm>
            <a:off x="741689" y="5317132"/>
            <a:ext cx="7029311" cy="1278756"/>
            <a:chOff x="741689" y="5461507"/>
            <a:chExt cx="7029311" cy="1278756"/>
          </a:xfrm>
        </p:grpSpPr>
        <mc:AlternateContent xmlns:mc="http://schemas.openxmlformats.org/markup-compatibility/2006" xmlns:p14="http://schemas.microsoft.com/office/powerpoint/2010/main">
          <mc:Choice Requires="p14">
            <p:contentPart p14:bwMode="auto" r:id="rId18">
              <p14:nvContentPartPr>
                <p14:cNvPr id="550" name="Ink 549"/>
                <p14:cNvContentPartPr/>
                <p14:nvPr/>
              </p14:nvContentPartPr>
              <p14:xfrm>
                <a:off x="3205644" y="5582107"/>
                <a:ext cx="600480" cy="41400"/>
              </p14:xfrm>
            </p:contentPart>
          </mc:Choice>
          <mc:Fallback xmlns="">
            <p:pic>
              <p:nvPicPr>
                <p:cNvPr id="550" name="Ink 549"/>
                <p:cNvPicPr/>
                <p:nvPr/>
              </p:nvPicPr>
              <p:blipFill>
                <a:blip r:embed="rId19"/>
                <a:stretch>
                  <a:fillRect/>
                </a:stretch>
              </p:blipFill>
              <p:spPr>
                <a:xfrm>
                  <a:off x="3196284" y="5572747"/>
                  <a:ext cx="619200" cy="6012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595" name="Ink 594"/>
                <p14:cNvContentPartPr/>
                <p14:nvPr/>
              </p14:nvContentPartPr>
              <p14:xfrm>
                <a:off x="870929" y="5482747"/>
                <a:ext cx="1802160" cy="512676"/>
              </p14:xfrm>
            </p:contentPart>
          </mc:Choice>
          <mc:Fallback xmlns="">
            <p:pic>
              <p:nvPicPr>
                <p:cNvPr id="595" name="Ink 594"/>
                <p:cNvPicPr/>
                <p:nvPr/>
              </p:nvPicPr>
              <p:blipFill>
                <a:blip r:embed="rId21"/>
                <a:stretch>
                  <a:fillRect/>
                </a:stretch>
              </p:blipFill>
              <p:spPr>
                <a:xfrm>
                  <a:off x="861569" y="5473386"/>
                  <a:ext cx="1820880" cy="531397"/>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658" name="Ink 657"/>
                <p14:cNvContentPartPr/>
                <p14:nvPr/>
              </p14:nvContentPartPr>
              <p14:xfrm>
                <a:off x="741689" y="5461507"/>
                <a:ext cx="5652388" cy="1278756"/>
              </p14:xfrm>
            </p:contentPart>
          </mc:Choice>
          <mc:Fallback xmlns="">
            <p:pic>
              <p:nvPicPr>
                <p:cNvPr id="658" name="Ink 657"/>
                <p:cNvPicPr/>
                <p:nvPr/>
              </p:nvPicPr>
              <p:blipFill>
                <a:blip r:embed="rId23"/>
                <a:stretch>
                  <a:fillRect/>
                </a:stretch>
              </p:blipFill>
              <p:spPr>
                <a:xfrm>
                  <a:off x="732329" y="5452147"/>
                  <a:ext cx="5671108" cy="1297477"/>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700" name="Ink 699"/>
                <p14:cNvContentPartPr/>
                <p14:nvPr/>
              </p14:nvContentPartPr>
              <p14:xfrm>
                <a:off x="5149529" y="6086503"/>
                <a:ext cx="2621471" cy="449640"/>
              </p14:xfrm>
            </p:contentPart>
          </mc:Choice>
          <mc:Fallback xmlns="">
            <p:pic>
              <p:nvPicPr>
                <p:cNvPr id="700" name="Ink 699"/>
                <p:cNvPicPr/>
                <p:nvPr/>
              </p:nvPicPr>
              <p:blipFill>
                <a:blip r:embed="rId25"/>
                <a:stretch>
                  <a:fillRect/>
                </a:stretch>
              </p:blipFill>
              <p:spPr>
                <a:xfrm>
                  <a:off x="5140169" y="6077143"/>
                  <a:ext cx="2640191" cy="468360"/>
                </a:xfrm>
                <a:prstGeom prst="rect">
                  <a:avLst/>
                </a:prstGeom>
              </p:spPr>
            </p:pic>
          </mc:Fallback>
        </mc:AlternateContent>
      </p:grpSp>
    </p:spTree>
    <p:extLst>
      <p:ext uri="{BB962C8B-B14F-4D97-AF65-F5344CB8AC3E}">
        <p14:creationId xmlns:p14="http://schemas.microsoft.com/office/powerpoint/2010/main" val="3978715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6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710" y="184785"/>
            <a:ext cx="8070477" cy="809251"/>
          </a:xfrm>
        </p:spPr>
        <p:txBody>
          <a:bodyPr>
            <a:normAutofit/>
          </a:bodyPr>
          <a:lstStyle/>
          <a:p>
            <a:r>
              <a:rPr lang="it-IT" sz="3200" dirty="0" smtClean="0">
                <a:solidFill>
                  <a:srgbClr val="0070C0"/>
                </a:solidFill>
              </a:rPr>
              <a:t>Forza degli acidi e loro struttura molecolare</a:t>
            </a:r>
            <a:endParaRPr lang="it-IT" sz="3200" dirty="0">
              <a:solidFill>
                <a:srgbClr val="0070C0"/>
              </a:solidFill>
            </a:endParaRPr>
          </a:p>
        </p:txBody>
      </p:sp>
      <p:grpSp>
        <p:nvGrpSpPr>
          <p:cNvPr id="4" name="Group 3"/>
          <p:cNvGrpSpPr/>
          <p:nvPr/>
        </p:nvGrpSpPr>
        <p:grpSpPr>
          <a:xfrm>
            <a:off x="6297166" y="1127673"/>
            <a:ext cx="2590802" cy="4158980"/>
            <a:chOff x="6535270" y="898361"/>
            <a:chExt cx="2483225" cy="4644117"/>
          </a:xfrm>
        </p:grpSpPr>
        <p:pic>
          <p:nvPicPr>
            <p:cNvPr id="7" name="Immagine 1"/>
            <p:cNvPicPr>
              <a:picLocks noChangeAspect="1"/>
            </p:cNvPicPr>
            <p:nvPr/>
          </p:nvPicPr>
          <p:blipFill rotWithShape="1">
            <a:blip r:embed="rId2">
              <a:extLst>
                <a:ext uri="{28A0092B-C50C-407E-A947-70E740481C1C}">
                  <a14:useLocalDpi xmlns:a14="http://schemas.microsoft.com/office/drawing/2010/main" val="0"/>
                </a:ext>
              </a:extLst>
            </a:blip>
            <a:srcRect l="14216" r="4712" b="16976"/>
            <a:stretch/>
          </p:blipFill>
          <p:spPr bwMode="auto">
            <a:xfrm>
              <a:off x="6535270" y="898361"/>
              <a:ext cx="2375648" cy="4644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2"/>
            <p:cNvSpPr txBox="1">
              <a:spLocks/>
            </p:cNvSpPr>
            <p:nvPr/>
          </p:nvSpPr>
          <p:spPr>
            <a:xfrm>
              <a:off x="7197511" y="996188"/>
              <a:ext cx="1820984" cy="69780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it-IT" sz="1600" dirty="0" smtClean="0"/>
                <a:t>Elettronegatività</a:t>
              </a:r>
              <a:endParaRPr lang="it-IT" sz="1600" dirty="0"/>
            </a:p>
          </p:txBody>
        </p:sp>
      </p:grpSp>
      <p:pic>
        <p:nvPicPr>
          <p:cNvPr id="11" name="Immagine 1"/>
          <p:cNvPicPr>
            <a:picLocks noChangeAspect="1"/>
          </p:cNvPicPr>
          <p:nvPr/>
        </p:nvPicPr>
        <p:blipFill rotWithShape="1">
          <a:blip r:embed="rId3" cstate="print">
            <a:extLst>
              <a:ext uri="{28A0092B-C50C-407E-A947-70E740481C1C}">
                <a14:useLocalDpi xmlns:a14="http://schemas.microsoft.com/office/drawing/2010/main" val="0"/>
              </a:ext>
            </a:extLst>
          </a:blip>
          <a:srcRect l="16228" r="15834" b="26202"/>
          <a:stretch/>
        </p:blipFill>
        <p:spPr bwMode="auto">
          <a:xfrm>
            <a:off x="410133" y="948431"/>
            <a:ext cx="1550894" cy="4517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p:cNvSpPr txBox="1">
            <a:spLocks/>
          </p:cNvSpPr>
          <p:nvPr/>
        </p:nvSpPr>
        <p:spPr>
          <a:xfrm>
            <a:off x="2268357" y="5467564"/>
            <a:ext cx="6427408" cy="9534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it-IT" sz="1800" dirty="0" smtClean="0"/>
              <a:t>Nel </a:t>
            </a:r>
            <a:r>
              <a:rPr lang="it-IT" sz="1800" dirty="0"/>
              <a:t>caso degli idracidi </a:t>
            </a:r>
            <a:r>
              <a:rPr lang="it-IT" sz="1800" dirty="0" smtClean="0"/>
              <a:t>i primi due effetti hanno un’influenza maggiore rispetto al terzo: la </a:t>
            </a:r>
            <a:r>
              <a:rPr lang="it-IT" sz="1800" dirty="0"/>
              <a:t>forza dell’acido aumenta scendendo nel </a:t>
            </a:r>
            <a:r>
              <a:rPr lang="it-IT" sz="1800" dirty="0" smtClean="0"/>
              <a:t>gruppo, H-I &gt; H-Br &gt; H-Cl &gt; H-F.</a:t>
            </a:r>
            <a:endParaRPr lang="it-IT" sz="1800" dirty="0"/>
          </a:p>
        </p:txBody>
      </p:sp>
      <p:sp>
        <p:nvSpPr>
          <p:cNvPr id="12" name="Content Placeholder 2"/>
          <p:cNvSpPr txBox="1">
            <a:spLocks/>
          </p:cNvSpPr>
          <p:nvPr/>
        </p:nvSpPr>
        <p:spPr>
          <a:xfrm>
            <a:off x="375672" y="5383880"/>
            <a:ext cx="1727393" cy="69780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spcBef>
                <a:spcPts val="0"/>
              </a:spcBef>
              <a:spcAft>
                <a:spcPts val="600"/>
              </a:spcAft>
              <a:buNone/>
            </a:pPr>
            <a:r>
              <a:rPr lang="it-IT" sz="1600" dirty="0" smtClean="0"/>
              <a:t>Raggio atomico e raggio ionico</a:t>
            </a:r>
            <a:endParaRPr lang="it-IT" sz="1600" dirty="0"/>
          </a:p>
        </p:txBody>
      </p:sp>
      <p:sp>
        <p:nvSpPr>
          <p:cNvPr id="13" name="Content Placeholder 2"/>
          <p:cNvSpPr txBox="1">
            <a:spLocks/>
          </p:cNvSpPr>
          <p:nvPr/>
        </p:nvSpPr>
        <p:spPr>
          <a:xfrm>
            <a:off x="2126319" y="868923"/>
            <a:ext cx="4170847" cy="46764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1800"/>
              </a:spcAft>
              <a:buNone/>
            </a:pPr>
            <a:r>
              <a:rPr lang="it-IT" sz="1800" dirty="0" smtClean="0"/>
              <a:t>IDRACIDI DEGLI ALOGENURI</a:t>
            </a:r>
          </a:p>
          <a:p>
            <a:pPr marL="0" indent="0">
              <a:lnSpc>
                <a:spcPct val="120000"/>
              </a:lnSpc>
              <a:spcBef>
                <a:spcPts val="0"/>
              </a:spcBef>
              <a:spcAft>
                <a:spcPts val="600"/>
              </a:spcAft>
              <a:buNone/>
            </a:pPr>
            <a:r>
              <a:rPr lang="it-IT" sz="1800" dirty="0" smtClean="0"/>
              <a:t>Quali fattori determinano l’acidità degli </a:t>
            </a:r>
            <a:r>
              <a:rPr lang="it-IT" sz="1800" dirty="0"/>
              <a:t>idracidi della serie HF, HCl, HBr, e </a:t>
            </a:r>
            <a:r>
              <a:rPr lang="it-IT" sz="1800" dirty="0" smtClean="0"/>
              <a:t>HI?</a:t>
            </a:r>
          </a:p>
          <a:p>
            <a:pPr>
              <a:lnSpc>
                <a:spcPct val="120000"/>
              </a:lnSpc>
              <a:spcBef>
                <a:spcPts val="0"/>
              </a:spcBef>
              <a:spcAft>
                <a:spcPts val="600"/>
              </a:spcAft>
              <a:buFont typeface="Wingdings" panose="05000000000000000000" pitchFamily="2" charset="2"/>
              <a:buChar char="Ø"/>
            </a:pPr>
            <a:r>
              <a:rPr lang="it-IT" sz="1800" dirty="0"/>
              <a:t>L</a:t>
            </a:r>
            <a:r>
              <a:rPr lang="it-IT" sz="1800" dirty="0" smtClean="0"/>
              <a:t>a distanza di </a:t>
            </a:r>
            <a:r>
              <a:rPr lang="it-IT" sz="1800" dirty="0"/>
              <a:t>legame tra idrogeno e alogeno </a:t>
            </a:r>
            <a:r>
              <a:rPr lang="it-IT" sz="1800" dirty="0" smtClean="0"/>
              <a:t>aumenta </a:t>
            </a:r>
            <a:r>
              <a:rPr lang="it-IT" sz="1800" dirty="0"/>
              <a:t>all’aumentare della dimensione </a:t>
            </a:r>
            <a:r>
              <a:rPr lang="it-IT" sz="1800" dirty="0" smtClean="0"/>
              <a:t>dell’alogeno.</a:t>
            </a:r>
          </a:p>
          <a:p>
            <a:pPr>
              <a:lnSpc>
                <a:spcPct val="120000"/>
              </a:lnSpc>
              <a:spcBef>
                <a:spcPts val="0"/>
              </a:spcBef>
              <a:spcAft>
                <a:spcPts val="600"/>
              </a:spcAft>
              <a:buFont typeface="Wingdings" panose="05000000000000000000" pitchFamily="2" charset="2"/>
              <a:buChar char="Ø"/>
            </a:pPr>
            <a:r>
              <a:rPr lang="it-IT" sz="1800" dirty="0"/>
              <a:t>P</a:t>
            </a:r>
            <a:r>
              <a:rPr lang="it-IT" sz="1800" dirty="0" smtClean="0"/>
              <a:t>arallelamente, la forza del legame diminuisce all’aumentare della distanza. </a:t>
            </a:r>
          </a:p>
          <a:p>
            <a:pPr>
              <a:lnSpc>
                <a:spcPct val="120000"/>
              </a:lnSpc>
              <a:spcBef>
                <a:spcPts val="0"/>
              </a:spcBef>
              <a:spcAft>
                <a:spcPts val="600"/>
              </a:spcAft>
              <a:buFont typeface="Wingdings" panose="05000000000000000000" pitchFamily="2" charset="2"/>
              <a:buChar char="Ø"/>
            </a:pPr>
            <a:r>
              <a:rPr lang="it-IT" sz="1800" dirty="0" smtClean="0"/>
              <a:t>La polarità del legame H-X, al contrario, diminuisce lungo il gruppo perchè diminuisce la differenza di elettronegatività. </a:t>
            </a:r>
          </a:p>
        </p:txBody>
      </p:sp>
    </p:spTree>
    <p:extLst>
      <p:ext uri="{BB962C8B-B14F-4D97-AF65-F5344CB8AC3E}">
        <p14:creationId xmlns:p14="http://schemas.microsoft.com/office/powerpoint/2010/main" val="632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ontent Placeholder 2"/>
          <p:cNvSpPr txBox="1">
            <a:spLocks/>
          </p:cNvSpPr>
          <p:nvPr/>
        </p:nvSpPr>
        <p:spPr>
          <a:xfrm>
            <a:off x="850605" y="4881462"/>
            <a:ext cx="5411471"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it-IT" sz="1800" dirty="0" smtClean="0"/>
              <a:t>All’aumentare del numero di ossigeni, aumenta la stabilità della </a:t>
            </a:r>
            <a:r>
              <a:rPr lang="it-IT" sz="1800" dirty="0"/>
              <a:t>base </a:t>
            </a:r>
            <a:r>
              <a:rPr lang="it-IT" sz="1800" dirty="0" smtClean="0"/>
              <a:t>coniugata. La forza dell’acido è tanto maggiore quanto la </a:t>
            </a:r>
            <a:r>
              <a:rPr lang="it-IT" sz="1800" dirty="0"/>
              <a:t>sua base coniugata </a:t>
            </a:r>
            <a:r>
              <a:rPr lang="it-IT" sz="1800" dirty="0" smtClean="0"/>
              <a:t>è più stabile.</a:t>
            </a:r>
          </a:p>
        </p:txBody>
      </p:sp>
      <p:sp>
        <p:nvSpPr>
          <p:cNvPr id="178" name="Content Placeholder 2"/>
          <p:cNvSpPr txBox="1">
            <a:spLocks/>
          </p:cNvSpPr>
          <p:nvPr/>
        </p:nvSpPr>
        <p:spPr>
          <a:xfrm>
            <a:off x="449919" y="195103"/>
            <a:ext cx="8111375" cy="46764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it-IT" sz="1800" dirty="0" smtClean="0"/>
              <a:t>OSSIACIDI DEL CLORO</a:t>
            </a:r>
          </a:p>
          <a:p>
            <a:pPr marL="0" indent="0">
              <a:lnSpc>
                <a:spcPct val="120000"/>
              </a:lnSpc>
              <a:spcBef>
                <a:spcPts val="0"/>
              </a:spcBef>
              <a:spcAft>
                <a:spcPts val="600"/>
              </a:spcAft>
              <a:buNone/>
            </a:pPr>
            <a:r>
              <a:rPr lang="it-IT" sz="1800" dirty="0" smtClean="0"/>
              <a:t>Quali fattori determinano l’acidità della serie di ossiacidi del cloro?</a:t>
            </a:r>
          </a:p>
        </p:txBody>
      </p:sp>
      <p:sp>
        <p:nvSpPr>
          <p:cNvPr id="277" name="Content Placeholder 2"/>
          <p:cNvSpPr txBox="1">
            <a:spLocks/>
          </p:cNvSpPr>
          <p:nvPr/>
        </p:nvSpPr>
        <p:spPr>
          <a:xfrm>
            <a:off x="449919" y="2212093"/>
            <a:ext cx="8111375" cy="10914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spcAft>
                <a:spcPts val="600"/>
              </a:spcAft>
              <a:buFont typeface="Wingdings" panose="05000000000000000000" pitchFamily="2" charset="2"/>
              <a:buChar char="Ø"/>
            </a:pPr>
            <a:r>
              <a:rPr lang="it-IT" sz="1800" dirty="0" smtClean="0"/>
              <a:t>Stabilità della base coniugata: per valutare la forza dell’acido, analizziamo la stabilità della base coniugata e la sua tendenza a riformare il legame con un protone nella soluzione. </a:t>
            </a:r>
          </a:p>
        </p:txBody>
      </p:sp>
      <p:grpSp>
        <p:nvGrpSpPr>
          <p:cNvPr id="595" name="Group 594"/>
          <p:cNvGrpSpPr/>
          <p:nvPr/>
        </p:nvGrpSpPr>
        <p:grpSpPr>
          <a:xfrm>
            <a:off x="584729" y="997453"/>
            <a:ext cx="7615636" cy="1214887"/>
            <a:chOff x="584729" y="1178214"/>
            <a:chExt cx="7615636" cy="1214887"/>
          </a:xfrm>
        </p:grpSpPr>
        <mc:AlternateContent xmlns:mc="http://schemas.openxmlformats.org/markup-compatibility/2006" xmlns:p14="http://schemas.microsoft.com/office/powerpoint/2010/main">
          <mc:Choice Requires="p14">
            <p:contentPart p14:bwMode="auto" r:id="rId2">
              <p14:nvContentPartPr>
                <p14:cNvPr id="226" name="Ink 225"/>
                <p14:cNvContentPartPr/>
                <p14:nvPr/>
              </p14:nvContentPartPr>
              <p14:xfrm>
                <a:off x="4793439" y="1362935"/>
                <a:ext cx="517453" cy="671040"/>
              </p14:xfrm>
            </p:contentPart>
          </mc:Choice>
          <mc:Fallback xmlns="">
            <p:pic>
              <p:nvPicPr>
                <p:cNvPr id="226" name="Ink 225"/>
                <p:cNvPicPr/>
                <p:nvPr/>
              </p:nvPicPr>
              <p:blipFill>
                <a:blip r:embed="rId3"/>
                <a:stretch>
                  <a:fillRect/>
                </a:stretch>
              </p:blipFill>
              <p:spPr>
                <a:xfrm>
                  <a:off x="4784077" y="1353575"/>
                  <a:ext cx="536178" cy="6897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74" name="Ink 273"/>
                <p14:cNvContentPartPr/>
                <p14:nvPr/>
              </p14:nvContentPartPr>
              <p14:xfrm>
                <a:off x="6844542" y="1178214"/>
                <a:ext cx="1355823" cy="815760"/>
              </p14:xfrm>
            </p:contentPart>
          </mc:Choice>
          <mc:Fallback xmlns="">
            <p:pic>
              <p:nvPicPr>
                <p:cNvPr id="274" name="Ink 273"/>
                <p:cNvPicPr/>
                <p:nvPr/>
              </p:nvPicPr>
              <p:blipFill>
                <a:blip r:embed="rId5"/>
                <a:stretch>
                  <a:fillRect/>
                </a:stretch>
              </p:blipFill>
              <p:spPr>
                <a:xfrm>
                  <a:off x="6835182" y="1168854"/>
                  <a:ext cx="1374544" cy="8344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75" name="Ink 574"/>
                <p14:cNvContentPartPr/>
                <p14:nvPr/>
              </p14:nvContentPartPr>
              <p14:xfrm>
                <a:off x="584729" y="1574615"/>
                <a:ext cx="6931065" cy="818486"/>
              </p14:xfrm>
            </p:contentPart>
          </mc:Choice>
          <mc:Fallback xmlns="">
            <p:pic>
              <p:nvPicPr>
                <p:cNvPr id="575" name="Ink 574"/>
                <p:cNvPicPr/>
                <p:nvPr/>
              </p:nvPicPr>
              <p:blipFill>
                <a:blip r:embed="rId7"/>
                <a:stretch>
                  <a:fillRect/>
                </a:stretch>
              </p:blipFill>
              <p:spPr>
                <a:xfrm>
                  <a:off x="575369" y="1565253"/>
                  <a:ext cx="6949785" cy="837211"/>
                </a:xfrm>
                <a:prstGeom prst="rect">
                  <a:avLst/>
                </a:prstGeom>
              </p:spPr>
            </p:pic>
          </mc:Fallback>
        </mc:AlternateContent>
      </p:grpSp>
      <p:sp>
        <p:nvSpPr>
          <p:cNvPr id="604" name="Content Placeholder 2"/>
          <p:cNvSpPr txBox="1">
            <a:spLocks/>
          </p:cNvSpPr>
          <p:nvPr/>
        </p:nvSpPr>
        <p:spPr>
          <a:xfrm>
            <a:off x="505086" y="5913805"/>
            <a:ext cx="8056207" cy="974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it-IT" sz="1800" dirty="0" smtClean="0"/>
              <a:t>Per gli ossiacidi di uno stesso elemento, la forza dell’acido </a:t>
            </a:r>
            <a:r>
              <a:rPr lang="it-IT" sz="1800" dirty="0"/>
              <a:t>aumenta all’aumentare del numero di atomi di ossigeno legati all’atomo </a:t>
            </a:r>
            <a:r>
              <a:rPr lang="it-IT" sz="1800" dirty="0" smtClean="0"/>
              <a:t>centrale.</a:t>
            </a:r>
            <a:endParaRPr lang="it-IT" sz="1800" b="1" dirty="0" smtClean="0"/>
          </a:p>
        </p:txBody>
      </p:sp>
      <p:grpSp>
        <p:nvGrpSpPr>
          <p:cNvPr id="818" name="Group 817"/>
          <p:cNvGrpSpPr/>
          <p:nvPr/>
        </p:nvGrpSpPr>
        <p:grpSpPr>
          <a:xfrm>
            <a:off x="605711" y="2988173"/>
            <a:ext cx="7955582" cy="2919078"/>
            <a:chOff x="605711" y="2988173"/>
            <a:chExt cx="7955582" cy="2919078"/>
          </a:xfrm>
        </p:grpSpPr>
        <p:grpSp>
          <p:nvGrpSpPr>
            <p:cNvPr id="596" name="Group 595"/>
            <p:cNvGrpSpPr/>
            <p:nvPr/>
          </p:nvGrpSpPr>
          <p:grpSpPr>
            <a:xfrm>
              <a:off x="605711" y="2988173"/>
              <a:ext cx="7799790" cy="1874816"/>
              <a:chOff x="532529" y="3181205"/>
              <a:chExt cx="7799790" cy="1874816"/>
            </a:xfrm>
          </p:grpSpPr>
          <mc:AlternateContent xmlns:mc="http://schemas.openxmlformats.org/markup-compatibility/2006" xmlns:p14="http://schemas.microsoft.com/office/powerpoint/2010/main">
            <mc:Choice Requires="p14">
              <p:contentPart p14:bwMode="auto" r:id="rId8">
                <p14:nvContentPartPr>
                  <p14:cNvPr id="599" name="Ink 598"/>
                  <p14:cNvContentPartPr/>
                  <p14:nvPr/>
                </p14:nvContentPartPr>
                <p14:xfrm>
                  <a:off x="4515372" y="3181205"/>
                  <a:ext cx="202680" cy="303120"/>
                </p14:xfrm>
              </p:contentPart>
            </mc:Choice>
            <mc:Fallback xmlns="">
              <p:pic>
                <p:nvPicPr>
                  <p:cNvPr id="599" name="Ink 598"/>
                  <p:cNvPicPr/>
                  <p:nvPr/>
                </p:nvPicPr>
                <p:blipFill>
                  <a:blip r:embed="rId9"/>
                  <a:stretch>
                    <a:fillRect/>
                  </a:stretch>
                </p:blipFill>
                <p:spPr>
                  <a:xfrm>
                    <a:off x="4506012" y="3171845"/>
                    <a:ext cx="221400" cy="3218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600" name="Ink 599"/>
                  <p14:cNvContentPartPr/>
                  <p14:nvPr/>
                </p14:nvContentPartPr>
                <p14:xfrm>
                  <a:off x="7714214" y="3237214"/>
                  <a:ext cx="215625" cy="552031"/>
                </p14:xfrm>
              </p:contentPart>
            </mc:Choice>
            <mc:Fallback xmlns="">
              <p:pic>
                <p:nvPicPr>
                  <p:cNvPr id="600" name="Ink 599"/>
                  <p:cNvPicPr/>
                  <p:nvPr/>
                </p:nvPicPr>
                <p:blipFill>
                  <a:blip r:embed="rId11"/>
                  <a:stretch>
                    <a:fillRect/>
                  </a:stretch>
                </p:blipFill>
                <p:spPr>
                  <a:xfrm>
                    <a:off x="7704855" y="3227851"/>
                    <a:ext cx="234344" cy="570756"/>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601" name="Ink 600"/>
                  <p14:cNvContentPartPr/>
                  <p14:nvPr/>
                </p14:nvContentPartPr>
                <p14:xfrm>
                  <a:off x="6188894" y="3195814"/>
                  <a:ext cx="342705" cy="210446"/>
                </p14:xfrm>
              </p:contentPart>
            </mc:Choice>
            <mc:Fallback xmlns="">
              <p:pic>
                <p:nvPicPr>
                  <p:cNvPr id="601" name="Ink 600"/>
                  <p:cNvPicPr/>
                  <p:nvPr/>
                </p:nvPicPr>
                <p:blipFill>
                  <a:blip r:embed="rId13"/>
                  <a:stretch>
                    <a:fillRect/>
                  </a:stretch>
                </p:blipFill>
                <p:spPr>
                  <a:xfrm>
                    <a:off x="6179534" y="3186461"/>
                    <a:ext cx="361424" cy="229152"/>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602" name="Ink 601"/>
                  <p14:cNvContentPartPr/>
                  <p14:nvPr/>
                </p14:nvContentPartPr>
                <p14:xfrm>
                  <a:off x="532529" y="3425375"/>
                  <a:ext cx="5201265" cy="1630646"/>
                </p14:xfrm>
              </p:contentPart>
            </mc:Choice>
            <mc:Fallback xmlns="">
              <p:pic>
                <p:nvPicPr>
                  <p:cNvPr id="602" name="Ink 601"/>
                  <p:cNvPicPr/>
                  <p:nvPr/>
                </p:nvPicPr>
                <p:blipFill>
                  <a:blip r:embed="rId15"/>
                  <a:stretch>
                    <a:fillRect/>
                  </a:stretch>
                </p:blipFill>
                <p:spPr>
                  <a:xfrm>
                    <a:off x="523168" y="3416014"/>
                    <a:ext cx="5219986" cy="1649368"/>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603" name="Ink 602"/>
                  <p14:cNvContentPartPr/>
                  <p14:nvPr/>
                </p14:nvContentPartPr>
                <p14:xfrm>
                  <a:off x="4525694" y="3456814"/>
                  <a:ext cx="3806625" cy="729151"/>
                </p14:xfrm>
              </p:contentPart>
            </mc:Choice>
            <mc:Fallback xmlns="">
              <p:pic>
                <p:nvPicPr>
                  <p:cNvPr id="603" name="Ink 602"/>
                  <p:cNvPicPr/>
                  <p:nvPr/>
                </p:nvPicPr>
                <p:blipFill>
                  <a:blip r:embed="rId17"/>
                  <a:stretch>
                    <a:fillRect/>
                  </a:stretch>
                </p:blipFill>
                <p:spPr>
                  <a:xfrm>
                    <a:off x="4516334" y="3447452"/>
                    <a:ext cx="3825345" cy="747875"/>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8">
              <p14:nvContentPartPr>
                <p14:cNvPr id="630" name="Ink 629"/>
                <p14:cNvContentPartPr/>
                <p14:nvPr/>
              </p14:nvContentPartPr>
              <p14:xfrm>
                <a:off x="4521686" y="4110364"/>
                <a:ext cx="597281" cy="504663"/>
              </p14:xfrm>
            </p:contentPart>
          </mc:Choice>
          <mc:Fallback xmlns="">
            <p:pic>
              <p:nvPicPr>
                <p:cNvPr id="630" name="Ink 629"/>
                <p:cNvPicPr/>
                <p:nvPr/>
              </p:nvPicPr>
              <p:blipFill>
                <a:blip r:embed="rId19"/>
                <a:stretch>
                  <a:fillRect/>
                </a:stretch>
              </p:blipFill>
              <p:spPr>
                <a:xfrm>
                  <a:off x="4512325" y="4101005"/>
                  <a:ext cx="616002" cy="523381"/>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645" name="Ink 644"/>
                <p14:cNvContentPartPr/>
                <p14:nvPr/>
              </p14:nvContentPartPr>
              <p14:xfrm>
                <a:off x="6530378" y="4020942"/>
                <a:ext cx="301324" cy="316065"/>
              </p14:xfrm>
            </p:contentPart>
          </mc:Choice>
          <mc:Fallback xmlns="">
            <p:pic>
              <p:nvPicPr>
                <p:cNvPr id="645" name="Ink 644"/>
                <p:cNvPicPr/>
                <p:nvPr/>
              </p:nvPicPr>
              <p:blipFill>
                <a:blip r:embed="rId21"/>
                <a:stretch>
                  <a:fillRect/>
                </a:stretch>
              </p:blipFill>
              <p:spPr>
                <a:xfrm>
                  <a:off x="6521018" y="4011582"/>
                  <a:ext cx="320044" cy="334784"/>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662" name="Ink 661"/>
                <p14:cNvContentPartPr/>
                <p14:nvPr/>
              </p14:nvContentPartPr>
              <p14:xfrm>
                <a:off x="4928405" y="4410170"/>
                <a:ext cx="224480" cy="485478"/>
              </p14:xfrm>
            </p:contentPart>
          </mc:Choice>
          <mc:Fallback xmlns="">
            <p:pic>
              <p:nvPicPr>
                <p:cNvPr id="662" name="Ink 661"/>
                <p:cNvPicPr/>
                <p:nvPr/>
              </p:nvPicPr>
              <p:blipFill>
                <a:blip r:embed="rId23"/>
                <a:stretch>
                  <a:fillRect/>
                </a:stretch>
              </p:blipFill>
              <p:spPr>
                <a:xfrm>
                  <a:off x="4919052" y="4400813"/>
                  <a:ext cx="243187" cy="504192"/>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698" name="Ink 697"/>
                <p14:cNvContentPartPr/>
                <p14:nvPr/>
              </p14:nvContentPartPr>
              <p14:xfrm>
                <a:off x="6535565" y="4611125"/>
                <a:ext cx="1748357" cy="1296126"/>
              </p14:xfrm>
            </p:contentPart>
          </mc:Choice>
          <mc:Fallback xmlns="">
            <p:pic>
              <p:nvPicPr>
                <p:cNvPr id="698" name="Ink 697"/>
                <p:cNvPicPr/>
                <p:nvPr/>
              </p:nvPicPr>
              <p:blipFill>
                <a:blip r:embed="rId25"/>
                <a:stretch>
                  <a:fillRect/>
                </a:stretch>
              </p:blipFill>
              <p:spPr>
                <a:xfrm>
                  <a:off x="6526204" y="4601767"/>
                  <a:ext cx="1767079" cy="1314843"/>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776" name="Ink 775"/>
                <p14:cNvContentPartPr/>
                <p14:nvPr/>
              </p14:nvContentPartPr>
              <p14:xfrm>
                <a:off x="7618162" y="4070693"/>
                <a:ext cx="943131" cy="1481473"/>
              </p14:xfrm>
            </p:contentPart>
          </mc:Choice>
          <mc:Fallback xmlns="">
            <p:pic>
              <p:nvPicPr>
                <p:cNvPr id="776" name="Ink 775"/>
                <p:cNvPicPr/>
                <p:nvPr/>
              </p:nvPicPr>
              <p:blipFill>
                <a:blip r:embed="rId27"/>
                <a:stretch>
                  <a:fillRect/>
                </a:stretch>
              </p:blipFill>
              <p:spPr>
                <a:xfrm>
                  <a:off x="7608799" y="4061335"/>
                  <a:ext cx="961857" cy="1500189"/>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813" name="Ink 812"/>
                <p14:cNvContentPartPr/>
                <p14:nvPr/>
              </p14:nvContentPartPr>
              <p14:xfrm>
                <a:off x="5162544" y="4336682"/>
                <a:ext cx="2395094" cy="277695"/>
              </p14:xfrm>
            </p:contentPart>
          </mc:Choice>
          <mc:Fallback xmlns="">
            <p:pic>
              <p:nvPicPr>
                <p:cNvPr id="813" name="Ink 812"/>
                <p:cNvPicPr/>
                <p:nvPr/>
              </p:nvPicPr>
              <p:blipFill>
                <a:blip r:embed="rId29"/>
                <a:stretch>
                  <a:fillRect/>
                </a:stretch>
              </p:blipFill>
              <p:spPr>
                <a:xfrm>
                  <a:off x="5153184" y="4327317"/>
                  <a:ext cx="2413814" cy="296424"/>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816" name="Ink 815"/>
                <p14:cNvContentPartPr/>
                <p14:nvPr/>
              </p14:nvContentPartPr>
              <p14:xfrm>
                <a:off x="6461554" y="5025716"/>
                <a:ext cx="234575" cy="180144"/>
              </p14:xfrm>
            </p:contentPart>
          </mc:Choice>
          <mc:Fallback xmlns="">
            <p:pic>
              <p:nvPicPr>
                <p:cNvPr id="816" name="Ink 815"/>
                <p:cNvPicPr/>
                <p:nvPr/>
              </p:nvPicPr>
              <p:blipFill>
                <a:blip r:embed="rId31"/>
                <a:stretch>
                  <a:fillRect/>
                </a:stretch>
              </p:blipFill>
              <p:spPr>
                <a:xfrm>
                  <a:off x="6452185" y="5016367"/>
                  <a:ext cx="253312" cy="198842"/>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817" name="Ink 816"/>
                <p14:cNvContentPartPr/>
                <p14:nvPr/>
              </p14:nvContentPartPr>
              <p14:xfrm>
                <a:off x="6438036" y="5241629"/>
                <a:ext cx="790355" cy="368742"/>
              </p14:xfrm>
            </p:contentPart>
          </mc:Choice>
          <mc:Fallback xmlns="">
            <p:pic>
              <p:nvPicPr>
                <p:cNvPr id="817" name="Ink 816"/>
                <p:cNvPicPr/>
                <p:nvPr/>
              </p:nvPicPr>
              <p:blipFill>
                <a:blip r:embed="rId33"/>
                <a:stretch>
                  <a:fillRect/>
                </a:stretch>
              </p:blipFill>
              <p:spPr>
                <a:xfrm>
                  <a:off x="6428674" y="5232266"/>
                  <a:ext cx="809079" cy="387467"/>
                </a:xfrm>
                <a:prstGeom prst="rect">
                  <a:avLst/>
                </a:prstGeom>
              </p:spPr>
            </p:pic>
          </mc:Fallback>
        </mc:AlternateContent>
      </p:grpSp>
    </p:spTree>
    <p:extLst>
      <p:ext uri="{BB962C8B-B14F-4D97-AF65-F5344CB8AC3E}">
        <p14:creationId xmlns:p14="http://schemas.microsoft.com/office/powerpoint/2010/main" val="94166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277" grpId="0"/>
      <p:bldP spid="60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95640" y="359695"/>
            <a:ext cx="6077234" cy="8630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it-IT" sz="1800" dirty="0" smtClean="0"/>
              <a:t>ACIDI ORGANICI</a:t>
            </a:r>
          </a:p>
          <a:p>
            <a:pPr marL="0" indent="0">
              <a:lnSpc>
                <a:spcPct val="120000"/>
              </a:lnSpc>
              <a:spcBef>
                <a:spcPts val="0"/>
              </a:spcBef>
              <a:spcAft>
                <a:spcPts val="1800"/>
              </a:spcAft>
              <a:buNone/>
            </a:pPr>
            <a:r>
              <a:rPr lang="it-IT" sz="1800" dirty="0" smtClean="0"/>
              <a:t>Solitamente, gli acidi organici contengono il gruppo –COOH, il cui idrogeno ha carattere acido. Anche gli alcoli, che contengono il gruppo –OH, ma senza un altro ossigeno con doppio legame, hanno un debole carattere acido.</a:t>
            </a:r>
          </a:p>
          <a:p>
            <a:pPr marL="0" indent="0">
              <a:lnSpc>
                <a:spcPct val="120000"/>
              </a:lnSpc>
              <a:spcBef>
                <a:spcPts val="0"/>
              </a:spcBef>
              <a:spcAft>
                <a:spcPts val="600"/>
              </a:spcAft>
              <a:buNone/>
            </a:pPr>
            <a:r>
              <a:rPr lang="it-IT" sz="1800" dirty="0" smtClean="0"/>
              <a:t>1. Etanolo (CH</a:t>
            </a:r>
            <a:r>
              <a:rPr lang="it-IT" sz="1800" baseline="-25000" dirty="0" smtClean="0"/>
              <a:t>3</a:t>
            </a:r>
            <a:r>
              <a:rPr lang="it-IT" sz="1800" dirty="0" smtClean="0"/>
              <a:t>CH</a:t>
            </a:r>
            <a:r>
              <a:rPr lang="it-IT" sz="1800" baseline="-25000" dirty="0" smtClean="0"/>
              <a:t>2</a:t>
            </a:r>
            <a:r>
              <a:rPr lang="it-IT" sz="1800" dirty="0" smtClean="0"/>
              <a:t>OH) vs acido acetico (CH</a:t>
            </a:r>
            <a:r>
              <a:rPr lang="it-IT" sz="1800" baseline="-25000" dirty="0" smtClean="0"/>
              <a:t>3</a:t>
            </a:r>
            <a:r>
              <a:rPr lang="it-IT" sz="1800" dirty="0" smtClean="0"/>
              <a:t>COOH)?</a:t>
            </a:r>
          </a:p>
        </p:txBody>
      </p:sp>
      <p:grpSp>
        <p:nvGrpSpPr>
          <p:cNvPr id="109" name="Group 108"/>
          <p:cNvGrpSpPr/>
          <p:nvPr/>
        </p:nvGrpSpPr>
        <p:grpSpPr>
          <a:xfrm>
            <a:off x="748915" y="2774715"/>
            <a:ext cx="4237018" cy="1143360"/>
            <a:chOff x="842849" y="1351576"/>
            <a:chExt cx="4237018" cy="1143360"/>
          </a:xfrm>
        </p:grpSpPr>
        <mc:AlternateContent xmlns:mc="http://schemas.openxmlformats.org/markup-compatibility/2006" xmlns:p14="http://schemas.microsoft.com/office/powerpoint/2010/main">
          <mc:Choice Requires="p14">
            <p:contentPart p14:bwMode="auto" r:id="rId2">
              <p14:nvContentPartPr>
                <p14:cNvPr id="45" name="Ink 44"/>
                <p14:cNvContentPartPr/>
                <p14:nvPr/>
              </p14:nvContentPartPr>
              <p14:xfrm>
                <a:off x="1877129" y="1351576"/>
                <a:ext cx="166498" cy="1123200"/>
              </p14:xfrm>
            </p:contentPart>
          </mc:Choice>
          <mc:Fallback xmlns="">
            <p:pic>
              <p:nvPicPr>
                <p:cNvPr id="45" name="Ink 44"/>
                <p:cNvPicPr/>
                <p:nvPr/>
              </p:nvPicPr>
              <p:blipFill>
                <a:blip r:embed="rId3"/>
                <a:stretch>
                  <a:fillRect/>
                </a:stretch>
              </p:blipFill>
              <p:spPr>
                <a:xfrm>
                  <a:off x="1867779" y="1342216"/>
                  <a:ext cx="185198" cy="11419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9" name="Ink 58"/>
                <p14:cNvContentPartPr/>
                <p14:nvPr/>
              </p14:nvContentPartPr>
              <p14:xfrm>
                <a:off x="1329929" y="1861336"/>
                <a:ext cx="403018" cy="623880"/>
              </p14:xfrm>
            </p:contentPart>
          </mc:Choice>
          <mc:Fallback xmlns="">
            <p:pic>
              <p:nvPicPr>
                <p:cNvPr id="59" name="Ink 58"/>
                <p:cNvPicPr/>
                <p:nvPr/>
              </p:nvPicPr>
              <p:blipFill>
                <a:blip r:embed="rId5"/>
                <a:stretch>
                  <a:fillRect/>
                </a:stretch>
              </p:blipFill>
              <p:spPr>
                <a:xfrm>
                  <a:off x="1320573" y="1851976"/>
                  <a:ext cx="421730" cy="6426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5" name="Ink 64"/>
                <p14:cNvContentPartPr/>
                <p14:nvPr/>
              </p14:nvContentPartPr>
              <p14:xfrm>
                <a:off x="3898347" y="1362376"/>
                <a:ext cx="157680" cy="1132560"/>
              </p14:xfrm>
            </p:contentPart>
          </mc:Choice>
          <mc:Fallback xmlns="">
            <p:pic>
              <p:nvPicPr>
                <p:cNvPr id="65" name="Ink 64"/>
                <p:cNvPicPr/>
                <p:nvPr/>
              </p:nvPicPr>
              <p:blipFill>
                <a:blip r:embed="rId7"/>
                <a:stretch>
                  <a:fillRect/>
                </a:stretch>
              </p:blipFill>
              <p:spPr>
                <a:xfrm>
                  <a:off x="3888987" y="1353016"/>
                  <a:ext cx="176400" cy="11512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8" name="Ink 77"/>
                <p14:cNvContentPartPr/>
                <p14:nvPr/>
              </p14:nvContentPartPr>
              <p14:xfrm>
                <a:off x="842849" y="1362376"/>
                <a:ext cx="643138" cy="670680"/>
              </p14:xfrm>
            </p:contentPart>
          </mc:Choice>
          <mc:Fallback xmlns="">
            <p:pic>
              <p:nvPicPr>
                <p:cNvPr id="78" name="Ink 77"/>
                <p:cNvPicPr/>
                <p:nvPr/>
              </p:nvPicPr>
              <p:blipFill>
                <a:blip r:embed="rId9"/>
                <a:stretch>
                  <a:fillRect/>
                </a:stretch>
              </p:blipFill>
              <p:spPr>
                <a:xfrm>
                  <a:off x="833492" y="1353016"/>
                  <a:ext cx="661853" cy="6894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8" name="Ink 87"/>
                <p14:cNvContentPartPr/>
                <p14:nvPr/>
              </p14:nvContentPartPr>
              <p14:xfrm>
                <a:off x="2074769" y="1715176"/>
                <a:ext cx="1758778" cy="325800"/>
              </p14:xfrm>
            </p:contentPart>
          </mc:Choice>
          <mc:Fallback xmlns="">
            <p:pic>
              <p:nvPicPr>
                <p:cNvPr id="88" name="Ink 87"/>
                <p:cNvPicPr/>
                <p:nvPr/>
              </p:nvPicPr>
              <p:blipFill>
                <a:blip r:embed="rId11"/>
                <a:stretch>
                  <a:fillRect/>
                </a:stretch>
              </p:blipFill>
              <p:spPr>
                <a:xfrm>
                  <a:off x="2065410" y="1705816"/>
                  <a:ext cx="1777496" cy="3445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6" name="Ink 95"/>
                <p14:cNvContentPartPr/>
                <p14:nvPr/>
              </p14:nvContentPartPr>
              <p14:xfrm>
                <a:off x="4076547" y="1478656"/>
                <a:ext cx="1003320" cy="865440"/>
              </p14:xfrm>
            </p:contentPart>
          </mc:Choice>
          <mc:Fallback xmlns="">
            <p:pic>
              <p:nvPicPr>
                <p:cNvPr id="96" name="Ink 95"/>
                <p:cNvPicPr/>
                <p:nvPr/>
              </p:nvPicPr>
              <p:blipFill>
                <a:blip r:embed="rId13"/>
                <a:stretch>
                  <a:fillRect/>
                </a:stretch>
              </p:blipFill>
              <p:spPr>
                <a:xfrm>
                  <a:off x="4067187" y="1469296"/>
                  <a:ext cx="1022040" cy="884160"/>
                </a:xfrm>
                <a:prstGeom prst="rect">
                  <a:avLst/>
                </a:prstGeom>
              </p:spPr>
            </p:pic>
          </mc:Fallback>
        </mc:AlternateContent>
      </p:grpSp>
      <p:sp>
        <p:nvSpPr>
          <p:cNvPr id="108" name="Content Placeholder 2"/>
          <p:cNvSpPr txBox="1">
            <a:spLocks/>
          </p:cNvSpPr>
          <p:nvPr/>
        </p:nvSpPr>
        <p:spPr>
          <a:xfrm>
            <a:off x="5304616" y="2729227"/>
            <a:ext cx="3421641" cy="8630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spcAft>
                <a:spcPts val="600"/>
              </a:spcAft>
              <a:buFont typeface="Wingdings" panose="05000000000000000000" pitchFamily="2" charset="2"/>
              <a:buChar char="Ø"/>
            </a:pPr>
            <a:r>
              <a:rPr lang="it-IT" sz="1800" dirty="0" smtClean="0"/>
              <a:t>Stabilità della base coniugata.</a:t>
            </a:r>
          </a:p>
          <a:p>
            <a:pPr marL="0" indent="0">
              <a:lnSpc>
                <a:spcPct val="120000"/>
              </a:lnSpc>
              <a:spcBef>
                <a:spcPts val="0"/>
              </a:spcBef>
              <a:spcAft>
                <a:spcPts val="600"/>
              </a:spcAft>
              <a:buNone/>
            </a:pPr>
            <a:r>
              <a:rPr lang="it-IT" sz="1800" dirty="0" smtClean="0"/>
              <a:t>Etanolo: pK</a:t>
            </a:r>
            <a:r>
              <a:rPr lang="it-IT" sz="1800" baseline="-25000" dirty="0" smtClean="0"/>
              <a:t>a</a:t>
            </a:r>
            <a:r>
              <a:rPr lang="it-IT" sz="1800" dirty="0" smtClean="0"/>
              <a:t> = 15.9</a:t>
            </a:r>
          </a:p>
          <a:p>
            <a:pPr marL="0" indent="0">
              <a:lnSpc>
                <a:spcPct val="120000"/>
              </a:lnSpc>
              <a:spcBef>
                <a:spcPts val="0"/>
              </a:spcBef>
              <a:spcAft>
                <a:spcPts val="600"/>
              </a:spcAft>
              <a:buNone/>
            </a:pPr>
            <a:r>
              <a:rPr lang="it-IT" sz="1800" dirty="0" smtClean="0"/>
              <a:t>Acido acetico: pK</a:t>
            </a:r>
            <a:r>
              <a:rPr lang="it-IT" sz="1800" baseline="-25000" dirty="0" smtClean="0"/>
              <a:t>a</a:t>
            </a:r>
            <a:r>
              <a:rPr lang="it-IT" sz="1800" dirty="0" smtClean="0"/>
              <a:t> = 4.8</a:t>
            </a:r>
          </a:p>
        </p:txBody>
      </p:sp>
      <p:sp>
        <p:nvSpPr>
          <p:cNvPr id="110" name="Content Placeholder 2"/>
          <p:cNvSpPr txBox="1">
            <a:spLocks/>
          </p:cNvSpPr>
          <p:nvPr/>
        </p:nvSpPr>
        <p:spPr>
          <a:xfrm>
            <a:off x="495640" y="4195289"/>
            <a:ext cx="8111375" cy="8630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it-IT" sz="1800" dirty="0"/>
              <a:t>2</a:t>
            </a:r>
            <a:r>
              <a:rPr lang="it-IT" sz="1800" dirty="0" smtClean="0"/>
              <a:t>. Acido acetico (CH</a:t>
            </a:r>
            <a:r>
              <a:rPr lang="it-IT" sz="1800" baseline="-25000" dirty="0" smtClean="0"/>
              <a:t>3</a:t>
            </a:r>
            <a:r>
              <a:rPr lang="it-IT" sz="1800" dirty="0" smtClean="0"/>
              <a:t>COOH) vs acido trifluoroacetico </a:t>
            </a:r>
            <a:r>
              <a:rPr lang="it-IT" sz="1800" dirty="0"/>
              <a:t>(</a:t>
            </a:r>
            <a:r>
              <a:rPr lang="it-IT" sz="1800" dirty="0" smtClean="0"/>
              <a:t>CF</a:t>
            </a:r>
            <a:r>
              <a:rPr lang="it-IT" sz="1800" baseline="-25000" dirty="0" smtClean="0"/>
              <a:t>3</a:t>
            </a:r>
            <a:r>
              <a:rPr lang="it-IT" sz="1800" dirty="0" smtClean="0"/>
              <a:t>COOH</a:t>
            </a:r>
            <a:r>
              <a:rPr lang="it-IT" sz="1800" dirty="0"/>
              <a:t>)?</a:t>
            </a:r>
            <a:endParaRPr lang="it-IT" sz="1800" dirty="0" smtClean="0"/>
          </a:p>
        </p:txBody>
      </p:sp>
      <p:grpSp>
        <p:nvGrpSpPr>
          <p:cNvPr id="292" name="Group 291"/>
          <p:cNvGrpSpPr/>
          <p:nvPr/>
        </p:nvGrpSpPr>
        <p:grpSpPr>
          <a:xfrm>
            <a:off x="3225689" y="4778375"/>
            <a:ext cx="1988450" cy="1504440"/>
            <a:chOff x="3911489" y="4871863"/>
            <a:chExt cx="1988450" cy="1504440"/>
          </a:xfrm>
        </p:grpSpPr>
        <mc:AlternateContent xmlns:mc="http://schemas.openxmlformats.org/markup-compatibility/2006" xmlns:p14="http://schemas.microsoft.com/office/powerpoint/2010/main">
          <mc:Choice Requires="p14">
            <p:contentPart p14:bwMode="auto" r:id="rId14">
              <p14:nvContentPartPr>
                <p14:cNvPr id="215" name="Ink 214"/>
                <p14:cNvContentPartPr/>
                <p14:nvPr/>
              </p14:nvContentPartPr>
              <p14:xfrm>
                <a:off x="3911489" y="5369743"/>
                <a:ext cx="480770" cy="360720"/>
              </p14:xfrm>
            </p:contentPart>
          </mc:Choice>
          <mc:Fallback xmlns="">
            <p:pic>
              <p:nvPicPr>
                <p:cNvPr id="215" name="Ink 214"/>
                <p:cNvPicPr/>
                <p:nvPr/>
              </p:nvPicPr>
              <p:blipFill>
                <a:blip r:embed="rId21"/>
                <a:stretch>
                  <a:fillRect/>
                </a:stretch>
              </p:blipFill>
              <p:spPr>
                <a:xfrm>
                  <a:off x="3902126" y="5360383"/>
                  <a:ext cx="499497" cy="37944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31" name="Ink 230"/>
                <p14:cNvContentPartPr/>
                <p14:nvPr/>
              </p14:nvContentPartPr>
              <p14:xfrm>
                <a:off x="4438529" y="4871863"/>
                <a:ext cx="271610" cy="1504440"/>
              </p14:xfrm>
            </p:contentPart>
          </mc:Choice>
          <mc:Fallback xmlns="">
            <p:pic>
              <p:nvPicPr>
                <p:cNvPr id="231" name="Ink 230"/>
                <p:cNvPicPr/>
                <p:nvPr/>
              </p:nvPicPr>
              <p:blipFill>
                <a:blip r:embed="rId23"/>
                <a:stretch>
                  <a:fillRect/>
                </a:stretch>
              </p:blipFill>
              <p:spPr>
                <a:xfrm>
                  <a:off x="4429163" y="4862503"/>
                  <a:ext cx="290342" cy="152316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77" name="Ink 276"/>
                <p14:cNvContentPartPr/>
                <p14:nvPr/>
              </p14:nvContentPartPr>
              <p14:xfrm>
                <a:off x="4614379" y="4988503"/>
                <a:ext cx="1285560" cy="1077120"/>
              </p14:xfrm>
            </p:contentPart>
          </mc:Choice>
          <mc:Fallback xmlns="">
            <p:pic>
              <p:nvPicPr>
                <p:cNvPr id="277" name="Ink 276"/>
                <p:cNvPicPr/>
                <p:nvPr/>
              </p:nvPicPr>
              <p:blipFill>
                <a:blip r:embed="rId25"/>
                <a:stretch>
                  <a:fillRect/>
                </a:stretch>
              </p:blipFill>
              <p:spPr>
                <a:xfrm>
                  <a:off x="4607899" y="4979143"/>
                  <a:ext cx="1301400" cy="1095840"/>
                </a:xfrm>
                <a:prstGeom prst="rect">
                  <a:avLst/>
                </a:prstGeom>
              </p:spPr>
            </p:pic>
          </mc:Fallback>
        </mc:AlternateContent>
      </p:grpSp>
      <p:grpSp>
        <p:nvGrpSpPr>
          <p:cNvPr id="285" name="Group 284"/>
          <p:cNvGrpSpPr/>
          <p:nvPr/>
        </p:nvGrpSpPr>
        <p:grpSpPr>
          <a:xfrm>
            <a:off x="731634" y="4809506"/>
            <a:ext cx="1889909" cy="1442179"/>
            <a:chOff x="3547169" y="1362376"/>
            <a:chExt cx="1532698" cy="1132560"/>
          </a:xfrm>
        </p:grpSpPr>
        <mc:AlternateContent xmlns:mc="http://schemas.openxmlformats.org/markup-compatibility/2006" xmlns:p14="http://schemas.microsoft.com/office/powerpoint/2010/main">
          <mc:Choice Requires="p14">
            <p:contentPart p14:bwMode="auto" r:id="rId26">
              <p14:nvContentPartPr>
                <p14:cNvPr id="288" name="Ink 287"/>
                <p14:cNvContentPartPr/>
                <p14:nvPr/>
              </p14:nvContentPartPr>
              <p14:xfrm>
                <a:off x="3898347" y="1362376"/>
                <a:ext cx="157680" cy="1132560"/>
              </p14:xfrm>
            </p:contentPart>
          </mc:Choice>
          <mc:Fallback xmlns="">
            <p:pic>
              <p:nvPicPr>
                <p:cNvPr id="288" name="Ink 287"/>
                <p:cNvPicPr/>
                <p:nvPr/>
              </p:nvPicPr>
              <p:blipFill>
                <a:blip r:embed="rId27"/>
                <a:stretch>
                  <a:fillRect/>
                </a:stretch>
              </p:blipFill>
              <p:spPr>
                <a:xfrm>
                  <a:off x="3890755" y="1355025"/>
                  <a:ext cx="172864" cy="1147261"/>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90" name="Ink 289"/>
                <p14:cNvContentPartPr/>
                <p14:nvPr/>
              </p14:nvContentPartPr>
              <p14:xfrm>
                <a:off x="3547169" y="1792936"/>
                <a:ext cx="286378" cy="211680"/>
              </p14:xfrm>
            </p:contentPart>
          </mc:Choice>
          <mc:Fallback xmlns="">
            <p:pic>
              <p:nvPicPr>
                <p:cNvPr id="290" name="Ink 289"/>
                <p:cNvPicPr/>
                <p:nvPr/>
              </p:nvPicPr>
              <p:blipFill>
                <a:blip r:embed="rId29"/>
                <a:stretch>
                  <a:fillRect/>
                </a:stretch>
              </p:blipFill>
              <p:spPr>
                <a:xfrm>
                  <a:off x="3539579" y="1785588"/>
                  <a:ext cx="301558" cy="226376"/>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91" name="Ink 290"/>
                <p14:cNvContentPartPr/>
                <p14:nvPr/>
              </p14:nvContentPartPr>
              <p14:xfrm>
                <a:off x="4076547" y="1478656"/>
                <a:ext cx="1003320" cy="865440"/>
              </p14:xfrm>
            </p:contentPart>
          </mc:Choice>
          <mc:Fallback xmlns="">
            <p:pic>
              <p:nvPicPr>
                <p:cNvPr id="291" name="Ink 290"/>
                <p:cNvPicPr/>
                <p:nvPr/>
              </p:nvPicPr>
              <p:blipFill>
                <a:blip r:embed="rId31"/>
                <a:stretch>
                  <a:fillRect/>
                </a:stretch>
              </p:blipFill>
              <p:spPr>
                <a:xfrm>
                  <a:off x="4068955" y="1471305"/>
                  <a:ext cx="1018504" cy="880142"/>
                </a:xfrm>
                <a:prstGeom prst="rect">
                  <a:avLst/>
                </a:prstGeom>
              </p:spPr>
            </p:pic>
          </mc:Fallback>
        </mc:AlternateContent>
      </p:grpSp>
      <p:sp>
        <p:nvSpPr>
          <p:cNvPr id="293" name="Content Placeholder 2"/>
          <p:cNvSpPr txBox="1">
            <a:spLocks/>
          </p:cNvSpPr>
          <p:nvPr/>
        </p:nvSpPr>
        <p:spPr>
          <a:xfrm>
            <a:off x="5419932" y="4626802"/>
            <a:ext cx="3421641" cy="8630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spcAft>
                <a:spcPts val="600"/>
              </a:spcAft>
              <a:buFont typeface="Wingdings" panose="05000000000000000000" pitchFamily="2" charset="2"/>
              <a:buChar char="Ø"/>
            </a:pPr>
            <a:r>
              <a:rPr lang="it-IT" sz="1800" dirty="0" smtClean="0"/>
              <a:t>Presenza di atomi elettronegativi.</a:t>
            </a:r>
          </a:p>
          <a:p>
            <a:pPr marL="0" indent="0">
              <a:lnSpc>
                <a:spcPct val="120000"/>
              </a:lnSpc>
              <a:spcBef>
                <a:spcPts val="0"/>
              </a:spcBef>
              <a:spcAft>
                <a:spcPts val="600"/>
              </a:spcAft>
              <a:buNone/>
            </a:pPr>
            <a:r>
              <a:rPr lang="it-IT" sz="1800" dirty="0" smtClean="0"/>
              <a:t>Acido acetico: pK</a:t>
            </a:r>
            <a:r>
              <a:rPr lang="it-IT" sz="1800" baseline="-25000" dirty="0" smtClean="0"/>
              <a:t>a</a:t>
            </a:r>
            <a:r>
              <a:rPr lang="it-IT" sz="1800" dirty="0" smtClean="0"/>
              <a:t> = 4.8</a:t>
            </a:r>
          </a:p>
          <a:p>
            <a:pPr marL="0" indent="0">
              <a:lnSpc>
                <a:spcPct val="120000"/>
              </a:lnSpc>
              <a:spcBef>
                <a:spcPts val="0"/>
              </a:spcBef>
              <a:spcAft>
                <a:spcPts val="600"/>
              </a:spcAft>
              <a:buNone/>
            </a:pPr>
            <a:r>
              <a:rPr lang="it-IT" sz="1800" dirty="0" smtClean="0"/>
              <a:t>Acido trifluoroacetico: pK</a:t>
            </a:r>
            <a:r>
              <a:rPr lang="it-IT" sz="1800" baseline="-25000" dirty="0" smtClean="0"/>
              <a:t>a</a:t>
            </a:r>
            <a:r>
              <a:rPr lang="it-IT" sz="1800" dirty="0" smtClean="0"/>
              <a:t> = -0.25</a:t>
            </a:r>
          </a:p>
        </p:txBody>
      </p:sp>
      <p:grpSp>
        <p:nvGrpSpPr>
          <p:cNvPr id="23" name="Group 22"/>
          <p:cNvGrpSpPr/>
          <p:nvPr/>
        </p:nvGrpSpPr>
        <p:grpSpPr>
          <a:xfrm>
            <a:off x="6792482" y="525713"/>
            <a:ext cx="1441152" cy="1897932"/>
            <a:chOff x="6792482" y="525713"/>
            <a:chExt cx="1441152" cy="1897932"/>
          </a:xfrm>
        </p:grpSpPr>
        <mc:AlternateContent xmlns:mc="http://schemas.openxmlformats.org/markup-compatibility/2006" xmlns:p14="http://schemas.microsoft.com/office/powerpoint/2010/main">
          <mc:Choice Requires="p14">
            <p:contentPart p14:bwMode="auto" r:id="rId32">
              <p14:nvContentPartPr>
                <p14:cNvPr id="145" name="Ink 144"/>
                <p14:cNvContentPartPr/>
                <p14:nvPr/>
              </p14:nvContentPartPr>
              <p14:xfrm>
                <a:off x="6854135" y="1966431"/>
                <a:ext cx="1336680" cy="245522"/>
              </p14:xfrm>
            </p:contentPart>
          </mc:Choice>
          <mc:Fallback xmlns="">
            <p:pic>
              <p:nvPicPr>
                <p:cNvPr id="145" name="Ink 144"/>
                <p:cNvPicPr/>
                <p:nvPr/>
              </p:nvPicPr>
              <p:blipFill>
                <a:blip r:embed="rId33"/>
                <a:stretch>
                  <a:fillRect/>
                </a:stretch>
              </p:blipFill>
              <p:spPr>
                <a:xfrm>
                  <a:off x="6844775" y="1957071"/>
                  <a:ext cx="1355400" cy="264242"/>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157" name="Ink 156"/>
                <p14:cNvContentPartPr/>
                <p14:nvPr/>
              </p14:nvContentPartPr>
              <p14:xfrm>
                <a:off x="7276999" y="525713"/>
                <a:ext cx="682560" cy="607680"/>
              </p14:xfrm>
            </p:contentPart>
          </mc:Choice>
          <mc:Fallback xmlns="">
            <p:pic>
              <p:nvPicPr>
                <p:cNvPr id="157" name="Ink 156"/>
                <p:cNvPicPr/>
                <p:nvPr/>
              </p:nvPicPr>
              <p:blipFill>
                <a:blip r:embed="rId35"/>
                <a:stretch>
                  <a:fillRect/>
                </a:stretch>
              </p:blipFill>
              <p:spPr>
                <a:xfrm>
                  <a:off x="7267639" y="516353"/>
                  <a:ext cx="701280" cy="62640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168" name="Ink 167"/>
                <p14:cNvContentPartPr/>
                <p14:nvPr/>
              </p14:nvContentPartPr>
              <p14:xfrm>
                <a:off x="6792482" y="797885"/>
                <a:ext cx="462600" cy="1625760"/>
              </p14:xfrm>
            </p:contentPart>
          </mc:Choice>
          <mc:Fallback xmlns="">
            <p:pic>
              <p:nvPicPr>
                <p:cNvPr id="168" name="Ink 167"/>
                <p:cNvPicPr/>
                <p:nvPr/>
              </p:nvPicPr>
              <p:blipFill>
                <a:blip r:embed="rId37"/>
                <a:stretch>
                  <a:fillRect/>
                </a:stretch>
              </p:blipFill>
              <p:spPr>
                <a:xfrm>
                  <a:off x="6783122" y="788525"/>
                  <a:ext cx="481320" cy="164448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14" name="Ink 13"/>
                <p14:cNvContentPartPr/>
                <p14:nvPr/>
              </p14:nvContentPartPr>
              <p14:xfrm>
                <a:off x="7474034" y="1119059"/>
                <a:ext cx="164880" cy="152280"/>
              </p14:xfrm>
            </p:contentPart>
          </mc:Choice>
          <mc:Fallback xmlns="">
            <p:pic>
              <p:nvPicPr>
                <p:cNvPr id="14" name="Ink 13"/>
                <p:cNvPicPr/>
                <p:nvPr/>
              </p:nvPicPr>
              <p:blipFill>
                <a:blip r:embed="rId39"/>
                <a:stretch>
                  <a:fillRect/>
                </a:stretch>
              </p:blipFill>
              <p:spPr>
                <a:xfrm>
                  <a:off x="7464674" y="1109699"/>
                  <a:ext cx="183600" cy="17100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16" name="Ink 15"/>
                <p14:cNvContentPartPr/>
                <p14:nvPr/>
              </p14:nvContentPartPr>
              <p14:xfrm>
                <a:off x="7720274" y="1214099"/>
                <a:ext cx="132840" cy="189720"/>
              </p14:xfrm>
            </p:contentPart>
          </mc:Choice>
          <mc:Fallback xmlns="">
            <p:pic>
              <p:nvPicPr>
                <p:cNvPr id="16" name="Ink 15"/>
                <p:cNvPicPr/>
                <p:nvPr/>
              </p:nvPicPr>
              <p:blipFill>
                <a:blip r:embed="rId41"/>
                <a:stretch>
                  <a:fillRect/>
                </a:stretch>
              </p:blipFill>
              <p:spPr>
                <a:xfrm>
                  <a:off x="7710914" y="1204739"/>
                  <a:ext cx="151560" cy="20844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17" name="Ink 16"/>
                <p14:cNvContentPartPr/>
                <p14:nvPr/>
              </p14:nvContentPartPr>
              <p14:xfrm>
                <a:off x="7915394" y="1309499"/>
                <a:ext cx="169920" cy="11520"/>
              </p14:xfrm>
            </p:contentPart>
          </mc:Choice>
          <mc:Fallback xmlns="">
            <p:pic>
              <p:nvPicPr>
                <p:cNvPr id="17" name="Ink 16"/>
                <p:cNvPicPr/>
                <p:nvPr/>
              </p:nvPicPr>
              <p:blipFill>
                <a:blip r:embed="rId43"/>
                <a:stretch>
                  <a:fillRect/>
                </a:stretch>
              </p:blipFill>
              <p:spPr>
                <a:xfrm>
                  <a:off x="7906034" y="1300139"/>
                  <a:ext cx="188640" cy="3024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18" name="Ink 17"/>
                <p14:cNvContentPartPr/>
                <p14:nvPr/>
              </p14:nvContentPartPr>
              <p14:xfrm>
                <a:off x="7632794" y="1345139"/>
                <a:ext cx="106560" cy="106200"/>
              </p14:xfrm>
            </p:contentPart>
          </mc:Choice>
          <mc:Fallback xmlns="">
            <p:pic>
              <p:nvPicPr>
                <p:cNvPr id="18" name="Ink 17"/>
                <p:cNvPicPr/>
                <p:nvPr/>
              </p:nvPicPr>
              <p:blipFill>
                <a:blip r:embed="rId45"/>
                <a:stretch>
                  <a:fillRect/>
                </a:stretch>
              </p:blipFill>
              <p:spPr>
                <a:xfrm>
                  <a:off x="7623434" y="1335779"/>
                  <a:ext cx="125280" cy="12492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19" name="Ink 18"/>
                <p14:cNvContentPartPr/>
                <p14:nvPr/>
              </p14:nvContentPartPr>
              <p14:xfrm>
                <a:off x="8140034" y="1218059"/>
                <a:ext cx="5400" cy="179640"/>
              </p14:xfrm>
            </p:contentPart>
          </mc:Choice>
          <mc:Fallback xmlns="">
            <p:pic>
              <p:nvPicPr>
                <p:cNvPr id="19" name="Ink 18"/>
                <p:cNvPicPr/>
                <p:nvPr/>
              </p:nvPicPr>
              <p:blipFill>
                <a:blip r:embed="rId47"/>
                <a:stretch>
                  <a:fillRect/>
                </a:stretch>
              </p:blipFill>
              <p:spPr>
                <a:xfrm>
                  <a:off x="8130674" y="1208699"/>
                  <a:ext cx="24120" cy="19836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20" name="Ink 19"/>
                <p14:cNvContentPartPr/>
                <p14:nvPr/>
              </p14:nvContentPartPr>
              <p14:xfrm>
                <a:off x="8148314" y="1297979"/>
                <a:ext cx="74520" cy="8640"/>
              </p14:xfrm>
            </p:contentPart>
          </mc:Choice>
          <mc:Fallback xmlns="">
            <p:pic>
              <p:nvPicPr>
                <p:cNvPr id="20" name="Ink 19"/>
                <p:cNvPicPr/>
                <p:nvPr/>
              </p:nvPicPr>
              <p:blipFill>
                <a:blip r:embed="rId49"/>
                <a:stretch>
                  <a:fillRect/>
                </a:stretch>
              </p:blipFill>
              <p:spPr>
                <a:xfrm>
                  <a:off x="8138954" y="1288619"/>
                  <a:ext cx="93240" cy="2736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21" name="Ink 20"/>
                <p14:cNvContentPartPr/>
                <p14:nvPr/>
              </p14:nvContentPartPr>
              <p14:xfrm>
                <a:off x="8220674" y="1210859"/>
                <a:ext cx="12960" cy="187560"/>
              </p14:xfrm>
            </p:contentPart>
          </mc:Choice>
          <mc:Fallback xmlns="">
            <p:pic>
              <p:nvPicPr>
                <p:cNvPr id="21" name="Ink 20"/>
                <p:cNvPicPr/>
                <p:nvPr/>
              </p:nvPicPr>
              <p:blipFill>
                <a:blip r:embed="rId51"/>
                <a:stretch>
                  <a:fillRect/>
                </a:stretch>
              </p:blipFill>
              <p:spPr>
                <a:xfrm>
                  <a:off x="8211314" y="1201499"/>
                  <a:ext cx="31680" cy="20628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22" name="Ink 21"/>
                <p14:cNvContentPartPr/>
                <p14:nvPr/>
              </p14:nvContentPartPr>
              <p14:xfrm>
                <a:off x="7781114" y="1394459"/>
                <a:ext cx="120600" cy="92160"/>
              </p14:xfrm>
            </p:contentPart>
          </mc:Choice>
          <mc:Fallback xmlns="">
            <p:pic>
              <p:nvPicPr>
                <p:cNvPr id="22" name="Ink 21"/>
                <p:cNvPicPr/>
                <p:nvPr/>
              </p:nvPicPr>
              <p:blipFill>
                <a:blip r:embed="rId53"/>
                <a:stretch>
                  <a:fillRect/>
                </a:stretch>
              </p:blipFill>
              <p:spPr>
                <a:xfrm>
                  <a:off x="7771754" y="1385099"/>
                  <a:ext cx="139320" cy="110880"/>
                </a:xfrm>
                <a:prstGeom prst="rect">
                  <a:avLst/>
                </a:prstGeom>
              </p:spPr>
            </p:pic>
          </mc:Fallback>
        </mc:AlternateContent>
      </p:grpSp>
    </p:spTree>
    <p:extLst>
      <p:ext uri="{BB962C8B-B14F-4D97-AF65-F5344CB8AC3E}">
        <p14:creationId xmlns:p14="http://schemas.microsoft.com/office/powerpoint/2010/main" val="415785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108" grpId="0"/>
      <p:bldP spid="110" grpId="0"/>
      <p:bldP spid="29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710" y="184785"/>
            <a:ext cx="8070477" cy="809251"/>
          </a:xfrm>
        </p:spPr>
        <p:txBody>
          <a:bodyPr>
            <a:normAutofit/>
          </a:bodyPr>
          <a:lstStyle/>
          <a:p>
            <a:r>
              <a:rPr lang="it-IT" sz="3200" dirty="0" smtClean="0">
                <a:solidFill>
                  <a:srgbClr val="0070C0"/>
                </a:solidFill>
              </a:rPr>
              <a:t>Acidi e basi di Lewis</a:t>
            </a:r>
            <a:endParaRPr lang="it-IT" sz="3200" dirty="0">
              <a:solidFill>
                <a:srgbClr val="0070C0"/>
              </a:solidFill>
            </a:endParaRPr>
          </a:p>
        </p:txBody>
      </p:sp>
      <p:sp>
        <p:nvSpPr>
          <p:cNvPr id="10" name="Content Placeholder 2"/>
          <p:cNvSpPr txBox="1">
            <a:spLocks/>
          </p:cNvSpPr>
          <p:nvPr/>
        </p:nvSpPr>
        <p:spPr>
          <a:xfrm>
            <a:off x="517710" y="845779"/>
            <a:ext cx="8070476" cy="18728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it-IT" sz="1800" dirty="0" smtClean="0"/>
              <a:t>La teoria di Lewis dà una definizione più generale di acidi e di basi, includendo anche reazioni che avvengono in ambienti non acquosi. </a:t>
            </a:r>
          </a:p>
          <a:p>
            <a:pPr marL="0" indent="0">
              <a:lnSpc>
                <a:spcPct val="120000"/>
              </a:lnSpc>
              <a:spcBef>
                <a:spcPts val="0"/>
              </a:spcBef>
              <a:spcAft>
                <a:spcPts val="600"/>
              </a:spcAft>
              <a:buNone/>
            </a:pPr>
            <a:r>
              <a:rPr lang="it-IT" sz="1800" b="1" dirty="0" smtClean="0"/>
              <a:t>Un acido di Lewis è una specie in grado di accettare una coppia di elettroni; una base di Lewis è una specie in grado di donare una coppia di elettroni.</a:t>
            </a:r>
          </a:p>
          <a:p>
            <a:pPr marL="0" indent="0">
              <a:lnSpc>
                <a:spcPct val="120000"/>
              </a:lnSpc>
              <a:spcBef>
                <a:spcPts val="0"/>
              </a:spcBef>
              <a:spcAft>
                <a:spcPts val="600"/>
              </a:spcAft>
              <a:buNone/>
            </a:pPr>
            <a:r>
              <a:rPr lang="it-IT" sz="1800" i="1" dirty="0" smtClean="0"/>
              <a:t>Esempi:</a:t>
            </a:r>
            <a:endParaRPr lang="it-IT" sz="1800" i="1" dirty="0"/>
          </a:p>
        </p:txBody>
      </p:sp>
      <mc:AlternateContent xmlns:mc="http://schemas.openxmlformats.org/markup-compatibility/2006" xmlns:p14="http://schemas.microsoft.com/office/powerpoint/2010/main">
        <mc:Choice Requires="p14">
          <p:contentPart p14:bwMode="auto" r:id="rId2">
            <p14:nvContentPartPr>
              <p14:cNvPr id="30" name="Ink 29"/>
              <p14:cNvContentPartPr/>
              <p14:nvPr/>
            </p14:nvContentPartPr>
            <p14:xfrm>
              <a:off x="879312" y="2785311"/>
              <a:ext cx="836076" cy="1012528"/>
            </p14:xfrm>
          </p:contentPart>
        </mc:Choice>
        <mc:Fallback xmlns="">
          <p:pic>
            <p:nvPicPr>
              <p:cNvPr id="30" name="Ink 29"/>
              <p:cNvPicPr/>
              <p:nvPr/>
            </p:nvPicPr>
            <p:blipFill>
              <a:blip r:embed="rId3"/>
              <a:stretch>
                <a:fillRect/>
              </a:stretch>
            </p:blipFill>
            <p:spPr>
              <a:xfrm>
                <a:off x="869950" y="2775952"/>
                <a:ext cx="854799" cy="1031245"/>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6" name="Ink 65"/>
              <p14:cNvContentPartPr/>
              <p14:nvPr/>
            </p14:nvContentPartPr>
            <p14:xfrm>
              <a:off x="870577" y="3874812"/>
              <a:ext cx="2757637" cy="505147"/>
            </p14:xfrm>
          </p:contentPart>
        </mc:Choice>
        <mc:Fallback xmlns="">
          <p:pic>
            <p:nvPicPr>
              <p:cNvPr id="66" name="Ink 65"/>
              <p:cNvPicPr/>
              <p:nvPr/>
            </p:nvPicPr>
            <p:blipFill>
              <a:blip r:embed="rId5"/>
              <a:stretch>
                <a:fillRect/>
              </a:stretch>
            </p:blipFill>
            <p:spPr>
              <a:xfrm>
                <a:off x="861217" y="3865457"/>
                <a:ext cx="2776357" cy="523856"/>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8" name="Ink 67"/>
              <p14:cNvContentPartPr/>
              <p14:nvPr/>
            </p14:nvContentPartPr>
            <p14:xfrm>
              <a:off x="2740996" y="2642534"/>
              <a:ext cx="840946" cy="1157688"/>
            </p14:xfrm>
          </p:contentPart>
        </mc:Choice>
        <mc:Fallback xmlns="">
          <p:pic>
            <p:nvPicPr>
              <p:cNvPr id="68" name="Ink 67"/>
              <p:cNvPicPr/>
              <p:nvPr/>
            </p:nvPicPr>
            <p:blipFill>
              <a:blip r:embed="rId7"/>
              <a:stretch>
                <a:fillRect/>
              </a:stretch>
            </p:blipFill>
            <p:spPr>
              <a:xfrm>
                <a:off x="2731636" y="2633175"/>
                <a:ext cx="859666" cy="1176407"/>
              </a:xfrm>
              <a:prstGeom prst="rect">
                <a:avLst/>
              </a:prstGeom>
            </p:spPr>
          </p:pic>
        </mc:Fallback>
      </mc:AlternateContent>
      <p:grpSp>
        <p:nvGrpSpPr>
          <p:cNvPr id="115" name="Group 114"/>
          <p:cNvGrpSpPr/>
          <p:nvPr/>
        </p:nvGrpSpPr>
        <p:grpSpPr>
          <a:xfrm>
            <a:off x="1814637" y="3117249"/>
            <a:ext cx="926359" cy="167759"/>
            <a:chOff x="1821374" y="3689407"/>
            <a:chExt cx="926359" cy="167759"/>
          </a:xfrm>
        </p:grpSpPr>
        <mc:AlternateContent xmlns:mc="http://schemas.openxmlformats.org/markup-compatibility/2006" xmlns:p14="http://schemas.microsoft.com/office/powerpoint/2010/main">
          <mc:Choice Requires="p14">
            <p:contentPart p14:bwMode="auto" r:id="rId8">
              <p14:nvContentPartPr>
                <p14:cNvPr id="112" name="Ink 111"/>
                <p14:cNvContentPartPr/>
                <p14:nvPr/>
              </p14:nvContentPartPr>
              <p14:xfrm>
                <a:off x="1821374" y="3689407"/>
                <a:ext cx="869519" cy="143946"/>
              </p14:xfrm>
            </p:contentPart>
          </mc:Choice>
          <mc:Fallback xmlns="">
            <p:pic>
              <p:nvPicPr>
                <p:cNvPr id="112" name="Ink 111"/>
                <p:cNvPicPr/>
                <p:nvPr/>
              </p:nvPicPr>
              <p:blipFill>
                <a:blip r:embed="rId9"/>
                <a:stretch>
                  <a:fillRect/>
                </a:stretch>
              </p:blipFill>
              <p:spPr>
                <a:xfrm>
                  <a:off x="1812013" y="3680051"/>
                  <a:ext cx="888242" cy="162659"/>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14" name="Ink 113"/>
                <p14:cNvContentPartPr/>
                <p14:nvPr/>
              </p14:nvContentPartPr>
              <p14:xfrm>
                <a:off x="2643183" y="3766380"/>
                <a:ext cx="104550" cy="90786"/>
              </p14:xfrm>
            </p:contentPart>
          </mc:Choice>
          <mc:Fallback xmlns="">
            <p:pic>
              <p:nvPicPr>
                <p:cNvPr id="114" name="Ink 113"/>
                <p:cNvPicPr/>
                <p:nvPr/>
              </p:nvPicPr>
              <p:blipFill>
                <a:blip r:embed="rId11"/>
                <a:stretch>
                  <a:fillRect/>
                </a:stretch>
              </p:blipFill>
              <p:spPr>
                <a:xfrm>
                  <a:off x="2633810" y="3757013"/>
                  <a:ext cx="123297" cy="109520"/>
                </a:xfrm>
                <a:prstGeom prst="rect">
                  <a:avLst/>
                </a:prstGeom>
              </p:spPr>
            </p:pic>
          </mc:Fallback>
        </mc:AlternateContent>
      </p:grpSp>
      <p:grpSp>
        <p:nvGrpSpPr>
          <p:cNvPr id="161" name="Group 160"/>
          <p:cNvGrpSpPr/>
          <p:nvPr/>
        </p:nvGrpSpPr>
        <p:grpSpPr>
          <a:xfrm>
            <a:off x="5643865" y="5048694"/>
            <a:ext cx="2251080" cy="885240"/>
            <a:chOff x="656729" y="5445703"/>
            <a:chExt cx="2251080" cy="885240"/>
          </a:xfrm>
        </p:grpSpPr>
        <mc:AlternateContent xmlns:mc="http://schemas.openxmlformats.org/markup-compatibility/2006" xmlns:p14="http://schemas.microsoft.com/office/powerpoint/2010/main">
          <mc:Choice Requires="p14">
            <p:contentPart p14:bwMode="auto" r:id="rId12">
              <p14:nvContentPartPr>
                <p14:cNvPr id="143" name="Ink 142"/>
                <p14:cNvContentPartPr/>
                <p14:nvPr/>
              </p14:nvContentPartPr>
              <p14:xfrm>
                <a:off x="1998089" y="5549023"/>
                <a:ext cx="254880" cy="781920"/>
              </p14:xfrm>
            </p:contentPart>
          </mc:Choice>
          <mc:Fallback xmlns="">
            <p:pic>
              <p:nvPicPr>
                <p:cNvPr id="143" name="Ink 142"/>
                <p:cNvPicPr/>
                <p:nvPr/>
              </p:nvPicPr>
              <p:blipFill>
                <a:blip r:embed="rId13"/>
                <a:stretch>
                  <a:fillRect/>
                </a:stretch>
              </p:blipFill>
              <p:spPr>
                <a:xfrm>
                  <a:off x="1988729" y="5539663"/>
                  <a:ext cx="273600" cy="800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53" name="Ink 152"/>
                <p14:cNvContentPartPr/>
                <p14:nvPr/>
              </p14:nvContentPartPr>
              <p14:xfrm>
                <a:off x="2301929" y="5581783"/>
                <a:ext cx="605880" cy="565200"/>
              </p14:xfrm>
            </p:contentPart>
          </mc:Choice>
          <mc:Fallback xmlns="">
            <p:pic>
              <p:nvPicPr>
                <p:cNvPr id="153" name="Ink 152"/>
                <p:cNvPicPr/>
                <p:nvPr/>
              </p:nvPicPr>
              <p:blipFill>
                <a:blip r:embed="rId15"/>
                <a:stretch>
                  <a:fillRect/>
                </a:stretch>
              </p:blipFill>
              <p:spPr>
                <a:xfrm>
                  <a:off x="2292569" y="5572423"/>
                  <a:ext cx="624600" cy="58392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54" name="Ink 153"/>
                <p14:cNvContentPartPr/>
                <p14:nvPr/>
              </p14:nvContentPartPr>
              <p14:xfrm>
                <a:off x="656729" y="5521663"/>
                <a:ext cx="614520" cy="767160"/>
              </p14:xfrm>
            </p:contentPart>
          </mc:Choice>
          <mc:Fallback xmlns="">
            <p:pic>
              <p:nvPicPr>
                <p:cNvPr id="154" name="Ink 153"/>
                <p:cNvPicPr/>
                <p:nvPr/>
              </p:nvPicPr>
              <p:blipFill>
                <a:blip r:embed="rId17"/>
                <a:stretch>
                  <a:fillRect/>
                </a:stretch>
              </p:blipFill>
              <p:spPr>
                <a:xfrm>
                  <a:off x="647369" y="5512303"/>
                  <a:ext cx="633240" cy="78588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56" name="Ink 155"/>
                <p14:cNvContentPartPr/>
                <p14:nvPr/>
              </p14:nvContentPartPr>
              <p14:xfrm>
                <a:off x="2022929" y="5473423"/>
                <a:ext cx="254520" cy="127440"/>
              </p14:xfrm>
            </p:contentPart>
          </mc:Choice>
          <mc:Fallback xmlns="">
            <p:pic>
              <p:nvPicPr>
                <p:cNvPr id="156" name="Ink 155"/>
                <p:cNvPicPr/>
                <p:nvPr/>
              </p:nvPicPr>
              <p:blipFill>
                <a:blip r:embed="rId19"/>
                <a:stretch>
                  <a:fillRect/>
                </a:stretch>
              </p:blipFill>
              <p:spPr>
                <a:xfrm>
                  <a:off x="2013569" y="5464063"/>
                  <a:ext cx="273240" cy="14616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59" name="Ink 158"/>
                <p14:cNvContentPartPr/>
                <p14:nvPr/>
              </p14:nvContentPartPr>
              <p14:xfrm>
                <a:off x="1189889" y="5445703"/>
                <a:ext cx="879480" cy="306000"/>
              </p14:xfrm>
            </p:contentPart>
          </mc:Choice>
          <mc:Fallback xmlns="">
            <p:pic>
              <p:nvPicPr>
                <p:cNvPr id="159" name="Ink 158"/>
                <p:cNvPicPr/>
                <p:nvPr/>
              </p:nvPicPr>
              <p:blipFill>
                <a:blip r:embed="rId21"/>
                <a:stretch>
                  <a:fillRect/>
                </a:stretch>
              </p:blipFill>
              <p:spPr>
                <a:xfrm>
                  <a:off x="1180529" y="5436343"/>
                  <a:ext cx="898200" cy="324720"/>
                </a:xfrm>
                <a:prstGeom prst="rect">
                  <a:avLst/>
                </a:prstGeom>
              </p:spPr>
            </p:pic>
          </mc:Fallback>
        </mc:AlternateContent>
      </p:grpSp>
      <p:grpSp>
        <p:nvGrpSpPr>
          <p:cNvPr id="208" name="Group 207"/>
          <p:cNvGrpSpPr/>
          <p:nvPr/>
        </p:nvGrpSpPr>
        <p:grpSpPr>
          <a:xfrm>
            <a:off x="4964282" y="2698200"/>
            <a:ext cx="2945160" cy="1657080"/>
            <a:chOff x="4748390" y="2781090"/>
            <a:chExt cx="2945160" cy="1657080"/>
          </a:xfrm>
        </p:grpSpPr>
        <mc:AlternateContent xmlns:mc="http://schemas.openxmlformats.org/markup-compatibility/2006" xmlns:p14="http://schemas.microsoft.com/office/powerpoint/2010/main">
          <mc:Choice Requires="p14">
            <p:contentPart p14:bwMode="auto" r:id="rId22">
              <p14:nvContentPartPr>
                <p14:cNvPr id="164" name="Ink 163"/>
                <p14:cNvContentPartPr/>
                <p14:nvPr/>
              </p14:nvContentPartPr>
              <p14:xfrm>
                <a:off x="7258670" y="3064410"/>
                <a:ext cx="434880" cy="484200"/>
              </p14:xfrm>
            </p:contentPart>
          </mc:Choice>
          <mc:Fallback xmlns="">
            <p:pic>
              <p:nvPicPr>
                <p:cNvPr id="164" name="Ink 163"/>
                <p:cNvPicPr/>
                <p:nvPr/>
              </p:nvPicPr>
              <p:blipFill>
                <a:blip r:embed="rId23"/>
                <a:stretch>
                  <a:fillRect/>
                </a:stretch>
              </p:blipFill>
              <p:spPr>
                <a:xfrm>
                  <a:off x="7249310" y="3055050"/>
                  <a:ext cx="453600" cy="50292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91" name="Ink 190"/>
                <p14:cNvContentPartPr/>
                <p14:nvPr/>
              </p14:nvContentPartPr>
              <p14:xfrm>
                <a:off x="5747750" y="2781090"/>
                <a:ext cx="1589040" cy="304920"/>
              </p14:xfrm>
            </p:contentPart>
          </mc:Choice>
          <mc:Fallback xmlns="">
            <p:pic>
              <p:nvPicPr>
                <p:cNvPr id="191" name="Ink 190"/>
                <p:cNvPicPr/>
                <p:nvPr/>
              </p:nvPicPr>
              <p:blipFill>
                <a:blip r:embed="rId25"/>
                <a:stretch>
                  <a:fillRect/>
                </a:stretch>
              </p:blipFill>
              <p:spPr>
                <a:xfrm>
                  <a:off x="5738390" y="2771730"/>
                  <a:ext cx="1607760" cy="32364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02" name="Ink 201"/>
                <p14:cNvContentPartPr/>
                <p14:nvPr/>
              </p14:nvContentPartPr>
              <p14:xfrm>
                <a:off x="5719310" y="2990250"/>
                <a:ext cx="833760" cy="480600"/>
              </p14:xfrm>
            </p:contentPart>
          </mc:Choice>
          <mc:Fallback xmlns="">
            <p:pic>
              <p:nvPicPr>
                <p:cNvPr id="202" name="Ink 201"/>
                <p:cNvPicPr/>
                <p:nvPr/>
              </p:nvPicPr>
              <p:blipFill>
                <a:blip r:embed="rId27"/>
                <a:stretch>
                  <a:fillRect/>
                </a:stretch>
              </p:blipFill>
              <p:spPr>
                <a:xfrm>
                  <a:off x="5709950" y="2980890"/>
                  <a:ext cx="852480" cy="49932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06" name="Ink 205"/>
                <p14:cNvContentPartPr/>
                <p14:nvPr/>
              </p14:nvContentPartPr>
              <p14:xfrm>
                <a:off x="4748390" y="3098610"/>
                <a:ext cx="1116720" cy="1339560"/>
              </p14:xfrm>
            </p:contentPart>
          </mc:Choice>
          <mc:Fallback xmlns="">
            <p:pic>
              <p:nvPicPr>
                <p:cNvPr id="206" name="Ink 205"/>
                <p:cNvPicPr/>
                <p:nvPr/>
              </p:nvPicPr>
              <p:blipFill>
                <a:blip r:embed="rId29"/>
                <a:stretch>
                  <a:fillRect/>
                </a:stretch>
              </p:blipFill>
              <p:spPr>
                <a:xfrm>
                  <a:off x="4739030" y="3089250"/>
                  <a:ext cx="1135440" cy="135828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07" name="Ink 206"/>
                <p14:cNvContentPartPr/>
                <p14:nvPr/>
              </p14:nvContentPartPr>
              <p14:xfrm>
                <a:off x="7131590" y="3654090"/>
                <a:ext cx="484200" cy="202680"/>
              </p14:xfrm>
            </p:contentPart>
          </mc:Choice>
          <mc:Fallback xmlns="">
            <p:pic>
              <p:nvPicPr>
                <p:cNvPr id="207" name="Ink 206"/>
                <p:cNvPicPr/>
                <p:nvPr/>
              </p:nvPicPr>
              <p:blipFill>
                <a:blip r:embed="rId31"/>
                <a:stretch>
                  <a:fillRect/>
                </a:stretch>
              </p:blipFill>
              <p:spPr>
                <a:xfrm>
                  <a:off x="7122230" y="3644730"/>
                  <a:ext cx="502920" cy="221400"/>
                </a:xfrm>
                <a:prstGeom prst="rect">
                  <a:avLst/>
                </a:prstGeom>
              </p:spPr>
            </p:pic>
          </mc:Fallback>
        </mc:AlternateContent>
      </p:grpSp>
      <p:grpSp>
        <p:nvGrpSpPr>
          <p:cNvPr id="307" name="Group 306"/>
          <p:cNvGrpSpPr/>
          <p:nvPr/>
        </p:nvGrpSpPr>
        <p:grpSpPr>
          <a:xfrm>
            <a:off x="879312" y="4858974"/>
            <a:ext cx="3726628" cy="1354320"/>
            <a:chOff x="289529" y="4821751"/>
            <a:chExt cx="3726628" cy="1354320"/>
          </a:xfrm>
        </p:grpSpPr>
        <mc:AlternateContent xmlns:mc="http://schemas.openxmlformats.org/markup-compatibility/2006" xmlns:p14="http://schemas.microsoft.com/office/powerpoint/2010/main">
          <mc:Choice Requires="p14">
            <p:contentPart p14:bwMode="auto" r:id="rId32">
              <p14:nvContentPartPr>
                <p14:cNvPr id="276" name="Ink 275"/>
                <p14:cNvContentPartPr/>
                <p14:nvPr/>
              </p14:nvContentPartPr>
              <p14:xfrm>
                <a:off x="1086569" y="4821751"/>
                <a:ext cx="541708" cy="1137960"/>
              </p14:xfrm>
            </p:contentPart>
          </mc:Choice>
          <mc:Fallback xmlns="">
            <p:pic>
              <p:nvPicPr>
                <p:cNvPr id="276" name="Ink 275"/>
                <p:cNvPicPr/>
                <p:nvPr/>
              </p:nvPicPr>
              <p:blipFill>
                <a:blip r:embed="rId33"/>
                <a:stretch>
                  <a:fillRect/>
                </a:stretch>
              </p:blipFill>
              <p:spPr>
                <a:xfrm>
                  <a:off x="1077204" y="4812391"/>
                  <a:ext cx="560437" cy="115668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304" name="Ink 303"/>
                <p14:cNvContentPartPr/>
                <p14:nvPr/>
              </p14:nvContentPartPr>
              <p14:xfrm>
                <a:off x="1581569" y="4868551"/>
                <a:ext cx="1342080" cy="285840"/>
              </p14:xfrm>
            </p:contentPart>
          </mc:Choice>
          <mc:Fallback xmlns="">
            <p:pic>
              <p:nvPicPr>
                <p:cNvPr id="304" name="Ink 303"/>
                <p:cNvPicPr/>
                <p:nvPr/>
              </p:nvPicPr>
              <p:blipFill>
                <a:blip r:embed="rId35"/>
                <a:stretch>
                  <a:fillRect/>
                </a:stretch>
              </p:blipFill>
              <p:spPr>
                <a:xfrm>
                  <a:off x="1572209" y="4859191"/>
                  <a:ext cx="1360800" cy="30456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305" name="Ink 304"/>
                <p14:cNvContentPartPr/>
                <p14:nvPr/>
              </p14:nvContentPartPr>
              <p14:xfrm>
                <a:off x="289529" y="5196871"/>
                <a:ext cx="3726628" cy="979200"/>
              </p14:xfrm>
            </p:contentPart>
          </mc:Choice>
          <mc:Fallback xmlns="">
            <p:pic>
              <p:nvPicPr>
                <p:cNvPr id="305" name="Ink 304"/>
                <p:cNvPicPr/>
                <p:nvPr/>
              </p:nvPicPr>
              <p:blipFill>
                <a:blip r:embed="rId37"/>
                <a:stretch>
                  <a:fillRect/>
                </a:stretch>
              </p:blipFill>
              <p:spPr>
                <a:xfrm>
                  <a:off x="280168" y="5187511"/>
                  <a:ext cx="3745349" cy="997920"/>
                </a:xfrm>
                <a:prstGeom prst="rect">
                  <a:avLst/>
                </a:prstGeom>
              </p:spPr>
            </p:pic>
          </mc:Fallback>
        </mc:AlternateContent>
      </p:grpSp>
    </p:spTree>
    <p:extLst>
      <p:ext uri="{BB962C8B-B14F-4D97-AF65-F5344CB8AC3E}">
        <p14:creationId xmlns:p14="http://schemas.microsoft.com/office/powerpoint/2010/main" val="2675284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710" y="184785"/>
            <a:ext cx="8070477" cy="809251"/>
          </a:xfrm>
        </p:spPr>
        <p:txBody>
          <a:bodyPr>
            <a:normAutofit/>
          </a:bodyPr>
          <a:lstStyle/>
          <a:p>
            <a:r>
              <a:rPr lang="it-IT" sz="3200" dirty="0" smtClean="0">
                <a:solidFill>
                  <a:srgbClr val="0070C0"/>
                </a:solidFill>
              </a:rPr>
              <a:t>Acidità e geometria molecolare</a:t>
            </a:r>
            <a:endParaRPr lang="it-IT" sz="3200" dirty="0">
              <a:solidFill>
                <a:srgbClr val="0070C0"/>
              </a:solidFill>
            </a:endParaRPr>
          </a:p>
        </p:txBody>
      </p:sp>
      <p:sp>
        <p:nvSpPr>
          <p:cNvPr id="10" name="Content Placeholder 2"/>
          <p:cNvSpPr txBox="1">
            <a:spLocks/>
          </p:cNvSpPr>
          <p:nvPr/>
        </p:nvSpPr>
        <p:spPr>
          <a:xfrm>
            <a:off x="517710" y="845779"/>
            <a:ext cx="8151369" cy="4466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it-IT" sz="1800" u="sng" dirty="0" smtClean="0"/>
              <a:t>Acido fosforoso H</a:t>
            </a:r>
            <a:r>
              <a:rPr lang="it-IT" sz="1800" u="sng" baseline="-25000" dirty="0" smtClean="0"/>
              <a:t>3</a:t>
            </a:r>
            <a:r>
              <a:rPr lang="it-IT" sz="1800" u="sng" dirty="0" smtClean="0"/>
              <a:t>PO</a:t>
            </a:r>
            <a:r>
              <a:rPr lang="it-IT" sz="1800" u="sng" baseline="-25000" dirty="0" smtClean="0"/>
              <a:t>3</a:t>
            </a:r>
            <a:r>
              <a:rPr lang="it-IT" sz="1800" u="sng" dirty="0" smtClean="0"/>
              <a:t>:</a:t>
            </a:r>
          </a:p>
        </p:txBody>
      </p:sp>
      <mc:AlternateContent xmlns:mc="http://schemas.openxmlformats.org/markup-compatibility/2006" xmlns:p14="http://schemas.microsoft.com/office/powerpoint/2010/main">
        <mc:Choice Requires="p14">
          <p:contentPart p14:bwMode="auto" r:id="rId2">
            <p14:nvContentPartPr>
              <p14:cNvPr id="18" name="Ink 17"/>
              <p14:cNvContentPartPr/>
              <p14:nvPr/>
            </p14:nvContentPartPr>
            <p14:xfrm>
              <a:off x="613532" y="1292390"/>
              <a:ext cx="4166640" cy="297046"/>
            </p14:xfrm>
          </p:contentPart>
        </mc:Choice>
        <mc:Fallback xmlns="">
          <p:pic>
            <p:nvPicPr>
              <p:cNvPr id="18" name="Ink 17"/>
              <p:cNvPicPr/>
              <p:nvPr/>
            </p:nvPicPr>
            <p:blipFill>
              <a:blip r:embed="rId3"/>
              <a:stretch>
                <a:fillRect/>
              </a:stretch>
            </p:blipFill>
            <p:spPr>
              <a:xfrm>
                <a:off x="604172" y="1283029"/>
                <a:ext cx="4185360" cy="315769"/>
              </a:xfrm>
              <a:prstGeom prst="rect">
                <a:avLst/>
              </a:prstGeom>
            </p:spPr>
          </p:pic>
        </mc:Fallback>
      </mc:AlternateContent>
      <mc:AlternateContent xmlns:mc="http://schemas.openxmlformats.org/markup-compatibility/2006" xmlns:a14="http://schemas.microsoft.com/office/drawing/2010/main">
        <mc:Choice Requires="a14">
          <p:sp>
            <p:nvSpPr>
              <p:cNvPr id="184" name="Content Placeholder 2"/>
              <p:cNvSpPr txBox="1">
                <a:spLocks/>
              </p:cNvSpPr>
              <p:nvPr/>
            </p:nvSpPr>
            <p:spPr>
              <a:xfrm>
                <a:off x="5236029" y="1084839"/>
                <a:ext cx="3561269" cy="11429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it-IT" sz="1800" dirty="0" smtClean="0"/>
                  <a:t>L’acido fosforoso è un acido </a:t>
                </a:r>
                <a:r>
                  <a:rPr lang="it-IT" sz="1800" b="1" dirty="0"/>
                  <a:t>diprotico</a:t>
                </a:r>
                <a:r>
                  <a:rPr lang="it-IT" sz="1800" dirty="0"/>
                  <a:t> con costanti</a:t>
                </a:r>
                <a:r>
                  <a:rPr lang="it-IT" sz="1800" dirty="0" smtClean="0"/>
                  <a:t>:</a:t>
                </a:r>
              </a:p>
              <a:p>
                <a:pPr marL="0" indent="0">
                  <a:lnSpc>
                    <a:spcPct val="100000"/>
                  </a:lnSpc>
                  <a:spcBef>
                    <a:spcPts val="0"/>
                  </a:spcBef>
                  <a:buNone/>
                </a:pPr>
                <a14:m>
                  <m:oMath xmlns:m="http://schemas.openxmlformats.org/officeDocument/2006/math">
                    <m:sSub>
                      <m:sSubPr>
                        <m:ctrlPr>
                          <a:rPr lang="it-IT" sz="1600" i="1" dirty="0">
                            <a:latin typeface="Cambria Math" panose="02040503050406030204" pitchFamily="18" charset="0"/>
                          </a:rPr>
                        </m:ctrlPr>
                      </m:sSubPr>
                      <m:e>
                        <m:r>
                          <a:rPr lang="it-IT" sz="1600" i="1" dirty="0">
                            <a:latin typeface="Cambria Math" panose="02040503050406030204" pitchFamily="18" charset="0"/>
                          </a:rPr>
                          <m:t>𝐾</m:t>
                        </m:r>
                      </m:e>
                      <m:sub>
                        <m:r>
                          <a:rPr lang="it-IT" sz="1600" i="1" dirty="0">
                            <a:latin typeface="Cambria Math" panose="02040503050406030204" pitchFamily="18" charset="0"/>
                          </a:rPr>
                          <m:t>𝑎</m:t>
                        </m:r>
                        <m:r>
                          <a:rPr lang="it-IT" sz="1600" i="1" dirty="0">
                            <a:latin typeface="Cambria Math" panose="02040503050406030204" pitchFamily="18" charset="0"/>
                          </a:rPr>
                          <m:t>1</m:t>
                        </m:r>
                      </m:sub>
                    </m:sSub>
                    <m:r>
                      <a:rPr lang="it-IT" sz="1600" i="1" dirty="0">
                        <a:latin typeface="Cambria Math" panose="02040503050406030204" pitchFamily="18" charset="0"/>
                      </a:rPr>
                      <m:t>=1.00⋅</m:t>
                    </m:r>
                    <m:sSup>
                      <m:sSupPr>
                        <m:ctrlPr>
                          <a:rPr lang="it-IT" sz="1600" i="1" dirty="0">
                            <a:latin typeface="Cambria Math" panose="02040503050406030204" pitchFamily="18" charset="0"/>
                          </a:rPr>
                        </m:ctrlPr>
                      </m:sSupPr>
                      <m:e>
                        <m:r>
                          <a:rPr lang="it-IT" sz="1600" i="1" dirty="0">
                            <a:latin typeface="Cambria Math" panose="02040503050406030204" pitchFamily="18" charset="0"/>
                          </a:rPr>
                          <m:t>10</m:t>
                        </m:r>
                      </m:e>
                      <m:sup>
                        <m:r>
                          <a:rPr lang="it-IT" sz="1600" i="1" dirty="0">
                            <a:latin typeface="Cambria Math" panose="02040503050406030204" pitchFamily="18" charset="0"/>
                          </a:rPr>
                          <m:t>−2</m:t>
                        </m:r>
                      </m:sup>
                    </m:sSup>
                  </m:oMath>
                </a14:m>
                <a:r>
                  <a:rPr lang="it-IT" sz="1600" dirty="0" smtClean="0">
                    <a:latin typeface="Calibri (body)"/>
                  </a:rPr>
                  <a:t>, </a:t>
                </a:r>
                <a14:m>
                  <m:oMath xmlns:m="http://schemas.openxmlformats.org/officeDocument/2006/math">
                    <m:r>
                      <a:rPr lang="it-IT" sz="1600" b="0" i="0" dirty="0" smtClean="0">
                        <a:latin typeface="Cambria Math" panose="02040503050406030204" pitchFamily="18" charset="0"/>
                      </a:rPr>
                      <m:t>  </m:t>
                    </m:r>
                    <m:sSub>
                      <m:sSubPr>
                        <m:ctrlPr>
                          <a:rPr lang="it-IT" sz="1600" i="1" dirty="0">
                            <a:latin typeface="Cambria Math" panose="02040503050406030204" pitchFamily="18" charset="0"/>
                          </a:rPr>
                        </m:ctrlPr>
                      </m:sSubPr>
                      <m:e>
                        <m:r>
                          <a:rPr lang="it-IT" sz="1600" i="1" dirty="0">
                            <a:latin typeface="Cambria Math" panose="02040503050406030204" pitchFamily="18" charset="0"/>
                          </a:rPr>
                          <m:t>𝐾</m:t>
                        </m:r>
                      </m:e>
                      <m:sub>
                        <m:r>
                          <a:rPr lang="it-IT" sz="1600" i="1" dirty="0">
                            <a:latin typeface="Cambria Math" panose="02040503050406030204" pitchFamily="18" charset="0"/>
                          </a:rPr>
                          <m:t>𝑎</m:t>
                        </m:r>
                        <m:r>
                          <a:rPr lang="it-IT" sz="1600" i="1" dirty="0">
                            <a:latin typeface="Cambria Math" panose="02040503050406030204" pitchFamily="18" charset="0"/>
                          </a:rPr>
                          <m:t>2</m:t>
                        </m:r>
                      </m:sub>
                    </m:sSub>
                    <m:r>
                      <a:rPr lang="it-IT" sz="1600" i="1" dirty="0">
                        <a:latin typeface="Cambria Math" panose="02040503050406030204" pitchFamily="18" charset="0"/>
                      </a:rPr>
                      <m:t>=1.00⋅</m:t>
                    </m:r>
                    <m:sSup>
                      <m:sSupPr>
                        <m:ctrlPr>
                          <a:rPr lang="it-IT" sz="1600" i="1" dirty="0">
                            <a:latin typeface="Cambria Math" panose="02040503050406030204" pitchFamily="18" charset="0"/>
                          </a:rPr>
                        </m:ctrlPr>
                      </m:sSupPr>
                      <m:e>
                        <m:r>
                          <a:rPr lang="it-IT" sz="1600" i="1" dirty="0">
                            <a:latin typeface="Cambria Math" panose="02040503050406030204" pitchFamily="18" charset="0"/>
                          </a:rPr>
                          <m:t>10</m:t>
                        </m:r>
                      </m:e>
                      <m:sup>
                        <m:r>
                          <a:rPr lang="it-IT" sz="1600" i="1" dirty="0">
                            <a:latin typeface="Cambria Math" panose="02040503050406030204" pitchFamily="18" charset="0"/>
                          </a:rPr>
                          <m:t>−7</m:t>
                        </m:r>
                      </m:sup>
                    </m:sSup>
                  </m:oMath>
                </a14:m>
                <a:endParaRPr lang="it-IT" sz="1600" dirty="0">
                  <a:latin typeface="Calibri (body)"/>
                </a:endParaRPr>
              </a:p>
            </p:txBody>
          </p:sp>
        </mc:Choice>
        <mc:Fallback xmlns="">
          <p:sp>
            <p:nvSpPr>
              <p:cNvPr id="184" name="Content Placeholder 2"/>
              <p:cNvSpPr txBox="1">
                <a:spLocks noRot="1" noChangeAspect="1" noMove="1" noResize="1" noEditPoints="1" noAdjustHandles="1" noChangeArrowheads="1" noChangeShapeType="1" noTextEdit="1"/>
              </p:cNvSpPr>
              <p:nvPr/>
            </p:nvSpPr>
            <p:spPr>
              <a:xfrm>
                <a:off x="5236029" y="1084839"/>
                <a:ext cx="3561269" cy="1142979"/>
              </a:xfrm>
              <a:prstGeom prst="rect">
                <a:avLst/>
              </a:prstGeom>
              <a:blipFill>
                <a:blip r:embed="rId4"/>
                <a:stretch>
                  <a:fillRect l="-1541" t="-3209"/>
                </a:stretch>
              </a:blipFill>
            </p:spPr>
            <p:txBody>
              <a:bodyPr/>
              <a:lstStyle/>
              <a:p>
                <a:r>
                  <a:rPr lang="it-IT">
                    <a:noFill/>
                  </a:rPr>
                  <a:t> </a:t>
                </a:r>
              </a:p>
            </p:txBody>
          </p:sp>
        </mc:Fallback>
      </mc:AlternateContent>
      <p:pic>
        <p:nvPicPr>
          <p:cNvPr id="185" name="Immagine 1"/>
          <p:cNvPicPr>
            <a:picLocks noChangeAspect="1"/>
          </p:cNvPicPr>
          <p:nvPr/>
        </p:nvPicPr>
        <p:blipFill rotWithShape="1">
          <a:blip r:embed="rId5">
            <a:extLst>
              <a:ext uri="{28A0092B-C50C-407E-A947-70E740481C1C}">
                <a14:useLocalDpi xmlns:a14="http://schemas.microsoft.com/office/drawing/2010/main" val="0"/>
              </a:ext>
            </a:extLst>
          </a:blip>
          <a:srcRect l="10658" t="2164" r="11026" b="16212"/>
          <a:stretch/>
        </p:blipFill>
        <p:spPr bwMode="auto">
          <a:xfrm>
            <a:off x="5999383" y="1953384"/>
            <a:ext cx="1774833" cy="1912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6" name="Content Placeholder 2"/>
          <p:cNvSpPr txBox="1">
            <a:spLocks/>
          </p:cNvSpPr>
          <p:nvPr/>
        </p:nvSpPr>
        <p:spPr>
          <a:xfrm>
            <a:off x="517710" y="3397626"/>
            <a:ext cx="8151369" cy="4466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it-IT" sz="1800" u="sng" dirty="0" smtClean="0"/>
              <a:t>Acido borico H</a:t>
            </a:r>
            <a:r>
              <a:rPr lang="it-IT" sz="1800" u="sng" baseline="-25000" dirty="0" smtClean="0"/>
              <a:t>3</a:t>
            </a:r>
            <a:r>
              <a:rPr lang="it-IT" sz="1800" u="sng" dirty="0"/>
              <a:t>B</a:t>
            </a:r>
            <a:r>
              <a:rPr lang="it-IT" sz="1800" u="sng" dirty="0" smtClean="0"/>
              <a:t>O</a:t>
            </a:r>
            <a:r>
              <a:rPr lang="it-IT" sz="1800" u="sng" baseline="-25000" dirty="0" smtClean="0"/>
              <a:t>3</a:t>
            </a:r>
            <a:r>
              <a:rPr lang="it-IT" sz="1800" u="sng" dirty="0" smtClean="0"/>
              <a:t>:</a:t>
            </a:r>
          </a:p>
        </p:txBody>
      </p:sp>
      <mc:AlternateContent xmlns:mc="http://schemas.openxmlformats.org/markup-compatibility/2006" xmlns:p14="http://schemas.microsoft.com/office/powerpoint/2010/main">
        <mc:Choice Requires="p14">
          <p:contentPart p14:bwMode="auto" r:id="rId6">
            <p14:nvContentPartPr>
              <p14:cNvPr id="190" name="Ink 189"/>
              <p14:cNvContentPartPr/>
              <p14:nvPr/>
            </p14:nvContentPartPr>
            <p14:xfrm>
              <a:off x="809298" y="5065617"/>
              <a:ext cx="2397600" cy="1440720"/>
            </p14:xfrm>
          </p:contentPart>
        </mc:Choice>
        <mc:Fallback xmlns="">
          <p:pic>
            <p:nvPicPr>
              <p:cNvPr id="190" name="Ink 189"/>
              <p:cNvPicPr/>
              <p:nvPr/>
            </p:nvPicPr>
            <p:blipFill>
              <a:blip r:embed="rId7"/>
              <a:stretch>
                <a:fillRect/>
              </a:stretch>
            </p:blipFill>
            <p:spPr>
              <a:xfrm>
                <a:off x="799938" y="5056257"/>
                <a:ext cx="2416320" cy="14594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27" name="Ink 226"/>
              <p14:cNvContentPartPr/>
              <p14:nvPr/>
            </p14:nvContentPartPr>
            <p14:xfrm>
              <a:off x="1942593" y="4310265"/>
              <a:ext cx="996480" cy="720720"/>
            </p14:xfrm>
          </p:contentPart>
        </mc:Choice>
        <mc:Fallback xmlns="">
          <p:pic>
            <p:nvPicPr>
              <p:cNvPr id="227" name="Ink 226"/>
              <p:cNvPicPr/>
              <p:nvPr/>
            </p:nvPicPr>
            <p:blipFill>
              <a:blip r:embed="rId9"/>
              <a:stretch>
                <a:fillRect/>
              </a:stretch>
            </p:blipFill>
            <p:spPr>
              <a:xfrm>
                <a:off x="1929993" y="4300905"/>
                <a:ext cx="1018440" cy="7426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93" name="Ink 292"/>
              <p14:cNvContentPartPr/>
              <p14:nvPr/>
            </p14:nvContentPartPr>
            <p14:xfrm>
              <a:off x="634826" y="3850035"/>
              <a:ext cx="4145346" cy="325846"/>
            </p14:xfrm>
          </p:contentPart>
        </mc:Choice>
        <mc:Fallback xmlns="">
          <p:pic>
            <p:nvPicPr>
              <p:cNvPr id="293" name="Ink 292"/>
              <p:cNvPicPr/>
              <p:nvPr/>
            </p:nvPicPr>
            <p:blipFill>
              <a:blip r:embed="rId11"/>
              <a:stretch>
                <a:fillRect/>
              </a:stretch>
            </p:blipFill>
            <p:spPr>
              <a:xfrm>
                <a:off x="625466" y="3840674"/>
                <a:ext cx="4164066" cy="344569"/>
              </a:xfrm>
              <a:prstGeom prst="rect">
                <a:avLst/>
              </a:prstGeom>
            </p:spPr>
          </p:pic>
        </mc:Fallback>
      </mc:AlternateContent>
      <p:sp>
        <p:nvSpPr>
          <p:cNvPr id="294" name="Content Placeholder 2"/>
          <p:cNvSpPr txBox="1">
            <a:spLocks/>
          </p:cNvSpPr>
          <p:nvPr/>
        </p:nvSpPr>
        <p:spPr>
          <a:xfrm>
            <a:off x="3742826" y="4374977"/>
            <a:ext cx="4926253" cy="11429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it-IT" sz="1800" dirty="0" smtClean="0"/>
              <a:t>L’acido borico si comporta da acido di Lewis, accettando un doppietto elettronico da uno ione idrossido (base). Gli idrogeni legati all’ossigeno non hanno carattere acido. </a:t>
            </a:r>
          </a:p>
          <a:p>
            <a:pPr marL="0" indent="0">
              <a:lnSpc>
                <a:spcPct val="100000"/>
              </a:lnSpc>
              <a:spcBef>
                <a:spcPts val="0"/>
              </a:spcBef>
              <a:buNone/>
            </a:pPr>
            <a:r>
              <a:rPr lang="it-IT" sz="1800" dirty="0" smtClean="0"/>
              <a:t>L’acido borico è un acido monoprotico. </a:t>
            </a:r>
            <a:endParaRPr lang="it-IT" sz="1600" dirty="0">
              <a:latin typeface="Calibri (body)"/>
            </a:endParaRPr>
          </a:p>
        </p:txBody>
      </p:sp>
      <p:grpSp>
        <p:nvGrpSpPr>
          <p:cNvPr id="296" name="Group 295"/>
          <p:cNvGrpSpPr/>
          <p:nvPr/>
        </p:nvGrpSpPr>
        <p:grpSpPr>
          <a:xfrm>
            <a:off x="532134" y="1720134"/>
            <a:ext cx="4430512" cy="1409040"/>
            <a:chOff x="532134" y="1720134"/>
            <a:chExt cx="4430512" cy="1409040"/>
          </a:xfrm>
        </p:grpSpPr>
        <mc:AlternateContent xmlns:mc="http://schemas.openxmlformats.org/markup-compatibility/2006" xmlns:p14="http://schemas.microsoft.com/office/powerpoint/2010/main">
          <mc:Choice Requires="p14">
            <p:contentPart p14:bwMode="auto" r:id="rId12">
              <p14:nvContentPartPr>
                <p14:cNvPr id="180" name="Ink 179"/>
                <p14:cNvContentPartPr/>
                <p14:nvPr/>
              </p14:nvContentPartPr>
              <p14:xfrm>
                <a:off x="3719222" y="1720134"/>
                <a:ext cx="222824" cy="1409040"/>
              </p14:xfrm>
            </p:contentPart>
          </mc:Choice>
          <mc:Fallback xmlns="">
            <p:pic>
              <p:nvPicPr>
                <p:cNvPr id="180" name="Ink 179"/>
                <p:cNvPicPr/>
                <p:nvPr/>
              </p:nvPicPr>
              <p:blipFill>
                <a:blip r:embed="rId13"/>
                <a:stretch>
                  <a:fillRect/>
                </a:stretch>
              </p:blipFill>
              <p:spPr>
                <a:xfrm>
                  <a:off x="3709863" y="1710774"/>
                  <a:ext cx="241543" cy="14277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89" name="Ink 188"/>
                <p14:cNvContentPartPr/>
                <p14:nvPr/>
              </p14:nvContentPartPr>
              <p14:xfrm>
                <a:off x="2458532" y="2139534"/>
                <a:ext cx="1179720" cy="489536"/>
              </p14:xfrm>
            </p:contentPart>
          </mc:Choice>
          <mc:Fallback xmlns="">
            <p:pic>
              <p:nvPicPr>
                <p:cNvPr id="189" name="Ink 188"/>
                <p:cNvPicPr/>
                <p:nvPr/>
              </p:nvPicPr>
              <p:blipFill>
                <a:blip r:embed="rId15"/>
                <a:stretch>
                  <a:fillRect/>
                </a:stretch>
              </p:blipFill>
              <p:spPr>
                <a:xfrm>
                  <a:off x="2449172" y="2130175"/>
                  <a:ext cx="1198440" cy="508254"/>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59" name="Ink 258"/>
                <p14:cNvContentPartPr/>
                <p14:nvPr/>
              </p14:nvContentPartPr>
              <p14:xfrm>
                <a:off x="3948902" y="2117934"/>
                <a:ext cx="604064" cy="262800"/>
              </p14:xfrm>
            </p:contentPart>
          </mc:Choice>
          <mc:Fallback xmlns="">
            <p:pic>
              <p:nvPicPr>
                <p:cNvPr id="259" name="Ink 258"/>
                <p:cNvPicPr/>
                <p:nvPr/>
              </p:nvPicPr>
              <p:blipFill>
                <a:blip r:embed="rId17"/>
                <a:stretch>
                  <a:fillRect/>
                </a:stretch>
              </p:blipFill>
              <p:spPr>
                <a:xfrm>
                  <a:off x="3939542" y="2108574"/>
                  <a:ext cx="622784" cy="28152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60" name="Ink 259"/>
                <p14:cNvContentPartPr/>
                <p14:nvPr/>
              </p14:nvContentPartPr>
              <p14:xfrm>
                <a:off x="4785542" y="1891134"/>
                <a:ext cx="177104" cy="524880"/>
              </p14:xfrm>
            </p:contentPart>
          </mc:Choice>
          <mc:Fallback xmlns="">
            <p:pic>
              <p:nvPicPr>
                <p:cNvPr id="260" name="Ink 259"/>
                <p:cNvPicPr/>
                <p:nvPr/>
              </p:nvPicPr>
              <p:blipFill>
                <a:blip r:embed="rId19"/>
                <a:stretch>
                  <a:fillRect/>
                </a:stretch>
              </p:blipFill>
              <p:spPr>
                <a:xfrm>
                  <a:off x="4772943" y="1878534"/>
                  <a:ext cx="202302" cy="55008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92" name="Ink 291"/>
                <p14:cNvContentPartPr/>
                <p14:nvPr/>
              </p14:nvContentPartPr>
              <p14:xfrm>
                <a:off x="1281332" y="2287790"/>
                <a:ext cx="230040" cy="720766"/>
              </p14:xfrm>
            </p:contentPart>
          </mc:Choice>
          <mc:Fallback xmlns="">
            <p:pic>
              <p:nvPicPr>
                <p:cNvPr id="292" name="Ink 291"/>
                <p:cNvPicPr/>
                <p:nvPr/>
              </p:nvPicPr>
              <p:blipFill>
                <a:blip r:embed="rId21"/>
                <a:stretch>
                  <a:fillRect/>
                </a:stretch>
              </p:blipFill>
              <p:spPr>
                <a:xfrm>
                  <a:off x="1271972" y="2278429"/>
                  <a:ext cx="248760" cy="739487"/>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95" name="Ink 294"/>
                <p14:cNvContentPartPr/>
                <p14:nvPr/>
              </p14:nvContentPartPr>
              <p14:xfrm>
                <a:off x="532134" y="1924485"/>
                <a:ext cx="1843560" cy="360406"/>
              </p14:xfrm>
            </p:contentPart>
          </mc:Choice>
          <mc:Fallback xmlns="">
            <p:pic>
              <p:nvPicPr>
                <p:cNvPr id="295" name="Ink 294"/>
                <p:cNvPicPr/>
                <p:nvPr/>
              </p:nvPicPr>
              <p:blipFill>
                <a:blip r:embed="rId23"/>
                <a:stretch>
                  <a:fillRect/>
                </a:stretch>
              </p:blipFill>
              <p:spPr>
                <a:xfrm>
                  <a:off x="522772" y="1915124"/>
                  <a:ext cx="1862284" cy="379128"/>
                </a:xfrm>
                <a:prstGeom prst="rect">
                  <a:avLst/>
                </a:prstGeom>
              </p:spPr>
            </p:pic>
          </mc:Fallback>
        </mc:AlternateContent>
      </p:grpSp>
    </p:spTree>
    <p:extLst>
      <p:ext uri="{BB962C8B-B14F-4D97-AF65-F5344CB8AC3E}">
        <p14:creationId xmlns:p14="http://schemas.microsoft.com/office/powerpoint/2010/main" val="39454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9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2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 grpId="0"/>
      <p:bldP spid="186" grpId="0"/>
      <p:bldP spid="29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1" name="Table 180"/>
          <p:cNvGraphicFramePr>
            <a:graphicFrameLocks noGrp="1"/>
          </p:cNvGraphicFramePr>
          <p:nvPr>
            <p:extLst/>
          </p:nvPr>
        </p:nvGraphicFramePr>
        <p:xfrm>
          <a:off x="615593" y="1325546"/>
          <a:ext cx="4898224" cy="1483360"/>
        </p:xfrm>
        <a:graphic>
          <a:graphicData uri="http://schemas.openxmlformats.org/drawingml/2006/table">
            <a:tbl>
              <a:tblPr firstRow="1" bandRow="1">
                <a:tableStyleId>{5C22544A-7EE6-4342-B048-85BDC9FD1C3A}</a:tableStyleId>
              </a:tblPr>
              <a:tblGrid>
                <a:gridCol w="360832">
                  <a:extLst>
                    <a:ext uri="{9D8B030D-6E8A-4147-A177-3AD203B41FA5}">
                      <a16:colId xmlns:a16="http://schemas.microsoft.com/office/drawing/2014/main" val="1847104608"/>
                    </a:ext>
                  </a:extLst>
                </a:gridCol>
                <a:gridCol w="1165412">
                  <a:extLst>
                    <a:ext uri="{9D8B030D-6E8A-4147-A177-3AD203B41FA5}">
                      <a16:colId xmlns:a16="http://schemas.microsoft.com/office/drawing/2014/main" val="1292649689"/>
                    </a:ext>
                  </a:extLst>
                </a:gridCol>
                <a:gridCol w="1165412">
                  <a:extLst>
                    <a:ext uri="{9D8B030D-6E8A-4147-A177-3AD203B41FA5}">
                      <a16:colId xmlns:a16="http://schemas.microsoft.com/office/drawing/2014/main" val="689430987"/>
                    </a:ext>
                  </a:extLst>
                </a:gridCol>
                <a:gridCol w="1165412">
                  <a:extLst>
                    <a:ext uri="{9D8B030D-6E8A-4147-A177-3AD203B41FA5}">
                      <a16:colId xmlns:a16="http://schemas.microsoft.com/office/drawing/2014/main" val="188160583"/>
                    </a:ext>
                  </a:extLst>
                </a:gridCol>
                <a:gridCol w="1041156">
                  <a:extLst>
                    <a:ext uri="{9D8B030D-6E8A-4147-A177-3AD203B41FA5}">
                      <a16:colId xmlns:a16="http://schemas.microsoft.com/office/drawing/2014/main" val="633371449"/>
                    </a:ext>
                  </a:extLst>
                </a:gridCol>
              </a:tblGrid>
              <a:tr h="370840">
                <a:tc>
                  <a:txBody>
                    <a:bodyPr/>
                    <a:lstStyle/>
                    <a:p>
                      <a:pPr algn="ctr"/>
                      <a:endParaRPr lang="it-IT" dirty="0"/>
                    </a:p>
                  </a:txBody>
                  <a:tcPr anchor="ctr"/>
                </a:tc>
                <a:tc gridSpan="4">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extLst>
                  <a:ext uri="{0D108BD9-81ED-4DB2-BD59-A6C34878D82A}">
                    <a16:rowId xmlns:a16="http://schemas.microsoft.com/office/drawing/2014/main" val="2293235978"/>
                  </a:ext>
                </a:extLst>
              </a:tr>
              <a:tr h="370840">
                <a:tc>
                  <a:txBody>
                    <a:bodyPr/>
                    <a:lstStyle/>
                    <a:p>
                      <a:pPr algn="ctr"/>
                      <a:r>
                        <a:rPr lang="it-IT" dirty="0" smtClean="0"/>
                        <a:t>I</a:t>
                      </a:r>
                      <a:endParaRPr lang="it-IT" dirty="0"/>
                    </a:p>
                  </a:txBody>
                  <a:tcPr anchor="ctr"/>
                </a:tc>
                <a:tc>
                  <a:txBody>
                    <a:bodyPr/>
                    <a:lstStyle/>
                    <a:p>
                      <a:pPr algn="ctr"/>
                      <a:endParaRPr lang="it-IT" dirty="0"/>
                    </a:p>
                  </a:txBody>
                  <a:tcPr anchor="ctr"/>
                </a:tc>
                <a:tc>
                  <a:txBody>
                    <a:bodyPr/>
                    <a:lstStyle/>
                    <a:p>
                      <a:pPr algn="ctr"/>
                      <a:endParaRPr lang="it-IT"/>
                    </a:p>
                  </a:txBody>
                  <a:tcPr anchor="ctr"/>
                </a:tc>
                <a:tc>
                  <a:txBody>
                    <a:bodyPr/>
                    <a:lstStyle/>
                    <a:p>
                      <a:pPr algn="ctr"/>
                      <a:endParaRPr lang="it-IT" dirty="0"/>
                    </a:p>
                  </a:txBody>
                  <a:tcPr anchor="ctr"/>
                </a:tc>
                <a:tc>
                  <a:txBody>
                    <a:bodyPr/>
                    <a:lstStyle/>
                    <a:p>
                      <a:pPr algn="ctr"/>
                      <a:endParaRPr lang="it-IT" dirty="0"/>
                    </a:p>
                  </a:txBody>
                  <a:tcPr anchor="ctr"/>
                </a:tc>
                <a:extLst>
                  <a:ext uri="{0D108BD9-81ED-4DB2-BD59-A6C34878D82A}">
                    <a16:rowId xmlns:a16="http://schemas.microsoft.com/office/drawing/2014/main" val="2836997888"/>
                  </a:ext>
                </a:extLst>
              </a:tr>
              <a:tr h="370840">
                <a:tc>
                  <a:txBody>
                    <a:bodyPr/>
                    <a:lstStyle/>
                    <a:p>
                      <a:pPr algn="ctr"/>
                      <a:r>
                        <a:rPr lang="it-IT" dirty="0" smtClean="0"/>
                        <a:t>C</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pPr algn="ctr"/>
                      <a:endParaRPr lang="it-IT" dirty="0"/>
                    </a:p>
                  </a:txBody>
                  <a:tcPr anchor="ctr"/>
                </a:tc>
                <a:extLst>
                  <a:ext uri="{0D108BD9-81ED-4DB2-BD59-A6C34878D82A}">
                    <a16:rowId xmlns:a16="http://schemas.microsoft.com/office/drawing/2014/main" val="2942888272"/>
                  </a:ext>
                </a:extLst>
              </a:tr>
              <a:tr h="370840">
                <a:tc>
                  <a:txBody>
                    <a:bodyPr/>
                    <a:lstStyle/>
                    <a:p>
                      <a:pPr algn="ctr"/>
                      <a:r>
                        <a:rPr lang="it-IT" dirty="0" smtClean="0"/>
                        <a:t>E</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pPr algn="ctr"/>
                      <a:endParaRPr lang="it-IT" sz="1400" dirty="0"/>
                    </a:p>
                  </a:txBody>
                  <a:tcPr anchor="ctr"/>
                </a:tc>
                <a:tc>
                  <a:txBody>
                    <a:bodyPr/>
                    <a:lstStyle/>
                    <a:p>
                      <a:pPr algn="ctr"/>
                      <a:endParaRPr lang="it-IT" sz="1400" dirty="0"/>
                    </a:p>
                  </a:txBody>
                  <a:tcPr anchor="ctr"/>
                </a:tc>
                <a:extLst>
                  <a:ext uri="{0D108BD9-81ED-4DB2-BD59-A6C34878D82A}">
                    <a16:rowId xmlns:a16="http://schemas.microsoft.com/office/drawing/2014/main" val="356159099"/>
                  </a:ext>
                </a:extLst>
              </a:tr>
            </a:tbl>
          </a:graphicData>
        </a:graphic>
      </p:graphicFrame>
      <p:sp>
        <p:nvSpPr>
          <p:cNvPr id="20" name="Content Placeholder 2"/>
          <p:cNvSpPr txBox="1">
            <a:spLocks/>
          </p:cNvSpPr>
          <p:nvPr/>
        </p:nvSpPr>
        <p:spPr>
          <a:xfrm>
            <a:off x="514251" y="489019"/>
            <a:ext cx="8132176" cy="6785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it-IT" sz="1700" i="1" dirty="0" smtClean="0"/>
              <a:t>Esempio: Calcolare il pH di una soluzione 0.500 M di acido ipocloroso, sapendo che la costante di questo acido è pari a 2.95·10</a:t>
            </a:r>
            <a:r>
              <a:rPr lang="it-IT" sz="1700" i="1" baseline="30000" dirty="0" smtClean="0"/>
              <a:t>-8</a:t>
            </a:r>
            <a:r>
              <a:rPr lang="it-IT" sz="1700" i="1" dirty="0" smtClean="0"/>
              <a:t>.</a:t>
            </a:r>
            <a:endParaRPr lang="it-IT" sz="1700" b="0" i="1" dirty="0" smtClean="0"/>
          </a:p>
          <a:p>
            <a:pPr marL="0" indent="0" algn="ctr">
              <a:lnSpc>
                <a:spcPct val="120000"/>
              </a:lnSpc>
              <a:spcBef>
                <a:spcPts val="0"/>
              </a:spcBef>
              <a:buNone/>
            </a:pPr>
            <a:endParaRPr lang="it-IT" sz="1700" i="1" dirty="0"/>
          </a:p>
        </p:txBody>
      </p:sp>
      <p:grpSp>
        <p:nvGrpSpPr>
          <p:cNvPr id="263" name="Group 262"/>
          <p:cNvGrpSpPr/>
          <p:nvPr/>
        </p:nvGrpSpPr>
        <p:grpSpPr>
          <a:xfrm>
            <a:off x="361557" y="1381598"/>
            <a:ext cx="8505800" cy="5078313"/>
            <a:chOff x="327051" y="1381598"/>
            <a:chExt cx="8505800" cy="5078313"/>
          </a:xfrm>
        </p:grpSpPr>
        <mc:AlternateContent xmlns:mc="http://schemas.openxmlformats.org/markup-compatibility/2006" xmlns:p14="http://schemas.microsoft.com/office/powerpoint/2010/main">
          <mc:Choice Requires="p14">
            <p:contentPart p14:bwMode="auto" r:id="rId2">
              <p14:nvContentPartPr>
                <p14:cNvPr id="422" name="Ink 421"/>
                <p14:cNvContentPartPr/>
                <p14:nvPr/>
              </p14:nvContentPartPr>
              <p14:xfrm>
                <a:off x="6587901" y="2157457"/>
                <a:ext cx="1140840" cy="74520"/>
              </p14:xfrm>
            </p:contentPart>
          </mc:Choice>
          <mc:Fallback xmlns="">
            <p:pic>
              <p:nvPicPr>
                <p:cNvPr id="422" name="Ink 421"/>
                <p:cNvPicPr/>
                <p:nvPr/>
              </p:nvPicPr>
              <p:blipFill>
                <a:blip r:embed="rId3"/>
                <a:stretch>
                  <a:fillRect/>
                </a:stretch>
              </p:blipFill>
              <p:spPr>
                <a:xfrm>
                  <a:off x="6578541" y="2148097"/>
                  <a:ext cx="1159560" cy="93240"/>
                </a:xfrm>
                <a:prstGeom prst="rect">
                  <a:avLst/>
                </a:prstGeom>
              </p:spPr>
            </p:pic>
          </mc:Fallback>
        </mc:AlternateContent>
        <p:sp>
          <p:nvSpPr>
            <p:cNvPr id="580" name="TextBox 579"/>
            <p:cNvSpPr txBox="1"/>
            <p:nvPr/>
          </p:nvSpPr>
          <p:spPr>
            <a:xfrm>
              <a:off x="437401" y="2842138"/>
              <a:ext cx="3531350" cy="1077218"/>
            </a:xfrm>
            <a:prstGeom prst="rect">
              <a:avLst/>
            </a:prstGeom>
            <a:noFill/>
          </p:spPr>
          <p:txBody>
            <a:bodyPr wrap="square" rtlCol="0">
              <a:spAutoFit/>
            </a:bodyPr>
            <a:lstStyle/>
            <a:p>
              <a:r>
                <a:rPr lang="it-IT" sz="1600" dirty="0" smtClean="0">
                  <a:solidFill>
                    <a:srgbClr val="FF0000"/>
                  </a:solidFill>
                </a:rPr>
                <a:t>Approssimazione</a:t>
              </a:r>
              <a:r>
                <a:rPr lang="it-IT" sz="1600" dirty="0" smtClean="0"/>
                <a:t>: per un acido debole, si assume che si dissoci così poco che la concentrazione all’equilibrio è molto simile alla concentrazione iniziale.</a:t>
              </a:r>
              <a:endParaRPr lang="it-IT" sz="1600" dirty="0"/>
            </a:p>
          </p:txBody>
        </p:sp>
        <mc:AlternateContent xmlns:mc="http://schemas.openxmlformats.org/markup-compatibility/2006" xmlns:a14="http://schemas.microsoft.com/office/drawing/2010/main">
          <mc:Choice Requires="a14">
            <p:sp>
              <p:nvSpPr>
                <p:cNvPr id="279" name="TextBox 278"/>
                <p:cNvSpPr txBox="1"/>
                <p:nvPr/>
              </p:nvSpPr>
              <p:spPr>
                <a:xfrm>
                  <a:off x="3998927" y="2806698"/>
                  <a:ext cx="4833924" cy="1099725"/>
                </a:xfrm>
                <a:prstGeom prst="rect">
                  <a:avLst/>
                </a:prstGeom>
                <a:noFill/>
              </p:spPr>
              <p:txBody>
                <a:bodyPr wrap="square" rtlCol="0">
                  <a:spAutoFit/>
                </a:bodyPr>
                <a:lstStyle/>
                <a:p>
                  <a:r>
                    <a:rPr lang="it-IT" sz="1600" dirty="0" smtClean="0">
                      <a:solidFill>
                        <a:srgbClr val="FF0000"/>
                      </a:solidFill>
                    </a:rPr>
                    <a:t>Approssimazione</a:t>
                  </a:r>
                  <a:r>
                    <a:rPr lang="it-IT" sz="1600" dirty="0" smtClean="0"/>
                    <a:t>: la quantità di ioni idrossonio derivata dall’acqua diminuisce all’equilibrio, per effetto della presenza dell’acido (principio di Le Châtelier). Quindi: </a:t>
                  </a:r>
                  <a14:m>
                    <m:oMath xmlns:m="http://schemas.openxmlformats.org/officeDocument/2006/math">
                      <m:sSub>
                        <m:sSubPr>
                          <m:ctrlPr>
                            <a:rPr lang="it-IT" sz="1600" i="1" smtClean="0">
                              <a:latin typeface="Cambria Math" panose="02040503050406030204" pitchFamily="18" charset="0"/>
                            </a:rPr>
                          </m:ctrlPr>
                        </m:sSubPr>
                        <m:e>
                          <m:d>
                            <m:dPr>
                              <m:begChr m:val="["/>
                              <m:endChr m:val="]"/>
                              <m:ctrlPr>
                                <a:rPr lang="it-IT" sz="1600" i="1" smtClean="0">
                                  <a:latin typeface="Cambria Math" panose="02040503050406030204" pitchFamily="18" charset="0"/>
                                </a:rPr>
                              </m:ctrlPr>
                            </m:dPr>
                            <m:e>
                              <m:sSub>
                                <m:sSubPr>
                                  <m:ctrlPr>
                                    <a:rPr lang="it-IT" sz="1600" i="1" smtClean="0">
                                      <a:latin typeface="Cambria Math" panose="02040503050406030204" pitchFamily="18" charset="0"/>
                                    </a:rPr>
                                  </m:ctrlPr>
                                </m:sSubPr>
                                <m:e>
                                  <m:r>
                                    <a:rPr lang="it-IT" sz="1600" i="1" smtClean="0">
                                      <a:latin typeface="Cambria Math" panose="02040503050406030204" pitchFamily="18" charset="0"/>
                                    </a:rPr>
                                    <m:t>𝐻</m:t>
                                  </m:r>
                                </m:e>
                                <m:sub>
                                  <m:r>
                                    <a:rPr lang="it-IT" sz="1600" i="1" smtClean="0">
                                      <a:latin typeface="Cambria Math" panose="02040503050406030204" pitchFamily="18" charset="0"/>
                                    </a:rPr>
                                    <m:t>3</m:t>
                                  </m:r>
                                </m:sub>
                              </m:sSub>
                              <m:sSup>
                                <m:sSupPr>
                                  <m:ctrlPr>
                                    <a:rPr lang="it-IT" sz="1600" i="1" smtClean="0">
                                      <a:latin typeface="Cambria Math" panose="02040503050406030204" pitchFamily="18" charset="0"/>
                                    </a:rPr>
                                  </m:ctrlPr>
                                </m:sSupPr>
                                <m:e>
                                  <m:r>
                                    <a:rPr lang="it-IT" sz="1600" i="1" smtClean="0">
                                      <a:latin typeface="Cambria Math" panose="02040503050406030204" pitchFamily="18" charset="0"/>
                                    </a:rPr>
                                    <m:t>𝑂</m:t>
                                  </m:r>
                                </m:e>
                                <m:sup>
                                  <m:r>
                                    <a:rPr lang="it-IT" sz="1600" i="1" smtClean="0">
                                      <a:latin typeface="Cambria Math" panose="02040503050406030204" pitchFamily="18" charset="0"/>
                                    </a:rPr>
                                    <m:t>+</m:t>
                                  </m:r>
                                </m:sup>
                              </m:sSup>
                            </m:e>
                          </m:d>
                        </m:e>
                        <m:sub>
                          <m:r>
                            <a:rPr lang="it-IT" sz="1600" i="1" smtClean="0">
                              <a:latin typeface="Cambria Math" panose="02040503050406030204" pitchFamily="18" charset="0"/>
                            </a:rPr>
                            <m:t>𝑤</m:t>
                          </m:r>
                          <m:r>
                            <a:rPr lang="it-IT" sz="1600" i="1" smtClean="0">
                              <a:latin typeface="Cambria Math" panose="02040503050406030204" pitchFamily="18" charset="0"/>
                            </a:rPr>
                            <m:t>,</m:t>
                          </m:r>
                          <m:r>
                            <a:rPr lang="it-IT" sz="1600" i="1" smtClean="0">
                              <a:latin typeface="Cambria Math" panose="02040503050406030204" pitchFamily="18" charset="0"/>
                            </a:rPr>
                            <m:t>𝑒𝑞</m:t>
                          </m:r>
                        </m:sub>
                      </m:sSub>
                      <m:r>
                        <a:rPr lang="it-IT" sz="1600" i="1" smtClean="0">
                          <a:latin typeface="Cambria Math" panose="02040503050406030204" pitchFamily="18" charset="0"/>
                        </a:rPr>
                        <m:t>&lt;</m:t>
                      </m:r>
                      <m:sSup>
                        <m:sSupPr>
                          <m:ctrlPr>
                            <a:rPr lang="it-IT" sz="1600" i="1" smtClean="0">
                              <a:latin typeface="Cambria Math" panose="02040503050406030204" pitchFamily="18" charset="0"/>
                            </a:rPr>
                          </m:ctrlPr>
                        </m:sSupPr>
                        <m:e>
                          <m:r>
                            <a:rPr lang="it-IT" sz="1600" i="1" smtClean="0">
                              <a:latin typeface="Cambria Math" panose="02040503050406030204" pitchFamily="18" charset="0"/>
                            </a:rPr>
                            <m:t>10</m:t>
                          </m:r>
                        </m:e>
                        <m:sup>
                          <m:r>
                            <a:rPr lang="it-IT" sz="1600" i="1" smtClean="0">
                              <a:latin typeface="Cambria Math" panose="02040503050406030204" pitchFamily="18" charset="0"/>
                            </a:rPr>
                            <m:t>−7</m:t>
                          </m:r>
                        </m:sup>
                      </m:sSup>
                    </m:oMath>
                  </a14:m>
                  <a:r>
                    <a:rPr lang="it-IT" sz="1600" dirty="0" smtClean="0"/>
                    <a:t>. Assumiamo che: </a:t>
                  </a:r>
                  <a14:m>
                    <m:oMath xmlns:m="http://schemas.openxmlformats.org/officeDocument/2006/math">
                      <m:sSub>
                        <m:sSubPr>
                          <m:ctrlPr>
                            <a:rPr lang="it-IT" sz="1600" i="1">
                              <a:latin typeface="Cambria Math" panose="02040503050406030204" pitchFamily="18" charset="0"/>
                            </a:rPr>
                          </m:ctrlPr>
                        </m:sSubPr>
                        <m:e>
                          <m:r>
                            <a:rPr lang="it-IT" sz="1600" b="0" i="1" smtClean="0">
                              <a:latin typeface="Cambria Math" panose="02040503050406030204" pitchFamily="18" charset="0"/>
                            </a:rPr>
                            <m:t>𝑥</m:t>
                          </m:r>
                          <m:r>
                            <a:rPr lang="it-IT" sz="1600" b="0" i="1" smtClean="0">
                              <a:latin typeface="Cambria Math" panose="02040503050406030204" pitchFamily="18" charset="0"/>
                            </a:rPr>
                            <m:t>≫</m:t>
                          </m:r>
                          <m:d>
                            <m:dPr>
                              <m:begChr m:val="["/>
                              <m:endChr m:val="]"/>
                              <m:ctrlPr>
                                <a:rPr lang="it-IT" sz="1600" i="1">
                                  <a:latin typeface="Cambria Math" panose="02040503050406030204" pitchFamily="18" charset="0"/>
                                </a:rPr>
                              </m:ctrlPr>
                            </m:dPr>
                            <m:e>
                              <m:sSub>
                                <m:sSubPr>
                                  <m:ctrlPr>
                                    <a:rPr lang="it-IT" sz="1600" i="1">
                                      <a:latin typeface="Cambria Math" panose="02040503050406030204" pitchFamily="18" charset="0"/>
                                    </a:rPr>
                                  </m:ctrlPr>
                                </m:sSubPr>
                                <m:e>
                                  <m:r>
                                    <a:rPr lang="it-IT" sz="1600" i="1">
                                      <a:latin typeface="Cambria Math" panose="02040503050406030204" pitchFamily="18" charset="0"/>
                                    </a:rPr>
                                    <m:t>𝐻</m:t>
                                  </m:r>
                                </m:e>
                                <m:sub>
                                  <m:r>
                                    <a:rPr lang="it-IT" sz="1600" i="1">
                                      <a:latin typeface="Cambria Math" panose="02040503050406030204" pitchFamily="18" charset="0"/>
                                    </a:rPr>
                                    <m:t>3</m:t>
                                  </m:r>
                                </m:sub>
                              </m:sSub>
                              <m:sSup>
                                <m:sSupPr>
                                  <m:ctrlPr>
                                    <a:rPr lang="it-IT" sz="1600" i="1">
                                      <a:latin typeface="Cambria Math" panose="02040503050406030204" pitchFamily="18" charset="0"/>
                                    </a:rPr>
                                  </m:ctrlPr>
                                </m:sSupPr>
                                <m:e>
                                  <m:r>
                                    <a:rPr lang="it-IT" sz="1600" i="1">
                                      <a:latin typeface="Cambria Math" panose="02040503050406030204" pitchFamily="18" charset="0"/>
                                    </a:rPr>
                                    <m:t>𝑂</m:t>
                                  </m:r>
                                </m:e>
                                <m:sup>
                                  <m:r>
                                    <a:rPr lang="it-IT" sz="1600" i="1">
                                      <a:latin typeface="Cambria Math" panose="02040503050406030204" pitchFamily="18" charset="0"/>
                                    </a:rPr>
                                    <m:t>+</m:t>
                                  </m:r>
                                </m:sup>
                              </m:sSup>
                            </m:e>
                          </m:d>
                        </m:e>
                        <m:sub>
                          <m:r>
                            <a:rPr lang="it-IT" sz="1600" i="1">
                              <a:latin typeface="Cambria Math" panose="02040503050406030204" pitchFamily="18" charset="0"/>
                            </a:rPr>
                            <m:t>𝑤</m:t>
                          </m:r>
                          <m:r>
                            <a:rPr lang="it-IT" sz="1600" i="1">
                              <a:latin typeface="Cambria Math" panose="02040503050406030204" pitchFamily="18" charset="0"/>
                            </a:rPr>
                            <m:t>,</m:t>
                          </m:r>
                          <m:r>
                            <a:rPr lang="it-IT" sz="1600" i="1">
                              <a:latin typeface="Cambria Math" panose="02040503050406030204" pitchFamily="18" charset="0"/>
                            </a:rPr>
                            <m:t>𝑒𝑞</m:t>
                          </m:r>
                        </m:sub>
                      </m:sSub>
                    </m:oMath>
                  </a14:m>
                  <a:endParaRPr lang="it-IT" sz="1600" dirty="0"/>
                </a:p>
              </p:txBody>
            </p:sp>
          </mc:Choice>
          <mc:Fallback xmlns="">
            <p:sp>
              <p:nvSpPr>
                <p:cNvPr id="279" name="TextBox 278"/>
                <p:cNvSpPr txBox="1">
                  <a:spLocks noRot="1" noChangeAspect="1" noMove="1" noResize="1" noEditPoints="1" noAdjustHandles="1" noChangeArrowheads="1" noChangeShapeType="1" noTextEdit="1"/>
                </p:cNvSpPr>
                <p:nvPr/>
              </p:nvSpPr>
              <p:spPr>
                <a:xfrm>
                  <a:off x="3998927" y="2806698"/>
                  <a:ext cx="4833924" cy="1099725"/>
                </a:xfrm>
                <a:prstGeom prst="rect">
                  <a:avLst/>
                </a:prstGeom>
                <a:blipFill>
                  <a:blip r:embed="rId4"/>
                  <a:stretch>
                    <a:fillRect l="-757" t="-1657" b="-4420"/>
                  </a:stretch>
                </a:blipFill>
              </p:spPr>
              <p:txBody>
                <a:bodyPr/>
                <a:lstStyle/>
                <a:p>
                  <a:r>
                    <a:rPr lang="it-IT">
                      <a:noFill/>
                    </a:rPr>
                    <a:t> </a:t>
                  </a:r>
                </a:p>
              </p:txBody>
            </p:sp>
          </mc:Fallback>
        </mc:AlternateContent>
        <mc:AlternateContent xmlns:mc="http://schemas.openxmlformats.org/markup-compatibility/2006" xmlns:p14="http://schemas.microsoft.com/office/powerpoint/2010/main">
          <mc:Choice Requires="p14">
            <p:contentPart p14:bwMode="auto" r:id="rId5">
              <p14:nvContentPartPr>
                <p14:cNvPr id="2" name="Ink 1"/>
                <p14:cNvContentPartPr/>
                <p14:nvPr/>
              </p14:nvContentPartPr>
              <p14:xfrm>
                <a:off x="987903" y="1381598"/>
                <a:ext cx="5536369" cy="1324562"/>
              </p14:xfrm>
            </p:contentPart>
          </mc:Choice>
          <mc:Fallback xmlns="">
            <p:pic>
              <p:nvPicPr>
                <p:cNvPr id="2" name="Ink 1"/>
                <p:cNvPicPr/>
                <p:nvPr/>
              </p:nvPicPr>
              <p:blipFill>
                <a:blip r:embed="rId6"/>
                <a:stretch>
                  <a:fillRect/>
                </a:stretch>
              </p:blipFill>
              <p:spPr>
                <a:xfrm>
                  <a:off x="978543" y="1372237"/>
                  <a:ext cx="5555089" cy="1343284"/>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3" name="Ink 2"/>
                <p14:cNvContentPartPr/>
                <p14:nvPr/>
              </p14:nvContentPartPr>
              <p14:xfrm>
                <a:off x="644571" y="1399180"/>
                <a:ext cx="175249" cy="184082"/>
              </p14:xfrm>
            </p:contentPart>
          </mc:Choice>
          <mc:Fallback xmlns="">
            <p:pic>
              <p:nvPicPr>
                <p:cNvPr id="3" name="Ink 2"/>
                <p:cNvPicPr/>
                <p:nvPr/>
              </p:nvPicPr>
              <p:blipFill>
                <a:blip r:embed="rId8"/>
                <a:stretch>
                  <a:fillRect/>
                </a:stretch>
              </p:blipFill>
              <p:spPr>
                <a:xfrm>
                  <a:off x="635215" y="1389814"/>
                  <a:ext cx="193961" cy="202814"/>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4" name="Ink 3"/>
                <p14:cNvContentPartPr/>
                <p14:nvPr/>
              </p14:nvContentPartPr>
              <p14:xfrm>
                <a:off x="4720274" y="1762780"/>
                <a:ext cx="602786" cy="217080"/>
              </p14:xfrm>
            </p:contentPart>
          </mc:Choice>
          <mc:Fallback xmlns="">
            <p:pic>
              <p:nvPicPr>
                <p:cNvPr id="4" name="Ink 3"/>
                <p:cNvPicPr/>
                <p:nvPr/>
              </p:nvPicPr>
              <p:blipFill>
                <a:blip r:embed="rId10"/>
                <a:stretch>
                  <a:fillRect/>
                </a:stretch>
              </p:blipFill>
              <p:spPr>
                <a:xfrm>
                  <a:off x="4710912" y="1753420"/>
                  <a:ext cx="621511" cy="2358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5" name="Ink 4"/>
                <p14:cNvContentPartPr/>
                <p14:nvPr/>
              </p14:nvContentPartPr>
              <p14:xfrm>
                <a:off x="3623537" y="1874393"/>
                <a:ext cx="452377" cy="1331702"/>
              </p14:xfrm>
            </p:contentPart>
          </mc:Choice>
          <mc:Fallback xmlns="">
            <p:pic>
              <p:nvPicPr>
                <p:cNvPr id="5" name="Ink 4"/>
                <p:cNvPicPr/>
                <p:nvPr/>
              </p:nvPicPr>
              <p:blipFill>
                <a:blip r:embed="rId12"/>
                <a:stretch>
                  <a:fillRect/>
                </a:stretch>
              </p:blipFill>
              <p:spPr>
                <a:xfrm>
                  <a:off x="3614180" y="1865033"/>
                  <a:ext cx="474330" cy="1353663"/>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6" name="Ink 5"/>
                <p14:cNvContentPartPr/>
                <p14:nvPr/>
              </p14:nvContentPartPr>
              <p14:xfrm>
                <a:off x="4461686" y="1871558"/>
                <a:ext cx="3194066" cy="860040"/>
              </p14:xfrm>
            </p:contentPart>
          </mc:Choice>
          <mc:Fallback xmlns="">
            <p:pic>
              <p:nvPicPr>
                <p:cNvPr id="6" name="Ink 5"/>
                <p:cNvPicPr/>
                <p:nvPr/>
              </p:nvPicPr>
              <p:blipFill>
                <a:blip r:embed="rId14"/>
                <a:stretch>
                  <a:fillRect/>
                </a:stretch>
              </p:blipFill>
              <p:spPr>
                <a:xfrm>
                  <a:off x="4452327" y="1862198"/>
                  <a:ext cx="3212785" cy="87876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7" name="Ink 6"/>
                <p14:cNvContentPartPr/>
                <p14:nvPr/>
              </p14:nvContentPartPr>
              <p14:xfrm>
                <a:off x="327051" y="2869270"/>
                <a:ext cx="187200" cy="326160"/>
              </p14:xfrm>
            </p:contentPart>
          </mc:Choice>
          <mc:Fallback xmlns="">
            <p:pic>
              <p:nvPicPr>
                <p:cNvPr id="7" name="Ink 6"/>
                <p:cNvPicPr/>
                <p:nvPr/>
              </p:nvPicPr>
              <p:blipFill>
                <a:blip r:embed="rId16"/>
                <a:stretch>
                  <a:fillRect/>
                </a:stretch>
              </p:blipFill>
              <p:spPr>
                <a:xfrm>
                  <a:off x="314451" y="2856670"/>
                  <a:ext cx="212400" cy="3513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8" name="Ink 7"/>
                <p14:cNvContentPartPr/>
                <p14:nvPr/>
              </p14:nvContentPartPr>
              <p14:xfrm>
                <a:off x="498303" y="3971438"/>
                <a:ext cx="5629969" cy="2488473"/>
              </p14:xfrm>
            </p:contentPart>
          </mc:Choice>
          <mc:Fallback xmlns="">
            <p:pic>
              <p:nvPicPr>
                <p:cNvPr id="8" name="Ink 7"/>
                <p:cNvPicPr/>
                <p:nvPr/>
              </p:nvPicPr>
              <p:blipFill>
                <a:blip r:embed="rId18"/>
                <a:stretch>
                  <a:fillRect/>
                </a:stretch>
              </p:blipFill>
              <p:spPr>
                <a:xfrm>
                  <a:off x="485703" y="3962077"/>
                  <a:ext cx="5655169" cy="2507194"/>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5" name="Ink 14"/>
                <p14:cNvContentPartPr/>
                <p14:nvPr/>
              </p14:nvContentPartPr>
              <p14:xfrm>
                <a:off x="1159757" y="1426099"/>
                <a:ext cx="15120" cy="166320"/>
              </p14:xfrm>
            </p:contentPart>
          </mc:Choice>
          <mc:Fallback xmlns="">
            <p:pic>
              <p:nvPicPr>
                <p:cNvPr id="15" name="Ink 14"/>
                <p:cNvPicPr/>
                <p:nvPr/>
              </p:nvPicPr>
              <p:blipFill>
                <a:blip r:embed="rId20"/>
                <a:stretch>
                  <a:fillRect/>
                </a:stretch>
              </p:blipFill>
              <p:spPr>
                <a:xfrm>
                  <a:off x="1150397" y="1416739"/>
                  <a:ext cx="33840" cy="18504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6" name="Ink 15"/>
                <p14:cNvContentPartPr/>
                <p14:nvPr/>
              </p14:nvContentPartPr>
              <p14:xfrm>
                <a:off x="1241117" y="1422499"/>
                <a:ext cx="25200" cy="187560"/>
              </p14:xfrm>
            </p:contentPart>
          </mc:Choice>
          <mc:Fallback xmlns="">
            <p:pic>
              <p:nvPicPr>
                <p:cNvPr id="16" name="Ink 15"/>
                <p:cNvPicPr/>
                <p:nvPr/>
              </p:nvPicPr>
              <p:blipFill>
                <a:blip r:embed="rId22"/>
                <a:stretch>
                  <a:fillRect/>
                </a:stretch>
              </p:blipFill>
              <p:spPr>
                <a:xfrm>
                  <a:off x="1231757" y="1413139"/>
                  <a:ext cx="43920" cy="20628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7" name="Ink 16"/>
                <p14:cNvContentPartPr/>
                <p14:nvPr/>
              </p14:nvContentPartPr>
              <p14:xfrm>
                <a:off x="1170557" y="1512859"/>
                <a:ext cx="95760" cy="9000"/>
              </p14:xfrm>
            </p:contentPart>
          </mc:Choice>
          <mc:Fallback xmlns="">
            <p:pic>
              <p:nvPicPr>
                <p:cNvPr id="17" name="Ink 16"/>
                <p:cNvPicPr/>
                <p:nvPr/>
              </p:nvPicPr>
              <p:blipFill>
                <a:blip r:embed="rId24"/>
                <a:stretch>
                  <a:fillRect/>
                </a:stretch>
              </p:blipFill>
              <p:spPr>
                <a:xfrm>
                  <a:off x="1161197" y="1503499"/>
                  <a:ext cx="114480" cy="2772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8" name="Ink 17"/>
                <p14:cNvContentPartPr/>
                <p14:nvPr/>
              </p14:nvContentPartPr>
              <p14:xfrm>
                <a:off x="1307717" y="1404859"/>
                <a:ext cx="170640" cy="205560"/>
              </p14:xfrm>
            </p:contentPart>
          </mc:Choice>
          <mc:Fallback xmlns="">
            <p:pic>
              <p:nvPicPr>
                <p:cNvPr id="18" name="Ink 17"/>
                <p:cNvPicPr/>
                <p:nvPr/>
              </p:nvPicPr>
              <p:blipFill>
                <a:blip r:embed="rId26"/>
                <a:stretch>
                  <a:fillRect/>
                </a:stretch>
              </p:blipFill>
              <p:spPr>
                <a:xfrm>
                  <a:off x="1298357" y="1395499"/>
                  <a:ext cx="189360" cy="22428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9" name="Ink 18"/>
                <p14:cNvContentPartPr/>
                <p14:nvPr/>
              </p14:nvContentPartPr>
              <p14:xfrm>
                <a:off x="1529837" y="1400899"/>
                <a:ext cx="112320" cy="191520"/>
              </p14:xfrm>
            </p:contentPart>
          </mc:Choice>
          <mc:Fallback xmlns="">
            <p:pic>
              <p:nvPicPr>
                <p:cNvPr id="19" name="Ink 18"/>
                <p:cNvPicPr/>
                <p:nvPr/>
              </p:nvPicPr>
              <p:blipFill>
                <a:blip r:embed="rId28"/>
                <a:stretch>
                  <a:fillRect/>
                </a:stretch>
              </p:blipFill>
              <p:spPr>
                <a:xfrm>
                  <a:off x="1520477" y="1391539"/>
                  <a:ext cx="131040" cy="21024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21" name="Ink 20"/>
                <p14:cNvContentPartPr/>
                <p14:nvPr/>
              </p14:nvContentPartPr>
              <p14:xfrm>
                <a:off x="1689677" y="1503859"/>
                <a:ext cx="21600" cy="134280"/>
              </p14:xfrm>
            </p:contentPart>
          </mc:Choice>
          <mc:Fallback xmlns="">
            <p:pic>
              <p:nvPicPr>
                <p:cNvPr id="21" name="Ink 20"/>
                <p:cNvPicPr/>
                <p:nvPr/>
              </p:nvPicPr>
              <p:blipFill>
                <a:blip r:embed="rId30"/>
                <a:stretch>
                  <a:fillRect/>
                </a:stretch>
              </p:blipFill>
              <p:spPr>
                <a:xfrm>
                  <a:off x="1680317" y="1494499"/>
                  <a:ext cx="40320" cy="15300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22" name="Ink 21"/>
                <p14:cNvContentPartPr/>
                <p14:nvPr/>
              </p14:nvContentPartPr>
              <p14:xfrm>
                <a:off x="1749797" y="1538059"/>
                <a:ext cx="60120" cy="54720"/>
              </p14:xfrm>
            </p:contentPart>
          </mc:Choice>
          <mc:Fallback xmlns="">
            <p:pic>
              <p:nvPicPr>
                <p:cNvPr id="22" name="Ink 21"/>
                <p:cNvPicPr/>
                <p:nvPr/>
              </p:nvPicPr>
              <p:blipFill>
                <a:blip r:embed="rId32"/>
                <a:stretch>
                  <a:fillRect/>
                </a:stretch>
              </p:blipFill>
              <p:spPr>
                <a:xfrm>
                  <a:off x="1740437" y="1528699"/>
                  <a:ext cx="78840" cy="7344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23" name="Ink 22"/>
                <p14:cNvContentPartPr/>
                <p14:nvPr/>
              </p14:nvContentPartPr>
              <p14:xfrm>
                <a:off x="1813157" y="1556779"/>
                <a:ext cx="21600" cy="43560"/>
              </p14:xfrm>
            </p:contentPart>
          </mc:Choice>
          <mc:Fallback xmlns="">
            <p:pic>
              <p:nvPicPr>
                <p:cNvPr id="23" name="Ink 22"/>
                <p:cNvPicPr/>
                <p:nvPr/>
              </p:nvPicPr>
              <p:blipFill>
                <a:blip r:embed="rId34"/>
                <a:stretch>
                  <a:fillRect/>
                </a:stretch>
              </p:blipFill>
              <p:spPr>
                <a:xfrm>
                  <a:off x="1803797" y="1547419"/>
                  <a:ext cx="40320" cy="6228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24" name="Ink 23"/>
                <p14:cNvContentPartPr/>
                <p14:nvPr/>
              </p14:nvContentPartPr>
              <p14:xfrm>
                <a:off x="1855637" y="1544179"/>
                <a:ext cx="51480" cy="62280"/>
              </p14:xfrm>
            </p:contentPart>
          </mc:Choice>
          <mc:Fallback xmlns="">
            <p:pic>
              <p:nvPicPr>
                <p:cNvPr id="24" name="Ink 23"/>
                <p:cNvPicPr/>
                <p:nvPr/>
              </p:nvPicPr>
              <p:blipFill>
                <a:blip r:embed="rId36"/>
                <a:stretch>
                  <a:fillRect/>
                </a:stretch>
              </p:blipFill>
              <p:spPr>
                <a:xfrm>
                  <a:off x="1846277" y="1534819"/>
                  <a:ext cx="70200" cy="8100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25" name="Ink 24"/>
                <p14:cNvContentPartPr/>
                <p14:nvPr/>
              </p14:nvContentPartPr>
              <p14:xfrm>
                <a:off x="1904957" y="1567219"/>
                <a:ext cx="7560" cy="74520"/>
              </p14:xfrm>
            </p:contentPart>
          </mc:Choice>
          <mc:Fallback xmlns="">
            <p:pic>
              <p:nvPicPr>
                <p:cNvPr id="25" name="Ink 24"/>
                <p:cNvPicPr/>
                <p:nvPr/>
              </p:nvPicPr>
              <p:blipFill>
                <a:blip r:embed="rId38"/>
                <a:stretch>
                  <a:fillRect/>
                </a:stretch>
              </p:blipFill>
              <p:spPr>
                <a:xfrm>
                  <a:off x="1895597" y="1557859"/>
                  <a:ext cx="26280" cy="9324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26" name="Ink 25"/>
                <p14:cNvContentPartPr/>
                <p14:nvPr/>
              </p14:nvContentPartPr>
              <p14:xfrm>
                <a:off x="1922597" y="1517899"/>
                <a:ext cx="40680" cy="134640"/>
              </p14:xfrm>
            </p:contentPart>
          </mc:Choice>
          <mc:Fallback xmlns="">
            <p:pic>
              <p:nvPicPr>
                <p:cNvPr id="26" name="Ink 25"/>
                <p:cNvPicPr/>
                <p:nvPr/>
              </p:nvPicPr>
              <p:blipFill>
                <a:blip r:embed="rId40"/>
                <a:stretch>
                  <a:fillRect/>
                </a:stretch>
              </p:blipFill>
              <p:spPr>
                <a:xfrm>
                  <a:off x="1913237" y="1508539"/>
                  <a:ext cx="59400" cy="15336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27" name="Ink 26"/>
                <p14:cNvContentPartPr/>
                <p14:nvPr/>
              </p14:nvContentPartPr>
              <p14:xfrm>
                <a:off x="3619997" y="1418899"/>
                <a:ext cx="142920" cy="188280"/>
              </p14:xfrm>
            </p:contentPart>
          </mc:Choice>
          <mc:Fallback xmlns="">
            <p:pic>
              <p:nvPicPr>
                <p:cNvPr id="27" name="Ink 26"/>
                <p:cNvPicPr/>
                <p:nvPr/>
              </p:nvPicPr>
              <p:blipFill>
                <a:blip r:embed="rId42"/>
                <a:stretch>
                  <a:fillRect/>
                </a:stretch>
              </p:blipFill>
              <p:spPr>
                <a:xfrm>
                  <a:off x="3610637" y="1409539"/>
                  <a:ext cx="161640" cy="20700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28" name="Ink 27"/>
                <p14:cNvContentPartPr/>
                <p14:nvPr/>
              </p14:nvContentPartPr>
              <p14:xfrm>
                <a:off x="3795317" y="1446979"/>
                <a:ext cx="98280" cy="163080"/>
              </p14:xfrm>
            </p:contentPart>
          </mc:Choice>
          <mc:Fallback xmlns="">
            <p:pic>
              <p:nvPicPr>
                <p:cNvPr id="28" name="Ink 27"/>
                <p:cNvPicPr/>
                <p:nvPr/>
              </p:nvPicPr>
              <p:blipFill>
                <a:blip r:embed="rId44"/>
                <a:stretch>
                  <a:fillRect/>
                </a:stretch>
              </p:blipFill>
              <p:spPr>
                <a:xfrm>
                  <a:off x="3785957" y="1437619"/>
                  <a:ext cx="117000" cy="18180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29" name="Ink 28"/>
                <p14:cNvContentPartPr/>
                <p14:nvPr/>
              </p14:nvContentPartPr>
              <p14:xfrm>
                <a:off x="3913757" y="1436539"/>
                <a:ext cx="84240" cy="360"/>
              </p14:xfrm>
            </p:contentPart>
          </mc:Choice>
          <mc:Fallback xmlns="">
            <p:pic>
              <p:nvPicPr>
                <p:cNvPr id="29" name="Ink 28"/>
                <p:cNvPicPr/>
                <p:nvPr/>
              </p:nvPicPr>
              <p:blipFill>
                <a:blip r:embed="rId46"/>
                <a:stretch>
                  <a:fillRect/>
                </a:stretch>
              </p:blipFill>
              <p:spPr>
                <a:xfrm>
                  <a:off x="3904397" y="1427179"/>
                  <a:ext cx="10296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30" name="Ink 29"/>
                <p14:cNvContentPartPr/>
                <p14:nvPr/>
              </p14:nvContentPartPr>
              <p14:xfrm>
                <a:off x="1244717" y="1796899"/>
                <a:ext cx="89640" cy="183960"/>
              </p14:xfrm>
            </p:contentPart>
          </mc:Choice>
          <mc:Fallback xmlns="">
            <p:pic>
              <p:nvPicPr>
                <p:cNvPr id="30" name="Ink 29"/>
                <p:cNvPicPr/>
                <p:nvPr/>
              </p:nvPicPr>
              <p:blipFill>
                <a:blip r:embed="rId48"/>
                <a:stretch>
                  <a:fillRect/>
                </a:stretch>
              </p:blipFill>
              <p:spPr>
                <a:xfrm>
                  <a:off x="1235357" y="1787539"/>
                  <a:ext cx="108360" cy="20268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31" name="Ink 30"/>
                <p14:cNvContentPartPr/>
                <p14:nvPr/>
              </p14:nvContentPartPr>
              <p14:xfrm>
                <a:off x="1368197" y="1966099"/>
                <a:ext cx="4320" cy="3960"/>
              </p14:xfrm>
            </p:contentPart>
          </mc:Choice>
          <mc:Fallback xmlns="">
            <p:pic>
              <p:nvPicPr>
                <p:cNvPr id="31" name="Ink 30"/>
                <p:cNvPicPr/>
                <p:nvPr/>
              </p:nvPicPr>
              <p:blipFill>
                <a:blip r:embed="rId50"/>
                <a:stretch>
                  <a:fillRect/>
                </a:stretch>
              </p:blipFill>
              <p:spPr>
                <a:xfrm>
                  <a:off x="1358837" y="1956739"/>
                  <a:ext cx="23040" cy="2268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32" name="Ink 31"/>
                <p14:cNvContentPartPr/>
                <p14:nvPr/>
              </p14:nvContentPartPr>
              <p14:xfrm>
                <a:off x="1424717" y="1788619"/>
                <a:ext cx="40320" cy="15480"/>
              </p14:xfrm>
            </p:contentPart>
          </mc:Choice>
          <mc:Fallback xmlns="">
            <p:pic>
              <p:nvPicPr>
                <p:cNvPr id="32" name="Ink 31"/>
                <p:cNvPicPr/>
                <p:nvPr/>
              </p:nvPicPr>
              <p:blipFill>
                <a:blip r:embed="rId52"/>
                <a:stretch>
                  <a:fillRect/>
                </a:stretch>
              </p:blipFill>
              <p:spPr>
                <a:xfrm>
                  <a:off x="1415357" y="1779259"/>
                  <a:ext cx="59040" cy="3420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33" name="Ink 32"/>
                <p14:cNvContentPartPr/>
                <p14:nvPr/>
              </p14:nvContentPartPr>
              <p14:xfrm>
                <a:off x="1424717" y="1807339"/>
                <a:ext cx="82800" cy="183960"/>
              </p14:xfrm>
            </p:contentPart>
          </mc:Choice>
          <mc:Fallback xmlns="">
            <p:pic>
              <p:nvPicPr>
                <p:cNvPr id="33" name="Ink 32"/>
                <p:cNvPicPr/>
                <p:nvPr/>
              </p:nvPicPr>
              <p:blipFill>
                <a:blip r:embed="rId54"/>
                <a:stretch>
                  <a:fillRect/>
                </a:stretch>
              </p:blipFill>
              <p:spPr>
                <a:xfrm>
                  <a:off x="1415357" y="1797979"/>
                  <a:ext cx="101520" cy="20268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34" name="Ink 33"/>
                <p14:cNvContentPartPr/>
                <p14:nvPr/>
              </p14:nvContentPartPr>
              <p14:xfrm>
                <a:off x="1533077" y="1803739"/>
                <a:ext cx="86400" cy="152280"/>
              </p14:xfrm>
            </p:contentPart>
          </mc:Choice>
          <mc:Fallback xmlns="">
            <p:pic>
              <p:nvPicPr>
                <p:cNvPr id="34" name="Ink 33"/>
                <p:cNvPicPr/>
                <p:nvPr/>
              </p:nvPicPr>
              <p:blipFill>
                <a:blip r:embed="rId56"/>
                <a:stretch>
                  <a:fillRect/>
                </a:stretch>
              </p:blipFill>
              <p:spPr>
                <a:xfrm>
                  <a:off x="1523717" y="1794379"/>
                  <a:ext cx="105120" cy="171000"/>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35" name="Ink 34"/>
                <p14:cNvContentPartPr/>
                <p14:nvPr/>
              </p14:nvContentPartPr>
              <p14:xfrm>
                <a:off x="1657637" y="1814539"/>
                <a:ext cx="95760" cy="161280"/>
              </p14:xfrm>
            </p:contentPart>
          </mc:Choice>
          <mc:Fallback xmlns="">
            <p:pic>
              <p:nvPicPr>
                <p:cNvPr id="35" name="Ink 34"/>
                <p:cNvPicPr/>
                <p:nvPr/>
              </p:nvPicPr>
              <p:blipFill>
                <a:blip r:embed="rId58"/>
                <a:stretch>
                  <a:fillRect/>
                </a:stretch>
              </p:blipFill>
              <p:spPr>
                <a:xfrm>
                  <a:off x="1648277" y="1805179"/>
                  <a:ext cx="114480" cy="180000"/>
                </a:xfrm>
                <a:prstGeom prst="rect">
                  <a:avLst/>
                </a:prstGeom>
              </p:spPr>
            </p:pic>
          </mc:Fallback>
        </mc:AlternateContent>
        <mc:AlternateContent xmlns:mc="http://schemas.openxmlformats.org/markup-compatibility/2006" xmlns:p14="http://schemas.microsoft.com/office/powerpoint/2010/main">
          <mc:Choice Requires="p14">
            <p:contentPart p14:bwMode="auto" r:id="rId59">
              <p14:nvContentPartPr>
                <p14:cNvPr id="36" name="Ink 35"/>
                <p14:cNvContentPartPr/>
                <p14:nvPr/>
              </p14:nvContentPartPr>
              <p14:xfrm>
                <a:off x="1816757" y="1839019"/>
                <a:ext cx="18000" cy="134640"/>
              </p14:xfrm>
            </p:contentPart>
          </mc:Choice>
          <mc:Fallback xmlns="">
            <p:pic>
              <p:nvPicPr>
                <p:cNvPr id="36" name="Ink 35"/>
                <p:cNvPicPr/>
                <p:nvPr/>
              </p:nvPicPr>
              <p:blipFill>
                <a:blip r:embed="rId60"/>
                <a:stretch>
                  <a:fillRect/>
                </a:stretch>
              </p:blipFill>
              <p:spPr>
                <a:xfrm>
                  <a:off x="1807397" y="1829659"/>
                  <a:ext cx="36720" cy="153360"/>
                </a:xfrm>
                <a:prstGeom prst="rect">
                  <a:avLst/>
                </a:prstGeom>
              </p:spPr>
            </p:pic>
          </mc:Fallback>
        </mc:AlternateContent>
        <mc:AlternateContent xmlns:mc="http://schemas.openxmlformats.org/markup-compatibility/2006" xmlns:p14="http://schemas.microsoft.com/office/powerpoint/2010/main">
          <mc:Choice Requires="p14">
            <p:contentPart p14:bwMode="auto" r:id="rId61">
              <p14:nvContentPartPr>
                <p14:cNvPr id="37" name="Ink 36"/>
                <p14:cNvContentPartPr/>
                <p14:nvPr/>
              </p14:nvContentPartPr>
              <p14:xfrm>
                <a:off x="1809557" y="1796899"/>
                <a:ext cx="120600" cy="183960"/>
              </p14:xfrm>
            </p:contentPart>
          </mc:Choice>
          <mc:Fallback xmlns="">
            <p:pic>
              <p:nvPicPr>
                <p:cNvPr id="37" name="Ink 36"/>
                <p:cNvPicPr/>
                <p:nvPr/>
              </p:nvPicPr>
              <p:blipFill>
                <a:blip r:embed="rId62"/>
                <a:stretch>
                  <a:fillRect/>
                </a:stretch>
              </p:blipFill>
              <p:spPr>
                <a:xfrm>
                  <a:off x="1800197" y="1787539"/>
                  <a:ext cx="139320" cy="202680"/>
                </a:xfrm>
                <a:prstGeom prst="rect">
                  <a:avLst/>
                </a:prstGeom>
              </p:spPr>
            </p:pic>
          </mc:Fallback>
        </mc:AlternateContent>
        <mc:AlternateContent xmlns:mc="http://schemas.openxmlformats.org/markup-compatibility/2006" xmlns:p14="http://schemas.microsoft.com/office/powerpoint/2010/main">
          <mc:Choice Requires="p14">
            <p:contentPart p14:bwMode="auto" r:id="rId63">
              <p14:nvContentPartPr>
                <p14:cNvPr id="38" name="Ink 37"/>
                <p14:cNvContentPartPr/>
                <p14:nvPr/>
              </p14:nvContentPartPr>
              <p14:xfrm>
                <a:off x="1156517" y="2552179"/>
                <a:ext cx="49680" cy="3960"/>
              </p14:xfrm>
            </p:contentPart>
          </mc:Choice>
          <mc:Fallback xmlns="">
            <p:pic>
              <p:nvPicPr>
                <p:cNvPr id="38" name="Ink 37"/>
                <p:cNvPicPr/>
                <p:nvPr/>
              </p:nvPicPr>
              <p:blipFill>
                <a:blip r:embed="rId64"/>
                <a:stretch>
                  <a:fillRect/>
                </a:stretch>
              </p:blipFill>
              <p:spPr>
                <a:xfrm>
                  <a:off x="1147157" y="2542819"/>
                  <a:ext cx="68400" cy="22680"/>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39" name="Ink 38"/>
                <p14:cNvContentPartPr/>
                <p14:nvPr/>
              </p14:nvContentPartPr>
              <p14:xfrm>
                <a:off x="1160117" y="2555779"/>
                <a:ext cx="68760" cy="162720"/>
              </p14:xfrm>
            </p:contentPart>
          </mc:Choice>
          <mc:Fallback xmlns="">
            <p:pic>
              <p:nvPicPr>
                <p:cNvPr id="39" name="Ink 38"/>
                <p:cNvPicPr/>
                <p:nvPr/>
              </p:nvPicPr>
              <p:blipFill>
                <a:blip r:embed="rId66"/>
                <a:stretch>
                  <a:fillRect/>
                </a:stretch>
              </p:blipFill>
              <p:spPr>
                <a:xfrm>
                  <a:off x="1150757" y="2546419"/>
                  <a:ext cx="87480" cy="181440"/>
                </a:xfrm>
                <a:prstGeom prst="rect">
                  <a:avLst/>
                </a:prstGeom>
              </p:spPr>
            </p:pic>
          </mc:Fallback>
        </mc:AlternateContent>
        <mc:AlternateContent xmlns:mc="http://schemas.openxmlformats.org/markup-compatibility/2006" xmlns:p14="http://schemas.microsoft.com/office/powerpoint/2010/main">
          <mc:Choice Requires="p14">
            <p:contentPart p14:bwMode="auto" r:id="rId67">
              <p14:nvContentPartPr>
                <p14:cNvPr id="40" name="Ink 39"/>
                <p14:cNvContentPartPr/>
                <p14:nvPr/>
              </p14:nvContentPartPr>
              <p14:xfrm>
                <a:off x="1269557" y="2541019"/>
                <a:ext cx="79200" cy="159840"/>
              </p14:xfrm>
            </p:contentPart>
          </mc:Choice>
          <mc:Fallback xmlns="">
            <p:pic>
              <p:nvPicPr>
                <p:cNvPr id="40" name="Ink 39"/>
                <p:cNvPicPr/>
                <p:nvPr/>
              </p:nvPicPr>
              <p:blipFill>
                <a:blip r:embed="rId68"/>
                <a:stretch>
                  <a:fillRect/>
                </a:stretch>
              </p:blipFill>
              <p:spPr>
                <a:xfrm>
                  <a:off x="1260197" y="2531659"/>
                  <a:ext cx="97920" cy="178560"/>
                </a:xfrm>
                <a:prstGeom prst="rect">
                  <a:avLst/>
                </a:prstGeom>
              </p:spPr>
            </p:pic>
          </mc:Fallback>
        </mc:AlternateContent>
        <mc:AlternateContent xmlns:mc="http://schemas.openxmlformats.org/markup-compatibility/2006" xmlns:p14="http://schemas.microsoft.com/office/powerpoint/2010/main">
          <mc:Choice Requires="p14">
            <p:contentPart p14:bwMode="auto" r:id="rId69">
              <p14:nvContentPartPr>
                <p14:cNvPr id="41" name="Ink 40"/>
                <p14:cNvContentPartPr/>
                <p14:nvPr/>
              </p14:nvContentPartPr>
              <p14:xfrm>
                <a:off x="1371797" y="2526259"/>
                <a:ext cx="52560" cy="144720"/>
              </p14:xfrm>
            </p:contentPart>
          </mc:Choice>
          <mc:Fallback xmlns="">
            <p:pic>
              <p:nvPicPr>
                <p:cNvPr id="41" name="Ink 40"/>
                <p:cNvPicPr/>
                <p:nvPr/>
              </p:nvPicPr>
              <p:blipFill>
                <a:blip r:embed="rId70"/>
                <a:stretch>
                  <a:fillRect/>
                </a:stretch>
              </p:blipFill>
              <p:spPr>
                <a:xfrm>
                  <a:off x="1362437" y="2516899"/>
                  <a:ext cx="71280" cy="163440"/>
                </a:xfrm>
                <a:prstGeom prst="rect">
                  <a:avLst/>
                </a:prstGeom>
              </p:spPr>
            </p:pic>
          </mc:Fallback>
        </mc:AlternateContent>
        <mc:AlternateContent xmlns:mc="http://schemas.openxmlformats.org/markup-compatibility/2006" xmlns:p14="http://schemas.microsoft.com/office/powerpoint/2010/main">
          <mc:Choice Requires="p14">
            <p:contentPart p14:bwMode="auto" r:id="rId71">
              <p14:nvContentPartPr>
                <p14:cNvPr id="42" name="Ink 41"/>
                <p14:cNvContentPartPr/>
                <p14:nvPr/>
              </p14:nvContentPartPr>
              <p14:xfrm>
                <a:off x="1951037" y="2558299"/>
                <a:ext cx="46080" cy="5040"/>
              </p14:xfrm>
            </p:contentPart>
          </mc:Choice>
          <mc:Fallback xmlns="">
            <p:pic>
              <p:nvPicPr>
                <p:cNvPr id="42" name="Ink 41"/>
                <p:cNvPicPr/>
                <p:nvPr/>
              </p:nvPicPr>
              <p:blipFill>
                <a:blip r:embed="rId72"/>
                <a:stretch>
                  <a:fillRect/>
                </a:stretch>
              </p:blipFill>
              <p:spPr>
                <a:xfrm>
                  <a:off x="1941677" y="2548939"/>
                  <a:ext cx="64800" cy="23760"/>
                </a:xfrm>
                <a:prstGeom prst="rect">
                  <a:avLst/>
                </a:prstGeom>
              </p:spPr>
            </p:pic>
          </mc:Fallback>
        </mc:AlternateContent>
        <mc:AlternateContent xmlns:mc="http://schemas.openxmlformats.org/markup-compatibility/2006" xmlns:p14="http://schemas.microsoft.com/office/powerpoint/2010/main">
          <mc:Choice Requires="p14">
            <p:contentPart p14:bwMode="auto" r:id="rId73">
              <p14:nvContentPartPr>
                <p14:cNvPr id="43" name="Ink 42"/>
                <p14:cNvContentPartPr/>
                <p14:nvPr/>
              </p14:nvContentPartPr>
              <p14:xfrm>
                <a:off x="1957157" y="2566579"/>
                <a:ext cx="61560" cy="125280"/>
              </p14:xfrm>
            </p:contentPart>
          </mc:Choice>
          <mc:Fallback xmlns="">
            <p:pic>
              <p:nvPicPr>
                <p:cNvPr id="43" name="Ink 42"/>
                <p:cNvPicPr/>
                <p:nvPr/>
              </p:nvPicPr>
              <p:blipFill>
                <a:blip r:embed="rId74"/>
                <a:stretch>
                  <a:fillRect/>
                </a:stretch>
              </p:blipFill>
              <p:spPr>
                <a:xfrm>
                  <a:off x="1947797" y="2557219"/>
                  <a:ext cx="8028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75">
              <p14:nvContentPartPr>
                <p14:cNvPr id="44" name="Ink 43"/>
                <p14:cNvContentPartPr/>
                <p14:nvPr/>
              </p14:nvContentPartPr>
              <p14:xfrm>
                <a:off x="2017997" y="2580619"/>
                <a:ext cx="78120" cy="102960"/>
              </p14:xfrm>
            </p:contentPart>
          </mc:Choice>
          <mc:Fallback xmlns="">
            <p:pic>
              <p:nvPicPr>
                <p:cNvPr id="44" name="Ink 43"/>
                <p:cNvPicPr/>
                <p:nvPr/>
              </p:nvPicPr>
              <p:blipFill>
                <a:blip r:embed="rId76"/>
                <a:stretch>
                  <a:fillRect/>
                </a:stretch>
              </p:blipFill>
              <p:spPr>
                <a:xfrm>
                  <a:off x="2008637" y="2571259"/>
                  <a:ext cx="96840" cy="121680"/>
                </a:xfrm>
                <a:prstGeom prst="rect">
                  <a:avLst/>
                </a:prstGeom>
              </p:spPr>
            </p:pic>
          </mc:Fallback>
        </mc:AlternateContent>
        <mc:AlternateContent xmlns:mc="http://schemas.openxmlformats.org/markup-compatibility/2006" xmlns:p14="http://schemas.microsoft.com/office/powerpoint/2010/main">
          <mc:Choice Requires="p14">
            <p:contentPart p14:bwMode="auto" r:id="rId77">
              <p14:nvContentPartPr>
                <p14:cNvPr id="45" name="Ink 44"/>
                <p14:cNvContentPartPr/>
                <p14:nvPr/>
              </p14:nvContentPartPr>
              <p14:xfrm>
                <a:off x="2113757" y="2587459"/>
                <a:ext cx="81000" cy="106920"/>
              </p14:xfrm>
            </p:contentPart>
          </mc:Choice>
          <mc:Fallback xmlns="">
            <p:pic>
              <p:nvPicPr>
                <p:cNvPr id="45" name="Ink 44"/>
                <p:cNvPicPr/>
                <p:nvPr/>
              </p:nvPicPr>
              <p:blipFill>
                <a:blip r:embed="rId78"/>
                <a:stretch>
                  <a:fillRect/>
                </a:stretch>
              </p:blipFill>
              <p:spPr>
                <a:xfrm>
                  <a:off x="2104397" y="2578099"/>
                  <a:ext cx="99720" cy="125640"/>
                </a:xfrm>
                <a:prstGeom prst="rect">
                  <a:avLst/>
                </a:prstGeom>
              </p:spPr>
            </p:pic>
          </mc:Fallback>
        </mc:AlternateContent>
        <mc:AlternateContent xmlns:mc="http://schemas.openxmlformats.org/markup-compatibility/2006" xmlns:p14="http://schemas.microsoft.com/office/powerpoint/2010/main">
          <mc:Choice Requires="p14">
            <p:contentPart p14:bwMode="auto" r:id="rId79">
              <p14:nvContentPartPr>
                <p14:cNvPr id="46" name="Ink 45"/>
                <p14:cNvContentPartPr/>
                <p14:nvPr/>
              </p14:nvContentPartPr>
              <p14:xfrm>
                <a:off x="6724929" y="1969096"/>
                <a:ext cx="152640" cy="155520"/>
              </p14:xfrm>
            </p:contentPart>
          </mc:Choice>
          <mc:Fallback xmlns="">
            <p:pic>
              <p:nvPicPr>
                <p:cNvPr id="46" name="Ink 45"/>
                <p:cNvPicPr/>
                <p:nvPr/>
              </p:nvPicPr>
              <p:blipFill>
                <a:blip r:embed="rId80"/>
                <a:stretch>
                  <a:fillRect/>
                </a:stretch>
              </p:blipFill>
              <p:spPr>
                <a:xfrm>
                  <a:off x="6715569" y="1959736"/>
                  <a:ext cx="171360" cy="174240"/>
                </a:xfrm>
                <a:prstGeom prst="rect">
                  <a:avLst/>
                </a:prstGeom>
              </p:spPr>
            </p:pic>
          </mc:Fallback>
        </mc:AlternateContent>
        <mc:AlternateContent xmlns:mc="http://schemas.openxmlformats.org/markup-compatibility/2006" xmlns:p14="http://schemas.microsoft.com/office/powerpoint/2010/main">
          <mc:Choice Requires="p14">
            <p:contentPart p14:bwMode="auto" r:id="rId81">
              <p14:nvContentPartPr>
                <p14:cNvPr id="47" name="Ink 46"/>
                <p14:cNvContentPartPr/>
                <p14:nvPr/>
              </p14:nvContentPartPr>
              <p14:xfrm>
                <a:off x="6898449" y="1953616"/>
                <a:ext cx="96480" cy="156960"/>
              </p14:xfrm>
            </p:contentPart>
          </mc:Choice>
          <mc:Fallback xmlns="">
            <p:pic>
              <p:nvPicPr>
                <p:cNvPr id="47" name="Ink 46"/>
                <p:cNvPicPr/>
                <p:nvPr/>
              </p:nvPicPr>
              <p:blipFill>
                <a:blip r:embed="rId82"/>
                <a:stretch>
                  <a:fillRect/>
                </a:stretch>
              </p:blipFill>
              <p:spPr>
                <a:xfrm>
                  <a:off x="6889089" y="1944256"/>
                  <a:ext cx="115200" cy="175680"/>
                </a:xfrm>
                <a:prstGeom prst="rect">
                  <a:avLst/>
                </a:prstGeom>
              </p:spPr>
            </p:pic>
          </mc:Fallback>
        </mc:AlternateContent>
        <mc:AlternateContent xmlns:mc="http://schemas.openxmlformats.org/markup-compatibility/2006" xmlns:p14="http://schemas.microsoft.com/office/powerpoint/2010/main">
          <mc:Choice Requires="p14">
            <p:contentPart p14:bwMode="auto" r:id="rId83">
              <p14:nvContentPartPr>
                <p14:cNvPr id="48" name="Ink 47"/>
                <p14:cNvContentPartPr/>
                <p14:nvPr/>
              </p14:nvContentPartPr>
              <p14:xfrm>
                <a:off x="7004289" y="1954336"/>
                <a:ext cx="42840" cy="7920"/>
              </p14:xfrm>
            </p:contentPart>
          </mc:Choice>
          <mc:Fallback xmlns="">
            <p:pic>
              <p:nvPicPr>
                <p:cNvPr id="48" name="Ink 47"/>
                <p:cNvPicPr/>
                <p:nvPr/>
              </p:nvPicPr>
              <p:blipFill>
                <a:blip r:embed="rId84"/>
                <a:stretch>
                  <a:fillRect/>
                </a:stretch>
              </p:blipFill>
              <p:spPr>
                <a:xfrm>
                  <a:off x="6994929" y="1944976"/>
                  <a:ext cx="6156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85">
              <p14:nvContentPartPr>
                <p14:cNvPr id="49" name="Ink 48"/>
                <p14:cNvContentPartPr/>
                <p14:nvPr/>
              </p14:nvContentPartPr>
              <p14:xfrm>
                <a:off x="6948129" y="2336296"/>
                <a:ext cx="18000" cy="127080"/>
              </p14:xfrm>
            </p:contentPart>
          </mc:Choice>
          <mc:Fallback xmlns="">
            <p:pic>
              <p:nvPicPr>
                <p:cNvPr id="49" name="Ink 48"/>
                <p:cNvPicPr/>
                <p:nvPr/>
              </p:nvPicPr>
              <p:blipFill>
                <a:blip r:embed="rId86"/>
                <a:stretch>
                  <a:fillRect/>
                </a:stretch>
              </p:blipFill>
              <p:spPr>
                <a:xfrm>
                  <a:off x="6938769" y="2326936"/>
                  <a:ext cx="36720" cy="145800"/>
                </a:xfrm>
                <a:prstGeom prst="rect">
                  <a:avLst/>
                </a:prstGeom>
              </p:spPr>
            </p:pic>
          </mc:Fallback>
        </mc:AlternateContent>
        <mc:AlternateContent xmlns:mc="http://schemas.openxmlformats.org/markup-compatibility/2006" xmlns:p14="http://schemas.microsoft.com/office/powerpoint/2010/main">
          <mc:Choice Requires="p14">
            <p:contentPart p14:bwMode="auto" r:id="rId87">
              <p14:nvContentPartPr>
                <p14:cNvPr id="50" name="Ink 49"/>
                <p14:cNvContentPartPr/>
                <p14:nvPr/>
              </p14:nvContentPartPr>
              <p14:xfrm>
                <a:off x="6997449" y="2332696"/>
                <a:ext cx="28800" cy="123840"/>
              </p14:xfrm>
            </p:contentPart>
          </mc:Choice>
          <mc:Fallback xmlns="">
            <p:pic>
              <p:nvPicPr>
                <p:cNvPr id="50" name="Ink 49"/>
                <p:cNvPicPr/>
                <p:nvPr/>
              </p:nvPicPr>
              <p:blipFill>
                <a:blip r:embed="rId88"/>
                <a:stretch>
                  <a:fillRect/>
                </a:stretch>
              </p:blipFill>
              <p:spPr>
                <a:xfrm>
                  <a:off x="6988089" y="2323336"/>
                  <a:ext cx="47520" cy="142560"/>
                </a:xfrm>
                <a:prstGeom prst="rect">
                  <a:avLst/>
                </a:prstGeom>
              </p:spPr>
            </p:pic>
          </mc:Fallback>
        </mc:AlternateContent>
        <mc:AlternateContent xmlns:mc="http://schemas.openxmlformats.org/markup-compatibility/2006" xmlns:p14="http://schemas.microsoft.com/office/powerpoint/2010/main">
          <mc:Choice Requires="p14">
            <p:contentPart p14:bwMode="auto" r:id="rId89">
              <p14:nvContentPartPr>
                <p14:cNvPr id="51" name="Ink 50"/>
                <p14:cNvContentPartPr/>
                <p14:nvPr/>
              </p14:nvContentPartPr>
              <p14:xfrm>
                <a:off x="6962169" y="2403256"/>
                <a:ext cx="74520" cy="19440"/>
              </p14:xfrm>
            </p:contentPart>
          </mc:Choice>
          <mc:Fallback xmlns="">
            <p:pic>
              <p:nvPicPr>
                <p:cNvPr id="51" name="Ink 50"/>
                <p:cNvPicPr/>
                <p:nvPr/>
              </p:nvPicPr>
              <p:blipFill>
                <a:blip r:embed="rId90"/>
                <a:stretch>
                  <a:fillRect/>
                </a:stretch>
              </p:blipFill>
              <p:spPr>
                <a:xfrm>
                  <a:off x="6952809" y="2393896"/>
                  <a:ext cx="93240" cy="38160"/>
                </a:xfrm>
                <a:prstGeom prst="rect">
                  <a:avLst/>
                </a:prstGeom>
              </p:spPr>
            </p:pic>
          </mc:Fallback>
        </mc:AlternateContent>
        <mc:AlternateContent xmlns:mc="http://schemas.openxmlformats.org/markup-compatibility/2006" xmlns:p14="http://schemas.microsoft.com/office/powerpoint/2010/main">
          <mc:Choice Requires="p14">
            <p:contentPart p14:bwMode="auto" r:id="rId91">
              <p14:nvContentPartPr>
                <p14:cNvPr id="52" name="Ink 51"/>
                <p14:cNvContentPartPr/>
                <p14:nvPr/>
              </p14:nvContentPartPr>
              <p14:xfrm>
                <a:off x="7075209" y="2303536"/>
                <a:ext cx="176760" cy="146520"/>
              </p14:xfrm>
            </p:contentPart>
          </mc:Choice>
          <mc:Fallback xmlns="">
            <p:pic>
              <p:nvPicPr>
                <p:cNvPr id="52" name="Ink 51"/>
                <p:cNvPicPr/>
                <p:nvPr/>
              </p:nvPicPr>
              <p:blipFill>
                <a:blip r:embed="rId92"/>
                <a:stretch>
                  <a:fillRect/>
                </a:stretch>
              </p:blipFill>
              <p:spPr>
                <a:xfrm>
                  <a:off x="7065849" y="2294176"/>
                  <a:ext cx="195480" cy="165240"/>
                </a:xfrm>
                <a:prstGeom prst="rect">
                  <a:avLst/>
                </a:prstGeom>
              </p:spPr>
            </p:pic>
          </mc:Fallback>
        </mc:AlternateContent>
        <mc:AlternateContent xmlns:mc="http://schemas.openxmlformats.org/markup-compatibility/2006" xmlns:p14="http://schemas.microsoft.com/office/powerpoint/2010/main">
          <mc:Choice Requires="p14">
            <p:contentPart p14:bwMode="auto" r:id="rId93">
              <p14:nvContentPartPr>
                <p14:cNvPr id="53" name="Ink 52"/>
                <p14:cNvContentPartPr/>
                <p14:nvPr/>
              </p14:nvContentPartPr>
              <p14:xfrm>
                <a:off x="7260249" y="2304256"/>
                <a:ext cx="93960" cy="115560"/>
              </p14:xfrm>
            </p:contentPart>
          </mc:Choice>
          <mc:Fallback xmlns="">
            <p:pic>
              <p:nvPicPr>
                <p:cNvPr id="53" name="Ink 52"/>
                <p:cNvPicPr/>
                <p:nvPr/>
              </p:nvPicPr>
              <p:blipFill>
                <a:blip r:embed="rId94"/>
                <a:stretch>
                  <a:fillRect/>
                </a:stretch>
              </p:blipFill>
              <p:spPr>
                <a:xfrm>
                  <a:off x="7250889" y="2294896"/>
                  <a:ext cx="112680" cy="134280"/>
                </a:xfrm>
                <a:prstGeom prst="rect">
                  <a:avLst/>
                </a:prstGeom>
              </p:spPr>
            </p:pic>
          </mc:Fallback>
        </mc:AlternateContent>
        <mc:AlternateContent xmlns:mc="http://schemas.openxmlformats.org/markup-compatibility/2006" xmlns:p14="http://schemas.microsoft.com/office/powerpoint/2010/main">
          <mc:Choice Requires="p14">
            <p:contentPart p14:bwMode="auto" r:id="rId95">
              <p14:nvContentPartPr>
                <p14:cNvPr id="54" name="Ink 53"/>
                <p14:cNvContentPartPr/>
                <p14:nvPr/>
              </p14:nvContentPartPr>
              <p14:xfrm>
                <a:off x="6572289" y="1483456"/>
                <a:ext cx="107640" cy="231840"/>
              </p14:xfrm>
            </p:contentPart>
          </mc:Choice>
          <mc:Fallback xmlns="">
            <p:pic>
              <p:nvPicPr>
                <p:cNvPr id="54" name="Ink 53"/>
                <p:cNvPicPr/>
                <p:nvPr/>
              </p:nvPicPr>
              <p:blipFill>
                <a:blip r:embed="rId96"/>
                <a:stretch>
                  <a:fillRect/>
                </a:stretch>
              </p:blipFill>
              <p:spPr>
                <a:xfrm>
                  <a:off x="6562929" y="1474096"/>
                  <a:ext cx="126360" cy="250560"/>
                </a:xfrm>
                <a:prstGeom prst="rect">
                  <a:avLst/>
                </a:prstGeom>
              </p:spPr>
            </p:pic>
          </mc:Fallback>
        </mc:AlternateContent>
        <mc:AlternateContent xmlns:mc="http://schemas.openxmlformats.org/markup-compatibility/2006" xmlns:p14="http://schemas.microsoft.com/office/powerpoint/2010/main">
          <mc:Choice Requires="p14">
            <p:contentPart p14:bwMode="auto" r:id="rId97">
              <p14:nvContentPartPr>
                <p14:cNvPr id="55" name="Ink 54"/>
                <p14:cNvContentPartPr/>
                <p14:nvPr/>
              </p14:nvContentPartPr>
              <p14:xfrm>
                <a:off x="6753729" y="1697296"/>
                <a:ext cx="360" cy="360"/>
              </p14:xfrm>
            </p:contentPart>
          </mc:Choice>
          <mc:Fallback xmlns="">
            <p:pic>
              <p:nvPicPr>
                <p:cNvPr id="55" name="Ink 54"/>
                <p:cNvPicPr/>
                <p:nvPr/>
              </p:nvPicPr>
              <p:blipFill>
                <a:blip r:embed="rId98"/>
                <a:stretch>
                  <a:fillRect/>
                </a:stretch>
              </p:blipFill>
              <p:spPr>
                <a:xfrm>
                  <a:off x="6744369" y="1687936"/>
                  <a:ext cx="1908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99">
              <p14:nvContentPartPr>
                <p14:cNvPr id="56" name="Ink 55"/>
                <p14:cNvContentPartPr/>
                <p14:nvPr/>
              </p14:nvContentPartPr>
              <p14:xfrm>
                <a:off x="6799089" y="1473376"/>
                <a:ext cx="82080" cy="90360"/>
              </p14:xfrm>
            </p:contentPart>
          </mc:Choice>
          <mc:Fallback xmlns="">
            <p:pic>
              <p:nvPicPr>
                <p:cNvPr id="56" name="Ink 55"/>
                <p:cNvPicPr/>
                <p:nvPr/>
              </p:nvPicPr>
              <p:blipFill>
                <a:blip r:embed="rId100"/>
                <a:stretch>
                  <a:fillRect/>
                </a:stretch>
              </p:blipFill>
              <p:spPr>
                <a:xfrm>
                  <a:off x="6789729" y="1464016"/>
                  <a:ext cx="100800" cy="109080"/>
                </a:xfrm>
                <a:prstGeom prst="rect">
                  <a:avLst/>
                </a:prstGeom>
              </p:spPr>
            </p:pic>
          </mc:Fallback>
        </mc:AlternateContent>
        <mc:AlternateContent xmlns:mc="http://schemas.openxmlformats.org/markup-compatibility/2006" xmlns:p14="http://schemas.microsoft.com/office/powerpoint/2010/main">
          <mc:Choice Requires="p14">
            <p:contentPart p14:bwMode="auto" r:id="rId101">
              <p14:nvContentPartPr>
                <p14:cNvPr id="57" name="Ink 56"/>
                <p14:cNvContentPartPr/>
                <p14:nvPr/>
              </p14:nvContentPartPr>
              <p14:xfrm>
                <a:off x="6841929" y="1506496"/>
                <a:ext cx="69480" cy="173520"/>
              </p14:xfrm>
            </p:contentPart>
          </mc:Choice>
          <mc:Fallback xmlns="">
            <p:pic>
              <p:nvPicPr>
                <p:cNvPr id="57" name="Ink 56"/>
                <p:cNvPicPr/>
                <p:nvPr/>
              </p:nvPicPr>
              <p:blipFill>
                <a:blip r:embed="rId102"/>
                <a:stretch>
                  <a:fillRect/>
                </a:stretch>
              </p:blipFill>
              <p:spPr>
                <a:xfrm>
                  <a:off x="6832569" y="1497136"/>
                  <a:ext cx="88200" cy="192240"/>
                </a:xfrm>
                <a:prstGeom prst="rect">
                  <a:avLst/>
                </a:prstGeom>
              </p:spPr>
            </p:pic>
          </mc:Fallback>
        </mc:AlternateContent>
        <mc:AlternateContent xmlns:mc="http://schemas.openxmlformats.org/markup-compatibility/2006" xmlns:p14="http://schemas.microsoft.com/office/powerpoint/2010/main">
          <mc:Choice Requires="p14">
            <p:contentPart p14:bwMode="auto" r:id="rId103">
              <p14:nvContentPartPr>
                <p14:cNvPr id="58" name="Ink 57"/>
                <p14:cNvContentPartPr/>
                <p14:nvPr/>
              </p14:nvContentPartPr>
              <p14:xfrm>
                <a:off x="6743289" y="1693696"/>
                <a:ext cx="15120" cy="10440"/>
              </p14:xfrm>
            </p:contentPart>
          </mc:Choice>
          <mc:Fallback xmlns="">
            <p:pic>
              <p:nvPicPr>
                <p:cNvPr id="58" name="Ink 57"/>
                <p:cNvPicPr/>
                <p:nvPr/>
              </p:nvPicPr>
              <p:blipFill>
                <a:blip r:embed="rId104"/>
                <a:stretch>
                  <a:fillRect/>
                </a:stretch>
              </p:blipFill>
              <p:spPr>
                <a:xfrm>
                  <a:off x="6733929" y="1684336"/>
                  <a:ext cx="33840" cy="29160"/>
                </a:xfrm>
                <a:prstGeom prst="rect">
                  <a:avLst/>
                </a:prstGeom>
              </p:spPr>
            </p:pic>
          </mc:Fallback>
        </mc:AlternateContent>
        <mc:AlternateContent xmlns:mc="http://schemas.openxmlformats.org/markup-compatibility/2006" xmlns:p14="http://schemas.microsoft.com/office/powerpoint/2010/main">
          <mc:Choice Requires="p14">
            <p:contentPart p14:bwMode="auto" r:id="rId105">
              <p14:nvContentPartPr>
                <p14:cNvPr id="59" name="Ink 58"/>
                <p14:cNvContentPartPr/>
                <p14:nvPr/>
              </p14:nvContentPartPr>
              <p14:xfrm>
                <a:off x="6997449" y="1460056"/>
                <a:ext cx="48600" cy="7920"/>
              </p14:xfrm>
            </p:contentPart>
          </mc:Choice>
          <mc:Fallback xmlns="">
            <p:pic>
              <p:nvPicPr>
                <p:cNvPr id="59" name="Ink 58"/>
                <p:cNvPicPr/>
                <p:nvPr/>
              </p:nvPicPr>
              <p:blipFill>
                <a:blip r:embed="rId106"/>
                <a:stretch>
                  <a:fillRect/>
                </a:stretch>
              </p:blipFill>
              <p:spPr>
                <a:xfrm>
                  <a:off x="6988089" y="1450696"/>
                  <a:ext cx="6732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07">
              <p14:nvContentPartPr>
                <p14:cNvPr id="60" name="Ink 59"/>
                <p14:cNvContentPartPr/>
                <p14:nvPr/>
              </p14:nvContentPartPr>
              <p14:xfrm>
                <a:off x="6986649" y="1481656"/>
                <a:ext cx="96480" cy="181080"/>
              </p14:xfrm>
            </p:contentPart>
          </mc:Choice>
          <mc:Fallback xmlns="">
            <p:pic>
              <p:nvPicPr>
                <p:cNvPr id="60" name="Ink 59"/>
                <p:cNvPicPr/>
                <p:nvPr/>
              </p:nvPicPr>
              <p:blipFill>
                <a:blip r:embed="rId108"/>
                <a:stretch>
                  <a:fillRect/>
                </a:stretch>
              </p:blipFill>
              <p:spPr>
                <a:xfrm>
                  <a:off x="6977289" y="1472296"/>
                  <a:ext cx="115200" cy="199800"/>
                </a:xfrm>
                <a:prstGeom prst="rect">
                  <a:avLst/>
                </a:prstGeom>
              </p:spPr>
            </p:pic>
          </mc:Fallback>
        </mc:AlternateContent>
        <mc:AlternateContent xmlns:mc="http://schemas.openxmlformats.org/markup-compatibility/2006" xmlns:p14="http://schemas.microsoft.com/office/powerpoint/2010/main">
          <mc:Choice Requires="p14">
            <p:contentPart p14:bwMode="auto" r:id="rId109">
              <p14:nvContentPartPr>
                <p14:cNvPr id="61" name="Ink 60"/>
                <p14:cNvContentPartPr/>
                <p14:nvPr/>
              </p14:nvContentPartPr>
              <p14:xfrm>
                <a:off x="7156209" y="1534576"/>
                <a:ext cx="360" cy="360"/>
              </p14:xfrm>
            </p:contentPart>
          </mc:Choice>
          <mc:Fallback xmlns="">
            <p:pic>
              <p:nvPicPr>
                <p:cNvPr id="61" name="Ink 60"/>
                <p:cNvPicPr/>
                <p:nvPr/>
              </p:nvPicPr>
              <p:blipFill>
                <a:blip r:embed="rId110"/>
                <a:stretch>
                  <a:fillRect/>
                </a:stretch>
              </p:blipFill>
              <p:spPr>
                <a:xfrm>
                  <a:off x="7146849" y="1525216"/>
                  <a:ext cx="1908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111">
              <p14:nvContentPartPr>
                <p14:cNvPr id="62" name="Ink 61"/>
                <p14:cNvContentPartPr/>
                <p14:nvPr/>
              </p14:nvContentPartPr>
              <p14:xfrm>
                <a:off x="7212729" y="1492456"/>
                <a:ext cx="81720" cy="201600"/>
              </p14:xfrm>
            </p:contentPart>
          </mc:Choice>
          <mc:Fallback xmlns="">
            <p:pic>
              <p:nvPicPr>
                <p:cNvPr id="62" name="Ink 61"/>
                <p:cNvPicPr/>
                <p:nvPr/>
              </p:nvPicPr>
              <p:blipFill>
                <a:blip r:embed="rId112"/>
                <a:stretch>
                  <a:fillRect/>
                </a:stretch>
              </p:blipFill>
              <p:spPr>
                <a:xfrm>
                  <a:off x="7203369" y="1483096"/>
                  <a:ext cx="100440" cy="220320"/>
                </a:xfrm>
                <a:prstGeom prst="rect">
                  <a:avLst/>
                </a:prstGeom>
              </p:spPr>
            </p:pic>
          </mc:Fallback>
        </mc:AlternateContent>
        <mc:AlternateContent xmlns:mc="http://schemas.openxmlformats.org/markup-compatibility/2006" xmlns:p14="http://schemas.microsoft.com/office/powerpoint/2010/main">
          <mc:Choice Requires="p14">
            <p:contentPart p14:bwMode="auto" r:id="rId113">
              <p14:nvContentPartPr>
                <p14:cNvPr id="63" name="Ink 62"/>
                <p14:cNvContentPartPr/>
                <p14:nvPr/>
              </p14:nvContentPartPr>
              <p14:xfrm>
                <a:off x="7325769" y="1516576"/>
                <a:ext cx="92520" cy="156240"/>
              </p14:xfrm>
            </p:contentPart>
          </mc:Choice>
          <mc:Fallback xmlns="">
            <p:pic>
              <p:nvPicPr>
                <p:cNvPr id="63" name="Ink 62"/>
                <p:cNvPicPr/>
                <p:nvPr/>
              </p:nvPicPr>
              <p:blipFill>
                <a:blip r:embed="rId114"/>
                <a:stretch>
                  <a:fillRect/>
                </a:stretch>
              </p:blipFill>
              <p:spPr>
                <a:xfrm>
                  <a:off x="7316409" y="1507216"/>
                  <a:ext cx="111240" cy="174960"/>
                </a:xfrm>
                <a:prstGeom prst="rect">
                  <a:avLst/>
                </a:prstGeom>
              </p:spPr>
            </p:pic>
          </mc:Fallback>
        </mc:AlternateContent>
        <mc:AlternateContent xmlns:mc="http://schemas.openxmlformats.org/markup-compatibility/2006" xmlns:p14="http://schemas.microsoft.com/office/powerpoint/2010/main">
          <mc:Choice Requires="p14">
            <p:contentPart p14:bwMode="auto" r:id="rId115">
              <p14:nvContentPartPr>
                <p14:cNvPr id="128" name="Ink 127"/>
                <p14:cNvContentPartPr/>
                <p14:nvPr/>
              </p14:nvContentPartPr>
              <p14:xfrm>
                <a:off x="7138569" y="1545376"/>
                <a:ext cx="14400" cy="14400"/>
              </p14:xfrm>
            </p:contentPart>
          </mc:Choice>
          <mc:Fallback xmlns="">
            <p:pic>
              <p:nvPicPr>
                <p:cNvPr id="128" name="Ink 127"/>
                <p:cNvPicPr/>
                <p:nvPr/>
              </p:nvPicPr>
              <p:blipFill>
                <a:blip r:embed="rId116"/>
                <a:stretch>
                  <a:fillRect/>
                </a:stretch>
              </p:blipFill>
              <p:spPr>
                <a:xfrm>
                  <a:off x="7129209" y="1536016"/>
                  <a:ext cx="33120" cy="33120"/>
                </a:xfrm>
                <a:prstGeom prst="rect">
                  <a:avLst/>
                </a:prstGeom>
              </p:spPr>
            </p:pic>
          </mc:Fallback>
        </mc:AlternateContent>
        <mc:AlternateContent xmlns:mc="http://schemas.openxmlformats.org/markup-compatibility/2006" xmlns:p14="http://schemas.microsoft.com/office/powerpoint/2010/main">
          <mc:Choice Requires="p14">
            <p:contentPart p14:bwMode="auto" r:id="rId117">
              <p14:nvContentPartPr>
                <p14:cNvPr id="129" name="Ink 128"/>
                <p14:cNvContentPartPr/>
                <p14:nvPr/>
              </p14:nvContentPartPr>
              <p14:xfrm>
                <a:off x="7428009" y="1485256"/>
                <a:ext cx="60480" cy="360"/>
              </p14:xfrm>
            </p:contentPart>
          </mc:Choice>
          <mc:Fallback xmlns="">
            <p:pic>
              <p:nvPicPr>
                <p:cNvPr id="129" name="Ink 128"/>
                <p:cNvPicPr/>
                <p:nvPr/>
              </p:nvPicPr>
              <p:blipFill>
                <a:blip r:embed="rId118"/>
                <a:stretch>
                  <a:fillRect/>
                </a:stretch>
              </p:blipFill>
              <p:spPr>
                <a:xfrm>
                  <a:off x="7418649" y="1475896"/>
                  <a:ext cx="79200" cy="19080"/>
                </a:xfrm>
                <a:prstGeom prst="rect">
                  <a:avLst/>
                </a:prstGeom>
              </p:spPr>
            </p:pic>
          </mc:Fallback>
        </mc:AlternateContent>
        <mc:AlternateContent xmlns:mc="http://schemas.openxmlformats.org/markup-compatibility/2006" xmlns:p14="http://schemas.microsoft.com/office/powerpoint/2010/main">
          <mc:Choice Requires="p14">
            <p:contentPart p14:bwMode="auto" r:id="rId119">
              <p14:nvContentPartPr>
                <p14:cNvPr id="130" name="Ink 129"/>
                <p14:cNvContentPartPr/>
                <p14:nvPr/>
              </p14:nvContentPartPr>
              <p14:xfrm>
                <a:off x="7525569" y="1417216"/>
                <a:ext cx="55080" cy="126000"/>
              </p14:xfrm>
            </p:contentPart>
          </mc:Choice>
          <mc:Fallback xmlns="">
            <p:pic>
              <p:nvPicPr>
                <p:cNvPr id="130" name="Ink 129"/>
                <p:cNvPicPr/>
                <p:nvPr/>
              </p:nvPicPr>
              <p:blipFill>
                <a:blip r:embed="rId120"/>
                <a:stretch>
                  <a:fillRect/>
                </a:stretch>
              </p:blipFill>
              <p:spPr>
                <a:xfrm>
                  <a:off x="7516209" y="1407856"/>
                  <a:ext cx="73800" cy="144720"/>
                </a:xfrm>
                <a:prstGeom prst="rect">
                  <a:avLst/>
                </a:prstGeom>
              </p:spPr>
            </p:pic>
          </mc:Fallback>
        </mc:AlternateContent>
        <mc:AlternateContent xmlns:mc="http://schemas.openxmlformats.org/markup-compatibility/2006" xmlns:p14="http://schemas.microsoft.com/office/powerpoint/2010/main">
          <mc:Choice Requires="p14">
            <p:contentPart p14:bwMode="auto" r:id="rId121">
              <p14:nvContentPartPr>
                <p14:cNvPr id="149" name="Ink 148"/>
                <p14:cNvContentPartPr/>
                <p14:nvPr/>
              </p14:nvContentPartPr>
              <p14:xfrm>
                <a:off x="3610863" y="4056516"/>
                <a:ext cx="1190892" cy="271800"/>
              </p14:xfrm>
            </p:contentPart>
          </mc:Choice>
          <mc:Fallback xmlns="">
            <p:pic>
              <p:nvPicPr>
                <p:cNvPr id="149" name="Ink 148"/>
                <p:cNvPicPr/>
                <p:nvPr/>
              </p:nvPicPr>
              <p:blipFill>
                <a:blip r:embed="rId122"/>
                <a:stretch>
                  <a:fillRect/>
                </a:stretch>
              </p:blipFill>
              <p:spPr>
                <a:xfrm>
                  <a:off x="3601503" y="4047156"/>
                  <a:ext cx="1209612" cy="290520"/>
                </a:xfrm>
                <a:prstGeom prst="rect">
                  <a:avLst/>
                </a:prstGeom>
              </p:spPr>
            </p:pic>
          </mc:Fallback>
        </mc:AlternateContent>
      </p:grpSp>
    </p:spTree>
    <p:extLst>
      <p:ext uri="{BB962C8B-B14F-4D97-AF65-F5344CB8AC3E}">
        <p14:creationId xmlns:p14="http://schemas.microsoft.com/office/powerpoint/2010/main" val="16139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8" name="Table 487"/>
          <p:cNvGraphicFramePr>
            <a:graphicFrameLocks noGrp="1"/>
          </p:cNvGraphicFramePr>
          <p:nvPr>
            <p:extLst/>
          </p:nvPr>
        </p:nvGraphicFramePr>
        <p:xfrm>
          <a:off x="519167" y="4605210"/>
          <a:ext cx="4898224" cy="1483360"/>
        </p:xfrm>
        <a:graphic>
          <a:graphicData uri="http://schemas.openxmlformats.org/drawingml/2006/table">
            <a:tbl>
              <a:tblPr firstRow="1" bandRow="1">
                <a:tableStyleId>{5C22544A-7EE6-4342-B048-85BDC9FD1C3A}</a:tableStyleId>
              </a:tblPr>
              <a:tblGrid>
                <a:gridCol w="360832">
                  <a:extLst>
                    <a:ext uri="{9D8B030D-6E8A-4147-A177-3AD203B41FA5}">
                      <a16:colId xmlns:a16="http://schemas.microsoft.com/office/drawing/2014/main" val="1847104608"/>
                    </a:ext>
                  </a:extLst>
                </a:gridCol>
                <a:gridCol w="1165412">
                  <a:extLst>
                    <a:ext uri="{9D8B030D-6E8A-4147-A177-3AD203B41FA5}">
                      <a16:colId xmlns:a16="http://schemas.microsoft.com/office/drawing/2014/main" val="1292649689"/>
                    </a:ext>
                  </a:extLst>
                </a:gridCol>
                <a:gridCol w="1165412">
                  <a:extLst>
                    <a:ext uri="{9D8B030D-6E8A-4147-A177-3AD203B41FA5}">
                      <a16:colId xmlns:a16="http://schemas.microsoft.com/office/drawing/2014/main" val="689430987"/>
                    </a:ext>
                  </a:extLst>
                </a:gridCol>
                <a:gridCol w="1165412">
                  <a:extLst>
                    <a:ext uri="{9D8B030D-6E8A-4147-A177-3AD203B41FA5}">
                      <a16:colId xmlns:a16="http://schemas.microsoft.com/office/drawing/2014/main" val="188160583"/>
                    </a:ext>
                  </a:extLst>
                </a:gridCol>
                <a:gridCol w="1041156">
                  <a:extLst>
                    <a:ext uri="{9D8B030D-6E8A-4147-A177-3AD203B41FA5}">
                      <a16:colId xmlns:a16="http://schemas.microsoft.com/office/drawing/2014/main" val="633371449"/>
                    </a:ext>
                  </a:extLst>
                </a:gridCol>
              </a:tblGrid>
              <a:tr h="370840">
                <a:tc>
                  <a:txBody>
                    <a:bodyPr/>
                    <a:lstStyle/>
                    <a:p>
                      <a:pPr algn="ctr"/>
                      <a:endParaRPr lang="it-IT" dirty="0"/>
                    </a:p>
                  </a:txBody>
                  <a:tcPr anchor="ctr"/>
                </a:tc>
                <a:tc gridSpan="4">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extLst>
                  <a:ext uri="{0D108BD9-81ED-4DB2-BD59-A6C34878D82A}">
                    <a16:rowId xmlns:a16="http://schemas.microsoft.com/office/drawing/2014/main" val="2293235978"/>
                  </a:ext>
                </a:extLst>
              </a:tr>
              <a:tr h="370840">
                <a:tc>
                  <a:txBody>
                    <a:bodyPr/>
                    <a:lstStyle/>
                    <a:p>
                      <a:pPr algn="ctr"/>
                      <a:r>
                        <a:rPr lang="it-IT" dirty="0" smtClean="0"/>
                        <a:t>I</a:t>
                      </a:r>
                      <a:endParaRPr lang="it-IT" dirty="0"/>
                    </a:p>
                  </a:txBody>
                  <a:tcPr anchor="ctr"/>
                </a:tc>
                <a:tc>
                  <a:txBody>
                    <a:bodyPr/>
                    <a:lstStyle/>
                    <a:p>
                      <a:pPr algn="ctr"/>
                      <a:endParaRPr lang="it-IT" dirty="0"/>
                    </a:p>
                  </a:txBody>
                  <a:tcPr anchor="ctr"/>
                </a:tc>
                <a:tc>
                  <a:txBody>
                    <a:bodyPr/>
                    <a:lstStyle/>
                    <a:p>
                      <a:pPr algn="ctr"/>
                      <a:endParaRPr lang="it-IT"/>
                    </a:p>
                  </a:txBody>
                  <a:tcPr anchor="ctr"/>
                </a:tc>
                <a:tc>
                  <a:txBody>
                    <a:bodyPr/>
                    <a:lstStyle/>
                    <a:p>
                      <a:pPr algn="ctr"/>
                      <a:endParaRPr lang="it-IT" dirty="0"/>
                    </a:p>
                  </a:txBody>
                  <a:tcPr anchor="ctr"/>
                </a:tc>
                <a:tc>
                  <a:txBody>
                    <a:bodyPr/>
                    <a:lstStyle/>
                    <a:p>
                      <a:pPr algn="ctr"/>
                      <a:endParaRPr lang="it-IT" dirty="0"/>
                    </a:p>
                  </a:txBody>
                  <a:tcPr anchor="ctr"/>
                </a:tc>
                <a:extLst>
                  <a:ext uri="{0D108BD9-81ED-4DB2-BD59-A6C34878D82A}">
                    <a16:rowId xmlns:a16="http://schemas.microsoft.com/office/drawing/2014/main" val="2836997888"/>
                  </a:ext>
                </a:extLst>
              </a:tr>
              <a:tr h="370840">
                <a:tc>
                  <a:txBody>
                    <a:bodyPr/>
                    <a:lstStyle/>
                    <a:p>
                      <a:pPr algn="ctr"/>
                      <a:r>
                        <a:rPr lang="it-IT" dirty="0" smtClean="0"/>
                        <a:t>C</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pPr algn="ctr"/>
                      <a:endParaRPr lang="it-IT" dirty="0"/>
                    </a:p>
                  </a:txBody>
                  <a:tcPr anchor="ctr"/>
                </a:tc>
                <a:extLst>
                  <a:ext uri="{0D108BD9-81ED-4DB2-BD59-A6C34878D82A}">
                    <a16:rowId xmlns:a16="http://schemas.microsoft.com/office/drawing/2014/main" val="2942888272"/>
                  </a:ext>
                </a:extLst>
              </a:tr>
              <a:tr h="370840">
                <a:tc>
                  <a:txBody>
                    <a:bodyPr/>
                    <a:lstStyle/>
                    <a:p>
                      <a:pPr algn="ctr"/>
                      <a:r>
                        <a:rPr lang="it-IT" dirty="0" smtClean="0"/>
                        <a:t>E</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pPr algn="ctr"/>
                      <a:endParaRPr lang="it-IT" sz="1400" dirty="0"/>
                    </a:p>
                  </a:txBody>
                  <a:tcPr anchor="ctr"/>
                </a:tc>
                <a:tc>
                  <a:txBody>
                    <a:bodyPr/>
                    <a:lstStyle/>
                    <a:p>
                      <a:pPr algn="ctr"/>
                      <a:endParaRPr lang="it-IT" sz="1400" dirty="0"/>
                    </a:p>
                  </a:txBody>
                  <a:tcPr anchor="ctr"/>
                </a:tc>
                <a:extLst>
                  <a:ext uri="{0D108BD9-81ED-4DB2-BD59-A6C34878D82A}">
                    <a16:rowId xmlns:a16="http://schemas.microsoft.com/office/drawing/2014/main" val="356159099"/>
                  </a:ext>
                </a:extLst>
              </a:tr>
            </a:tbl>
          </a:graphicData>
        </a:graphic>
      </p:graphicFrame>
      <p:graphicFrame>
        <p:nvGraphicFramePr>
          <p:cNvPr id="181" name="Table 180"/>
          <p:cNvGraphicFramePr>
            <a:graphicFrameLocks noGrp="1"/>
          </p:cNvGraphicFramePr>
          <p:nvPr>
            <p:extLst/>
          </p:nvPr>
        </p:nvGraphicFramePr>
        <p:xfrm>
          <a:off x="581087" y="978074"/>
          <a:ext cx="4898224" cy="1483360"/>
        </p:xfrm>
        <a:graphic>
          <a:graphicData uri="http://schemas.openxmlformats.org/drawingml/2006/table">
            <a:tbl>
              <a:tblPr firstRow="1" bandRow="1">
                <a:tableStyleId>{5C22544A-7EE6-4342-B048-85BDC9FD1C3A}</a:tableStyleId>
              </a:tblPr>
              <a:tblGrid>
                <a:gridCol w="360832">
                  <a:extLst>
                    <a:ext uri="{9D8B030D-6E8A-4147-A177-3AD203B41FA5}">
                      <a16:colId xmlns:a16="http://schemas.microsoft.com/office/drawing/2014/main" val="1847104608"/>
                    </a:ext>
                  </a:extLst>
                </a:gridCol>
                <a:gridCol w="1165412">
                  <a:extLst>
                    <a:ext uri="{9D8B030D-6E8A-4147-A177-3AD203B41FA5}">
                      <a16:colId xmlns:a16="http://schemas.microsoft.com/office/drawing/2014/main" val="1292649689"/>
                    </a:ext>
                  </a:extLst>
                </a:gridCol>
                <a:gridCol w="1165412">
                  <a:extLst>
                    <a:ext uri="{9D8B030D-6E8A-4147-A177-3AD203B41FA5}">
                      <a16:colId xmlns:a16="http://schemas.microsoft.com/office/drawing/2014/main" val="689430987"/>
                    </a:ext>
                  </a:extLst>
                </a:gridCol>
                <a:gridCol w="1165412">
                  <a:extLst>
                    <a:ext uri="{9D8B030D-6E8A-4147-A177-3AD203B41FA5}">
                      <a16:colId xmlns:a16="http://schemas.microsoft.com/office/drawing/2014/main" val="188160583"/>
                    </a:ext>
                  </a:extLst>
                </a:gridCol>
                <a:gridCol w="1041156">
                  <a:extLst>
                    <a:ext uri="{9D8B030D-6E8A-4147-A177-3AD203B41FA5}">
                      <a16:colId xmlns:a16="http://schemas.microsoft.com/office/drawing/2014/main" val="633371449"/>
                    </a:ext>
                  </a:extLst>
                </a:gridCol>
              </a:tblGrid>
              <a:tr h="370840">
                <a:tc>
                  <a:txBody>
                    <a:bodyPr/>
                    <a:lstStyle/>
                    <a:p>
                      <a:pPr algn="ctr"/>
                      <a:endParaRPr lang="it-IT" dirty="0"/>
                    </a:p>
                  </a:txBody>
                  <a:tcPr anchor="ctr"/>
                </a:tc>
                <a:tc gridSpan="4">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tc hMerge="1">
                  <a:txBody>
                    <a:bodyPr/>
                    <a:lstStyle/>
                    <a:p>
                      <a:pPr algn="ctr"/>
                      <a:endParaRPr lang="it-IT" dirty="0"/>
                    </a:p>
                  </a:txBody>
                  <a:tcPr anchor="ctr"/>
                </a:tc>
                <a:extLst>
                  <a:ext uri="{0D108BD9-81ED-4DB2-BD59-A6C34878D82A}">
                    <a16:rowId xmlns:a16="http://schemas.microsoft.com/office/drawing/2014/main" val="2293235978"/>
                  </a:ext>
                </a:extLst>
              </a:tr>
              <a:tr h="370840">
                <a:tc>
                  <a:txBody>
                    <a:bodyPr/>
                    <a:lstStyle/>
                    <a:p>
                      <a:pPr algn="ctr"/>
                      <a:r>
                        <a:rPr lang="it-IT" dirty="0" smtClean="0"/>
                        <a:t>I</a:t>
                      </a:r>
                      <a:endParaRPr lang="it-IT" dirty="0"/>
                    </a:p>
                  </a:txBody>
                  <a:tcPr anchor="ctr"/>
                </a:tc>
                <a:tc>
                  <a:txBody>
                    <a:bodyPr/>
                    <a:lstStyle/>
                    <a:p>
                      <a:pPr algn="ctr"/>
                      <a:endParaRPr lang="it-IT" dirty="0"/>
                    </a:p>
                  </a:txBody>
                  <a:tcPr anchor="ctr"/>
                </a:tc>
                <a:tc>
                  <a:txBody>
                    <a:bodyPr/>
                    <a:lstStyle/>
                    <a:p>
                      <a:pPr algn="ctr"/>
                      <a:endParaRPr lang="it-IT"/>
                    </a:p>
                  </a:txBody>
                  <a:tcPr anchor="ctr"/>
                </a:tc>
                <a:tc>
                  <a:txBody>
                    <a:bodyPr/>
                    <a:lstStyle/>
                    <a:p>
                      <a:pPr algn="ctr"/>
                      <a:endParaRPr lang="it-IT" dirty="0"/>
                    </a:p>
                  </a:txBody>
                  <a:tcPr anchor="ctr"/>
                </a:tc>
                <a:tc>
                  <a:txBody>
                    <a:bodyPr/>
                    <a:lstStyle/>
                    <a:p>
                      <a:pPr algn="ctr"/>
                      <a:endParaRPr lang="it-IT" dirty="0"/>
                    </a:p>
                  </a:txBody>
                  <a:tcPr anchor="ctr"/>
                </a:tc>
                <a:extLst>
                  <a:ext uri="{0D108BD9-81ED-4DB2-BD59-A6C34878D82A}">
                    <a16:rowId xmlns:a16="http://schemas.microsoft.com/office/drawing/2014/main" val="2836997888"/>
                  </a:ext>
                </a:extLst>
              </a:tr>
              <a:tr h="370840">
                <a:tc>
                  <a:txBody>
                    <a:bodyPr/>
                    <a:lstStyle/>
                    <a:p>
                      <a:pPr algn="ctr"/>
                      <a:r>
                        <a:rPr lang="it-IT" dirty="0" smtClean="0"/>
                        <a:t>C</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pPr algn="ctr"/>
                      <a:endParaRPr lang="it-IT" dirty="0"/>
                    </a:p>
                  </a:txBody>
                  <a:tcPr anchor="ctr"/>
                </a:tc>
                <a:extLst>
                  <a:ext uri="{0D108BD9-81ED-4DB2-BD59-A6C34878D82A}">
                    <a16:rowId xmlns:a16="http://schemas.microsoft.com/office/drawing/2014/main" val="2942888272"/>
                  </a:ext>
                </a:extLst>
              </a:tr>
              <a:tr h="370840">
                <a:tc>
                  <a:txBody>
                    <a:bodyPr/>
                    <a:lstStyle/>
                    <a:p>
                      <a:pPr algn="ctr"/>
                      <a:r>
                        <a:rPr lang="it-IT" dirty="0" smtClean="0"/>
                        <a:t>E</a:t>
                      </a:r>
                      <a:endParaRPr lang="it-IT" dirty="0"/>
                    </a:p>
                  </a:txBody>
                  <a:tcPr anchor="ctr"/>
                </a:tc>
                <a:tc>
                  <a:txBody>
                    <a:bodyPr/>
                    <a:lstStyle/>
                    <a:p>
                      <a:pPr algn="ctr"/>
                      <a:endParaRPr lang="it-IT" dirty="0"/>
                    </a:p>
                  </a:txBody>
                  <a:tcPr anchor="ctr"/>
                </a:tc>
                <a:tc>
                  <a:txBody>
                    <a:bodyPr/>
                    <a:lstStyle/>
                    <a:p>
                      <a:pPr algn="ctr"/>
                      <a:endParaRPr lang="it-IT" dirty="0"/>
                    </a:p>
                  </a:txBody>
                  <a:tcPr anchor="ctr"/>
                </a:tc>
                <a:tc>
                  <a:txBody>
                    <a:bodyPr/>
                    <a:lstStyle/>
                    <a:p>
                      <a:pPr algn="ctr"/>
                      <a:endParaRPr lang="it-IT" sz="1400" dirty="0"/>
                    </a:p>
                  </a:txBody>
                  <a:tcPr anchor="ctr"/>
                </a:tc>
                <a:tc>
                  <a:txBody>
                    <a:bodyPr/>
                    <a:lstStyle/>
                    <a:p>
                      <a:pPr algn="ctr"/>
                      <a:endParaRPr lang="it-IT" sz="1400" dirty="0"/>
                    </a:p>
                  </a:txBody>
                  <a:tcPr anchor="ctr"/>
                </a:tc>
                <a:extLst>
                  <a:ext uri="{0D108BD9-81ED-4DB2-BD59-A6C34878D82A}">
                    <a16:rowId xmlns:a16="http://schemas.microsoft.com/office/drawing/2014/main" val="356159099"/>
                  </a:ext>
                </a:extLst>
              </a:tr>
            </a:tbl>
          </a:graphicData>
        </a:graphic>
      </p:graphicFrame>
      <p:sp>
        <p:nvSpPr>
          <p:cNvPr id="20" name="Content Placeholder 2"/>
          <p:cNvSpPr txBox="1">
            <a:spLocks/>
          </p:cNvSpPr>
          <p:nvPr/>
        </p:nvSpPr>
        <p:spPr>
          <a:xfrm>
            <a:off x="517710" y="306220"/>
            <a:ext cx="8132176" cy="6785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it-IT" sz="1700" i="1" dirty="0" smtClean="0"/>
              <a:t>Esempio: Calcolare la concentrazione di tutte le specie all’equilibrio in una soluzione di acido periodico (K</a:t>
            </a:r>
            <a:r>
              <a:rPr lang="it-IT" sz="1700" i="1" baseline="-25000" dirty="0" smtClean="0"/>
              <a:t>a</a:t>
            </a:r>
            <a:r>
              <a:rPr lang="it-IT" sz="1700" i="1" dirty="0" smtClean="0"/>
              <a:t> = 2.3·10</a:t>
            </a:r>
            <a:r>
              <a:rPr lang="it-IT" sz="1700" i="1" baseline="30000" dirty="0" smtClean="0"/>
              <a:t>-2</a:t>
            </a:r>
            <a:r>
              <a:rPr lang="it-IT" sz="1700" i="1" dirty="0" smtClean="0"/>
              <a:t>) di concentrazione 0.144 M.</a:t>
            </a:r>
            <a:endParaRPr lang="it-IT" sz="1700" b="0" i="1" dirty="0" smtClean="0"/>
          </a:p>
          <a:p>
            <a:pPr marL="0" indent="0" algn="ctr">
              <a:lnSpc>
                <a:spcPct val="120000"/>
              </a:lnSpc>
              <a:spcBef>
                <a:spcPts val="0"/>
              </a:spcBef>
              <a:buNone/>
            </a:pPr>
            <a:endParaRPr lang="it-IT" sz="1700" i="1" dirty="0"/>
          </a:p>
        </p:txBody>
      </p:sp>
      <p:grpSp>
        <p:nvGrpSpPr>
          <p:cNvPr id="1167" name="Group 1166"/>
          <p:cNvGrpSpPr/>
          <p:nvPr/>
        </p:nvGrpSpPr>
        <p:grpSpPr>
          <a:xfrm>
            <a:off x="317943" y="1042838"/>
            <a:ext cx="8514908" cy="5492313"/>
            <a:chOff x="317943" y="1042838"/>
            <a:chExt cx="8514908" cy="5492313"/>
          </a:xfrm>
        </p:grpSpPr>
        <mc:AlternateContent xmlns:mc="http://schemas.openxmlformats.org/markup-compatibility/2006" xmlns:p14="http://schemas.microsoft.com/office/powerpoint/2010/main">
          <mc:Choice Requires="p14">
            <p:contentPart p14:bwMode="auto" r:id="rId2">
              <p14:nvContentPartPr>
                <p14:cNvPr id="211" name="Ink 210"/>
                <p14:cNvContentPartPr/>
                <p14:nvPr/>
              </p14:nvContentPartPr>
              <p14:xfrm>
                <a:off x="3614429" y="1535691"/>
                <a:ext cx="452377" cy="1331702"/>
              </p14:xfrm>
            </p:contentPart>
          </mc:Choice>
          <mc:Fallback xmlns="">
            <p:pic>
              <p:nvPicPr>
                <p:cNvPr id="211" name="Ink 210"/>
                <p:cNvPicPr/>
                <p:nvPr/>
              </p:nvPicPr>
              <p:blipFill>
                <a:blip r:embed="rId3"/>
                <a:stretch>
                  <a:fillRect/>
                </a:stretch>
              </p:blipFill>
              <p:spPr>
                <a:xfrm>
                  <a:off x="3605072" y="1526331"/>
                  <a:ext cx="474330" cy="1353663"/>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22" name="Ink 421"/>
                <p14:cNvContentPartPr/>
                <p14:nvPr/>
              </p14:nvContentPartPr>
              <p14:xfrm>
                <a:off x="6531472" y="1847798"/>
                <a:ext cx="1140840" cy="74520"/>
              </p14:xfrm>
            </p:contentPart>
          </mc:Choice>
          <mc:Fallback xmlns="">
            <p:pic>
              <p:nvPicPr>
                <p:cNvPr id="422" name="Ink 421"/>
                <p:cNvPicPr/>
                <p:nvPr/>
              </p:nvPicPr>
              <p:blipFill>
                <a:blip r:embed="rId5"/>
                <a:stretch>
                  <a:fillRect/>
                </a:stretch>
              </p:blipFill>
              <p:spPr>
                <a:xfrm>
                  <a:off x="6522112" y="1838438"/>
                  <a:ext cx="1159560" cy="93240"/>
                </a:xfrm>
                <a:prstGeom prst="rect">
                  <a:avLst/>
                </a:prstGeom>
              </p:spPr>
            </p:pic>
          </mc:Fallback>
        </mc:AlternateContent>
        <p:sp>
          <p:nvSpPr>
            <p:cNvPr id="580" name="TextBox 579"/>
            <p:cNvSpPr txBox="1"/>
            <p:nvPr/>
          </p:nvSpPr>
          <p:spPr>
            <a:xfrm>
              <a:off x="437401" y="2494666"/>
              <a:ext cx="3531350" cy="1077218"/>
            </a:xfrm>
            <a:prstGeom prst="rect">
              <a:avLst/>
            </a:prstGeom>
            <a:noFill/>
          </p:spPr>
          <p:txBody>
            <a:bodyPr wrap="square" rtlCol="0">
              <a:spAutoFit/>
            </a:bodyPr>
            <a:lstStyle/>
            <a:p>
              <a:r>
                <a:rPr lang="it-IT" sz="1600" dirty="0" smtClean="0">
                  <a:solidFill>
                    <a:srgbClr val="FF0000"/>
                  </a:solidFill>
                </a:rPr>
                <a:t>Approssimazione</a:t>
              </a:r>
              <a:r>
                <a:rPr lang="it-IT" sz="1600" dirty="0" smtClean="0"/>
                <a:t>: per un acido debole, si assume che si dissoci così poco che la concentrazione all’equilibrio è molto simile alla concentrazione iniziale.</a:t>
              </a:r>
              <a:endParaRPr lang="it-IT" sz="1600" dirty="0"/>
            </a:p>
          </p:txBody>
        </p:sp>
        <mc:AlternateContent xmlns:mc="http://schemas.openxmlformats.org/markup-compatibility/2006" xmlns:a14="http://schemas.microsoft.com/office/drawing/2010/main">
          <mc:Choice Requires="a14">
            <p:sp>
              <p:nvSpPr>
                <p:cNvPr id="279" name="TextBox 278"/>
                <p:cNvSpPr txBox="1"/>
                <p:nvPr/>
              </p:nvSpPr>
              <p:spPr>
                <a:xfrm>
                  <a:off x="3998927" y="2459226"/>
                  <a:ext cx="4833924" cy="1099725"/>
                </a:xfrm>
                <a:prstGeom prst="rect">
                  <a:avLst/>
                </a:prstGeom>
                <a:noFill/>
              </p:spPr>
              <p:txBody>
                <a:bodyPr wrap="square" rtlCol="0">
                  <a:spAutoFit/>
                </a:bodyPr>
                <a:lstStyle/>
                <a:p>
                  <a:r>
                    <a:rPr lang="it-IT" sz="1600" dirty="0" smtClean="0">
                      <a:solidFill>
                        <a:srgbClr val="FF0000"/>
                      </a:solidFill>
                    </a:rPr>
                    <a:t>Approssimazione</a:t>
                  </a:r>
                  <a:r>
                    <a:rPr lang="it-IT" sz="1600" dirty="0" smtClean="0"/>
                    <a:t>: la quantità di ioni idrossonio derivata dall’acqua diminuisce all’equilibrio, per effetto della presenza dell’acido (principio di Le Châtelier). Quindi: </a:t>
                  </a:r>
                  <a14:m>
                    <m:oMath xmlns:m="http://schemas.openxmlformats.org/officeDocument/2006/math">
                      <m:sSub>
                        <m:sSubPr>
                          <m:ctrlPr>
                            <a:rPr lang="it-IT" sz="1600" i="1" smtClean="0">
                              <a:latin typeface="Cambria Math" panose="02040503050406030204" pitchFamily="18" charset="0"/>
                            </a:rPr>
                          </m:ctrlPr>
                        </m:sSubPr>
                        <m:e>
                          <m:d>
                            <m:dPr>
                              <m:begChr m:val="["/>
                              <m:endChr m:val="]"/>
                              <m:ctrlPr>
                                <a:rPr lang="it-IT" sz="1600" i="1" smtClean="0">
                                  <a:latin typeface="Cambria Math" panose="02040503050406030204" pitchFamily="18" charset="0"/>
                                </a:rPr>
                              </m:ctrlPr>
                            </m:dPr>
                            <m:e>
                              <m:sSub>
                                <m:sSubPr>
                                  <m:ctrlPr>
                                    <a:rPr lang="it-IT" sz="1600" i="1" smtClean="0">
                                      <a:latin typeface="Cambria Math" panose="02040503050406030204" pitchFamily="18" charset="0"/>
                                    </a:rPr>
                                  </m:ctrlPr>
                                </m:sSubPr>
                                <m:e>
                                  <m:r>
                                    <a:rPr lang="it-IT" sz="1600" i="1" smtClean="0">
                                      <a:latin typeface="Cambria Math" panose="02040503050406030204" pitchFamily="18" charset="0"/>
                                    </a:rPr>
                                    <m:t>𝐻</m:t>
                                  </m:r>
                                </m:e>
                                <m:sub>
                                  <m:r>
                                    <a:rPr lang="it-IT" sz="1600" i="1" smtClean="0">
                                      <a:latin typeface="Cambria Math" panose="02040503050406030204" pitchFamily="18" charset="0"/>
                                    </a:rPr>
                                    <m:t>3</m:t>
                                  </m:r>
                                </m:sub>
                              </m:sSub>
                              <m:sSup>
                                <m:sSupPr>
                                  <m:ctrlPr>
                                    <a:rPr lang="it-IT" sz="1600" i="1" smtClean="0">
                                      <a:latin typeface="Cambria Math" panose="02040503050406030204" pitchFamily="18" charset="0"/>
                                    </a:rPr>
                                  </m:ctrlPr>
                                </m:sSupPr>
                                <m:e>
                                  <m:r>
                                    <a:rPr lang="it-IT" sz="1600" i="1" smtClean="0">
                                      <a:latin typeface="Cambria Math" panose="02040503050406030204" pitchFamily="18" charset="0"/>
                                    </a:rPr>
                                    <m:t>𝑂</m:t>
                                  </m:r>
                                </m:e>
                                <m:sup>
                                  <m:r>
                                    <a:rPr lang="it-IT" sz="1600" i="1" smtClean="0">
                                      <a:latin typeface="Cambria Math" panose="02040503050406030204" pitchFamily="18" charset="0"/>
                                    </a:rPr>
                                    <m:t>+</m:t>
                                  </m:r>
                                </m:sup>
                              </m:sSup>
                            </m:e>
                          </m:d>
                        </m:e>
                        <m:sub>
                          <m:r>
                            <a:rPr lang="it-IT" sz="1600" i="1" smtClean="0">
                              <a:latin typeface="Cambria Math" panose="02040503050406030204" pitchFamily="18" charset="0"/>
                            </a:rPr>
                            <m:t>𝑤</m:t>
                          </m:r>
                          <m:r>
                            <a:rPr lang="it-IT" sz="1600" i="1" smtClean="0">
                              <a:latin typeface="Cambria Math" panose="02040503050406030204" pitchFamily="18" charset="0"/>
                            </a:rPr>
                            <m:t>,</m:t>
                          </m:r>
                          <m:r>
                            <a:rPr lang="it-IT" sz="1600" i="1" smtClean="0">
                              <a:latin typeface="Cambria Math" panose="02040503050406030204" pitchFamily="18" charset="0"/>
                            </a:rPr>
                            <m:t>𝑒𝑞</m:t>
                          </m:r>
                        </m:sub>
                      </m:sSub>
                      <m:r>
                        <a:rPr lang="it-IT" sz="1600" i="1" smtClean="0">
                          <a:latin typeface="Cambria Math" panose="02040503050406030204" pitchFamily="18" charset="0"/>
                        </a:rPr>
                        <m:t>&lt;</m:t>
                      </m:r>
                      <m:sSup>
                        <m:sSupPr>
                          <m:ctrlPr>
                            <a:rPr lang="it-IT" sz="1600" i="1" smtClean="0">
                              <a:latin typeface="Cambria Math" panose="02040503050406030204" pitchFamily="18" charset="0"/>
                            </a:rPr>
                          </m:ctrlPr>
                        </m:sSupPr>
                        <m:e>
                          <m:r>
                            <a:rPr lang="it-IT" sz="1600" i="1" smtClean="0">
                              <a:latin typeface="Cambria Math" panose="02040503050406030204" pitchFamily="18" charset="0"/>
                            </a:rPr>
                            <m:t>10</m:t>
                          </m:r>
                        </m:e>
                        <m:sup>
                          <m:r>
                            <a:rPr lang="it-IT" sz="1600" i="1" smtClean="0">
                              <a:latin typeface="Cambria Math" panose="02040503050406030204" pitchFamily="18" charset="0"/>
                            </a:rPr>
                            <m:t>−7</m:t>
                          </m:r>
                        </m:sup>
                      </m:sSup>
                    </m:oMath>
                  </a14:m>
                  <a:r>
                    <a:rPr lang="it-IT" sz="1600" dirty="0" smtClean="0"/>
                    <a:t>. Assumiamo che: </a:t>
                  </a:r>
                  <a14:m>
                    <m:oMath xmlns:m="http://schemas.openxmlformats.org/officeDocument/2006/math">
                      <m:sSub>
                        <m:sSubPr>
                          <m:ctrlPr>
                            <a:rPr lang="it-IT" sz="1600" i="1">
                              <a:latin typeface="Cambria Math" panose="02040503050406030204" pitchFamily="18" charset="0"/>
                            </a:rPr>
                          </m:ctrlPr>
                        </m:sSubPr>
                        <m:e>
                          <m:r>
                            <a:rPr lang="it-IT" sz="1600" b="0" i="1" smtClean="0">
                              <a:latin typeface="Cambria Math" panose="02040503050406030204" pitchFamily="18" charset="0"/>
                            </a:rPr>
                            <m:t>𝑥</m:t>
                          </m:r>
                          <m:r>
                            <a:rPr lang="it-IT" sz="1600" b="0" i="1" smtClean="0">
                              <a:latin typeface="Cambria Math" panose="02040503050406030204" pitchFamily="18" charset="0"/>
                            </a:rPr>
                            <m:t>≫</m:t>
                          </m:r>
                          <m:d>
                            <m:dPr>
                              <m:begChr m:val="["/>
                              <m:endChr m:val="]"/>
                              <m:ctrlPr>
                                <a:rPr lang="it-IT" sz="1600" i="1">
                                  <a:latin typeface="Cambria Math" panose="02040503050406030204" pitchFamily="18" charset="0"/>
                                </a:rPr>
                              </m:ctrlPr>
                            </m:dPr>
                            <m:e>
                              <m:sSub>
                                <m:sSubPr>
                                  <m:ctrlPr>
                                    <a:rPr lang="it-IT" sz="1600" i="1">
                                      <a:latin typeface="Cambria Math" panose="02040503050406030204" pitchFamily="18" charset="0"/>
                                    </a:rPr>
                                  </m:ctrlPr>
                                </m:sSubPr>
                                <m:e>
                                  <m:r>
                                    <a:rPr lang="it-IT" sz="1600" i="1">
                                      <a:latin typeface="Cambria Math" panose="02040503050406030204" pitchFamily="18" charset="0"/>
                                    </a:rPr>
                                    <m:t>𝐻</m:t>
                                  </m:r>
                                </m:e>
                                <m:sub>
                                  <m:r>
                                    <a:rPr lang="it-IT" sz="1600" i="1">
                                      <a:latin typeface="Cambria Math" panose="02040503050406030204" pitchFamily="18" charset="0"/>
                                    </a:rPr>
                                    <m:t>3</m:t>
                                  </m:r>
                                </m:sub>
                              </m:sSub>
                              <m:sSup>
                                <m:sSupPr>
                                  <m:ctrlPr>
                                    <a:rPr lang="it-IT" sz="1600" i="1">
                                      <a:latin typeface="Cambria Math" panose="02040503050406030204" pitchFamily="18" charset="0"/>
                                    </a:rPr>
                                  </m:ctrlPr>
                                </m:sSupPr>
                                <m:e>
                                  <m:r>
                                    <a:rPr lang="it-IT" sz="1600" i="1">
                                      <a:latin typeface="Cambria Math" panose="02040503050406030204" pitchFamily="18" charset="0"/>
                                    </a:rPr>
                                    <m:t>𝑂</m:t>
                                  </m:r>
                                </m:e>
                                <m:sup>
                                  <m:r>
                                    <a:rPr lang="it-IT" sz="1600" i="1">
                                      <a:latin typeface="Cambria Math" panose="02040503050406030204" pitchFamily="18" charset="0"/>
                                    </a:rPr>
                                    <m:t>+</m:t>
                                  </m:r>
                                </m:sup>
                              </m:sSup>
                            </m:e>
                          </m:d>
                        </m:e>
                        <m:sub>
                          <m:r>
                            <a:rPr lang="it-IT" sz="1600" i="1">
                              <a:latin typeface="Cambria Math" panose="02040503050406030204" pitchFamily="18" charset="0"/>
                            </a:rPr>
                            <m:t>𝑤</m:t>
                          </m:r>
                          <m:r>
                            <a:rPr lang="it-IT" sz="1600" i="1">
                              <a:latin typeface="Cambria Math" panose="02040503050406030204" pitchFamily="18" charset="0"/>
                            </a:rPr>
                            <m:t>,</m:t>
                          </m:r>
                          <m:r>
                            <a:rPr lang="it-IT" sz="1600" i="1">
                              <a:latin typeface="Cambria Math" panose="02040503050406030204" pitchFamily="18" charset="0"/>
                            </a:rPr>
                            <m:t>𝑒𝑞</m:t>
                          </m:r>
                        </m:sub>
                      </m:sSub>
                    </m:oMath>
                  </a14:m>
                  <a:endParaRPr lang="it-IT" sz="1600" dirty="0"/>
                </a:p>
              </p:txBody>
            </p:sp>
          </mc:Choice>
          <mc:Fallback xmlns="">
            <p:sp>
              <p:nvSpPr>
                <p:cNvPr id="279" name="TextBox 278"/>
                <p:cNvSpPr txBox="1">
                  <a:spLocks noRot="1" noChangeAspect="1" noMove="1" noResize="1" noEditPoints="1" noAdjustHandles="1" noChangeArrowheads="1" noChangeShapeType="1" noTextEdit="1"/>
                </p:cNvSpPr>
                <p:nvPr/>
              </p:nvSpPr>
              <p:spPr>
                <a:xfrm>
                  <a:off x="3998927" y="2459226"/>
                  <a:ext cx="4833924" cy="1099725"/>
                </a:xfrm>
                <a:prstGeom prst="rect">
                  <a:avLst/>
                </a:prstGeom>
                <a:blipFill>
                  <a:blip r:embed="rId6"/>
                  <a:stretch>
                    <a:fillRect l="-757" t="-1657" b="-4420"/>
                  </a:stretch>
                </a:blipFill>
              </p:spPr>
              <p:txBody>
                <a:bodyPr/>
                <a:lstStyle/>
                <a:p>
                  <a:r>
                    <a:rPr lang="it-IT">
                      <a:noFill/>
                    </a:rPr>
                    <a:t> </a:t>
                  </a:r>
                </a:p>
              </p:txBody>
            </p:sp>
          </mc:Fallback>
        </mc:AlternateContent>
        <mc:AlternateContent xmlns:mc="http://schemas.openxmlformats.org/markup-compatibility/2006" xmlns:p14="http://schemas.microsoft.com/office/powerpoint/2010/main">
          <mc:Choice Requires="p14">
            <p:contentPart p14:bwMode="auto" r:id="rId7">
              <p14:nvContentPartPr>
                <p14:cNvPr id="637" name="Ink 636"/>
                <p14:cNvContentPartPr/>
                <p14:nvPr/>
              </p14:nvContentPartPr>
              <p14:xfrm>
                <a:off x="317943" y="2530568"/>
                <a:ext cx="187200" cy="326160"/>
              </p14:xfrm>
            </p:contentPart>
          </mc:Choice>
          <mc:Fallback xmlns="">
            <p:pic>
              <p:nvPicPr>
                <p:cNvPr id="637" name="Ink 636"/>
                <p:cNvPicPr/>
                <p:nvPr/>
              </p:nvPicPr>
              <p:blipFill>
                <a:blip r:embed="rId8"/>
                <a:stretch>
                  <a:fillRect/>
                </a:stretch>
              </p:blipFill>
              <p:spPr>
                <a:xfrm>
                  <a:off x="305343" y="2517968"/>
                  <a:ext cx="212400" cy="3513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95" name="Ink 294"/>
                <p14:cNvContentPartPr/>
                <p14:nvPr/>
              </p14:nvContentPartPr>
              <p14:xfrm>
                <a:off x="4711166" y="1424078"/>
                <a:ext cx="602786" cy="217080"/>
              </p14:xfrm>
            </p:contentPart>
          </mc:Choice>
          <mc:Fallback xmlns="">
            <p:pic>
              <p:nvPicPr>
                <p:cNvPr id="295" name="Ink 294"/>
                <p:cNvPicPr/>
                <p:nvPr/>
              </p:nvPicPr>
              <p:blipFill>
                <a:blip r:embed="rId10"/>
                <a:stretch>
                  <a:fillRect/>
                </a:stretch>
              </p:blipFill>
              <p:spPr>
                <a:xfrm>
                  <a:off x="4701804" y="1414718"/>
                  <a:ext cx="621511" cy="2358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711" name="Ink 710"/>
                <p14:cNvContentPartPr/>
                <p14:nvPr/>
              </p14:nvContentPartPr>
              <p14:xfrm>
                <a:off x="4453406" y="1561958"/>
                <a:ext cx="3145826" cy="830880"/>
              </p14:xfrm>
            </p:contentPart>
          </mc:Choice>
          <mc:Fallback xmlns="">
            <p:pic>
              <p:nvPicPr>
                <p:cNvPr id="711" name="Ink 710"/>
                <p:cNvPicPr/>
                <p:nvPr/>
              </p:nvPicPr>
              <p:blipFill>
                <a:blip r:embed="rId12"/>
                <a:stretch>
                  <a:fillRect/>
                </a:stretch>
              </p:blipFill>
              <p:spPr>
                <a:xfrm>
                  <a:off x="4444046" y="1552598"/>
                  <a:ext cx="3164547" cy="8496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747" name="Ink 746"/>
                <p14:cNvContentPartPr/>
                <p14:nvPr/>
              </p14:nvContentPartPr>
              <p14:xfrm>
                <a:off x="573543" y="1042838"/>
                <a:ext cx="8166889" cy="5481122"/>
              </p14:xfrm>
            </p:contentPart>
          </mc:Choice>
          <mc:Fallback xmlns="">
            <p:pic>
              <p:nvPicPr>
                <p:cNvPr id="747" name="Ink 746"/>
                <p:cNvPicPr/>
                <p:nvPr/>
              </p:nvPicPr>
              <p:blipFill>
                <a:blip r:embed="rId14"/>
                <a:stretch>
                  <a:fillRect/>
                </a:stretch>
              </p:blipFill>
              <p:spPr>
                <a:xfrm>
                  <a:off x="560943" y="1033478"/>
                  <a:ext cx="8192089" cy="5499842"/>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757" name="Ink 756"/>
                <p14:cNvContentPartPr/>
                <p14:nvPr/>
              </p14:nvContentPartPr>
              <p14:xfrm>
                <a:off x="1652400" y="2634076"/>
                <a:ext cx="639360" cy="891360"/>
              </p14:xfrm>
            </p:contentPart>
          </mc:Choice>
          <mc:Fallback xmlns="">
            <p:pic>
              <p:nvPicPr>
                <p:cNvPr id="757" name="Ink 756"/>
                <p:cNvPicPr/>
                <p:nvPr/>
              </p:nvPicPr>
              <p:blipFill>
                <a:blip r:embed="rId16"/>
                <a:stretch>
                  <a:fillRect/>
                </a:stretch>
              </p:blipFill>
              <p:spPr>
                <a:xfrm>
                  <a:off x="1639800" y="2621476"/>
                  <a:ext cx="664560" cy="9165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759" name="Ink 758"/>
                <p14:cNvContentPartPr/>
                <p14:nvPr/>
              </p14:nvContentPartPr>
              <p14:xfrm>
                <a:off x="1630440" y="2698876"/>
                <a:ext cx="716400" cy="782280"/>
              </p14:xfrm>
            </p:contentPart>
          </mc:Choice>
          <mc:Fallback xmlns="">
            <p:pic>
              <p:nvPicPr>
                <p:cNvPr id="759" name="Ink 758"/>
                <p:cNvPicPr/>
                <p:nvPr/>
              </p:nvPicPr>
              <p:blipFill>
                <a:blip r:embed="rId18"/>
                <a:stretch>
                  <a:fillRect/>
                </a:stretch>
              </p:blipFill>
              <p:spPr>
                <a:xfrm>
                  <a:off x="1617840" y="2686276"/>
                  <a:ext cx="741600" cy="80748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806" name="Ink 805"/>
                <p14:cNvContentPartPr/>
                <p14:nvPr/>
              </p14:nvContentPartPr>
              <p14:xfrm>
                <a:off x="3583920" y="5147061"/>
                <a:ext cx="233120" cy="812779"/>
              </p14:xfrm>
            </p:contentPart>
          </mc:Choice>
          <mc:Fallback xmlns="">
            <p:pic>
              <p:nvPicPr>
                <p:cNvPr id="806" name="Ink 805"/>
                <p:cNvPicPr/>
                <p:nvPr/>
              </p:nvPicPr>
              <p:blipFill>
                <a:blip r:embed="rId20"/>
                <a:stretch>
                  <a:fillRect/>
                </a:stretch>
              </p:blipFill>
              <p:spPr>
                <a:xfrm>
                  <a:off x="3574566" y="5137702"/>
                  <a:ext cx="251827" cy="831497"/>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811" name="Ink 810"/>
                <p14:cNvContentPartPr/>
                <p14:nvPr/>
              </p14:nvContentPartPr>
              <p14:xfrm>
                <a:off x="6238432" y="4863179"/>
                <a:ext cx="1101960" cy="12240"/>
              </p14:xfrm>
            </p:contentPart>
          </mc:Choice>
          <mc:Fallback xmlns="">
            <p:pic>
              <p:nvPicPr>
                <p:cNvPr id="811" name="Ink 810"/>
                <p:cNvPicPr/>
                <p:nvPr/>
              </p:nvPicPr>
              <p:blipFill>
                <a:blip r:embed="rId22"/>
                <a:stretch>
                  <a:fillRect/>
                </a:stretch>
              </p:blipFill>
              <p:spPr>
                <a:xfrm>
                  <a:off x="6229072" y="4853819"/>
                  <a:ext cx="1120680" cy="3096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924" name="Ink 923"/>
                <p14:cNvContentPartPr/>
                <p14:nvPr/>
              </p14:nvContentPartPr>
              <p14:xfrm>
                <a:off x="7628246" y="5418712"/>
                <a:ext cx="1112186" cy="269280"/>
              </p14:xfrm>
            </p:contentPart>
          </mc:Choice>
          <mc:Fallback xmlns="">
            <p:pic>
              <p:nvPicPr>
                <p:cNvPr id="924" name="Ink 923"/>
                <p:cNvPicPr/>
                <p:nvPr/>
              </p:nvPicPr>
              <p:blipFill>
                <a:blip r:embed="rId24"/>
                <a:stretch>
                  <a:fillRect/>
                </a:stretch>
              </p:blipFill>
              <p:spPr>
                <a:xfrm>
                  <a:off x="7618885" y="5409352"/>
                  <a:ext cx="1130908" cy="2880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136" name="Ink 1135"/>
                <p14:cNvContentPartPr/>
                <p14:nvPr/>
              </p14:nvContentPartPr>
              <p14:xfrm>
                <a:off x="3419400" y="4516986"/>
                <a:ext cx="4914268" cy="2018165"/>
              </p14:xfrm>
            </p:contentPart>
          </mc:Choice>
          <mc:Fallback xmlns="">
            <p:pic>
              <p:nvPicPr>
                <p:cNvPr id="1136" name="Ink 1135"/>
                <p:cNvPicPr/>
                <p:nvPr/>
              </p:nvPicPr>
              <p:blipFill>
                <a:blip r:embed="rId26"/>
                <a:stretch>
                  <a:fillRect/>
                </a:stretch>
              </p:blipFill>
              <p:spPr>
                <a:xfrm>
                  <a:off x="3410040" y="4507626"/>
                  <a:ext cx="4932988" cy="2036885"/>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144" name="Ink 1143"/>
                <p14:cNvContentPartPr/>
                <p14:nvPr/>
              </p14:nvContentPartPr>
              <p14:xfrm>
                <a:off x="6370746" y="6223391"/>
                <a:ext cx="918000" cy="66240"/>
              </p14:xfrm>
            </p:contentPart>
          </mc:Choice>
          <mc:Fallback xmlns="">
            <p:pic>
              <p:nvPicPr>
                <p:cNvPr id="1144" name="Ink 1143"/>
                <p:cNvPicPr/>
                <p:nvPr/>
              </p:nvPicPr>
              <p:blipFill>
                <a:blip r:embed="rId28"/>
                <a:stretch>
                  <a:fillRect/>
                </a:stretch>
              </p:blipFill>
              <p:spPr>
                <a:xfrm>
                  <a:off x="6361386" y="6214031"/>
                  <a:ext cx="936720" cy="84960"/>
                </a:xfrm>
                <a:prstGeom prst="rect">
                  <a:avLst/>
                </a:prstGeom>
              </p:spPr>
            </p:pic>
          </mc:Fallback>
        </mc:AlternateContent>
      </p:grpSp>
    </p:spTree>
    <p:extLst>
      <p:ext uri="{BB962C8B-B14F-4D97-AF65-F5344CB8AC3E}">
        <p14:creationId xmlns:p14="http://schemas.microsoft.com/office/powerpoint/2010/main" val="3435147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13938</TotalTime>
  <Words>738</Words>
  <Application>Microsoft Office PowerPoint</Application>
  <PresentationFormat>Presentazione su schermo (4:3)</PresentationFormat>
  <Paragraphs>58</Paragraphs>
  <Slides>9</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9</vt:i4>
      </vt:variant>
    </vt:vector>
  </HeadingPairs>
  <TitlesOfParts>
    <vt:vector size="16" baseType="lpstr">
      <vt:lpstr>Arial</vt:lpstr>
      <vt:lpstr>Calibri</vt:lpstr>
      <vt:lpstr>Calibri (body)</vt:lpstr>
      <vt:lpstr>Calibri Light</vt:lpstr>
      <vt:lpstr>Cambria Math</vt:lpstr>
      <vt:lpstr>Wingdings</vt:lpstr>
      <vt:lpstr>Office Theme</vt:lpstr>
      <vt:lpstr>Presentazione standard di PowerPoint</vt:lpstr>
      <vt:lpstr>Presentazione standard di PowerPoint</vt:lpstr>
      <vt:lpstr>Forza degli acidi e loro struttura molecolare</vt:lpstr>
      <vt:lpstr>Presentazione standard di PowerPoint</vt:lpstr>
      <vt:lpstr>Presentazione standard di PowerPoint</vt:lpstr>
      <vt:lpstr>Acidi e basi di Lewis</vt:lpstr>
      <vt:lpstr>Acidità e geometria molecolare</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Chimica Generale e Inorganica con Esercitazioni</dc:title>
  <dc:creator>rita de zorzi</dc:creator>
  <cp:lastModifiedBy>Michele</cp:lastModifiedBy>
  <cp:revision>1081</cp:revision>
  <cp:lastPrinted>2020-11-27T00:03:31Z</cp:lastPrinted>
  <dcterms:created xsi:type="dcterms:W3CDTF">2020-07-11T12:16:55Z</dcterms:created>
  <dcterms:modified xsi:type="dcterms:W3CDTF">2021-12-20T07:57:59Z</dcterms:modified>
</cp:coreProperties>
</file>