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9"/>
  </p:notesMasterIdLst>
  <p:sldIdLst>
    <p:sldId id="337" r:id="rId2"/>
    <p:sldId id="256" r:id="rId3"/>
    <p:sldId id="257" r:id="rId4"/>
    <p:sldId id="258" r:id="rId5"/>
    <p:sldId id="259" r:id="rId6"/>
    <p:sldId id="260" r:id="rId7"/>
    <p:sldId id="261" r:id="rId8"/>
    <p:sldId id="262" r:id="rId9"/>
    <p:sldId id="267" r:id="rId10"/>
    <p:sldId id="268" r:id="rId11"/>
    <p:sldId id="269" r:id="rId12"/>
    <p:sldId id="271" r:id="rId13"/>
    <p:sldId id="272" r:id="rId14"/>
    <p:sldId id="338" r:id="rId15"/>
    <p:sldId id="339" r:id="rId16"/>
    <p:sldId id="340" r:id="rId17"/>
    <p:sldId id="273" r:id="rId18"/>
    <p:sldId id="274" r:id="rId19"/>
    <p:sldId id="275" r:id="rId20"/>
    <p:sldId id="276" r:id="rId21"/>
    <p:sldId id="278" r:id="rId22"/>
    <p:sldId id="279" r:id="rId23"/>
    <p:sldId id="280" r:id="rId24"/>
    <p:sldId id="281" r:id="rId25"/>
    <p:sldId id="283" r:id="rId26"/>
    <p:sldId id="285" r:id="rId27"/>
    <p:sldId id="286" r:id="rId28"/>
    <p:sldId id="287" r:id="rId29"/>
    <p:sldId id="288" r:id="rId30"/>
    <p:sldId id="289" r:id="rId31"/>
    <p:sldId id="291" r:id="rId32"/>
    <p:sldId id="292" r:id="rId33"/>
    <p:sldId id="293" r:id="rId34"/>
    <p:sldId id="299" r:id="rId35"/>
    <p:sldId id="300" r:id="rId36"/>
    <p:sldId id="301" r:id="rId37"/>
    <p:sldId id="305" r:id="rId38"/>
    <p:sldId id="310" r:id="rId39"/>
    <p:sldId id="311" r:id="rId40"/>
    <p:sldId id="313" r:id="rId41"/>
    <p:sldId id="314" r:id="rId42"/>
    <p:sldId id="315" r:id="rId43"/>
    <p:sldId id="316" r:id="rId44"/>
    <p:sldId id="317" r:id="rId45"/>
    <p:sldId id="319" r:id="rId46"/>
    <p:sldId id="320" r:id="rId47"/>
    <p:sldId id="321" r:id="rId48"/>
    <p:sldId id="324" r:id="rId49"/>
    <p:sldId id="325" r:id="rId50"/>
    <p:sldId id="327" r:id="rId51"/>
    <p:sldId id="329" r:id="rId52"/>
    <p:sldId id="330" r:id="rId53"/>
    <p:sldId id="331" r:id="rId54"/>
    <p:sldId id="332" r:id="rId55"/>
    <p:sldId id="333" r:id="rId56"/>
    <p:sldId id="334" r:id="rId57"/>
    <p:sldId id="335" r:id="rId58"/>
    <p:sldId id="341" r:id="rId59"/>
    <p:sldId id="342" r:id="rId60"/>
    <p:sldId id="343" r:id="rId61"/>
    <p:sldId id="263" r:id="rId62"/>
    <p:sldId id="265" r:id="rId63"/>
    <p:sldId id="266" r:id="rId64"/>
    <p:sldId id="346" r:id="rId65"/>
    <p:sldId id="270" r:id="rId66"/>
    <p:sldId id="347" r:id="rId67"/>
    <p:sldId id="348" r:id="rId68"/>
    <p:sldId id="351" r:id="rId69"/>
    <p:sldId id="352" r:id="rId70"/>
    <p:sldId id="353" r:id="rId71"/>
    <p:sldId id="355" r:id="rId72"/>
    <p:sldId id="356" r:id="rId73"/>
    <p:sldId id="282" r:id="rId74"/>
    <p:sldId id="358" r:id="rId75"/>
    <p:sldId id="284" r:id="rId76"/>
    <p:sldId id="359" r:id="rId77"/>
    <p:sldId id="360" r:id="rId7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9"/>
    <p:restoredTop sz="94690"/>
  </p:normalViewPr>
  <p:slideViewPr>
    <p:cSldViewPr>
      <p:cViewPr varScale="1">
        <p:scale>
          <a:sx n="91" d="100"/>
          <a:sy n="91" d="100"/>
        </p:scale>
        <p:origin x="160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a:extLst>
              <a:ext uri="{FF2B5EF4-FFF2-40B4-BE49-F238E27FC236}">
                <a16:creationId xmlns:a16="http://schemas.microsoft.com/office/drawing/2014/main" id="{D9C53DE7-9C9D-2245-985A-DB02D42722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a:extLst>
              <a:ext uri="{FF2B5EF4-FFF2-40B4-BE49-F238E27FC236}">
                <a16:creationId xmlns:a16="http://schemas.microsoft.com/office/drawing/2014/main" id="{1765D469-B397-2645-B1CF-E6F04E26A60F}"/>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a:extLst>
              <a:ext uri="{FF2B5EF4-FFF2-40B4-BE49-F238E27FC236}">
                <a16:creationId xmlns:a16="http://schemas.microsoft.com/office/drawing/2014/main" id="{BF10B32B-B89A-E245-A7DF-8EB4B8AC228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a:extLst>
              <a:ext uri="{FF2B5EF4-FFF2-40B4-BE49-F238E27FC236}">
                <a16:creationId xmlns:a16="http://schemas.microsoft.com/office/drawing/2014/main" id="{75704121-5656-0844-B17D-8DB4F7CD5F71}"/>
              </a:ext>
            </a:extLst>
          </p:cNvPr>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a:extLst>
              <a:ext uri="{FF2B5EF4-FFF2-40B4-BE49-F238E27FC236}">
                <a16:creationId xmlns:a16="http://schemas.microsoft.com/office/drawing/2014/main" id="{8F70DD4E-067C-DC48-AE9D-FA17AF521E1C}"/>
              </a:ext>
            </a:extLst>
          </p:cNvPr>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a:extLst>
              <a:ext uri="{FF2B5EF4-FFF2-40B4-BE49-F238E27FC236}">
                <a16:creationId xmlns:a16="http://schemas.microsoft.com/office/drawing/2014/main" id="{5AC5820C-3B63-8941-AE6E-5877B8D2F661}"/>
              </a:ext>
            </a:extLst>
          </p:cNvPr>
          <p:cNvSpPr>
            <a:spLocks noGrp="1" noRot="1" noChangeAspect="1" noChangeArrowheads="1"/>
          </p:cNvSpPr>
          <p:nvPr>
            <p:ph type="sldImg"/>
          </p:nvPr>
        </p:nvSpPr>
        <p:spPr bwMode="auto">
          <a:xfrm>
            <a:off x="1143000" y="685800"/>
            <a:ext cx="4567238" cy="342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a:extLst>
              <a:ext uri="{FF2B5EF4-FFF2-40B4-BE49-F238E27FC236}">
                <a16:creationId xmlns:a16="http://schemas.microsoft.com/office/drawing/2014/main" id="{7B30F3D6-BE62-734A-9E64-87BBB8728243}"/>
              </a:ext>
            </a:extLst>
          </p:cNvPr>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6" name="Rectangle 8">
            <a:extLst>
              <a:ext uri="{FF2B5EF4-FFF2-40B4-BE49-F238E27FC236}">
                <a16:creationId xmlns:a16="http://schemas.microsoft.com/office/drawing/2014/main" id="{1E7B14FA-F0C2-EC4B-872E-8E25AD25267B}"/>
              </a:ext>
            </a:extLst>
          </p:cNvPr>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a:extLst>
              <a:ext uri="{FF2B5EF4-FFF2-40B4-BE49-F238E27FC236}">
                <a16:creationId xmlns:a16="http://schemas.microsoft.com/office/drawing/2014/main" id="{08D02461-A7E3-AE4D-84C1-6A8EA851DB66}"/>
              </a:ext>
            </a:extLst>
          </p:cNvPr>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9408B459-E54B-F045-B480-576CF9E891D0}"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C68C29D-88E3-154C-BA20-2F6905B977C8}"/>
              </a:ext>
            </a:extLst>
          </p:cNvPr>
          <p:cNvSpPr>
            <a:spLocks noGrp="1" noChangeArrowheads="1"/>
          </p:cNvSpPr>
          <p:nvPr>
            <p:ph type="sldNum"/>
          </p:nvPr>
        </p:nvSpPr>
        <p:spPr>
          <a:ln/>
        </p:spPr>
        <p:txBody>
          <a:bodyPr/>
          <a:lstStyle/>
          <a:p>
            <a:fld id="{AC9787EF-F28F-2542-A80C-A44717955C2E}" type="slidenum">
              <a:rPr lang="it-IT" altLang="it-IT"/>
              <a:pPr/>
              <a:t>2</a:t>
            </a:fld>
            <a:endParaRPr lang="it-IT" altLang="it-IT"/>
          </a:p>
        </p:txBody>
      </p:sp>
      <p:sp>
        <p:nvSpPr>
          <p:cNvPr id="86017" name="Text Box 1">
            <a:extLst>
              <a:ext uri="{FF2B5EF4-FFF2-40B4-BE49-F238E27FC236}">
                <a16:creationId xmlns:a16="http://schemas.microsoft.com/office/drawing/2014/main" id="{3C76150A-D864-B542-8266-16913E6FB6A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a:extLst>
              <a:ext uri="{FF2B5EF4-FFF2-40B4-BE49-F238E27FC236}">
                <a16:creationId xmlns:a16="http://schemas.microsoft.com/office/drawing/2014/main" id="{30FB9E9D-9429-1A42-A68E-CA9BCEB159D1}"/>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C1211BB-95E1-E445-9AAC-C638D1D1AEE0}"/>
              </a:ext>
            </a:extLst>
          </p:cNvPr>
          <p:cNvSpPr>
            <a:spLocks noGrp="1" noChangeArrowheads="1"/>
          </p:cNvSpPr>
          <p:nvPr>
            <p:ph type="sldNum"/>
          </p:nvPr>
        </p:nvSpPr>
        <p:spPr>
          <a:ln/>
        </p:spPr>
        <p:txBody>
          <a:bodyPr/>
          <a:lstStyle/>
          <a:p>
            <a:fld id="{38F6EE4D-534A-3B44-8A06-EEDE0E1D16FF}" type="slidenum">
              <a:rPr lang="it-IT" altLang="it-IT"/>
              <a:pPr/>
              <a:t>11</a:t>
            </a:fld>
            <a:endParaRPr lang="it-IT" altLang="it-IT"/>
          </a:p>
        </p:txBody>
      </p:sp>
      <p:sp>
        <p:nvSpPr>
          <p:cNvPr id="99329" name="Text Box 1">
            <a:extLst>
              <a:ext uri="{FF2B5EF4-FFF2-40B4-BE49-F238E27FC236}">
                <a16:creationId xmlns:a16="http://schemas.microsoft.com/office/drawing/2014/main" id="{CB5B8844-E1F2-4D49-9199-858BCB58B30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a:extLst>
              <a:ext uri="{FF2B5EF4-FFF2-40B4-BE49-F238E27FC236}">
                <a16:creationId xmlns:a16="http://schemas.microsoft.com/office/drawing/2014/main" id="{8500AD84-6DCE-C84A-85E5-05D67181D49F}"/>
              </a:ext>
            </a:extLst>
          </p:cNvPr>
          <p:cNvSpPr txBox="1">
            <a:spLocks noGrp="1"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8F89AF-89AF-4C44-96FB-8D1054F2C364}"/>
              </a:ext>
            </a:extLst>
          </p:cNvPr>
          <p:cNvSpPr>
            <a:spLocks noGrp="1" noChangeArrowheads="1"/>
          </p:cNvSpPr>
          <p:nvPr>
            <p:ph type="sldNum"/>
          </p:nvPr>
        </p:nvSpPr>
        <p:spPr>
          <a:ln/>
        </p:spPr>
        <p:txBody>
          <a:bodyPr/>
          <a:lstStyle/>
          <a:p>
            <a:fld id="{43191C9A-42A8-7048-A559-FDF4D5D5F24B}" type="slidenum">
              <a:rPr lang="it-IT" altLang="it-IT"/>
              <a:pPr/>
              <a:t>12</a:t>
            </a:fld>
            <a:endParaRPr lang="it-IT" altLang="it-IT"/>
          </a:p>
        </p:txBody>
      </p:sp>
      <p:sp>
        <p:nvSpPr>
          <p:cNvPr id="101377" name="Text Box 1">
            <a:extLst>
              <a:ext uri="{FF2B5EF4-FFF2-40B4-BE49-F238E27FC236}">
                <a16:creationId xmlns:a16="http://schemas.microsoft.com/office/drawing/2014/main" id="{1827F998-C0B6-BC45-AE0E-1E6E54297333}"/>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22029B9B-3572-DB4A-9C40-468C5B2CF692}"/>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D33042C-7483-8E41-9ADA-40D829015DFA}"/>
              </a:ext>
            </a:extLst>
          </p:cNvPr>
          <p:cNvSpPr>
            <a:spLocks noGrp="1" noChangeArrowheads="1"/>
          </p:cNvSpPr>
          <p:nvPr>
            <p:ph type="sldNum"/>
          </p:nvPr>
        </p:nvSpPr>
        <p:spPr>
          <a:ln/>
        </p:spPr>
        <p:txBody>
          <a:bodyPr/>
          <a:lstStyle/>
          <a:p>
            <a:fld id="{8E814998-1130-7E45-8F7C-789C8C49BB05}" type="slidenum">
              <a:rPr lang="it-IT" altLang="it-IT"/>
              <a:pPr/>
              <a:t>13</a:t>
            </a:fld>
            <a:endParaRPr lang="it-IT" altLang="it-IT"/>
          </a:p>
        </p:txBody>
      </p:sp>
      <p:sp>
        <p:nvSpPr>
          <p:cNvPr id="102401" name="Text Box 1">
            <a:extLst>
              <a:ext uri="{FF2B5EF4-FFF2-40B4-BE49-F238E27FC236}">
                <a16:creationId xmlns:a16="http://schemas.microsoft.com/office/drawing/2014/main" id="{DC21B70F-4B23-804B-9B0B-5A1226F49C12}"/>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02AD9EE3-5A2B-CF47-95AA-473C4E158C2A}"/>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D69160BB-51AC-B143-B1E9-96BB212DFE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697D5474-6391-AD41-B70B-7FA0B0BF818A}" type="slidenum">
              <a:rPr lang="it-IT" altLang="it-IT" sz="1200">
                <a:solidFill>
                  <a:srgbClr val="FFFF00"/>
                </a:solidFill>
                <a:latin typeface="Arial Black" panose="020B0604020202020204" pitchFamily="34" charset="0"/>
              </a:rPr>
              <a:pPr>
                <a:buFont typeface="Arial Black" panose="020B0604020202020204" pitchFamily="34" charset="0"/>
                <a:buChar char="•"/>
              </a:pPr>
              <a:t>14</a:t>
            </a:fld>
            <a:endParaRPr lang="it-IT" altLang="it-IT" sz="1200">
              <a:solidFill>
                <a:srgbClr val="FFFF00"/>
              </a:solidFill>
              <a:latin typeface="Arial Black" panose="020B0604020202020204" pitchFamily="34" charset="0"/>
            </a:endParaRPr>
          </a:p>
        </p:txBody>
      </p:sp>
      <p:sp>
        <p:nvSpPr>
          <p:cNvPr id="4099" name="Rectangle 1">
            <a:extLst>
              <a:ext uri="{FF2B5EF4-FFF2-40B4-BE49-F238E27FC236}">
                <a16:creationId xmlns:a16="http://schemas.microsoft.com/office/drawing/2014/main" id="{FB878EF6-1AF1-D440-88D4-E58CB41B1324}"/>
              </a:ext>
            </a:extLst>
          </p:cNvPr>
          <p:cNvSpPr txBox="1">
            <a:spLocks noGrp="1" noRot="1" noChangeAspect="1" noChangeArrowheads="1" noTextEdit="1"/>
          </p:cNvSpPr>
          <p:nvPr>
            <p:ph type="sldImg"/>
          </p:nvPr>
        </p:nvSpPr>
        <p:spPr>
          <a:xfrm>
            <a:off x="1038225" y="722313"/>
            <a:ext cx="4811713" cy="36083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A3E957C4-0F91-4F41-9616-16E7F661712A}"/>
              </a:ext>
            </a:extLst>
          </p:cNvPr>
          <p:cNvSpPr txBox="1">
            <a:spLocks noGrp="1" noChangeArrowheads="1"/>
          </p:cNvSpPr>
          <p:nvPr>
            <p:ph type="body" idx="1"/>
          </p:nvPr>
        </p:nvSpPr>
        <p:spPr>
          <a:xfrm>
            <a:off x="919163" y="4570413"/>
            <a:ext cx="5049837" cy="4330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2930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a:extLst>
              <a:ext uri="{FF2B5EF4-FFF2-40B4-BE49-F238E27FC236}">
                <a16:creationId xmlns:a16="http://schemas.microsoft.com/office/drawing/2014/main" id="{33EC3A28-8B34-014A-AD09-89D66359743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FD8E2E46-6AEC-984E-BCF1-E865E236FBA3}" type="slidenum">
              <a:rPr lang="it-IT" altLang="it-IT" sz="1200">
                <a:solidFill>
                  <a:srgbClr val="FFFF00"/>
                </a:solidFill>
                <a:latin typeface="Arial Black" panose="020B0604020202020204" pitchFamily="34" charset="0"/>
              </a:rPr>
              <a:pPr>
                <a:buFont typeface="Arial Black" panose="020B0604020202020204" pitchFamily="34" charset="0"/>
                <a:buChar char="•"/>
              </a:pPr>
              <a:t>15</a:t>
            </a:fld>
            <a:endParaRPr lang="it-IT" altLang="it-IT" sz="1200">
              <a:solidFill>
                <a:srgbClr val="FFFF00"/>
              </a:solidFill>
              <a:latin typeface="Arial Black" panose="020B0604020202020204" pitchFamily="34" charset="0"/>
            </a:endParaRPr>
          </a:p>
        </p:txBody>
      </p:sp>
      <p:sp>
        <p:nvSpPr>
          <p:cNvPr id="6147" name="Rectangle 1">
            <a:extLst>
              <a:ext uri="{FF2B5EF4-FFF2-40B4-BE49-F238E27FC236}">
                <a16:creationId xmlns:a16="http://schemas.microsoft.com/office/drawing/2014/main" id="{5EC52FD4-2F6D-1144-A789-A3FA19A4DA6C}"/>
              </a:ext>
            </a:extLst>
          </p:cNvPr>
          <p:cNvSpPr txBox="1">
            <a:spLocks noGrp="1" noRot="1" noChangeAspect="1" noChangeArrowheads="1" noTextEdit="1"/>
          </p:cNvSpPr>
          <p:nvPr>
            <p:ph type="sldImg"/>
          </p:nvPr>
        </p:nvSpPr>
        <p:spPr>
          <a:xfrm>
            <a:off x="1038225" y="722313"/>
            <a:ext cx="4811713" cy="36083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22370C98-1EF0-B84B-92FE-D461B28F061A}"/>
              </a:ext>
            </a:extLst>
          </p:cNvPr>
          <p:cNvSpPr txBox="1">
            <a:spLocks noGrp="1" noChangeArrowheads="1"/>
          </p:cNvSpPr>
          <p:nvPr>
            <p:ph type="body" idx="1"/>
          </p:nvPr>
        </p:nvSpPr>
        <p:spPr>
          <a:xfrm>
            <a:off x="919163" y="4570413"/>
            <a:ext cx="5049837" cy="4330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59837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52F5B609-ACE4-D248-B997-3C98E424D8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DE0F4020-6213-7D48-95B8-C465AFF377B0}" type="slidenum">
              <a:rPr lang="it-IT" altLang="it-IT" sz="1200">
                <a:solidFill>
                  <a:srgbClr val="FFFF00"/>
                </a:solidFill>
                <a:latin typeface="Arial Black" panose="020B0604020202020204" pitchFamily="34" charset="0"/>
              </a:rPr>
              <a:pPr>
                <a:buFont typeface="Arial Black" panose="020B0604020202020204" pitchFamily="34" charset="0"/>
                <a:buChar char="•"/>
              </a:pPr>
              <a:t>16</a:t>
            </a:fld>
            <a:endParaRPr lang="it-IT" altLang="it-IT" sz="1200">
              <a:solidFill>
                <a:srgbClr val="FFFF00"/>
              </a:solidFill>
              <a:latin typeface="Arial Black" panose="020B0604020202020204" pitchFamily="34" charset="0"/>
            </a:endParaRPr>
          </a:p>
        </p:txBody>
      </p:sp>
      <p:sp>
        <p:nvSpPr>
          <p:cNvPr id="8195" name="Rectangle 1">
            <a:extLst>
              <a:ext uri="{FF2B5EF4-FFF2-40B4-BE49-F238E27FC236}">
                <a16:creationId xmlns:a16="http://schemas.microsoft.com/office/drawing/2014/main" id="{DB8281EB-E1D2-6C40-A390-6673D931EC5D}"/>
              </a:ext>
            </a:extLst>
          </p:cNvPr>
          <p:cNvSpPr txBox="1">
            <a:spLocks noGrp="1" noRot="1" noChangeAspect="1" noChangeArrowheads="1" noTextEdit="1"/>
          </p:cNvSpPr>
          <p:nvPr>
            <p:ph type="sldImg"/>
          </p:nvPr>
        </p:nvSpPr>
        <p:spPr>
          <a:xfrm>
            <a:off x="1038225" y="722313"/>
            <a:ext cx="4811713" cy="36083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AEA678CF-5578-A34A-BB95-BE14B8680B76}"/>
              </a:ext>
            </a:extLst>
          </p:cNvPr>
          <p:cNvSpPr txBox="1">
            <a:spLocks noGrp="1" noChangeArrowheads="1"/>
          </p:cNvSpPr>
          <p:nvPr>
            <p:ph type="body" idx="1"/>
          </p:nvPr>
        </p:nvSpPr>
        <p:spPr>
          <a:xfrm>
            <a:off x="919163" y="4570413"/>
            <a:ext cx="5049837" cy="4330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4383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17C6C42-3A6A-EA41-BAFE-9C1FC3822ECE}"/>
              </a:ext>
            </a:extLst>
          </p:cNvPr>
          <p:cNvSpPr>
            <a:spLocks noGrp="1" noChangeArrowheads="1"/>
          </p:cNvSpPr>
          <p:nvPr>
            <p:ph type="sldNum"/>
          </p:nvPr>
        </p:nvSpPr>
        <p:spPr>
          <a:ln/>
        </p:spPr>
        <p:txBody>
          <a:bodyPr/>
          <a:lstStyle/>
          <a:p>
            <a:fld id="{3D19E23D-2705-9B41-A33E-0ED477D42E31}" type="slidenum">
              <a:rPr lang="it-IT" altLang="it-IT"/>
              <a:pPr/>
              <a:t>17</a:t>
            </a:fld>
            <a:endParaRPr lang="it-IT" altLang="it-IT"/>
          </a:p>
        </p:txBody>
      </p:sp>
      <p:sp>
        <p:nvSpPr>
          <p:cNvPr id="103425" name="Text Box 1">
            <a:extLst>
              <a:ext uri="{FF2B5EF4-FFF2-40B4-BE49-F238E27FC236}">
                <a16:creationId xmlns:a16="http://schemas.microsoft.com/office/drawing/2014/main" id="{83118272-0086-2149-92EC-50F88B364784}"/>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8CBF82D8-7B59-124E-AE80-EC03AA50778C}"/>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B18628D-6CD2-994D-92FB-AA436A4C270F}"/>
              </a:ext>
            </a:extLst>
          </p:cNvPr>
          <p:cNvSpPr>
            <a:spLocks noGrp="1" noChangeArrowheads="1"/>
          </p:cNvSpPr>
          <p:nvPr>
            <p:ph type="sldNum"/>
          </p:nvPr>
        </p:nvSpPr>
        <p:spPr>
          <a:ln/>
        </p:spPr>
        <p:txBody>
          <a:bodyPr/>
          <a:lstStyle/>
          <a:p>
            <a:fld id="{57B3D23C-D8AD-2A47-A9BA-6AFC74DBBF05}" type="slidenum">
              <a:rPr lang="it-IT" altLang="it-IT"/>
              <a:pPr/>
              <a:t>18</a:t>
            </a:fld>
            <a:endParaRPr lang="it-IT" altLang="it-IT"/>
          </a:p>
        </p:txBody>
      </p:sp>
      <p:sp>
        <p:nvSpPr>
          <p:cNvPr id="104449" name="Text Box 1">
            <a:extLst>
              <a:ext uri="{FF2B5EF4-FFF2-40B4-BE49-F238E27FC236}">
                <a16:creationId xmlns:a16="http://schemas.microsoft.com/office/drawing/2014/main" id="{8383091D-9C05-5047-B9ED-5CCDB218C5E5}"/>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a:extLst>
              <a:ext uri="{FF2B5EF4-FFF2-40B4-BE49-F238E27FC236}">
                <a16:creationId xmlns:a16="http://schemas.microsoft.com/office/drawing/2014/main" id="{2CA581D4-39D1-F24A-B99C-4D85D3E001D7}"/>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8F3C44E-04C6-5B4B-9FA0-28193AAD4277}"/>
              </a:ext>
            </a:extLst>
          </p:cNvPr>
          <p:cNvSpPr>
            <a:spLocks noGrp="1" noChangeArrowheads="1"/>
          </p:cNvSpPr>
          <p:nvPr>
            <p:ph type="sldNum"/>
          </p:nvPr>
        </p:nvSpPr>
        <p:spPr>
          <a:ln/>
        </p:spPr>
        <p:txBody>
          <a:bodyPr/>
          <a:lstStyle/>
          <a:p>
            <a:fld id="{471B7440-EAFF-5F44-92D9-3522E2535203}" type="slidenum">
              <a:rPr lang="it-IT" altLang="it-IT"/>
              <a:pPr/>
              <a:t>19</a:t>
            </a:fld>
            <a:endParaRPr lang="it-IT" altLang="it-IT"/>
          </a:p>
        </p:txBody>
      </p:sp>
      <p:sp>
        <p:nvSpPr>
          <p:cNvPr id="105473" name="Text Box 1">
            <a:extLst>
              <a:ext uri="{FF2B5EF4-FFF2-40B4-BE49-F238E27FC236}">
                <a16:creationId xmlns:a16="http://schemas.microsoft.com/office/drawing/2014/main" id="{BE721DA1-2F13-2346-A11D-958AFD6EEC1A}"/>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Text Box 2">
            <a:extLst>
              <a:ext uri="{FF2B5EF4-FFF2-40B4-BE49-F238E27FC236}">
                <a16:creationId xmlns:a16="http://schemas.microsoft.com/office/drawing/2014/main" id="{C6B5976C-7C9B-3B49-BBDD-6D10505BCBAB}"/>
              </a:ext>
            </a:extLst>
          </p:cNvPr>
          <p:cNvSpPr txBox="1">
            <a:spLocks noGrp="1" noChangeArrowheads="1"/>
          </p:cNvSpPr>
          <p:nvPr>
            <p:ph type="body" idx="1"/>
          </p:nvPr>
        </p:nvSpPr>
        <p:spPr bwMode="auto">
          <a:xfrm>
            <a:off x="919163" y="4565650"/>
            <a:ext cx="5049837" cy="43497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FAC9008-A705-054D-9AAB-DA4F8E6B5242}"/>
              </a:ext>
            </a:extLst>
          </p:cNvPr>
          <p:cNvSpPr>
            <a:spLocks noGrp="1" noChangeArrowheads="1"/>
          </p:cNvSpPr>
          <p:nvPr>
            <p:ph type="sldNum"/>
          </p:nvPr>
        </p:nvSpPr>
        <p:spPr>
          <a:ln/>
        </p:spPr>
        <p:txBody>
          <a:bodyPr/>
          <a:lstStyle/>
          <a:p>
            <a:fld id="{E3969334-B02A-B94B-83DA-9A7A34A87169}" type="slidenum">
              <a:rPr lang="it-IT" altLang="it-IT"/>
              <a:pPr/>
              <a:t>20</a:t>
            </a:fld>
            <a:endParaRPr lang="it-IT" altLang="it-IT"/>
          </a:p>
        </p:txBody>
      </p:sp>
      <p:sp>
        <p:nvSpPr>
          <p:cNvPr id="106497" name="Text Box 1">
            <a:extLst>
              <a:ext uri="{FF2B5EF4-FFF2-40B4-BE49-F238E27FC236}">
                <a16:creationId xmlns:a16="http://schemas.microsoft.com/office/drawing/2014/main" id="{970DB32D-949C-FF40-A13A-D2AF8B9E7C37}"/>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C917B6B7-518C-D543-A6DB-1AAF610DC031}"/>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D0043B3-A3F2-7C48-9644-4BA94C7CD140}"/>
              </a:ext>
            </a:extLst>
          </p:cNvPr>
          <p:cNvSpPr>
            <a:spLocks noGrp="1" noChangeArrowheads="1"/>
          </p:cNvSpPr>
          <p:nvPr>
            <p:ph type="sldNum"/>
          </p:nvPr>
        </p:nvSpPr>
        <p:spPr>
          <a:ln/>
        </p:spPr>
        <p:txBody>
          <a:bodyPr/>
          <a:lstStyle/>
          <a:p>
            <a:fld id="{714101DF-FDF6-C84E-B8E6-97220B6B42B2}" type="slidenum">
              <a:rPr lang="it-IT" altLang="it-IT"/>
              <a:pPr/>
              <a:t>3</a:t>
            </a:fld>
            <a:endParaRPr lang="it-IT" altLang="it-IT"/>
          </a:p>
        </p:txBody>
      </p:sp>
      <p:sp>
        <p:nvSpPr>
          <p:cNvPr id="87041" name="Text Box 1">
            <a:extLst>
              <a:ext uri="{FF2B5EF4-FFF2-40B4-BE49-F238E27FC236}">
                <a16:creationId xmlns:a16="http://schemas.microsoft.com/office/drawing/2014/main" id="{FB837B9C-9829-8A47-8BD3-5211100C0E3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CA987B14-6F13-EE40-85AF-8B6F65CD6632}"/>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C1D3FAA-C9F3-BA4C-BA05-2FF8408695DA}"/>
              </a:ext>
            </a:extLst>
          </p:cNvPr>
          <p:cNvSpPr>
            <a:spLocks noGrp="1" noChangeArrowheads="1"/>
          </p:cNvSpPr>
          <p:nvPr>
            <p:ph type="sldNum"/>
          </p:nvPr>
        </p:nvSpPr>
        <p:spPr>
          <a:ln/>
        </p:spPr>
        <p:txBody>
          <a:bodyPr/>
          <a:lstStyle/>
          <a:p>
            <a:fld id="{DED63F9E-F4AA-ED4A-A2E2-A0CD708A5C56}" type="slidenum">
              <a:rPr lang="it-IT" altLang="it-IT"/>
              <a:pPr/>
              <a:t>21</a:t>
            </a:fld>
            <a:endParaRPr lang="it-IT" altLang="it-IT"/>
          </a:p>
        </p:txBody>
      </p:sp>
      <p:sp>
        <p:nvSpPr>
          <p:cNvPr id="108545" name="Text Box 1">
            <a:extLst>
              <a:ext uri="{FF2B5EF4-FFF2-40B4-BE49-F238E27FC236}">
                <a16:creationId xmlns:a16="http://schemas.microsoft.com/office/drawing/2014/main" id="{4DFE4EEA-B977-5C4E-9D34-D4F9604E7A2C}"/>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1D4E3A77-F51C-A041-A099-C7A79325E053}"/>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C981B3D-07B7-4E43-B4DC-E28928A6A5E7}"/>
              </a:ext>
            </a:extLst>
          </p:cNvPr>
          <p:cNvSpPr>
            <a:spLocks noGrp="1" noChangeArrowheads="1"/>
          </p:cNvSpPr>
          <p:nvPr>
            <p:ph type="sldNum"/>
          </p:nvPr>
        </p:nvSpPr>
        <p:spPr>
          <a:ln/>
        </p:spPr>
        <p:txBody>
          <a:bodyPr/>
          <a:lstStyle/>
          <a:p>
            <a:fld id="{E1663471-7DCC-7849-BD9A-19A4111B11CB}" type="slidenum">
              <a:rPr lang="it-IT" altLang="it-IT"/>
              <a:pPr/>
              <a:t>22</a:t>
            </a:fld>
            <a:endParaRPr lang="it-IT" altLang="it-IT"/>
          </a:p>
        </p:txBody>
      </p:sp>
      <p:sp>
        <p:nvSpPr>
          <p:cNvPr id="109569" name="Text Box 1">
            <a:extLst>
              <a:ext uri="{FF2B5EF4-FFF2-40B4-BE49-F238E27FC236}">
                <a16:creationId xmlns:a16="http://schemas.microsoft.com/office/drawing/2014/main" id="{0C8DD2F0-475D-A84C-9260-9016860E79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Text Box 2">
            <a:extLst>
              <a:ext uri="{FF2B5EF4-FFF2-40B4-BE49-F238E27FC236}">
                <a16:creationId xmlns:a16="http://schemas.microsoft.com/office/drawing/2014/main" id="{75B9059A-11E1-4848-9091-B3F067D99AB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25BE513-BB18-AB4A-9B53-FA48599886C4}"/>
              </a:ext>
            </a:extLst>
          </p:cNvPr>
          <p:cNvSpPr>
            <a:spLocks noGrp="1" noChangeArrowheads="1"/>
          </p:cNvSpPr>
          <p:nvPr>
            <p:ph type="sldNum"/>
          </p:nvPr>
        </p:nvSpPr>
        <p:spPr>
          <a:ln/>
        </p:spPr>
        <p:txBody>
          <a:bodyPr/>
          <a:lstStyle/>
          <a:p>
            <a:fld id="{FF4F5AB6-796E-034C-BE46-862E04115C98}" type="slidenum">
              <a:rPr lang="it-IT" altLang="it-IT"/>
              <a:pPr/>
              <a:t>23</a:t>
            </a:fld>
            <a:endParaRPr lang="it-IT" altLang="it-IT"/>
          </a:p>
        </p:txBody>
      </p:sp>
      <p:sp>
        <p:nvSpPr>
          <p:cNvPr id="110593" name="Text Box 1">
            <a:extLst>
              <a:ext uri="{FF2B5EF4-FFF2-40B4-BE49-F238E27FC236}">
                <a16:creationId xmlns:a16="http://schemas.microsoft.com/office/drawing/2014/main" id="{09E761FC-F051-CB42-9023-38EE3241796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Text Box 2">
            <a:extLst>
              <a:ext uri="{FF2B5EF4-FFF2-40B4-BE49-F238E27FC236}">
                <a16:creationId xmlns:a16="http://schemas.microsoft.com/office/drawing/2014/main" id="{6F337407-1D2A-2847-99A4-21847E37169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640E86B-2661-8C4B-B569-A426B149548E}"/>
              </a:ext>
            </a:extLst>
          </p:cNvPr>
          <p:cNvSpPr>
            <a:spLocks noGrp="1" noChangeArrowheads="1"/>
          </p:cNvSpPr>
          <p:nvPr>
            <p:ph type="sldNum"/>
          </p:nvPr>
        </p:nvSpPr>
        <p:spPr>
          <a:ln/>
        </p:spPr>
        <p:txBody>
          <a:bodyPr/>
          <a:lstStyle/>
          <a:p>
            <a:fld id="{ED9F5BC3-99DF-F443-9189-0B46B0AA42B9}" type="slidenum">
              <a:rPr lang="it-IT" altLang="it-IT"/>
              <a:pPr/>
              <a:t>24</a:t>
            </a:fld>
            <a:endParaRPr lang="it-IT" altLang="it-IT"/>
          </a:p>
        </p:txBody>
      </p:sp>
      <p:sp>
        <p:nvSpPr>
          <p:cNvPr id="111617" name="Text Box 1">
            <a:extLst>
              <a:ext uri="{FF2B5EF4-FFF2-40B4-BE49-F238E27FC236}">
                <a16:creationId xmlns:a16="http://schemas.microsoft.com/office/drawing/2014/main" id="{D5A3243B-836A-044B-BC09-78907F73DC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Text Box 2">
            <a:extLst>
              <a:ext uri="{FF2B5EF4-FFF2-40B4-BE49-F238E27FC236}">
                <a16:creationId xmlns:a16="http://schemas.microsoft.com/office/drawing/2014/main" id="{FE4ABA0F-1748-BA4C-9B39-DB3EA46A314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6A1D0DD-76A9-2F4A-A290-944790A8265E}"/>
              </a:ext>
            </a:extLst>
          </p:cNvPr>
          <p:cNvSpPr>
            <a:spLocks noGrp="1" noChangeArrowheads="1"/>
          </p:cNvSpPr>
          <p:nvPr>
            <p:ph type="sldNum"/>
          </p:nvPr>
        </p:nvSpPr>
        <p:spPr>
          <a:ln/>
        </p:spPr>
        <p:txBody>
          <a:bodyPr/>
          <a:lstStyle/>
          <a:p>
            <a:fld id="{A10ABF23-D221-8742-8BD0-6573AD7B6624}" type="slidenum">
              <a:rPr lang="it-IT" altLang="it-IT"/>
              <a:pPr/>
              <a:t>25</a:t>
            </a:fld>
            <a:endParaRPr lang="it-IT" altLang="it-IT"/>
          </a:p>
        </p:txBody>
      </p:sp>
      <p:sp>
        <p:nvSpPr>
          <p:cNvPr id="113665" name="Text Box 1">
            <a:extLst>
              <a:ext uri="{FF2B5EF4-FFF2-40B4-BE49-F238E27FC236}">
                <a16:creationId xmlns:a16="http://schemas.microsoft.com/office/drawing/2014/main" id="{CAD5BBA8-DBD5-5A4F-B6FB-9B04F1D14A8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Text Box 2">
            <a:extLst>
              <a:ext uri="{FF2B5EF4-FFF2-40B4-BE49-F238E27FC236}">
                <a16:creationId xmlns:a16="http://schemas.microsoft.com/office/drawing/2014/main" id="{EAE16130-7115-764E-81FE-94C5A4C91C1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AD4A5E7-3153-BB4D-B0FF-FDE7177BB8A3}"/>
              </a:ext>
            </a:extLst>
          </p:cNvPr>
          <p:cNvSpPr>
            <a:spLocks noGrp="1" noChangeArrowheads="1"/>
          </p:cNvSpPr>
          <p:nvPr>
            <p:ph type="sldNum"/>
          </p:nvPr>
        </p:nvSpPr>
        <p:spPr>
          <a:ln/>
        </p:spPr>
        <p:txBody>
          <a:bodyPr/>
          <a:lstStyle/>
          <a:p>
            <a:fld id="{04CC601F-6ECF-2D47-8809-3E97B8DE3601}" type="slidenum">
              <a:rPr lang="it-IT" altLang="it-IT"/>
              <a:pPr/>
              <a:t>26</a:t>
            </a:fld>
            <a:endParaRPr lang="it-IT" altLang="it-IT"/>
          </a:p>
        </p:txBody>
      </p:sp>
      <p:sp>
        <p:nvSpPr>
          <p:cNvPr id="115713" name="Text Box 1">
            <a:extLst>
              <a:ext uri="{FF2B5EF4-FFF2-40B4-BE49-F238E27FC236}">
                <a16:creationId xmlns:a16="http://schemas.microsoft.com/office/drawing/2014/main" id="{F899BB45-B71F-D148-A63B-49B75F56A91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Text Box 2">
            <a:extLst>
              <a:ext uri="{FF2B5EF4-FFF2-40B4-BE49-F238E27FC236}">
                <a16:creationId xmlns:a16="http://schemas.microsoft.com/office/drawing/2014/main" id="{A49D5210-97F8-7144-B3C2-8ED02280249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4C79EE1-92E0-5A4B-961A-CE63CB6A4C34}"/>
              </a:ext>
            </a:extLst>
          </p:cNvPr>
          <p:cNvSpPr>
            <a:spLocks noGrp="1" noChangeArrowheads="1"/>
          </p:cNvSpPr>
          <p:nvPr>
            <p:ph type="sldNum"/>
          </p:nvPr>
        </p:nvSpPr>
        <p:spPr>
          <a:ln/>
        </p:spPr>
        <p:txBody>
          <a:bodyPr/>
          <a:lstStyle/>
          <a:p>
            <a:fld id="{6903DD8C-7F02-B741-8C2B-4E699B002545}" type="slidenum">
              <a:rPr lang="it-IT" altLang="it-IT"/>
              <a:pPr/>
              <a:t>27</a:t>
            </a:fld>
            <a:endParaRPr lang="it-IT" altLang="it-IT"/>
          </a:p>
        </p:txBody>
      </p:sp>
      <p:sp>
        <p:nvSpPr>
          <p:cNvPr id="116737" name="Text Box 1">
            <a:extLst>
              <a:ext uri="{FF2B5EF4-FFF2-40B4-BE49-F238E27FC236}">
                <a16:creationId xmlns:a16="http://schemas.microsoft.com/office/drawing/2014/main" id="{335BA614-0E7A-2347-A29C-3844200481A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Text Box 2">
            <a:extLst>
              <a:ext uri="{FF2B5EF4-FFF2-40B4-BE49-F238E27FC236}">
                <a16:creationId xmlns:a16="http://schemas.microsoft.com/office/drawing/2014/main" id="{0E37F89E-0CD4-1C42-B53D-573120E71D8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857C947-41C3-7A4E-B0F4-6E96D0EA58FA}"/>
              </a:ext>
            </a:extLst>
          </p:cNvPr>
          <p:cNvSpPr>
            <a:spLocks noGrp="1" noChangeArrowheads="1"/>
          </p:cNvSpPr>
          <p:nvPr>
            <p:ph type="sldNum"/>
          </p:nvPr>
        </p:nvSpPr>
        <p:spPr>
          <a:ln/>
        </p:spPr>
        <p:txBody>
          <a:bodyPr/>
          <a:lstStyle/>
          <a:p>
            <a:fld id="{1B60B096-60DC-A94C-8427-A282BFC68BFC}" type="slidenum">
              <a:rPr lang="it-IT" altLang="it-IT"/>
              <a:pPr/>
              <a:t>28</a:t>
            </a:fld>
            <a:endParaRPr lang="it-IT" altLang="it-IT"/>
          </a:p>
        </p:txBody>
      </p:sp>
      <p:sp>
        <p:nvSpPr>
          <p:cNvPr id="117761" name="Text Box 1">
            <a:extLst>
              <a:ext uri="{FF2B5EF4-FFF2-40B4-BE49-F238E27FC236}">
                <a16:creationId xmlns:a16="http://schemas.microsoft.com/office/drawing/2014/main" id="{643D25BE-35AE-5041-ABD6-704D97AED37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Text Box 2">
            <a:extLst>
              <a:ext uri="{FF2B5EF4-FFF2-40B4-BE49-F238E27FC236}">
                <a16:creationId xmlns:a16="http://schemas.microsoft.com/office/drawing/2014/main" id="{E6957893-2822-6848-8A80-27F8A51FCDB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BFB6B08-16FE-0048-96DB-EF497FC59DEB}"/>
              </a:ext>
            </a:extLst>
          </p:cNvPr>
          <p:cNvSpPr>
            <a:spLocks noGrp="1" noChangeArrowheads="1"/>
          </p:cNvSpPr>
          <p:nvPr>
            <p:ph type="sldNum"/>
          </p:nvPr>
        </p:nvSpPr>
        <p:spPr>
          <a:ln/>
        </p:spPr>
        <p:txBody>
          <a:bodyPr/>
          <a:lstStyle/>
          <a:p>
            <a:fld id="{9C5CF1EB-39AA-0E46-82CA-213B70E137F6}" type="slidenum">
              <a:rPr lang="it-IT" altLang="it-IT"/>
              <a:pPr/>
              <a:t>29</a:t>
            </a:fld>
            <a:endParaRPr lang="it-IT" altLang="it-IT"/>
          </a:p>
        </p:txBody>
      </p:sp>
      <p:sp>
        <p:nvSpPr>
          <p:cNvPr id="118785" name="Text Box 1">
            <a:extLst>
              <a:ext uri="{FF2B5EF4-FFF2-40B4-BE49-F238E27FC236}">
                <a16:creationId xmlns:a16="http://schemas.microsoft.com/office/drawing/2014/main" id="{93C0A0B4-CCBA-9749-958B-619FB089A2E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Text Box 2">
            <a:extLst>
              <a:ext uri="{FF2B5EF4-FFF2-40B4-BE49-F238E27FC236}">
                <a16:creationId xmlns:a16="http://schemas.microsoft.com/office/drawing/2014/main" id="{ED65CC26-8768-1040-A2B5-D5855EFCC7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3938AC5-5A2F-434B-A5AD-1A68C92A8863}"/>
              </a:ext>
            </a:extLst>
          </p:cNvPr>
          <p:cNvSpPr>
            <a:spLocks noGrp="1" noChangeArrowheads="1"/>
          </p:cNvSpPr>
          <p:nvPr>
            <p:ph type="sldNum"/>
          </p:nvPr>
        </p:nvSpPr>
        <p:spPr>
          <a:ln/>
        </p:spPr>
        <p:txBody>
          <a:bodyPr/>
          <a:lstStyle/>
          <a:p>
            <a:fld id="{E20EFDB3-E4EA-C14E-86A1-7EA820D3F8AD}" type="slidenum">
              <a:rPr lang="it-IT" altLang="it-IT"/>
              <a:pPr/>
              <a:t>30</a:t>
            </a:fld>
            <a:endParaRPr lang="it-IT" altLang="it-IT"/>
          </a:p>
        </p:txBody>
      </p:sp>
      <p:sp>
        <p:nvSpPr>
          <p:cNvPr id="119809" name="Text Box 1">
            <a:extLst>
              <a:ext uri="{FF2B5EF4-FFF2-40B4-BE49-F238E27FC236}">
                <a16:creationId xmlns:a16="http://schemas.microsoft.com/office/drawing/2014/main" id="{30367858-CF90-AA48-B032-DE054350F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a:extLst>
              <a:ext uri="{FF2B5EF4-FFF2-40B4-BE49-F238E27FC236}">
                <a16:creationId xmlns:a16="http://schemas.microsoft.com/office/drawing/2014/main" id="{CC78612A-E367-0D44-BD85-E066A483BC8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1B6AB83-B9DF-A549-9D24-469626DCB9DB}"/>
              </a:ext>
            </a:extLst>
          </p:cNvPr>
          <p:cNvSpPr>
            <a:spLocks noGrp="1" noChangeArrowheads="1"/>
          </p:cNvSpPr>
          <p:nvPr>
            <p:ph type="sldNum"/>
          </p:nvPr>
        </p:nvSpPr>
        <p:spPr>
          <a:ln/>
        </p:spPr>
        <p:txBody>
          <a:bodyPr/>
          <a:lstStyle/>
          <a:p>
            <a:fld id="{75771482-DD98-C745-9C87-CC3ED23C4130}" type="slidenum">
              <a:rPr lang="it-IT" altLang="it-IT"/>
              <a:pPr/>
              <a:t>4</a:t>
            </a:fld>
            <a:endParaRPr lang="it-IT" altLang="it-IT"/>
          </a:p>
        </p:txBody>
      </p:sp>
      <p:sp>
        <p:nvSpPr>
          <p:cNvPr id="88065" name="Text Box 1">
            <a:extLst>
              <a:ext uri="{FF2B5EF4-FFF2-40B4-BE49-F238E27FC236}">
                <a16:creationId xmlns:a16="http://schemas.microsoft.com/office/drawing/2014/main" id="{D9E07179-8387-2343-A6FC-936F0ADAE97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5AAE15B8-2953-1848-986D-FE8C587B0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415EB46-FAC2-D048-B410-062908C4F36D}"/>
              </a:ext>
            </a:extLst>
          </p:cNvPr>
          <p:cNvSpPr>
            <a:spLocks noGrp="1" noChangeArrowheads="1"/>
          </p:cNvSpPr>
          <p:nvPr>
            <p:ph type="sldNum"/>
          </p:nvPr>
        </p:nvSpPr>
        <p:spPr>
          <a:ln/>
        </p:spPr>
        <p:txBody>
          <a:bodyPr/>
          <a:lstStyle/>
          <a:p>
            <a:fld id="{ED937478-BE65-C741-B383-0B8D2B3221A0}" type="slidenum">
              <a:rPr lang="it-IT" altLang="it-IT"/>
              <a:pPr/>
              <a:t>31</a:t>
            </a:fld>
            <a:endParaRPr lang="it-IT" altLang="it-IT"/>
          </a:p>
        </p:txBody>
      </p:sp>
      <p:sp>
        <p:nvSpPr>
          <p:cNvPr id="121857" name="Text Box 1">
            <a:extLst>
              <a:ext uri="{FF2B5EF4-FFF2-40B4-BE49-F238E27FC236}">
                <a16:creationId xmlns:a16="http://schemas.microsoft.com/office/drawing/2014/main" id="{30CBBAFE-6F47-0443-B480-ED2CCFF2B21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Text Box 2">
            <a:extLst>
              <a:ext uri="{FF2B5EF4-FFF2-40B4-BE49-F238E27FC236}">
                <a16:creationId xmlns:a16="http://schemas.microsoft.com/office/drawing/2014/main" id="{F9690EA1-3739-764E-A4D1-48976BBD897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148BB23-98A9-0442-B1E2-83C1FB6CBD84}"/>
              </a:ext>
            </a:extLst>
          </p:cNvPr>
          <p:cNvSpPr>
            <a:spLocks noGrp="1" noChangeArrowheads="1"/>
          </p:cNvSpPr>
          <p:nvPr>
            <p:ph type="sldNum"/>
          </p:nvPr>
        </p:nvSpPr>
        <p:spPr>
          <a:ln/>
        </p:spPr>
        <p:txBody>
          <a:bodyPr/>
          <a:lstStyle/>
          <a:p>
            <a:fld id="{63EBEE9B-D5F4-DC40-BA6F-5358C35B824E}" type="slidenum">
              <a:rPr lang="it-IT" altLang="it-IT"/>
              <a:pPr/>
              <a:t>32</a:t>
            </a:fld>
            <a:endParaRPr lang="it-IT" altLang="it-IT"/>
          </a:p>
        </p:txBody>
      </p:sp>
      <p:sp>
        <p:nvSpPr>
          <p:cNvPr id="122881" name="Text Box 1">
            <a:extLst>
              <a:ext uri="{FF2B5EF4-FFF2-40B4-BE49-F238E27FC236}">
                <a16:creationId xmlns:a16="http://schemas.microsoft.com/office/drawing/2014/main" id="{DFB80697-A074-014E-8A26-C724BCAD003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a:extLst>
              <a:ext uri="{FF2B5EF4-FFF2-40B4-BE49-F238E27FC236}">
                <a16:creationId xmlns:a16="http://schemas.microsoft.com/office/drawing/2014/main" id="{528E847A-D77E-3247-83E4-261F70FC0198}"/>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691A523-DB7A-E04E-BA22-9291FE0B2F3D}"/>
              </a:ext>
            </a:extLst>
          </p:cNvPr>
          <p:cNvSpPr>
            <a:spLocks noGrp="1" noChangeArrowheads="1"/>
          </p:cNvSpPr>
          <p:nvPr>
            <p:ph type="sldNum"/>
          </p:nvPr>
        </p:nvSpPr>
        <p:spPr>
          <a:ln/>
        </p:spPr>
        <p:txBody>
          <a:bodyPr/>
          <a:lstStyle/>
          <a:p>
            <a:fld id="{D3AE7660-79C6-7B4B-B634-AA7F56F7D5CB}" type="slidenum">
              <a:rPr lang="it-IT" altLang="it-IT"/>
              <a:pPr/>
              <a:t>33</a:t>
            </a:fld>
            <a:endParaRPr lang="it-IT" altLang="it-IT"/>
          </a:p>
        </p:txBody>
      </p:sp>
      <p:sp>
        <p:nvSpPr>
          <p:cNvPr id="123905" name="Text Box 1">
            <a:extLst>
              <a:ext uri="{FF2B5EF4-FFF2-40B4-BE49-F238E27FC236}">
                <a16:creationId xmlns:a16="http://schemas.microsoft.com/office/drawing/2014/main" id="{E5248FEC-DD75-7149-B466-ABF6F5B6903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Text Box 2">
            <a:extLst>
              <a:ext uri="{FF2B5EF4-FFF2-40B4-BE49-F238E27FC236}">
                <a16:creationId xmlns:a16="http://schemas.microsoft.com/office/drawing/2014/main" id="{884010BE-2268-0045-8CE8-F373E2205C7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D2D4BBE-EA1D-3D41-AD64-4892C3EA5F54}"/>
              </a:ext>
            </a:extLst>
          </p:cNvPr>
          <p:cNvSpPr>
            <a:spLocks noGrp="1" noChangeArrowheads="1"/>
          </p:cNvSpPr>
          <p:nvPr>
            <p:ph type="sldNum"/>
          </p:nvPr>
        </p:nvSpPr>
        <p:spPr>
          <a:ln/>
        </p:spPr>
        <p:txBody>
          <a:bodyPr/>
          <a:lstStyle/>
          <a:p>
            <a:fld id="{4B8ECB15-A8DA-CC45-ADBC-5E47D082C7EE}" type="slidenum">
              <a:rPr lang="it-IT" altLang="it-IT"/>
              <a:pPr/>
              <a:t>34</a:t>
            </a:fld>
            <a:endParaRPr lang="it-IT" altLang="it-IT"/>
          </a:p>
        </p:txBody>
      </p:sp>
      <p:sp>
        <p:nvSpPr>
          <p:cNvPr id="130049" name="Text Box 1">
            <a:extLst>
              <a:ext uri="{FF2B5EF4-FFF2-40B4-BE49-F238E27FC236}">
                <a16:creationId xmlns:a16="http://schemas.microsoft.com/office/drawing/2014/main" id="{5CBDA9B1-55B7-BA40-B678-0674324D517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Text Box 2">
            <a:extLst>
              <a:ext uri="{FF2B5EF4-FFF2-40B4-BE49-F238E27FC236}">
                <a16:creationId xmlns:a16="http://schemas.microsoft.com/office/drawing/2014/main" id="{DBEDC495-2E5B-6F40-A385-F90934030314}"/>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C2B5957-CCE7-2A49-8AC2-C25AF166F31E}"/>
              </a:ext>
            </a:extLst>
          </p:cNvPr>
          <p:cNvSpPr>
            <a:spLocks noGrp="1" noChangeArrowheads="1"/>
          </p:cNvSpPr>
          <p:nvPr>
            <p:ph type="sldNum"/>
          </p:nvPr>
        </p:nvSpPr>
        <p:spPr>
          <a:ln/>
        </p:spPr>
        <p:txBody>
          <a:bodyPr/>
          <a:lstStyle/>
          <a:p>
            <a:fld id="{F2F4B25D-77BD-8944-BAA8-64DFA19FC8AD}" type="slidenum">
              <a:rPr lang="it-IT" altLang="it-IT"/>
              <a:pPr/>
              <a:t>35</a:t>
            </a:fld>
            <a:endParaRPr lang="it-IT" altLang="it-IT"/>
          </a:p>
        </p:txBody>
      </p:sp>
      <p:sp>
        <p:nvSpPr>
          <p:cNvPr id="131073" name="Text Box 1">
            <a:extLst>
              <a:ext uri="{FF2B5EF4-FFF2-40B4-BE49-F238E27FC236}">
                <a16:creationId xmlns:a16="http://schemas.microsoft.com/office/drawing/2014/main" id="{64CC825E-F876-BE4E-89AB-9A635D6E738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Text Box 2">
            <a:extLst>
              <a:ext uri="{FF2B5EF4-FFF2-40B4-BE49-F238E27FC236}">
                <a16:creationId xmlns:a16="http://schemas.microsoft.com/office/drawing/2014/main" id="{524BD241-2356-FD48-BEE6-87DBA3E18D8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AF9A386-5598-AB47-9756-DF782BB8F136}"/>
              </a:ext>
            </a:extLst>
          </p:cNvPr>
          <p:cNvSpPr>
            <a:spLocks noGrp="1" noChangeArrowheads="1"/>
          </p:cNvSpPr>
          <p:nvPr>
            <p:ph type="sldNum"/>
          </p:nvPr>
        </p:nvSpPr>
        <p:spPr>
          <a:ln/>
        </p:spPr>
        <p:txBody>
          <a:bodyPr/>
          <a:lstStyle/>
          <a:p>
            <a:fld id="{CF93F337-72B4-4640-83B3-212C296FACDE}" type="slidenum">
              <a:rPr lang="it-IT" altLang="it-IT"/>
              <a:pPr/>
              <a:t>36</a:t>
            </a:fld>
            <a:endParaRPr lang="it-IT" altLang="it-IT"/>
          </a:p>
        </p:txBody>
      </p:sp>
      <p:sp>
        <p:nvSpPr>
          <p:cNvPr id="132097" name="Text Box 1">
            <a:extLst>
              <a:ext uri="{FF2B5EF4-FFF2-40B4-BE49-F238E27FC236}">
                <a16:creationId xmlns:a16="http://schemas.microsoft.com/office/drawing/2014/main" id="{412F8C66-B366-074A-B859-CFE9856E03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Text Box 2">
            <a:extLst>
              <a:ext uri="{FF2B5EF4-FFF2-40B4-BE49-F238E27FC236}">
                <a16:creationId xmlns:a16="http://schemas.microsoft.com/office/drawing/2014/main" id="{06DBC0CA-1A80-2C49-A38D-AE8447ABD8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F3D4EC5-A1AF-E446-B27E-ECFDAB1BE974}"/>
              </a:ext>
            </a:extLst>
          </p:cNvPr>
          <p:cNvSpPr>
            <a:spLocks noGrp="1" noChangeArrowheads="1"/>
          </p:cNvSpPr>
          <p:nvPr>
            <p:ph type="sldNum"/>
          </p:nvPr>
        </p:nvSpPr>
        <p:spPr>
          <a:ln/>
        </p:spPr>
        <p:txBody>
          <a:bodyPr/>
          <a:lstStyle/>
          <a:p>
            <a:fld id="{E813B631-3371-D64F-9E2C-4BC5624E87C0}" type="slidenum">
              <a:rPr lang="it-IT" altLang="it-IT"/>
              <a:pPr/>
              <a:t>37</a:t>
            </a:fld>
            <a:endParaRPr lang="it-IT" altLang="it-IT"/>
          </a:p>
        </p:txBody>
      </p:sp>
      <p:sp>
        <p:nvSpPr>
          <p:cNvPr id="136193" name="Text Box 1">
            <a:extLst>
              <a:ext uri="{FF2B5EF4-FFF2-40B4-BE49-F238E27FC236}">
                <a16:creationId xmlns:a16="http://schemas.microsoft.com/office/drawing/2014/main" id="{913F3C7B-6AEE-4246-935A-5695B4D2AE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Text Box 2">
            <a:extLst>
              <a:ext uri="{FF2B5EF4-FFF2-40B4-BE49-F238E27FC236}">
                <a16:creationId xmlns:a16="http://schemas.microsoft.com/office/drawing/2014/main" id="{20A51005-368B-174D-9AFB-B0706E9944E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B9D5F39-9BE6-8B4D-AA9C-806388307AEB}"/>
              </a:ext>
            </a:extLst>
          </p:cNvPr>
          <p:cNvSpPr>
            <a:spLocks noGrp="1" noChangeArrowheads="1"/>
          </p:cNvSpPr>
          <p:nvPr>
            <p:ph type="sldNum"/>
          </p:nvPr>
        </p:nvSpPr>
        <p:spPr>
          <a:ln/>
        </p:spPr>
        <p:txBody>
          <a:bodyPr/>
          <a:lstStyle/>
          <a:p>
            <a:fld id="{EB85C4CB-4FBD-AA42-BED7-4AD8C95E0240}" type="slidenum">
              <a:rPr lang="it-IT" altLang="it-IT"/>
              <a:pPr/>
              <a:t>38</a:t>
            </a:fld>
            <a:endParaRPr lang="it-IT" altLang="it-IT"/>
          </a:p>
        </p:txBody>
      </p:sp>
      <p:sp>
        <p:nvSpPr>
          <p:cNvPr id="141313" name="Text Box 1">
            <a:extLst>
              <a:ext uri="{FF2B5EF4-FFF2-40B4-BE49-F238E27FC236}">
                <a16:creationId xmlns:a16="http://schemas.microsoft.com/office/drawing/2014/main" id="{3316976C-CAD5-2944-86A0-545ECA3DD89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Text Box 2">
            <a:extLst>
              <a:ext uri="{FF2B5EF4-FFF2-40B4-BE49-F238E27FC236}">
                <a16:creationId xmlns:a16="http://schemas.microsoft.com/office/drawing/2014/main" id="{BFCBA714-8800-5A45-B271-A5D164CB573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3907CCA-32F4-DA46-BAE6-D6305FBE47ED}"/>
              </a:ext>
            </a:extLst>
          </p:cNvPr>
          <p:cNvSpPr>
            <a:spLocks noGrp="1" noChangeArrowheads="1"/>
          </p:cNvSpPr>
          <p:nvPr>
            <p:ph type="sldNum"/>
          </p:nvPr>
        </p:nvSpPr>
        <p:spPr>
          <a:ln/>
        </p:spPr>
        <p:txBody>
          <a:bodyPr/>
          <a:lstStyle/>
          <a:p>
            <a:fld id="{22626793-5017-E044-B537-F512A4E51101}" type="slidenum">
              <a:rPr lang="it-IT" altLang="it-IT"/>
              <a:pPr/>
              <a:t>39</a:t>
            </a:fld>
            <a:endParaRPr lang="it-IT" altLang="it-IT"/>
          </a:p>
        </p:txBody>
      </p:sp>
      <p:sp>
        <p:nvSpPr>
          <p:cNvPr id="142337" name="Text Box 1">
            <a:extLst>
              <a:ext uri="{FF2B5EF4-FFF2-40B4-BE49-F238E27FC236}">
                <a16:creationId xmlns:a16="http://schemas.microsoft.com/office/drawing/2014/main" id="{70FC36B8-4503-0747-87AF-2CE22A15524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Text Box 2">
            <a:extLst>
              <a:ext uri="{FF2B5EF4-FFF2-40B4-BE49-F238E27FC236}">
                <a16:creationId xmlns:a16="http://schemas.microsoft.com/office/drawing/2014/main" id="{26D90C47-C9F3-A94B-B6A7-2CAE77FC52B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3BAC1A6-CA0A-3349-BA16-E346167CCE31}"/>
              </a:ext>
            </a:extLst>
          </p:cNvPr>
          <p:cNvSpPr>
            <a:spLocks noGrp="1" noChangeArrowheads="1"/>
          </p:cNvSpPr>
          <p:nvPr>
            <p:ph type="sldNum"/>
          </p:nvPr>
        </p:nvSpPr>
        <p:spPr>
          <a:ln/>
        </p:spPr>
        <p:txBody>
          <a:bodyPr/>
          <a:lstStyle/>
          <a:p>
            <a:fld id="{C0DF6FF6-C1F5-C34B-9AD2-CD837D7574EC}" type="slidenum">
              <a:rPr lang="it-IT" altLang="it-IT"/>
              <a:pPr/>
              <a:t>40</a:t>
            </a:fld>
            <a:endParaRPr lang="it-IT" altLang="it-IT"/>
          </a:p>
        </p:txBody>
      </p:sp>
      <p:sp>
        <p:nvSpPr>
          <p:cNvPr id="144385" name="Text Box 1">
            <a:extLst>
              <a:ext uri="{FF2B5EF4-FFF2-40B4-BE49-F238E27FC236}">
                <a16:creationId xmlns:a16="http://schemas.microsoft.com/office/drawing/2014/main" id="{F866BB15-F363-DE4F-8941-4107E669E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Text Box 2">
            <a:extLst>
              <a:ext uri="{FF2B5EF4-FFF2-40B4-BE49-F238E27FC236}">
                <a16:creationId xmlns:a16="http://schemas.microsoft.com/office/drawing/2014/main" id="{1B63801C-E1A4-4345-8080-3721DC45771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A2BF869-582E-1B47-ADDB-871EC657AB39}"/>
              </a:ext>
            </a:extLst>
          </p:cNvPr>
          <p:cNvSpPr>
            <a:spLocks noGrp="1" noChangeArrowheads="1"/>
          </p:cNvSpPr>
          <p:nvPr>
            <p:ph type="sldNum"/>
          </p:nvPr>
        </p:nvSpPr>
        <p:spPr>
          <a:ln/>
        </p:spPr>
        <p:txBody>
          <a:bodyPr/>
          <a:lstStyle/>
          <a:p>
            <a:fld id="{D3922EA7-56C6-3E4C-8FD7-C5CF5F3E03DE}" type="slidenum">
              <a:rPr lang="it-IT" altLang="it-IT"/>
              <a:pPr/>
              <a:t>5</a:t>
            </a:fld>
            <a:endParaRPr lang="it-IT" altLang="it-IT"/>
          </a:p>
        </p:txBody>
      </p:sp>
      <p:sp>
        <p:nvSpPr>
          <p:cNvPr id="89089" name="Text Box 1">
            <a:extLst>
              <a:ext uri="{FF2B5EF4-FFF2-40B4-BE49-F238E27FC236}">
                <a16:creationId xmlns:a16="http://schemas.microsoft.com/office/drawing/2014/main" id="{0D485B03-817B-564D-B918-B885B3388F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a:extLst>
              <a:ext uri="{FF2B5EF4-FFF2-40B4-BE49-F238E27FC236}">
                <a16:creationId xmlns:a16="http://schemas.microsoft.com/office/drawing/2014/main" id="{710DB05E-6F0C-E04E-A954-4B727CF273B9}"/>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6645B81-45F7-FE43-8D45-8C85BE69F75B}"/>
              </a:ext>
            </a:extLst>
          </p:cNvPr>
          <p:cNvSpPr>
            <a:spLocks noGrp="1" noChangeArrowheads="1"/>
          </p:cNvSpPr>
          <p:nvPr>
            <p:ph type="sldNum"/>
          </p:nvPr>
        </p:nvSpPr>
        <p:spPr>
          <a:ln/>
        </p:spPr>
        <p:txBody>
          <a:bodyPr/>
          <a:lstStyle/>
          <a:p>
            <a:fld id="{F6081FD0-7331-D343-B63C-C109761EE357}" type="slidenum">
              <a:rPr lang="it-IT" altLang="it-IT"/>
              <a:pPr/>
              <a:t>41</a:t>
            </a:fld>
            <a:endParaRPr lang="it-IT" altLang="it-IT"/>
          </a:p>
        </p:txBody>
      </p:sp>
      <p:sp>
        <p:nvSpPr>
          <p:cNvPr id="145409" name="Text Box 1">
            <a:extLst>
              <a:ext uri="{FF2B5EF4-FFF2-40B4-BE49-F238E27FC236}">
                <a16:creationId xmlns:a16="http://schemas.microsoft.com/office/drawing/2014/main" id="{459FEF51-F065-BB47-8122-EF5FFFC2338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Text Box 2">
            <a:extLst>
              <a:ext uri="{FF2B5EF4-FFF2-40B4-BE49-F238E27FC236}">
                <a16:creationId xmlns:a16="http://schemas.microsoft.com/office/drawing/2014/main" id="{585540C3-0A73-B040-A3C0-DCB7FB24EAE9}"/>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E5A9BC7-C291-EF4C-B8D0-3513EAB10E56}"/>
              </a:ext>
            </a:extLst>
          </p:cNvPr>
          <p:cNvSpPr>
            <a:spLocks noGrp="1" noChangeArrowheads="1"/>
          </p:cNvSpPr>
          <p:nvPr>
            <p:ph type="sldNum"/>
          </p:nvPr>
        </p:nvSpPr>
        <p:spPr>
          <a:ln/>
        </p:spPr>
        <p:txBody>
          <a:bodyPr/>
          <a:lstStyle/>
          <a:p>
            <a:fld id="{5675D7F3-4E94-8349-BB1B-8A67CA219044}" type="slidenum">
              <a:rPr lang="it-IT" altLang="it-IT"/>
              <a:pPr/>
              <a:t>42</a:t>
            </a:fld>
            <a:endParaRPr lang="it-IT" altLang="it-IT"/>
          </a:p>
        </p:txBody>
      </p:sp>
      <p:sp>
        <p:nvSpPr>
          <p:cNvPr id="146433" name="Text Box 1">
            <a:extLst>
              <a:ext uri="{FF2B5EF4-FFF2-40B4-BE49-F238E27FC236}">
                <a16:creationId xmlns:a16="http://schemas.microsoft.com/office/drawing/2014/main" id="{2E47E844-79E7-F44A-8D3D-9CDCDD2B3D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Text Box 2">
            <a:extLst>
              <a:ext uri="{FF2B5EF4-FFF2-40B4-BE49-F238E27FC236}">
                <a16:creationId xmlns:a16="http://schemas.microsoft.com/office/drawing/2014/main" id="{144C6758-113E-4541-B64E-62F8E0B4CB93}"/>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8E3A23A-61A3-AB4C-817E-8D2584C8A23C}"/>
              </a:ext>
            </a:extLst>
          </p:cNvPr>
          <p:cNvSpPr>
            <a:spLocks noGrp="1" noChangeArrowheads="1"/>
          </p:cNvSpPr>
          <p:nvPr>
            <p:ph type="sldNum"/>
          </p:nvPr>
        </p:nvSpPr>
        <p:spPr>
          <a:ln/>
        </p:spPr>
        <p:txBody>
          <a:bodyPr/>
          <a:lstStyle/>
          <a:p>
            <a:fld id="{3AD07A88-2CCD-6D4E-AFD0-D5797D0FA531}" type="slidenum">
              <a:rPr lang="it-IT" altLang="it-IT"/>
              <a:pPr/>
              <a:t>43</a:t>
            </a:fld>
            <a:endParaRPr lang="it-IT" altLang="it-IT"/>
          </a:p>
        </p:txBody>
      </p:sp>
      <p:sp>
        <p:nvSpPr>
          <p:cNvPr id="147457" name="Text Box 1">
            <a:extLst>
              <a:ext uri="{FF2B5EF4-FFF2-40B4-BE49-F238E27FC236}">
                <a16:creationId xmlns:a16="http://schemas.microsoft.com/office/drawing/2014/main" id="{FEC4FE56-F399-B842-99B2-756D624C97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Text Box 2">
            <a:extLst>
              <a:ext uri="{FF2B5EF4-FFF2-40B4-BE49-F238E27FC236}">
                <a16:creationId xmlns:a16="http://schemas.microsoft.com/office/drawing/2014/main" id="{67DE339B-527D-D649-BF77-01F3A0F642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58489E9-2F5C-E445-9AF5-8BD4F67218BB}"/>
              </a:ext>
            </a:extLst>
          </p:cNvPr>
          <p:cNvSpPr>
            <a:spLocks noGrp="1" noChangeArrowheads="1"/>
          </p:cNvSpPr>
          <p:nvPr>
            <p:ph type="sldNum"/>
          </p:nvPr>
        </p:nvSpPr>
        <p:spPr>
          <a:ln/>
        </p:spPr>
        <p:txBody>
          <a:bodyPr/>
          <a:lstStyle/>
          <a:p>
            <a:fld id="{38067A9D-41AF-384F-BCD9-7F58DC0F20F8}" type="slidenum">
              <a:rPr lang="it-IT" altLang="it-IT"/>
              <a:pPr/>
              <a:t>44</a:t>
            </a:fld>
            <a:endParaRPr lang="it-IT" altLang="it-IT"/>
          </a:p>
        </p:txBody>
      </p:sp>
      <p:sp>
        <p:nvSpPr>
          <p:cNvPr id="148481" name="Text Box 1">
            <a:extLst>
              <a:ext uri="{FF2B5EF4-FFF2-40B4-BE49-F238E27FC236}">
                <a16:creationId xmlns:a16="http://schemas.microsoft.com/office/drawing/2014/main" id="{64FEB055-32E7-334B-9FE5-85CBEE8823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Text Box 2">
            <a:extLst>
              <a:ext uri="{FF2B5EF4-FFF2-40B4-BE49-F238E27FC236}">
                <a16:creationId xmlns:a16="http://schemas.microsoft.com/office/drawing/2014/main" id="{C7B1185B-BD69-A747-B6F1-A082F42A963F}"/>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CF7A57B-C12C-E745-891F-619F79DA997E}"/>
              </a:ext>
            </a:extLst>
          </p:cNvPr>
          <p:cNvSpPr>
            <a:spLocks noGrp="1" noChangeArrowheads="1"/>
          </p:cNvSpPr>
          <p:nvPr>
            <p:ph type="sldNum"/>
          </p:nvPr>
        </p:nvSpPr>
        <p:spPr>
          <a:ln/>
        </p:spPr>
        <p:txBody>
          <a:bodyPr/>
          <a:lstStyle/>
          <a:p>
            <a:fld id="{B6C76E11-E924-6041-853D-BA56330410BD}" type="slidenum">
              <a:rPr lang="it-IT" altLang="it-IT"/>
              <a:pPr/>
              <a:t>45</a:t>
            </a:fld>
            <a:endParaRPr lang="it-IT" altLang="it-IT"/>
          </a:p>
        </p:txBody>
      </p:sp>
      <p:sp>
        <p:nvSpPr>
          <p:cNvPr id="150529" name="Text Box 1">
            <a:extLst>
              <a:ext uri="{FF2B5EF4-FFF2-40B4-BE49-F238E27FC236}">
                <a16:creationId xmlns:a16="http://schemas.microsoft.com/office/drawing/2014/main" id="{A4B48C60-5424-B344-8EAA-DB1FDDBB8C4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Text Box 2">
            <a:extLst>
              <a:ext uri="{FF2B5EF4-FFF2-40B4-BE49-F238E27FC236}">
                <a16:creationId xmlns:a16="http://schemas.microsoft.com/office/drawing/2014/main" id="{0C3A95A6-D91D-EE4F-A3ED-9A3EF59426D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73C7A24-A931-554A-9ED3-F2BC849D481E}"/>
              </a:ext>
            </a:extLst>
          </p:cNvPr>
          <p:cNvSpPr>
            <a:spLocks noGrp="1" noChangeArrowheads="1"/>
          </p:cNvSpPr>
          <p:nvPr>
            <p:ph type="sldNum"/>
          </p:nvPr>
        </p:nvSpPr>
        <p:spPr>
          <a:ln/>
        </p:spPr>
        <p:txBody>
          <a:bodyPr/>
          <a:lstStyle/>
          <a:p>
            <a:fld id="{A411769C-B2E3-BF4E-95F1-99183368E4B9}" type="slidenum">
              <a:rPr lang="it-IT" altLang="it-IT"/>
              <a:pPr/>
              <a:t>46</a:t>
            </a:fld>
            <a:endParaRPr lang="it-IT" altLang="it-IT"/>
          </a:p>
        </p:txBody>
      </p:sp>
      <p:sp>
        <p:nvSpPr>
          <p:cNvPr id="151553" name="Text Box 1">
            <a:extLst>
              <a:ext uri="{FF2B5EF4-FFF2-40B4-BE49-F238E27FC236}">
                <a16:creationId xmlns:a16="http://schemas.microsoft.com/office/drawing/2014/main" id="{E613B715-EE16-D540-BE9D-587CA65531A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Text Box 2">
            <a:extLst>
              <a:ext uri="{FF2B5EF4-FFF2-40B4-BE49-F238E27FC236}">
                <a16:creationId xmlns:a16="http://schemas.microsoft.com/office/drawing/2014/main" id="{B71AA190-9FB3-FC47-9012-0538DD0408F6}"/>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7492025-FEF4-D242-A048-DBBAEC47E440}"/>
              </a:ext>
            </a:extLst>
          </p:cNvPr>
          <p:cNvSpPr>
            <a:spLocks noGrp="1" noChangeArrowheads="1"/>
          </p:cNvSpPr>
          <p:nvPr>
            <p:ph type="sldNum"/>
          </p:nvPr>
        </p:nvSpPr>
        <p:spPr>
          <a:ln/>
        </p:spPr>
        <p:txBody>
          <a:bodyPr/>
          <a:lstStyle/>
          <a:p>
            <a:fld id="{5D2F631F-3618-9F43-B002-357D3AD245D4}" type="slidenum">
              <a:rPr lang="it-IT" altLang="it-IT"/>
              <a:pPr/>
              <a:t>47</a:t>
            </a:fld>
            <a:endParaRPr lang="it-IT" altLang="it-IT"/>
          </a:p>
        </p:txBody>
      </p:sp>
      <p:sp>
        <p:nvSpPr>
          <p:cNvPr id="152577" name="Text Box 1">
            <a:extLst>
              <a:ext uri="{FF2B5EF4-FFF2-40B4-BE49-F238E27FC236}">
                <a16:creationId xmlns:a16="http://schemas.microsoft.com/office/drawing/2014/main" id="{01635A52-93A0-F04A-ABF4-9070B560C05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Text Box 2">
            <a:extLst>
              <a:ext uri="{FF2B5EF4-FFF2-40B4-BE49-F238E27FC236}">
                <a16:creationId xmlns:a16="http://schemas.microsoft.com/office/drawing/2014/main" id="{CC5396FE-1B16-2542-9448-4EE70C5CAB88}"/>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AE283EB-C1ED-3341-A097-2445D0E6AEF6}"/>
              </a:ext>
            </a:extLst>
          </p:cNvPr>
          <p:cNvSpPr>
            <a:spLocks noGrp="1" noChangeArrowheads="1"/>
          </p:cNvSpPr>
          <p:nvPr>
            <p:ph type="sldNum"/>
          </p:nvPr>
        </p:nvSpPr>
        <p:spPr>
          <a:ln/>
        </p:spPr>
        <p:txBody>
          <a:bodyPr/>
          <a:lstStyle/>
          <a:p>
            <a:fld id="{C72BD41B-6315-F84E-A2D5-FD7336032270}" type="slidenum">
              <a:rPr lang="it-IT" altLang="it-IT"/>
              <a:pPr/>
              <a:t>48</a:t>
            </a:fld>
            <a:endParaRPr lang="it-IT" altLang="it-IT"/>
          </a:p>
        </p:txBody>
      </p:sp>
      <p:sp>
        <p:nvSpPr>
          <p:cNvPr id="155649" name="Text Box 1">
            <a:extLst>
              <a:ext uri="{FF2B5EF4-FFF2-40B4-BE49-F238E27FC236}">
                <a16:creationId xmlns:a16="http://schemas.microsoft.com/office/drawing/2014/main" id="{05672297-EB04-354A-9CC2-A5456E20CF4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a:extLst>
              <a:ext uri="{FF2B5EF4-FFF2-40B4-BE49-F238E27FC236}">
                <a16:creationId xmlns:a16="http://schemas.microsoft.com/office/drawing/2014/main" id="{02580ECE-EDEC-F140-908E-3C231CC0B9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C62CA96-A3D7-B044-862A-34C7AF158B9D}"/>
              </a:ext>
            </a:extLst>
          </p:cNvPr>
          <p:cNvSpPr>
            <a:spLocks noGrp="1" noChangeArrowheads="1"/>
          </p:cNvSpPr>
          <p:nvPr>
            <p:ph type="sldNum"/>
          </p:nvPr>
        </p:nvSpPr>
        <p:spPr>
          <a:ln/>
        </p:spPr>
        <p:txBody>
          <a:bodyPr/>
          <a:lstStyle/>
          <a:p>
            <a:fld id="{A3326313-22B1-0240-8171-C1574F57F880}" type="slidenum">
              <a:rPr lang="it-IT" altLang="it-IT"/>
              <a:pPr/>
              <a:t>49</a:t>
            </a:fld>
            <a:endParaRPr lang="it-IT" altLang="it-IT"/>
          </a:p>
        </p:txBody>
      </p:sp>
      <p:sp>
        <p:nvSpPr>
          <p:cNvPr id="156673" name="Text Box 1">
            <a:extLst>
              <a:ext uri="{FF2B5EF4-FFF2-40B4-BE49-F238E27FC236}">
                <a16:creationId xmlns:a16="http://schemas.microsoft.com/office/drawing/2014/main" id="{ED6D5549-7808-FF4A-88A6-A8EDA83F7AF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Text Box 2">
            <a:extLst>
              <a:ext uri="{FF2B5EF4-FFF2-40B4-BE49-F238E27FC236}">
                <a16:creationId xmlns:a16="http://schemas.microsoft.com/office/drawing/2014/main" id="{3D2194AF-8BB3-F343-9961-59EBC64ECAB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0B8FF0B-139D-4744-85C0-3C985E31AEFF}"/>
              </a:ext>
            </a:extLst>
          </p:cNvPr>
          <p:cNvSpPr>
            <a:spLocks noGrp="1" noChangeArrowheads="1"/>
          </p:cNvSpPr>
          <p:nvPr>
            <p:ph type="sldNum"/>
          </p:nvPr>
        </p:nvSpPr>
        <p:spPr>
          <a:ln/>
        </p:spPr>
        <p:txBody>
          <a:bodyPr/>
          <a:lstStyle/>
          <a:p>
            <a:fld id="{CA610CC8-970A-8647-8D79-86CF9ABB204F}" type="slidenum">
              <a:rPr lang="it-IT" altLang="it-IT"/>
              <a:pPr/>
              <a:t>50</a:t>
            </a:fld>
            <a:endParaRPr lang="it-IT" altLang="it-IT"/>
          </a:p>
        </p:txBody>
      </p:sp>
      <p:sp>
        <p:nvSpPr>
          <p:cNvPr id="158721" name="Text Box 1">
            <a:extLst>
              <a:ext uri="{FF2B5EF4-FFF2-40B4-BE49-F238E27FC236}">
                <a16:creationId xmlns:a16="http://schemas.microsoft.com/office/drawing/2014/main" id="{64A57135-83F0-2742-813F-B84A20C521D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Text Box 2">
            <a:extLst>
              <a:ext uri="{FF2B5EF4-FFF2-40B4-BE49-F238E27FC236}">
                <a16:creationId xmlns:a16="http://schemas.microsoft.com/office/drawing/2014/main" id="{08BF7006-2A10-104E-9C7A-5DFB9F582FF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AA02AA2-8FCE-FC47-B2FD-32833EF73965}"/>
              </a:ext>
            </a:extLst>
          </p:cNvPr>
          <p:cNvSpPr>
            <a:spLocks noGrp="1" noChangeArrowheads="1"/>
          </p:cNvSpPr>
          <p:nvPr>
            <p:ph type="sldNum"/>
          </p:nvPr>
        </p:nvSpPr>
        <p:spPr>
          <a:ln/>
        </p:spPr>
        <p:txBody>
          <a:bodyPr/>
          <a:lstStyle/>
          <a:p>
            <a:fld id="{31CDD3D0-08CC-A44B-B0AB-3C78B802A769}" type="slidenum">
              <a:rPr lang="it-IT" altLang="it-IT"/>
              <a:pPr/>
              <a:t>6</a:t>
            </a:fld>
            <a:endParaRPr lang="it-IT" altLang="it-IT"/>
          </a:p>
        </p:txBody>
      </p:sp>
      <p:sp>
        <p:nvSpPr>
          <p:cNvPr id="90113" name="Text Box 1">
            <a:extLst>
              <a:ext uri="{FF2B5EF4-FFF2-40B4-BE49-F238E27FC236}">
                <a16:creationId xmlns:a16="http://schemas.microsoft.com/office/drawing/2014/main" id="{3E56BBD7-B518-C247-9CE0-5025DB5084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a:extLst>
              <a:ext uri="{FF2B5EF4-FFF2-40B4-BE49-F238E27FC236}">
                <a16:creationId xmlns:a16="http://schemas.microsoft.com/office/drawing/2014/main" id="{C7C1B6E0-E7FE-C84E-A61D-A2916E4B223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B97F4F8-22A4-0243-BEA4-F98258E5D544}"/>
              </a:ext>
            </a:extLst>
          </p:cNvPr>
          <p:cNvSpPr>
            <a:spLocks noGrp="1" noChangeArrowheads="1"/>
          </p:cNvSpPr>
          <p:nvPr>
            <p:ph type="sldNum"/>
          </p:nvPr>
        </p:nvSpPr>
        <p:spPr>
          <a:ln/>
        </p:spPr>
        <p:txBody>
          <a:bodyPr/>
          <a:lstStyle/>
          <a:p>
            <a:fld id="{3776439A-A9F5-F14C-BEF2-9A6E188761B6}" type="slidenum">
              <a:rPr lang="it-IT" altLang="it-IT"/>
              <a:pPr/>
              <a:t>51</a:t>
            </a:fld>
            <a:endParaRPr lang="it-IT" altLang="it-IT"/>
          </a:p>
        </p:txBody>
      </p:sp>
      <p:sp>
        <p:nvSpPr>
          <p:cNvPr id="160769" name="Text Box 1">
            <a:extLst>
              <a:ext uri="{FF2B5EF4-FFF2-40B4-BE49-F238E27FC236}">
                <a16:creationId xmlns:a16="http://schemas.microsoft.com/office/drawing/2014/main" id="{7545BAB4-0BF7-6441-BF48-7995D1D522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Text Box 2">
            <a:extLst>
              <a:ext uri="{FF2B5EF4-FFF2-40B4-BE49-F238E27FC236}">
                <a16:creationId xmlns:a16="http://schemas.microsoft.com/office/drawing/2014/main" id="{9A70B854-632B-7E48-A93C-EFC52303D25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3F68BC5-E9C4-5545-889C-0C1B799B674E}"/>
              </a:ext>
            </a:extLst>
          </p:cNvPr>
          <p:cNvSpPr>
            <a:spLocks noGrp="1" noChangeArrowheads="1"/>
          </p:cNvSpPr>
          <p:nvPr>
            <p:ph type="sldNum"/>
          </p:nvPr>
        </p:nvSpPr>
        <p:spPr>
          <a:ln/>
        </p:spPr>
        <p:txBody>
          <a:bodyPr/>
          <a:lstStyle/>
          <a:p>
            <a:fld id="{671546CA-980E-A744-B004-E6A0353B8552}" type="slidenum">
              <a:rPr lang="it-IT" altLang="it-IT"/>
              <a:pPr/>
              <a:t>52</a:t>
            </a:fld>
            <a:endParaRPr lang="it-IT" altLang="it-IT"/>
          </a:p>
        </p:txBody>
      </p:sp>
      <p:sp>
        <p:nvSpPr>
          <p:cNvPr id="161793" name="Text Box 1">
            <a:extLst>
              <a:ext uri="{FF2B5EF4-FFF2-40B4-BE49-F238E27FC236}">
                <a16:creationId xmlns:a16="http://schemas.microsoft.com/office/drawing/2014/main" id="{BB9254CD-5626-EB4B-AD05-0B7FF6CAB4D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Text Box 2">
            <a:extLst>
              <a:ext uri="{FF2B5EF4-FFF2-40B4-BE49-F238E27FC236}">
                <a16:creationId xmlns:a16="http://schemas.microsoft.com/office/drawing/2014/main" id="{AC227F4A-07E0-9C42-8ACD-DEA333A0C1C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52E847E-C3E8-2644-9F1F-9C1F40151561}"/>
              </a:ext>
            </a:extLst>
          </p:cNvPr>
          <p:cNvSpPr>
            <a:spLocks noGrp="1" noChangeArrowheads="1"/>
          </p:cNvSpPr>
          <p:nvPr>
            <p:ph type="sldNum"/>
          </p:nvPr>
        </p:nvSpPr>
        <p:spPr>
          <a:ln/>
        </p:spPr>
        <p:txBody>
          <a:bodyPr/>
          <a:lstStyle/>
          <a:p>
            <a:fld id="{011D2095-A88B-584C-BBEA-D85CF594A1C4}" type="slidenum">
              <a:rPr lang="it-IT" altLang="it-IT"/>
              <a:pPr/>
              <a:t>53</a:t>
            </a:fld>
            <a:endParaRPr lang="it-IT" altLang="it-IT"/>
          </a:p>
        </p:txBody>
      </p:sp>
      <p:sp>
        <p:nvSpPr>
          <p:cNvPr id="162817" name="Text Box 1">
            <a:extLst>
              <a:ext uri="{FF2B5EF4-FFF2-40B4-BE49-F238E27FC236}">
                <a16:creationId xmlns:a16="http://schemas.microsoft.com/office/drawing/2014/main" id="{E7AD0AFF-FE1B-D44C-897C-C48BCB22EC9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Text Box 2">
            <a:extLst>
              <a:ext uri="{FF2B5EF4-FFF2-40B4-BE49-F238E27FC236}">
                <a16:creationId xmlns:a16="http://schemas.microsoft.com/office/drawing/2014/main" id="{B8A0C34B-A062-0C4F-8036-677D557F293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77ADB71-6840-3546-8BCF-578E1C7F1EF0}"/>
              </a:ext>
            </a:extLst>
          </p:cNvPr>
          <p:cNvSpPr>
            <a:spLocks noGrp="1" noChangeArrowheads="1"/>
          </p:cNvSpPr>
          <p:nvPr>
            <p:ph type="sldNum"/>
          </p:nvPr>
        </p:nvSpPr>
        <p:spPr>
          <a:ln/>
        </p:spPr>
        <p:txBody>
          <a:bodyPr/>
          <a:lstStyle/>
          <a:p>
            <a:fld id="{FD50DAB1-871C-8D48-A87F-D345B6A0BD28}" type="slidenum">
              <a:rPr lang="it-IT" altLang="it-IT"/>
              <a:pPr/>
              <a:t>54</a:t>
            </a:fld>
            <a:endParaRPr lang="it-IT" altLang="it-IT"/>
          </a:p>
        </p:txBody>
      </p:sp>
      <p:sp>
        <p:nvSpPr>
          <p:cNvPr id="163841" name="Text Box 1">
            <a:extLst>
              <a:ext uri="{FF2B5EF4-FFF2-40B4-BE49-F238E27FC236}">
                <a16:creationId xmlns:a16="http://schemas.microsoft.com/office/drawing/2014/main" id="{02A65C05-D040-ED43-BEA4-280F9347D08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2" name="Text Box 2">
            <a:extLst>
              <a:ext uri="{FF2B5EF4-FFF2-40B4-BE49-F238E27FC236}">
                <a16:creationId xmlns:a16="http://schemas.microsoft.com/office/drawing/2014/main" id="{B3641973-6127-A74A-A174-16993F4EB981}"/>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0833D33-5315-C443-BC48-621F68AAEF72}"/>
              </a:ext>
            </a:extLst>
          </p:cNvPr>
          <p:cNvSpPr>
            <a:spLocks noGrp="1" noChangeArrowheads="1"/>
          </p:cNvSpPr>
          <p:nvPr>
            <p:ph type="sldNum"/>
          </p:nvPr>
        </p:nvSpPr>
        <p:spPr>
          <a:ln/>
        </p:spPr>
        <p:txBody>
          <a:bodyPr/>
          <a:lstStyle/>
          <a:p>
            <a:fld id="{44CE50C2-9501-1E48-A28C-EE5CF49B30A5}" type="slidenum">
              <a:rPr lang="it-IT" altLang="it-IT"/>
              <a:pPr/>
              <a:t>55</a:t>
            </a:fld>
            <a:endParaRPr lang="it-IT" altLang="it-IT"/>
          </a:p>
        </p:txBody>
      </p:sp>
      <p:sp>
        <p:nvSpPr>
          <p:cNvPr id="164865" name="Text Box 1">
            <a:extLst>
              <a:ext uri="{FF2B5EF4-FFF2-40B4-BE49-F238E27FC236}">
                <a16:creationId xmlns:a16="http://schemas.microsoft.com/office/drawing/2014/main" id="{5A30F520-7C0F-5248-93D9-22C0C54FD1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Text Box 2">
            <a:extLst>
              <a:ext uri="{FF2B5EF4-FFF2-40B4-BE49-F238E27FC236}">
                <a16:creationId xmlns:a16="http://schemas.microsoft.com/office/drawing/2014/main" id="{26A9561D-BD44-4B41-8D8B-8623BF8164FD}"/>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9B894EF-2F93-EA41-8B34-ECFB917FAB48}"/>
              </a:ext>
            </a:extLst>
          </p:cNvPr>
          <p:cNvSpPr>
            <a:spLocks noGrp="1" noChangeArrowheads="1"/>
          </p:cNvSpPr>
          <p:nvPr>
            <p:ph type="sldNum"/>
          </p:nvPr>
        </p:nvSpPr>
        <p:spPr>
          <a:ln/>
        </p:spPr>
        <p:txBody>
          <a:bodyPr/>
          <a:lstStyle/>
          <a:p>
            <a:fld id="{DB43018C-3F50-0E4F-932D-9D5E3407C5A9}" type="slidenum">
              <a:rPr lang="it-IT" altLang="it-IT"/>
              <a:pPr/>
              <a:t>56</a:t>
            </a:fld>
            <a:endParaRPr lang="it-IT" altLang="it-IT"/>
          </a:p>
        </p:txBody>
      </p:sp>
      <p:sp>
        <p:nvSpPr>
          <p:cNvPr id="165889" name="Text Box 1">
            <a:extLst>
              <a:ext uri="{FF2B5EF4-FFF2-40B4-BE49-F238E27FC236}">
                <a16:creationId xmlns:a16="http://schemas.microsoft.com/office/drawing/2014/main" id="{CE083083-C799-0048-9D6E-013E029EB73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Text Box 2">
            <a:extLst>
              <a:ext uri="{FF2B5EF4-FFF2-40B4-BE49-F238E27FC236}">
                <a16:creationId xmlns:a16="http://schemas.microsoft.com/office/drawing/2014/main" id="{708C4023-B651-2342-8467-BE4E7B4D850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E2C030D-9961-9641-BB34-1CC7EA1ED05E}"/>
              </a:ext>
            </a:extLst>
          </p:cNvPr>
          <p:cNvSpPr>
            <a:spLocks noGrp="1" noChangeArrowheads="1"/>
          </p:cNvSpPr>
          <p:nvPr>
            <p:ph type="sldNum"/>
          </p:nvPr>
        </p:nvSpPr>
        <p:spPr>
          <a:ln/>
        </p:spPr>
        <p:txBody>
          <a:bodyPr/>
          <a:lstStyle/>
          <a:p>
            <a:fld id="{839489A4-94EB-5948-B9E1-64FA9B1CBDC0}" type="slidenum">
              <a:rPr lang="it-IT" altLang="it-IT"/>
              <a:pPr/>
              <a:t>57</a:t>
            </a:fld>
            <a:endParaRPr lang="it-IT" altLang="it-IT"/>
          </a:p>
        </p:txBody>
      </p:sp>
      <p:sp>
        <p:nvSpPr>
          <p:cNvPr id="166913" name="Text Box 1">
            <a:extLst>
              <a:ext uri="{FF2B5EF4-FFF2-40B4-BE49-F238E27FC236}">
                <a16:creationId xmlns:a16="http://schemas.microsoft.com/office/drawing/2014/main" id="{CFCDCD12-E500-B54D-8C4D-5AC7D7DAB6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Text Box 2">
            <a:extLst>
              <a:ext uri="{FF2B5EF4-FFF2-40B4-BE49-F238E27FC236}">
                <a16:creationId xmlns:a16="http://schemas.microsoft.com/office/drawing/2014/main" id="{00CCA4A9-5109-4F4E-8473-EE2C1391CBD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6E3D65D9-6090-DD49-A86F-0CA4BD2E619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36DDC6D4-01AD-0A4F-9D51-4748CA036E8A}" type="slidenum">
              <a:rPr lang="it-IT" altLang="it-IT" sz="1200">
                <a:solidFill>
                  <a:srgbClr val="FFFF00"/>
                </a:solidFill>
                <a:latin typeface="Arial Black" panose="020B0604020202020204" pitchFamily="34" charset="0"/>
              </a:rPr>
              <a:pPr>
                <a:buFont typeface="Arial Black" panose="020B0604020202020204" pitchFamily="34" charset="0"/>
                <a:buChar char="•"/>
              </a:pPr>
              <a:t>58</a:t>
            </a:fld>
            <a:endParaRPr lang="it-IT" altLang="it-IT" sz="1200">
              <a:solidFill>
                <a:srgbClr val="FFFF00"/>
              </a:solidFill>
              <a:latin typeface="Arial Black" panose="020B0604020202020204" pitchFamily="34" charset="0"/>
            </a:endParaRPr>
          </a:p>
        </p:txBody>
      </p:sp>
      <p:sp>
        <p:nvSpPr>
          <p:cNvPr id="12291" name="Rectangle 1">
            <a:extLst>
              <a:ext uri="{FF2B5EF4-FFF2-40B4-BE49-F238E27FC236}">
                <a16:creationId xmlns:a16="http://schemas.microsoft.com/office/drawing/2014/main" id="{54DCC6AB-C1C4-5141-BAA3-F8440565E539}"/>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D1E72A80-CCCE-704B-82BF-E195E4DBDFF3}"/>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434184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5119BC24-B220-BF4E-A2DA-1F26288EB1F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99AE9AF5-42BF-9F4E-9A66-55C68557B574}" type="slidenum">
              <a:rPr lang="it-IT" altLang="it-IT" sz="1200">
                <a:solidFill>
                  <a:srgbClr val="FFFF00"/>
                </a:solidFill>
                <a:latin typeface="Arial Black" panose="020B0604020202020204" pitchFamily="34" charset="0"/>
              </a:rPr>
              <a:pPr>
                <a:buFont typeface="Arial Black" panose="020B0604020202020204" pitchFamily="34" charset="0"/>
                <a:buChar char="•"/>
              </a:pPr>
              <a:t>59</a:t>
            </a:fld>
            <a:endParaRPr lang="it-IT" altLang="it-IT" sz="1200">
              <a:solidFill>
                <a:srgbClr val="FFFF00"/>
              </a:solidFill>
              <a:latin typeface="Arial Black" panose="020B0604020202020204" pitchFamily="34" charset="0"/>
            </a:endParaRPr>
          </a:p>
        </p:txBody>
      </p:sp>
      <p:sp>
        <p:nvSpPr>
          <p:cNvPr id="14339" name="Rectangle 1">
            <a:extLst>
              <a:ext uri="{FF2B5EF4-FFF2-40B4-BE49-F238E27FC236}">
                <a16:creationId xmlns:a16="http://schemas.microsoft.com/office/drawing/2014/main" id="{62C2F40F-7F4C-AE49-9E68-8FDDFAE3B0ED}"/>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A64CED4A-1588-FB48-8D4D-40098F7DBC8E}"/>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69884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647BC307-E243-5D4F-8EB3-202A100111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278F1FA9-4C59-1345-B6EB-C81705DFCB71}" type="slidenum">
              <a:rPr lang="it-IT" altLang="it-IT" sz="1200">
                <a:solidFill>
                  <a:srgbClr val="FFFF00"/>
                </a:solidFill>
                <a:latin typeface="Arial Black" panose="020B0604020202020204" pitchFamily="34" charset="0"/>
              </a:rPr>
              <a:pPr>
                <a:buFont typeface="Arial Black" panose="020B0604020202020204" pitchFamily="34" charset="0"/>
                <a:buChar char="•"/>
              </a:pPr>
              <a:t>60</a:t>
            </a:fld>
            <a:endParaRPr lang="it-IT" altLang="it-IT" sz="1200">
              <a:solidFill>
                <a:srgbClr val="FFFF00"/>
              </a:solidFill>
              <a:latin typeface="Arial Black" panose="020B0604020202020204" pitchFamily="34" charset="0"/>
            </a:endParaRPr>
          </a:p>
        </p:txBody>
      </p:sp>
      <p:sp>
        <p:nvSpPr>
          <p:cNvPr id="16387" name="Rectangle 1">
            <a:extLst>
              <a:ext uri="{FF2B5EF4-FFF2-40B4-BE49-F238E27FC236}">
                <a16:creationId xmlns:a16="http://schemas.microsoft.com/office/drawing/2014/main" id="{64C65197-BF0B-284C-A7AC-28FBE55512FF}"/>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46FB9887-E4F9-0146-9D77-64B0A8A9C416}"/>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006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D5A45D9-14D8-6D4F-BFBF-FDE8600FFE0F}"/>
              </a:ext>
            </a:extLst>
          </p:cNvPr>
          <p:cNvSpPr>
            <a:spLocks noGrp="1" noChangeArrowheads="1"/>
          </p:cNvSpPr>
          <p:nvPr>
            <p:ph type="sldNum"/>
          </p:nvPr>
        </p:nvSpPr>
        <p:spPr>
          <a:ln/>
        </p:spPr>
        <p:txBody>
          <a:bodyPr/>
          <a:lstStyle/>
          <a:p>
            <a:fld id="{48D78D81-D04C-8144-BDFD-973451172B5E}" type="slidenum">
              <a:rPr lang="it-IT" altLang="it-IT"/>
              <a:pPr/>
              <a:t>7</a:t>
            </a:fld>
            <a:endParaRPr lang="it-IT" altLang="it-IT"/>
          </a:p>
        </p:txBody>
      </p:sp>
      <p:sp>
        <p:nvSpPr>
          <p:cNvPr id="91137" name="Text Box 1">
            <a:extLst>
              <a:ext uri="{FF2B5EF4-FFF2-40B4-BE49-F238E27FC236}">
                <a16:creationId xmlns:a16="http://schemas.microsoft.com/office/drawing/2014/main" id="{0224261B-1BC7-7C43-B026-FE952F6AAE9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55E9B827-784D-8C4B-B066-086F3012213D}"/>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A08E9366-B3B9-D340-854B-F5902BE0710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2F7A6609-99A9-6246-A143-67BF9D531691}" type="slidenum">
              <a:rPr lang="it-IT" altLang="it-IT" sz="1200">
                <a:solidFill>
                  <a:srgbClr val="FFFF00"/>
                </a:solidFill>
                <a:latin typeface="Arial Black" panose="020B0604020202020204" pitchFamily="34" charset="0"/>
              </a:rPr>
              <a:pPr>
                <a:buFont typeface="Arial Black" panose="020B0604020202020204" pitchFamily="34" charset="0"/>
                <a:buChar char="•"/>
              </a:pPr>
              <a:t>61</a:t>
            </a:fld>
            <a:endParaRPr lang="it-IT" altLang="it-IT" sz="1200">
              <a:solidFill>
                <a:srgbClr val="FFFF00"/>
              </a:solidFill>
              <a:latin typeface="Arial Black" panose="020B0604020202020204" pitchFamily="34" charset="0"/>
            </a:endParaRPr>
          </a:p>
        </p:txBody>
      </p:sp>
      <p:sp>
        <p:nvSpPr>
          <p:cNvPr id="18435" name="Rectangle 1">
            <a:extLst>
              <a:ext uri="{FF2B5EF4-FFF2-40B4-BE49-F238E27FC236}">
                <a16:creationId xmlns:a16="http://schemas.microsoft.com/office/drawing/2014/main" id="{CBCE6142-79AE-104C-9FE2-0ED04FF1F70F}"/>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B2788EB9-8704-ED44-8C3E-849B9FCFA3AA}"/>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77432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05AF35D1-3020-1E4E-830B-1CD1C4D262D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5F13CEB3-7007-DB46-A18F-C4A196F85116}" type="slidenum">
              <a:rPr lang="it-IT" altLang="it-IT" sz="1200">
                <a:solidFill>
                  <a:srgbClr val="FFFF00"/>
                </a:solidFill>
                <a:latin typeface="Arial Black" panose="020B0604020202020204" pitchFamily="34" charset="0"/>
              </a:rPr>
              <a:pPr>
                <a:buFont typeface="Arial Black" panose="020B0604020202020204" pitchFamily="34" charset="0"/>
                <a:buChar char="•"/>
              </a:pPr>
              <a:t>62</a:t>
            </a:fld>
            <a:endParaRPr lang="it-IT" altLang="it-IT" sz="1200">
              <a:solidFill>
                <a:srgbClr val="FFFF00"/>
              </a:solidFill>
              <a:latin typeface="Arial Black" panose="020B0604020202020204" pitchFamily="34" charset="0"/>
            </a:endParaRPr>
          </a:p>
        </p:txBody>
      </p:sp>
      <p:sp>
        <p:nvSpPr>
          <p:cNvPr id="22531" name="Rectangle 1">
            <a:extLst>
              <a:ext uri="{FF2B5EF4-FFF2-40B4-BE49-F238E27FC236}">
                <a16:creationId xmlns:a16="http://schemas.microsoft.com/office/drawing/2014/main" id="{08866C17-8D04-F946-B0CF-E71C346BFF3A}"/>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DE3FA043-F88D-B844-929A-4E5DCDEFEE68}"/>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85886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5DF73280-F855-2D4D-A0E3-198C9C1E210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FFE84382-BFD2-634B-99D0-B838C09A1C35}" type="slidenum">
              <a:rPr lang="it-IT" altLang="it-IT" sz="1200">
                <a:solidFill>
                  <a:srgbClr val="FFFF00"/>
                </a:solidFill>
                <a:latin typeface="Arial Black" panose="020B0604020202020204" pitchFamily="34" charset="0"/>
              </a:rPr>
              <a:pPr>
                <a:buFont typeface="Arial Black" panose="020B0604020202020204" pitchFamily="34" charset="0"/>
                <a:buChar char="•"/>
              </a:pPr>
              <a:t>63</a:t>
            </a:fld>
            <a:endParaRPr lang="it-IT" altLang="it-IT" sz="1200">
              <a:solidFill>
                <a:srgbClr val="FFFF00"/>
              </a:solidFill>
              <a:latin typeface="Arial Black" panose="020B0604020202020204" pitchFamily="34" charset="0"/>
            </a:endParaRPr>
          </a:p>
        </p:txBody>
      </p:sp>
      <p:sp>
        <p:nvSpPr>
          <p:cNvPr id="24579" name="Rectangle 1">
            <a:extLst>
              <a:ext uri="{FF2B5EF4-FFF2-40B4-BE49-F238E27FC236}">
                <a16:creationId xmlns:a16="http://schemas.microsoft.com/office/drawing/2014/main" id="{65859476-EC0D-A94A-8625-4FC791E83186}"/>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D5F3F53A-5B07-CD49-8ADE-50DB8B5D56F0}"/>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68948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2A28A869-960B-1644-80B1-1208B5DF73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3857261A-348B-B749-8488-40BDAB9AF29D}" type="slidenum">
              <a:rPr lang="it-IT" altLang="it-IT" sz="1200">
                <a:solidFill>
                  <a:srgbClr val="FFFF00"/>
                </a:solidFill>
                <a:latin typeface="Arial Black" panose="020B0604020202020204" pitchFamily="34" charset="0"/>
              </a:rPr>
              <a:pPr>
                <a:buFont typeface="Arial Black" panose="020B0604020202020204" pitchFamily="34" charset="0"/>
                <a:buChar char="•"/>
              </a:pPr>
              <a:t>64</a:t>
            </a:fld>
            <a:endParaRPr lang="it-IT" altLang="it-IT" sz="1200">
              <a:solidFill>
                <a:srgbClr val="FFFF00"/>
              </a:solidFill>
              <a:latin typeface="Arial Black" panose="020B0604020202020204" pitchFamily="34" charset="0"/>
            </a:endParaRPr>
          </a:p>
        </p:txBody>
      </p:sp>
      <p:sp>
        <p:nvSpPr>
          <p:cNvPr id="30723" name="Rectangle 1">
            <a:extLst>
              <a:ext uri="{FF2B5EF4-FFF2-40B4-BE49-F238E27FC236}">
                <a16:creationId xmlns:a16="http://schemas.microsoft.com/office/drawing/2014/main" id="{B5E4F738-738E-0041-B872-307123CA82DD}"/>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16093A1C-7D6A-134E-9847-2F8CD0B074B1}"/>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7238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a:extLst>
              <a:ext uri="{FF2B5EF4-FFF2-40B4-BE49-F238E27FC236}">
                <a16:creationId xmlns:a16="http://schemas.microsoft.com/office/drawing/2014/main" id="{2B34AC9B-094C-C143-975C-A3EE94D58A0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A2C89C4D-6E0E-9049-8466-6A62E758AA5B}" type="slidenum">
              <a:rPr lang="it-IT" altLang="it-IT" sz="1200">
                <a:solidFill>
                  <a:srgbClr val="FFFF00"/>
                </a:solidFill>
                <a:latin typeface="Arial Black" panose="020B0604020202020204" pitchFamily="34" charset="0"/>
              </a:rPr>
              <a:pPr>
                <a:buFont typeface="Arial Black" panose="020B0604020202020204" pitchFamily="34" charset="0"/>
                <a:buChar char="•"/>
              </a:pPr>
              <a:t>65</a:t>
            </a:fld>
            <a:endParaRPr lang="it-IT" altLang="it-IT" sz="1200">
              <a:solidFill>
                <a:srgbClr val="FFFF00"/>
              </a:solidFill>
              <a:latin typeface="Arial Black" panose="020B0604020202020204" pitchFamily="34" charset="0"/>
            </a:endParaRPr>
          </a:p>
        </p:txBody>
      </p:sp>
      <p:sp>
        <p:nvSpPr>
          <p:cNvPr id="32771" name="Rectangle 1">
            <a:extLst>
              <a:ext uri="{FF2B5EF4-FFF2-40B4-BE49-F238E27FC236}">
                <a16:creationId xmlns:a16="http://schemas.microsoft.com/office/drawing/2014/main" id="{36B200F4-387A-6C4D-B1BC-8B9AA108E12C}"/>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17093DA7-ECD0-2549-80A4-B2340B9CB90C}"/>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02125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a:extLst>
              <a:ext uri="{FF2B5EF4-FFF2-40B4-BE49-F238E27FC236}">
                <a16:creationId xmlns:a16="http://schemas.microsoft.com/office/drawing/2014/main" id="{1B0B3BBC-1266-3140-9C15-38E08520E2B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12098B0D-68ED-5F48-8A66-7C304CB8EDBD}" type="slidenum">
              <a:rPr lang="it-IT" altLang="it-IT" sz="1200">
                <a:solidFill>
                  <a:srgbClr val="FFFF00"/>
                </a:solidFill>
                <a:latin typeface="Arial Black" panose="020B0604020202020204" pitchFamily="34" charset="0"/>
              </a:rPr>
              <a:pPr>
                <a:buFont typeface="Arial Black" panose="020B0604020202020204" pitchFamily="34" charset="0"/>
                <a:buChar char="•"/>
              </a:pPr>
              <a:t>66</a:t>
            </a:fld>
            <a:endParaRPr lang="it-IT" altLang="it-IT" sz="1200">
              <a:solidFill>
                <a:srgbClr val="FFFF00"/>
              </a:solidFill>
              <a:latin typeface="Arial Black" panose="020B0604020202020204" pitchFamily="34" charset="0"/>
            </a:endParaRPr>
          </a:p>
        </p:txBody>
      </p:sp>
      <p:sp>
        <p:nvSpPr>
          <p:cNvPr id="34819" name="Rectangle 1">
            <a:extLst>
              <a:ext uri="{FF2B5EF4-FFF2-40B4-BE49-F238E27FC236}">
                <a16:creationId xmlns:a16="http://schemas.microsoft.com/office/drawing/2014/main" id="{EF44EC85-5A4D-5D42-91C6-EED6BDCD776B}"/>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DE9975E4-DCE0-2D40-8338-474E6F6F033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74629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61E911CE-DF5F-4E4F-9081-FD74C701971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876C1F4E-0BCA-E443-8690-A54A5F26F8D2}" type="slidenum">
              <a:rPr lang="it-IT" altLang="it-IT" sz="1200">
                <a:solidFill>
                  <a:srgbClr val="FFFF00"/>
                </a:solidFill>
                <a:latin typeface="Arial Black" panose="020B0604020202020204" pitchFamily="34" charset="0"/>
              </a:rPr>
              <a:pPr>
                <a:buFont typeface="Arial Black" panose="020B0604020202020204" pitchFamily="34" charset="0"/>
                <a:buChar char="•"/>
              </a:pPr>
              <a:t>67</a:t>
            </a:fld>
            <a:endParaRPr lang="it-IT" altLang="it-IT" sz="1200">
              <a:solidFill>
                <a:srgbClr val="FFFF00"/>
              </a:solidFill>
              <a:latin typeface="Arial Black" panose="020B0604020202020204" pitchFamily="34" charset="0"/>
            </a:endParaRPr>
          </a:p>
        </p:txBody>
      </p:sp>
      <p:sp>
        <p:nvSpPr>
          <p:cNvPr id="36867" name="Rectangle 1">
            <a:extLst>
              <a:ext uri="{FF2B5EF4-FFF2-40B4-BE49-F238E27FC236}">
                <a16:creationId xmlns:a16="http://schemas.microsoft.com/office/drawing/2014/main" id="{8D1CBA7C-5BCD-9441-B6A2-7D8081C63D95}"/>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A217CD1A-5537-7A42-8A04-9F6A000D1D22}"/>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00103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a:extLst>
              <a:ext uri="{FF2B5EF4-FFF2-40B4-BE49-F238E27FC236}">
                <a16:creationId xmlns:a16="http://schemas.microsoft.com/office/drawing/2014/main" id="{D928B61F-F941-3A4A-91C2-6B369D11051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5E40CC3D-98E4-CF4E-97C8-475871B8461F}" type="slidenum">
              <a:rPr lang="it-IT" altLang="it-IT" sz="1200">
                <a:solidFill>
                  <a:srgbClr val="FFFF00"/>
                </a:solidFill>
                <a:latin typeface="Arial Black" panose="020B0604020202020204" pitchFamily="34" charset="0"/>
              </a:rPr>
              <a:pPr>
                <a:buFont typeface="Arial Black" panose="020B0604020202020204" pitchFamily="34" charset="0"/>
                <a:buChar char="•"/>
              </a:pPr>
              <a:t>68</a:t>
            </a:fld>
            <a:endParaRPr lang="it-IT" altLang="it-IT" sz="1200">
              <a:solidFill>
                <a:srgbClr val="FFFF00"/>
              </a:solidFill>
              <a:latin typeface="Arial Black" panose="020B0604020202020204" pitchFamily="34" charset="0"/>
            </a:endParaRPr>
          </a:p>
        </p:txBody>
      </p:sp>
      <p:sp>
        <p:nvSpPr>
          <p:cNvPr id="43011" name="Rectangle 1">
            <a:extLst>
              <a:ext uri="{FF2B5EF4-FFF2-40B4-BE49-F238E27FC236}">
                <a16:creationId xmlns:a16="http://schemas.microsoft.com/office/drawing/2014/main" id="{EF9D05BE-1581-E541-AB7D-4D96821DBAAA}"/>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E083A45A-6C22-9A40-86E9-33ACCC5C1651}"/>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27895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F5EBE6DA-AFDA-A84D-A14D-8216B65E944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B9C8E01C-1D94-4F40-8C25-029F464B6608}" type="slidenum">
              <a:rPr lang="it-IT" altLang="it-IT" sz="1200">
                <a:solidFill>
                  <a:srgbClr val="FFFF00"/>
                </a:solidFill>
                <a:latin typeface="Arial Black" panose="020B0604020202020204" pitchFamily="34" charset="0"/>
              </a:rPr>
              <a:pPr>
                <a:buFont typeface="Arial Black" panose="020B0604020202020204" pitchFamily="34" charset="0"/>
                <a:buChar char="•"/>
              </a:pPr>
              <a:t>69</a:t>
            </a:fld>
            <a:endParaRPr lang="it-IT" altLang="it-IT" sz="1200">
              <a:solidFill>
                <a:srgbClr val="FFFF00"/>
              </a:solidFill>
              <a:latin typeface="Arial Black" panose="020B0604020202020204" pitchFamily="34" charset="0"/>
            </a:endParaRPr>
          </a:p>
        </p:txBody>
      </p:sp>
      <p:sp>
        <p:nvSpPr>
          <p:cNvPr id="45059" name="Rectangle 1">
            <a:extLst>
              <a:ext uri="{FF2B5EF4-FFF2-40B4-BE49-F238E27FC236}">
                <a16:creationId xmlns:a16="http://schemas.microsoft.com/office/drawing/2014/main" id="{ADFEDDDE-A4F2-AD4E-A3C5-427C898C8F99}"/>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a:extLst>
              <a:ext uri="{FF2B5EF4-FFF2-40B4-BE49-F238E27FC236}">
                <a16:creationId xmlns:a16="http://schemas.microsoft.com/office/drawing/2014/main" id="{F943DD84-33E4-A746-A99F-405644D0AFD9}"/>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05205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a:extLst>
              <a:ext uri="{FF2B5EF4-FFF2-40B4-BE49-F238E27FC236}">
                <a16:creationId xmlns:a16="http://schemas.microsoft.com/office/drawing/2014/main" id="{59514BC0-B73D-D542-8EC1-774076AA3D9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2385DD44-B40D-1E43-9A1D-15C9714FB7B1}" type="slidenum">
              <a:rPr lang="it-IT" altLang="it-IT" sz="1200">
                <a:solidFill>
                  <a:srgbClr val="FFFF00"/>
                </a:solidFill>
                <a:latin typeface="Arial Black" panose="020B0604020202020204" pitchFamily="34" charset="0"/>
              </a:rPr>
              <a:pPr>
                <a:buFont typeface="Arial Black" panose="020B0604020202020204" pitchFamily="34" charset="0"/>
                <a:buChar char="•"/>
              </a:pPr>
              <a:t>70</a:t>
            </a:fld>
            <a:endParaRPr lang="it-IT" altLang="it-IT" sz="1200">
              <a:solidFill>
                <a:srgbClr val="FFFF00"/>
              </a:solidFill>
              <a:latin typeface="Arial Black" panose="020B0604020202020204" pitchFamily="34" charset="0"/>
            </a:endParaRPr>
          </a:p>
        </p:txBody>
      </p:sp>
      <p:sp>
        <p:nvSpPr>
          <p:cNvPr id="49155" name="Rectangle 1">
            <a:extLst>
              <a:ext uri="{FF2B5EF4-FFF2-40B4-BE49-F238E27FC236}">
                <a16:creationId xmlns:a16="http://schemas.microsoft.com/office/drawing/2014/main" id="{69B8B35C-5085-5244-865C-C1C38C843E0F}"/>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1E458D95-2DF0-9C4D-804F-659E1A248706}"/>
              </a:ext>
            </a:extLst>
          </p:cNvPr>
          <p:cNvSpPr txBox="1">
            <a:spLocks noGrp="1"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5035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B0A1E67-3928-2743-A2D4-4622DE63FE6E}"/>
              </a:ext>
            </a:extLst>
          </p:cNvPr>
          <p:cNvSpPr>
            <a:spLocks noGrp="1" noChangeArrowheads="1"/>
          </p:cNvSpPr>
          <p:nvPr>
            <p:ph type="sldNum"/>
          </p:nvPr>
        </p:nvSpPr>
        <p:spPr>
          <a:ln/>
        </p:spPr>
        <p:txBody>
          <a:bodyPr/>
          <a:lstStyle/>
          <a:p>
            <a:fld id="{ACB25C53-A195-D54B-AF83-8480CC1B4402}" type="slidenum">
              <a:rPr lang="it-IT" altLang="it-IT"/>
              <a:pPr/>
              <a:t>8</a:t>
            </a:fld>
            <a:endParaRPr lang="it-IT" altLang="it-IT"/>
          </a:p>
        </p:txBody>
      </p:sp>
      <p:sp>
        <p:nvSpPr>
          <p:cNvPr id="92161" name="Text Box 1">
            <a:extLst>
              <a:ext uri="{FF2B5EF4-FFF2-40B4-BE49-F238E27FC236}">
                <a16:creationId xmlns:a16="http://schemas.microsoft.com/office/drawing/2014/main" id="{5A215E79-390B-2E4D-8DF6-FDC1250EA05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a:extLst>
              <a:ext uri="{FF2B5EF4-FFF2-40B4-BE49-F238E27FC236}">
                <a16:creationId xmlns:a16="http://schemas.microsoft.com/office/drawing/2014/main" id="{0DC24791-57AA-964C-829B-8A04434B2E87}"/>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a:extLst>
              <a:ext uri="{FF2B5EF4-FFF2-40B4-BE49-F238E27FC236}">
                <a16:creationId xmlns:a16="http://schemas.microsoft.com/office/drawing/2014/main" id="{324EF0E4-ED49-2C4C-BD31-E228C990E8C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7B7172DA-3856-C249-98E7-6130EE1F640B}" type="slidenum">
              <a:rPr lang="it-IT" altLang="it-IT" sz="1200">
                <a:solidFill>
                  <a:srgbClr val="FFFF00"/>
                </a:solidFill>
                <a:latin typeface="Arial Black" panose="020B0604020202020204" pitchFamily="34" charset="0"/>
              </a:rPr>
              <a:pPr>
                <a:buFont typeface="Arial Black" panose="020B0604020202020204" pitchFamily="34" charset="0"/>
                <a:buChar char="•"/>
              </a:pPr>
              <a:t>71</a:t>
            </a:fld>
            <a:endParaRPr lang="it-IT" altLang="it-IT" sz="1200">
              <a:solidFill>
                <a:srgbClr val="FFFF00"/>
              </a:solidFill>
              <a:latin typeface="Arial Black" panose="020B0604020202020204" pitchFamily="34" charset="0"/>
            </a:endParaRPr>
          </a:p>
        </p:txBody>
      </p:sp>
      <p:sp>
        <p:nvSpPr>
          <p:cNvPr id="53251" name="Rectangle 1">
            <a:extLst>
              <a:ext uri="{FF2B5EF4-FFF2-40B4-BE49-F238E27FC236}">
                <a16:creationId xmlns:a16="http://schemas.microsoft.com/office/drawing/2014/main" id="{344DF0CE-CBD7-FB4E-83FA-1241B2855963}"/>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a:extLst>
              <a:ext uri="{FF2B5EF4-FFF2-40B4-BE49-F238E27FC236}">
                <a16:creationId xmlns:a16="http://schemas.microsoft.com/office/drawing/2014/main" id="{0C161C49-60CD-334B-B27D-AB6DBC1BEAEA}"/>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80234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a:extLst>
              <a:ext uri="{FF2B5EF4-FFF2-40B4-BE49-F238E27FC236}">
                <a16:creationId xmlns:a16="http://schemas.microsoft.com/office/drawing/2014/main" id="{4C350E06-EF89-DA49-879C-C4EAA3BA9E0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FAA49D2C-792E-7A4A-A5B1-EC3961BAA65C}" type="slidenum">
              <a:rPr lang="it-IT" altLang="it-IT" sz="1200">
                <a:solidFill>
                  <a:srgbClr val="FFFF00"/>
                </a:solidFill>
                <a:latin typeface="Arial Black" panose="020B0604020202020204" pitchFamily="34" charset="0"/>
              </a:rPr>
              <a:pPr>
                <a:buFont typeface="Arial Black" panose="020B0604020202020204" pitchFamily="34" charset="0"/>
                <a:buChar char="•"/>
              </a:pPr>
              <a:t>72</a:t>
            </a:fld>
            <a:endParaRPr lang="it-IT" altLang="it-IT" sz="1200">
              <a:solidFill>
                <a:srgbClr val="FFFF00"/>
              </a:solidFill>
              <a:latin typeface="Arial Black" panose="020B0604020202020204" pitchFamily="34" charset="0"/>
            </a:endParaRPr>
          </a:p>
        </p:txBody>
      </p:sp>
      <p:sp>
        <p:nvSpPr>
          <p:cNvPr id="55299" name="Rectangle 1">
            <a:extLst>
              <a:ext uri="{FF2B5EF4-FFF2-40B4-BE49-F238E27FC236}">
                <a16:creationId xmlns:a16="http://schemas.microsoft.com/office/drawing/2014/main" id="{9538AD5B-C0A9-DA47-ABA9-8F37D2320C3D}"/>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a:extLst>
              <a:ext uri="{FF2B5EF4-FFF2-40B4-BE49-F238E27FC236}">
                <a16:creationId xmlns:a16="http://schemas.microsoft.com/office/drawing/2014/main" id="{4C60143C-9D1B-564A-933F-96AD9DF8B82A}"/>
              </a:ext>
            </a:extLst>
          </p:cNvPr>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3393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a:extLst>
              <a:ext uri="{FF2B5EF4-FFF2-40B4-BE49-F238E27FC236}">
                <a16:creationId xmlns:a16="http://schemas.microsoft.com/office/drawing/2014/main" id="{B98E29A4-7642-3446-A42B-19B583EC24F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B0D5C386-73E6-AF4B-BA1B-00EDD7C51FA6}" type="slidenum">
              <a:rPr lang="it-IT" altLang="it-IT" sz="1200">
                <a:solidFill>
                  <a:srgbClr val="FFFF00"/>
                </a:solidFill>
                <a:latin typeface="Arial Black" panose="020B0604020202020204" pitchFamily="34" charset="0"/>
              </a:rPr>
              <a:pPr>
                <a:buFont typeface="Arial Black" panose="020B0604020202020204" pitchFamily="34" charset="0"/>
                <a:buChar char="•"/>
              </a:pPr>
              <a:t>73</a:t>
            </a:fld>
            <a:endParaRPr lang="it-IT" altLang="it-IT" sz="1200">
              <a:solidFill>
                <a:srgbClr val="FFFF00"/>
              </a:solidFill>
              <a:latin typeface="Arial Black" panose="020B0604020202020204" pitchFamily="34" charset="0"/>
            </a:endParaRPr>
          </a:p>
        </p:txBody>
      </p:sp>
      <p:sp>
        <p:nvSpPr>
          <p:cNvPr id="57347" name="Rectangle 1">
            <a:extLst>
              <a:ext uri="{FF2B5EF4-FFF2-40B4-BE49-F238E27FC236}">
                <a16:creationId xmlns:a16="http://schemas.microsoft.com/office/drawing/2014/main" id="{1AE10139-FB1A-9B48-9A46-1578392605BD}"/>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a:extLst>
              <a:ext uri="{FF2B5EF4-FFF2-40B4-BE49-F238E27FC236}">
                <a16:creationId xmlns:a16="http://schemas.microsoft.com/office/drawing/2014/main" id="{BD429C7B-63C5-BF42-9F01-A50F7B25E15C}"/>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62449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a:extLst>
              <a:ext uri="{FF2B5EF4-FFF2-40B4-BE49-F238E27FC236}">
                <a16:creationId xmlns:a16="http://schemas.microsoft.com/office/drawing/2014/main" id="{DE1C38CF-57F5-C740-A9D9-A89D440FA39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B96F9B8F-6DE4-2A47-BDEF-FC808A0D9681}" type="slidenum">
              <a:rPr lang="it-IT" altLang="it-IT" sz="1200">
                <a:solidFill>
                  <a:srgbClr val="FFFF00"/>
                </a:solidFill>
                <a:latin typeface="Arial Black" panose="020B0604020202020204" pitchFamily="34" charset="0"/>
              </a:rPr>
              <a:pPr>
                <a:buFont typeface="Arial Black" panose="020B0604020202020204" pitchFamily="34" charset="0"/>
                <a:buChar char="•"/>
              </a:pPr>
              <a:t>74</a:t>
            </a:fld>
            <a:endParaRPr lang="it-IT" altLang="it-IT" sz="1200">
              <a:solidFill>
                <a:srgbClr val="FFFF00"/>
              </a:solidFill>
              <a:latin typeface="Arial Black" panose="020B0604020202020204" pitchFamily="34" charset="0"/>
            </a:endParaRPr>
          </a:p>
        </p:txBody>
      </p:sp>
      <p:sp>
        <p:nvSpPr>
          <p:cNvPr id="63491" name="Rectangle 1">
            <a:extLst>
              <a:ext uri="{FF2B5EF4-FFF2-40B4-BE49-F238E27FC236}">
                <a16:creationId xmlns:a16="http://schemas.microsoft.com/office/drawing/2014/main" id="{B723BDE0-BB5B-794D-9580-0113E2E75986}"/>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a:extLst>
              <a:ext uri="{FF2B5EF4-FFF2-40B4-BE49-F238E27FC236}">
                <a16:creationId xmlns:a16="http://schemas.microsoft.com/office/drawing/2014/main" id="{EDE9F290-F454-4149-913B-DBE9EAF6161E}"/>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539776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C12E4AFE-6B6C-8E40-A1A0-84A9FABECC2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EB42956B-354D-3843-A39D-F9B1F677B58C}" type="slidenum">
              <a:rPr lang="it-IT" altLang="it-IT" sz="1200">
                <a:solidFill>
                  <a:srgbClr val="FFFF00"/>
                </a:solidFill>
                <a:latin typeface="Arial Black" panose="020B0604020202020204" pitchFamily="34" charset="0"/>
              </a:rPr>
              <a:pPr>
                <a:buFont typeface="Arial Black" panose="020B0604020202020204" pitchFamily="34" charset="0"/>
                <a:buChar char="•"/>
              </a:pPr>
              <a:t>75</a:t>
            </a:fld>
            <a:endParaRPr lang="it-IT" altLang="it-IT" sz="1200">
              <a:solidFill>
                <a:srgbClr val="FFFF00"/>
              </a:solidFill>
              <a:latin typeface="Arial Black" panose="020B0604020202020204" pitchFamily="34" charset="0"/>
            </a:endParaRPr>
          </a:p>
        </p:txBody>
      </p:sp>
      <p:sp>
        <p:nvSpPr>
          <p:cNvPr id="61443" name="Rectangle 1">
            <a:extLst>
              <a:ext uri="{FF2B5EF4-FFF2-40B4-BE49-F238E27FC236}">
                <a16:creationId xmlns:a16="http://schemas.microsoft.com/office/drawing/2014/main" id="{1877999F-04E2-B844-8E00-1A28F95AEB66}"/>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a:extLst>
              <a:ext uri="{FF2B5EF4-FFF2-40B4-BE49-F238E27FC236}">
                <a16:creationId xmlns:a16="http://schemas.microsoft.com/office/drawing/2014/main" id="{AAD1CB01-F06C-674C-BD38-3095E511BA23}"/>
              </a:ext>
            </a:extLst>
          </p:cNvPr>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142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a:extLst>
              <a:ext uri="{FF2B5EF4-FFF2-40B4-BE49-F238E27FC236}">
                <a16:creationId xmlns:a16="http://schemas.microsoft.com/office/drawing/2014/main" id="{FAF9C80C-A541-9946-B22A-6DEB94A6383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173FFD02-EC6D-7145-BA7D-B51FD266798B}" type="slidenum">
              <a:rPr lang="it-IT" altLang="it-IT" sz="1200">
                <a:solidFill>
                  <a:srgbClr val="FFFF00"/>
                </a:solidFill>
                <a:latin typeface="Arial Black" panose="020B0604020202020204" pitchFamily="34" charset="0"/>
              </a:rPr>
              <a:pPr>
                <a:buFont typeface="Arial Black" panose="020B0604020202020204" pitchFamily="34" charset="0"/>
                <a:buChar char="•"/>
              </a:pPr>
              <a:t>76</a:t>
            </a:fld>
            <a:endParaRPr lang="it-IT" altLang="it-IT" sz="1200">
              <a:solidFill>
                <a:srgbClr val="FFFF00"/>
              </a:solidFill>
              <a:latin typeface="Arial Black" panose="020B0604020202020204" pitchFamily="34" charset="0"/>
            </a:endParaRPr>
          </a:p>
        </p:txBody>
      </p:sp>
      <p:sp>
        <p:nvSpPr>
          <p:cNvPr id="65539" name="Rectangle 1">
            <a:extLst>
              <a:ext uri="{FF2B5EF4-FFF2-40B4-BE49-F238E27FC236}">
                <a16:creationId xmlns:a16="http://schemas.microsoft.com/office/drawing/2014/main" id="{33778DC3-777F-CD49-BB55-F3C0DC57E83F}"/>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a:extLst>
              <a:ext uri="{FF2B5EF4-FFF2-40B4-BE49-F238E27FC236}">
                <a16:creationId xmlns:a16="http://schemas.microsoft.com/office/drawing/2014/main" id="{9E053F07-3264-DF43-B2C9-33D8ADDF6A27}"/>
              </a:ext>
            </a:extLst>
          </p:cNvPr>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62488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a:extLst>
              <a:ext uri="{FF2B5EF4-FFF2-40B4-BE49-F238E27FC236}">
                <a16:creationId xmlns:a16="http://schemas.microsoft.com/office/drawing/2014/main" id="{97A01F60-159E-C84D-BBD1-7587A5EBE30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5C79D6EB-FB8F-CA4D-81B1-EACC22B62DBD}" type="slidenum">
              <a:rPr lang="it-IT" altLang="it-IT" sz="1200">
                <a:solidFill>
                  <a:srgbClr val="FFFF00"/>
                </a:solidFill>
                <a:latin typeface="Arial Black" panose="020B0604020202020204" pitchFamily="34" charset="0"/>
              </a:rPr>
              <a:pPr>
                <a:buFont typeface="Arial Black" panose="020B0604020202020204" pitchFamily="34" charset="0"/>
                <a:buChar char="•"/>
              </a:pPr>
              <a:t>77</a:t>
            </a:fld>
            <a:endParaRPr lang="it-IT" altLang="it-IT" sz="1200">
              <a:solidFill>
                <a:srgbClr val="FFFF00"/>
              </a:solidFill>
              <a:latin typeface="Arial Black" panose="020B0604020202020204" pitchFamily="34" charset="0"/>
            </a:endParaRPr>
          </a:p>
        </p:txBody>
      </p:sp>
      <p:sp>
        <p:nvSpPr>
          <p:cNvPr id="67587" name="Rectangle 1">
            <a:extLst>
              <a:ext uri="{FF2B5EF4-FFF2-40B4-BE49-F238E27FC236}">
                <a16:creationId xmlns:a16="http://schemas.microsoft.com/office/drawing/2014/main" id="{273C7764-69D3-BE42-8F9E-2A0BA1257220}"/>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a:extLst>
              <a:ext uri="{FF2B5EF4-FFF2-40B4-BE49-F238E27FC236}">
                <a16:creationId xmlns:a16="http://schemas.microsoft.com/office/drawing/2014/main" id="{ED630659-A14F-D045-A5FB-C1B5FE6826DB}"/>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091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34EED08-176E-9B45-8D8B-D2A88B62B85F}"/>
              </a:ext>
            </a:extLst>
          </p:cNvPr>
          <p:cNvSpPr>
            <a:spLocks noGrp="1" noChangeArrowheads="1"/>
          </p:cNvSpPr>
          <p:nvPr>
            <p:ph type="sldNum"/>
          </p:nvPr>
        </p:nvSpPr>
        <p:spPr>
          <a:ln/>
        </p:spPr>
        <p:txBody>
          <a:bodyPr/>
          <a:lstStyle/>
          <a:p>
            <a:fld id="{9F9AB739-BB65-9540-947A-A55567342C03}" type="slidenum">
              <a:rPr lang="it-IT" altLang="it-IT"/>
              <a:pPr/>
              <a:t>9</a:t>
            </a:fld>
            <a:endParaRPr lang="it-IT" altLang="it-IT"/>
          </a:p>
        </p:txBody>
      </p:sp>
      <p:sp>
        <p:nvSpPr>
          <p:cNvPr id="97281" name="Text Box 1">
            <a:extLst>
              <a:ext uri="{FF2B5EF4-FFF2-40B4-BE49-F238E27FC236}">
                <a16:creationId xmlns:a16="http://schemas.microsoft.com/office/drawing/2014/main" id="{22034232-7542-9045-B801-57C701F8F511}"/>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5D614F90-D25D-6541-96A6-2299678981F5}"/>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F930FEE-3CF7-2E47-947E-971F54F717A2}"/>
              </a:ext>
            </a:extLst>
          </p:cNvPr>
          <p:cNvSpPr>
            <a:spLocks noGrp="1" noChangeArrowheads="1"/>
          </p:cNvSpPr>
          <p:nvPr>
            <p:ph type="sldNum"/>
          </p:nvPr>
        </p:nvSpPr>
        <p:spPr>
          <a:ln/>
        </p:spPr>
        <p:txBody>
          <a:bodyPr/>
          <a:lstStyle/>
          <a:p>
            <a:fld id="{F01B701F-C46F-D640-8658-1A4910233EF9}" type="slidenum">
              <a:rPr lang="it-IT" altLang="it-IT"/>
              <a:pPr/>
              <a:t>10</a:t>
            </a:fld>
            <a:endParaRPr lang="it-IT" altLang="it-IT"/>
          </a:p>
        </p:txBody>
      </p:sp>
      <p:sp>
        <p:nvSpPr>
          <p:cNvPr id="98305" name="Text Box 1">
            <a:extLst>
              <a:ext uri="{FF2B5EF4-FFF2-40B4-BE49-F238E27FC236}">
                <a16:creationId xmlns:a16="http://schemas.microsoft.com/office/drawing/2014/main" id="{1B03D237-9C6D-B540-AE98-B58A7FCE2D0B}"/>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Text Box 2">
            <a:extLst>
              <a:ext uri="{FF2B5EF4-FFF2-40B4-BE49-F238E27FC236}">
                <a16:creationId xmlns:a16="http://schemas.microsoft.com/office/drawing/2014/main" id="{C848651C-2C93-684E-9246-EDFF84EBBC4C}"/>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C9665-A522-F54A-B453-BFEB3E599CBF}"/>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B1AA6F0C-E5E0-CB44-99B6-147AB5A97D2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93498F6-12A0-D84A-9FAB-82E241565D5F}"/>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8157F960-237B-D242-9AD0-4A73A92B3778}"/>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101250FE-1718-AA40-839D-450A06A66F51}"/>
              </a:ext>
            </a:extLst>
          </p:cNvPr>
          <p:cNvSpPr>
            <a:spLocks noGrp="1"/>
          </p:cNvSpPr>
          <p:nvPr>
            <p:ph type="sldNum" idx="12"/>
          </p:nvPr>
        </p:nvSpPr>
        <p:spPr/>
        <p:txBody>
          <a:bodyPr/>
          <a:lstStyle>
            <a:lvl1pPr>
              <a:defRPr/>
            </a:lvl1pPr>
          </a:lstStyle>
          <a:p>
            <a:fld id="{1A33CCBA-3A08-044A-ABA6-A2A590D8546D}" type="slidenum">
              <a:rPr lang="it-IT" altLang="it-IT"/>
              <a:pPr/>
              <a:t>‹N›</a:t>
            </a:fld>
            <a:endParaRPr lang="it-IT" altLang="it-IT"/>
          </a:p>
        </p:txBody>
      </p:sp>
    </p:spTree>
    <p:extLst>
      <p:ext uri="{BB962C8B-B14F-4D97-AF65-F5344CB8AC3E}">
        <p14:creationId xmlns:p14="http://schemas.microsoft.com/office/powerpoint/2010/main" val="211291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C4FB05-D140-5649-AC98-E65C178EC9AE}"/>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FAD71B5A-FBE9-2845-AEDA-63C884A7BC5A}"/>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EC7151-2ECF-0442-97F9-EBA4988A2E79}"/>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9352EE4D-A81D-4B4A-81E2-96B25A632AC6}"/>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7E6FDE0-59CB-534A-B09F-86689AF4C365}"/>
              </a:ext>
            </a:extLst>
          </p:cNvPr>
          <p:cNvSpPr>
            <a:spLocks noGrp="1"/>
          </p:cNvSpPr>
          <p:nvPr>
            <p:ph type="sldNum" idx="12"/>
          </p:nvPr>
        </p:nvSpPr>
        <p:spPr/>
        <p:txBody>
          <a:bodyPr/>
          <a:lstStyle>
            <a:lvl1pPr>
              <a:defRPr/>
            </a:lvl1pPr>
          </a:lstStyle>
          <a:p>
            <a:fld id="{BDEC9791-AEA9-1C45-97EC-0D252C1507AC}" type="slidenum">
              <a:rPr lang="it-IT" altLang="it-IT"/>
              <a:pPr/>
              <a:t>‹N›</a:t>
            </a:fld>
            <a:endParaRPr lang="it-IT" altLang="it-IT"/>
          </a:p>
        </p:txBody>
      </p:sp>
    </p:spTree>
    <p:extLst>
      <p:ext uri="{BB962C8B-B14F-4D97-AF65-F5344CB8AC3E}">
        <p14:creationId xmlns:p14="http://schemas.microsoft.com/office/powerpoint/2010/main" val="3956937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7FE804A-6107-E54A-ACF7-91DDBD57231D}"/>
              </a:ext>
            </a:extLst>
          </p:cNvPr>
          <p:cNvSpPr>
            <a:spLocks noGrp="1"/>
          </p:cNvSpPr>
          <p:nvPr>
            <p:ph type="title" orient="vert"/>
          </p:nvPr>
        </p:nvSpPr>
        <p:spPr>
          <a:xfrm>
            <a:off x="6511925" y="463550"/>
            <a:ext cx="1941513" cy="57483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A170115B-CE53-4744-80BF-156EE3C1154D}"/>
              </a:ext>
            </a:extLst>
          </p:cNvPr>
          <p:cNvSpPr>
            <a:spLocks noGrp="1"/>
          </p:cNvSpPr>
          <p:nvPr>
            <p:ph type="body" orient="vert" idx="1"/>
          </p:nvPr>
        </p:nvSpPr>
        <p:spPr>
          <a:xfrm>
            <a:off x="685800" y="463550"/>
            <a:ext cx="5673725" cy="57483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469F8D-BC57-054F-8B07-188CDB8260FF}"/>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B4EE3DF6-362C-F94C-AAE5-7FE4AD874247}"/>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780F26CE-37F7-A849-AA75-13A8214DFEDB}"/>
              </a:ext>
            </a:extLst>
          </p:cNvPr>
          <p:cNvSpPr>
            <a:spLocks noGrp="1"/>
          </p:cNvSpPr>
          <p:nvPr>
            <p:ph type="sldNum" idx="12"/>
          </p:nvPr>
        </p:nvSpPr>
        <p:spPr/>
        <p:txBody>
          <a:bodyPr/>
          <a:lstStyle>
            <a:lvl1pPr>
              <a:defRPr/>
            </a:lvl1pPr>
          </a:lstStyle>
          <a:p>
            <a:fld id="{251BA295-93FE-9943-B90A-4CDDE70C0603}" type="slidenum">
              <a:rPr lang="it-IT" altLang="it-IT"/>
              <a:pPr/>
              <a:t>‹N›</a:t>
            </a:fld>
            <a:endParaRPr lang="it-IT" altLang="it-IT"/>
          </a:p>
        </p:txBody>
      </p:sp>
    </p:spTree>
    <p:extLst>
      <p:ext uri="{BB962C8B-B14F-4D97-AF65-F5344CB8AC3E}">
        <p14:creationId xmlns:p14="http://schemas.microsoft.com/office/powerpoint/2010/main" val="171533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F235A-5AC5-9F4A-895D-F5103CE9951D}"/>
              </a:ext>
            </a:extLst>
          </p:cNvPr>
          <p:cNvSpPr>
            <a:spLocks noGrp="1"/>
          </p:cNvSpPr>
          <p:nvPr>
            <p:ph type="title"/>
          </p:nvPr>
        </p:nvSpPr>
        <p:spPr>
          <a:xfrm>
            <a:off x="685800" y="463550"/>
            <a:ext cx="7767638" cy="1430338"/>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426C4FB5-ACE3-A046-8F10-A992E06B109B}"/>
              </a:ext>
            </a:extLst>
          </p:cNvPr>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0EA9047-F8C4-314D-A20D-3144E3B14B30}"/>
              </a:ext>
            </a:extLst>
          </p:cNvPr>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39C5A4-7DFA-5248-8ED5-956F89A63F48}"/>
              </a:ext>
            </a:extLst>
          </p:cNvPr>
          <p:cNvSpPr>
            <a:spLocks noGrp="1"/>
          </p:cNvSpPr>
          <p:nvPr>
            <p:ph type="dt" idx="10"/>
          </p:nvPr>
        </p:nvSpPr>
        <p:spPr>
          <a:xfrm>
            <a:off x="685800" y="6248400"/>
            <a:ext cx="1900238" cy="455613"/>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81ED7F15-C178-6B4C-9D2B-4B9E575BCA0E}"/>
              </a:ext>
            </a:extLst>
          </p:cNvPr>
          <p:cNvSpPr>
            <a:spLocks noGrp="1"/>
          </p:cNvSpPr>
          <p:nvPr>
            <p:ph type="ftr" idx="11"/>
          </p:nvPr>
        </p:nvSpPr>
        <p:spPr>
          <a:xfrm>
            <a:off x="3124200" y="6248400"/>
            <a:ext cx="2890838" cy="455613"/>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6ECD17-0A39-2146-B7BE-16357933972C}"/>
              </a:ext>
            </a:extLst>
          </p:cNvPr>
          <p:cNvSpPr>
            <a:spLocks noGrp="1"/>
          </p:cNvSpPr>
          <p:nvPr>
            <p:ph type="sldNum" idx="12"/>
          </p:nvPr>
        </p:nvSpPr>
        <p:spPr>
          <a:xfrm>
            <a:off x="6553200" y="6248400"/>
            <a:ext cx="1900238" cy="455613"/>
          </a:xfrm>
        </p:spPr>
        <p:txBody>
          <a:bodyPr/>
          <a:lstStyle>
            <a:lvl1pPr>
              <a:defRPr/>
            </a:lvl1pPr>
          </a:lstStyle>
          <a:p>
            <a:fld id="{C8A424EC-F19A-8142-ACF5-BC5B6079735B}" type="slidenum">
              <a:rPr lang="it-IT" altLang="it-IT"/>
              <a:pPr/>
              <a:t>‹N›</a:t>
            </a:fld>
            <a:endParaRPr lang="it-IT" altLang="it-IT"/>
          </a:p>
        </p:txBody>
      </p:sp>
    </p:spTree>
    <p:extLst>
      <p:ext uri="{BB962C8B-B14F-4D97-AF65-F5344CB8AC3E}">
        <p14:creationId xmlns:p14="http://schemas.microsoft.com/office/powerpoint/2010/main" val="3440144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3">
            <a:extLst>
              <a:ext uri="{FF2B5EF4-FFF2-40B4-BE49-F238E27FC236}">
                <a16:creationId xmlns:a16="http://schemas.microsoft.com/office/drawing/2014/main" id="{880F86E4-C2A8-A44C-8CC3-A08A21927144}"/>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7" name="Rectangle 4">
            <a:extLst>
              <a:ext uri="{FF2B5EF4-FFF2-40B4-BE49-F238E27FC236}">
                <a16:creationId xmlns:a16="http://schemas.microsoft.com/office/drawing/2014/main" id="{460BADFF-9C70-E946-B4A9-440B52B59217}"/>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68D3204B-2896-AA49-8811-AAB289F539B2}"/>
              </a:ext>
            </a:extLst>
          </p:cNvPr>
          <p:cNvSpPr>
            <a:spLocks noGrp="1" noChangeArrowheads="1"/>
          </p:cNvSpPr>
          <p:nvPr>
            <p:ph type="sldNum" idx="12"/>
          </p:nvPr>
        </p:nvSpPr>
        <p:spPr>
          <a:ln/>
        </p:spPr>
        <p:txBody>
          <a:bodyPr/>
          <a:lstStyle>
            <a:lvl1pPr>
              <a:defRPr/>
            </a:lvl1pPr>
          </a:lstStyle>
          <a:p>
            <a:pPr>
              <a:defRPr/>
            </a:pPr>
            <a:fld id="{A529718D-ECA5-644A-AB6E-6509C7241256}" type="slidenum">
              <a:rPr lang="it-IT" altLang="it-IT"/>
              <a:pPr>
                <a:defRPr/>
              </a:pPr>
              <a:t>‹N›</a:t>
            </a:fld>
            <a:endParaRPr lang="it-IT" altLang="it-IT"/>
          </a:p>
        </p:txBody>
      </p:sp>
    </p:spTree>
    <p:extLst>
      <p:ext uri="{BB962C8B-B14F-4D97-AF65-F5344CB8AC3E}">
        <p14:creationId xmlns:p14="http://schemas.microsoft.com/office/powerpoint/2010/main" val="169534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FB6D87-B0E2-3040-8863-8A2C5D6DB6AC}"/>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F9015718-BC0A-2241-93EC-2A58E5CDFDE4}"/>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B5546FB-2DE9-7E41-BECD-DB1FC0D16C48}"/>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542A4969-862F-AB4A-A4D5-B9CBB319061D}"/>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C4137D65-5857-CB45-9B3C-EAD89EA8DB66}"/>
              </a:ext>
            </a:extLst>
          </p:cNvPr>
          <p:cNvSpPr>
            <a:spLocks noGrp="1"/>
          </p:cNvSpPr>
          <p:nvPr>
            <p:ph type="sldNum" idx="12"/>
          </p:nvPr>
        </p:nvSpPr>
        <p:spPr/>
        <p:txBody>
          <a:bodyPr/>
          <a:lstStyle>
            <a:lvl1pPr>
              <a:defRPr/>
            </a:lvl1pPr>
          </a:lstStyle>
          <a:p>
            <a:fld id="{4FA386BC-8D2C-8847-8CDB-AE65C1C95E1B}" type="slidenum">
              <a:rPr lang="it-IT" altLang="it-IT"/>
              <a:pPr/>
              <a:t>‹N›</a:t>
            </a:fld>
            <a:endParaRPr lang="it-IT" altLang="it-IT"/>
          </a:p>
        </p:txBody>
      </p:sp>
    </p:spTree>
    <p:extLst>
      <p:ext uri="{BB962C8B-B14F-4D97-AF65-F5344CB8AC3E}">
        <p14:creationId xmlns:p14="http://schemas.microsoft.com/office/powerpoint/2010/main" val="426501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E30175-073F-CD40-9AE2-EB5FEF03C31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D082785A-E04C-2740-BA00-F7E2B85793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81201335-3BDA-6F4F-88AB-AC034CBC7A85}"/>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20327F13-FA81-E94B-BD4E-0776E293630C}"/>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863F6757-03A8-3E4E-98BA-8345D0CA3DC8}"/>
              </a:ext>
            </a:extLst>
          </p:cNvPr>
          <p:cNvSpPr>
            <a:spLocks noGrp="1"/>
          </p:cNvSpPr>
          <p:nvPr>
            <p:ph type="sldNum" idx="12"/>
          </p:nvPr>
        </p:nvSpPr>
        <p:spPr/>
        <p:txBody>
          <a:bodyPr/>
          <a:lstStyle>
            <a:lvl1pPr>
              <a:defRPr/>
            </a:lvl1pPr>
          </a:lstStyle>
          <a:p>
            <a:fld id="{A7CD808E-4242-8E45-8042-A239582618F2}" type="slidenum">
              <a:rPr lang="it-IT" altLang="it-IT"/>
              <a:pPr/>
              <a:t>‹N›</a:t>
            </a:fld>
            <a:endParaRPr lang="it-IT" altLang="it-IT"/>
          </a:p>
        </p:txBody>
      </p:sp>
    </p:spTree>
    <p:extLst>
      <p:ext uri="{BB962C8B-B14F-4D97-AF65-F5344CB8AC3E}">
        <p14:creationId xmlns:p14="http://schemas.microsoft.com/office/powerpoint/2010/main" val="341983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AEFA9B-A055-D74D-AF63-3E6A534F1E54}"/>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9C29869-32BD-9141-83FE-FC110299E26B}"/>
              </a:ext>
            </a:extLst>
          </p:cNvPr>
          <p:cNvSpPr>
            <a:spLocks noGrp="1"/>
          </p:cNvSpPr>
          <p:nvPr>
            <p:ph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A4EF368-0EE2-CB43-BDBE-BB36D61ACB6A}"/>
              </a:ext>
            </a:extLst>
          </p:cNvPr>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1D3FE76-06E5-4C49-A711-0236342A7DF6}"/>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11CA9053-F335-4B46-A65B-360FC2EB123E}"/>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77E8BB7-CF14-1447-9A5C-799D15733702}"/>
              </a:ext>
            </a:extLst>
          </p:cNvPr>
          <p:cNvSpPr>
            <a:spLocks noGrp="1"/>
          </p:cNvSpPr>
          <p:nvPr>
            <p:ph type="sldNum" idx="12"/>
          </p:nvPr>
        </p:nvSpPr>
        <p:spPr/>
        <p:txBody>
          <a:bodyPr/>
          <a:lstStyle>
            <a:lvl1pPr>
              <a:defRPr/>
            </a:lvl1pPr>
          </a:lstStyle>
          <a:p>
            <a:fld id="{D4ACE9A5-31D4-3440-9464-CC1D79C76FCD}" type="slidenum">
              <a:rPr lang="it-IT" altLang="it-IT"/>
              <a:pPr/>
              <a:t>‹N›</a:t>
            </a:fld>
            <a:endParaRPr lang="it-IT" altLang="it-IT"/>
          </a:p>
        </p:txBody>
      </p:sp>
    </p:spTree>
    <p:extLst>
      <p:ext uri="{BB962C8B-B14F-4D97-AF65-F5344CB8AC3E}">
        <p14:creationId xmlns:p14="http://schemas.microsoft.com/office/powerpoint/2010/main" val="317415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99D83E-0A5C-C64D-9FFE-E0E86C5D06ED}"/>
              </a:ext>
            </a:extLst>
          </p:cNvPr>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3E660379-6665-AC43-8649-FDD6657061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38B2D2F1-EF91-D14B-BEDB-DFC1A4B3F834}"/>
              </a:ext>
            </a:extLst>
          </p:cNvPr>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6702A19-A135-4A4E-B613-B27DBB0B274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E7FB5298-BA3A-6048-AC5A-B30C56D085D6}"/>
              </a:ext>
            </a:extLst>
          </p:cNvPr>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F118FFB-1618-EA4E-B669-3E087482E7A4}"/>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A916C7F5-66C4-B04A-9853-D53897D608F0}"/>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30A58F52-B1DA-EE4F-ABCD-7C771B73980A}"/>
              </a:ext>
            </a:extLst>
          </p:cNvPr>
          <p:cNvSpPr>
            <a:spLocks noGrp="1"/>
          </p:cNvSpPr>
          <p:nvPr>
            <p:ph type="sldNum" idx="12"/>
          </p:nvPr>
        </p:nvSpPr>
        <p:spPr/>
        <p:txBody>
          <a:bodyPr/>
          <a:lstStyle>
            <a:lvl1pPr>
              <a:defRPr/>
            </a:lvl1pPr>
          </a:lstStyle>
          <a:p>
            <a:fld id="{10BB825A-628D-0447-A8AB-7286CFEE4447}" type="slidenum">
              <a:rPr lang="it-IT" altLang="it-IT"/>
              <a:pPr/>
              <a:t>‹N›</a:t>
            </a:fld>
            <a:endParaRPr lang="it-IT" altLang="it-IT"/>
          </a:p>
        </p:txBody>
      </p:sp>
    </p:spTree>
    <p:extLst>
      <p:ext uri="{BB962C8B-B14F-4D97-AF65-F5344CB8AC3E}">
        <p14:creationId xmlns:p14="http://schemas.microsoft.com/office/powerpoint/2010/main" val="426142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00619-18BA-E84D-8AF3-60401A8739DF}"/>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C748CCBF-6F2E-7E46-A3FF-079AB1842036}"/>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883B2EB-F6FC-7648-9091-1AC72A8F1F03}"/>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CA026D2A-F136-4643-A46D-04ED574A6C53}"/>
              </a:ext>
            </a:extLst>
          </p:cNvPr>
          <p:cNvSpPr>
            <a:spLocks noGrp="1"/>
          </p:cNvSpPr>
          <p:nvPr>
            <p:ph type="sldNum" idx="12"/>
          </p:nvPr>
        </p:nvSpPr>
        <p:spPr/>
        <p:txBody>
          <a:bodyPr/>
          <a:lstStyle>
            <a:lvl1pPr>
              <a:defRPr/>
            </a:lvl1pPr>
          </a:lstStyle>
          <a:p>
            <a:fld id="{828C4212-D2CA-F64E-AD13-977112AF9AC2}" type="slidenum">
              <a:rPr lang="it-IT" altLang="it-IT"/>
              <a:pPr/>
              <a:t>‹N›</a:t>
            </a:fld>
            <a:endParaRPr lang="it-IT" altLang="it-IT"/>
          </a:p>
        </p:txBody>
      </p:sp>
    </p:spTree>
    <p:extLst>
      <p:ext uri="{BB962C8B-B14F-4D97-AF65-F5344CB8AC3E}">
        <p14:creationId xmlns:p14="http://schemas.microsoft.com/office/powerpoint/2010/main" val="269355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45C620B-BF86-C548-AE31-D0AAA7BD7364}"/>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3AD151CB-D3A2-3641-9274-4409CEAFB868}"/>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FCE9E8DE-B791-A24B-94B8-986791C9972B}"/>
              </a:ext>
            </a:extLst>
          </p:cNvPr>
          <p:cNvSpPr>
            <a:spLocks noGrp="1"/>
          </p:cNvSpPr>
          <p:nvPr>
            <p:ph type="sldNum" idx="12"/>
          </p:nvPr>
        </p:nvSpPr>
        <p:spPr/>
        <p:txBody>
          <a:bodyPr/>
          <a:lstStyle>
            <a:lvl1pPr>
              <a:defRPr/>
            </a:lvl1pPr>
          </a:lstStyle>
          <a:p>
            <a:fld id="{6E863B55-B0CE-EE44-B810-C5E86AE55BA9}" type="slidenum">
              <a:rPr lang="it-IT" altLang="it-IT"/>
              <a:pPr/>
              <a:t>‹N›</a:t>
            </a:fld>
            <a:endParaRPr lang="it-IT" altLang="it-IT"/>
          </a:p>
        </p:txBody>
      </p:sp>
    </p:spTree>
    <p:extLst>
      <p:ext uri="{BB962C8B-B14F-4D97-AF65-F5344CB8AC3E}">
        <p14:creationId xmlns:p14="http://schemas.microsoft.com/office/powerpoint/2010/main" val="349676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8993C1-0E70-464F-8E43-7F962FAB275A}"/>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A55D9D57-ECFD-634B-A310-E423DC24AF7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4F71D4-720D-844C-A919-7F6B82B7262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0830D1A-EA0F-1044-B3F2-3A733844D6E3}"/>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4BA9B85-A8B4-E447-8C48-E59FA52C9297}"/>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E97E1565-2BCE-F34C-A974-D2E8C5AEB597}"/>
              </a:ext>
            </a:extLst>
          </p:cNvPr>
          <p:cNvSpPr>
            <a:spLocks noGrp="1"/>
          </p:cNvSpPr>
          <p:nvPr>
            <p:ph type="sldNum" idx="12"/>
          </p:nvPr>
        </p:nvSpPr>
        <p:spPr/>
        <p:txBody>
          <a:bodyPr/>
          <a:lstStyle>
            <a:lvl1pPr>
              <a:defRPr/>
            </a:lvl1pPr>
          </a:lstStyle>
          <a:p>
            <a:fld id="{2B20D4A4-BC4E-974F-8519-1511BACCDD4D}" type="slidenum">
              <a:rPr lang="it-IT" altLang="it-IT"/>
              <a:pPr/>
              <a:t>‹N›</a:t>
            </a:fld>
            <a:endParaRPr lang="it-IT" altLang="it-IT"/>
          </a:p>
        </p:txBody>
      </p:sp>
    </p:spTree>
    <p:extLst>
      <p:ext uri="{BB962C8B-B14F-4D97-AF65-F5344CB8AC3E}">
        <p14:creationId xmlns:p14="http://schemas.microsoft.com/office/powerpoint/2010/main" val="135292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345E3C-7DDF-7247-998C-8F01E8CAFFB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6A0AEAF0-0D21-7F4B-B08E-41292C8F68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EF44FC-6478-D64F-B1A3-AFE0CCF380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6D515A4A-F7C5-7B48-8FF9-BA79DD243B13}"/>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FFAD4741-DBBE-9841-8A8B-55D6F61CFF1A}"/>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CEF8C268-AE6A-464F-B5A9-39014A7B40E0}"/>
              </a:ext>
            </a:extLst>
          </p:cNvPr>
          <p:cNvSpPr>
            <a:spLocks noGrp="1"/>
          </p:cNvSpPr>
          <p:nvPr>
            <p:ph type="sldNum" idx="12"/>
          </p:nvPr>
        </p:nvSpPr>
        <p:spPr/>
        <p:txBody>
          <a:bodyPr/>
          <a:lstStyle>
            <a:lvl1pPr>
              <a:defRPr/>
            </a:lvl1pPr>
          </a:lstStyle>
          <a:p>
            <a:fld id="{7E1CEDA7-160F-DB4B-9F8F-75FA7C4449BB}" type="slidenum">
              <a:rPr lang="it-IT" altLang="it-IT"/>
              <a:pPr/>
              <a:t>‹N›</a:t>
            </a:fld>
            <a:endParaRPr lang="it-IT" altLang="it-IT"/>
          </a:p>
        </p:txBody>
      </p:sp>
    </p:spTree>
    <p:extLst>
      <p:ext uri="{BB962C8B-B14F-4D97-AF65-F5344CB8AC3E}">
        <p14:creationId xmlns:p14="http://schemas.microsoft.com/office/powerpoint/2010/main" val="267687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13D11A-CFC0-3F46-A42E-A73BBD23C99F}"/>
              </a:ext>
            </a:extLst>
          </p:cNvPr>
          <p:cNvSpPr>
            <a:spLocks noGrp="1" noChangeArrowheads="1"/>
          </p:cNvSpPr>
          <p:nvPr>
            <p:ph type="title"/>
          </p:nvPr>
        </p:nvSpPr>
        <p:spPr bwMode="auto">
          <a:xfrm>
            <a:off x="685800" y="463550"/>
            <a:ext cx="7767638"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16D520C8-7486-114D-AA76-6A1E3B3C3C9B}"/>
              </a:ext>
            </a:extLst>
          </p:cNvPr>
          <p:cNvSpPr>
            <a:spLocks noGrp="1" noChangeArrowheads="1"/>
          </p:cNvSpPr>
          <p:nvPr>
            <p:ph type="body" idx="1"/>
          </p:nvPr>
        </p:nvSpPr>
        <p:spPr bwMode="auto">
          <a:xfrm>
            <a:off x="685800" y="1981200"/>
            <a:ext cx="7767638" cy="423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A247A2EE-0A07-7647-BC7D-62AF7C68AE99}"/>
              </a:ext>
            </a:extLst>
          </p:cNvPr>
          <p:cNvSpPr>
            <a:spLocks noGrp="1" noChangeArrowheads="1"/>
          </p:cNvSpPr>
          <p:nvPr>
            <p:ph type="dt"/>
          </p:nvPr>
        </p:nvSpPr>
        <p:spPr bwMode="auto">
          <a:xfrm>
            <a:off x="6858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a:extLst>
              <a:ext uri="{FF2B5EF4-FFF2-40B4-BE49-F238E27FC236}">
                <a16:creationId xmlns:a16="http://schemas.microsoft.com/office/drawing/2014/main" id="{0CA8E01E-BB77-CB45-9C92-FE9560B12A62}"/>
              </a:ext>
            </a:extLst>
          </p:cNvPr>
          <p:cNvSpPr>
            <a:spLocks noGrp="1" noChangeArrowheads="1"/>
          </p:cNvSpPr>
          <p:nvPr>
            <p:ph type="ftr"/>
          </p:nvPr>
        </p:nvSpPr>
        <p:spPr bwMode="auto">
          <a:xfrm>
            <a:off x="3124200" y="6248400"/>
            <a:ext cx="28908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a:extLst>
              <a:ext uri="{FF2B5EF4-FFF2-40B4-BE49-F238E27FC236}">
                <a16:creationId xmlns:a16="http://schemas.microsoft.com/office/drawing/2014/main" id="{5606A2BF-6164-FB4F-A28E-ED05F4BE661A}"/>
              </a:ext>
            </a:extLst>
          </p:cNvPr>
          <p:cNvSpPr>
            <a:spLocks noGrp="1" noChangeArrowheads="1"/>
          </p:cNvSpPr>
          <p:nvPr>
            <p:ph type="sldNum"/>
          </p:nvPr>
        </p:nvSpPr>
        <p:spPr bwMode="auto">
          <a:xfrm>
            <a:off x="65532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233C77D7-D456-334C-8D03-E8B1497CEDFC}"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F94BA0-3855-B946-9226-7704A2971A3C}"/>
              </a:ext>
            </a:extLst>
          </p:cNvPr>
          <p:cNvSpPr>
            <a:spLocks noGrp="1"/>
          </p:cNvSpPr>
          <p:nvPr>
            <p:ph type="title"/>
          </p:nvPr>
        </p:nvSpPr>
        <p:spPr>
          <a:xfrm>
            <a:off x="755576" y="1916832"/>
            <a:ext cx="7767638" cy="1430338"/>
          </a:xfrm>
        </p:spPr>
        <p:txBody>
          <a:bodyPr/>
          <a:lstStyle/>
          <a:p>
            <a:r>
              <a:rPr lang="it-IT" dirty="0">
                <a:solidFill>
                  <a:schemeClr val="tx1"/>
                </a:solidFill>
                <a:latin typeface="Copperplate Gothic Bold" panose="020E0705020206020404" pitchFamily="34" charset="77"/>
              </a:rPr>
              <a:t>SISTEMA </a:t>
            </a:r>
            <a:br>
              <a:rPr lang="it-IT" dirty="0">
                <a:solidFill>
                  <a:schemeClr val="tx1"/>
                </a:solidFill>
                <a:latin typeface="Copperplate Gothic Bold" panose="020E0705020206020404" pitchFamily="34" charset="77"/>
              </a:rPr>
            </a:br>
            <a:r>
              <a:rPr lang="it-IT" dirty="0">
                <a:solidFill>
                  <a:schemeClr val="tx1"/>
                </a:solidFill>
                <a:latin typeface="Copperplate Gothic Bold" panose="020E0705020206020404" pitchFamily="34" charset="77"/>
              </a:rPr>
              <a:t>DIGERENTE</a:t>
            </a:r>
          </a:p>
        </p:txBody>
      </p:sp>
    </p:spTree>
    <p:extLst>
      <p:ext uri="{BB962C8B-B14F-4D97-AF65-F5344CB8AC3E}">
        <p14:creationId xmlns:p14="http://schemas.microsoft.com/office/powerpoint/2010/main" val="31449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9203769-F7E0-E44E-B377-FDE2FF9F0F84}"/>
              </a:ext>
            </a:extLst>
          </p:cNvPr>
          <p:cNvSpPr>
            <a:spLocks noGrp="1" noChangeArrowheads="1"/>
          </p:cNvSpPr>
          <p:nvPr>
            <p:ph type="title"/>
          </p:nvPr>
        </p:nvSpPr>
        <p:spPr>
          <a:xfrm>
            <a:off x="42862" y="8400"/>
            <a:ext cx="2593679" cy="2316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Arcate</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dento-gengivali  (</a:t>
            </a:r>
            <a:r>
              <a:rPr lang="it-IT" altLang="it-IT" sz="3200" dirty="0" err="1">
                <a:solidFill>
                  <a:schemeClr val="tx1"/>
                </a:solidFill>
                <a:latin typeface="Copperplate Gothic Bold" panose="020E0705020206020404" pitchFamily="34" charset="77"/>
              </a:rPr>
              <a:t>gengivo</a:t>
            </a:r>
            <a:r>
              <a:rPr lang="it-IT" altLang="it-IT" sz="3200" dirty="0">
                <a:solidFill>
                  <a:schemeClr val="tx1"/>
                </a:solidFill>
                <a:latin typeface="Copperplate Gothic Bold" panose="020E0705020206020404" pitchFamily="34" charset="77"/>
              </a:rPr>
              <a:t>-dentali)</a:t>
            </a:r>
          </a:p>
        </p:txBody>
      </p:sp>
      <p:pic>
        <p:nvPicPr>
          <p:cNvPr id="15362" name="Picture 2">
            <a:extLst>
              <a:ext uri="{FF2B5EF4-FFF2-40B4-BE49-F238E27FC236}">
                <a16:creationId xmlns:a16="http://schemas.microsoft.com/office/drawing/2014/main" id="{6FAF343D-0BFD-684A-9F2F-4F87A537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3907"/>
            <a:ext cx="3743325" cy="4114800"/>
          </a:xfrm>
          <a:prstGeom prst="rect">
            <a:avLst/>
          </a:prstGeom>
          <a:noFill/>
          <a:ln w="127000" cap="flat">
            <a:solidFill>
              <a:srgbClr val="8EFA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a:extLst>
              <a:ext uri="{FF2B5EF4-FFF2-40B4-BE49-F238E27FC236}">
                <a16:creationId xmlns:a16="http://schemas.microsoft.com/office/drawing/2014/main" id="{26ED2F39-02E1-CE4B-BCC2-F5889CBC7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985"/>
            <a:ext cx="4320480" cy="6792829"/>
          </a:xfrm>
          <a:prstGeom prst="rect">
            <a:avLst/>
          </a:prstGeom>
          <a:solidFill>
            <a:schemeClr val="bg1"/>
          </a:solidFill>
          <a:ln w="127000" cap="flat">
            <a:solidFill>
              <a:srgbClr val="FF0000"/>
            </a:solidFill>
            <a:round/>
            <a:headEnd/>
            <a:tailEnd/>
          </a:ln>
          <a:effectLst/>
        </p:spPr>
      </p:pic>
      <p:sp>
        <p:nvSpPr>
          <p:cNvPr id="2" name="CasellaDiTesto 1">
            <a:extLst>
              <a:ext uri="{FF2B5EF4-FFF2-40B4-BE49-F238E27FC236}">
                <a16:creationId xmlns:a16="http://schemas.microsoft.com/office/drawing/2014/main" id="{3FF0EFEE-568B-9747-9591-F0CC569BF19E}"/>
              </a:ext>
            </a:extLst>
          </p:cNvPr>
          <p:cNvSpPr txBox="1"/>
          <p:nvPr/>
        </p:nvSpPr>
        <p:spPr>
          <a:xfrm>
            <a:off x="2817690" y="1524304"/>
            <a:ext cx="1677779" cy="1000274"/>
          </a:xfrm>
          <a:prstGeom prst="rect">
            <a:avLst/>
          </a:prstGeom>
          <a:noFill/>
          <a:ln w="63500">
            <a:solidFill>
              <a:srgbClr val="8EFA00"/>
            </a:solidFill>
          </a:ln>
        </p:spPr>
        <p:txBody>
          <a:bodyPr wrap="square" rtlCol="0">
            <a:spAutoFit/>
          </a:bodyPr>
          <a:lstStyle/>
          <a:p>
            <a:pPr algn="ctr"/>
            <a:r>
              <a:rPr lang="it-IT" sz="1900" b="1" dirty="0">
                <a:solidFill>
                  <a:srgbClr val="8EFA00"/>
                </a:solidFill>
                <a:latin typeface="Arial Rounded MT Bold" panose="020F0704030504030204" pitchFamily="34" charset="77"/>
              </a:rPr>
              <a:t>DENTATURA</a:t>
            </a:r>
          </a:p>
          <a:p>
            <a:pPr algn="ctr"/>
            <a:r>
              <a:rPr lang="it-IT" sz="2000" b="1" dirty="0">
                <a:solidFill>
                  <a:srgbClr val="8EFA00"/>
                </a:solidFill>
                <a:latin typeface="Arial Rounded MT Bold" panose="020F0704030504030204" pitchFamily="34" charset="77"/>
              </a:rPr>
              <a:t>DECIDUA</a:t>
            </a:r>
          </a:p>
          <a:p>
            <a:pPr algn="ctr"/>
            <a:r>
              <a:rPr lang="it-IT" sz="2000" b="1" dirty="0">
                <a:solidFill>
                  <a:srgbClr val="8EFA00"/>
                </a:solidFill>
                <a:latin typeface="Arial Rounded MT Bold" panose="020F0704030504030204" pitchFamily="34" charset="77"/>
              </a:rPr>
              <a:t>20 DENTI</a:t>
            </a:r>
          </a:p>
        </p:txBody>
      </p:sp>
      <p:sp>
        <p:nvSpPr>
          <p:cNvPr id="8" name="CasellaDiTesto 7">
            <a:extLst>
              <a:ext uri="{FF2B5EF4-FFF2-40B4-BE49-F238E27FC236}">
                <a16:creationId xmlns:a16="http://schemas.microsoft.com/office/drawing/2014/main" id="{BBC87E25-88B3-EB4C-B146-537A56A3B245}"/>
              </a:ext>
            </a:extLst>
          </p:cNvPr>
          <p:cNvSpPr txBox="1"/>
          <p:nvPr/>
        </p:nvSpPr>
        <p:spPr>
          <a:xfrm>
            <a:off x="2771801" y="351575"/>
            <a:ext cx="1810414" cy="954107"/>
          </a:xfrm>
          <a:prstGeom prst="rect">
            <a:avLst/>
          </a:prstGeom>
          <a:noFill/>
          <a:ln w="63500">
            <a:solidFill>
              <a:srgbClr val="FF0000"/>
            </a:solidFill>
          </a:ln>
        </p:spPr>
        <p:txBody>
          <a:bodyPr wrap="square" rtlCol="0">
            <a:spAutoFit/>
          </a:bodyPr>
          <a:lstStyle/>
          <a:p>
            <a:pPr algn="ctr"/>
            <a:r>
              <a:rPr lang="it-IT" sz="1800" b="1" dirty="0">
                <a:solidFill>
                  <a:srgbClr val="FF0000"/>
                </a:solidFill>
                <a:latin typeface="Arial Rounded MT Bold" panose="020F0704030504030204" pitchFamily="34" charset="77"/>
              </a:rPr>
              <a:t>DENTATURA</a:t>
            </a:r>
          </a:p>
          <a:p>
            <a:pPr algn="ctr"/>
            <a:r>
              <a:rPr lang="it-IT" sz="1800" b="1" dirty="0">
                <a:solidFill>
                  <a:srgbClr val="FF0000"/>
                </a:solidFill>
                <a:latin typeface="Arial Rounded MT Bold" panose="020F0704030504030204" pitchFamily="34" charset="77"/>
              </a:rPr>
              <a:t>PERMANENTE</a:t>
            </a:r>
          </a:p>
          <a:p>
            <a:pPr algn="ctr"/>
            <a:r>
              <a:rPr lang="it-IT" sz="2000" b="1" dirty="0">
                <a:solidFill>
                  <a:srgbClr val="FF0000"/>
                </a:solidFill>
                <a:latin typeface="Arial Rounded MT Bold" panose="020F0704030504030204" pitchFamily="34" charset="77"/>
              </a:rPr>
              <a:t>32 DENTI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63DF7F-643D-1D42-AE03-E86A685BEB98}"/>
              </a:ext>
            </a:extLst>
          </p:cNvPr>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Arial Black" panose="020B0604020202020204" pitchFamily="34" charset="0"/>
              </a:rPr>
              <a:t>MORFOLOGIA DEL DENTE</a:t>
            </a:r>
          </a:p>
        </p:txBody>
      </p:sp>
      <p:pic>
        <p:nvPicPr>
          <p:cNvPr id="16386" name="Picture 2">
            <a:extLst>
              <a:ext uri="{FF2B5EF4-FFF2-40B4-BE49-F238E27FC236}">
                <a16:creationId xmlns:a16="http://schemas.microsoft.com/office/drawing/2014/main" id="{3B38A252-2802-8E42-8991-104C02BF861E}"/>
              </a:ext>
            </a:extLst>
          </p:cNvPr>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609600" y="847725"/>
            <a:ext cx="8001000" cy="6010275"/>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5FFF8513-700D-CA49-8B14-7FE8E209BC44}"/>
              </a:ext>
            </a:extLst>
          </p:cNvPr>
          <p:cNvSpPr>
            <a:spLocks noGrp="1" noChangeArrowheads="1"/>
          </p:cNvSpPr>
          <p:nvPr>
            <p:ph type="title"/>
          </p:nvPr>
        </p:nvSpPr>
        <p:spPr>
          <a:xfrm>
            <a:off x="1692275" y="188913"/>
            <a:ext cx="4894263" cy="53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LINGUA</a:t>
            </a:r>
          </a:p>
        </p:txBody>
      </p:sp>
      <p:sp>
        <p:nvSpPr>
          <p:cNvPr id="18434" name="Text Box 2">
            <a:extLst>
              <a:ext uri="{FF2B5EF4-FFF2-40B4-BE49-F238E27FC236}">
                <a16:creationId xmlns:a16="http://schemas.microsoft.com/office/drawing/2014/main" id="{C07321AE-3595-5F48-96ED-271857230C3A}"/>
              </a:ext>
            </a:extLst>
          </p:cNvPr>
          <p:cNvSpPr txBox="1">
            <a:spLocks noChangeArrowheads="1"/>
          </p:cNvSpPr>
          <p:nvPr/>
        </p:nvSpPr>
        <p:spPr bwMode="auto">
          <a:xfrm>
            <a:off x="381000" y="2574925"/>
            <a:ext cx="28956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243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1pPr>
            <a:lvl2pPr marL="1198563" indent="-736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lvl="1">
              <a:buClrTx/>
              <a:buFontTx/>
              <a:buNone/>
            </a:pPr>
            <a:endParaRPr lang="it-IT" altLang="it-IT">
              <a:solidFill>
                <a:srgbClr val="FFFFFF"/>
              </a:solidFill>
            </a:endParaRPr>
          </a:p>
        </p:txBody>
      </p:sp>
      <p:pic>
        <p:nvPicPr>
          <p:cNvPr id="18435" name="Picture 3">
            <a:extLst>
              <a:ext uri="{FF2B5EF4-FFF2-40B4-BE49-F238E27FC236}">
                <a16:creationId xmlns:a16="http://schemas.microsoft.com/office/drawing/2014/main" id="{C5C1AA56-1A39-8C47-A800-2554753B70C9}"/>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040313" y="71438"/>
            <a:ext cx="4032250" cy="27352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902B5EB5-AD0E-5148-946D-E7B39EA022CE}"/>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4088" t="41759" r="14758"/>
          <a:stretch>
            <a:fillRect/>
          </a:stretch>
        </p:blipFill>
        <p:spPr bwMode="auto">
          <a:xfrm>
            <a:off x="71438" y="720725"/>
            <a:ext cx="4608512" cy="3311525"/>
          </a:xfrm>
          <a:prstGeom prst="rect">
            <a:avLst/>
          </a:prstGeom>
          <a:noFill/>
          <a:ln>
            <a:noFill/>
          </a:ln>
          <a:effectLst/>
          <a:extLst>
            <a:ext uri="{909E8E84-426E-40DD-AFC4-6F175D3DCCD1}">
              <a14:hiddenFill xmlns:a14="http://schemas.microsoft.com/office/drawing/2010/main">
                <a:blipFill dpi="0" rotWithShape="0">
                  <a:blip>
                    <a:lum bright="-12000" contrast="12000"/>
                  </a:blip>
                  <a:srcRect l="4088" t="41759" r="1475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a:extLst>
              <a:ext uri="{FF2B5EF4-FFF2-40B4-BE49-F238E27FC236}">
                <a16:creationId xmlns:a16="http://schemas.microsoft.com/office/drawing/2014/main" id="{7E66B5E6-931A-D842-8740-2C16A2D29C77}"/>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3366" r="3366" b="47728"/>
          <a:stretch>
            <a:fillRect/>
          </a:stretch>
        </p:blipFill>
        <p:spPr bwMode="auto">
          <a:xfrm>
            <a:off x="3959225" y="3527425"/>
            <a:ext cx="5184775" cy="3168650"/>
          </a:xfrm>
          <a:prstGeom prst="rect">
            <a:avLst/>
          </a:prstGeom>
          <a:noFill/>
          <a:ln>
            <a:noFill/>
          </a:ln>
          <a:effectLst/>
          <a:extLst>
            <a:ext uri="{909E8E84-426E-40DD-AFC4-6F175D3DCCD1}">
              <a14:hiddenFill xmlns:a14="http://schemas.microsoft.com/office/drawing/2010/main">
                <a:blipFill dpi="0" rotWithShape="0">
                  <a:blip>
                    <a:lum bright="-12000" contrast="12000"/>
                  </a:blip>
                  <a:srcRect l="3366" r="3366" b="4772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8D24B924-ABF7-3646-9A3F-53A2D7A6ECF8}"/>
              </a:ext>
            </a:extLst>
          </p:cNvPr>
          <p:cNvSpPr>
            <a:spLocks noGrp="1" noChangeArrowheads="1"/>
          </p:cNvSpPr>
          <p:nvPr>
            <p:ph type="title"/>
          </p:nvPr>
        </p:nvSpPr>
        <p:spPr>
          <a:xfrm>
            <a:off x="144463" y="-73025"/>
            <a:ext cx="5183187" cy="12969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halkboard SE" panose="03050602040202020205" pitchFamily="66" charset="77"/>
              </a:rPr>
              <a:t>MUCOSA DELLA FACCIA SUPERIORE </a:t>
            </a:r>
            <a:br>
              <a:rPr lang="it-IT" altLang="it-IT" sz="2400" b="1" dirty="0">
                <a:solidFill>
                  <a:schemeClr val="tx1"/>
                </a:solidFill>
                <a:latin typeface="Chalkboard SE" panose="03050602040202020205" pitchFamily="66" charset="77"/>
              </a:rPr>
            </a:br>
            <a:r>
              <a:rPr lang="it-IT" altLang="it-IT" sz="2400" b="1" dirty="0">
                <a:solidFill>
                  <a:schemeClr val="tx1"/>
                </a:solidFill>
                <a:latin typeface="Chalkboard SE" panose="03050602040202020205" pitchFamily="66" charset="77"/>
              </a:rPr>
              <a:t>PAPILLE LINGUALI</a:t>
            </a:r>
          </a:p>
        </p:txBody>
      </p:sp>
      <p:sp>
        <p:nvSpPr>
          <p:cNvPr id="19458" name="Text Box 2">
            <a:extLst>
              <a:ext uri="{FF2B5EF4-FFF2-40B4-BE49-F238E27FC236}">
                <a16:creationId xmlns:a16="http://schemas.microsoft.com/office/drawing/2014/main" id="{F23FAFE9-C222-D741-84EF-F492273894CA}"/>
              </a:ext>
            </a:extLst>
          </p:cNvPr>
          <p:cNvSpPr txBox="1">
            <a:spLocks noChangeArrowheads="1"/>
          </p:cNvSpPr>
          <p:nvPr/>
        </p:nvSpPr>
        <p:spPr bwMode="auto">
          <a:xfrm>
            <a:off x="381000" y="2574925"/>
            <a:ext cx="28956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243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1pPr>
            <a:lvl2pPr marL="1198563" indent="-736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lvl="1">
              <a:buClrTx/>
              <a:buFontTx/>
              <a:buNone/>
            </a:pPr>
            <a:endParaRPr lang="it-IT" altLang="it-IT">
              <a:solidFill>
                <a:srgbClr val="FFFFFF"/>
              </a:solidFill>
            </a:endParaRPr>
          </a:p>
        </p:txBody>
      </p:sp>
      <p:pic>
        <p:nvPicPr>
          <p:cNvPr id="19459" name="Picture 3">
            <a:extLst>
              <a:ext uri="{FF2B5EF4-FFF2-40B4-BE49-F238E27FC236}">
                <a16:creationId xmlns:a16="http://schemas.microsoft.com/office/drawing/2014/main" id="{1DFD086F-6506-FB4E-8B17-C368F9FAF20D}"/>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1223963"/>
            <a:ext cx="5327650" cy="36718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4">
            <a:extLst>
              <a:ext uri="{FF2B5EF4-FFF2-40B4-BE49-F238E27FC236}">
                <a16:creationId xmlns:a16="http://schemas.microsoft.com/office/drawing/2014/main" id="{EF40A44D-F6D0-D247-9053-0CF67820A816}"/>
              </a:ext>
            </a:extLst>
          </p:cNvPr>
          <p:cNvSpPr txBox="1">
            <a:spLocks noChangeArrowheads="1"/>
          </p:cNvSpPr>
          <p:nvPr/>
        </p:nvSpPr>
        <p:spPr bwMode="auto">
          <a:xfrm>
            <a:off x="5184775" y="144463"/>
            <a:ext cx="367188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2600" b="1" dirty="0">
                <a:solidFill>
                  <a:schemeClr val="tx1"/>
                </a:solidFill>
                <a:latin typeface="Chalkboard SE" panose="03050602040202020205" pitchFamily="66" charset="77"/>
              </a:rPr>
              <a:t>CALICI</a:t>
            </a:r>
            <a:br>
              <a:rPr lang="it-IT" altLang="it-IT" sz="2600" b="1" dirty="0">
                <a:solidFill>
                  <a:schemeClr val="tx1"/>
                </a:solidFill>
                <a:latin typeface="Chalkboard SE" panose="03050602040202020205" pitchFamily="66" charset="77"/>
              </a:rPr>
            </a:br>
            <a:r>
              <a:rPr lang="it-IT" altLang="it-IT" sz="2600" b="1" dirty="0">
                <a:solidFill>
                  <a:schemeClr val="tx1"/>
                </a:solidFill>
                <a:latin typeface="Chalkboard SE" panose="03050602040202020205" pitchFamily="66" charset="77"/>
              </a:rPr>
              <a:t>GUSTATIVI </a:t>
            </a:r>
          </a:p>
        </p:txBody>
      </p:sp>
      <p:pic>
        <p:nvPicPr>
          <p:cNvPr id="19461" name="Picture 5">
            <a:extLst>
              <a:ext uri="{FF2B5EF4-FFF2-40B4-BE49-F238E27FC236}">
                <a16:creationId xmlns:a16="http://schemas.microsoft.com/office/drawing/2014/main" id="{1EFA5552-2A96-3C40-8A4B-634F669B4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540000">
            <a:off x="5567363" y="1243013"/>
            <a:ext cx="3570287" cy="545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BC793EE9-C997-7445-9EA2-BD9A2B6F9E14}"/>
              </a:ext>
            </a:extLst>
          </p:cNvPr>
          <p:cNvSpPr>
            <a:spLocks noGrp="1" noChangeArrowheads="1"/>
          </p:cNvSpPr>
          <p:nvPr>
            <p:ph type="title"/>
          </p:nvPr>
        </p:nvSpPr>
        <p:spPr>
          <a:xfrm>
            <a:off x="609600" y="2286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GHIANDOLE SALIVARI MAGGIORI</a:t>
            </a:r>
          </a:p>
        </p:txBody>
      </p:sp>
      <p:pic>
        <p:nvPicPr>
          <p:cNvPr id="3075" name="Picture 2">
            <a:extLst>
              <a:ext uri="{FF2B5EF4-FFF2-40B4-BE49-F238E27FC236}">
                <a16:creationId xmlns:a16="http://schemas.microsoft.com/office/drawing/2014/main" id="{84D7323B-E5CD-8941-9A1C-6F0CBD8B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827"/>
          <a:stretch>
            <a:fillRect/>
          </a:stretch>
        </p:blipFill>
        <p:spPr bwMode="auto">
          <a:xfrm>
            <a:off x="700083" y="1268760"/>
            <a:ext cx="7037392" cy="5400328"/>
          </a:xfrm>
          <a:prstGeom prst="rect">
            <a:avLst/>
          </a:prstGeom>
          <a:noFill/>
          <a:ln>
            <a:noFill/>
          </a:ln>
          <a:effectLst/>
          <a:extLst>
            <a:ext uri="{909E8E84-426E-40DD-AFC4-6F175D3DCCD1}">
              <a14:hiddenFill xmlns:a14="http://schemas.microsoft.com/office/drawing/2010/main">
                <a:blipFill dpi="0" rotWithShape="0">
                  <a:blip/>
                  <a:srcRect b="382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72023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E384D032-4A1F-2345-B28E-2DC7D95B9428}"/>
              </a:ext>
            </a:extLst>
          </p:cNvPr>
          <p:cNvSpPr>
            <a:spLocks noGrp="1" noChangeArrowheads="1"/>
          </p:cNvSpPr>
          <p:nvPr>
            <p:ph type="title"/>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GHIANDOLE  SALIVARI  MAGGIORI</a:t>
            </a:r>
          </a:p>
        </p:txBody>
      </p:sp>
      <p:sp>
        <p:nvSpPr>
          <p:cNvPr id="4098" name="Rectangle 2">
            <a:extLst>
              <a:ext uri="{FF2B5EF4-FFF2-40B4-BE49-F238E27FC236}">
                <a16:creationId xmlns:a16="http://schemas.microsoft.com/office/drawing/2014/main" id="{9F2453E0-9FB3-614B-9D75-445545E4C7A9}"/>
              </a:ext>
            </a:extLst>
          </p:cNvPr>
          <p:cNvSpPr>
            <a:spLocks noGrp="1" noChangeArrowheads="1"/>
          </p:cNvSpPr>
          <p:nvPr>
            <p:ph type="body" idx="1"/>
          </p:nvPr>
        </p:nvSpPr>
        <p:spPr>
          <a:xfrm>
            <a:off x="0" y="1371600"/>
            <a:ext cx="9144000" cy="5486400"/>
          </a:xfrm>
        </p:spPr>
        <p:txBody>
          <a:bodyPr/>
          <a:lstStyle/>
          <a:p>
            <a:pPr marL="339725" indent="-339725" eaLnBrk="1" hangingPunct="1">
              <a:lnSpc>
                <a:spcPct val="90000"/>
              </a:lnSpc>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Sono GHIANDOLE EXTRAMURALI annesse al tubo digerente</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dirty="0">
              <a:solidFill>
                <a:schemeClr val="tx1"/>
              </a:solidFill>
              <a:latin typeface="Arial Black" panose="020B0A04020102020204" pitchFamily="34" charset="0"/>
            </a:endParaRPr>
          </a:p>
          <a:p>
            <a:pPr marL="339725" indent="-339725" eaLnBrk="1" hangingPunct="1">
              <a:lnSpc>
                <a:spcPct val="90000"/>
              </a:lnSpc>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Elaborano la SALIVA, fluido biologico che esercita un’ azione sia MECCANICA di “AMMORBIDIMENTO” e FLUIDIFICAZIONE del BOLO ALIMENTARE, sia CHIMICA di DIGESTIONE di POLISACCARIDI</a:t>
            </a:r>
          </a:p>
          <a:p>
            <a:pPr marL="341313" indent="-339725"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dirty="0">
              <a:solidFill>
                <a:schemeClr val="tx1"/>
              </a:solidFill>
              <a:latin typeface="Arial Black" panose="020B0A04020102020204" pitchFamily="34" charset="0"/>
            </a:endParaRPr>
          </a:p>
          <a:p>
            <a:pPr marL="339725" indent="-339725" eaLnBrk="1" hangingPunct="1">
              <a:lnSpc>
                <a:spcPct val="90000"/>
              </a:lnSpc>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Sono 3 PAIA:</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   - PAROTIDE</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   - SOTTOMANDIBOLARE</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   - SOTTOLINGUALE</a:t>
            </a:r>
          </a:p>
        </p:txBody>
      </p:sp>
    </p:spTree>
    <p:extLst>
      <p:ext uri="{BB962C8B-B14F-4D97-AF65-F5344CB8AC3E}">
        <p14:creationId xmlns:p14="http://schemas.microsoft.com/office/powerpoint/2010/main" val="8156776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a:extLst>
              <a:ext uri="{FF2B5EF4-FFF2-40B4-BE49-F238E27FC236}">
                <a16:creationId xmlns:a16="http://schemas.microsoft.com/office/drawing/2014/main" id="{24129EC8-1FDB-6C43-B9B5-B623B9C45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29993"/>
            <a:ext cx="7596336" cy="6199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3">
            <a:extLst>
              <a:ext uri="{FF2B5EF4-FFF2-40B4-BE49-F238E27FC236}">
                <a16:creationId xmlns:a16="http://schemas.microsoft.com/office/drawing/2014/main" id="{C687D8A9-2AA3-D543-9BAD-B180E550C712}"/>
              </a:ext>
            </a:extLst>
          </p:cNvPr>
          <p:cNvSpPr txBox="1">
            <a:spLocks noChangeArrowheads="1"/>
          </p:cNvSpPr>
          <p:nvPr/>
        </p:nvSpPr>
        <p:spPr bwMode="auto">
          <a:xfrm>
            <a:off x="7976" y="19848"/>
            <a:ext cx="91440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39725">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spcBef>
                <a:spcPts val="700"/>
              </a:spcBef>
              <a:buClrTx/>
              <a:buFontTx/>
              <a:buNone/>
            </a:pPr>
            <a:r>
              <a:rPr lang="it-IT" altLang="it-IT" sz="2800" dirty="0">
                <a:solidFill>
                  <a:schemeClr val="tx1"/>
                </a:solidFill>
                <a:latin typeface="Arial Black" panose="020B0604020202020204" pitchFamily="34" charset="0"/>
              </a:rPr>
              <a:t>GHIANDOLE SALIVARI MAGGIORI</a:t>
            </a:r>
          </a:p>
        </p:txBody>
      </p:sp>
    </p:spTree>
    <p:extLst>
      <p:ext uri="{BB962C8B-B14F-4D97-AF65-F5344CB8AC3E}">
        <p14:creationId xmlns:p14="http://schemas.microsoft.com/office/powerpoint/2010/main" val="10050750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014CEC81-7D59-ED49-AA4B-CE38577461AD}"/>
              </a:ext>
            </a:extLst>
          </p:cNvPr>
          <p:cNvSpPr>
            <a:spLocks noGrp="1" noChangeArrowheads="1"/>
          </p:cNvSpPr>
          <p:nvPr>
            <p:ph type="title"/>
          </p:nvPr>
        </p:nvSpPr>
        <p:spPr>
          <a:xfrm>
            <a:off x="13837" y="1842210"/>
            <a:ext cx="4427538" cy="1574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FARINGE</a:t>
            </a:r>
            <a:endParaRPr lang="it-IT" altLang="it-IT" sz="2800" dirty="0">
              <a:solidFill>
                <a:schemeClr val="tx1"/>
              </a:solidFill>
              <a:latin typeface="Copperplate Gothic Bold" panose="020E0705020206020404" pitchFamily="34" charset="77"/>
            </a:endParaRPr>
          </a:p>
        </p:txBody>
      </p:sp>
      <p:pic>
        <p:nvPicPr>
          <p:cNvPr id="20482" name="Picture 2">
            <a:extLst>
              <a:ext uri="{FF2B5EF4-FFF2-40B4-BE49-F238E27FC236}">
                <a16:creationId xmlns:a16="http://schemas.microsoft.com/office/drawing/2014/main" id="{4C4FAA08-3B30-F441-804C-42B268F6F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88913"/>
            <a:ext cx="4716462" cy="6453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848FF4A7-441C-6345-85A0-9D772379529D}"/>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FARINGE</a:t>
            </a:r>
          </a:p>
        </p:txBody>
      </p:sp>
      <p:sp>
        <p:nvSpPr>
          <p:cNvPr id="21506" name="Rectangle 2">
            <a:extLst>
              <a:ext uri="{FF2B5EF4-FFF2-40B4-BE49-F238E27FC236}">
                <a16:creationId xmlns:a16="http://schemas.microsoft.com/office/drawing/2014/main" id="{93219F74-5FE8-BB40-AE30-5A26F463AABC}"/>
              </a:ext>
            </a:extLst>
          </p:cNvPr>
          <p:cNvSpPr>
            <a:spLocks noGrp="1" noChangeArrowheads="1"/>
          </p:cNvSpPr>
          <p:nvPr>
            <p:ph type="body" idx="1"/>
          </p:nvPr>
        </p:nvSpPr>
        <p:spPr>
          <a:xfrm>
            <a:off x="179511" y="908720"/>
            <a:ext cx="8640961" cy="5486400"/>
          </a:xfrm>
          <a:ln/>
        </p:spPr>
        <p:txBody>
          <a:bodyPr/>
          <a:lstStyle/>
          <a:p>
            <a:pPr marL="339725" indent="-339725">
              <a:spcBef>
                <a:spcPts val="75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Organo “COMUNE” agli apparati RESPIRATORIO e DIGERENTE</a:t>
            </a:r>
          </a:p>
          <a:p>
            <a:pPr marL="339725" indent="-339725">
              <a:spcBef>
                <a:spcPts val="75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E’ connessa con:</a:t>
            </a:r>
          </a:p>
          <a:p>
            <a:pPr marL="558800" indent="-555625">
              <a:spcBef>
                <a:spcPts val="750"/>
              </a:spcBef>
              <a:buClr>
                <a:schemeClr val="tx1"/>
              </a:buClr>
              <a:buSzPct val="45000"/>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   - CAVITA’ NASALI (RINOFARINGE)</a:t>
            </a: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   - CAVITA’ ORALE (OROFARINGE)</a:t>
            </a: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   - LARINGE (LARINGO- od IPOFARINGE)</a:t>
            </a: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000" b="1" dirty="0">
              <a:solidFill>
                <a:schemeClr val="tx1"/>
              </a:solidFill>
              <a:latin typeface="Chalkboard SE" panose="03050602040202020205" pitchFamily="66" charset="77"/>
            </a:endParaRP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Comunica inoltre con la CASSA DEL TIMPANO (ORECCHIO MEDIO) tramite la TUBA UDITIVA, il cui ORIFIZIO si apre nella RINOFARINGE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4AA06B26-F99C-CC4B-8B6A-3C33FD7F05AC}"/>
              </a:ext>
            </a:extLst>
          </p:cNvPr>
          <p:cNvSpPr>
            <a:spLocks noGrp="1" noChangeArrowheads="1"/>
          </p:cNvSpPr>
          <p:nvPr>
            <p:ph type="title"/>
          </p:nvPr>
        </p:nvSpPr>
        <p:spPr>
          <a:xfrm>
            <a:off x="0" y="0"/>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FARINGE </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PROIEZIONE LATERALE sul PIANO MEDIANO</a:t>
            </a:r>
          </a:p>
        </p:txBody>
      </p:sp>
      <p:pic>
        <p:nvPicPr>
          <p:cNvPr id="22530" name="Picture 2">
            <a:extLst>
              <a:ext uri="{FF2B5EF4-FFF2-40B4-BE49-F238E27FC236}">
                <a16:creationId xmlns:a16="http://schemas.microsoft.com/office/drawing/2014/main" id="{8F0CA6CC-C5A6-2043-B290-2410CDBF7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81075"/>
            <a:ext cx="3455987" cy="451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a:extLst>
              <a:ext uri="{FF2B5EF4-FFF2-40B4-BE49-F238E27FC236}">
                <a16:creationId xmlns:a16="http://schemas.microsoft.com/office/drawing/2014/main" id="{53098473-DD52-C242-9F80-F2F3FEE47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2276475"/>
            <a:ext cx="3744912" cy="458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4">
            <a:extLst>
              <a:ext uri="{FF2B5EF4-FFF2-40B4-BE49-F238E27FC236}">
                <a16:creationId xmlns:a16="http://schemas.microsoft.com/office/drawing/2014/main" id="{26EAF314-BD15-4F45-BB4F-C9132A5F0A50}"/>
              </a:ext>
            </a:extLst>
          </p:cNvPr>
          <p:cNvSpPr txBox="1">
            <a:spLocks noChangeArrowheads="1"/>
          </p:cNvSpPr>
          <p:nvPr/>
        </p:nvSpPr>
        <p:spPr bwMode="auto">
          <a:xfrm>
            <a:off x="5148263" y="981075"/>
            <a:ext cx="3031512"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558800" indent="-555625">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1pPr>
            <a:lvl2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2pPr>
            <a:lvl3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3pPr>
            <a:lvl4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4pPr>
            <a:lvl5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SzPct val="45000"/>
              <a:buFontTx/>
              <a:buNone/>
            </a:pPr>
            <a:r>
              <a:rPr lang="it-IT" altLang="it-IT" sz="2800" dirty="0">
                <a:solidFill>
                  <a:schemeClr val="tx1"/>
                </a:solidFill>
                <a:latin typeface="Copperplate Gothic Bold" panose="020E0705020206020404" pitchFamily="34" charset="77"/>
              </a:rPr>
              <a:t>RINOFARINGE</a:t>
            </a:r>
          </a:p>
        </p:txBody>
      </p:sp>
      <p:sp>
        <p:nvSpPr>
          <p:cNvPr id="22533" name="Line 5">
            <a:extLst>
              <a:ext uri="{FF2B5EF4-FFF2-40B4-BE49-F238E27FC236}">
                <a16:creationId xmlns:a16="http://schemas.microsoft.com/office/drawing/2014/main" id="{19CD799C-F0AE-2E4F-8533-48C34360916B}"/>
              </a:ext>
            </a:extLst>
          </p:cNvPr>
          <p:cNvSpPr>
            <a:spLocks noChangeShapeType="1"/>
          </p:cNvSpPr>
          <p:nvPr/>
        </p:nvSpPr>
        <p:spPr bwMode="auto">
          <a:xfrm flipH="1">
            <a:off x="1831975" y="1341438"/>
            <a:ext cx="3248025" cy="57467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2534" name="Text Box 6">
            <a:extLst>
              <a:ext uri="{FF2B5EF4-FFF2-40B4-BE49-F238E27FC236}">
                <a16:creationId xmlns:a16="http://schemas.microsoft.com/office/drawing/2014/main" id="{3419F597-85A4-D542-9143-FC69A7920F2D}"/>
              </a:ext>
            </a:extLst>
          </p:cNvPr>
          <p:cNvSpPr txBox="1">
            <a:spLocks noChangeArrowheads="1"/>
          </p:cNvSpPr>
          <p:nvPr/>
        </p:nvSpPr>
        <p:spPr bwMode="auto">
          <a:xfrm>
            <a:off x="5219700" y="1700213"/>
            <a:ext cx="2623388"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dirty="0">
                <a:solidFill>
                  <a:schemeClr val="tx1"/>
                </a:solidFill>
                <a:latin typeface="Arial Rounded MT Bold" panose="020F0704030504030204" pitchFamily="34" charset="77"/>
              </a:rPr>
              <a:t>OROFARINGE</a:t>
            </a:r>
          </a:p>
        </p:txBody>
      </p:sp>
      <p:sp>
        <p:nvSpPr>
          <p:cNvPr id="22535" name="Line 7">
            <a:extLst>
              <a:ext uri="{FF2B5EF4-FFF2-40B4-BE49-F238E27FC236}">
                <a16:creationId xmlns:a16="http://schemas.microsoft.com/office/drawing/2014/main" id="{FE7F6D36-A2FB-E541-8F05-FC435AD366C7}"/>
              </a:ext>
            </a:extLst>
          </p:cNvPr>
          <p:cNvSpPr>
            <a:spLocks noChangeShapeType="1"/>
          </p:cNvSpPr>
          <p:nvPr/>
        </p:nvSpPr>
        <p:spPr bwMode="auto">
          <a:xfrm flipH="1">
            <a:off x="1905000" y="1989138"/>
            <a:ext cx="3317875" cy="1079500"/>
          </a:xfrm>
          <a:prstGeom prst="line">
            <a:avLst/>
          </a:prstGeom>
          <a:noFill/>
          <a:ln w="7632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2536" name="Text Box 8">
            <a:extLst>
              <a:ext uri="{FF2B5EF4-FFF2-40B4-BE49-F238E27FC236}">
                <a16:creationId xmlns:a16="http://schemas.microsoft.com/office/drawing/2014/main" id="{8DF69354-29DB-E346-B5B4-4619B87681D4}"/>
              </a:ext>
            </a:extLst>
          </p:cNvPr>
          <p:cNvSpPr txBox="1">
            <a:spLocks noChangeArrowheads="1"/>
          </p:cNvSpPr>
          <p:nvPr/>
        </p:nvSpPr>
        <p:spPr bwMode="auto">
          <a:xfrm>
            <a:off x="1671638" y="5857875"/>
            <a:ext cx="32860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b="1" dirty="0">
                <a:solidFill>
                  <a:schemeClr val="tx1"/>
                </a:solidFill>
                <a:latin typeface="Chalkboard SE" panose="03050602040202020205" pitchFamily="66" charset="77"/>
              </a:rPr>
              <a:t>LARINGOFARINGE</a:t>
            </a:r>
          </a:p>
        </p:txBody>
      </p:sp>
      <p:sp>
        <p:nvSpPr>
          <p:cNvPr id="22537" name="Line 9">
            <a:extLst>
              <a:ext uri="{FF2B5EF4-FFF2-40B4-BE49-F238E27FC236}">
                <a16:creationId xmlns:a16="http://schemas.microsoft.com/office/drawing/2014/main" id="{64749D02-BE45-7446-BDE6-B65E73258E7C}"/>
              </a:ext>
            </a:extLst>
          </p:cNvPr>
          <p:cNvSpPr>
            <a:spLocks noChangeShapeType="1"/>
          </p:cNvSpPr>
          <p:nvPr/>
        </p:nvSpPr>
        <p:spPr bwMode="auto">
          <a:xfrm flipH="1" flipV="1">
            <a:off x="2047875" y="3641725"/>
            <a:ext cx="511175" cy="2166938"/>
          </a:xfrm>
          <a:prstGeom prst="line">
            <a:avLst/>
          </a:prstGeom>
          <a:noFill/>
          <a:ln w="76320" cap="sq">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F0097D6E-0588-6B41-8A9B-250A5977C571}"/>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SISTEMI</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DIGERENTE – RESPIRATORIO</a:t>
            </a:r>
          </a:p>
        </p:txBody>
      </p:sp>
      <p:pic>
        <p:nvPicPr>
          <p:cNvPr id="3074" name="Picture 2">
            <a:extLst>
              <a:ext uri="{FF2B5EF4-FFF2-40B4-BE49-F238E27FC236}">
                <a16:creationId xmlns:a16="http://schemas.microsoft.com/office/drawing/2014/main" id="{8CBD3B15-C256-3B4C-B76B-D8ED85FF1E4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143000" y="1219200"/>
            <a:ext cx="3230563" cy="5334000"/>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9D22A27-16D7-B041-87B1-779E470C7CCE}"/>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648200" y="1219200"/>
            <a:ext cx="3775075" cy="53117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093F0499-B841-CC42-B1AF-7D4C5C366A30}"/>
              </a:ext>
            </a:extLst>
          </p:cNvPr>
          <p:cNvSpPr>
            <a:spLocks noGrp="1" noChangeArrowheads="1"/>
          </p:cNvSpPr>
          <p:nvPr>
            <p:ph type="title"/>
          </p:nvPr>
        </p:nvSpPr>
        <p:spPr>
          <a:xfrm>
            <a:off x="304800" y="228600"/>
            <a:ext cx="85344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FARINGE</a:t>
            </a:r>
            <a:br>
              <a:rPr lang="it-IT" altLang="it-IT" sz="3200" dirty="0">
                <a:solidFill>
                  <a:schemeClr val="tx1"/>
                </a:solidFill>
                <a:latin typeface="Arial Rounded MT Bold" panose="020F0704030504030204" pitchFamily="34" charset="77"/>
              </a:rPr>
            </a:br>
            <a:r>
              <a:rPr lang="it-IT" altLang="it-IT" sz="3200" dirty="0">
                <a:solidFill>
                  <a:schemeClr val="tx1"/>
                </a:solidFill>
                <a:latin typeface="Arial Rounded MT Bold" panose="020F0704030504030204" pitchFamily="34" charset="77"/>
              </a:rPr>
              <a:t>PARETE ANTERIORE </a:t>
            </a:r>
          </a:p>
        </p:txBody>
      </p:sp>
      <p:pic>
        <p:nvPicPr>
          <p:cNvPr id="23554" name="Picture 2">
            <a:extLst>
              <a:ext uri="{FF2B5EF4-FFF2-40B4-BE49-F238E27FC236}">
                <a16:creationId xmlns:a16="http://schemas.microsoft.com/office/drawing/2014/main" id="{C30780D8-6E9B-F342-9FDF-FF67E1E7E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007" y="1068083"/>
            <a:ext cx="5011985" cy="5789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7486D130-1330-3D4E-9DC3-DC9EFADF0A1E}"/>
              </a:ext>
            </a:extLst>
          </p:cNvPr>
          <p:cNvSpPr>
            <a:spLocks noGrp="1" noChangeArrowheads="1"/>
          </p:cNvSpPr>
          <p:nvPr>
            <p:ph type="title"/>
          </p:nvPr>
        </p:nvSpPr>
        <p:spPr>
          <a:xfrm>
            <a:off x="0" y="2286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FARINGE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TONACA  MUSCOLARE</a:t>
            </a:r>
          </a:p>
        </p:txBody>
      </p:sp>
      <p:pic>
        <p:nvPicPr>
          <p:cNvPr id="25602" name="Picture 2">
            <a:extLst>
              <a:ext uri="{FF2B5EF4-FFF2-40B4-BE49-F238E27FC236}">
                <a16:creationId xmlns:a16="http://schemas.microsoft.com/office/drawing/2014/main" id="{08646367-9642-2E4A-ADDE-BB83E40DBBFC}"/>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79388" y="1752600"/>
            <a:ext cx="4008437" cy="51054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AA43EA6E-A664-594E-99D0-736842784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4267200" cy="4184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3EEA399F-A937-5F4E-BDEC-D5D2878ED455}"/>
              </a:ext>
            </a:extLst>
          </p:cNvPr>
          <p:cNvSpPr>
            <a:spLocks noGrp="1" noChangeArrowheads="1"/>
          </p:cNvSpPr>
          <p:nvPr>
            <p:ph type="title"/>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Arial Rounded MT Bold" panose="020F0704030504030204" pitchFamily="34" charset="77"/>
              </a:rPr>
              <a:t>ESOFAGO</a:t>
            </a:r>
          </a:p>
        </p:txBody>
      </p:sp>
      <p:sp>
        <p:nvSpPr>
          <p:cNvPr id="26626" name="Rectangle 2">
            <a:extLst>
              <a:ext uri="{FF2B5EF4-FFF2-40B4-BE49-F238E27FC236}">
                <a16:creationId xmlns:a16="http://schemas.microsoft.com/office/drawing/2014/main" id="{5C4FF701-F212-9749-9D1A-C74CA307269B}"/>
              </a:ext>
            </a:extLst>
          </p:cNvPr>
          <p:cNvSpPr>
            <a:spLocks noGrp="1" noChangeArrowheads="1"/>
          </p:cNvSpPr>
          <p:nvPr>
            <p:ph type="body" idx="1"/>
          </p:nvPr>
        </p:nvSpPr>
        <p:spPr>
          <a:xfrm>
            <a:off x="0" y="685800"/>
            <a:ext cx="8892480" cy="57912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Tratto del canale alimentare che quasi verticalmente connette la FARINGE con lo STOMACO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Si estende tra la 6° VERTEBRA CERVICALE e la 10° VERTEBRA TORACICA</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Lunghezza 25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Si distinguono le porzioni: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CERVICALE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TORACICA o MEDIASTINICA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DIAFRAMMATICA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ADDOMINALE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Non ha un decorso rettilineo, ma presenta  curvature sia frontali, sia sagittali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71A04E70-CAFA-314A-9D65-BC2450E46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44463"/>
            <a:ext cx="4733925" cy="6713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0" name="Picture 2">
            <a:extLst>
              <a:ext uri="{FF2B5EF4-FFF2-40B4-BE49-F238E27FC236}">
                <a16:creationId xmlns:a16="http://schemas.microsoft.com/office/drawing/2014/main" id="{EBA99DC4-D1FD-B744-BCCA-419EB1DB3EAA}"/>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876800" y="0"/>
            <a:ext cx="4051300" cy="6858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4CF77B4A-2ED1-C64B-B2B0-0BC8F8E6DE9A}"/>
              </a:ext>
            </a:extLst>
          </p:cNvPr>
          <p:cNvSpPr txBox="1">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ESOFAGO</a:t>
            </a:r>
          </a:p>
          <a:p>
            <a:pPr algn="ctr">
              <a:buClrTx/>
              <a:buFontTx/>
              <a:buNone/>
            </a:pPr>
            <a:r>
              <a:rPr lang="it-IT" altLang="it-IT" sz="3200"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RAPPORTI CON IL PERICARDIO</a:t>
            </a:r>
          </a:p>
        </p:txBody>
      </p:sp>
      <p:grpSp>
        <p:nvGrpSpPr>
          <p:cNvPr id="28674" name="Group 2">
            <a:extLst>
              <a:ext uri="{FF2B5EF4-FFF2-40B4-BE49-F238E27FC236}">
                <a16:creationId xmlns:a16="http://schemas.microsoft.com/office/drawing/2014/main" id="{FDF70D87-5580-0E4C-A68C-1D7E81BADF88}"/>
              </a:ext>
            </a:extLst>
          </p:cNvPr>
          <p:cNvGrpSpPr>
            <a:grpSpLocks/>
          </p:cNvGrpSpPr>
          <p:nvPr/>
        </p:nvGrpSpPr>
        <p:grpSpPr bwMode="auto">
          <a:xfrm>
            <a:off x="352425" y="1143000"/>
            <a:ext cx="8420100" cy="5178425"/>
            <a:chOff x="222" y="720"/>
            <a:chExt cx="5304" cy="3262"/>
          </a:xfrm>
        </p:grpSpPr>
        <p:pic>
          <p:nvPicPr>
            <p:cNvPr id="28675" name="Picture 3">
              <a:extLst>
                <a:ext uri="{FF2B5EF4-FFF2-40B4-BE49-F238E27FC236}">
                  <a16:creationId xmlns:a16="http://schemas.microsoft.com/office/drawing/2014/main" id="{BC9DCB62-EA9E-FE46-B5BD-251C7E40D41E}"/>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222" y="720"/>
              <a:ext cx="2608" cy="2974"/>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4">
              <a:extLst>
                <a:ext uri="{FF2B5EF4-FFF2-40B4-BE49-F238E27FC236}">
                  <a16:creationId xmlns:a16="http://schemas.microsoft.com/office/drawing/2014/main" id="{0AF6A3A1-92BE-AF46-AFE8-F4C4DA817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720"/>
              <a:ext cx="2454" cy="3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Text Box 5">
              <a:extLst>
                <a:ext uri="{FF2B5EF4-FFF2-40B4-BE49-F238E27FC236}">
                  <a16:creationId xmlns:a16="http://schemas.microsoft.com/office/drawing/2014/main" id="{9CD18E25-0DCF-1F4F-A2A0-820A327ED652}"/>
                </a:ext>
              </a:extLst>
            </p:cNvPr>
            <p:cNvSpPr txBox="1">
              <a:spLocks noChangeArrowheads="1"/>
            </p:cNvSpPr>
            <p:nvPr/>
          </p:nvSpPr>
          <p:spPr bwMode="auto">
            <a:xfrm>
              <a:off x="384" y="1248"/>
              <a:ext cx="1006" cy="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78" name="Text Box 6">
              <a:extLst>
                <a:ext uri="{FF2B5EF4-FFF2-40B4-BE49-F238E27FC236}">
                  <a16:creationId xmlns:a16="http://schemas.microsoft.com/office/drawing/2014/main" id="{F50902C0-C349-BF48-8DFE-B2916D567E6A}"/>
                </a:ext>
              </a:extLst>
            </p:cNvPr>
            <p:cNvSpPr txBox="1">
              <a:spLocks noChangeArrowheads="1"/>
            </p:cNvSpPr>
            <p:nvPr/>
          </p:nvSpPr>
          <p:spPr bwMode="auto">
            <a:xfrm>
              <a:off x="2016" y="1584"/>
              <a:ext cx="862" cy="173"/>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impronta aortica</a:t>
              </a:r>
            </a:p>
          </p:txBody>
        </p:sp>
        <p:sp>
          <p:nvSpPr>
            <p:cNvPr id="28679" name="Line 7">
              <a:extLst>
                <a:ext uri="{FF2B5EF4-FFF2-40B4-BE49-F238E27FC236}">
                  <a16:creationId xmlns:a16="http://schemas.microsoft.com/office/drawing/2014/main" id="{8BCFD09E-8DAD-FF40-8722-3929973A8175}"/>
                </a:ext>
              </a:extLst>
            </p:cNvPr>
            <p:cNvSpPr>
              <a:spLocks noChangeShapeType="1"/>
            </p:cNvSpPr>
            <p:nvPr/>
          </p:nvSpPr>
          <p:spPr bwMode="auto">
            <a:xfrm flipH="1">
              <a:off x="1726" y="1680"/>
              <a:ext cx="290" cy="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Text Box 8">
              <a:extLst>
                <a:ext uri="{FF2B5EF4-FFF2-40B4-BE49-F238E27FC236}">
                  <a16:creationId xmlns:a16="http://schemas.microsoft.com/office/drawing/2014/main" id="{A1E4E101-6844-CE43-9038-46C3A75C9129}"/>
                </a:ext>
              </a:extLst>
            </p:cNvPr>
            <p:cNvSpPr txBox="1">
              <a:spLocks noChangeArrowheads="1"/>
            </p:cNvSpPr>
            <p:nvPr/>
          </p:nvSpPr>
          <p:spPr bwMode="auto">
            <a:xfrm>
              <a:off x="2016" y="1933"/>
              <a:ext cx="862" cy="173"/>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bronco sinistro</a:t>
              </a:r>
            </a:p>
          </p:txBody>
        </p:sp>
        <p:sp>
          <p:nvSpPr>
            <p:cNvPr id="28681" name="Line 9">
              <a:extLst>
                <a:ext uri="{FF2B5EF4-FFF2-40B4-BE49-F238E27FC236}">
                  <a16:creationId xmlns:a16="http://schemas.microsoft.com/office/drawing/2014/main" id="{B09AE0B1-8A00-1847-8ED9-B82EFF5EE2F2}"/>
                </a:ext>
              </a:extLst>
            </p:cNvPr>
            <p:cNvSpPr>
              <a:spLocks noChangeShapeType="1"/>
            </p:cNvSpPr>
            <p:nvPr/>
          </p:nvSpPr>
          <p:spPr bwMode="auto">
            <a:xfrm flipH="1">
              <a:off x="1582" y="2016"/>
              <a:ext cx="434" cy="286"/>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2" name="Text Box 10">
              <a:extLst>
                <a:ext uri="{FF2B5EF4-FFF2-40B4-BE49-F238E27FC236}">
                  <a16:creationId xmlns:a16="http://schemas.microsoft.com/office/drawing/2014/main" id="{42C47EF9-6360-3441-A8CA-357E9C3FF559}"/>
                </a:ext>
              </a:extLst>
            </p:cNvPr>
            <p:cNvSpPr txBox="1">
              <a:spLocks noChangeArrowheads="1"/>
            </p:cNvSpPr>
            <p:nvPr/>
          </p:nvSpPr>
          <p:spPr bwMode="auto">
            <a:xfrm>
              <a:off x="2064" y="2736"/>
              <a:ext cx="862" cy="173"/>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atrio sinistro</a:t>
              </a:r>
            </a:p>
          </p:txBody>
        </p:sp>
        <p:sp>
          <p:nvSpPr>
            <p:cNvPr id="28683" name="Line 11">
              <a:extLst>
                <a:ext uri="{FF2B5EF4-FFF2-40B4-BE49-F238E27FC236}">
                  <a16:creationId xmlns:a16="http://schemas.microsoft.com/office/drawing/2014/main" id="{31C1DCD8-2459-FC4E-BADD-635535B97FB1}"/>
                </a:ext>
              </a:extLst>
            </p:cNvPr>
            <p:cNvSpPr>
              <a:spLocks noChangeShapeType="1"/>
            </p:cNvSpPr>
            <p:nvPr/>
          </p:nvSpPr>
          <p:spPr bwMode="auto">
            <a:xfrm flipH="1" flipV="1">
              <a:off x="1678" y="2782"/>
              <a:ext cx="386" cy="37"/>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4" name="Line 12">
              <a:extLst>
                <a:ext uri="{FF2B5EF4-FFF2-40B4-BE49-F238E27FC236}">
                  <a16:creationId xmlns:a16="http://schemas.microsoft.com/office/drawing/2014/main" id="{D8F195BC-0685-2443-817B-C1B5586A7C45}"/>
                </a:ext>
              </a:extLst>
            </p:cNvPr>
            <p:cNvSpPr>
              <a:spLocks noChangeShapeType="1"/>
            </p:cNvSpPr>
            <p:nvPr/>
          </p:nvSpPr>
          <p:spPr bwMode="auto">
            <a:xfrm>
              <a:off x="3024" y="2784"/>
              <a:ext cx="1246" cy="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Line 13">
              <a:extLst>
                <a:ext uri="{FF2B5EF4-FFF2-40B4-BE49-F238E27FC236}">
                  <a16:creationId xmlns:a16="http://schemas.microsoft.com/office/drawing/2014/main" id="{B12B5ED6-5280-4143-BC49-D6834E5F7362}"/>
                </a:ext>
              </a:extLst>
            </p:cNvPr>
            <p:cNvSpPr>
              <a:spLocks noChangeShapeType="1"/>
            </p:cNvSpPr>
            <p:nvPr/>
          </p:nvSpPr>
          <p:spPr bwMode="auto">
            <a:xfrm>
              <a:off x="2880" y="2016"/>
              <a:ext cx="1390" cy="19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6" name="Line 14">
              <a:extLst>
                <a:ext uri="{FF2B5EF4-FFF2-40B4-BE49-F238E27FC236}">
                  <a16:creationId xmlns:a16="http://schemas.microsoft.com/office/drawing/2014/main" id="{35D5C10B-7623-CB43-88A4-CA7657AE83A4}"/>
                </a:ext>
              </a:extLst>
            </p:cNvPr>
            <p:cNvSpPr>
              <a:spLocks noChangeShapeType="1"/>
            </p:cNvSpPr>
            <p:nvPr/>
          </p:nvSpPr>
          <p:spPr bwMode="auto">
            <a:xfrm>
              <a:off x="2880" y="1680"/>
              <a:ext cx="1534" cy="238"/>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7" name="Text Box 15">
              <a:extLst>
                <a:ext uri="{FF2B5EF4-FFF2-40B4-BE49-F238E27FC236}">
                  <a16:creationId xmlns:a16="http://schemas.microsoft.com/office/drawing/2014/main" id="{D7EB77F8-D646-F946-8317-ED40E2C80BA8}"/>
                </a:ext>
              </a:extLst>
            </p:cNvPr>
            <p:cNvSpPr txBox="1">
              <a:spLocks noChangeArrowheads="1"/>
            </p:cNvSpPr>
            <p:nvPr/>
          </p:nvSpPr>
          <p:spPr bwMode="auto">
            <a:xfrm>
              <a:off x="2160" y="3325"/>
              <a:ext cx="1054" cy="173"/>
            </a:xfrm>
            <a:prstGeom prst="rect">
              <a:avLst/>
            </a:prstGeom>
            <a:solidFill>
              <a:srgbClr val="FFFF00"/>
            </a:solidFill>
            <a:ln w="93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Jato diaframmatico</a:t>
              </a:r>
            </a:p>
          </p:txBody>
        </p:sp>
        <p:sp>
          <p:nvSpPr>
            <p:cNvPr id="28688" name="Line 16">
              <a:extLst>
                <a:ext uri="{FF2B5EF4-FFF2-40B4-BE49-F238E27FC236}">
                  <a16:creationId xmlns:a16="http://schemas.microsoft.com/office/drawing/2014/main" id="{6F200D15-E06A-904E-B9DE-0CA8F3E93BA4}"/>
                </a:ext>
              </a:extLst>
            </p:cNvPr>
            <p:cNvSpPr>
              <a:spLocks noChangeShapeType="1"/>
            </p:cNvSpPr>
            <p:nvPr/>
          </p:nvSpPr>
          <p:spPr bwMode="auto">
            <a:xfrm flipH="1" flipV="1">
              <a:off x="1198" y="3358"/>
              <a:ext cx="962" cy="5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9" name="Line 17">
              <a:extLst>
                <a:ext uri="{FF2B5EF4-FFF2-40B4-BE49-F238E27FC236}">
                  <a16:creationId xmlns:a16="http://schemas.microsoft.com/office/drawing/2014/main" id="{A103467B-24D3-DF4B-A3FA-5FCEFAADF456}"/>
                </a:ext>
              </a:extLst>
            </p:cNvPr>
            <p:cNvSpPr>
              <a:spLocks noChangeShapeType="1"/>
            </p:cNvSpPr>
            <p:nvPr/>
          </p:nvSpPr>
          <p:spPr bwMode="auto">
            <a:xfrm>
              <a:off x="3264" y="3456"/>
              <a:ext cx="1054" cy="94"/>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C8DB2CF9-37EB-BB4C-B1C9-644636CECD34}"/>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ESOFAGO</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PORZIONE DIAFRAMMATICA </a:t>
            </a:r>
          </a:p>
        </p:txBody>
      </p:sp>
      <p:pic>
        <p:nvPicPr>
          <p:cNvPr id="30722" name="Picture 2">
            <a:extLst>
              <a:ext uri="{FF2B5EF4-FFF2-40B4-BE49-F238E27FC236}">
                <a16:creationId xmlns:a16="http://schemas.microsoft.com/office/drawing/2014/main" id="{7A51E41A-A0C2-024F-ABA7-2FA4B11E9669}"/>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57200" y="1181100"/>
            <a:ext cx="8001000" cy="555783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26608B13-676F-E543-8401-7F88296F5916}"/>
              </a:ext>
            </a:extLst>
          </p:cNvPr>
          <p:cNvSpPr>
            <a:spLocks noGrp="1" noChangeArrowheads="1"/>
          </p:cNvSpPr>
          <p:nvPr>
            <p:ph type="title"/>
          </p:nvPr>
        </p:nvSpPr>
        <p:spPr>
          <a:xfrm>
            <a:off x="75557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ESOFAGO</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ERNIE DELLO IATO ESOFAGEO</a:t>
            </a:r>
          </a:p>
        </p:txBody>
      </p:sp>
      <p:pic>
        <p:nvPicPr>
          <p:cNvPr id="32770" name="Picture 2">
            <a:extLst>
              <a:ext uri="{FF2B5EF4-FFF2-40B4-BE49-F238E27FC236}">
                <a16:creationId xmlns:a16="http://schemas.microsoft.com/office/drawing/2014/main" id="{2AF9EE59-ABA4-7D47-8376-6BB4FEBAC93B}"/>
              </a:ext>
            </a:extLst>
          </p:cNvPr>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l="2580"/>
          <a:stretch/>
        </p:blipFill>
        <p:spPr bwMode="auto">
          <a:xfrm>
            <a:off x="2915817" y="1967205"/>
            <a:ext cx="6261278" cy="407127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3">
            <a:extLst>
              <a:ext uri="{FF2B5EF4-FFF2-40B4-BE49-F238E27FC236}">
                <a16:creationId xmlns:a16="http://schemas.microsoft.com/office/drawing/2014/main" id="{9228D6A3-9F78-E347-8C69-D050C1AB9135}"/>
              </a:ext>
            </a:extLst>
          </p:cNvPr>
          <p:cNvPicPr>
            <a:picLocks noChangeAspect="1" noChangeArrowheads="1"/>
          </p:cNvPicPr>
          <p:nvPr/>
        </p:nvPicPr>
        <p:blipFill rotWithShape="1">
          <a:blip r:embed="rId4">
            <a:lum bright="-6000"/>
            <a:extLst>
              <a:ext uri="{28A0092B-C50C-407E-A947-70E740481C1C}">
                <a14:useLocalDpi xmlns:a14="http://schemas.microsoft.com/office/drawing/2010/main" val="0"/>
              </a:ext>
            </a:extLst>
          </a:blip>
          <a:srcRect l="6282" t="11653" r="37962" b="6220"/>
          <a:stretch/>
        </p:blipFill>
        <p:spPr bwMode="auto">
          <a:xfrm>
            <a:off x="0" y="1052735"/>
            <a:ext cx="2915816" cy="5737573"/>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920DCDFD-D9ED-564C-89F6-CC78968BF61C}"/>
              </a:ext>
            </a:extLst>
          </p:cNvPr>
          <p:cNvSpPr>
            <a:spLocks noGrp="1" noChangeArrowheads="1"/>
          </p:cNvSpPr>
          <p:nvPr>
            <p:ph type="title"/>
          </p:nvPr>
        </p:nvSpPr>
        <p:spPr>
          <a:xfrm>
            <a:off x="304800"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ESOFAGO - TRATTO ADDOMINALE</a:t>
            </a:r>
          </a:p>
        </p:txBody>
      </p:sp>
      <p:pic>
        <p:nvPicPr>
          <p:cNvPr id="33794" name="Picture 2">
            <a:extLst>
              <a:ext uri="{FF2B5EF4-FFF2-40B4-BE49-F238E27FC236}">
                <a16:creationId xmlns:a16="http://schemas.microsoft.com/office/drawing/2014/main" id="{6198C201-546A-674B-9E8E-4B7AB7011A18}"/>
              </a:ext>
            </a:extLst>
          </p:cNvPr>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1619672" y="692696"/>
            <a:ext cx="6307832" cy="6120680"/>
          </a:xfrm>
          <a:prstGeom prst="rect">
            <a:avLst/>
          </a:prstGeom>
          <a:noFill/>
          <a:ln>
            <a:noFill/>
          </a:ln>
          <a:effectLst/>
          <a:extLst>
            <a:ext uri="{909E8E84-426E-40DD-AFC4-6F175D3DCCD1}">
              <a14:hiddenFill xmlns:a14="http://schemas.microsoft.com/office/drawing/2010/main">
                <a:blipFill dpi="0" rotWithShape="0">
                  <a:blip>
                    <a:lum bright="-12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431BC99B-CFCD-3D47-BCDE-B45ECDBDDA20}"/>
              </a:ext>
            </a:extLst>
          </p:cNvPr>
          <p:cNvSpPr>
            <a:spLocks noGrp="1" noChangeArrowheads="1"/>
          </p:cNvSpPr>
          <p:nvPr>
            <p:ph type="title"/>
          </p:nvPr>
        </p:nvSpPr>
        <p:spPr>
          <a:xfrm>
            <a:off x="0" y="2564904"/>
            <a:ext cx="396044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a:t>
            </a:r>
            <a:r>
              <a:rPr lang="it-IT" altLang="it-IT" sz="3200" i="1" dirty="0">
                <a:solidFill>
                  <a:schemeClr val="tx1"/>
                </a:solidFill>
                <a:latin typeface="Arial Rounded MT Bold" panose="020F0704030504030204" pitchFamily="34" charset="77"/>
              </a:rPr>
              <a:t>TRANSIZIONE</a:t>
            </a:r>
            <a:r>
              <a:rPr lang="it-IT" altLang="it-IT" sz="3200" dirty="0">
                <a:solidFill>
                  <a:schemeClr val="tx1"/>
                </a:solidFill>
                <a:latin typeface="Arial Rounded MT Bold" panose="020F0704030504030204" pitchFamily="34" charset="77"/>
              </a:rPr>
              <a:t>» ESOFAGO </a:t>
            </a:r>
            <a:br>
              <a:rPr lang="it-IT" altLang="it-IT" sz="3200" dirty="0">
                <a:solidFill>
                  <a:schemeClr val="tx1"/>
                </a:solidFill>
                <a:latin typeface="Arial Rounded MT Bold" panose="020F0704030504030204" pitchFamily="34" charset="77"/>
              </a:rPr>
            </a:br>
            <a:r>
              <a:rPr lang="it-IT" altLang="it-IT" sz="3200" dirty="0">
                <a:solidFill>
                  <a:schemeClr val="tx1"/>
                </a:solidFill>
                <a:latin typeface="Arial Rounded MT Bold" panose="020F0704030504030204" pitchFamily="34" charset="77"/>
              </a:rPr>
              <a:t>vs</a:t>
            </a:r>
            <a:br>
              <a:rPr lang="it-IT" altLang="it-IT" sz="3200" dirty="0">
                <a:solidFill>
                  <a:schemeClr val="tx1"/>
                </a:solidFill>
                <a:latin typeface="Arial Rounded MT Bold" panose="020F0704030504030204" pitchFamily="34" charset="77"/>
              </a:rPr>
            </a:br>
            <a:r>
              <a:rPr lang="it-IT" altLang="it-IT" sz="3200" dirty="0">
                <a:solidFill>
                  <a:schemeClr val="tx1"/>
                </a:solidFill>
                <a:latin typeface="Arial Rounded MT Bold" panose="020F0704030504030204" pitchFamily="34" charset="77"/>
              </a:rPr>
              <a:t> STOMACO</a:t>
            </a:r>
          </a:p>
        </p:txBody>
      </p:sp>
      <p:pic>
        <p:nvPicPr>
          <p:cNvPr id="34818" name="Picture 2">
            <a:extLst>
              <a:ext uri="{FF2B5EF4-FFF2-40B4-BE49-F238E27FC236}">
                <a16:creationId xmlns:a16="http://schemas.microsoft.com/office/drawing/2014/main" id="{1936022F-73DB-F847-85C4-8796DC083315}"/>
              </a:ext>
            </a:extLst>
          </p:cNvPr>
          <p:cNvPicPr>
            <a:picLocks noChangeAspect="1" noChangeArrowheads="1"/>
          </p:cNvPicPr>
          <p:nvPr/>
        </p:nvPicPr>
        <p:blipFill rotWithShape="1">
          <a:blip r:embed="rId3">
            <a:lum contrast="24000"/>
            <a:extLst>
              <a:ext uri="{28A0092B-C50C-407E-A947-70E740481C1C}">
                <a14:useLocalDpi xmlns:a14="http://schemas.microsoft.com/office/drawing/2010/main" val="0"/>
              </a:ext>
            </a:extLst>
          </a:blip>
          <a:srcRect l="4143" t="2532"/>
          <a:stretch/>
        </p:blipFill>
        <p:spPr bwMode="auto">
          <a:xfrm>
            <a:off x="3447879" y="116632"/>
            <a:ext cx="5696121" cy="6741368"/>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3023E5-0C79-6843-B389-6E4FABA38ED4}"/>
              </a:ext>
            </a:extLst>
          </p:cNvPr>
          <p:cNvSpPr txBox="1"/>
          <p:nvPr/>
        </p:nvSpPr>
        <p:spPr>
          <a:xfrm>
            <a:off x="611560" y="1124744"/>
            <a:ext cx="2561920" cy="646331"/>
          </a:xfrm>
          <a:prstGeom prst="rect">
            <a:avLst/>
          </a:prstGeom>
          <a:noFill/>
          <a:ln w="63500">
            <a:solidFill>
              <a:schemeClr val="tx1"/>
            </a:solidFill>
          </a:ln>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ESOFAGO</a:t>
            </a:r>
          </a:p>
        </p:txBody>
      </p:sp>
      <p:cxnSp>
        <p:nvCxnSpPr>
          <p:cNvPr id="6" name="Connettore 2 5">
            <a:extLst>
              <a:ext uri="{FF2B5EF4-FFF2-40B4-BE49-F238E27FC236}">
                <a16:creationId xmlns:a16="http://schemas.microsoft.com/office/drawing/2014/main" id="{3CCB3C3C-1C3B-BC49-B0F4-97EE8747BF41}"/>
              </a:ext>
            </a:extLst>
          </p:cNvPr>
          <p:cNvCxnSpPr>
            <a:stCxn id="2" idx="3"/>
          </p:cNvCxnSpPr>
          <p:nvPr/>
        </p:nvCxnSpPr>
        <p:spPr bwMode="auto">
          <a:xfrm>
            <a:off x="3173480" y="1447910"/>
            <a:ext cx="1974584" cy="323165"/>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sellaDiTesto 8">
            <a:extLst>
              <a:ext uri="{FF2B5EF4-FFF2-40B4-BE49-F238E27FC236}">
                <a16:creationId xmlns:a16="http://schemas.microsoft.com/office/drawing/2014/main" id="{CFE48498-6E9A-A546-937C-83D27CB5A428}"/>
              </a:ext>
            </a:extLst>
          </p:cNvPr>
          <p:cNvSpPr txBox="1"/>
          <p:nvPr/>
        </p:nvSpPr>
        <p:spPr>
          <a:xfrm>
            <a:off x="539552" y="4221088"/>
            <a:ext cx="2747868" cy="646331"/>
          </a:xfrm>
          <a:prstGeom prst="rect">
            <a:avLst/>
          </a:prstGeom>
          <a:noFill/>
          <a:ln w="63500">
            <a:solidFill>
              <a:schemeClr val="tx1"/>
            </a:solidFill>
          </a:ln>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STOMACO</a:t>
            </a:r>
          </a:p>
        </p:txBody>
      </p:sp>
      <p:cxnSp>
        <p:nvCxnSpPr>
          <p:cNvPr id="8" name="Connettore 2 7">
            <a:extLst>
              <a:ext uri="{FF2B5EF4-FFF2-40B4-BE49-F238E27FC236}">
                <a16:creationId xmlns:a16="http://schemas.microsoft.com/office/drawing/2014/main" id="{BBEE1826-4578-984E-BCD0-A8B547D5471C}"/>
              </a:ext>
            </a:extLst>
          </p:cNvPr>
          <p:cNvCxnSpPr>
            <a:stCxn id="9" idx="3"/>
          </p:cNvCxnSpPr>
          <p:nvPr/>
        </p:nvCxnSpPr>
        <p:spPr bwMode="auto">
          <a:xfrm flipV="1">
            <a:off x="3287420" y="4293096"/>
            <a:ext cx="1572612" cy="25115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6932399F-75BC-EB48-8853-5BAD86905BC4}"/>
              </a:ext>
            </a:extLst>
          </p:cNvPr>
          <p:cNvSpPr>
            <a:spLocks noGrp="1" noChangeArrowheads="1"/>
          </p:cNvSpPr>
          <p:nvPr>
            <p:ph type="title"/>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rPr>
              <a:t>STOMACO</a:t>
            </a:r>
          </a:p>
        </p:txBody>
      </p:sp>
      <p:sp>
        <p:nvSpPr>
          <p:cNvPr id="35842" name="Rectangle 2">
            <a:extLst>
              <a:ext uri="{FF2B5EF4-FFF2-40B4-BE49-F238E27FC236}">
                <a16:creationId xmlns:a16="http://schemas.microsoft.com/office/drawing/2014/main" id="{C89FFBF7-CECA-5E49-81E8-5E8F114F77B5}"/>
              </a:ext>
            </a:extLst>
          </p:cNvPr>
          <p:cNvSpPr>
            <a:spLocks noGrp="1" noChangeArrowheads="1"/>
          </p:cNvSpPr>
          <p:nvPr>
            <p:ph type="body" idx="1"/>
          </p:nvPr>
        </p:nvSpPr>
        <p:spPr>
          <a:xfrm>
            <a:off x="251520" y="1066800"/>
            <a:ext cx="8896930" cy="57912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Tratto DILATATO del canale alimentare INTERPOSTO tra l’ ESOFAGO e l’ INTESTINO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Lunghezza 30 cm, diametro tra 5 e 10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Volume  1200-1500 ml</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Viene definito SACCIFORME, ma tale morfologia è altamente variabile: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   - più esteso sull’ asse VERTICALE nei LONGITIPI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   - più esteso sull’ asse ORIZZONTALE nei BRACHITIPI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E16A719C-18A7-394E-8208-E8235069E7E8}"/>
              </a:ext>
            </a:extLst>
          </p:cNvPr>
          <p:cNvSpPr>
            <a:spLocks noGrp="1" noChangeArrowheads="1"/>
          </p:cNvSpPr>
          <p:nvPr>
            <p:ph type="title"/>
          </p:nvPr>
        </p:nvSpPr>
        <p:spPr>
          <a:xfrm>
            <a:off x="304800" y="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dirty="0">
                <a:solidFill>
                  <a:schemeClr val="tx1"/>
                </a:solidFill>
                <a:latin typeface="Copperplate Gothic Bold" panose="020E0705020206020404" pitchFamily="34" charset="77"/>
              </a:rPr>
              <a:t>GENERALITA’ COMPARATIVE SISTEMI</a:t>
            </a:r>
            <a:br>
              <a:rPr lang="it-IT" altLang="it-IT" sz="3000" dirty="0">
                <a:solidFill>
                  <a:schemeClr val="tx1"/>
                </a:solidFill>
                <a:latin typeface="Copperplate Gothic Bold" panose="020E0705020206020404" pitchFamily="34" charset="77"/>
              </a:rPr>
            </a:br>
            <a:r>
              <a:rPr lang="it-IT" altLang="it-IT" sz="3000" dirty="0">
                <a:solidFill>
                  <a:schemeClr val="tx1"/>
                </a:solidFill>
                <a:latin typeface="Copperplate Gothic Bold" panose="020E0705020206020404" pitchFamily="34" charset="77"/>
              </a:rPr>
              <a:t>DIGERENTE - RESPIRATORIO</a:t>
            </a:r>
          </a:p>
        </p:txBody>
      </p:sp>
      <p:sp>
        <p:nvSpPr>
          <p:cNvPr id="4098" name="Rectangle 2">
            <a:extLst>
              <a:ext uri="{FF2B5EF4-FFF2-40B4-BE49-F238E27FC236}">
                <a16:creationId xmlns:a16="http://schemas.microsoft.com/office/drawing/2014/main" id="{F3E74CC4-CB01-6742-B1B2-CC55615CC04E}"/>
              </a:ext>
            </a:extLst>
          </p:cNvPr>
          <p:cNvSpPr>
            <a:spLocks noGrp="1" noChangeArrowheads="1"/>
          </p:cNvSpPr>
          <p:nvPr>
            <p:ph type="body" idx="1"/>
          </p:nvPr>
        </p:nvSpPr>
        <p:spPr>
          <a:xfrm>
            <a:off x="228600" y="1219200"/>
            <a:ext cx="8915400" cy="5638800"/>
          </a:xfrm>
          <a:ln/>
        </p:spPr>
        <p:txBody>
          <a:bodyPr/>
          <a:lstStyle/>
          <a:p>
            <a:pPr marL="338138" indent="-338138">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opperplate Gothic Bold" panose="020E0705020206020404" pitchFamily="34" charset="77"/>
              </a:rPr>
              <a:t>Gli ORGANI CAVI che li costituiscono hanno comune origine embriologica, che è tale fino alla fine della 3° SETTIMANA, quando inizia dall’ INTESTINO ANTERIORE la formazione del DOTTO LARINGO-TRACHEALE</a:t>
            </a:r>
          </a:p>
          <a:p>
            <a:pPr marL="338138" indent="-338138">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opperplate Gothic Bold" panose="020E0705020206020404" pitchFamily="34" charset="77"/>
              </a:rPr>
              <a:t>Mantengono tra loro STRETTI RAPPORTI TOPOGRAFICI</a:t>
            </a:r>
          </a:p>
          <a:p>
            <a:pPr marL="338138" indent="-338138">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opperplate Gothic Bold" panose="020E0705020206020404" pitchFamily="34" charset="77"/>
              </a:rPr>
              <a:t>Hanno organi “COMUNI” (FARINGE)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A7010AD-7CB8-E546-9DD6-569ABE93A330}"/>
              </a:ext>
            </a:extLst>
          </p:cNvPr>
          <p:cNvSpPr>
            <a:spLocks noGrp="1" noChangeArrowheads="1"/>
          </p:cNvSpPr>
          <p:nvPr>
            <p:ph type="title"/>
          </p:nvPr>
        </p:nvSpPr>
        <p:spPr>
          <a:xfrm>
            <a:off x="683568" y="26064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STOMACO</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DIFFERENTI TIPI COSTITUZIONALI</a:t>
            </a:r>
          </a:p>
        </p:txBody>
      </p:sp>
      <p:pic>
        <p:nvPicPr>
          <p:cNvPr id="36866" name="Picture 2">
            <a:extLst>
              <a:ext uri="{FF2B5EF4-FFF2-40B4-BE49-F238E27FC236}">
                <a16:creationId xmlns:a16="http://schemas.microsoft.com/office/drawing/2014/main" id="{C70192E5-2C16-6747-A70F-728D17931E8F}"/>
              </a:ext>
            </a:extLst>
          </p:cNvPr>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r="21507" b="13981"/>
          <a:stretch/>
        </p:blipFill>
        <p:spPr bwMode="auto">
          <a:xfrm>
            <a:off x="213445" y="2564904"/>
            <a:ext cx="8712645" cy="375417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3">
            <a:extLst>
              <a:ext uri="{FF2B5EF4-FFF2-40B4-BE49-F238E27FC236}">
                <a16:creationId xmlns:a16="http://schemas.microsoft.com/office/drawing/2014/main" id="{9AB405FF-5FCE-EB45-B04E-47860D26D1EA}"/>
              </a:ext>
            </a:extLst>
          </p:cNvPr>
          <p:cNvSpPr txBox="1">
            <a:spLocks noChangeArrowheads="1"/>
          </p:cNvSpPr>
          <p:nvPr/>
        </p:nvSpPr>
        <p:spPr bwMode="auto">
          <a:xfrm>
            <a:off x="651551" y="2039119"/>
            <a:ext cx="197250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dirty="0">
                <a:solidFill>
                  <a:schemeClr val="tx1"/>
                </a:solidFill>
                <a:latin typeface="Arial Black" panose="020B0604020202020204" pitchFamily="34" charset="0"/>
              </a:rPr>
              <a:t>BRACHITIPO</a:t>
            </a:r>
          </a:p>
        </p:txBody>
      </p:sp>
      <p:sp>
        <p:nvSpPr>
          <p:cNvPr id="36868" name="Text Box 4">
            <a:extLst>
              <a:ext uri="{FF2B5EF4-FFF2-40B4-BE49-F238E27FC236}">
                <a16:creationId xmlns:a16="http://schemas.microsoft.com/office/drawing/2014/main" id="{46BCF9DA-F412-9348-B839-A4FC0501986F}"/>
              </a:ext>
            </a:extLst>
          </p:cNvPr>
          <p:cNvSpPr txBox="1">
            <a:spLocks noChangeArrowheads="1"/>
          </p:cNvSpPr>
          <p:nvPr/>
        </p:nvSpPr>
        <p:spPr bwMode="auto">
          <a:xfrm>
            <a:off x="3331266" y="2039119"/>
            <a:ext cx="1943202"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500"/>
              </a:spcBef>
              <a:buClrTx/>
              <a:buFontTx/>
              <a:buNone/>
            </a:pPr>
            <a:r>
              <a:rPr lang="it-IT" altLang="it-IT" sz="2000" dirty="0">
                <a:solidFill>
                  <a:schemeClr val="tx1"/>
                </a:solidFill>
                <a:latin typeface="Arial Black" panose="020B0604020202020204" pitchFamily="34" charset="0"/>
              </a:rPr>
              <a:t>NORMOTIPO</a:t>
            </a:r>
          </a:p>
        </p:txBody>
      </p:sp>
      <p:sp>
        <p:nvSpPr>
          <p:cNvPr id="36869" name="Text Box 5">
            <a:extLst>
              <a:ext uri="{FF2B5EF4-FFF2-40B4-BE49-F238E27FC236}">
                <a16:creationId xmlns:a16="http://schemas.microsoft.com/office/drawing/2014/main" id="{5E577155-3791-914C-BD95-C50F3B364949}"/>
              </a:ext>
            </a:extLst>
          </p:cNvPr>
          <p:cNvSpPr txBox="1">
            <a:spLocks noChangeArrowheads="1"/>
          </p:cNvSpPr>
          <p:nvPr/>
        </p:nvSpPr>
        <p:spPr bwMode="auto">
          <a:xfrm>
            <a:off x="6228184" y="2052639"/>
            <a:ext cx="186055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dirty="0">
                <a:solidFill>
                  <a:schemeClr val="tx1"/>
                </a:solidFill>
                <a:latin typeface="Arial Black" panose="020B0604020202020204" pitchFamily="34" charset="0"/>
              </a:rPr>
              <a:t>LONGITIPO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34E089DE-1BDE-CC40-81EE-0CCEAD4253CD}"/>
              </a:ext>
            </a:extLst>
          </p:cNvPr>
          <p:cNvSpPr>
            <a:spLocks noGrp="1" noChangeArrowheads="1"/>
          </p:cNvSpPr>
          <p:nvPr>
            <p:ph type="title"/>
          </p:nvPr>
        </p:nvSpPr>
        <p:spPr>
          <a:xfrm>
            <a:off x="33338" y="116632"/>
            <a:ext cx="86868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STOMACO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ANATOMIA MACROSCOPICA </a:t>
            </a:r>
          </a:p>
        </p:txBody>
      </p:sp>
      <p:sp>
        <p:nvSpPr>
          <p:cNvPr id="38914" name="Rectangle 2">
            <a:extLst>
              <a:ext uri="{FF2B5EF4-FFF2-40B4-BE49-F238E27FC236}">
                <a16:creationId xmlns:a16="http://schemas.microsoft.com/office/drawing/2014/main" id="{CFDD6FC0-56FA-9E4A-8450-8F2AE0BE04D4}"/>
              </a:ext>
            </a:extLst>
          </p:cNvPr>
          <p:cNvSpPr>
            <a:spLocks noGrp="1" noChangeArrowheads="1"/>
          </p:cNvSpPr>
          <p:nvPr>
            <p:ph type="body" idx="1"/>
          </p:nvPr>
        </p:nvSpPr>
        <p:spPr>
          <a:xfrm>
            <a:off x="393531" y="1196752"/>
            <a:ext cx="8291264" cy="5410200"/>
          </a:xfrm>
          <a:ln/>
        </p:spPr>
        <p:txBody>
          <a:bodyPr/>
          <a:lstStyle/>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SACCA ALLUNGATA (« </a:t>
            </a:r>
            <a:r>
              <a:rPr lang="it-IT" altLang="it-IT" sz="2800" b="1" i="1" dirty="0">
                <a:solidFill>
                  <a:schemeClr val="tx1"/>
                </a:solidFill>
                <a:latin typeface="Chalkboard SE" panose="03050602040202020205" pitchFamily="66" charset="77"/>
              </a:rPr>
              <a:t>SACCIFORME</a:t>
            </a:r>
            <a:r>
              <a:rPr lang="it-IT" altLang="it-IT" sz="2800" b="1" dirty="0">
                <a:solidFill>
                  <a:schemeClr val="tx1"/>
                </a:solidFill>
                <a:latin typeface="Chalkboard SE" panose="03050602040202020205" pitchFamily="66" charset="77"/>
              </a:rPr>
              <a:t> » )</a:t>
            </a:r>
          </a:p>
          <a:p>
            <a:pPr marL="0" indent="0">
              <a:lnSpc>
                <a:spcPct val="9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ESTREMITA’ CRANIALE ESPANSA A CUPOLA IN ALTO ED A SINISTRA</a:t>
            </a:r>
          </a:p>
          <a:p>
            <a:pPr marL="0" indent="0">
              <a:lnSpc>
                <a:spcPct val="9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ESTREMITA’ CAUDALE IRREGOLARMENTE CONICA IN BASSO E A DESTRA</a:t>
            </a:r>
          </a:p>
          <a:p>
            <a:pPr marL="0" indent="0">
              <a:lnSpc>
                <a:spcPct val="9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ASSE MAGGIORE PREVALENTEMENTE VERTICALE, POI ORIZZONTALE ED INFINE ASCENDENTE VERSO DESTRA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FD0E6DB-8DB5-4A44-A46C-683F4377B188}"/>
              </a:ext>
            </a:extLst>
          </p:cNvPr>
          <p:cNvSpPr>
            <a:spLocks noGrp="1" noChangeArrowheads="1"/>
          </p:cNvSpPr>
          <p:nvPr>
            <p:ph type="title"/>
          </p:nvPr>
        </p:nvSpPr>
        <p:spPr>
          <a:xfrm>
            <a:off x="0" y="3048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STOMACO</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PORZIONI COSTITUTIVE </a:t>
            </a:r>
          </a:p>
        </p:txBody>
      </p:sp>
      <p:sp>
        <p:nvSpPr>
          <p:cNvPr id="39938" name="Rectangle 2">
            <a:extLst>
              <a:ext uri="{FF2B5EF4-FFF2-40B4-BE49-F238E27FC236}">
                <a16:creationId xmlns:a16="http://schemas.microsoft.com/office/drawing/2014/main" id="{A3568012-6E03-9A42-976C-EEF9BAA7E0B9}"/>
              </a:ext>
            </a:extLst>
          </p:cNvPr>
          <p:cNvSpPr>
            <a:spLocks noGrp="1" noChangeArrowheads="1"/>
          </p:cNvSpPr>
          <p:nvPr>
            <p:ph type="body" idx="1"/>
          </p:nvPr>
        </p:nvSpPr>
        <p:spPr>
          <a:xfrm>
            <a:off x="395536" y="1556792"/>
            <a:ext cx="8538880" cy="57150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FONDO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CORPO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PORZIONE CARDIALE (CARDIAS) </a:t>
            </a:r>
          </a:p>
          <a:p>
            <a:pPr marL="0" indent="0">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     con ORIFIZIO CARDIALE</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PORZIONE PILORICA con ORIFIZIO PILORICO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GRANDE CURVATURA (Margine Sinistro)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PICCOLA CURVATURA (Margine Destro)</a:t>
            </a:r>
          </a:p>
          <a:p>
            <a:pPr marL="339725" indent="-336550">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A4EB2B6A-E9CA-D347-9061-57A25EF56960}"/>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STOMACO</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PORZIONI COSTITUTIVE </a:t>
            </a:r>
            <a:endParaRPr lang="it-IT" altLang="it-IT" sz="3200" dirty="0">
              <a:latin typeface="Arial Black" panose="020B0604020202020204" pitchFamily="34" charset="0"/>
            </a:endParaRPr>
          </a:p>
        </p:txBody>
      </p:sp>
      <p:pic>
        <p:nvPicPr>
          <p:cNvPr id="40962" name="Picture 2">
            <a:extLst>
              <a:ext uri="{FF2B5EF4-FFF2-40B4-BE49-F238E27FC236}">
                <a16:creationId xmlns:a16="http://schemas.microsoft.com/office/drawing/2014/main" id="{00F288DD-41B5-3F40-9F82-DDDFE3BB3861}"/>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11188" y="1239838"/>
            <a:ext cx="7777162" cy="549592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3">
            <a:extLst>
              <a:ext uri="{FF2B5EF4-FFF2-40B4-BE49-F238E27FC236}">
                <a16:creationId xmlns:a16="http://schemas.microsoft.com/office/drawing/2014/main" id="{AEA5EE86-6532-3841-877D-8BAB51C482BE}"/>
              </a:ext>
            </a:extLst>
          </p:cNvPr>
          <p:cNvSpPr txBox="1">
            <a:spLocks noChangeArrowheads="1"/>
          </p:cNvSpPr>
          <p:nvPr/>
        </p:nvSpPr>
        <p:spPr bwMode="auto">
          <a:xfrm>
            <a:off x="1116013" y="1557338"/>
            <a:ext cx="2303462" cy="989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450"/>
              </a:spcBef>
              <a:buClrTx/>
              <a:buFontTx/>
              <a:buNone/>
            </a:pPr>
            <a:r>
              <a:rPr lang="it-IT" altLang="it-IT" sz="1800" dirty="0">
                <a:solidFill>
                  <a:srgbClr val="FF3300"/>
                </a:solidFill>
                <a:latin typeface="Arial Black" panose="020B0604020202020204" pitchFamily="34" charset="0"/>
              </a:rPr>
              <a:t>cardias</a:t>
            </a:r>
          </a:p>
          <a:p>
            <a:pPr algn="ctr">
              <a:spcBef>
                <a:spcPts val="450"/>
              </a:spcBef>
              <a:buClrTx/>
              <a:buFontTx/>
              <a:buNone/>
            </a:pPr>
            <a:r>
              <a:rPr lang="it-IT" altLang="it-IT" sz="1800" dirty="0">
                <a:solidFill>
                  <a:srgbClr val="FF3300"/>
                </a:solidFill>
                <a:latin typeface="Arial Black" panose="020B0604020202020204" pitchFamily="34" charset="0"/>
              </a:rPr>
              <a:t>(cardia, porzione cardiale)</a:t>
            </a:r>
          </a:p>
        </p:txBody>
      </p:sp>
      <p:sp>
        <p:nvSpPr>
          <p:cNvPr id="40964" name="Text Box 4">
            <a:extLst>
              <a:ext uri="{FF2B5EF4-FFF2-40B4-BE49-F238E27FC236}">
                <a16:creationId xmlns:a16="http://schemas.microsoft.com/office/drawing/2014/main" id="{3B165429-D782-4D4C-9BC4-DFD9BC4881D0}"/>
              </a:ext>
            </a:extLst>
          </p:cNvPr>
          <p:cNvSpPr txBox="1">
            <a:spLocks noChangeArrowheads="1"/>
          </p:cNvSpPr>
          <p:nvPr/>
        </p:nvSpPr>
        <p:spPr bwMode="auto">
          <a:xfrm>
            <a:off x="7019925" y="1557338"/>
            <a:ext cx="19478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a:solidFill>
                  <a:srgbClr val="009900"/>
                </a:solidFill>
                <a:latin typeface="Arial Black" panose="020B0604020202020204" pitchFamily="34" charset="0"/>
              </a:rPr>
              <a:t>fondo</a:t>
            </a:r>
          </a:p>
        </p:txBody>
      </p:sp>
      <p:sp>
        <p:nvSpPr>
          <p:cNvPr id="40965" name="Text Box 5">
            <a:extLst>
              <a:ext uri="{FF2B5EF4-FFF2-40B4-BE49-F238E27FC236}">
                <a16:creationId xmlns:a16="http://schemas.microsoft.com/office/drawing/2014/main" id="{62710566-24FF-A645-968A-D5CE52F8A9D3}"/>
              </a:ext>
            </a:extLst>
          </p:cNvPr>
          <p:cNvSpPr txBox="1">
            <a:spLocks noChangeArrowheads="1"/>
          </p:cNvSpPr>
          <p:nvPr/>
        </p:nvSpPr>
        <p:spPr bwMode="auto">
          <a:xfrm>
            <a:off x="6640513" y="5137150"/>
            <a:ext cx="19669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a:solidFill>
                  <a:srgbClr val="000099"/>
                </a:solidFill>
                <a:latin typeface="Arial Black" panose="020B0604020202020204" pitchFamily="34" charset="0"/>
              </a:rPr>
              <a:t>corpo</a:t>
            </a:r>
          </a:p>
        </p:txBody>
      </p:sp>
      <p:sp>
        <p:nvSpPr>
          <p:cNvPr id="40966" name="Line 6">
            <a:extLst>
              <a:ext uri="{FF2B5EF4-FFF2-40B4-BE49-F238E27FC236}">
                <a16:creationId xmlns:a16="http://schemas.microsoft.com/office/drawing/2014/main" id="{0F77D7AA-911A-A542-978A-0A380AA1BF75}"/>
              </a:ext>
            </a:extLst>
          </p:cNvPr>
          <p:cNvSpPr>
            <a:spLocks noChangeShapeType="1"/>
          </p:cNvSpPr>
          <p:nvPr/>
        </p:nvSpPr>
        <p:spPr bwMode="auto">
          <a:xfrm>
            <a:off x="4572000" y="2636838"/>
            <a:ext cx="2736850" cy="1587"/>
          </a:xfrm>
          <a:prstGeom prst="line">
            <a:avLst/>
          </a:prstGeom>
          <a:noFill/>
          <a:ln w="7632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67" name="Line 7">
            <a:extLst>
              <a:ext uri="{FF2B5EF4-FFF2-40B4-BE49-F238E27FC236}">
                <a16:creationId xmlns:a16="http://schemas.microsoft.com/office/drawing/2014/main" id="{042DE937-9E91-4D4E-8BF7-8E6709801F5C}"/>
              </a:ext>
            </a:extLst>
          </p:cNvPr>
          <p:cNvSpPr>
            <a:spLocks noChangeShapeType="1"/>
          </p:cNvSpPr>
          <p:nvPr/>
        </p:nvSpPr>
        <p:spPr bwMode="auto">
          <a:xfrm flipH="1">
            <a:off x="6224588" y="1989138"/>
            <a:ext cx="942975" cy="431800"/>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68" name="Line 8">
            <a:extLst>
              <a:ext uri="{FF2B5EF4-FFF2-40B4-BE49-F238E27FC236}">
                <a16:creationId xmlns:a16="http://schemas.microsoft.com/office/drawing/2014/main" id="{E9F14CFE-44A2-2E4F-A04E-5501732F137A}"/>
              </a:ext>
            </a:extLst>
          </p:cNvPr>
          <p:cNvSpPr>
            <a:spLocks noChangeShapeType="1"/>
          </p:cNvSpPr>
          <p:nvPr/>
        </p:nvSpPr>
        <p:spPr bwMode="auto">
          <a:xfrm flipH="1">
            <a:off x="3705225" y="5300663"/>
            <a:ext cx="798513" cy="108108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69" name="Line 9">
            <a:extLst>
              <a:ext uri="{FF2B5EF4-FFF2-40B4-BE49-F238E27FC236}">
                <a16:creationId xmlns:a16="http://schemas.microsoft.com/office/drawing/2014/main" id="{D46F62E8-4DA8-7145-8EA4-424F5A916475}"/>
              </a:ext>
            </a:extLst>
          </p:cNvPr>
          <p:cNvSpPr>
            <a:spLocks noChangeShapeType="1"/>
          </p:cNvSpPr>
          <p:nvPr/>
        </p:nvSpPr>
        <p:spPr bwMode="auto">
          <a:xfrm>
            <a:off x="4500563" y="5300663"/>
            <a:ext cx="503237" cy="10810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0" name="Text Box 10">
            <a:extLst>
              <a:ext uri="{FF2B5EF4-FFF2-40B4-BE49-F238E27FC236}">
                <a16:creationId xmlns:a16="http://schemas.microsoft.com/office/drawing/2014/main" id="{6C6C8E1F-E2DC-0141-8FBE-26CCEC994593}"/>
              </a:ext>
            </a:extLst>
          </p:cNvPr>
          <p:cNvSpPr txBox="1">
            <a:spLocks noChangeArrowheads="1"/>
          </p:cNvSpPr>
          <p:nvPr/>
        </p:nvSpPr>
        <p:spPr bwMode="auto">
          <a:xfrm>
            <a:off x="1331913" y="5734050"/>
            <a:ext cx="19685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a:solidFill>
                  <a:srgbClr val="FF0066"/>
                </a:solidFill>
                <a:latin typeface="Arial Black" panose="020B0604020202020204" pitchFamily="34" charset="0"/>
              </a:rPr>
              <a:t>piloro</a:t>
            </a:r>
          </a:p>
        </p:txBody>
      </p:sp>
      <p:sp>
        <p:nvSpPr>
          <p:cNvPr id="40971" name="Line 11">
            <a:extLst>
              <a:ext uri="{FF2B5EF4-FFF2-40B4-BE49-F238E27FC236}">
                <a16:creationId xmlns:a16="http://schemas.microsoft.com/office/drawing/2014/main" id="{5E6B0DD0-8721-4841-BE3A-BF58A22348A5}"/>
              </a:ext>
            </a:extLst>
          </p:cNvPr>
          <p:cNvSpPr>
            <a:spLocks noChangeShapeType="1"/>
          </p:cNvSpPr>
          <p:nvPr/>
        </p:nvSpPr>
        <p:spPr bwMode="auto">
          <a:xfrm flipV="1">
            <a:off x="2555875" y="4505325"/>
            <a:ext cx="576263" cy="1519238"/>
          </a:xfrm>
          <a:prstGeom prst="line">
            <a:avLst/>
          </a:prstGeom>
          <a:noFill/>
          <a:ln w="7632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2" name="Line 12">
            <a:extLst>
              <a:ext uri="{FF2B5EF4-FFF2-40B4-BE49-F238E27FC236}">
                <a16:creationId xmlns:a16="http://schemas.microsoft.com/office/drawing/2014/main" id="{C5BC15E2-332A-5240-9ADB-4B682043BE0B}"/>
              </a:ext>
            </a:extLst>
          </p:cNvPr>
          <p:cNvSpPr>
            <a:spLocks noChangeShapeType="1"/>
          </p:cNvSpPr>
          <p:nvPr/>
        </p:nvSpPr>
        <p:spPr bwMode="auto">
          <a:xfrm>
            <a:off x="2627313" y="6092825"/>
            <a:ext cx="2376487" cy="288925"/>
          </a:xfrm>
          <a:prstGeom prst="line">
            <a:avLst/>
          </a:prstGeom>
          <a:noFill/>
          <a:ln w="7632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3" name="Text Box 13">
            <a:extLst>
              <a:ext uri="{FF2B5EF4-FFF2-40B4-BE49-F238E27FC236}">
                <a16:creationId xmlns:a16="http://schemas.microsoft.com/office/drawing/2014/main" id="{467209B9-AAB8-6B42-8543-4146C7149B65}"/>
              </a:ext>
            </a:extLst>
          </p:cNvPr>
          <p:cNvSpPr txBox="1">
            <a:spLocks noChangeArrowheads="1"/>
          </p:cNvSpPr>
          <p:nvPr/>
        </p:nvSpPr>
        <p:spPr bwMode="auto">
          <a:xfrm>
            <a:off x="4067175" y="5805488"/>
            <a:ext cx="137953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350"/>
              </a:spcBef>
              <a:buClrTx/>
              <a:buFontTx/>
              <a:buNone/>
            </a:pPr>
            <a:r>
              <a:rPr lang="it-IT" altLang="it-IT" sz="1400">
                <a:solidFill>
                  <a:srgbClr val="FF3300"/>
                </a:solidFill>
                <a:latin typeface="Arial Black" panose="020B0604020202020204" pitchFamily="34" charset="0"/>
              </a:rPr>
              <a:t>antro</a:t>
            </a:r>
          </a:p>
        </p:txBody>
      </p:sp>
      <p:sp>
        <p:nvSpPr>
          <p:cNvPr id="40974" name="Text Box 14">
            <a:extLst>
              <a:ext uri="{FF2B5EF4-FFF2-40B4-BE49-F238E27FC236}">
                <a16:creationId xmlns:a16="http://schemas.microsoft.com/office/drawing/2014/main" id="{8D4173E2-524E-F641-BE19-4D8171919334}"/>
              </a:ext>
            </a:extLst>
          </p:cNvPr>
          <p:cNvSpPr txBox="1">
            <a:spLocks noChangeArrowheads="1"/>
          </p:cNvSpPr>
          <p:nvPr/>
        </p:nvSpPr>
        <p:spPr bwMode="auto">
          <a:xfrm>
            <a:off x="3203575" y="5084763"/>
            <a:ext cx="179546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a:solidFill>
                  <a:srgbClr val="660033"/>
                </a:solidFill>
                <a:latin typeface="Arial Black" panose="020B0604020202020204" pitchFamily="34" charset="0"/>
              </a:rPr>
              <a:t>canale</a:t>
            </a:r>
          </a:p>
        </p:txBody>
      </p:sp>
      <p:sp>
        <p:nvSpPr>
          <p:cNvPr id="40975" name="Line 15">
            <a:extLst>
              <a:ext uri="{FF2B5EF4-FFF2-40B4-BE49-F238E27FC236}">
                <a16:creationId xmlns:a16="http://schemas.microsoft.com/office/drawing/2014/main" id="{B7B89D33-6E9C-3E42-8B67-9C87A1155129}"/>
              </a:ext>
            </a:extLst>
          </p:cNvPr>
          <p:cNvSpPr>
            <a:spLocks noChangeShapeType="1"/>
          </p:cNvSpPr>
          <p:nvPr/>
        </p:nvSpPr>
        <p:spPr bwMode="auto">
          <a:xfrm>
            <a:off x="3203575" y="2205038"/>
            <a:ext cx="1439863" cy="792162"/>
          </a:xfrm>
          <a:prstGeom prst="line">
            <a:avLst/>
          </a:prstGeom>
          <a:noFill/>
          <a:ln w="7632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6" name="Line 16">
            <a:extLst>
              <a:ext uri="{FF2B5EF4-FFF2-40B4-BE49-F238E27FC236}">
                <a16:creationId xmlns:a16="http://schemas.microsoft.com/office/drawing/2014/main" id="{5F2A1B66-1D30-B449-8CE8-0FC08856A1C2}"/>
              </a:ext>
            </a:extLst>
          </p:cNvPr>
          <p:cNvSpPr>
            <a:spLocks noChangeShapeType="1"/>
          </p:cNvSpPr>
          <p:nvPr/>
        </p:nvSpPr>
        <p:spPr bwMode="auto">
          <a:xfrm flipV="1">
            <a:off x="6804025" y="2633663"/>
            <a:ext cx="431800" cy="2598737"/>
          </a:xfrm>
          <a:prstGeom prst="line">
            <a:avLst/>
          </a:prstGeom>
          <a:noFill/>
          <a:ln w="7632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7" name="Line 17">
            <a:extLst>
              <a:ext uri="{FF2B5EF4-FFF2-40B4-BE49-F238E27FC236}">
                <a16:creationId xmlns:a16="http://schemas.microsoft.com/office/drawing/2014/main" id="{7F747F13-89EA-2C41-B6A5-D1043BD2971D}"/>
              </a:ext>
            </a:extLst>
          </p:cNvPr>
          <p:cNvSpPr>
            <a:spLocks noChangeShapeType="1"/>
          </p:cNvSpPr>
          <p:nvPr/>
        </p:nvSpPr>
        <p:spPr bwMode="auto">
          <a:xfrm flipH="1">
            <a:off x="5000625" y="5229225"/>
            <a:ext cx="1806575" cy="1152525"/>
          </a:xfrm>
          <a:prstGeom prst="line">
            <a:avLst/>
          </a:prstGeom>
          <a:noFill/>
          <a:ln w="7632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21268906-A2E9-204C-A20D-BF429D0A7613}"/>
              </a:ext>
            </a:extLst>
          </p:cNvPr>
          <p:cNvSpPr>
            <a:spLocks noGrp="1" noChangeArrowheads="1"/>
          </p:cNvSpPr>
          <p:nvPr>
            <p:ph type="title"/>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STOMACO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7106" name="Rectangle 2">
            <a:extLst>
              <a:ext uri="{FF2B5EF4-FFF2-40B4-BE49-F238E27FC236}">
                <a16:creationId xmlns:a16="http://schemas.microsoft.com/office/drawing/2014/main" id="{33C0DECD-7E59-F147-8604-58DC983059A7}"/>
              </a:ext>
            </a:extLst>
          </p:cNvPr>
          <p:cNvSpPr>
            <a:spLocks noGrp="1" noChangeArrowheads="1"/>
          </p:cNvSpPr>
          <p:nvPr>
            <p:ph type="body" idx="1"/>
          </p:nvPr>
        </p:nvSpPr>
        <p:spPr>
          <a:xfrm>
            <a:off x="0" y="873125"/>
            <a:ext cx="4859338" cy="3581400"/>
          </a:xfrm>
          <a:ln/>
        </p:spPr>
        <p:txBody>
          <a:bodyPr/>
          <a:lstStyle/>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Nel vivente, presenta un COLORITO GRIGIO ROSEO</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Presenta, nello STATO DI RIPOSO (VUOTO) le PIEGHE GASTRICHE, prevalentemente dirette secondo l’ ASSE LONGITUDINALE ed ANASTOMIZZATE tra loro</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NON ANASTOMOSI delle pieghe in corrispondenza della PICCOLA CURVATURA</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Sottili SOLCHI (PERMANENTI) si notano anche nel caso di organo con bolo alimentare</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Essi delimitano le AREOLE GASTRICHE </a:t>
            </a:r>
          </a:p>
        </p:txBody>
      </p:sp>
      <p:pic>
        <p:nvPicPr>
          <p:cNvPr id="47107" name="Picture 3">
            <a:extLst>
              <a:ext uri="{FF2B5EF4-FFF2-40B4-BE49-F238E27FC236}">
                <a16:creationId xmlns:a16="http://schemas.microsoft.com/office/drawing/2014/main" id="{24A5F7E0-D26D-1944-9E7E-72CB4D17D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781300"/>
            <a:ext cx="4356100" cy="3346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9D966FFC-EFE0-9141-B5DF-B01A0823F192}"/>
              </a:ext>
            </a:extLst>
          </p:cNvPr>
          <p:cNvSpPr>
            <a:spLocks noGrp="1" noChangeArrowheads="1"/>
          </p:cNvSpPr>
          <p:nvPr>
            <p:ph type="title"/>
          </p:nvPr>
        </p:nvSpPr>
        <p:spPr>
          <a:xfrm>
            <a:off x="13853" y="1484784"/>
            <a:ext cx="2441985"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CONFIGU -</a:t>
            </a:r>
            <a:br>
              <a:rPr lang="it-IT" altLang="it-IT" sz="2800" dirty="0">
                <a:solidFill>
                  <a:schemeClr val="tx1"/>
                </a:solidFill>
                <a:latin typeface="Copperplate Gothic Bold" panose="020E0705020206020404" pitchFamily="34" charset="77"/>
              </a:rPr>
            </a:br>
            <a:r>
              <a:rPr lang="it-IT" altLang="it-IT" sz="2800" dirty="0">
                <a:solidFill>
                  <a:schemeClr val="tx1"/>
                </a:solidFill>
                <a:latin typeface="Copperplate Gothic Bold" panose="020E0705020206020404" pitchFamily="34" charset="77"/>
              </a:rPr>
              <a:t>RAZIONE INTERNA DELLO STOMACO</a:t>
            </a:r>
          </a:p>
        </p:txBody>
      </p:sp>
      <p:pic>
        <p:nvPicPr>
          <p:cNvPr id="48130" name="Picture 2">
            <a:extLst>
              <a:ext uri="{FF2B5EF4-FFF2-40B4-BE49-F238E27FC236}">
                <a16:creationId xmlns:a16="http://schemas.microsoft.com/office/drawing/2014/main" id="{8C042BD0-4763-B145-B42B-705B38532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722" y="116632"/>
            <a:ext cx="6615773" cy="66247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89389196-6638-EF4F-8F8B-F8DADACD5994}"/>
              </a:ext>
            </a:extLst>
          </p:cNvPr>
          <p:cNvSpPr>
            <a:spLocks noGrp="1" noChangeArrowheads="1"/>
          </p:cNvSpPr>
          <p:nvPr>
            <p:ph type="title"/>
          </p:nvPr>
        </p:nvSpPr>
        <p:spPr>
          <a:xfrm>
            <a:off x="-60079" y="1844824"/>
            <a:ext cx="1763688"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200" dirty="0">
                <a:solidFill>
                  <a:schemeClr val="tx1"/>
                </a:solidFill>
                <a:latin typeface="Arial Black" panose="020B0604020202020204" pitchFamily="34" charset="0"/>
              </a:rPr>
              <a:t>STOMACO</a:t>
            </a:r>
            <a:br>
              <a:rPr lang="it-IT" altLang="it-IT" sz="2200" dirty="0">
                <a:solidFill>
                  <a:schemeClr val="tx1"/>
                </a:solidFill>
                <a:latin typeface="Arial Black" panose="020B0604020202020204" pitchFamily="34" charset="0"/>
              </a:rPr>
            </a:br>
            <a:r>
              <a:rPr lang="it-IT" altLang="it-IT" sz="2200" dirty="0">
                <a:solidFill>
                  <a:schemeClr val="tx1"/>
                </a:solidFill>
                <a:latin typeface="Arial Black" panose="020B0604020202020204" pitchFamily="34" charset="0"/>
              </a:rPr>
              <a:t>ASPETTI MICRO -</a:t>
            </a:r>
            <a:br>
              <a:rPr lang="it-IT" altLang="it-IT" sz="2200" dirty="0">
                <a:solidFill>
                  <a:schemeClr val="tx1"/>
                </a:solidFill>
                <a:latin typeface="Arial Black" panose="020B0604020202020204" pitchFamily="34" charset="0"/>
              </a:rPr>
            </a:br>
            <a:r>
              <a:rPr lang="it-IT" altLang="it-IT" sz="2200" dirty="0">
                <a:solidFill>
                  <a:schemeClr val="tx1"/>
                </a:solidFill>
                <a:latin typeface="Arial Black" panose="020B0604020202020204" pitchFamily="34" charset="0"/>
              </a:rPr>
              <a:t>SCOPICI</a:t>
            </a:r>
          </a:p>
        </p:txBody>
      </p:sp>
      <p:pic>
        <p:nvPicPr>
          <p:cNvPr id="49154" name="Picture 2">
            <a:extLst>
              <a:ext uri="{FF2B5EF4-FFF2-40B4-BE49-F238E27FC236}">
                <a16:creationId xmlns:a16="http://schemas.microsoft.com/office/drawing/2014/main" id="{A778B40E-8D18-A140-A6C7-98808C76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09" y="-29146"/>
            <a:ext cx="7435258" cy="68871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A275CAA-00DC-A543-AA62-D928244E3B2E}"/>
              </a:ext>
            </a:extLst>
          </p:cNvPr>
          <p:cNvSpPr>
            <a:spLocks noGrp="1" noChangeArrowheads="1"/>
          </p:cNvSpPr>
          <p:nvPr>
            <p:ph type="title"/>
          </p:nvPr>
        </p:nvSpPr>
        <p:spPr>
          <a:xfrm>
            <a:off x="251520" y="-9492"/>
            <a:ext cx="8763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CORPO dello STOMACO</a:t>
            </a:r>
          </a:p>
        </p:txBody>
      </p:sp>
      <p:pic>
        <p:nvPicPr>
          <p:cNvPr id="53250" name="Picture 2">
            <a:extLst>
              <a:ext uri="{FF2B5EF4-FFF2-40B4-BE49-F238E27FC236}">
                <a16:creationId xmlns:a16="http://schemas.microsoft.com/office/drawing/2014/main" id="{D789C699-F79E-4B45-9BB5-83FABDAD5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678185"/>
            <a:ext cx="6516216" cy="61479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F534C451-0512-6A4E-9E67-4EBC0CF14C3E}"/>
              </a:ext>
            </a:extLst>
          </p:cNvPr>
          <p:cNvSpPr>
            <a:spLocks noGrp="1" noChangeArrowheads="1"/>
          </p:cNvSpPr>
          <p:nvPr>
            <p:ph type="title"/>
          </p:nvPr>
        </p:nvSpPr>
        <p:spPr>
          <a:xfrm>
            <a:off x="152400" y="0"/>
            <a:ext cx="89916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CELLULE delle GHIANDOLE GASTRICHE (1)</a:t>
            </a:r>
          </a:p>
        </p:txBody>
      </p:sp>
      <p:pic>
        <p:nvPicPr>
          <p:cNvPr id="58370" name="Picture 2">
            <a:extLst>
              <a:ext uri="{FF2B5EF4-FFF2-40B4-BE49-F238E27FC236}">
                <a16:creationId xmlns:a16="http://schemas.microsoft.com/office/drawing/2014/main" id="{63EF1958-3158-1E40-BFD6-AC094A4574EB}"/>
              </a:ext>
            </a:extLst>
          </p:cNvPr>
          <p:cNvPicPr>
            <a:picLocks noChangeAspect="1" noChangeArrowheads="1"/>
          </p:cNvPicPr>
          <p:nvPr/>
        </p:nvPicPr>
        <p:blipFill>
          <a:blip r:embed="rId3">
            <a:lum bright="-24000" contrast="48000"/>
            <a:extLst>
              <a:ext uri="{28A0092B-C50C-407E-A947-70E740481C1C}">
                <a14:useLocalDpi xmlns:a14="http://schemas.microsoft.com/office/drawing/2010/main" val="0"/>
              </a:ext>
            </a:extLst>
          </a:blip>
          <a:srcRect/>
          <a:stretch>
            <a:fillRect/>
          </a:stretch>
        </p:blipFill>
        <p:spPr bwMode="auto">
          <a:xfrm>
            <a:off x="2195513" y="1295400"/>
            <a:ext cx="4441825" cy="5562600"/>
          </a:xfrm>
          <a:prstGeom prst="rect">
            <a:avLst/>
          </a:prstGeom>
          <a:noFill/>
          <a:ln>
            <a:noFill/>
          </a:ln>
          <a:effectLst/>
          <a:extLst>
            <a:ext uri="{909E8E84-426E-40DD-AFC4-6F175D3DCCD1}">
              <a14:hiddenFill xmlns:a14="http://schemas.microsoft.com/office/drawing/2010/main">
                <a:blipFill dpi="0" rotWithShape="0">
                  <a:blip>
                    <a:lum bright="-24000"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Text Box 3">
            <a:extLst>
              <a:ext uri="{FF2B5EF4-FFF2-40B4-BE49-F238E27FC236}">
                <a16:creationId xmlns:a16="http://schemas.microsoft.com/office/drawing/2014/main" id="{5431D204-4208-1041-AE3B-2C00D5BBF6B9}"/>
              </a:ext>
            </a:extLst>
          </p:cNvPr>
          <p:cNvSpPr txBox="1">
            <a:spLocks noChangeArrowheads="1"/>
          </p:cNvSpPr>
          <p:nvPr/>
        </p:nvSpPr>
        <p:spPr bwMode="auto">
          <a:xfrm>
            <a:off x="0" y="1752600"/>
            <a:ext cx="4569434" cy="15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CELLULE PRINCIPALI</a:t>
            </a:r>
          </a:p>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 pepsinogeno</a:t>
            </a:r>
          </a:p>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 rennina (nel neonato)</a:t>
            </a:r>
          </a:p>
        </p:txBody>
      </p:sp>
      <p:sp>
        <p:nvSpPr>
          <p:cNvPr id="58372" name="Text Box 4">
            <a:extLst>
              <a:ext uri="{FF2B5EF4-FFF2-40B4-BE49-F238E27FC236}">
                <a16:creationId xmlns:a16="http://schemas.microsoft.com/office/drawing/2014/main" id="{98380781-8E45-FF42-9370-13859256A48D}"/>
              </a:ext>
            </a:extLst>
          </p:cNvPr>
          <p:cNvSpPr txBox="1">
            <a:spLocks noChangeArrowheads="1"/>
          </p:cNvSpPr>
          <p:nvPr/>
        </p:nvSpPr>
        <p:spPr bwMode="auto">
          <a:xfrm>
            <a:off x="0" y="4648200"/>
            <a:ext cx="5251450" cy="1046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CELLULE PARIETALI</a:t>
            </a:r>
          </a:p>
          <a:p>
            <a:pPr>
              <a:spcBef>
                <a:spcPts val="700"/>
              </a:spcBef>
              <a:buClrTx/>
              <a:buFontTx/>
              <a:buNone/>
            </a:pPr>
            <a:r>
              <a:rPr lang="it-IT" altLang="it-IT" sz="2800" dirty="0">
                <a:solidFill>
                  <a:schemeClr val="tx1"/>
                </a:solidFill>
                <a:latin typeface="Arial Black" panose="020B0604020202020204" pitchFamily="34" charset="0"/>
              </a:rPr>
              <a:t>             [H</a:t>
            </a:r>
            <a:r>
              <a:rPr lang="it-IT" altLang="it-IT" sz="2800" baseline="30000" dirty="0">
                <a:solidFill>
                  <a:schemeClr val="tx1"/>
                </a:solidFill>
                <a:latin typeface="Arial Black" panose="020B0604020202020204" pitchFamily="34" charset="0"/>
              </a:rPr>
              <a:t>+</a:t>
            </a:r>
            <a:r>
              <a:rPr lang="it-IT" altLang="it-IT" sz="2800" dirty="0">
                <a:solidFill>
                  <a:schemeClr val="tx1"/>
                </a:solidFill>
                <a:latin typeface="Arial Black" panose="020B0604020202020204" pitchFamily="34"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13E823AC-60F9-BD45-ACB7-50CD3982EC8A}"/>
              </a:ext>
            </a:extLst>
          </p:cNvPr>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CELLULE delle GHIANDOLE GASTRICHE (2)</a:t>
            </a:r>
            <a:endParaRPr lang="it-IT" altLang="it-IT" sz="3200" dirty="0">
              <a:latin typeface="Arial Black" panose="020B0604020202020204" pitchFamily="34" charset="0"/>
            </a:endParaRPr>
          </a:p>
        </p:txBody>
      </p:sp>
      <p:pic>
        <p:nvPicPr>
          <p:cNvPr id="59394" name="Picture 2">
            <a:extLst>
              <a:ext uri="{FF2B5EF4-FFF2-40B4-BE49-F238E27FC236}">
                <a16:creationId xmlns:a16="http://schemas.microsoft.com/office/drawing/2014/main" id="{4969A701-CE2D-7B43-A7FF-B182AE6BD4F6}"/>
              </a:ext>
            </a:extLst>
          </p:cNvPr>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2051720" y="705029"/>
            <a:ext cx="4660230" cy="5991725"/>
          </a:xfrm>
          <a:prstGeom prst="rect">
            <a:avLst/>
          </a:prstGeom>
          <a:noFill/>
          <a:ln>
            <a:noFill/>
          </a:ln>
          <a:effectLst/>
          <a:extLst>
            <a:ext uri="{909E8E84-426E-40DD-AFC4-6F175D3DCCD1}">
              <a14:hiddenFill xmlns:a14="http://schemas.microsoft.com/office/drawing/2010/main">
                <a:blipFill dpi="0" rotWithShape="0">
                  <a:blip>
                    <a:lum bright="-18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a:extLst>
              <a:ext uri="{FF2B5EF4-FFF2-40B4-BE49-F238E27FC236}">
                <a16:creationId xmlns:a16="http://schemas.microsoft.com/office/drawing/2014/main" id="{B549B40D-8ED1-C640-B443-919751D6AC51}"/>
              </a:ext>
            </a:extLst>
          </p:cNvPr>
          <p:cNvSpPr txBox="1">
            <a:spLocks noChangeArrowheads="1"/>
          </p:cNvSpPr>
          <p:nvPr/>
        </p:nvSpPr>
        <p:spPr bwMode="auto">
          <a:xfrm>
            <a:off x="4448175" y="1724025"/>
            <a:ext cx="2378075"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500"/>
              </a:spcBef>
              <a:buClrTx/>
              <a:buFontTx/>
              <a:buNone/>
            </a:pPr>
            <a:r>
              <a:rPr lang="it-IT" altLang="it-IT" sz="2000">
                <a:solidFill>
                  <a:srgbClr val="800000"/>
                </a:solidFill>
                <a:latin typeface="Arial Black" panose="020B0604020202020204" pitchFamily="34" charset="0"/>
              </a:rPr>
              <a:t>CELLULE</a:t>
            </a:r>
          </a:p>
          <a:p>
            <a:pPr algn="ctr">
              <a:spcBef>
                <a:spcPts val="500"/>
              </a:spcBef>
              <a:buClrTx/>
              <a:buFontTx/>
              <a:buNone/>
            </a:pPr>
            <a:r>
              <a:rPr lang="it-IT" altLang="it-IT" sz="2000">
                <a:solidFill>
                  <a:srgbClr val="800000"/>
                </a:solidFill>
                <a:latin typeface="Arial Black" panose="020B0604020202020204" pitchFamily="34" charset="0"/>
              </a:rPr>
              <a:t>del</a:t>
            </a:r>
          </a:p>
          <a:p>
            <a:pPr algn="ctr">
              <a:spcBef>
                <a:spcPts val="500"/>
              </a:spcBef>
              <a:buClrTx/>
              <a:buFontTx/>
              <a:buNone/>
            </a:pPr>
            <a:r>
              <a:rPr lang="it-IT" altLang="it-IT" sz="2000">
                <a:solidFill>
                  <a:srgbClr val="800000"/>
                </a:solidFill>
                <a:latin typeface="Arial Black" panose="020B0604020202020204" pitchFamily="34" charset="0"/>
              </a:rPr>
              <a:t>COLLETTO</a:t>
            </a:r>
          </a:p>
        </p:txBody>
      </p:sp>
      <p:sp>
        <p:nvSpPr>
          <p:cNvPr id="59396" name="Text Box 4">
            <a:extLst>
              <a:ext uri="{FF2B5EF4-FFF2-40B4-BE49-F238E27FC236}">
                <a16:creationId xmlns:a16="http://schemas.microsoft.com/office/drawing/2014/main" id="{06528BD8-3031-7C49-89CB-19826EBD7ECE}"/>
              </a:ext>
            </a:extLst>
          </p:cNvPr>
          <p:cNvSpPr txBox="1">
            <a:spLocks noChangeArrowheads="1"/>
          </p:cNvSpPr>
          <p:nvPr/>
        </p:nvSpPr>
        <p:spPr bwMode="auto">
          <a:xfrm>
            <a:off x="2339975" y="3716338"/>
            <a:ext cx="4371975"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a:solidFill>
                  <a:srgbClr val="000000"/>
                </a:solidFill>
                <a:latin typeface="Arial Black" panose="020B0604020202020204" pitchFamily="34" charset="0"/>
              </a:rPr>
              <a:t>CELLULE ARGENTAFFINI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161455A-6ACA-3D47-B496-2766FB1E1E76}"/>
              </a:ext>
            </a:extLst>
          </p:cNvPr>
          <p:cNvSpPr>
            <a:spLocks noGrp="1" noChangeArrowheads="1"/>
          </p:cNvSpPr>
          <p:nvPr>
            <p:ph type="title"/>
          </p:nvPr>
        </p:nvSpPr>
        <p:spPr>
          <a:xfrm>
            <a:off x="152400" y="228600"/>
            <a:ext cx="89916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RESPIRATORIO</a:t>
            </a:r>
          </a:p>
        </p:txBody>
      </p:sp>
      <p:pic>
        <p:nvPicPr>
          <p:cNvPr id="5122" name="Picture 2">
            <a:extLst>
              <a:ext uri="{FF2B5EF4-FFF2-40B4-BE49-F238E27FC236}">
                <a16:creationId xmlns:a16="http://schemas.microsoft.com/office/drawing/2014/main" id="{C5DB65C2-DC2F-714D-8501-BF2D6928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84225"/>
            <a:ext cx="7772400" cy="592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F3AF5AE1-7DEE-934E-8DD0-B50E639CB3ED}"/>
              </a:ext>
            </a:extLst>
          </p:cNvPr>
          <p:cNvSpPr>
            <a:spLocks noGrp="1" noChangeArrowheads="1"/>
          </p:cNvSpPr>
          <p:nvPr>
            <p:ph type="title"/>
          </p:nvPr>
        </p:nvSpPr>
        <p:spPr>
          <a:xfrm>
            <a:off x="609600" y="0"/>
            <a:ext cx="7772400" cy="533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INTESTINO</a:t>
            </a:r>
          </a:p>
        </p:txBody>
      </p:sp>
      <p:sp>
        <p:nvSpPr>
          <p:cNvPr id="61442" name="Rectangle 2">
            <a:extLst>
              <a:ext uri="{FF2B5EF4-FFF2-40B4-BE49-F238E27FC236}">
                <a16:creationId xmlns:a16="http://schemas.microsoft.com/office/drawing/2014/main" id="{65D18098-A4F3-2A42-8AA8-11394196DCED}"/>
              </a:ext>
            </a:extLst>
          </p:cNvPr>
          <p:cNvSpPr>
            <a:spLocks noGrp="1" noChangeArrowheads="1"/>
          </p:cNvSpPr>
          <p:nvPr>
            <p:ph type="body" idx="1"/>
          </p:nvPr>
        </p:nvSpPr>
        <p:spPr>
          <a:xfrm>
            <a:off x="0" y="685800"/>
            <a:ext cx="8892480" cy="6019800"/>
          </a:xfrm>
          <a:ln/>
        </p:spPr>
        <p:txBody>
          <a:bodyPr/>
          <a:lstStyle/>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Lunga PORZIONE del CANALE ALIMENTARE (circa 8-8.5 metri).</a:t>
            </a: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Si considerano 2 SEZIONI MORFO-FUNZIONALI:</a:t>
            </a:r>
          </a:p>
          <a:p>
            <a:pPr marL="339725" indent="-336550">
              <a:lnSpc>
                <a:spcPct val="90000"/>
              </a:lnSpc>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   - INTESTINO TENUE: così definito per il suo calibro MINORE e MINORE spessore della parete rispetto a quello dell’ intestino crasso. Vi avvengono processi di DIGESTIONE CHIMICA e di ASSORBIMENTO;</a:t>
            </a:r>
          </a:p>
          <a:p>
            <a:pPr marL="339725" indent="-336550">
              <a:lnSpc>
                <a:spcPct val="90000"/>
              </a:lnSpc>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   - INTESTINO CRASSO (o GROSSO INTESTINO): oltre ad assorbimento di ACQUA e IONI, vi avviene l’ allestimento della massa FECALE per la conseguente eliminazione.</a:t>
            </a:r>
          </a:p>
          <a:p>
            <a:pPr marL="339725" indent="-336550">
              <a:lnSpc>
                <a:spcPct val="90000"/>
              </a:lnSpc>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151C208C-6A7A-EF4C-9DAD-E67BFDD9B025}"/>
              </a:ext>
            </a:extLst>
          </p:cNvPr>
          <p:cNvSpPr>
            <a:spLocks noGrp="1" noChangeArrowheads="1"/>
          </p:cNvSpPr>
          <p:nvPr>
            <p:ph type="title"/>
          </p:nvPr>
        </p:nvSpPr>
        <p:spPr>
          <a:xfrm>
            <a:off x="611560" y="207033"/>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INTESTINO  TENUE</a:t>
            </a:r>
          </a:p>
        </p:txBody>
      </p:sp>
      <p:sp>
        <p:nvSpPr>
          <p:cNvPr id="62466" name="Rectangle 2">
            <a:extLst>
              <a:ext uri="{FF2B5EF4-FFF2-40B4-BE49-F238E27FC236}">
                <a16:creationId xmlns:a16="http://schemas.microsoft.com/office/drawing/2014/main" id="{47E396F8-C091-F84E-A8FE-3BF7D932B2C2}"/>
              </a:ext>
            </a:extLst>
          </p:cNvPr>
          <p:cNvSpPr>
            <a:spLocks noGrp="1" noChangeArrowheads="1"/>
          </p:cNvSpPr>
          <p:nvPr>
            <p:ph type="body" idx="1"/>
          </p:nvPr>
        </p:nvSpPr>
        <p:spPr>
          <a:xfrm>
            <a:off x="323528" y="836712"/>
            <a:ext cx="8610600" cy="58674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Si distinguono, sempre nel senso della normale progressione del BOLO ALIMENTARE: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DUODENO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INTESTINO  TENUE  MESENTERIALE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a:t>
            </a:r>
            <a:r>
              <a:rPr lang="it-IT" altLang="it-IT" sz="2800" b="1" dirty="0" err="1">
                <a:solidFill>
                  <a:schemeClr val="tx1"/>
                </a:solidFill>
                <a:latin typeface="Chalkboard SE" panose="03050602040202020205" pitchFamily="66" charset="77"/>
              </a:rPr>
              <a:t>perchè</a:t>
            </a:r>
            <a:r>
              <a:rPr lang="it-IT" altLang="it-IT" sz="2800" b="1" dirty="0">
                <a:solidFill>
                  <a:schemeClr val="tx1"/>
                </a:solidFill>
                <a:latin typeface="Chalkboard SE" panose="03050602040202020205" pitchFamily="66" charset="77"/>
              </a:rPr>
              <a:t> rivestito dal peritoneo del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MESENTERE), formato da: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DIGIUNO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ILEO</a:t>
            </a:r>
          </a:p>
          <a:p>
            <a:pPr marL="339725" indent="-336550">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28C72256-38C9-A24E-96C2-F9C8C387EB58}"/>
              </a:ext>
            </a:extLst>
          </p:cNvPr>
          <p:cNvSpPr>
            <a:spLocks noGrp="1" noChangeArrowheads="1"/>
          </p:cNvSpPr>
          <p:nvPr>
            <p:ph type="title"/>
          </p:nvPr>
        </p:nvSpPr>
        <p:spPr>
          <a:xfrm>
            <a:off x="611560" y="9964"/>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DUODENO</a:t>
            </a:r>
          </a:p>
        </p:txBody>
      </p:sp>
      <p:sp>
        <p:nvSpPr>
          <p:cNvPr id="63490" name="Rectangle 2">
            <a:extLst>
              <a:ext uri="{FF2B5EF4-FFF2-40B4-BE49-F238E27FC236}">
                <a16:creationId xmlns:a16="http://schemas.microsoft.com/office/drawing/2014/main" id="{302E6219-F812-514F-BC73-5B126369CE77}"/>
              </a:ext>
            </a:extLst>
          </p:cNvPr>
          <p:cNvSpPr>
            <a:spLocks noGrp="1" noChangeArrowheads="1"/>
          </p:cNvSpPr>
          <p:nvPr>
            <p:ph type="body" idx="1"/>
          </p:nvPr>
        </p:nvSpPr>
        <p:spPr>
          <a:xfrm>
            <a:off x="228600" y="990600"/>
            <a:ext cx="8915400" cy="58674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È interposto tra la PORZIONE PILORICA dello STOMACO e DIGIUNO</a:t>
            </a:r>
          </a:p>
          <a:p>
            <a:pPr marL="0" indent="0">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solidFill>
                <a:schemeClr val="tx1"/>
              </a:solidFill>
              <a:latin typeface="Arial Black" panose="020B0604020202020204" pitchFamily="34" charset="0"/>
            </a:endParaRP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È pertanto esteso tra la VALVOLA PILORICA e la FLESSURA DUODENO-DIGIUNALE</a:t>
            </a:r>
          </a:p>
          <a:p>
            <a:pPr marL="0" indent="0">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solidFill>
                <a:schemeClr val="tx1"/>
              </a:solidFill>
              <a:latin typeface="Arial Black" panose="020B0604020202020204" pitchFamily="34" charset="0"/>
            </a:endParaRP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Lunghezza sui 30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Calibro sui 5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Si estende sul lato dx della colonna vertebrale </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solidFill>
                <a:schemeClr val="tx1"/>
              </a:solidFill>
              <a:latin typeface="Arial Black" panose="020B0604020202020204" pitchFamily="34" charset="0"/>
            </a:endParaRPr>
          </a:p>
          <a:p>
            <a:pPr marL="339725" indent="-336550">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B4F65058-1B66-F14D-A7F3-846BA742077D}"/>
              </a:ext>
            </a:extLst>
          </p:cNvPr>
          <p:cNvSpPr>
            <a:spLocks noGrp="1" noChangeArrowheads="1"/>
          </p:cNvSpPr>
          <p:nvPr>
            <p:ph type="title"/>
          </p:nvPr>
        </p:nvSpPr>
        <p:spPr>
          <a:xfrm>
            <a:off x="18976" y="2276872"/>
            <a:ext cx="381642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DUODENO</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CONFORMAZIONE</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INTERNA </a:t>
            </a:r>
            <a:br>
              <a:rPr lang="it-IT" altLang="it-IT" sz="280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e</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PAPILLE DUODENALI</a:t>
            </a:r>
          </a:p>
        </p:txBody>
      </p:sp>
      <p:pic>
        <p:nvPicPr>
          <p:cNvPr id="64514" name="Picture 2">
            <a:extLst>
              <a:ext uri="{FF2B5EF4-FFF2-40B4-BE49-F238E27FC236}">
                <a16:creationId xmlns:a16="http://schemas.microsoft.com/office/drawing/2014/main" id="{E24D7C7F-E436-2A42-97A0-406DE6438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333375"/>
            <a:ext cx="5308600"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5F5E0F87-5221-5F4A-8592-163DE6E5C28F}"/>
              </a:ext>
            </a:extLst>
          </p:cNvPr>
          <p:cNvSpPr>
            <a:spLocks noGrp="1" noChangeArrowheads="1"/>
          </p:cNvSpPr>
          <p:nvPr>
            <p:ph type="title"/>
          </p:nvPr>
        </p:nvSpPr>
        <p:spPr>
          <a:xfrm>
            <a:off x="684213"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INTESTINO  TENUE  MESENTERIALE </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e </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GRANDE  OMENTO</a:t>
            </a:r>
          </a:p>
        </p:txBody>
      </p:sp>
      <p:pic>
        <p:nvPicPr>
          <p:cNvPr id="65538" name="Picture 2">
            <a:extLst>
              <a:ext uri="{FF2B5EF4-FFF2-40B4-BE49-F238E27FC236}">
                <a16:creationId xmlns:a16="http://schemas.microsoft.com/office/drawing/2014/main" id="{87B4758E-9997-AD49-8192-B004D2B4BBEC}"/>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1700213"/>
            <a:ext cx="4356100" cy="3506787"/>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a:extLst>
              <a:ext uri="{FF2B5EF4-FFF2-40B4-BE49-F238E27FC236}">
                <a16:creationId xmlns:a16="http://schemas.microsoft.com/office/drawing/2014/main" id="{CEDED165-F73E-BC48-AAEA-7A19CBDFF74C}"/>
              </a:ext>
            </a:extLst>
          </p:cNvPr>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4356100" y="3213100"/>
            <a:ext cx="4787900" cy="36449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Line 4">
            <a:extLst>
              <a:ext uri="{FF2B5EF4-FFF2-40B4-BE49-F238E27FC236}">
                <a16:creationId xmlns:a16="http://schemas.microsoft.com/office/drawing/2014/main" id="{C641C4F9-8A63-E74D-8BA0-0582A6EDDC41}"/>
              </a:ext>
            </a:extLst>
          </p:cNvPr>
          <p:cNvSpPr>
            <a:spLocks noChangeShapeType="1"/>
          </p:cNvSpPr>
          <p:nvPr/>
        </p:nvSpPr>
        <p:spPr bwMode="auto">
          <a:xfrm flipH="1">
            <a:off x="1328738" y="1341438"/>
            <a:ext cx="1446212" cy="2663825"/>
          </a:xfrm>
          <a:prstGeom prst="line">
            <a:avLst/>
          </a:prstGeom>
          <a:noFill/>
          <a:ln w="7632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65541" name="Line 5">
            <a:extLst>
              <a:ext uri="{FF2B5EF4-FFF2-40B4-BE49-F238E27FC236}">
                <a16:creationId xmlns:a16="http://schemas.microsoft.com/office/drawing/2014/main" id="{A7A82C76-5632-8D48-83E4-505F112D9A3B}"/>
              </a:ext>
            </a:extLst>
          </p:cNvPr>
          <p:cNvSpPr>
            <a:spLocks noChangeShapeType="1"/>
          </p:cNvSpPr>
          <p:nvPr/>
        </p:nvSpPr>
        <p:spPr bwMode="auto">
          <a:xfrm>
            <a:off x="5076825" y="1341438"/>
            <a:ext cx="2232025" cy="2087562"/>
          </a:xfrm>
          <a:prstGeom prst="line">
            <a:avLst/>
          </a:prstGeom>
          <a:noFill/>
          <a:ln w="7632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65542" name="Text Box 6">
            <a:extLst>
              <a:ext uri="{FF2B5EF4-FFF2-40B4-BE49-F238E27FC236}">
                <a16:creationId xmlns:a16="http://schemas.microsoft.com/office/drawing/2014/main" id="{A4F8FDCC-7E40-D543-A790-E8E94F76BA9E}"/>
              </a:ext>
            </a:extLst>
          </p:cNvPr>
          <p:cNvSpPr txBox="1">
            <a:spLocks noChangeArrowheads="1"/>
          </p:cNvSpPr>
          <p:nvPr/>
        </p:nvSpPr>
        <p:spPr bwMode="auto">
          <a:xfrm>
            <a:off x="6640513" y="2009775"/>
            <a:ext cx="1317625" cy="460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b="1">
                <a:solidFill>
                  <a:srgbClr val="FF0000"/>
                </a:solidFill>
              </a:rPr>
              <a:t>sollevato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29BD97D9-D46D-B841-AD37-B9F3F482D02B}"/>
              </a:ext>
            </a:extLst>
          </p:cNvPr>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INTESTINO TENUE MESENTERIALE</a:t>
            </a:r>
          </a:p>
        </p:txBody>
      </p:sp>
      <p:sp>
        <p:nvSpPr>
          <p:cNvPr id="67586" name="Rectangle 2">
            <a:extLst>
              <a:ext uri="{FF2B5EF4-FFF2-40B4-BE49-F238E27FC236}">
                <a16:creationId xmlns:a16="http://schemas.microsoft.com/office/drawing/2014/main" id="{34AF87D0-7723-A14B-A8C4-714DF58A1AD8}"/>
              </a:ext>
            </a:extLst>
          </p:cNvPr>
          <p:cNvSpPr>
            <a:spLocks noGrp="1" noChangeArrowheads="1"/>
          </p:cNvSpPr>
          <p:nvPr>
            <p:ph type="body" idx="1"/>
          </p:nvPr>
        </p:nvSpPr>
        <p:spPr>
          <a:xfrm>
            <a:off x="0" y="1219200"/>
            <a:ext cx="8839200" cy="56388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È il tratto PIU’ LUNGO del canale alimentare (6-7 metri)</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Vista la sua elevata lunghezza si dispone in ANSE (o CIRCONVOLUZIONI) nell’ ambito della CAVITA’ ADDOMINALE</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Diametro tra 5 cm e 2,5 cm, decrescente in senso CRANIO-CAUDALE</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Si estende dalla FLESSURA DUODENO-DIGIUNALE e si conclude nell’ INTESTINO CRASSO (tra CECO e COLON ASCENDENTE) tramite la VALVOLA ILEO-CECALE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B42ACFDA-3550-AC46-8514-E94467652FEB}"/>
              </a:ext>
            </a:extLst>
          </p:cNvPr>
          <p:cNvSpPr>
            <a:spLocks noGrp="1" noChangeArrowheads="1"/>
          </p:cNvSpPr>
          <p:nvPr>
            <p:ph type="title"/>
          </p:nvPr>
        </p:nvSpPr>
        <p:spPr>
          <a:xfrm>
            <a:off x="3400" y="18864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INTESTINO TENUE MESENTERIALE:</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CARATTERI  GENERALI</a:t>
            </a:r>
          </a:p>
        </p:txBody>
      </p:sp>
      <p:sp>
        <p:nvSpPr>
          <p:cNvPr id="68610" name="Rectangle 2">
            <a:extLst>
              <a:ext uri="{FF2B5EF4-FFF2-40B4-BE49-F238E27FC236}">
                <a16:creationId xmlns:a16="http://schemas.microsoft.com/office/drawing/2014/main" id="{D1F5DE4D-7268-8541-BE58-F25020D6CAE7}"/>
              </a:ext>
            </a:extLst>
          </p:cNvPr>
          <p:cNvSpPr>
            <a:spLocks noGrp="1" noChangeArrowheads="1"/>
          </p:cNvSpPr>
          <p:nvPr>
            <p:ph type="body" idx="1"/>
          </p:nvPr>
        </p:nvSpPr>
        <p:spPr>
          <a:xfrm>
            <a:off x="0" y="1219200"/>
            <a:ext cx="8839200" cy="56388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Si distinguono 2 PORZIONI: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DIGIUNO: circa 2/5 prossimali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ILEO       : circa 3/5 distali</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Vi prevalgono NETTAMENTE i PROCESSI DI ASSORBIMENTO delle sostanze costituenti gli alimenti</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È denominato MESENTERIALE perché è avvolto da un ampio MESO PERITONEALE che si diparte dalla PARETE ADDOMINALE POSTERIORE, seguendo una linea OBLIQUA dalla 2°LOMBARE alla FOSSA ILIACA DESTRA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43EB7FB8-DA2D-2E45-AA3C-A2B6FBEDA3F5}"/>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PERITONEO</a:t>
            </a:r>
          </a:p>
        </p:txBody>
      </p:sp>
      <p:pic>
        <p:nvPicPr>
          <p:cNvPr id="69634" name="Picture 2">
            <a:extLst>
              <a:ext uri="{FF2B5EF4-FFF2-40B4-BE49-F238E27FC236}">
                <a16:creationId xmlns:a16="http://schemas.microsoft.com/office/drawing/2014/main" id="{80BCC363-1062-0747-8C34-D297CC627BE0}"/>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835696" y="757149"/>
            <a:ext cx="5688632" cy="6100851"/>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AFBE20A2-833E-3040-B4A4-267ED7197E00}"/>
              </a:ext>
            </a:extLst>
          </p:cNvPr>
          <p:cNvSpPr>
            <a:spLocks noGrp="1" noChangeArrowheads="1"/>
          </p:cNvSpPr>
          <p:nvPr>
            <p:ph type="title"/>
          </p:nvPr>
        </p:nvSpPr>
        <p:spPr>
          <a:xfrm>
            <a:off x="0" y="228600"/>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STRUTTURA dell’ INTESTINO CARATTERI GENERALI  </a:t>
            </a:r>
          </a:p>
        </p:txBody>
      </p:sp>
      <p:pic>
        <p:nvPicPr>
          <p:cNvPr id="72706" name="Picture 2">
            <a:extLst>
              <a:ext uri="{FF2B5EF4-FFF2-40B4-BE49-F238E27FC236}">
                <a16:creationId xmlns:a16="http://schemas.microsoft.com/office/drawing/2014/main" id="{5A60EFA2-70C5-DF4A-A848-A628D6C14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763000" cy="4646613"/>
          </a:xfrm>
          <a:prstGeom prst="rect">
            <a:avLst/>
          </a:prstGeom>
          <a:noFill/>
          <a:ln w="9525"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Text Box 3">
            <a:extLst>
              <a:ext uri="{FF2B5EF4-FFF2-40B4-BE49-F238E27FC236}">
                <a16:creationId xmlns:a16="http://schemas.microsoft.com/office/drawing/2014/main" id="{40DE73CD-4215-1045-A1BD-CBB2EC2884A7}"/>
              </a:ext>
            </a:extLst>
          </p:cNvPr>
          <p:cNvSpPr txBox="1">
            <a:spLocks noChangeArrowheads="1"/>
          </p:cNvSpPr>
          <p:nvPr/>
        </p:nvSpPr>
        <p:spPr bwMode="auto">
          <a:xfrm>
            <a:off x="0" y="6165850"/>
            <a:ext cx="1439863" cy="246063"/>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625"/>
              </a:spcBef>
              <a:buClrTx/>
              <a:buFontTx/>
              <a:buNone/>
            </a:pPr>
            <a:r>
              <a:rPr lang="it-IT" altLang="it-IT" sz="1000">
                <a:solidFill>
                  <a:srgbClr val="000099"/>
                </a:solidFill>
                <a:latin typeface="Arial Black" panose="020B0604020202020204" pitchFamily="34" charset="0"/>
              </a:rPr>
              <a:t>T. esterna</a:t>
            </a:r>
          </a:p>
        </p:txBody>
      </p:sp>
      <p:sp>
        <p:nvSpPr>
          <p:cNvPr id="72708" name="Text Box 4">
            <a:extLst>
              <a:ext uri="{FF2B5EF4-FFF2-40B4-BE49-F238E27FC236}">
                <a16:creationId xmlns:a16="http://schemas.microsoft.com/office/drawing/2014/main" id="{2AB219F0-27CA-C244-ABAD-417A60594517}"/>
              </a:ext>
            </a:extLst>
          </p:cNvPr>
          <p:cNvSpPr txBox="1">
            <a:spLocks noChangeArrowheads="1"/>
          </p:cNvSpPr>
          <p:nvPr/>
        </p:nvSpPr>
        <p:spPr bwMode="auto">
          <a:xfrm>
            <a:off x="7451725" y="6237288"/>
            <a:ext cx="1439863" cy="24606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625"/>
              </a:spcBef>
              <a:buClrTx/>
              <a:buFontTx/>
              <a:buNone/>
            </a:pPr>
            <a:r>
              <a:rPr lang="it-IT" altLang="it-IT" sz="1000">
                <a:solidFill>
                  <a:srgbClr val="000099"/>
                </a:solidFill>
                <a:latin typeface="Arial Black" panose="020B0604020202020204" pitchFamily="34" charset="0"/>
              </a:rPr>
              <a:t>T. esterna</a:t>
            </a:r>
          </a:p>
        </p:txBody>
      </p:sp>
      <p:sp>
        <p:nvSpPr>
          <p:cNvPr id="72709" name="Rectangle 5">
            <a:extLst>
              <a:ext uri="{FF2B5EF4-FFF2-40B4-BE49-F238E27FC236}">
                <a16:creationId xmlns:a16="http://schemas.microsoft.com/office/drawing/2014/main" id="{A50FB73D-AE41-FD47-98E5-C3DE2AB8BAFC}"/>
              </a:ext>
            </a:extLst>
          </p:cNvPr>
          <p:cNvSpPr>
            <a:spLocks noChangeArrowheads="1"/>
          </p:cNvSpPr>
          <p:nvPr/>
        </p:nvSpPr>
        <p:spPr bwMode="auto">
          <a:xfrm>
            <a:off x="0" y="1773238"/>
            <a:ext cx="4716463" cy="4824114"/>
          </a:xfrm>
          <a:prstGeom prst="rect">
            <a:avLst/>
          </a:prstGeom>
          <a:noFill/>
          <a:ln w="127000" cap="sq">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0" name="Text Box 6">
            <a:extLst>
              <a:ext uri="{FF2B5EF4-FFF2-40B4-BE49-F238E27FC236}">
                <a16:creationId xmlns:a16="http://schemas.microsoft.com/office/drawing/2014/main" id="{1D89EE5A-6FFE-1543-A57D-18939409E65B}"/>
              </a:ext>
            </a:extLst>
          </p:cNvPr>
          <p:cNvSpPr txBox="1">
            <a:spLocks noChangeArrowheads="1"/>
          </p:cNvSpPr>
          <p:nvPr/>
        </p:nvSpPr>
        <p:spPr bwMode="auto">
          <a:xfrm>
            <a:off x="663575" y="1320800"/>
            <a:ext cx="3192197"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200" dirty="0">
                <a:solidFill>
                  <a:schemeClr val="tx1"/>
                </a:solidFill>
                <a:latin typeface="Arial Black" panose="020B0604020202020204" pitchFamily="34" charset="0"/>
              </a:rPr>
              <a:t>INTESTINO  TENUE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7616B68F-A5EC-CD43-8D1F-DC80323B069D}"/>
              </a:ext>
            </a:extLst>
          </p:cNvPr>
          <p:cNvSpPr>
            <a:spLocks noGrp="1" noChangeArrowheads="1"/>
          </p:cNvSpPr>
          <p:nvPr>
            <p:ph type="title"/>
          </p:nvPr>
        </p:nvSpPr>
        <p:spPr>
          <a:xfrm>
            <a:off x="228600" y="228600"/>
            <a:ext cx="89154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VILLI INTESTINALI</a:t>
            </a:r>
          </a:p>
        </p:txBody>
      </p:sp>
      <p:pic>
        <p:nvPicPr>
          <p:cNvPr id="73730" name="Picture 2">
            <a:extLst>
              <a:ext uri="{FF2B5EF4-FFF2-40B4-BE49-F238E27FC236}">
                <a16:creationId xmlns:a16="http://schemas.microsoft.com/office/drawing/2014/main" id="{6E7B83A0-1A00-BF4F-AE78-E18E72699C0A}"/>
              </a:ext>
            </a:extLst>
          </p:cNvPr>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2068513" y="1066800"/>
            <a:ext cx="4878387" cy="5791200"/>
          </a:xfrm>
          <a:prstGeom prst="rect">
            <a:avLst/>
          </a:prstGeom>
          <a:noFill/>
          <a:ln>
            <a:noFill/>
          </a:ln>
          <a:effectLst/>
          <a:extLst>
            <a:ext uri="{909E8E84-426E-40DD-AFC4-6F175D3DCCD1}">
              <a14:hiddenFill xmlns:a14="http://schemas.microsoft.com/office/drawing/2010/main">
                <a:blipFill dpi="0" rotWithShape="0">
                  <a:blip>
                    <a:lum bright="-18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F4D79B1-3112-944A-95BA-AF8814967BF0}"/>
              </a:ext>
            </a:extLst>
          </p:cNvPr>
          <p:cNvSpPr>
            <a:spLocks noGrp="1" noChangeArrowheads="1"/>
          </p:cNvSpPr>
          <p:nvPr>
            <p:ph type="title"/>
          </p:nvPr>
        </p:nvSpPr>
        <p:spPr>
          <a:xfrm>
            <a:off x="0" y="11663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RESPIRATORIO</a:t>
            </a:r>
          </a:p>
        </p:txBody>
      </p:sp>
      <p:sp>
        <p:nvSpPr>
          <p:cNvPr id="6146" name="Rectangle 2">
            <a:extLst>
              <a:ext uri="{FF2B5EF4-FFF2-40B4-BE49-F238E27FC236}">
                <a16:creationId xmlns:a16="http://schemas.microsoft.com/office/drawing/2014/main" id="{F5E0A177-FA7B-5442-A907-00B508E1076B}"/>
              </a:ext>
            </a:extLst>
          </p:cNvPr>
          <p:cNvSpPr>
            <a:spLocks noGrp="1" noChangeArrowheads="1"/>
          </p:cNvSpPr>
          <p:nvPr>
            <p:ph type="body" idx="1"/>
          </p:nvPr>
        </p:nvSpPr>
        <p:spPr>
          <a:xfrm>
            <a:off x="0" y="1124744"/>
            <a:ext cx="9144000" cy="54102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ORGANI CAVI o VIE AEREE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CAVITA’ NASALI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SENI PARANASALI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FARINGE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LARINGE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TRACHEA</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BRONCHI E LORO RAMIFICAZIONI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ORGANI PIENI: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POLMONI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71D767B9-24CE-DF40-9B32-06018B01BEBE}"/>
              </a:ext>
            </a:extLst>
          </p:cNvPr>
          <p:cNvSpPr>
            <a:spLocks noGrp="1" noChangeArrowheads="1"/>
          </p:cNvSpPr>
          <p:nvPr>
            <p:ph type="title"/>
          </p:nvPr>
        </p:nvSpPr>
        <p:spPr>
          <a:xfrm>
            <a:off x="685800" y="228600"/>
            <a:ext cx="7772400" cy="12192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Copperplate Gothic Bold" panose="020E0705020206020404" pitchFamily="34" charset="77"/>
              </a:rPr>
              <a:t>INTESTINO CRASSO </a:t>
            </a:r>
          </a:p>
        </p:txBody>
      </p:sp>
      <p:pic>
        <p:nvPicPr>
          <p:cNvPr id="75778" name="Picture 2">
            <a:extLst>
              <a:ext uri="{FF2B5EF4-FFF2-40B4-BE49-F238E27FC236}">
                <a16:creationId xmlns:a16="http://schemas.microsoft.com/office/drawing/2014/main" id="{B42205EE-8D76-4044-8BC8-58349018C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4392612" cy="385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79" name="Picture 3">
            <a:extLst>
              <a:ext uri="{FF2B5EF4-FFF2-40B4-BE49-F238E27FC236}">
                <a16:creationId xmlns:a16="http://schemas.microsoft.com/office/drawing/2014/main" id="{BC3D1D49-B305-B94C-8726-07492E0546A2}"/>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716463" y="2455863"/>
            <a:ext cx="4098925" cy="381158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9642931D-0CA0-8540-A761-B969A1138C74}"/>
              </a:ext>
            </a:extLst>
          </p:cNvPr>
          <p:cNvSpPr>
            <a:spLocks noGrp="1" noChangeArrowheads="1"/>
          </p:cNvSpPr>
          <p:nvPr>
            <p:ph type="title"/>
          </p:nvPr>
        </p:nvSpPr>
        <p:spPr>
          <a:xfrm>
            <a:off x="0" y="332656"/>
            <a:ext cx="9144000" cy="579437"/>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COLON</a:t>
            </a:r>
          </a:p>
        </p:txBody>
      </p:sp>
      <p:sp>
        <p:nvSpPr>
          <p:cNvPr id="77826" name="Rectangle 2">
            <a:extLst>
              <a:ext uri="{FF2B5EF4-FFF2-40B4-BE49-F238E27FC236}">
                <a16:creationId xmlns:a16="http://schemas.microsoft.com/office/drawing/2014/main" id="{72FCD75D-BEE1-4E41-8F61-DC764F450262}"/>
              </a:ext>
            </a:extLst>
          </p:cNvPr>
          <p:cNvSpPr>
            <a:spLocks noGrp="1" noChangeArrowheads="1"/>
          </p:cNvSpPr>
          <p:nvPr>
            <p:ph type="body" idx="1"/>
          </p:nvPr>
        </p:nvSpPr>
        <p:spPr>
          <a:xfrm>
            <a:off x="304800" y="1524000"/>
            <a:ext cx="8839200" cy="5334000"/>
          </a:xfrm>
          <a:ln/>
        </p:spPr>
        <p:txBody>
          <a:bodyPr/>
          <a:lstStyle/>
          <a:p>
            <a:pPr marL="0" indent="0">
              <a:spcBef>
                <a:spcPts val="7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Porzione dell’ INTESTINO CRASSO suddivisa, a sua volta in:</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it-IT" altLang="it-IT" b="1" dirty="0">
              <a:solidFill>
                <a:schemeClr val="tx1"/>
              </a:solidFill>
              <a:latin typeface="Chalkboard SE" panose="03050602040202020205" pitchFamily="66" charset="77"/>
            </a:endParaRP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ASCENDENTE</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TRASVERSO</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DISCENDENTE</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ILEOPELVICO (SIGMA)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6AFCE206-C29F-7440-8E33-AC33D0AA141C}"/>
              </a:ext>
            </a:extLst>
          </p:cNvPr>
          <p:cNvSpPr>
            <a:spLocks noGrp="1" noChangeArrowheads="1"/>
          </p:cNvSpPr>
          <p:nvPr>
            <p:ph type="title"/>
          </p:nvPr>
        </p:nvSpPr>
        <p:spPr>
          <a:xfrm>
            <a:off x="685800" y="228600"/>
            <a:ext cx="7772400" cy="12192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Arial Black" panose="020B0604020202020204" pitchFamily="34" charset="0"/>
              </a:rPr>
              <a:t>INTESTINO CRASSO </a:t>
            </a:r>
            <a:br>
              <a:rPr lang="it-IT" altLang="it-IT" sz="3600" dirty="0">
                <a:solidFill>
                  <a:schemeClr val="tx1"/>
                </a:solidFill>
                <a:latin typeface="Arial Black" panose="020B0604020202020204" pitchFamily="34" charset="0"/>
              </a:rPr>
            </a:br>
            <a:r>
              <a:rPr lang="it-IT" altLang="it-IT" sz="3600" dirty="0">
                <a:solidFill>
                  <a:schemeClr val="tx1"/>
                </a:solidFill>
                <a:latin typeface="Arial Black" panose="020B0604020202020204" pitchFamily="34" charset="0"/>
              </a:rPr>
              <a:t>ANATOMIA MICROSCOPICA</a:t>
            </a:r>
          </a:p>
        </p:txBody>
      </p:sp>
      <p:pic>
        <p:nvPicPr>
          <p:cNvPr id="78850" name="Picture 2">
            <a:extLst>
              <a:ext uri="{FF2B5EF4-FFF2-40B4-BE49-F238E27FC236}">
                <a16:creationId xmlns:a16="http://schemas.microsoft.com/office/drawing/2014/main" id="{1588A817-EA8D-8248-BD31-86C54D2DD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403475"/>
            <a:ext cx="3805237" cy="445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1" name="Picture 3">
            <a:extLst>
              <a:ext uri="{FF2B5EF4-FFF2-40B4-BE49-F238E27FC236}">
                <a16:creationId xmlns:a16="http://schemas.microsoft.com/office/drawing/2014/main" id="{CEC6D2F1-5AB7-9C48-A944-ED4EB39AC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4464050" cy="3781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2" name="Line 4">
            <a:extLst>
              <a:ext uri="{FF2B5EF4-FFF2-40B4-BE49-F238E27FC236}">
                <a16:creationId xmlns:a16="http://schemas.microsoft.com/office/drawing/2014/main" id="{E3777682-A554-6847-9A31-92C4C102A24F}"/>
              </a:ext>
            </a:extLst>
          </p:cNvPr>
          <p:cNvSpPr>
            <a:spLocks noChangeShapeType="1"/>
          </p:cNvSpPr>
          <p:nvPr/>
        </p:nvSpPr>
        <p:spPr bwMode="auto">
          <a:xfrm>
            <a:off x="2555875" y="2492375"/>
            <a:ext cx="3240088" cy="1296988"/>
          </a:xfrm>
          <a:prstGeom prst="line">
            <a:avLst/>
          </a:prstGeom>
          <a:noFill/>
          <a:ln w="76320" cap="sq">
            <a:solidFill>
              <a:srgbClr val="FFFF00"/>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8853" name="Line 5">
            <a:extLst>
              <a:ext uri="{FF2B5EF4-FFF2-40B4-BE49-F238E27FC236}">
                <a16:creationId xmlns:a16="http://schemas.microsoft.com/office/drawing/2014/main" id="{B26440BD-EC77-5849-B194-31201BBD4CB8}"/>
              </a:ext>
            </a:extLst>
          </p:cNvPr>
          <p:cNvSpPr>
            <a:spLocks noChangeShapeType="1"/>
          </p:cNvSpPr>
          <p:nvPr/>
        </p:nvSpPr>
        <p:spPr bwMode="auto">
          <a:xfrm>
            <a:off x="2700338" y="4076700"/>
            <a:ext cx="4103687" cy="2232025"/>
          </a:xfrm>
          <a:prstGeom prst="line">
            <a:avLst/>
          </a:prstGeom>
          <a:noFill/>
          <a:ln w="76320" cap="sq">
            <a:solidFill>
              <a:srgbClr val="FFFFFF"/>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3889F7B2-CA92-3C4C-9AA2-99EB481B98AD}"/>
              </a:ext>
            </a:extLst>
          </p:cNvPr>
          <p:cNvSpPr>
            <a:spLocks noGrp="1" noChangeArrowheads="1"/>
          </p:cNvSpPr>
          <p:nvPr>
            <p:ph type="title"/>
          </p:nvPr>
        </p:nvSpPr>
        <p:spPr>
          <a:xfrm>
            <a:off x="0" y="2514600"/>
            <a:ext cx="3962400" cy="1676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Arial Black" panose="020B0604020202020204" pitchFamily="34" charset="0"/>
              </a:rPr>
              <a:t>INTESTINO</a:t>
            </a:r>
            <a:br>
              <a:rPr lang="it-IT" altLang="it-IT" sz="3600" dirty="0">
                <a:solidFill>
                  <a:schemeClr val="tx1"/>
                </a:solidFill>
                <a:latin typeface="Arial Black" panose="020B0604020202020204" pitchFamily="34" charset="0"/>
              </a:rPr>
            </a:br>
            <a:r>
              <a:rPr lang="it-IT" altLang="it-IT" sz="3600" dirty="0">
                <a:solidFill>
                  <a:schemeClr val="tx1"/>
                </a:solidFill>
                <a:latin typeface="Arial Black" panose="020B0604020202020204" pitchFamily="34" charset="0"/>
              </a:rPr>
              <a:t>RETTO</a:t>
            </a:r>
          </a:p>
        </p:txBody>
      </p:sp>
      <p:pic>
        <p:nvPicPr>
          <p:cNvPr id="79874" name="Picture 2">
            <a:extLst>
              <a:ext uri="{FF2B5EF4-FFF2-40B4-BE49-F238E27FC236}">
                <a16:creationId xmlns:a16="http://schemas.microsoft.com/office/drawing/2014/main" id="{C82B8D52-598F-8242-BE76-A4FC2BCCB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3" y="333375"/>
            <a:ext cx="5202237"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Line 3">
            <a:extLst>
              <a:ext uri="{FF2B5EF4-FFF2-40B4-BE49-F238E27FC236}">
                <a16:creationId xmlns:a16="http://schemas.microsoft.com/office/drawing/2014/main" id="{E12DC23A-25B8-DB45-8E5B-BEA3E4660E51}"/>
              </a:ext>
            </a:extLst>
          </p:cNvPr>
          <p:cNvSpPr>
            <a:spLocks noChangeShapeType="1"/>
          </p:cNvSpPr>
          <p:nvPr/>
        </p:nvSpPr>
        <p:spPr bwMode="auto">
          <a:xfrm>
            <a:off x="2916238" y="3716338"/>
            <a:ext cx="3311525" cy="936625"/>
          </a:xfrm>
          <a:prstGeom prst="line">
            <a:avLst/>
          </a:prstGeom>
          <a:noFill/>
          <a:ln w="76320" cap="sq">
            <a:solidFill>
              <a:srgbClr val="00B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25784CBE-5C88-5D42-9A91-2C1298A62D85}"/>
              </a:ext>
            </a:extLst>
          </p:cNvPr>
          <p:cNvSpPr>
            <a:spLocks noGrp="1" noChangeArrowheads="1"/>
          </p:cNvSpPr>
          <p:nvPr>
            <p:ph type="title"/>
          </p:nvPr>
        </p:nvSpPr>
        <p:spPr>
          <a:xfrm>
            <a:off x="0" y="22860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pperplate Gothic Bold" panose="020E0705020206020404" pitchFamily="34" charset="77"/>
              </a:rPr>
              <a:t>INTESTINO  RETTO</a:t>
            </a:r>
          </a:p>
        </p:txBody>
      </p:sp>
      <p:sp>
        <p:nvSpPr>
          <p:cNvPr id="80898" name="Rectangle 2">
            <a:extLst>
              <a:ext uri="{FF2B5EF4-FFF2-40B4-BE49-F238E27FC236}">
                <a16:creationId xmlns:a16="http://schemas.microsoft.com/office/drawing/2014/main" id="{6B2CC334-811D-E847-9073-E22BBBD4A1F9}"/>
              </a:ext>
            </a:extLst>
          </p:cNvPr>
          <p:cNvSpPr>
            <a:spLocks noGrp="1" noChangeArrowheads="1"/>
          </p:cNvSpPr>
          <p:nvPr>
            <p:ph type="body" idx="1"/>
          </p:nvPr>
        </p:nvSpPr>
        <p:spPr>
          <a:xfrm>
            <a:off x="304800" y="990600"/>
            <a:ext cx="8839200" cy="53340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Parte del tubo digerente di circa 15 cm</a:t>
            </a: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Fa seguito al COLON PELVICO e termina con l’ ORIFIZIO ANALE</a:t>
            </a: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Inizia nella PICCOLA PELVI e prosegue il decorso nel PERINEO POSTERIORE</a:t>
            </a: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Si distinguono perciò:</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PORZIONE PELVICA (RETTO PELVICO), dilatata, che si definisce AMPOLLA RETTALE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PORZIONE PERINEALE (RETTO PERINEALE), ristretta, o CANALE ANALE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DB90FE4A-290D-BB4B-B856-D506997CE3FF}"/>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INTESTINO RETTO</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PROIEZIONE FRONTALE</a:t>
            </a:r>
          </a:p>
        </p:txBody>
      </p:sp>
      <p:pic>
        <p:nvPicPr>
          <p:cNvPr id="81922" name="Picture 2">
            <a:extLst>
              <a:ext uri="{FF2B5EF4-FFF2-40B4-BE49-F238E27FC236}">
                <a16:creationId xmlns:a16="http://schemas.microsoft.com/office/drawing/2014/main" id="{D86EDFD8-874C-0C44-9742-7D124B5B2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21" r="3244" b="2599"/>
          <a:stretch>
            <a:fillRect/>
          </a:stretch>
        </p:blipFill>
        <p:spPr bwMode="auto">
          <a:xfrm>
            <a:off x="252413" y="1125538"/>
            <a:ext cx="4248150" cy="5732462"/>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3" name="Picture 3">
            <a:extLst>
              <a:ext uri="{FF2B5EF4-FFF2-40B4-BE49-F238E27FC236}">
                <a16:creationId xmlns:a16="http://schemas.microsoft.com/office/drawing/2014/main" id="{5F88D4F9-C20C-4D47-858A-08A4B102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55838"/>
            <a:ext cx="4495800" cy="4206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9632D8A1-7E9B-1142-9E6D-B62520ACC550}"/>
              </a:ext>
            </a:extLst>
          </p:cNvPr>
          <p:cNvSpPr>
            <a:spLocks noGrp="1" noChangeArrowheads="1"/>
          </p:cNvSpPr>
          <p:nvPr>
            <p:ph type="title"/>
          </p:nvPr>
        </p:nvSpPr>
        <p:spPr>
          <a:xfrm>
            <a:off x="35741" y="457386"/>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INTESTINO RETTO</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CURVATURE (Curve o Flessure)</a:t>
            </a:r>
          </a:p>
        </p:txBody>
      </p:sp>
      <p:pic>
        <p:nvPicPr>
          <p:cNvPr id="82946" name="Picture 2">
            <a:extLst>
              <a:ext uri="{FF2B5EF4-FFF2-40B4-BE49-F238E27FC236}">
                <a16:creationId xmlns:a16="http://schemas.microsoft.com/office/drawing/2014/main" id="{91D3CA3A-9459-E148-BF1F-5B23E8F52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7" t="6159" r="4431" b="6796"/>
          <a:stretch/>
        </p:blipFill>
        <p:spPr bwMode="auto">
          <a:xfrm>
            <a:off x="755576" y="1522512"/>
            <a:ext cx="7056784" cy="5184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7" name="Text Box 3">
            <a:extLst>
              <a:ext uri="{FF2B5EF4-FFF2-40B4-BE49-F238E27FC236}">
                <a16:creationId xmlns:a16="http://schemas.microsoft.com/office/drawing/2014/main" id="{C87E56DA-BB5A-BE49-809C-20FC3D3BF2AD}"/>
              </a:ext>
            </a:extLst>
          </p:cNvPr>
          <p:cNvSpPr txBox="1">
            <a:spLocks noChangeArrowheads="1"/>
          </p:cNvSpPr>
          <p:nvPr/>
        </p:nvSpPr>
        <p:spPr bwMode="auto">
          <a:xfrm>
            <a:off x="1066800" y="243840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948" name="Text Box 4">
            <a:extLst>
              <a:ext uri="{FF2B5EF4-FFF2-40B4-BE49-F238E27FC236}">
                <a16:creationId xmlns:a16="http://schemas.microsoft.com/office/drawing/2014/main" id="{EBC46753-F201-F547-88FF-B995C51E5EAD}"/>
              </a:ext>
            </a:extLst>
          </p:cNvPr>
          <p:cNvSpPr txBox="1">
            <a:spLocks noChangeArrowheads="1"/>
          </p:cNvSpPr>
          <p:nvPr/>
        </p:nvSpPr>
        <p:spPr bwMode="auto">
          <a:xfrm>
            <a:off x="306363" y="2763738"/>
            <a:ext cx="26003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000" dirty="0">
                <a:solidFill>
                  <a:srgbClr val="FF0000"/>
                </a:solidFill>
                <a:latin typeface="Arial Black" panose="020B0604020202020204" pitchFamily="34" charset="0"/>
              </a:rPr>
              <a:t>CURVA SACRALE</a:t>
            </a:r>
          </a:p>
        </p:txBody>
      </p:sp>
      <p:sp>
        <p:nvSpPr>
          <p:cNvPr id="82949" name="Line 5">
            <a:extLst>
              <a:ext uri="{FF2B5EF4-FFF2-40B4-BE49-F238E27FC236}">
                <a16:creationId xmlns:a16="http://schemas.microsoft.com/office/drawing/2014/main" id="{6DC79A35-3D5A-4341-8F08-C7045927D70E}"/>
              </a:ext>
            </a:extLst>
          </p:cNvPr>
          <p:cNvSpPr>
            <a:spLocks noChangeShapeType="1"/>
          </p:cNvSpPr>
          <p:nvPr/>
        </p:nvSpPr>
        <p:spPr bwMode="auto">
          <a:xfrm>
            <a:off x="1763688" y="3162201"/>
            <a:ext cx="2286000" cy="1295400"/>
          </a:xfrm>
          <a:prstGeom prst="line">
            <a:avLst/>
          </a:prstGeom>
          <a:noFill/>
          <a:ln w="76320" cap="sq">
            <a:solidFill>
              <a:srgbClr val="0033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2950" name="Text Box 6">
            <a:extLst>
              <a:ext uri="{FF2B5EF4-FFF2-40B4-BE49-F238E27FC236}">
                <a16:creationId xmlns:a16="http://schemas.microsoft.com/office/drawing/2014/main" id="{C95A7309-74AE-FF41-8609-157597C21E58}"/>
              </a:ext>
            </a:extLst>
          </p:cNvPr>
          <p:cNvSpPr txBox="1">
            <a:spLocks noChangeArrowheads="1"/>
          </p:cNvSpPr>
          <p:nvPr/>
        </p:nvSpPr>
        <p:spPr bwMode="auto">
          <a:xfrm>
            <a:off x="5170014" y="5216846"/>
            <a:ext cx="2884488"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000" dirty="0">
                <a:solidFill>
                  <a:srgbClr val="FF0000"/>
                </a:solidFill>
                <a:latin typeface="Arial Black" panose="020B0604020202020204" pitchFamily="34" charset="0"/>
              </a:rPr>
              <a:t>CURVA PERINEALE</a:t>
            </a:r>
          </a:p>
        </p:txBody>
      </p:sp>
      <p:sp>
        <p:nvSpPr>
          <p:cNvPr id="82951" name="Line 7">
            <a:extLst>
              <a:ext uri="{FF2B5EF4-FFF2-40B4-BE49-F238E27FC236}">
                <a16:creationId xmlns:a16="http://schemas.microsoft.com/office/drawing/2014/main" id="{3315DED1-F827-B043-8C42-2FD880DC788F}"/>
              </a:ext>
            </a:extLst>
          </p:cNvPr>
          <p:cNvSpPr>
            <a:spLocks noChangeShapeType="1"/>
          </p:cNvSpPr>
          <p:nvPr/>
        </p:nvSpPr>
        <p:spPr bwMode="auto">
          <a:xfrm flipH="1" flipV="1">
            <a:off x="4627089" y="5373216"/>
            <a:ext cx="542925" cy="85725"/>
          </a:xfrm>
          <a:prstGeom prst="line">
            <a:avLst/>
          </a:prstGeom>
          <a:noFill/>
          <a:ln w="5724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a:extLst>
              <a:ext uri="{FF2B5EF4-FFF2-40B4-BE49-F238E27FC236}">
                <a16:creationId xmlns:a16="http://schemas.microsoft.com/office/drawing/2014/main" id="{58E5344D-418D-534D-B11C-1AFF59D48BF5}"/>
              </a:ext>
            </a:extLst>
          </p:cNvPr>
          <p:cNvSpPr>
            <a:spLocks noGrp="1" noChangeArrowheads="1"/>
          </p:cNvSpPr>
          <p:nvPr>
            <p:ph type="title"/>
          </p:nvPr>
        </p:nvSpPr>
        <p:spPr>
          <a:xfrm>
            <a:off x="4684713" y="154782"/>
            <a:ext cx="4343400" cy="24701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003399"/>
                </a:solidFill>
                <a:latin typeface="Tahoma" panose="020B0604030504040204" pitchFamily="34" charset="0"/>
              </a:rPr>
              <a:t>Il </a:t>
            </a:r>
            <a:r>
              <a:rPr lang="it-IT" altLang="it-IT" sz="2800" dirty="0">
                <a:solidFill>
                  <a:schemeClr val="tx1"/>
                </a:solidFill>
                <a:latin typeface="Arial Black" panose="020B0604020202020204" pitchFamily="34" charset="0"/>
              </a:rPr>
              <a:t>INTESTINO RETTO</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ASPETTI </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ANATOMO-TOPOGRAFICI nei DUE SESSI</a:t>
            </a:r>
          </a:p>
        </p:txBody>
      </p:sp>
      <p:pic>
        <p:nvPicPr>
          <p:cNvPr id="83970" name="Picture 2">
            <a:extLst>
              <a:ext uri="{FF2B5EF4-FFF2-40B4-BE49-F238E27FC236}">
                <a16:creationId xmlns:a16="http://schemas.microsoft.com/office/drawing/2014/main" id="{CC824DB5-5AE5-C848-B9FF-21AEB59CB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381000"/>
            <a:ext cx="4603750" cy="617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3">
            <a:extLst>
              <a:ext uri="{FF2B5EF4-FFF2-40B4-BE49-F238E27FC236}">
                <a16:creationId xmlns:a16="http://schemas.microsoft.com/office/drawing/2014/main" id="{5AC63557-C6A2-8749-B73E-E1E57E4E6F9C}"/>
              </a:ext>
            </a:extLst>
          </p:cNvPr>
          <p:cNvSpPr txBox="1">
            <a:spLocks noChangeArrowheads="1"/>
          </p:cNvSpPr>
          <p:nvPr/>
        </p:nvSpPr>
        <p:spPr bwMode="auto">
          <a:xfrm>
            <a:off x="6232525" y="2640013"/>
            <a:ext cx="1792288" cy="460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0000"/>
                </a:solidFill>
                <a:latin typeface="Arial Black" panose="020B0604020202020204" pitchFamily="34" charset="0"/>
              </a:rPr>
              <a:t>MASCHIO</a:t>
            </a:r>
          </a:p>
        </p:txBody>
      </p:sp>
      <p:sp>
        <p:nvSpPr>
          <p:cNvPr id="83972" name="Line 4">
            <a:extLst>
              <a:ext uri="{FF2B5EF4-FFF2-40B4-BE49-F238E27FC236}">
                <a16:creationId xmlns:a16="http://schemas.microsoft.com/office/drawing/2014/main" id="{3D2F856D-C36B-7D4D-9A9D-3C13273B9021}"/>
              </a:ext>
            </a:extLst>
          </p:cNvPr>
          <p:cNvSpPr>
            <a:spLocks noChangeShapeType="1"/>
          </p:cNvSpPr>
          <p:nvPr/>
        </p:nvSpPr>
        <p:spPr bwMode="auto">
          <a:xfrm flipH="1" flipV="1">
            <a:off x="4338638" y="2433638"/>
            <a:ext cx="1838325" cy="466725"/>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3973" name="Text Box 5">
            <a:extLst>
              <a:ext uri="{FF2B5EF4-FFF2-40B4-BE49-F238E27FC236}">
                <a16:creationId xmlns:a16="http://schemas.microsoft.com/office/drawing/2014/main" id="{52FD7159-919C-5E49-A5A9-226DFAA30E04}"/>
              </a:ext>
            </a:extLst>
          </p:cNvPr>
          <p:cNvSpPr txBox="1">
            <a:spLocks noChangeArrowheads="1"/>
          </p:cNvSpPr>
          <p:nvPr/>
        </p:nvSpPr>
        <p:spPr bwMode="auto">
          <a:xfrm>
            <a:off x="6324600" y="434340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3974" name="Text Box 6">
            <a:extLst>
              <a:ext uri="{FF2B5EF4-FFF2-40B4-BE49-F238E27FC236}">
                <a16:creationId xmlns:a16="http://schemas.microsoft.com/office/drawing/2014/main" id="{28B139B6-FE9C-2348-BA05-27957D575063}"/>
              </a:ext>
            </a:extLst>
          </p:cNvPr>
          <p:cNvSpPr txBox="1">
            <a:spLocks noChangeArrowheads="1"/>
          </p:cNvSpPr>
          <p:nvPr/>
        </p:nvSpPr>
        <p:spPr bwMode="auto">
          <a:xfrm>
            <a:off x="6086475" y="4240213"/>
            <a:ext cx="1790700" cy="460375"/>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FFFF"/>
                </a:solidFill>
                <a:latin typeface="Arial Black" panose="020B0604020202020204" pitchFamily="34" charset="0"/>
              </a:rPr>
              <a:t>FEMMINA</a:t>
            </a:r>
          </a:p>
        </p:txBody>
      </p:sp>
      <p:sp>
        <p:nvSpPr>
          <p:cNvPr id="83975" name="Line 7">
            <a:extLst>
              <a:ext uri="{FF2B5EF4-FFF2-40B4-BE49-F238E27FC236}">
                <a16:creationId xmlns:a16="http://schemas.microsoft.com/office/drawing/2014/main" id="{ACBE912A-E2F5-A14A-93C1-C9B806438C75}"/>
              </a:ext>
            </a:extLst>
          </p:cNvPr>
          <p:cNvSpPr>
            <a:spLocks noChangeShapeType="1"/>
          </p:cNvSpPr>
          <p:nvPr/>
        </p:nvSpPr>
        <p:spPr bwMode="auto">
          <a:xfrm flipH="1">
            <a:off x="4338638" y="4419600"/>
            <a:ext cx="1762125" cy="533400"/>
          </a:xfrm>
          <a:prstGeom prst="line">
            <a:avLst/>
          </a:prstGeom>
          <a:noFill/>
          <a:ln w="3816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AEF7E999-416C-0B4D-BA55-AC367EAD0AEB}"/>
              </a:ext>
            </a:extLst>
          </p:cNvPr>
          <p:cNvSpPr>
            <a:spLocks noGrp="1" noChangeArrowheads="1"/>
          </p:cNvSpPr>
          <p:nvPr>
            <p:ph type="title"/>
          </p:nvPr>
        </p:nvSpPr>
        <p:spPr>
          <a:xfrm>
            <a:off x="-25152" y="310627"/>
            <a:ext cx="91440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7170" name="Rectangle 2">
            <a:extLst>
              <a:ext uri="{FF2B5EF4-FFF2-40B4-BE49-F238E27FC236}">
                <a16:creationId xmlns:a16="http://schemas.microsoft.com/office/drawing/2014/main" id="{37A3C886-A733-F643-902E-585125C2D4C5}"/>
              </a:ext>
            </a:extLst>
          </p:cNvPr>
          <p:cNvSpPr>
            <a:spLocks noGrp="1" noChangeArrowheads="1"/>
          </p:cNvSpPr>
          <p:nvPr>
            <p:ph type="body" idx="1"/>
          </p:nvPr>
        </p:nvSpPr>
        <p:spPr>
          <a:xfrm>
            <a:off x="-25152" y="1484784"/>
            <a:ext cx="9144000" cy="5638800"/>
          </a:xfrm>
        </p:spPr>
        <p:txBody>
          <a:bodyPr/>
          <a:lstStyle/>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Il più VOLUMINOSO degli organi pieni trattati nella SPLANCNOLOGIA</a:t>
            </a:r>
          </a:p>
          <a:p>
            <a:pPr marL="0" indent="0" eaLnBrk="1" hangingPunct="1">
              <a:spcBef>
                <a:spcPts val="700"/>
              </a:spcBef>
              <a:buClr>
                <a:schemeClr val="tx1"/>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solidFill>
                <a:schemeClr val="tx1"/>
              </a:solidFill>
              <a:latin typeface="Chalkboard SE" panose="03050602040202020205" pitchFamily="66" charset="77"/>
            </a:endParaRP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È una GHIANDOLA:</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   - ESOCRINA, per la produzione della BILE riversata nel DUODENO</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   - ENDOCRINA, in quanto produce la maggior parte delle PROTEINE PLASMATICHE e può immettere nel circolo sanguifero altre MOLECOLE di interesse metabolico (GLUCOSIO) mobilizzate dai relativi depositi polimerici (GLICOGENO)</a:t>
            </a:r>
          </a:p>
        </p:txBody>
      </p:sp>
    </p:spTree>
    <p:extLst>
      <p:ext uri="{BB962C8B-B14F-4D97-AF65-F5344CB8AC3E}">
        <p14:creationId xmlns:p14="http://schemas.microsoft.com/office/powerpoint/2010/main" val="20153130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40631620-C69D-A345-9A03-6E31C4AC6073}"/>
              </a:ext>
            </a:extLst>
          </p:cNvPr>
          <p:cNvSpPr>
            <a:spLocks noGrp="1" noChangeArrowheads="1"/>
          </p:cNvSpPr>
          <p:nvPr>
            <p:ph type="title"/>
          </p:nvPr>
        </p:nvSpPr>
        <p:spPr>
          <a:xfrm>
            <a:off x="755650" y="0"/>
            <a:ext cx="77724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FEGATO nella CAVITA’ ADDOMINALE</a:t>
            </a:r>
          </a:p>
        </p:txBody>
      </p:sp>
      <p:pic>
        <p:nvPicPr>
          <p:cNvPr id="13315" name="Picture 2">
            <a:extLst>
              <a:ext uri="{FF2B5EF4-FFF2-40B4-BE49-F238E27FC236}">
                <a16:creationId xmlns:a16="http://schemas.microsoft.com/office/drawing/2014/main" id="{0B5F93CF-76F3-6E4E-AFD8-23268508C760}"/>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a:extLst>
              <a:ext uri="{FF2B5EF4-FFF2-40B4-BE49-F238E27FC236}">
                <a16:creationId xmlns:a16="http://schemas.microsoft.com/office/drawing/2014/main" id="{727732FD-9646-F644-8C9E-B48FDCE73E54}"/>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1650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8AB3E14-DC71-014A-9B60-FF7F9AB2BA2E}"/>
              </a:ext>
            </a:extLst>
          </p:cNvPr>
          <p:cNvSpPr>
            <a:spLocks noGrp="1" noChangeArrowheads="1"/>
          </p:cNvSpPr>
          <p:nvPr>
            <p:ph type="title"/>
          </p:nvPr>
        </p:nvSpPr>
        <p:spPr>
          <a:xfrm>
            <a:off x="152400" y="152400"/>
            <a:ext cx="89916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DIGERENTE</a:t>
            </a:r>
          </a:p>
        </p:txBody>
      </p:sp>
      <p:pic>
        <p:nvPicPr>
          <p:cNvPr id="7170" name="Picture 2">
            <a:extLst>
              <a:ext uri="{FF2B5EF4-FFF2-40B4-BE49-F238E27FC236}">
                <a16:creationId xmlns:a16="http://schemas.microsoft.com/office/drawing/2014/main" id="{D7029C97-D250-8740-B228-3ED500D5F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086600" cy="5697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0382BDDF-A3E6-AA46-BD32-4DAE66086CE3}"/>
              </a:ext>
            </a:extLst>
          </p:cNvPr>
          <p:cNvSpPr>
            <a:spLocks noGrp="1" noChangeArrowheads="1"/>
          </p:cNvSpPr>
          <p:nvPr>
            <p:ph type="title"/>
          </p:nvPr>
        </p:nvSpPr>
        <p:spPr>
          <a:xfrm>
            <a:off x="0" y="-38100"/>
            <a:ext cx="9144000" cy="10668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FEGATO</a:t>
            </a:r>
            <a:br>
              <a:rPr lang="it-IT" altLang="it-IT" sz="3200" b="1" dirty="0">
                <a:solidFill>
                  <a:schemeClr val="tx1"/>
                </a:solidFill>
                <a:latin typeface="Arial Black" panose="020B0604020202020204" pitchFamily="34" charset="0"/>
              </a:rPr>
            </a:br>
            <a:r>
              <a:rPr lang="it-IT" altLang="it-IT" sz="3200" b="1" dirty="0">
                <a:solidFill>
                  <a:schemeClr val="tx1"/>
                </a:solidFill>
                <a:latin typeface="Chalkboard SE" panose="03050602040202020205" pitchFamily="66" charset="77"/>
              </a:rPr>
              <a:t>LOCALIZZAZIONE ANATOMO-TOPOGRAFICA</a:t>
            </a:r>
          </a:p>
        </p:txBody>
      </p:sp>
      <p:sp>
        <p:nvSpPr>
          <p:cNvPr id="15363" name="Rectangle 2">
            <a:extLst>
              <a:ext uri="{FF2B5EF4-FFF2-40B4-BE49-F238E27FC236}">
                <a16:creationId xmlns:a16="http://schemas.microsoft.com/office/drawing/2014/main" id="{4A350EE4-FAE9-2742-9DE3-0860E2CDCB54}"/>
              </a:ext>
            </a:extLst>
          </p:cNvPr>
          <p:cNvSpPr>
            <a:spLocks noGrp="1" noChangeArrowheads="1"/>
          </p:cNvSpPr>
          <p:nvPr>
            <p:ph type="body" idx="1"/>
          </p:nvPr>
        </p:nvSpPr>
        <p:spPr>
          <a:xfrm>
            <a:off x="323528" y="1219200"/>
            <a:ext cx="8352928" cy="5638800"/>
          </a:xfrm>
        </p:spPr>
        <p:txBody>
          <a:bodyPr/>
          <a:lstStyle/>
          <a:p>
            <a:pPr marL="336550" indent="-336550" eaLnBrk="1" hangingPunct="1">
              <a:spcBef>
                <a:spcPts val="700"/>
              </a:spcBef>
              <a:buClr>
                <a:schemeClr val="tx1"/>
              </a:buClr>
              <a:buSzPct val="8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SPAZIO SOVRAMESOCOLICO della CAVITA’ ADDOMINO-PELVICA</a:t>
            </a:r>
          </a:p>
          <a:p>
            <a:pPr marL="336550" indent="-336550" eaLnBrk="1" hangingPunct="1">
              <a:spcBef>
                <a:spcPts val="700"/>
              </a:spcBef>
              <a:buClr>
                <a:schemeClr val="tx1"/>
              </a:buClr>
              <a:buSzPct val="8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IPOCONDRIO DESTRO, EPIGASTRIO (parte) ed IPOCONDRIO SINISTRO (parte)</a:t>
            </a:r>
          </a:p>
          <a:p>
            <a:pPr marL="336550" indent="-336550" eaLnBrk="1" hangingPunct="1">
              <a:spcBef>
                <a:spcPts val="700"/>
              </a:spcBef>
              <a:buClr>
                <a:schemeClr val="tx1"/>
              </a:buClr>
              <a:buSzPct val="8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Separato in ALTO, per mezzo del DIAFRAMMA, dai POLMONI (nelle LOGGE PLEURICHE) ed il CUORE (nel SACCO PERICARDICO). In BASSO STOMACO e COLON TRASVERSO. </a:t>
            </a:r>
          </a:p>
        </p:txBody>
      </p:sp>
    </p:spTree>
    <p:extLst>
      <p:ext uri="{BB962C8B-B14F-4D97-AF65-F5344CB8AC3E}">
        <p14:creationId xmlns:p14="http://schemas.microsoft.com/office/powerpoint/2010/main" val="20990413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7C9AA0C1-5087-1F47-A989-DEC767612848}"/>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2">
            <a:extLst>
              <a:ext uri="{FF2B5EF4-FFF2-40B4-BE49-F238E27FC236}">
                <a16:creationId xmlns:a16="http://schemas.microsoft.com/office/drawing/2014/main" id="{86FF7FE5-58B3-3548-A355-E77FE7617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3">
            <a:extLst>
              <a:ext uri="{FF2B5EF4-FFF2-40B4-BE49-F238E27FC236}">
                <a16:creationId xmlns:a16="http://schemas.microsoft.com/office/drawing/2014/main" id="{41A367A2-36EE-124B-AC68-EDFD83778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Rectangle 4">
            <a:extLst>
              <a:ext uri="{FF2B5EF4-FFF2-40B4-BE49-F238E27FC236}">
                <a16:creationId xmlns:a16="http://schemas.microsoft.com/office/drawing/2014/main" id="{16ED9488-C780-AD4B-8FE4-15347A924340}"/>
              </a:ext>
            </a:extLst>
          </p:cNvPr>
          <p:cNvSpPr>
            <a:spLocks noChangeArrowheads="1"/>
          </p:cNvSpPr>
          <p:nvPr/>
        </p:nvSpPr>
        <p:spPr bwMode="auto">
          <a:xfrm>
            <a:off x="0" y="4797425"/>
            <a:ext cx="68040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eaLnBrk="1" hangingPunct="1">
              <a:buSzPct val="100000"/>
              <a:defRPr/>
            </a:pPr>
            <a:r>
              <a:rPr lang="it-IT" altLang="it-IT" sz="3600" b="1" dirty="0">
                <a:solidFill>
                  <a:schemeClr val="tx1"/>
                </a:solidFill>
                <a:effectLst>
                  <a:outerShdw blurRad="38100" dist="38100" dir="2700000" algn="tl">
                    <a:srgbClr val="FFFFFF"/>
                  </a:outerShdw>
                </a:effectLst>
                <a:latin typeface="Gurmukhi MN" panose="02020600050405020304" pitchFamily="18" charset="0"/>
                <a:cs typeface="Gurmukhi MN" panose="02020600050405020304" pitchFamily="18" charset="0"/>
              </a:rPr>
              <a:t>FEGATO </a:t>
            </a:r>
            <a:br>
              <a:rPr lang="it-IT" altLang="it-IT" sz="3600" b="1" dirty="0">
                <a:solidFill>
                  <a:schemeClr val="tx1"/>
                </a:solidFill>
                <a:effectLst>
                  <a:outerShdw blurRad="38100" dist="38100" dir="2700000" algn="tl">
                    <a:srgbClr val="FFFFFF"/>
                  </a:outerShdw>
                </a:effectLst>
                <a:latin typeface="Gurmukhi MN" panose="02020600050405020304" pitchFamily="18" charset="0"/>
                <a:cs typeface="Gurmukhi MN" panose="02020600050405020304" pitchFamily="18" charset="0"/>
              </a:rPr>
            </a:br>
            <a:r>
              <a:rPr lang="it-IT" altLang="it-IT" sz="3600" b="1" dirty="0">
                <a:solidFill>
                  <a:schemeClr val="tx1"/>
                </a:solidFill>
                <a:effectLst>
                  <a:outerShdw blurRad="38100" dist="38100" dir="2700000" algn="tl">
                    <a:srgbClr val="FFFFFF"/>
                  </a:outerShdw>
                </a:effectLst>
                <a:latin typeface="Gurmukhi MN" panose="02020600050405020304" pitchFamily="18" charset="0"/>
                <a:cs typeface="Gurmukhi MN" panose="02020600050405020304" pitchFamily="18" charset="0"/>
              </a:rPr>
              <a:t>LOCALIZZAZIONE TOPOGRAFICA</a:t>
            </a:r>
          </a:p>
        </p:txBody>
      </p:sp>
      <p:sp>
        <p:nvSpPr>
          <p:cNvPr id="17414" name="Line 5">
            <a:extLst>
              <a:ext uri="{FF2B5EF4-FFF2-40B4-BE49-F238E27FC236}">
                <a16:creationId xmlns:a16="http://schemas.microsoft.com/office/drawing/2014/main" id="{8E69E0D3-6E3E-F148-911C-D191CD112F01}"/>
              </a:ext>
            </a:extLst>
          </p:cNvPr>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7415" name="Text Box 6">
            <a:extLst>
              <a:ext uri="{FF2B5EF4-FFF2-40B4-BE49-F238E27FC236}">
                <a16:creationId xmlns:a16="http://schemas.microsoft.com/office/drawing/2014/main" id="{5C97E468-EA43-2141-98C0-7DFF53D40339}"/>
              </a:ext>
            </a:extLst>
          </p:cNvPr>
          <p:cNvSpPr txBox="1">
            <a:spLocks noChangeArrowheads="1"/>
          </p:cNvSpPr>
          <p:nvPr/>
        </p:nvSpPr>
        <p:spPr bwMode="auto">
          <a:xfrm>
            <a:off x="6804025" y="4568825"/>
            <a:ext cx="233997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chemeClr val="tx1"/>
                </a:solidFill>
                <a:latin typeface="Arial Black" panose="020B0604020202020204" pitchFamily="34" charset="0"/>
              </a:rPr>
              <a:t>ATTI RESPIRATORI</a:t>
            </a:r>
          </a:p>
          <a:p>
            <a:pPr algn="ctr" eaLnBrk="1" hangingPunct="1">
              <a:buClrTx/>
              <a:buFontTx/>
              <a:buNone/>
            </a:pPr>
            <a:r>
              <a:rPr lang="it-IT" altLang="it-IT" sz="1800" dirty="0">
                <a:solidFill>
                  <a:schemeClr val="tx1"/>
                </a:solidFill>
                <a:latin typeface="Arial Black" panose="020B0604020202020204" pitchFamily="34" charset="0"/>
              </a:rPr>
              <a:t>E</a:t>
            </a:r>
          </a:p>
          <a:p>
            <a:pPr algn="ctr" eaLnBrk="1" hangingPunct="1">
              <a:buClrTx/>
              <a:buFontTx/>
              <a:buNone/>
            </a:pPr>
            <a:r>
              <a:rPr lang="it-IT" altLang="it-IT" sz="1800" dirty="0">
                <a:solidFill>
                  <a:schemeClr val="tx1"/>
                </a:solidFill>
                <a:latin typeface="Arial Black" panose="020B0604020202020204" pitchFamily="34" charset="0"/>
              </a:rPr>
              <a:t>VARIAZIONI</a:t>
            </a:r>
          </a:p>
          <a:p>
            <a:pPr algn="ctr" eaLnBrk="1" hangingPunct="1">
              <a:buClrTx/>
              <a:buFontTx/>
              <a:buNone/>
            </a:pPr>
            <a:r>
              <a:rPr lang="it-IT" altLang="it-IT" sz="1800" dirty="0">
                <a:solidFill>
                  <a:schemeClr val="tx1"/>
                </a:solidFill>
                <a:latin typeface="Arial Black" panose="020B0604020202020204" pitchFamily="34" charset="0"/>
              </a:rPr>
              <a:t>TOPOGRA-</a:t>
            </a:r>
          </a:p>
          <a:p>
            <a:pPr algn="ctr" eaLnBrk="1" hangingPunct="1">
              <a:buClrTx/>
              <a:buFontTx/>
              <a:buNone/>
            </a:pPr>
            <a:r>
              <a:rPr lang="it-IT" altLang="it-IT" sz="1800" dirty="0">
                <a:solidFill>
                  <a:schemeClr val="tx1"/>
                </a:solidFill>
                <a:latin typeface="Arial Black" panose="020B0604020202020204" pitchFamily="34" charset="0"/>
              </a:rPr>
              <a:t>FICHE</a:t>
            </a:r>
          </a:p>
          <a:p>
            <a:pPr algn="ctr" eaLnBrk="1" hangingPunct="1">
              <a:buClrTx/>
              <a:buFontTx/>
              <a:buNone/>
            </a:pPr>
            <a:r>
              <a:rPr lang="it-IT" altLang="it-IT" sz="1800" dirty="0">
                <a:solidFill>
                  <a:schemeClr val="tx1"/>
                </a:solidFill>
                <a:latin typeface="Arial Black" panose="020B0604020202020204" pitchFamily="34" charset="0"/>
              </a:rPr>
              <a:t>DEL</a:t>
            </a:r>
          </a:p>
          <a:p>
            <a:pPr algn="ctr" eaLnBrk="1" hangingPunct="1">
              <a:buClrTx/>
              <a:buFontTx/>
              <a:buNone/>
            </a:pPr>
            <a:r>
              <a:rPr lang="it-IT" altLang="it-IT" sz="1800" dirty="0">
                <a:solidFill>
                  <a:schemeClr val="tx1"/>
                </a:solidFill>
                <a:latin typeface="Arial Black" panose="020B0604020202020204" pitchFamily="34" charset="0"/>
              </a:rPr>
              <a:t>FEGATO</a:t>
            </a:r>
          </a:p>
        </p:txBody>
      </p:sp>
      <p:sp>
        <p:nvSpPr>
          <p:cNvPr id="17416" name="Line 7">
            <a:extLst>
              <a:ext uri="{FF2B5EF4-FFF2-40B4-BE49-F238E27FC236}">
                <a16:creationId xmlns:a16="http://schemas.microsoft.com/office/drawing/2014/main" id="{8F833BA5-6E5F-054A-A9E2-996BBF5B2DEE}"/>
              </a:ext>
            </a:extLst>
          </p:cNvPr>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262872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D5A20088-6A79-D64E-807D-292CD1586CC1}"/>
              </a:ext>
            </a:extLst>
          </p:cNvPr>
          <p:cNvSpPr>
            <a:spLocks noGrp="1" noChangeArrowheads="1"/>
          </p:cNvSpPr>
          <p:nvPr>
            <p:ph type="title"/>
          </p:nvPr>
        </p:nvSpPr>
        <p:spPr>
          <a:xfrm>
            <a:off x="0" y="-38100"/>
            <a:ext cx="9144000" cy="10668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FEGATO</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CARATTERI MORFOLOGICI GENERALI</a:t>
            </a:r>
          </a:p>
        </p:txBody>
      </p:sp>
      <p:sp>
        <p:nvSpPr>
          <p:cNvPr id="12290" name="Rectangle 2">
            <a:extLst>
              <a:ext uri="{FF2B5EF4-FFF2-40B4-BE49-F238E27FC236}">
                <a16:creationId xmlns:a16="http://schemas.microsoft.com/office/drawing/2014/main" id="{7B0FB876-6049-DC47-8D06-C9119FD9C3A4}"/>
              </a:ext>
            </a:extLst>
          </p:cNvPr>
          <p:cNvSpPr>
            <a:spLocks noGrp="1" noChangeArrowheads="1"/>
          </p:cNvSpPr>
          <p:nvPr>
            <p:ph type="body" idx="1"/>
          </p:nvPr>
        </p:nvSpPr>
        <p:spPr>
          <a:xfrm>
            <a:off x="0" y="1219200"/>
            <a:ext cx="9144000" cy="5638800"/>
          </a:xfrm>
        </p:spPr>
        <p:txBody>
          <a:bodyPr/>
          <a:lstStyle/>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Colorito ROSSO-BRUNO</a:t>
            </a: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Peso attorno a 1500 g (+ sangue in esso contenuto pari a circa 600 g)</a:t>
            </a: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FORMA: OVOIDE con ASPORTAZIONE della porzione inferiore secondo un PIANO OBLIQUO in senso CRANIO-CAUDALE, SINISTRA-DESTRA e POSTERO-ANTERIORE</a:t>
            </a: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Dimensioni:</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   LATERO-LATERALE sui 27 cm</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   ANTERO-POSTERIORE sui 16 cm</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   VERTICALE MASSIMO (LOBO DX) 8 cm</a:t>
            </a:r>
          </a:p>
        </p:txBody>
      </p:sp>
    </p:spTree>
    <p:extLst>
      <p:ext uri="{BB962C8B-B14F-4D97-AF65-F5344CB8AC3E}">
        <p14:creationId xmlns:p14="http://schemas.microsoft.com/office/powerpoint/2010/main" val="4887338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a:extLst>
              <a:ext uri="{FF2B5EF4-FFF2-40B4-BE49-F238E27FC236}">
                <a16:creationId xmlns:a16="http://schemas.microsoft.com/office/drawing/2014/main" id="{6C2E63F0-4B4C-DB4E-933F-4DF1466C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77403"/>
            <a:ext cx="5864944" cy="6780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75828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94C2D098-8626-2842-86B1-ADD7CBDB6919}"/>
              </a:ext>
            </a:extLst>
          </p:cNvPr>
          <p:cNvSpPr>
            <a:spLocks noGrp="1" noChangeArrowheads="1"/>
          </p:cNvSpPr>
          <p:nvPr>
            <p:ph type="title"/>
          </p:nvPr>
        </p:nvSpPr>
        <p:spPr>
          <a:xfrm>
            <a:off x="250825" y="-42863"/>
            <a:ext cx="8893175" cy="1066801"/>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CONCEZIONI STRUTTURALI </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del LOBULO EPATICO</a:t>
            </a:r>
          </a:p>
        </p:txBody>
      </p:sp>
      <p:pic>
        <p:nvPicPr>
          <p:cNvPr id="29699" name="Picture 2">
            <a:extLst>
              <a:ext uri="{FF2B5EF4-FFF2-40B4-BE49-F238E27FC236}">
                <a16:creationId xmlns:a16="http://schemas.microsoft.com/office/drawing/2014/main" id="{49F86742-FF01-654E-AACD-28050A9AD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8" t="3120"/>
          <a:stretch>
            <a:fillRect/>
          </a:stretch>
        </p:blipFill>
        <p:spPr bwMode="auto">
          <a:xfrm>
            <a:off x="1835150" y="1196975"/>
            <a:ext cx="6373813" cy="5661025"/>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75606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90847F4B-1A85-ED4A-8120-118E0B50D4BF}"/>
              </a:ext>
            </a:extLst>
          </p:cNvPr>
          <p:cNvSpPr>
            <a:spLocks noGrp="1" noChangeArrowheads="1"/>
          </p:cNvSpPr>
          <p:nvPr>
            <p:ph type="title"/>
          </p:nvPr>
        </p:nvSpPr>
        <p:spPr>
          <a:xfrm>
            <a:off x="0" y="28575"/>
            <a:ext cx="4495800" cy="1463675"/>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dirty="0">
                <a:solidFill>
                  <a:schemeClr val="tx1"/>
                </a:solidFill>
                <a:latin typeface="Arial Black" panose="020B0604020202020204" pitchFamily="34" charset="0"/>
              </a:rPr>
              <a:t>FEGATO</a:t>
            </a:r>
            <a:br>
              <a:rPr lang="it-IT" altLang="it-IT" sz="3000" dirty="0">
                <a:solidFill>
                  <a:schemeClr val="tx1"/>
                </a:solidFill>
                <a:latin typeface="Arial Black" panose="020B0604020202020204" pitchFamily="34" charset="0"/>
              </a:rPr>
            </a:br>
            <a:r>
              <a:rPr lang="it-IT" altLang="it-IT" sz="3000" dirty="0">
                <a:solidFill>
                  <a:schemeClr val="tx1"/>
                </a:solidFill>
                <a:latin typeface="Arial Black" panose="020B0604020202020204" pitchFamily="34" charset="0"/>
              </a:rPr>
              <a:t>LOBULO  CLASSICO</a:t>
            </a:r>
          </a:p>
        </p:txBody>
      </p:sp>
      <p:sp>
        <p:nvSpPr>
          <p:cNvPr id="17410" name="Rectangle 2">
            <a:extLst>
              <a:ext uri="{FF2B5EF4-FFF2-40B4-BE49-F238E27FC236}">
                <a16:creationId xmlns:a16="http://schemas.microsoft.com/office/drawing/2014/main" id="{998C284B-B3A9-E946-BF38-807BEFB7A670}"/>
              </a:ext>
            </a:extLst>
          </p:cNvPr>
          <p:cNvSpPr>
            <a:spLocks noGrp="1" noChangeArrowheads="1"/>
          </p:cNvSpPr>
          <p:nvPr>
            <p:ph type="body" idx="1"/>
          </p:nvPr>
        </p:nvSpPr>
        <p:spPr>
          <a:xfrm>
            <a:off x="0" y="1844675"/>
            <a:ext cx="4495800" cy="4251325"/>
          </a:xfrm>
        </p:spPr>
        <p:txBody>
          <a:bodyPr/>
          <a:lstStyle/>
          <a:p>
            <a:pPr marL="336550" indent="-336550" eaLnBrk="1" hangingPunct="1">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a:t>
            </a:r>
            <a:r>
              <a:rPr lang="it-IT" altLang="it-IT" sz="1800" i="1" dirty="0">
                <a:solidFill>
                  <a:schemeClr val="tx1"/>
                </a:solidFill>
                <a:latin typeface="Arial Black" panose="020B0A04020102020204" pitchFamily="34" charset="0"/>
              </a:rPr>
              <a:t>Esagono</a:t>
            </a:r>
            <a:r>
              <a:rPr lang="it-IT" altLang="it-IT" sz="1800" dirty="0">
                <a:solidFill>
                  <a:schemeClr val="tx1"/>
                </a:solidFill>
                <a:latin typeface="Arial Black" panose="020B0A04020102020204" pitchFamily="34" charset="0"/>
              </a:rPr>
              <a:t>” che presenta: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1800" dirty="0">
              <a:solidFill>
                <a:schemeClr val="tx1"/>
              </a:solidFill>
              <a:latin typeface="Arial Black" panose="020B0A04020102020204" pitchFamily="34" charset="0"/>
            </a:endParaRP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ai VERTICI gli SPAZI PORTALI costituiti da: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RAMO DELLA V. PORTA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RAMO DELL’  A. EPATICA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CONDOTTINO BILIFERO</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1800" dirty="0">
              <a:solidFill>
                <a:schemeClr val="tx1"/>
              </a:solidFill>
              <a:latin typeface="Arial Black" panose="020B0A04020102020204" pitchFamily="34" charset="0"/>
            </a:endParaRP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al CENTRO la VENA CENTROLOBULARE</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31748" name="Picture 3">
            <a:extLst>
              <a:ext uri="{FF2B5EF4-FFF2-40B4-BE49-F238E27FC236}">
                <a16:creationId xmlns:a16="http://schemas.microsoft.com/office/drawing/2014/main" id="{1E26F5D7-C334-1E4B-8F70-ACE60DD5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8" t="7526" r="55424" b="19592"/>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1309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9DCA5AA4-0AB4-3F4E-8CC5-4349D64479D7}"/>
              </a:ext>
            </a:extLst>
          </p:cNvPr>
          <p:cNvSpPr>
            <a:spLocks noGrp="1" noChangeArrowheads="1"/>
          </p:cNvSpPr>
          <p:nvPr>
            <p:ph type="title"/>
          </p:nvPr>
        </p:nvSpPr>
        <p:spPr>
          <a:xfrm>
            <a:off x="0" y="0"/>
            <a:ext cx="91440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CIRCOLAZIONE SANGUIFERA NEL LOBULO EPATICO</a:t>
            </a:r>
          </a:p>
        </p:txBody>
      </p:sp>
      <p:pic>
        <p:nvPicPr>
          <p:cNvPr id="33795" name="Picture 2">
            <a:extLst>
              <a:ext uri="{FF2B5EF4-FFF2-40B4-BE49-F238E27FC236}">
                <a16:creationId xmlns:a16="http://schemas.microsoft.com/office/drawing/2014/main" id="{942AD25B-2815-A442-ACDC-24EF15F7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066800"/>
            <a:ext cx="523875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12865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75FAC1CD-536D-1E4A-A05D-A85589719C21}"/>
              </a:ext>
            </a:extLst>
          </p:cNvPr>
          <p:cNvSpPr>
            <a:spLocks noGrp="1" noChangeArrowheads="1"/>
          </p:cNvSpPr>
          <p:nvPr>
            <p:ph type="title"/>
          </p:nvPr>
        </p:nvSpPr>
        <p:spPr>
          <a:xfrm>
            <a:off x="228600" y="0"/>
            <a:ext cx="8915400" cy="6858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LOBULO EPATICO </a:t>
            </a:r>
          </a:p>
        </p:txBody>
      </p:sp>
      <p:pic>
        <p:nvPicPr>
          <p:cNvPr id="35843" name="Picture 2">
            <a:extLst>
              <a:ext uri="{FF2B5EF4-FFF2-40B4-BE49-F238E27FC236}">
                <a16:creationId xmlns:a16="http://schemas.microsoft.com/office/drawing/2014/main" id="{70019750-3D1A-D743-A5EB-00A4C3FDD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20" y="685800"/>
            <a:ext cx="7913364" cy="60555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50155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51D969DD-46C5-5643-BFAC-2E1A5A7DB404}"/>
              </a:ext>
            </a:extLst>
          </p:cNvPr>
          <p:cNvSpPr>
            <a:spLocks noGrp="1" noChangeArrowheads="1"/>
          </p:cNvSpPr>
          <p:nvPr>
            <p:ph type="title"/>
          </p:nvPr>
        </p:nvSpPr>
        <p:spPr>
          <a:xfrm>
            <a:off x="0" y="-17140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VIE BILIFERE</a:t>
            </a:r>
          </a:p>
        </p:txBody>
      </p:sp>
      <p:pic>
        <p:nvPicPr>
          <p:cNvPr id="41987" name="Picture 2">
            <a:extLst>
              <a:ext uri="{FF2B5EF4-FFF2-40B4-BE49-F238E27FC236}">
                <a16:creationId xmlns:a16="http://schemas.microsoft.com/office/drawing/2014/main" id="{857AE78C-AFBE-CE42-A2D9-894395B41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64" y="692696"/>
            <a:ext cx="7848872" cy="60861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7235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A52C8935-A35B-B549-ADAD-293A9D43AE15}"/>
              </a:ext>
            </a:extLst>
          </p:cNvPr>
          <p:cNvSpPr>
            <a:spLocks noGrp="1" noChangeArrowheads="1"/>
          </p:cNvSpPr>
          <p:nvPr>
            <p:ph type="title"/>
          </p:nvPr>
        </p:nvSpPr>
        <p:spPr>
          <a:xfrm>
            <a:off x="0" y="228600"/>
            <a:ext cx="91440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23554" name="Rectangle 2">
            <a:extLst>
              <a:ext uri="{FF2B5EF4-FFF2-40B4-BE49-F238E27FC236}">
                <a16:creationId xmlns:a16="http://schemas.microsoft.com/office/drawing/2014/main" id="{4A7F5E11-8586-1544-A818-A086DE38E119}"/>
              </a:ext>
            </a:extLst>
          </p:cNvPr>
          <p:cNvSpPr>
            <a:spLocks noGrp="1" noChangeArrowheads="1"/>
          </p:cNvSpPr>
          <p:nvPr>
            <p:ph type="body" idx="1"/>
          </p:nvPr>
        </p:nvSpPr>
        <p:spPr>
          <a:xfrm>
            <a:off x="0" y="1219200"/>
            <a:ext cx="8748464" cy="5638800"/>
          </a:xfrm>
        </p:spPr>
        <p:txBody>
          <a:bodyPr/>
          <a:lstStyle/>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Sono rappresentate da una serie di ORGANI CAVI che convogliano il prodotto della SECREZIONE ESOCRINA del FEGATO (la BILE) dai distretti di produzione negli EPATOCITA del PARENCHIMA EPATICO alla PORZIONE DISCENDENTE del DUODENO</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solidFill>
                <a:schemeClr val="tx1"/>
              </a:solidFill>
              <a:latin typeface="Copperplate Gothic Bold" panose="020E0705020206020404" pitchFamily="34" charset="77"/>
            </a:endParaRPr>
          </a:p>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Le VIE BILIFERE si distinguono in</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   - VIE BILIFERE INTRAEPATICHE</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   - VIE BILIFERE EXTRAEPATICHE</a:t>
            </a:r>
          </a:p>
        </p:txBody>
      </p:sp>
    </p:spTree>
    <p:extLst>
      <p:ext uri="{BB962C8B-B14F-4D97-AF65-F5344CB8AC3E}">
        <p14:creationId xmlns:p14="http://schemas.microsoft.com/office/powerpoint/2010/main" val="24756518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16DA85AB-95CF-6843-9354-B18D6D729042}"/>
              </a:ext>
            </a:extLst>
          </p:cNvPr>
          <p:cNvSpPr>
            <a:spLocks noGrp="1" noChangeArrowheads="1"/>
          </p:cNvSpPr>
          <p:nvPr>
            <p:ph type="title"/>
          </p:nvPr>
        </p:nvSpPr>
        <p:spPr>
          <a:xfrm>
            <a:off x="0" y="2286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SISTEMA  DIGERENTE (1)</a:t>
            </a:r>
          </a:p>
        </p:txBody>
      </p:sp>
      <p:sp>
        <p:nvSpPr>
          <p:cNvPr id="8194" name="Rectangle 2">
            <a:extLst>
              <a:ext uri="{FF2B5EF4-FFF2-40B4-BE49-F238E27FC236}">
                <a16:creationId xmlns:a16="http://schemas.microsoft.com/office/drawing/2014/main" id="{291950A7-A006-9841-A0F7-CDCF37EF5747}"/>
              </a:ext>
            </a:extLst>
          </p:cNvPr>
          <p:cNvSpPr>
            <a:spLocks noGrp="1" noChangeArrowheads="1"/>
          </p:cNvSpPr>
          <p:nvPr>
            <p:ph type="body" idx="1"/>
          </p:nvPr>
        </p:nvSpPr>
        <p:spPr>
          <a:xfrm>
            <a:off x="323528" y="1066800"/>
            <a:ext cx="8352928" cy="55626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ORGANI CAVI o VIE ALIMENTARI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CAVITA’ ORALE E SUO VESTIBOLO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ORO- e LARINGOFARINGE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ESOFAGO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STOMACO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INTESTINO: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TENUE: DUODENO e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MESENTERIALE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CRASSO: CECO,COLON,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SIGMA,RETTO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D6692ADE-9C6A-A645-89D2-84D8F2A8B07F}"/>
              </a:ext>
            </a:extLst>
          </p:cNvPr>
          <p:cNvSpPr>
            <a:spLocks noGrp="1" noChangeArrowheads="1"/>
          </p:cNvSpPr>
          <p:nvPr>
            <p:ph type="title"/>
          </p:nvPr>
        </p:nvSpPr>
        <p:spPr>
          <a:xfrm>
            <a:off x="0" y="228600"/>
            <a:ext cx="91440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25602" name="Rectangle 2">
            <a:extLst>
              <a:ext uri="{FF2B5EF4-FFF2-40B4-BE49-F238E27FC236}">
                <a16:creationId xmlns:a16="http://schemas.microsoft.com/office/drawing/2014/main" id="{E8F0241D-594B-FC40-8A71-3D85B2B2A4DB}"/>
              </a:ext>
            </a:extLst>
          </p:cNvPr>
          <p:cNvSpPr>
            <a:spLocks noGrp="1" noChangeArrowheads="1"/>
          </p:cNvSpPr>
          <p:nvPr>
            <p:ph type="body" idx="1"/>
          </p:nvPr>
        </p:nvSpPr>
        <p:spPr>
          <a:xfrm>
            <a:off x="0" y="1219200"/>
            <a:ext cx="9144000" cy="5638800"/>
          </a:xfrm>
        </p:spPr>
        <p:txBody>
          <a:bodyPr/>
          <a:lstStyle/>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Decorrono al di fuori del PARENCHIMA EPATICO</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b="1" dirty="0">
              <a:solidFill>
                <a:schemeClr val="tx1"/>
              </a:solidFill>
              <a:latin typeface="Chalkboard SE" panose="03050602040202020205" pitchFamily="66" charset="77"/>
            </a:endParaRPr>
          </a:p>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Constano di:</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DOTTI EPATICI DESTRO e SINISTRO</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DOTTO EPATICO COMUNE</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CISTIFELLEA o VESCICHETTA BILIARE</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DOTTO CISTICO </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DOTTO COLEDOCO</a:t>
            </a:r>
          </a:p>
        </p:txBody>
      </p:sp>
    </p:spTree>
    <p:extLst>
      <p:ext uri="{BB962C8B-B14F-4D97-AF65-F5344CB8AC3E}">
        <p14:creationId xmlns:p14="http://schemas.microsoft.com/office/powerpoint/2010/main" val="16032520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622761E8-F81B-F042-A366-379973ABAF16}"/>
              </a:ext>
            </a:extLst>
          </p:cNvPr>
          <p:cNvSpPr>
            <a:spLocks noGrp="1" noChangeArrowheads="1"/>
          </p:cNvSpPr>
          <p:nvPr>
            <p:ph type="title"/>
          </p:nvPr>
        </p:nvSpPr>
        <p:spPr>
          <a:xfrm>
            <a:off x="0" y="74613"/>
            <a:ext cx="91440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CISTIFELLEA</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PROIEZIONE di SUPERFICIE</a:t>
            </a:r>
          </a:p>
        </p:txBody>
      </p:sp>
      <p:pic>
        <p:nvPicPr>
          <p:cNvPr id="52227" name="Picture 2">
            <a:extLst>
              <a:ext uri="{FF2B5EF4-FFF2-40B4-BE49-F238E27FC236}">
                <a16:creationId xmlns:a16="http://schemas.microsoft.com/office/drawing/2014/main" id="{69B9EBA0-82E4-9A4B-A92D-4EFFE1E25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92200"/>
            <a:ext cx="6324600" cy="5557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C22F72E3-FBD2-A54B-8098-AF093303F712}"/>
              </a:ext>
            </a:extLst>
          </p:cNvPr>
          <p:cNvSpPr/>
          <p:nvPr/>
        </p:nvSpPr>
        <p:spPr bwMode="auto">
          <a:xfrm>
            <a:off x="1331640" y="4077072"/>
            <a:ext cx="2592288" cy="288032"/>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8249930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92C1AA56-7016-7140-A307-A44C7282619A}"/>
              </a:ext>
            </a:extLst>
          </p:cNvPr>
          <p:cNvSpPr>
            <a:spLocks noGrp="1" noChangeArrowheads="1"/>
          </p:cNvSpPr>
          <p:nvPr>
            <p:ph type="title"/>
          </p:nvPr>
        </p:nvSpPr>
        <p:spPr>
          <a:xfrm>
            <a:off x="0" y="228600"/>
            <a:ext cx="91440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28674" name="Rectangle 2">
            <a:extLst>
              <a:ext uri="{FF2B5EF4-FFF2-40B4-BE49-F238E27FC236}">
                <a16:creationId xmlns:a16="http://schemas.microsoft.com/office/drawing/2014/main" id="{97543F22-8D54-0040-9C95-E987B7A81968}"/>
              </a:ext>
            </a:extLst>
          </p:cNvPr>
          <p:cNvSpPr>
            <a:spLocks noGrp="1" noChangeArrowheads="1"/>
          </p:cNvSpPr>
          <p:nvPr>
            <p:ph type="body" idx="1"/>
          </p:nvPr>
        </p:nvSpPr>
        <p:spPr>
          <a:xfrm>
            <a:off x="0" y="1219200"/>
            <a:ext cx="9144000" cy="5638800"/>
          </a:xfrm>
        </p:spPr>
        <p:txBody>
          <a:bodyPr/>
          <a:lstStyle/>
          <a:p>
            <a:pPr marL="338138" indent="-338138" eaLnBrk="1" hangingPunct="1">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VOLUMINOSA GHIANDOLA EXTRAMURALE</a:t>
            </a: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altLang="it-IT" sz="2800" dirty="0">
              <a:solidFill>
                <a:schemeClr val="tx1"/>
              </a:solidFill>
              <a:latin typeface="Arial Black" panose="020B0A04020102020204" pitchFamily="34" charset="0"/>
            </a:endParaRPr>
          </a:p>
          <a:p>
            <a:pPr marL="338138" indent="-338138" eaLnBrk="1" hangingPunct="1">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Essa esplica FUNZIONI:</a:t>
            </a: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altLang="it-IT" sz="2800" dirty="0">
              <a:solidFill>
                <a:schemeClr val="tx1"/>
              </a:solidFill>
              <a:latin typeface="Arial Black" panose="020B0A04020102020204" pitchFamily="34" charset="0"/>
            </a:endParaRP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   - ESOCRINA (circa 80% del parenchima), per la produzione di ENZIMI DIGESTIVI riversati nel DUODENO</a:t>
            </a: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   - ENDOCRINA (circa 20% del parenchima), per la produzione di ormoni coinvolti nel metabolismo del glucosio (INSULINA e GLUCAGONE)</a:t>
            </a:r>
          </a:p>
        </p:txBody>
      </p:sp>
    </p:spTree>
    <p:extLst>
      <p:ext uri="{BB962C8B-B14F-4D97-AF65-F5344CB8AC3E}">
        <p14:creationId xmlns:p14="http://schemas.microsoft.com/office/powerpoint/2010/main" val="33328009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27E0E1B5-11EF-C74A-B675-0B5B3A0F6D67}"/>
              </a:ext>
            </a:extLst>
          </p:cNvPr>
          <p:cNvSpPr>
            <a:spLocks noGrp="1" noChangeArrowheads="1"/>
          </p:cNvSpPr>
          <p:nvPr>
            <p:ph type="title"/>
          </p:nvPr>
        </p:nvSpPr>
        <p:spPr>
          <a:xfrm>
            <a:off x="0" y="193063"/>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PANCREAS</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RIFERIMENTI ANATOMO-TOPOGRAFICI di SUPERFICIE</a:t>
            </a:r>
          </a:p>
        </p:txBody>
      </p:sp>
      <p:pic>
        <p:nvPicPr>
          <p:cNvPr id="56323" name="Picture 2">
            <a:extLst>
              <a:ext uri="{FF2B5EF4-FFF2-40B4-BE49-F238E27FC236}">
                <a16:creationId xmlns:a16="http://schemas.microsoft.com/office/drawing/2014/main" id="{F124BAEE-7AD9-AD47-8BFC-CBB87781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7788"/>
            <a:ext cx="6019800" cy="531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130291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3C7FD211-E1F1-8443-AF43-8A1F97C41A74}"/>
              </a:ext>
            </a:extLst>
          </p:cNvPr>
          <p:cNvSpPr>
            <a:spLocks noGrp="1" noChangeArrowheads="1"/>
          </p:cNvSpPr>
          <p:nvPr>
            <p:ph type="title"/>
          </p:nvPr>
        </p:nvSpPr>
        <p:spPr>
          <a:xfrm>
            <a:off x="304800" y="0"/>
            <a:ext cx="88392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PANCREAS</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SCHEMA STRUTTURALE</a:t>
            </a:r>
          </a:p>
        </p:txBody>
      </p:sp>
      <p:pic>
        <p:nvPicPr>
          <p:cNvPr id="62467" name="Picture 2">
            <a:extLst>
              <a:ext uri="{FF2B5EF4-FFF2-40B4-BE49-F238E27FC236}">
                <a16:creationId xmlns:a16="http://schemas.microsoft.com/office/drawing/2014/main" id="{C4F1552E-33DF-E74F-827A-063619B64392}"/>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043608" y="896938"/>
            <a:ext cx="6858000" cy="5961062"/>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03510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34B782CA-54F9-8046-8896-95D73C8EB7C4}"/>
              </a:ext>
            </a:extLst>
          </p:cNvPr>
          <p:cNvSpPr>
            <a:spLocks noGrp="1" noChangeArrowheads="1"/>
          </p:cNvSpPr>
          <p:nvPr>
            <p:ph type="title"/>
          </p:nvPr>
        </p:nvSpPr>
        <p:spPr>
          <a:xfrm>
            <a:off x="0" y="190500"/>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PANCREAS</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 STRUTTURA -</a:t>
            </a:r>
          </a:p>
        </p:txBody>
      </p:sp>
      <p:sp>
        <p:nvSpPr>
          <p:cNvPr id="31746" name="Rectangle 2">
            <a:extLst>
              <a:ext uri="{FF2B5EF4-FFF2-40B4-BE49-F238E27FC236}">
                <a16:creationId xmlns:a16="http://schemas.microsoft.com/office/drawing/2014/main" id="{15D46427-2CDC-1442-92C5-E0BF4888077E}"/>
              </a:ext>
            </a:extLst>
          </p:cNvPr>
          <p:cNvSpPr>
            <a:spLocks noGrp="1" noChangeArrowheads="1"/>
          </p:cNvSpPr>
          <p:nvPr>
            <p:ph type="body" idx="1"/>
          </p:nvPr>
        </p:nvSpPr>
        <p:spPr>
          <a:xfrm>
            <a:off x="0" y="1524000"/>
            <a:ext cx="9144000" cy="5943600"/>
          </a:xfrm>
        </p:spPr>
        <p:txBody>
          <a:bodyPr/>
          <a:lstStyle/>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PANCREAS ESOCRINO: produzione ENZIMI DIGESTIVI del SUCCO PANCREATICO:</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PROTEASI (es., TRIPSINA)</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AMILASI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LIPASI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NUCLEASI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altLang="it-IT" sz="3000" b="1" dirty="0">
              <a:solidFill>
                <a:schemeClr val="tx1"/>
              </a:solidFill>
              <a:latin typeface="Chalkboard SE" panose="03050602040202020205" pitchFamily="66" charset="77"/>
            </a:endParaRPr>
          </a:p>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PANCREAS ENDOCRINO (Isole di </a:t>
            </a:r>
            <a:r>
              <a:rPr lang="it-IT" altLang="it-IT" sz="3000" b="1" dirty="0" err="1">
                <a:solidFill>
                  <a:schemeClr val="tx1"/>
                </a:solidFill>
                <a:latin typeface="Chalkboard SE" panose="03050602040202020205" pitchFamily="66" charset="77"/>
              </a:rPr>
              <a:t>Langerhans</a:t>
            </a:r>
            <a:r>
              <a:rPr lang="it-IT" altLang="it-IT" sz="3000" b="1" dirty="0">
                <a:solidFill>
                  <a:schemeClr val="tx1"/>
                </a:solidFill>
                <a:latin typeface="Chalkboard SE" panose="03050602040202020205" pitchFamily="66" charset="77"/>
              </a:rPr>
              <a:t>): prevalentemente INSULINA e GLUCAGONE</a:t>
            </a:r>
          </a:p>
        </p:txBody>
      </p:sp>
    </p:spTree>
    <p:extLst>
      <p:ext uri="{BB962C8B-B14F-4D97-AF65-F5344CB8AC3E}">
        <p14:creationId xmlns:p14="http://schemas.microsoft.com/office/powerpoint/2010/main" val="5321314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D23FD1D3-423F-EC44-B877-6C0F0E58DD24}"/>
              </a:ext>
            </a:extLst>
          </p:cNvPr>
          <p:cNvSpPr>
            <a:spLocks noGrp="1" noChangeArrowheads="1"/>
          </p:cNvSpPr>
          <p:nvPr>
            <p:ph type="title"/>
          </p:nvPr>
        </p:nvSpPr>
        <p:spPr>
          <a:xfrm>
            <a:off x="0" y="112713"/>
            <a:ext cx="91440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PANCREAS  ENDOCRINO</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 STRUTTURA -</a:t>
            </a:r>
          </a:p>
        </p:txBody>
      </p:sp>
      <p:sp>
        <p:nvSpPr>
          <p:cNvPr id="33794" name="Rectangle 2">
            <a:extLst>
              <a:ext uri="{FF2B5EF4-FFF2-40B4-BE49-F238E27FC236}">
                <a16:creationId xmlns:a16="http://schemas.microsoft.com/office/drawing/2014/main" id="{4E7E873D-065E-6947-AC1E-9B8A5D8E3209}"/>
              </a:ext>
            </a:extLst>
          </p:cNvPr>
          <p:cNvSpPr>
            <a:spLocks noGrp="1" noChangeArrowheads="1"/>
          </p:cNvSpPr>
          <p:nvPr>
            <p:ph type="body" idx="1"/>
          </p:nvPr>
        </p:nvSpPr>
        <p:spPr>
          <a:xfrm>
            <a:off x="539552" y="1268760"/>
            <a:ext cx="8316416" cy="5943600"/>
          </a:xfrm>
        </p:spPr>
        <p:txBody>
          <a:bodyPr/>
          <a:lstStyle/>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ISOLE DI LANGERHANS</a:t>
            </a:r>
          </a:p>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Diametro sui 0,5 mm</a:t>
            </a:r>
          </a:p>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Constano di: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   CELLULE : producono GLUCAGONE</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   CELLULE : producono INSULINA</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   CELLULE D: producono SOMATOSTATINA, che regolerebbe la secrezione di INSULINA e GLUCAGONE</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Esistono altri tipi cellulari di significato funzionale ancora poco chiaro</a:t>
            </a:r>
          </a:p>
        </p:txBody>
      </p:sp>
    </p:spTree>
    <p:extLst>
      <p:ext uri="{BB962C8B-B14F-4D97-AF65-F5344CB8AC3E}">
        <p14:creationId xmlns:p14="http://schemas.microsoft.com/office/powerpoint/2010/main" val="308021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D2A193CA-ABFE-184B-A465-600B83562A87}"/>
              </a:ext>
            </a:extLst>
          </p:cNvPr>
          <p:cNvSpPr>
            <a:spLocks noGrp="1" noChangeArrowheads="1"/>
          </p:cNvSpPr>
          <p:nvPr>
            <p:ph type="title"/>
          </p:nvPr>
        </p:nvSpPr>
        <p:spPr>
          <a:xfrm>
            <a:off x="0" y="15240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PANCREAS</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ANATOMIA MICROSCOPICA</a:t>
            </a:r>
          </a:p>
        </p:txBody>
      </p:sp>
      <p:pic>
        <p:nvPicPr>
          <p:cNvPr id="66563" name="Picture 2">
            <a:extLst>
              <a:ext uri="{FF2B5EF4-FFF2-40B4-BE49-F238E27FC236}">
                <a16:creationId xmlns:a16="http://schemas.microsoft.com/office/drawing/2014/main" id="{06833869-F5AC-8A4C-95FD-63897ED07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3">
            <a:extLst>
              <a:ext uri="{FF2B5EF4-FFF2-40B4-BE49-F238E27FC236}">
                <a16:creationId xmlns:a16="http://schemas.microsoft.com/office/drawing/2014/main" id="{1BB30822-6985-7E4F-AB58-256AE4A52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34021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8B9B5617-5D17-C94F-AD27-257314AE351F}"/>
              </a:ext>
            </a:extLst>
          </p:cNvPr>
          <p:cNvSpPr>
            <a:spLocks noGrp="1" noChangeArrowheads="1"/>
          </p:cNvSpPr>
          <p:nvPr>
            <p:ph type="title"/>
          </p:nvPr>
        </p:nvSpPr>
        <p:spPr>
          <a:xfrm>
            <a:off x="0" y="2286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DIGERENTE (2)</a:t>
            </a:r>
          </a:p>
        </p:txBody>
      </p:sp>
      <p:sp>
        <p:nvSpPr>
          <p:cNvPr id="9218" name="Rectangle 2">
            <a:extLst>
              <a:ext uri="{FF2B5EF4-FFF2-40B4-BE49-F238E27FC236}">
                <a16:creationId xmlns:a16="http://schemas.microsoft.com/office/drawing/2014/main" id="{A2CC5383-14BA-9948-93AD-C52F5805AD7C}"/>
              </a:ext>
            </a:extLst>
          </p:cNvPr>
          <p:cNvSpPr>
            <a:spLocks noGrp="1" noChangeArrowheads="1"/>
          </p:cNvSpPr>
          <p:nvPr>
            <p:ph type="body" idx="1"/>
          </p:nvPr>
        </p:nvSpPr>
        <p:spPr>
          <a:xfrm>
            <a:off x="0" y="1066800"/>
            <a:ext cx="9144000" cy="55626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ORGANI PIENI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GHIANDOLE EXTRAMURALI: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SALIVARI MAGGIORI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FEGATO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PANCREAS</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GHIANDOLE INTRAMURALI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LINGUA</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DENTI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ARCO LINFATICO DI WALDEYER: TONSILLE PALATINE, FARINGEA, LINGUALE, TUBARICHE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193FCE13-C9CA-B141-A98B-64D8FCFD6BBF}"/>
              </a:ext>
            </a:extLst>
          </p:cNvPr>
          <p:cNvSpPr>
            <a:spLocks noGrp="1" noChangeArrowheads="1"/>
          </p:cNvSpPr>
          <p:nvPr>
            <p:ph type="title"/>
          </p:nvPr>
        </p:nvSpPr>
        <p:spPr>
          <a:xfrm>
            <a:off x="0" y="241300"/>
            <a:ext cx="3923928" cy="20431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CAVITA’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ORALE e</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FORMAZIONI</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CONNESSE</a:t>
            </a:r>
          </a:p>
        </p:txBody>
      </p:sp>
      <p:sp>
        <p:nvSpPr>
          <p:cNvPr id="14338" name="Rectangle 2">
            <a:extLst>
              <a:ext uri="{FF2B5EF4-FFF2-40B4-BE49-F238E27FC236}">
                <a16:creationId xmlns:a16="http://schemas.microsoft.com/office/drawing/2014/main" id="{5922EF70-59B9-2B43-924F-AC55CD3B4DA9}"/>
              </a:ext>
            </a:extLst>
          </p:cNvPr>
          <p:cNvSpPr>
            <a:spLocks noGrp="1" noChangeArrowheads="1"/>
          </p:cNvSpPr>
          <p:nvPr>
            <p:ph type="body" idx="1"/>
          </p:nvPr>
        </p:nvSpPr>
        <p:spPr>
          <a:xfrm>
            <a:off x="0" y="2492375"/>
            <a:ext cx="3810000" cy="4114800"/>
          </a:xfrm>
          <a:ln/>
        </p:spPr>
        <p:txBody>
          <a:bodyPr/>
          <a:lstStyle/>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Labbra </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Guance</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Vestibolo</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Arcate dento-gengivali</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Cavità orale </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Palato duro e molle</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Lingua</a:t>
            </a:r>
          </a:p>
          <a:p>
            <a:pPr marL="341313" indent="-338138">
              <a:spcBef>
                <a:spcPts val="4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800" dirty="0">
              <a:solidFill>
                <a:srgbClr val="FFFFFF"/>
              </a:solidFill>
              <a:latin typeface="Arial Black" panose="020B0604020202020204" pitchFamily="34" charset="0"/>
            </a:endParaRPr>
          </a:p>
        </p:txBody>
      </p:sp>
      <p:pic>
        <p:nvPicPr>
          <p:cNvPr id="14339" name="Picture 3">
            <a:extLst>
              <a:ext uri="{FF2B5EF4-FFF2-40B4-BE49-F238E27FC236}">
                <a16:creationId xmlns:a16="http://schemas.microsoft.com/office/drawing/2014/main" id="{8BDEF0BA-0336-F643-93DD-E19CDC669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350" y="0"/>
            <a:ext cx="56261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Line 4">
            <a:extLst>
              <a:ext uri="{FF2B5EF4-FFF2-40B4-BE49-F238E27FC236}">
                <a16:creationId xmlns:a16="http://schemas.microsoft.com/office/drawing/2014/main" id="{E1464E1F-1616-9C4A-B15F-838212BC83EE}"/>
              </a:ext>
            </a:extLst>
          </p:cNvPr>
          <p:cNvSpPr>
            <a:spLocks noChangeShapeType="1"/>
          </p:cNvSpPr>
          <p:nvPr/>
        </p:nvSpPr>
        <p:spPr bwMode="auto">
          <a:xfrm flipV="1">
            <a:off x="1331913" y="1552575"/>
            <a:ext cx="4968875" cy="1160463"/>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341" name="Line 5">
            <a:extLst>
              <a:ext uri="{FF2B5EF4-FFF2-40B4-BE49-F238E27FC236}">
                <a16:creationId xmlns:a16="http://schemas.microsoft.com/office/drawing/2014/main" id="{404DD1DC-727B-D44C-BE84-CA463AA875AA}"/>
              </a:ext>
            </a:extLst>
          </p:cNvPr>
          <p:cNvSpPr>
            <a:spLocks noChangeShapeType="1"/>
          </p:cNvSpPr>
          <p:nvPr/>
        </p:nvSpPr>
        <p:spPr bwMode="auto">
          <a:xfrm>
            <a:off x="1403350" y="2708275"/>
            <a:ext cx="5040313" cy="2808288"/>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342" name="Line 6">
            <a:extLst>
              <a:ext uri="{FF2B5EF4-FFF2-40B4-BE49-F238E27FC236}">
                <a16:creationId xmlns:a16="http://schemas.microsoft.com/office/drawing/2014/main" id="{643ABBE0-8FC6-8E41-AA8B-9C65B01831F0}"/>
              </a:ext>
            </a:extLst>
          </p:cNvPr>
          <p:cNvSpPr>
            <a:spLocks noChangeShapeType="1"/>
          </p:cNvSpPr>
          <p:nvPr/>
        </p:nvSpPr>
        <p:spPr bwMode="auto">
          <a:xfrm flipV="1">
            <a:off x="1403350" y="2560638"/>
            <a:ext cx="3529013" cy="441325"/>
          </a:xfrm>
          <a:prstGeom prst="line">
            <a:avLst/>
          </a:prstGeom>
          <a:noFill/>
          <a:ln w="5724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7134</TotalTime>
  <Words>1697</Words>
  <Application>Microsoft Macintosh PowerPoint</Application>
  <PresentationFormat>Presentazione su schermo (4:3)</PresentationFormat>
  <Paragraphs>401</Paragraphs>
  <Slides>77</Slides>
  <Notes>76</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77</vt:i4>
      </vt:variant>
    </vt:vector>
  </HeadingPairs>
  <TitlesOfParts>
    <vt:vector size="90" baseType="lpstr">
      <vt:lpstr>Microsoft YaHei</vt:lpstr>
      <vt:lpstr>SimSun</vt:lpstr>
      <vt:lpstr>Arial</vt:lpstr>
      <vt:lpstr>Arial Black</vt:lpstr>
      <vt:lpstr>Arial Rounded MT Bold</vt:lpstr>
      <vt:lpstr>Chalkboard SE</vt:lpstr>
      <vt:lpstr>Copperplate Gothic Bold</vt:lpstr>
      <vt:lpstr>Gurmukhi MN</vt:lpstr>
      <vt:lpstr>Lucida Sans Unicode</vt:lpstr>
      <vt:lpstr>Tahoma</vt:lpstr>
      <vt:lpstr>Times New Roman</vt:lpstr>
      <vt:lpstr>Wingdings</vt:lpstr>
      <vt:lpstr>Tema di Office</vt:lpstr>
      <vt:lpstr>SISTEMA  DIGERENTE</vt:lpstr>
      <vt:lpstr>SISTEMI DIGERENTE – RESPIRATORIO</vt:lpstr>
      <vt:lpstr>GENERALITA’ COMPARATIVE SISTEMI DIGERENTE - RESPIRATORIO</vt:lpstr>
      <vt:lpstr>SISTEMA  RESPIRATORIO</vt:lpstr>
      <vt:lpstr>SISTEMA  RESPIRATORIO</vt:lpstr>
      <vt:lpstr>SISTEMA  DIGERENTE</vt:lpstr>
      <vt:lpstr>SISTEMA  DIGERENTE (1)</vt:lpstr>
      <vt:lpstr>SISTEMA  DIGERENTE (2)</vt:lpstr>
      <vt:lpstr>CAVITA’  ORALE e FORMAZIONI CONNESSE</vt:lpstr>
      <vt:lpstr>Arcate dento-gengivali  (gengivo-dentali)</vt:lpstr>
      <vt:lpstr>MORFOLOGIA DEL DENTE</vt:lpstr>
      <vt:lpstr>LINGUA</vt:lpstr>
      <vt:lpstr>MUCOSA DELLA FACCIA SUPERIORE  PAPILLE LINGUALI</vt:lpstr>
      <vt:lpstr>GHIANDOLE SALIVARI MAGGIORI</vt:lpstr>
      <vt:lpstr>GHIANDOLE  SALIVARI  MAGGIORI</vt:lpstr>
      <vt:lpstr>Presentazione standard di PowerPoint</vt:lpstr>
      <vt:lpstr>FARINGE</vt:lpstr>
      <vt:lpstr>FARINGE</vt:lpstr>
      <vt:lpstr>FARINGE  PROIEZIONE LATERALE sul PIANO MEDIANO</vt:lpstr>
      <vt:lpstr>FARINGE PARETE ANTERIORE </vt:lpstr>
      <vt:lpstr>FARINGE TONACA  MUSCOLARE</vt:lpstr>
      <vt:lpstr>ESOFAGO</vt:lpstr>
      <vt:lpstr>Presentazione standard di PowerPoint</vt:lpstr>
      <vt:lpstr>Presentazione standard di PowerPoint</vt:lpstr>
      <vt:lpstr>ESOFAGO PORZIONE DIAFRAMMATICA </vt:lpstr>
      <vt:lpstr>ESOFAGO ERNIE DELLO IATO ESOFAGEO</vt:lpstr>
      <vt:lpstr>ESOFAGO - TRATTO ADDOMINALE</vt:lpstr>
      <vt:lpstr>«TRANSIZIONE» ESOFAGO  vs  STOMACO</vt:lpstr>
      <vt:lpstr>STOMACO</vt:lpstr>
      <vt:lpstr>STOMACO DIFFERENTI TIPI COSTITUZIONALI</vt:lpstr>
      <vt:lpstr>STOMACO ANATOMIA MACROSCOPICA </vt:lpstr>
      <vt:lpstr>STOMACO PORZIONI COSTITUTIVE </vt:lpstr>
      <vt:lpstr>STOMACO PORZIONI COSTITUTIVE </vt:lpstr>
      <vt:lpstr>STOMACO CONFIGURAZIONE  INTERNA </vt:lpstr>
      <vt:lpstr>CONFIGU - RAZIONE INTERNA DELLO STOMACO</vt:lpstr>
      <vt:lpstr>STOMACO ASPETTI MICRO - SCOPICI</vt:lpstr>
      <vt:lpstr>CORPO dello STOMACO</vt:lpstr>
      <vt:lpstr>CELLULE delle GHIANDOLE GASTRICHE (1)</vt:lpstr>
      <vt:lpstr>CELLULE delle GHIANDOLE GASTRICHE (2)</vt:lpstr>
      <vt:lpstr>INTESTINO</vt:lpstr>
      <vt:lpstr>INTESTINO  TENUE</vt:lpstr>
      <vt:lpstr>DUODENO</vt:lpstr>
      <vt:lpstr>DUODENO CONFORMAZIONE INTERNA  e PAPILLE DUODENALI</vt:lpstr>
      <vt:lpstr>INTESTINO  TENUE  MESENTERIALE  e  GRANDE  OMENTO</vt:lpstr>
      <vt:lpstr>INTESTINO TENUE MESENTERIALE</vt:lpstr>
      <vt:lpstr>INTESTINO TENUE MESENTERIALE: CARATTERI  GENERALI</vt:lpstr>
      <vt:lpstr>PERITONEO</vt:lpstr>
      <vt:lpstr>STRUTTURA dell’ INTESTINO CARATTERI GENERALI  </vt:lpstr>
      <vt:lpstr>VILLI INTESTINALI</vt:lpstr>
      <vt:lpstr>INTESTINO CRASSO </vt:lpstr>
      <vt:lpstr>COLON</vt:lpstr>
      <vt:lpstr>INTESTINO CRASSO  ANATOMIA MICROSCOPICA</vt:lpstr>
      <vt:lpstr>INTESTINO RETTO</vt:lpstr>
      <vt:lpstr>INTESTINO  RETTO</vt:lpstr>
      <vt:lpstr>INTESTINO RETTO PROIEZIONE FRONTALE</vt:lpstr>
      <vt:lpstr>INTESTINO RETTO CURVATURE (Curve o Flessure)</vt:lpstr>
      <vt:lpstr>Il INTESTINO RETTO ASPETTI  ANATOMO-TOPOGRAFICI nei DUE SESSI</vt:lpstr>
      <vt:lpstr>FEGATO CARATTERI GENERALI</vt:lpstr>
      <vt:lpstr>FEGATO nella CAVITA’ ADDOMINALE</vt:lpstr>
      <vt:lpstr>FEGATO LOCALIZZAZIONE ANATOMO-TOPOGRAFICA</vt:lpstr>
      <vt:lpstr>Presentazione standard di PowerPoint</vt:lpstr>
      <vt:lpstr>FEGATO CARATTERI MORFOLOGICI GENERALI</vt:lpstr>
      <vt:lpstr>Presentazione standard di PowerPoint</vt:lpstr>
      <vt:lpstr>CONCEZIONI STRUTTURALI  del LOBULO EPATICO</vt:lpstr>
      <vt:lpstr>FEGATO LOBULO  CLASSICO</vt:lpstr>
      <vt:lpstr>CIRCOLAZIONE SANGUIFERA NEL LOBULO EPATICO</vt:lpstr>
      <vt:lpstr>LOBULO EPATICO </vt:lpstr>
      <vt:lpstr>VIE BILIFERE</vt:lpstr>
      <vt:lpstr>VIE BILIFERE (BILIARI)</vt:lpstr>
      <vt:lpstr>VIE  BILIFERE EXTRAEPATICHE</vt:lpstr>
      <vt:lpstr>CISTIFELLEA PROIEZIONE di SUPERFICIE</vt:lpstr>
      <vt:lpstr>PANCREAS CARATTERI GENERALI</vt:lpstr>
      <vt:lpstr>PANCREAS RIFERIMENTI ANATOMO-TOPOGRAFICI di SUPERFICIE</vt:lpstr>
      <vt:lpstr>PANCREAS SCHEMA STRUTTURALE</vt:lpstr>
      <vt:lpstr>PANCREAS - STRUTTURA -</vt:lpstr>
      <vt:lpstr>PANCREAS  ENDOCRINO - STRUTTURA -</vt:lpstr>
      <vt:lpstr>PANCREAS ANATOMIA MICROSCOPICA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Prof. Vittorio Grill</dc:creator>
  <cp:lastModifiedBy>Utente di Microsoft Office</cp:lastModifiedBy>
  <cp:revision>176</cp:revision>
  <cp:lastPrinted>1601-01-01T00:00:00Z</cp:lastPrinted>
  <dcterms:created xsi:type="dcterms:W3CDTF">2001-03-19T12:39:50Z</dcterms:created>
  <dcterms:modified xsi:type="dcterms:W3CDTF">2021-12-21T22:00:50Z</dcterms:modified>
</cp:coreProperties>
</file>