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574" r:id="rId2"/>
    <p:sldId id="582" r:id="rId3"/>
    <p:sldId id="588" r:id="rId4"/>
    <p:sldId id="575" r:id="rId5"/>
    <p:sldId id="589" r:id="rId6"/>
    <p:sldId id="591" r:id="rId7"/>
    <p:sldId id="592" r:id="rId8"/>
    <p:sldId id="593" r:id="rId9"/>
    <p:sldId id="576" r:id="rId10"/>
    <p:sldId id="578" r:id="rId11"/>
    <p:sldId id="602" r:id="rId12"/>
    <p:sldId id="594" r:id="rId13"/>
    <p:sldId id="600" r:id="rId14"/>
    <p:sldId id="601" r:id="rId15"/>
    <p:sldId id="595" r:id="rId16"/>
    <p:sldId id="599" r:id="rId17"/>
    <p:sldId id="596" r:id="rId18"/>
    <p:sldId id="597" r:id="rId19"/>
    <p:sldId id="598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09" autoAdjust="0"/>
    <p:restoredTop sz="94411" autoAdjust="0"/>
  </p:normalViewPr>
  <p:slideViewPr>
    <p:cSldViewPr snapToGrid="0">
      <p:cViewPr varScale="1">
        <p:scale>
          <a:sx n="69" d="100"/>
          <a:sy n="69" d="100"/>
        </p:scale>
        <p:origin x="1076" y="52"/>
      </p:cViewPr>
      <p:guideLst/>
    </p:cSldViewPr>
  </p:slideViewPr>
  <p:outlineViewPr>
    <p:cViewPr>
      <p:scale>
        <a:sx n="33" d="100"/>
        <a:sy n="33" d="100"/>
      </p:scale>
      <p:origin x="0" y="-54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07:45:43.961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CE0BD9A-B43B-47F4-95B9-D34A4EAD7E54}" emma:medium="tactile" emma:mode="ink">
          <msink:context xmlns:msink="http://schemas.microsoft.com/ink/2010/main" type="writingRegion" rotatedBoundingBox="1568,5263 14704,5338 14699,6139 1564,6064"/>
        </emma:interpretation>
      </emma:emma>
    </inkml:annotationXML>
    <inkml:traceGroup>
      <inkml:annotationXML>
        <emma:emma xmlns:emma="http://www.w3.org/2003/04/emma" version="1.0">
          <emma:interpretation id="{C7F120AB-DEED-4A46-AF05-AD3E1B9BFEE7}" emma:medium="tactile" emma:mode="ink">
            <msink:context xmlns:msink="http://schemas.microsoft.com/ink/2010/main" type="paragraph" rotatedBoundingBox="1568,5263 14704,5338 14699,6139 1564,60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E3BD94-C7C5-4D66-9223-AA947E2ED352}" emma:medium="tactile" emma:mode="ink">
              <msink:context xmlns:msink="http://schemas.microsoft.com/ink/2010/main" type="line" rotatedBoundingBox="1568,5263 14704,5338 14699,6139 1564,6064"/>
            </emma:interpretation>
          </emma:emma>
        </inkml:annotationXML>
        <inkml:traceGroup>
          <inkml:annotationXML>
            <emma:emma xmlns:emma="http://www.w3.org/2003/04/emma" version="1.0">
              <emma:interpretation id="{DE0BA39A-9E39-45E3-9C39-0479A7F74BCD}" emma:medium="tactile" emma:mode="ink">
                <msink:context xmlns:msink="http://schemas.microsoft.com/ink/2010/main" type="inkWord" rotatedBoundingBox="1568,5410 2071,5413 2067,5952 1565,5949"/>
              </emma:interpretation>
            </emma:emma>
          </inkml:annotationXML>
          <inkml:trace contextRef="#ctx0" brushRef="#br0">147 0 0,'-9'0'234,"-11"0"-218,0 0 0,1 0-1,-1 0-15,1 0 16,-1 0 0,0 0 15,20 10 297,0 10-328,0-1 16,0 1-1,0-1 1,0 1-1,0 0 1,0 9 0,0 0-1,0 1 1,0-10 0,0-1-1,0 1 1,0-1-1,0 1 1,0 0 0,0 9-1,0-9 1,0 9 0,0-9-1,0-1 1,0 1 15,10-20 313,10 0-313,-1 0-15,1 0-1,0 0 1,-1 0 0,1 0-1</inkml:trace>
          <inkml:trace contextRef="#ctx0" brushRef="#br0" timeOffset="10927.9913">393 0 0,'9'0'313,"11"0"-282,0 0-16,-11 0 17,21-19-1,-11 19 141,-19 9 31,0 11-172,0 0 0,0-1 16,0 1-15,0-1-17,0 1 16,0 0-15,0-1 15,0 1-15,0-1 15,0 1-15,0-10-1,0 10 17,0-1-17,0 1 17,0-1-17,0 1 1,0 0 15,0-1-15,0 1 15,0-1-15,0 1 15,0 0 0,0-11 0,0 11 1,0 0-1,0-1 0,0 1 94,-9-20 469,-11 0-563,0 0-15,1 0 15,-1 0 0,1 0 16,28 0 234</inkml:trace>
        </inkml:traceGroup>
        <inkml:traceGroup>
          <inkml:annotationXML>
            <emma:emma xmlns:emma="http://www.w3.org/2003/04/emma" version="1.0">
              <emma:interpretation id="{BA1C3B7E-2747-4D22-94A9-26A96273B47F}" emma:medium="tactile" emma:mode="ink">
                <msink:context xmlns:msink="http://schemas.microsoft.com/ink/2010/main" type="inkWord" rotatedBoundingBox="3383,5469 4758,5477 4755,6070 3379,60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6213.1592">1864 186 0,'9'0'94,"11"10"-79,9-10-15,11 0 16,-21 20-1,1-20-15,9 0 16,-9 0 0</inkml:trace>
          <inkml:trace contextRef="#ctx0" brushRef="#br0" timeOffset="15630.0728">2030 59 0,'0'-20'15,"0"30"79,0 10-94,0 9 16,0-9-1,0-1-15,0 1 16,0 0-16,0-1 16,0 1-16,0 0 15,0-11-15,0 31 16,0-11-16,0-9 16,0-1-16,0 1 15,0 9 1,0-9-1,0-1 32,0-28 47</inkml:trace>
          <inkml:trace contextRef="#ctx0" brushRef="#br0" timeOffset="14812.3488">1815 49 0,'0'10'203,"0"19"-187,0-9 0,0 0-16,0-1 15,0 1-15,0-1 16,0 1-16,0 0 16,9-1-16,-9 1 15,0 0-15,0-1 0,0 1 16,0-10-16,0 9 15,0 1-15,0 9 16,0-9 0,0-1-1,0 1 17,0-30 77</inkml:trace>
          <inkml:trace contextRef="#ctx0" brushRef="#br0" timeOffset="18245.6758">2197 471 0,'0'-10'141,"0"-10"-125,10-9-1,-10 9 1,0-9-1,0-10 1,29 19 0,-29-9-1,0 9 1,0 1 0,0-1-1,20 0 1,-20 1-1,0-1 1,0 0 0,19 20-1,-19-19-15,0 9 32,20 10-32,-20-20 15,10 20 48,10 0 46,-20 10-62,0 0-31,19-10-1,-19 20-15,0-1 16,30 20-1,-30-9 1,19-1 0,-19 1-1,0-11 1,20 1-16,-20 19 16,19-9-1,-19-11 1,0 1-1,0-1 1,20-19-16,-20 20 16,0 0-16,0-1 47</inkml:trace>
          <inkml:trace contextRef="#ctx0" brushRef="#br0" timeOffset="18862.5031">2275 314 0,'0'-20'32,"10"20"-17,20 0 1,-1 0-1,-9 0 1,9 0 0,-9 0-1,-1 0 1</inkml:trace>
          <inkml:trace contextRef="#ctx0" brushRef="#br0" timeOffset="20001.6027">2609 275 0,'-10'0'79,"10"10"-79,-19-10 15,19 29-15,-30 0 16,10-9-1,20 9 1,-19-29 0,19 30-16,0-1 15,0 10 1,0-9 0,0-10-1,10-20-15,-10 19 16,19 1-1,1-1 1</inkml:trace>
          <inkml:trace contextRef="#ctx0" brushRef="#br0" timeOffset="21517.5047">2648 432 0,'0'9'16,"-19"-9"-16,19 20 62,0 0-31,9-20-15,-9 19 15,20-19-31,0 0 32,-20 10-1,19-10-31,1 0 15,-1 0 17,1 0-1,0 0 0,-1 0 0,-19-20 1,20 20-17,-20-19 1,0-1 31,0 1-16,-10 19-31,10-20 31,-20 20-15,1 0 15,19-20-15,-20 20-1,1 0 32,-1 0-15,20 10-17,0 10 16,-20-20-31,20 19 16,0 1-16</inkml:trace>
          <inkml:trace contextRef="#ctx0" brushRef="#br0" timeOffset="22312.0387">2825 451 0,'0'10'94,"9"-10"-78,-9 20-16,20-1 31,0 1-16,-1-20 1,1 0 15,-20-10-15</inkml:trace>
          <inkml:trace contextRef="#ctx0" brushRef="#br0" timeOffset="23383.5144">2933 432 0,'0'9'16,"0"11"31,0 0-16,0-1-15,19-19-1,1 20 1,-1-20-1,1 0 17,-10 0-1,9 0-15,1 0 15,0-10 0,-20-10-15,19 20-1,-19-19 1,0-1 15,0 1 0,-10 19 1,10-20-32,-19 20 31,19-20-15,-10 20-16,-10 0 31,-19 0-16,29 0 1,-9 0 15,19 10 1,-20-10-32,20 39 15,0-29 1,0 10-1</inkml:trace>
          <inkml:trace contextRef="#ctx0" brushRef="#br0" timeOffset="23902.8364">3070 461 0,'0'10'31,"0"9"-15,0 21 0,0-11-1,0 1 1,0-1 0,0-9-1</inkml:trace>
          <inkml:trace contextRef="#ctx0" brushRef="#br0" timeOffset="24606.4351">3148 343 0,'0'10'94,"0"10"-63,20-20-31,-20 19 16,0 1-1,20-20-15,-20 29 16,0 1-1,0-1 1,0-9-16,0 0 16,0-1 15,-10 1 0</inkml:trace>
        </inkml:traceGroup>
        <inkml:traceGroup>
          <inkml:annotationXML>
            <emma:emma xmlns:emma="http://www.w3.org/2003/04/emma" version="1.0">
              <emma:interpretation id="{16459B37-D818-44FC-846D-38FE30ACF1AB}" emma:medium="tactile" emma:mode="ink">
                <msink:context xmlns:msink="http://schemas.microsoft.com/ink/2010/main" type="inkWord" rotatedBoundingBox="5364,5509 5659,5511 5657,5834 5363,583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6824.9998">3972 79 0,'0'9'78,"0"21"-62,0-11-1,0 30 1,0-9 0,0-21-16,0 1 15,0 0-15,0-1 16,0 11 0,0-1-1,0-9 1,0-1-1</inkml:trace>
          <inkml:trace contextRef="#ctx0" brushRef="#br0" timeOffset="25917.6564">3796 245 0,'9'0'78,"11"0"-62,29 0-1,-29 0 1,-11 0-16,11 0 16,0 0-16,-1 0 15,1 0-15,0 0 0,-1 0 16,11 0 0,-11 20-1,1-20 1</inkml:trace>
        </inkml:traceGroup>
        <inkml:traceGroup>
          <inkml:annotationXML>
            <emma:emma xmlns:emma="http://www.w3.org/2003/04/emma" version="1.0">
              <emma:interpretation id="{3EFE7A83-0920-4AED-8484-0B0F2578E7DE}" emma:medium="tactile" emma:mode="ink">
                <msink:context xmlns:msink="http://schemas.microsoft.com/ink/2010/main" type="inkWord" rotatedBoundingBox="6483,5450 7994,5459 7991,6101 6479,609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9902.0453">5198 20 0,'0'10'79,"0"9"-79,0 1 15,0 9 1,0-9-1,0-1-15,0 1 16,0 9-16,0 1 16,0-1-16,0 1 15,0-11-15,0 21 16,0-21-16,0-9 16,0 10-16,0 19 15,0-29 1,0 9-1,0 1 17,0-1 30,0-28 1</inkml:trace>
          <inkml:trace contextRef="#ctx0" brushRef="#br0" timeOffset="30673.4803">4933 226 0,'-19'0'0,"28"0"78,11 0-78,9 0 16,-9 0-1,0 10-15,-1-10 16,1 0-16,-1 0 16,1 0-16,0 0 15,9 0 1,-9 0-1,-1 0 1,-19 19 15</inkml:trace>
          <inkml:trace contextRef="#ctx0" brushRef="#br0" timeOffset="28977.0474">4943 30 0,'0'19'93,"0"20"-77,0 1 0,0-21-16,0 1 15,0-1-15,0 11 0,0-1 16,0 1 0,0 9-16,0-10 15,0 1-15,0-11 0,0 1 16,0 0-16,0-1 15,0 11 1,10-30 47</inkml:trace>
          <inkml:trace contextRef="#ctx0" brushRef="#br0" timeOffset="32090.8086">5316 451 0,'-20'0'16,"20"-19"15,0-1 16,10 20-32,9 0 32,1 0-15,0 0-1,-1 20 0,-19-11-15,0 11-1,0 0 1,0 19 0,-10-39-16,10 29 15,-19-29-15,19 20 16,-20-20-16,20 20 15,-19-20-15,-1 0 16,10 0 47,10-10-1,20 10 32,-1 0-79,1 0 1,-20 10-16,20-10 16,-1 0 15,1 0 0</inkml:trace>
          <inkml:trace contextRef="#ctx0" brushRef="#br0" timeOffset="34146.2262">5610 147 0,'0'10'94,"0"10"-78,0-11 15,-30 31-15,30-21-1,0 11 1,0-1-1,0 1 1,0 9 0,0-29-1,0 9 1,0 1 0,0-1-1,0 1 16,10-20-31,-10 20 16,20-20 0,-20 19-1,19-19-15,1 0 32,-20 20-17,20-20 1,-1 0 15,1 0-15,0 0-1,-20-10 1,19 10 0,1-20 15,-20 1-16,19 19 1,-19-20 0,20 20-1,-20-19 1,0-1 0,20 0-1,-20 1 16,0-1-15,0 1 0,19-11 15,-19 11-15,0-1-1,0 0 16,0 1-15,0-1 15,0 0-15,0 1 15,0 9 0,0-10 1,-10 20-17,10-19 1,-19 19 15,19-20-31,-20 20 31,20-19-15,-19 19 0,-1 0 15,0 0 0,11 0 0,-11 0 1,0 0-1,20 9-15,-19-9-1,19 20-15,-20 9 16,20-9-1,-29 9 1,29-9 0</inkml:trace>
          <inkml:trace contextRef="#ctx0" brushRef="#br0" timeOffset="35512.1045">6032 265 0,'-10'10'94,"-10"9"-63,20 1-31,-19-20 16,19 20-16,0 9 15,-20 10 1,20 0-1,0-19 1,0 0-16,0-1 16,0 21-1,0-21-15,10-19 16,-10 39-16,0-9 16,19-30-1,-19 19-15,0 1 31,10-20 63</inkml:trace>
          <inkml:trace contextRef="#ctx0" brushRef="#br0" timeOffset="36778.1199">6100 500 0,'20'0'31,"-20"-19"-16,19 19 1,1-20 0,0 20-1,-20-20 1,19 20 0,-19-19-16,20 19 15,-20-20 1,19 20-1,-19-19-15,20 19 16,-20-20 0,0 0 15,0 1 16,-10 19-32,-9 0 17,-1 0-17,0 0 32,20 10 0,-19-10-47,19 19 47,0 1-16,-20-20-31,20 19 16,0 1 15,0 0-31,0-1 16,0 1-1,0-1 1,0-9 0,0 10-1,0 19 16,0-29-15,0 10 15,10-20-15,10 0 0,-1 0-1,11 0 1,-1-20-1,-29 0 1,10 20 0,-10-19-16</inkml:trace>
          <inkml:trace contextRef="#ctx0" brushRef="#br0" timeOffset="37647.1403">6385 265 0,'0'10'110,"0"9"-95,19 1 1,-19 9-16,0 1 16,20-30-1,-20 39-15,0-10 16,0 1-1,0-1 1,0-9 0,0 9-1,-10 11 1,10-11 0,-20-29-16,20 20 15,0-1 16</inkml:trace>
        </inkml:traceGroup>
        <inkml:traceGroup>
          <inkml:annotationXML>
            <emma:emma xmlns:emma="http://www.w3.org/2003/04/emma" version="1.0">
              <emma:interpretation id="{9578E5A8-999B-412F-8976-A32A8F79D6FA}" emma:medium="tactile" emma:mode="ink">
                <msink:context xmlns:msink="http://schemas.microsoft.com/ink/2010/main" type="inkWord" rotatedBoundingBox="8384,5596 9100,5600 9098,5857 8383,585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9635.5571">6855 226 0,'-19'0'0,"29"0"110,9 0-95,20 0 1,-19 0-16,0 0 15,-1 0-15,1 0 16,-1 0-16,1 0 0,0 0 16,-1 0-16,1 0 15,0 0-15,-1 0 16,1 0-16,-10 0 16,29 0-16,-10 0 15,-9 0-15,-1 0 16,1 0-16,0 0 15,-20 10-15,29-10 16,0 0 0,-9 0-16,0 0 0,9 0 31,-9 0-31,9 0 31,-9 0-15,-1 0 15,1 0-15,-30 0 218,-9 0-218,-1-10-1,0 10 1,20-20 0,-29 20-16,9 0 15,1 0 1,-1-20-1,0 20 1,1-19 0</inkml:trace>
          <inkml:trace contextRef="#ctx0" brushRef="#br0" timeOffset="41217.6825">6816 324 0,'10'0'63,"10"0"-48,-1 0 1,1 0 0,-1 0-1,11 0 1,-1 0-1,1 10 1,9-10 0,-10 0-1,-9 0 1,9 0 0,-9 0-16,9 0 15,1 0 1,-11 0-1,1 0 1,0 0 0,-1 0-1,11 0 1,-1 0 0,10 0-1,-19 0 1,9 0-1,-9 0 1,0 0 15,-1 0 16</inkml:trace>
          <inkml:trace contextRef="#ctx0" brushRef="#br0" timeOffset="42403.4491">6826 314 0,'10'0'94,"9"10"-63,1 9 0,0-19-31,-1 20 16,1-20 0,-20 20-1,19-20-15,1 19 16,0-19 15,-20 20-31,19-20 31</inkml:trace>
        </inkml:traceGroup>
        <inkml:traceGroup>
          <inkml:annotationXML>
            <emma:emma xmlns:emma="http://www.w3.org/2003/04/emma" version="1.0">
              <emma:interpretation id="{495E83C1-8950-4CD1-A863-CC59462B219D}" emma:medium="tactile" emma:mode="ink">
                <msink:context xmlns:msink="http://schemas.microsoft.com/ink/2010/main" type="inkWord" rotatedBoundingBox="10120,5450 11270,5457 11266,6073 10117,606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7364.6386">11622 288 0,'19'0'63,"11"0"-48,-1 0 1,1-10-16,-1 10 16,-9 0-16,-1 0 15</inkml:trace>
          <inkml:trace contextRef="#ctx0" brushRef="#br0" timeOffset="48105.6092">11916 23 0,'10'0'93,"9"0"-77,11 0 0,-1 0-1,10 0 1,-29 0-1,10 0 1,0 0 0</inkml:trace>
          <inkml:trace contextRef="#ctx0" brushRef="#br0" timeOffset="46717.5853">11563 504 0,'0'-10'125,"0"-10"-110,0 1 1,0-1-1,0 0 1,0-9 0,0 0-1,0-11 1,0 11 0,0 0-1,0-1 1,0 1-1,0-11 1,0 11 0,29 0-1,-29-1 1,20 30-16,-20-19 16,20 19-16,-20-20 15,9 20 1,-9-20-16,20 20 31,-20-19-15,20 19-16,-1 0 31,1 0 0,-1 0-15,1 10-1,0 9 1,-20 11 0,19-30-1,-19 39-15,0-20 16,0 1-16,0 9 16,0-9-1,20 0-15,-20 9 16,0-9-16,0 9 15,0 1 1,0-11 0,0 1-1,0-1 1,0 1 0,0 0-1,0-1 16,0 1-15,0-1 15,0 1 1</inkml:trace>
          <inkml:trace contextRef="#ctx0" brushRef="#br0" timeOffset="49448.3771">12043 357 0,'0'9'15,"-19"11"17,-1 19-1,20-19 0,0-1-31,0 11 16,0-10-1,0-1 1,0 1 0,0-1-1,10-19-15,-10 20 16,20-20 0,-20 20-16</inkml:trace>
          <inkml:trace contextRef="#ctx0" brushRef="#br0" timeOffset="50475.486">12171 455 0,'0'9'15,"0"11"32,0 0-16,10-1 1,9-19-17,1 0 1,0 0 15,-1 0 0,1-9 1,-20-11-17,0 0 32,0 1-16,-10-1-15,-10 20 31,20-20-31,-19 20-16,-1 0 31,1 0 0,-1 0 0,20 10-15,-20-10-16,20 39 16,0-29-1</inkml:trace>
          <inkml:trace contextRef="#ctx0" brushRef="#br0" timeOffset="51045.666">12289 474 0,'19'0'94,"-19"20"-78,20-20-1,-20 20 1,19-20-16,1 19 31,0-19-15,-1 0 15</inkml:trace>
          <inkml:trace contextRef="#ctx0" brushRef="#br0" timeOffset="51841.7221">12426 474 0,'0'10'63,"20"-10"-48,-20 20 1,19-20 0,1 0-1,-1 0 17,1 0-17,0 0 16,-20-10-15,19 10 0,-19-20-1,0 1 17,0-1-1,0 0 0,-10 20-15,-9-19-1,-1 19 17,1 0-32,-1 0 31,0 0-16,20 10 1,-19 9 0,19 1-1,0-1 17</inkml:trace>
          <inkml:trace contextRef="#ctx0" brushRef="#br0" timeOffset="52351.76">12573 415 0,'0'10'47,"0"10"-16,0-1-31,0-9 16,0 30-1,0-11 1,0 0 0,0-9 15</inkml:trace>
          <inkml:trace contextRef="#ctx0" brushRef="#br0" timeOffset="53093.2048">12632 337 0,'20'10'78,"-20"19"-46,19-29-32,-19 20 15,20 9 1,-20-19 0,19-10-16,-19 20 15,0-1 1,0 1-1,0 0 1,0-1 0,0 1-1,-9-20 1,9 19-16</inkml:trace>
        </inkml:traceGroup>
        <inkml:traceGroup>
          <inkml:annotationXML>
            <emma:emma xmlns:emma="http://www.w3.org/2003/04/emma" version="1.0">
              <emma:interpretation id="{03642A24-A6AE-4E73-B1F1-C3EDB2FE73FB}" emma:medium="tactile" emma:mode="ink">
                <msink:context xmlns:msink="http://schemas.microsoft.com/ink/2010/main" type="inkWord" rotatedBoundingBox="11826,5577 12228,5580 12227,5903 11825,590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66197.2459">10278 304 0,'-20'0'16,"30"0"171,20 0-171,9 0 0,0 0-1,-19 0 1,9 0 0,0 0-1,1 0 1,-1 0-1,11 0 1,-21 0 0,-9 0-16,10 0 15,-1 0 1,1 0 0,-1 0 15,-28 0 63</inkml:trace>
          <inkml:trace contextRef="#ctx0" brushRef="#br0" timeOffset="67432.9944">10474 167 0,'0'-20'16,"0"30"156,0 10-156,0 9-1,0 1 1,20 9-1,-20-20 1,0 21 0,0 28 15,19-58-15,-19 10-16,0-1 15,0 1 32,0-30 125</inkml:trace>
        </inkml:traceGroup>
        <inkml:traceGroup>
          <inkml:annotationXML>
            <emma:emma xmlns:emma="http://www.w3.org/2003/04/emma" version="1.0">
              <emma:interpretation id="{4DEC8913-27AB-41B3-908E-47AAD2BC68C2}" emma:medium="tactile" emma:mode="ink">
                <msink:context xmlns:msink="http://schemas.microsoft.com/ink/2010/main" type="inkWord" rotatedBoundingBox="12885,5327 14704,5338 14699,6123 12881,611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72730.2404">8214 239 0,'9'0'47,"11"0"-16,9 0-31,-9 0 16,0 0-16,-1-9 15,1 9-15,-1 0 16,1 0-16,0 0 16,-20-20-16,19 20 15,1 0 17</inkml:trace>
          <inkml:trace contextRef="#ctx0" brushRef="#br0" timeOffset="72010.2093">8390-6 0,'0'20'110,"0"-1"-110,0 1 15,29 9 1,-29-9-16,0 0 16,0-1-16,0 1 15,0-1-15,0 1 16,0 0-16,20-1 15,-20 1-15,0 0 16,0-11-16,0 11 16,0 0-16,0-1 15,0 1-15,0-1 16,0 1-16,0 9 16,0-9-1,0 0 1,20-20-16,-20 19 15,0 1 32,0-30 47</inkml:trace>
          <inkml:trace contextRef="#ctx0" brushRef="#br0" timeOffset="70937.6137">8164 63 0,'0'-20'16,"0"30"109,0 19-110,0-9-15,20 0 16,-20-1-16,0 1 16,0-1-16,20 1 0,-20 0 15,0-1 1,0 1-16,0 0 0,0-11 15,0 11-15,0 0 16,0-1-16,0 1 16,0-1-16,0 1 15,0 0-15,0 9 16,19-29 0,-19 20-16,0-1 15,0-29 63</inkml:trace>
          <inkml:trace contextRef="#ctx0" brushRef="#br0" timeOffset="74409.648">8576 377 0,'30'-20'125,"-11"20"-109,-9 0-1,10 0 1,9 10 15,-29 9-15,0 1 0,0 0-1,-10-20 1,10 19-16,-19-19 0,-1 20 15,1-20 17,-1 0-17,0 0 17,30 0 108,10 0-124,-1 0-1,-9 0 1,10 0 0,-1 0 15,1 0 0,-20 19-15,0 1 15,20-20-31,-20 20 16,0-1 15,-10 1-15,-10-20 15,20 20-31,-19-20 15,-1 0 1,-9 0 0,-1 0-16,11 0 15,-1 0 1</inkml:trace>
          <inkml:trace contextRef="#ctx0" brushRef="#br0" timeOffset="76179.5441">8831 102 0,'0'10'78,"0"9"-62,0 1-1,-19-20-15,19 29 16,0 1-1,0-10-15,0 19 16,0-10 0,0-9-1,0-1 1,10-19 0,-10 20-16,0-10 15,19 19 1,-19-9-1,20-1 1,-1 1 15,1-20 16,0 20-31,-1-20 15,1 0 0,-1 0-15,1 0 0,-20-10-1,20 10 1,-20-20-1,10 20 1,-10-19 0,19 19-1,-19-20 1,0 0 0,0 1-1,20 19-15,-20-20 16,0 10-1,0-9 1,0-1 15,0 1-15,0-1 0,0 0-1,0 1 1,0-1-1,0 0 1,0 1 15,0-1-15,0 1 15,-10 19-15,10-10-16,-20 10 31,20-20-31,-9 20 31,9-19-15,-20 19 0,20-20-16,-20 20 31,1 0 0,-1 0-15,0 0 15,1 0 0,-1 0-15,20 10-1,-19-10-15,19 19 16,-20 1 0,20 0-1</inkml:trace>
          <inkml:trace contextRef="#ctx0" brushRef="#br0" timeOffset="77221.5417">9126 53 0,'9'0'78,"21"-20"-62,-1 20-1,10 0 1,-9 0 0,-11 0-1,1 0 1,-10 0 15</inkml:trace>
          <inkml:trace contextRef="#ctx0" brushRef="#br0" timeOffset="77979.4046">9214-104 0,'0'10'47,"0"19"-16,0-9-15,0 0-16,10-20 16,-10 29-1,0 0-15,0-9 16,0 19-1,0-9 1,0-11 0,0 1-1</inkml:trace>
          <inkml:trace contextRef="#ctx0" brushRef="#br0" timeOffset="79269.9494">9312 347 0,'-10'0'125,"10"10"-94,-20-10-31,20 20 16,-19-1-1,19 1 1,-20-20-16,20 19 15,0 1-15,-19 9 16,19 11 0,0-11-1,0 1 1,0-1 0,9 10-1,-9-29 1,0 10 15</inkml:trace>
          <inkml:trace contextRef="#ctx0" brushRef="#br0" timeOffset="80363.9216">9400 484 0,'-19'0'47,"19"10"-31,0 10 15,-20-20-15,20 20-1,10-1 17,9 1-17,1-20 17,0 0-17,-1 0 16,1 0-15,-1 0 15,1-10-15,-20-10 15,20 20-31,-20-29 16,0 9 15,0 1 0,-10 19-31,-10-20 32,1 20-17,-11 0 16,-9 0 1,19 0-17,20 10-15,0 0 16,0 9 0,0 1 15</inkml:trace>
          <inkml:trace contextRef="#ctx0" brushRef="#br0" timeOffset="80934.1257">9508 504 0,'20'0'31,"-20"10"0,19 10 1,1-20-17,-20 19 1,20-19-16,-1 0 15,-19 20 1,20-20 0,-1 0-1,-19-10 1</inkml:trace>
          <inkml:trace contextRef="#ctx0" brushRef="#br0" timeOffset="82134.4251">9714 455 0,'-20'0'0,"20"10"93,-19 9-61,19 1-17,0-10 16,10-10-15,19 0 0,0 29-1,-9-29 17,-10 0-1,9-9 16,-19-11-32,0 0 17,20 20-17,-20-19 16,0-1 1,0 0-17,-10 20 17,10-19-32,-19 19 31,9 0-16,10-20-15,-20 20 16,1 0 15,-1 0-15,20 10 0,-20 10-1,20 19 1,0-29-1</inkml:trace>
          <inkml:trace contextRef="#ctx0" brushRef="#br0" timeOffset="82605.4956">9812 455 0,'0'10'47,"0"0"-32,0 29 1,0-10-1,0 1 1,0-1 0,0-9-1,0-1 1</inkml:trace>
          <inkml:trace contextRef="#ctx0" brushRef="#br0" timeOffset="83416.2637">9900 377 0,'0'9'94,"20"21"-78,0-11-1,-1 1 1,-19 9 0,20-29-16,-20 30 15,0 9 1,0-29-1,0 29 1,-10-9 0,10-11-1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07:48:50.21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D25A8E33-8F7A-4058-9F3E-2B46EE24D17D}" emma:medium="tactile" emma:mode="ink">
          <msink:context xmlns:msink="http://schemas.microsoft.com/ink/2010/main" type="writingRegion" rotatedBoundingBox="3502,7606 4271,7506 4317,7856 3548,7956"/>
        </emma:interpretation>
      </emma:emma>
    </inkml:annotationXML>
    <inkml:traceGroup>
      <inkml:annotationXML>
        <emma:emma xmlns:emma="http://www.w3.org/2003/04/emma" version="1.0">
          <emma:interpretation id="{903CEBF9-70DB-43AF-8395-CEDD6B0CD4C6}" emma:medium="tactile" emma:mode="ink">
            <msink:context xmlns:msink="http://schemas.microsoft.com/ink/2010/main" type="paragraph" rotatedBoundingBox="3502,7606 4271,7506 4317,7856 3548,79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461FBA-0E76-4D29-AB40-045870BFA780}" emma:medium="tactile" emma:mode="ink">
              <msink:context xmlns:msink="http://schemas.microsoft.com/ink/2010/main" type="line" rotatedBoundingBox="3502,7606 4271,7506 4317,7856 3548,7956"/>
            </emma:interpretation>
          </emma:emma>
        </inkml:annotationXML>
        <inkml:traceGroup>
          <inkml:annotationXML>
            <emma:emma xmlns:emma="http://www.w3.org/2003/04/emma" version="1.0">
              <emma:interpretation id="{AD7F5CE9-F0C2-4B85-8ADD-C64F653ED5EA}" emma:medium="tactile" emma:mode="ink">
                <msink:context xmlns:msink="http://schemas.microsoft.com/ink/2010/main" type="inkWord" rotatedBoundingBox="3520,7738 3847,7695 3854,7754 3527,779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 0 0,'-20'0'16,"30"0"155,-10 19-155,10-19-16,29 0 16,-9 0-1,-1 0 1,1 0 0,-1 0-1,-9 0 1,-1 0-1,1 0 1,-1 0 0,1 0 15,0 0-15,-1 0 15,-19-10-16,20 10 32</inkml:trace>
        </inkml:traceGroup>
        <inkml:traceGroup>
          <inkml:annotationXML>
            <emma:emma xmlns:emma="http://www.w3.org/2003/04/emma" version="1.0">
              <emma:interpretation id="{E5304BC8-930D-480A-AAD9-8A584DAC3DEB}" emma:medium="tactile" emma:mode="ink">
                <msink:context xmlns:msink="http://schemas.microsoft.com/ink/2010/main" type="inkWord" rotatedBoundingBox="3910,7588 4275,7541 4317,7856 3951,7903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/</emma:literal>
                </emma:interpretation>
                <emma:interpretation id="interp3" emma:lang="" emma:confidence="0">
                  <emma:literal>é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è</emma:literal>
                </emma:interpretation>
              </emma:one-of>
            </emma:emma>
          </inkml:annotationXML>
          <inkml:trace contextRef="#ctx0" brushRef="#br0" timeOffset="2056.1861">432 166 0,'0'-19'235,"10"19"-235,-10-30 0,29 30 15,-29-39-15,49 10 16,-29 9-16,-1 0 16,1 1-16,9-1 15,1-19 1,9 10 0,-19 9-1,-20 0 1,19 20-16,-19-19 15,10 19 17,-10-20-17,30 0 17,-30 30 77</inkml:trace>
        </inkml:traceGroup>
        <inkml:traceGroup>
          <inkml:annotationXML>
            <emma:emma xmlns:emma="http://www.w3.org/2003/04/emma" version="1.0">
              <emma:interpretation id="{08359647-F7DF-4F58-90CE-9C258738DA2A}" emma:medium="tactile" emma:mode="ink">
                <msink:context xmlns:msink="http://schemas.microsoft.com/ink/2010/main" type="inkWord" rotatedBoundingBox="3930,7551 4162,7521 4207,7865 3975,7895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036.638">412-187 0,'0'10'94,"10"-10"-94,-10 20 15,10-20-15,-10 19 16,20-19-16,-20 30 16,39-30-16,-20 39 0,11-10 15,-1 11 1,-9-11 0,-1-9-1,1-1 1,0 1 15,-1 9-15,-19-19 15,20-10-15,-30 0 77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45:08.0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37395B8B-77B6-4214-AB2F-A5D99705F04C}" emma:medium="tactile" emma:mode="ink">
          <msink:context xmlns:msink="http://schemas.microsoft.com/ink/2010/main" type="writingRegion" rotatedBoundingBox="13214,9701 19044,8959 19236,10467 13406,11209"/>
        </emma:interpretation>
      </emma:emma>
    </inkml:annotationXML>
    <inkml:traceGroup>
      <inkml:annotationXML>
        <emma:emma xmlns:emma="http://www.w3.org/2003/04/emma" version="1.0">
          <emma:interpretation id="{CC4F9936-92C9-4DE9-9B03-5381F68A2D37}" emma:medium="tactile" emma:mode="ink">
            <msink:context xmlns:msink="http://schemas.microsoft.com/ink/2010/main" type="paragraph" rotatedBoundingBox="13258,9682 16487,9444 16539,10146 13310,103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714B3E-3BAD-4BAF-B602-E9012173ABDC}" emma:medium="tactile" emma:mode="ink">
              <msink:context xmlns:msink="http://schemas.microsoft.com/ink/2010/main" type="line" rotatedBoundingBox="13258,9682 16487,9444 16539,10146 13310,10384">
                <msink:destinationLink direction="with" ref="{26D5818D-07CA-48C7-8FD5-EBFF1F60E79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99A6B1D-BE3F-491C-ABE5-BF7E5FB1F063}" emma:medium="tactile" emma:mode="ink">
                <msink:context xmlns:msink="http://schemas.microsoft.com/ink/2010/main" type="inkWord" rotatedBoundingBox="14492,9764 15490,9690 15526,10177 14528,1025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12750 5751 0,'10'412'297</inkml:trace>
          <inkml:trace contextRef="#ctx0" brushRef="#br0" timeOffset="461.6017">12946 6172 0,'0'20'31,"10"-20"-15</inkml:trace>
          <inkml:trace contextRef="#ctx0" brushRef="#br0" timeOffset="-766.5248">12711 5721 0,'-10'20'219,"-20"19"-203,30-29-16,-29 29 15,9-9-15,20-1 16,-39 0-16,39-9 16,-29-20-16,29 29 15,-20-29-15,20 20 16,-20 10-1,20-11 1,-19-19 0,29 0 171,9 0-171,11 0-16,-11 0 15,1 0-15,0 0 16,-1 0-16,1 0 16,-10 0-16,9 0 15,-19-10-15,49 10 16,-29 0-16,-1 0 16,1-19-16,9 19 15,-9 0 1,-20-20-1,20 20 1</inkml:trace>
          <inkml:trace contextRef="#ctx0" brushRef="#br0" timeOffset="16763.8141">13171 5741 0,'-19'0'63,"-1"0"-16,0 9-32,1 11 16,19 0-15,-20-20 0,20 19-1,-19-19 1,19 20-16,0-1 16,-20 1 15,20 0-16,0-1 1,0 1-16,0 0 16,0-1 15,0-9-15,10-10-1,-10 20-15,0-1 31,10-19-31,-10 20 16,29-1 15,-29 1-15,20-20 0,-20 20 15,9-20-16,-9 19 1,20-19 0,-20 20 15,20-20-31,-1 0 47,1 0-16,-1 0 0,1 0-15,0 0 15,-1 0-15,-19-10-1,20 10 1,-20-20 0,20 20-16,-20-19 15,19 19 1,-19-20 0,10 20-1,-10-19-15,0 9 31,20 10-15,-20-39-16,0 19 31,0 0-15,0 11 15,0-11-15,0 0 15,0 1-15,-10 19-1,10-20 1,-10 20 15,10-20-31,-20 20 31,20-19-31,-19 19 32,19-20-17,-20 20 1,20-19 15,-20 19-31,1-20 47,-1 20 16,20-20-48,-19 20 16,-1 0 1,0 0-17,1 0 1,-1 30 0</inkml:trace>
          <inkml:trace contextRef="#ctx0" brushRef="#br0" timeOffset="17558.2144">13495 6015 0,'0'-29'62,"-20"29"17,20 10-79</inkml:trace>
        </inkml:traceGroup>
        <inkml:traceGroup>
          <inkml:annotationXML>
            <emma:emma xmlns:emma="http://www.w3.org/2003/04/emma" version="1.0">
              <emma:interpretation id="{05BF3B65-BAAB-4674-891D-AFA08E3E21DD}" emma:medium="tactile" emma:mode="ink">
                <msink:context xmlns:msink="http://schemas.microsoft.com/ink/2010/main" type="inkWord" rotatedBoundingBox="13258,9682 16487,9444 16539,10146 13310,1038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44478.1671">11587 5639 0,'-11'0'172,"-10"0"-141,0 0-15,11 0 15,-11 0-15,0 0-1,1 21 17,-1-21-17,21 20 1,-21-20 0,0 21-1,0-21 16,21 21-31,-20 0 32,20 0-17,-21-21 1,21 20-16,0 1 16,-32 0-1,32 0 1,0 0-1,0 0 1,0 10 0,0-10-1,0-1 1,0 1 0,0-10-1,0 9-15,21 1 31,-21 0-31,21-21 16,-21 21 0,11-21-1,-11 21-15,20-21 16,1 21 0,0-21-1,0 0 1,0 0-1,-1 0 1,12 0 15,-12 0-31,1 0 16,0-11 0,0 11 15,-21-21-16,21 1 32,10-1-15</inkml:trace>
          <inkml:trace contextRef="#ctx0" brushRef="#br0" timeOffset="-241491.3552">11305 6274 0,'-20'0'15,"40"0"95,12 0-95,-11 0-15,-1 0 16,1 0-16,10 0 16,-10 0-1,21 0-15,-1 0 16,-20 0-1,0-21-15,0 21 16,0 0-16,10 0 16,0 0-1,125 0 79,-93 0-31,-42-21-48,-1 21 16</inkml:trace>
          <inkml:trace contextRef="#ctx0" brushRef="#br0" timeOffset="-242708.2386">11722 5847 0,'0'21'109,"0"10"-93,0 0-1,0 21 1,0-31-16,0 0 15,0 10 1,0-10 0,0 21 62,0-53 94,0-10-141,0 1-15,10-1 15,-10 0 0,21 0-15,0-10 15,0 31 0,-21-11-15,21 11-1,-1 0 17,1 0-17,0 0 17,0 0-1,-21 21-31,0 0 31,21-21-31,-21 21 16,0 0 15,-11-21-15,11 21-16,-21-21 15,21 20 1,-31-20-16,0 0 15,31 21-15,-42-21 16,32 0 0,10 21-1,-21-21-15</inkml:trace>
          <inkml:trace contextRef="#ctx0" brushRef="#br0" timeOffset="31049.2529">13642 5888 0,'10'0'78,"9"-20"-46,1 20-17,-20-20-15,20 20 16,-20-19-16,19-1 15,-19 1 1,20 19 0,-20-20-16,19 0 15,-19 1 1,20-1 0,-20 1-1,0-1 16,0 30 126,0 9-157,0 11 15,0-1 1,0 10 0,0-9-1,0-11 1,0 1-16,0-10 15,0 10-15,0-1 16,0 20 0,0-9-1,0-11 1,0 11 0,0-11-16,0 1 15,0 0 16,0-1 1,0-29 46</inkml:trace>
          <inkml:trace contextRef="#ctx0" brushRef="#br0" timeOffset="32840.3232">13917 5799 0,'-20'79'125,"20"-59"-125,0-1 16,0 1-1,0-1 1,0 1 0,0 0 15,10-20-15,-10 19-16,0 1 31,19-20-31,-19 19 15,20-19 1,-20 10 0,20-10-1,-1 30 17,1-30-1,-1 0 0,1 0 0,29-30 94,-49 11-109,20 19-16,-20-20 16,0 0-1,19 20 1,-19-19-1,0-1 17,20 1-17,-20-1 17,0 0-1,0 1 0,0-1-15,0 0 15,0 11-15,0-11-1,0 0 16,-10 20-15,10-19 0,0-1 31,-20 20-32,20-19 1,0-1 15,-9 20-31,9-20 16,-20 20-1,20-19 17,-20 19-17,1 0 16,-1 0 1,1 0-1,-1 0-15,20 10-1,-29-10 1,29 19-16,-20-19 15,20 30-15,0-11 16,-20 1-16</inkml:trace>
          <inkml:trace contextRef="#ctx0" brushRef="#br0" timeOffset="33709.6062">14211 5721 0,'10'0'125,"9"0"-109,1 0-1,-1 0 1,1 0-1</inkml:trace>
          <inkml:trace contextRef="#ctx0" brushRef="#br0" timeOffset="34623.6352">14446 5662 0,'-10'10'125,"-9"10"-94,19-1-15,-20-19-16,20 20 16,-20-1-1,20 1 1,-19-20-1,19 20 64,10-20-64,9 0 16,1 0-15,0 0 0,-1 0 15,-9 0-15,10 0 15,-1-10 31</inkml:trace>
          <inkml:trace contextRef="#ctx0" brushRef="#br0" timeOffset="35125.1633">14476 5662 0,'0'216'156</inkml:trace>
          <inkml:trace contextRef="#ctx0" brushRef="#br0" timeOffset="-236686.1476">12159 6159 0,'10'0'46,"11"0"-30,0 0 0,0 0-1,-11 0 1,11 0 0,0 0 15</inkml:trace>
          <inkml:trace contextRef="#ctx0" brushRef="#br0" timeOffset="-236126.3033">12159 6274 0,'10'0'78,"11"0"-62,-10 0-1,10 0 1,20 0 0,-10 0-1,-10 0 1</inkml:trace>
        </inkml:traceGroup>
      </inkml:traceGroup>
    </inkml:traceGroup>
    <inkml:traceGroup>
      <inkml:annotationXML>
        <emma:emma xmlns:emma="http://www.w3.org/2003/04/emma" version="1.0">
          <emma:interpretation id="{BB8D5759-F4FB-4D56-AFE0-CF594BEC1D3D}" emma:medium="tactile" emma:mode="ink">
            <msink:context xmlns:msink="http://schemas.microsoft.com/ink/2010/main" type="paragraph" rotatedBoundingBox="13312,10473 19142,9731 19236,10467 13406,112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B6D1B0-B7FA-4157-8506-C2D96A9C4ACE}" emma:medium="tactile" emma:mode="ink">
              <msink:context xmlns:msink="http://schemas.microsoft.com/ink/2010/main" type="line" rotatedBoundingBox="13312,10473 19142,9731 19236,10467 13406,11209"/>
            </emma:interpretation>
          </emma:emma>
        </inkml:annotationXML>
        <inkml:traceGroup>
          <inkml:annotationXML>
            <emma:emma xmlns:emma="http://www.w3.org/2003/04/emma" version="1.0">
              <emma:interpretation id="{11ACAAC1-C4FC-4459-AACE-0142EB5F3E41}" emma:medium="tactile" emma:mode="ink">
                <msink:context xmlns:msink="http://schemas.microsoft.com/ink/2010/main" type="inkWord" rotatedBoundingBox="13312,10473 13962,10390 14017,10823 13367,1090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239580.3772">11587 6440 0,'0'-21'125,"-11"21"-109,-10 0 15,0 0-15,1 0 15,-84 32 63,20 103-1,84-114-77,0 20 0,0-30-1,0 10 1,0 0 0,11-1-16,-11 1 15,21 0 1,-21 0 15,20-21-31,-20 21 16,21-21-1,-21 20 17,21-20-32,0 0 31,0 0-16,-21 21-15,31-21 32,-10 0-32,-1 0 15,1 0 1,0 0 0,0 0-1,0 0 1,-21-10-1,21 10-15,-21-21 32,20 21-32,-20-21 31,21 21 0</inkml:trace>
          <inkml:trace contextRef="#ctx0" brushRef="#br0" timeOffset="-237945.2541">11763 6659 0,'-20'31'110,"20"32"-48,10-63-46,-10 10 0,21-10 15,0 31-16,0-31 1,-1 0 15,1 0-15,-21-10 0,21 10-16,-21-21 46,21 21-46,-21-21 32,0 0-17,0 1 17,0-1 14,0 0-14,-11 21 15,11-21-47,-20 21 15,-1 0 1,0 0 15,0 0-15,0 0-1,0 0 1,21 10 0,-20 11-1,20 21 1,0-32-1</inkml:trace>
          <inkml:trace contextRef="#ctx0" brushRef="#br0" timeOffset="-237374.5119">11909 6690 0,'21'11'62,"-21"9"-46,21 1-1,21-10 48</inkml:trace>
        </inkml:traceGroup>
        <inkml:traceGroup>
          <inkml:annotationXML>
            <emma:emma xmlns:emma="http://www.w3.org/2003/04/emma" version="1.0">
              <emma:interpretation id="{31C1DA26-A48F-4222-BA2D-1BF29697BC12}" emma:medium="tactile" emma:mode="ink">
                <msink:context xmlns:msink="http://schemas.microsoft.com/ink/2010/main" type="inkWord" rotatedBoundingBox="14607,10479 16601,10226 16674,10793 14679,1104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9409.6245">12799 6427 0,'0'20'140,"-30"-1"-124,11 21 0,19-21-1,-20-19-15,20 39 16,-20-39-16,20 30 15,-29-1-15,29-9 0,-20-20 16,20 29 0,-19-29-16,19 30 15,-20-30-15,20 19 16,10-19 187,9 0-187,11 0-1,-1 0 1,20 0 0,-29 0-16,19 0 15,-19 0 1,-1 0-16,1 0 15,9 0 1,-9 0 0,0 0-16,-1 0 31</inkml:trace>
          <inkml:trace contextRef="#ctx0" brushRef="#br0" timeOffset="40174.2403">12857 6486 0,'0'10'32,"0"19"-17,0 265 204</inkml:trace>
          <inkml:trace contextRef="#ctx0" brushRef="#br0" timeOffset="40654.7654">13034 6839 0</inkml:trace>
          <inkml:trace contextRef="#ctx0" brushRef="#br0" timeOffset="42463.574">13122 6564 0,'-19'0'16,"19"20"0,0 0-1,0 9 17,0-9-17,0-1 1,0 11-1,0-11 1,0 1 0,196 58 265,-177-78-281,-19-9 16,20 9-1,-20-20 1,20-9 15,-20 19-15,19-20 15,-19 11 0,0 9-15,0-10-1,20 20 1,-20-19 0,0-1 15,0-78 94,-10 98-109,10-20-1,0 1 16,-20 19-31,20-20 32,-19 20-17,19-10 17,-20 10-32,1 0 31,19-19-16,-20 19 1,10 0 0,10-20-1,-20 20 1,1 0 15,-1 0 0,1 0 1,-1 0-1,20 10-31,-20-10 16,20 20-1,0-11 1,-19-9-16,19 40 15,0-11 1,0-9 0</inkml:trace>
          <inkml:trace contextRef="#ctx0" brushRef="#br0" timeOffset="49736.9095">13563 6702 0,'10'-20'31,"-10"10"0,-10 20 32,10 10-32</inkml:trace>
          <inkml:trace contextRef="#ctx0" brushRef="#br0" timeOffset="51205.5406">13681 6692 0,'10'-10'157,"10"-10"-142,9 1 1,-29-1-1,20 20 1,-20-19-16,0-1 31,9 20-31,-9-20 16,0 1 15,0-1-15,0 1-1,0-1 17,0 30 218,0 9-235,0 1 1,0 0 0,0-1-1,0 11 1,0 19-1,0-30 1,0-9-16,0 10 16,0-1-16,0 1 15,0 9-15,0-9 32,0 0-32,0-1 15,30 1 16</inkml:trace>
          <inkml:trace contextRef="#ctx0" brushRef="#br0" timeOffset="53318.5692">13966 6486 0,'0'10'94,"-20"9"-78,20 1-1,-20 0 1,20-1-1,0 1 1,0-1 0,0 1-1,0 0 1,0-1 0,0 1-1,10 68 110,-10-68-94,20-20-31,-20 19 32,19-19-32,1 0 31,0 20 0,-1-20 0,1 0-15,-1 0 0,1 0 15,-20-10-15,10 10-1,9 0 1,-19-10-1,20 10 1,-20-19 0,20 19 15,-20-20-31,19 1 16,-19-1 15,20-9 0,-20 19 0,29-20-15,-29 11 15,0 9-15,0-10-1,0 1 17,0-1-1,0 0 0,0 1 0,-9 19-15,9-20 0,-20 1 15,-9-1 0,19 20 0,-10 0 1,20-20-17,-20 20 1,1 0 15,-1 0-15,1 0-1,-1 0 1,0 0 15,1 0-15,-1 0 15,1 20-15,-1 29-1</inkml:trace>
          <inkml:trace contextRef="#ctx0" brushRef="#br0" timeOffset="54099.8921">14279 6515 0,'128'-19'157</inkml:trace>
          <inkml:trace contextRef="#ctx0" brushRef="#br0" timeOffset="55618.5241">14525 6496 0,'9'-20'63,"21"1"-48,-11-1 1,-19 0 15,20 20-15,-20-19-1,0-1 1,0 0 15,-10 20-15,-9-19 15,-1 19-15,0 0 15,20 10-31,-19-10 31,19 19-31,0 1 31,0-1 1,-20 1-17,20 0 1,0-1 15,0 1 0,10-20-31,10 20 32,-1-20-1,1 0-15,-1 0 15,-19 19 0,10-19-15,-10 20 15,-39 48 156,19-68-187,1 0 16,-1 0 15,20-9 16,0-11-31,0 10 15,0-9-15,0-21-1,10 40 1</inkml:trace>
        </inkml:traceGroup>
        <inkml:traceGroup>
          <inkml:annotationXML>
            <emma:emma xmlns:emma="http://www.w3.org/2003/04/emma" version="1.0">
              <emma:interpretation id="{2D7C5820-B761-4E89-B81C-54537C075592}" emma:medium="tactile" emma:mode="ink">
                <msink:context xmlns:msink="http://schemas.microsoft.com/ink/2010/main" type="inkWord" rotatedBoundingBox="16889,10158 19160,9869 19225,10383 16954,1067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6688.1626">14878 6192 0,'19'0'62,"11"0"-46,-11 0 0,1 0-16,0 0 15,-11 0-15,11 0 16,0 0-16,-1 0 16,11 0-1,-11 0 1,1 0-1</inkml:trace>
          <inkml:trace contextRef="#ctx0" brushRef="#br0" timeOffset="57312.8461">14927 6329 0,'-20'0'16,"30"0"62,19 0-63,-9 0-15,0 0 16,-1 0-16,1 0 16,-1 0-16,1 0 15,0 0 1,9 0-16,-9 0 15</inkml:trace>
          <inkml:trace contextRef="#ctx0" brushRef="#br0" timeOffset="61114.3083">15378 6280 0,'19'0'172,"1"0"-156,-20-10-1,39 10-15,-39-19 16,30 19-16,-30-20 16,19 20-16,-19-20 15,20 20-15,-20-19 16,10 19-16,-10-20 15,29 1 1,-29-1 0,20 20-16,-20-20 15,0 1 1,0-1 0,0 0-1,0 11 1,0 28 156,0 1-157,0-1 1,0 1 0,0 0-1,0-1 1,0 11-1,0-1 1,0-9 0,0-1-16,0 1 15,0 9-15,0 11 16,0-11 0,0 0-1,0 1 1,0-10-1,0-1 1,0 1 15,19-30 94</inkml:trace>
          <inkml:trace contextRef="#ctx0" brushRef="#br0" timeOffset="62276.7128">15731 6437 0,'0'10'140,"0"-30"-93</inkml:trace>
          <inkml:trace contextRef="#ctx0" brushRef="#br0" timeOffset="64069.1042">15829 6133 0,'0'10'32,"0"9"-1,0 1-15,0 0-1,-20-1 1,20 1-16,0-1 31,0 1-31,0-10 16,0 9-1,0 1 17,30 0-17,-30-1 16,10-19-31,146 39 235,-156-48-220,20 9-15,-20-20 16,20 20 15,-20-20-31,19 1 32,-19-1-1,0-9-16,20 29 1,-20-20 0,0 1-1,0-1 1,0 0 15,0 11-15,0-11 15,-10-39 78,10 39-93,-20 1 0,20-1 31,-19 20-47,19-19 31,-20 19-16,1 0 17,19-20-17,-20 20 1,0 0 0,1 0 15,-1 0-16,1 0 17,19 10-17,-20-10-15,0 19 16,1-19 0,19 20-1,-20 0 1,20 29-16,-20-30 15,20 1-15</inkml:trace>
          <inkml:trace contextRef="#ctx0" brushRef="#br0" timeOffset="64915.5918">16202 6211 0,'0'20'16,"9"-20"30,-9-10-14,0 0 15</inkml:trace>
          <inkml:trace contextRef="#ctx0" brushRef="#br0" timeOffset="66309.5764">16339 6300 0,'19'-20'93,"1"0"-77,0 1 15,97-217 79,-117 217-95,0 9 17,-9 20 155,9 9-171,0 11-1,0-1 1,0 1 0,0-1-1,0 10 1,0-19-16,0 9 15,0-9 1,0 9 0,0 1-1,0-11 1,0 1-16,0 0 16,0-1 15,0 1-16,9-20 17,-9 19-17</inkml:trace>
          <inkml:trace contextRef="#ctx0" brushRef="#br0" timeOffset="68169.7027">16653 6074 0,'-20'255'250,"40"-235"-235,-20-1 17,19-19-32,-19 20 31,10-20 0,-10 19 0,20-19-31,78 0 172,-79 0-156,-19-9-16,20 9 31,-20-20-31,20 20 16,-20-20-1,19 20 1,-19-19 0,20 19 15,-20-20-31,0 1 31,0-1-15,19 0 15,-19 1-15,0-1-1,0 1 16,0-1-15,0 0 15,0 11-15,0-11 15,0 0 0,-9 20-31,9-19 16,0-1 15,-20 20-31,20-20 16,-20 20 0,1-19 15,-1 19 0,20-20-31,-19 20 31,-1 0 1,0 0-1,1 0 0,-1 0-15,1 10 15,-1 10-15,20-1-1,-20-19 1,20 30-16</inkml:trace>
          <inkml:trace contextRef="#ctx0" brushRef="#br0" timeOffset="69865.5634">17025 5858 0,'0'10'125,"-9"-10"-125,9 20 16,-20-1-1,20 1 1,-20-20-1,20 20-15,-19-1 16,19 1 0,0-1 15,10-19 110,19 0-126,-9 20 1,-1-20-1,1 0 1,9 0 0,-9 0-1,-1 0 1,1 0 0,-20-10-1,20 10 1</inkml:trace>
        </inkml:traceGroup>
        <inkml:traceGroup>
          <inkml:annotationXML>
            <emma:emma xmlns:emma="http://www.w3.org/2003/04/emma" version="1.0">
              <emma:interpretation id="{DBAB7DE3-B3D0-46EC-86E0-7BF0773BA4A0}" emma:medium="tactile" emma:mode="ink">
                <msink:context xmlns:msink="http://schemas.microsoft.com/ink/2010/main" type="inkWord" rotatedBoundingBox="19045,9888 19074,9885 19112,10185 19084,10189"/>
              </emma:interpretation>
              <emma:one-of disjunction-type="recognition" id="oneOf5">
                <emma:interpretation id="interp5" emma:lang="" emma:confidence="0">
                  <emma:literal>l</emma:literal>
                </emma:interpretation>
                <emma:interpretation id="interp6" emma:lang="" emma:confidence="0">
                  <emma:literal>,</emma:literal>
                </emma:interpretation>
                <emma:interpretation id="interp7" emma:lang="" emma:confidence="0">
                  <emma:literal>I</emma:literal>
                </emma:interpretation>
                <emma:interpretation id="interp8" emma:lang="" emma:confidence="0">
                  <emma:literal>|</emma:literal>
                </emma:interpretation>
                <emma:interpretation id="interp9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70846.8401">17055 5858 0,'0'30'78,"0"-11"-62,0 11-1,10-30 1,-10 39-16,0 10 16,0-29-16,0 9 31,0-9-31,0-1 16,0 1 15,0-10 0,0 9 16</inkml:trace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46:57.776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548235"/>
      <inkml:brushProperty name="fitToCurve" value="1"/>
    </inkml:brush>
  </inkml:definitions>
  <inkml:trace contextRef="#ctx0" brushRef="#br0">236 1392 0,'19'0'31,"-29"0"94,-9 0-94,-1 0-15,1 0 0,-1 0-1,0 0 17,1 0-1,-1 0 0,20 10 32,0 10 108,0-10-155,0 9 0,0 1-1,0-1 1,0 1 0,0 0-1,0-1 1,10 1-1,-10 0 1,0-1 0,0 1-1,0-1 1,0 1 0,0 0-1,0-1 16,0-9-15,0 10 0,0-1-1,0 1 1,19-20 0,-19 19-1,0 1 16,0 0 16,20-20 281,0 0-296,-1 0-17,1 0 1,0 0 15,-1 0 0,1 0 32</inkml:trace>
  <inkml:trace contextRef="#ctx0" brushRef="#br0" timeOffset="1">451 1441 0,'20'0'219,"0"0"-203,-11 0-1,11 0 16,0 0-15,-1 0 62,-19 10 172,0 10-234,0-1-1,0 1 1,0 9 0,0 1-1,0-1 1,0 11 0,0-31-1,0 31-15,0-21 31,0-9-31,0 10 16,0-1 0,0 1-1,0-1 1,0 1 15,0 0 0,0-1 1,-10-19 265,-9 0-282,-1 0 1,10 0 15,10 20-31,-19-20 16,-1 0 15,1 0 16,-1 0 15,30 0 79</inkml:trace>
  <inkml:trace contextRef="#ctx0" brushRef="#br0" timeOffset="2">1432 1343 0,'0'20'110,"0"0"-95,0-1-15,0 1 16,0 9-16,0 1 15,0 9-15,0-10 16,0 1-16,0-1 16,0 20-16,0-10 15,0-9-15,0 9 16,0-10-16,0-9 16,0 0-16,0-1 15,0 1-15,20 0 16,-20-30 78</inkml:trace>
  <inkml:trace contextRef="#ctx0" brushRef="#br0" timeOffset="3">1471 1628 0,'10'0'47,"0"0"-31,29 0-1,1 0 1,-21 0-16,1 0 16,-1 0-16,1 0 15,9-10 1</inkml:trace>
  <inkml:trace contextRef="#ctx0" brushRef="#br0" timeOffset="4">1628 1363 0,'0'29'94,"0"11"-78,0-31-16,0 11 15,0 19-15,0-9 16,0-11-16,0 11 16,0-11-16,0 11 15,0-11-15,0 11 16,20 9-16,-20-10 0,0-9 16,0 0-16,0-11 15,0 31 1,20-40-16,-20 19 15,0 1 1</inkml:trace>
  <inkml:trace contextRef="#ctx0" brushRef="#br0" timeOffset="5">1864 1912 0,'0'-10'140,"0"-9"-124,0-11-1,0 1 1,0 9 0,0-9-1,0-20 1,0 29-16,0 1 16,0-1-16,0 0 15,0 1-15,-30-11 16,30 1-1,0-1 1,0 11 0,0-1-1,0 1 1,10 19-16,-10-30 16,0-9-1,20 39-15,-20-10 16,19-19-1,1 19 32,0 10 0,-1 0-31,1 0-1,-1 0 17,1 29-17,-20-19 1,20-10 0,-20 20-16,0 19 15,19-39 1,-19 29-16,0 1 15,0-1 1,0-9-16,0 29 16,20-49-1,-20 39-15,0-19 16,0-1-16,0 1 16,0 0-16,0-1 15,0 11 1,0-1-1,0-9 1,0-1 0,0 1-1,0 0 1</inkml:trace>
  <inkml:trace contextRef="#ctx0" brushRef="#br0" timeOffset="6">1874 1657 0,'9'0'47,"11"0"-31,0 0-1,-1 0 1,11 0-1,-1 0 1,1 0 0</inkml:trace>
  <inkml:trace contextRef="#ctx0" brushRef="#br0" timeOffset="7">2315 1677 0,'-20'0'0,"1"0"16,-1 0 15,0 0-15,20 10 0,-9-10-1,9 19 1,0 1-1,0-10 32,0 9 0,19-19-16,1 0-15,-20 20 0,20-20-16,-1 0 15,1 0 17,-20 19-32,19-19 15,-19 20 1,0 0-1,0-1 17,0 1-17,-9-20 1,9 20 0,-20-20-16,-9 0 15,-1 0 1,-9 0-1,29 0 1,-19-10 0,19 10 15,10-20 0</inkml:trace>
  <inkml:trace contextRef="#ctx0" brushRef="#br0" timeOffset="8">2413 1726 0,'0'10'31,"0"19"-31,0 20 32,0-29-32,0-1 0,0 1 15,0 0-15,0-1 16,0-9-16,0 10 16,0-1-16,0 20 15,10-29 16,-10 10 32,0-30-47</inkml:trace>
  <inkml:trace contextRef="#ctx0" brushRef="#br0" timeOffset="9">2433 1696 0,'9'0'93,"11"0"-61,0 0-17,-1 0 1,-19 10 0,10-10-1,-10 20-15,30-1 16,-30 1-1,0 9 1,0-9 0,0 0-1,0-1 1,-10-19 0,-29 0-1,29 0 1,-10 0-1,20-9 17</inkml:trace>
  <inkml:trace contextRef="#ctx0" brushRef="#br0" timeOffset="10">2747 1559 0,'0'10'47,"-30"10"-16,-9 146 32,39-146-63,0-1 16,0 1-16,0 0 0,0-1 15,10 1 1,19 9-16,-9 11 15,-1-21 1,1 1 0,0-20 15</inkml:trace>
  <inkml:trace contextRef="#ctx0" brushRef="#br0" timeOffset="11">2874 1736 0,'-20'0'16,"20"9"31,0 11-32,10 0 17,10-1-1,39-19 47,-40 0-62,-19-10 15,20 10-16,-20-19 1,0 9 31,0-10-16,0 1 0,-10 19-15,10-20 0,-19 20-1,-1 0 17,0 0-17,1 0 16,-1 0 1,20 10-32,0 10 15</inkml:trace>
  <inkml:trace contextRef="#ctx0" brushRef="#br0" timeOffset="12">3002 1775 0,'0'10'63,"19"9"-47,-19 1 15,20-20-31,-1 0 47,1 0-16,-20-10-15,0 0-1,10 10-15,-10-19 16,0-1-1,0 30 79,0 9-63,0-9-15,29 20 0,-9-30 15,-10 0 0,9 0 0,1 0 1,0 0-17,-1-20 17,-19 10-1,0-9-16,0-1 17,0 0-1,-10 20-15,10-19-16,-19 19 15,-50 0 79,69 10-94,-20-10 0,20 29 16,0 0-1,0-9 1</inkml:trace>
  <inkml:trace contextRef="#ctx0" brushRef="#br0" timeOffset="13">3276 1785 0,'-10'0'32,"10"9"14,0 60 17,0-39-47,0-1-1,0 10 1,0-19-16</inkml:trace>
  <inkml:trace contextRef="#ctx0" brushRef="#br0" timeOffset="14">3286 1667 0,'0'10'47,"10"-10"-32,-10 19-15,29-19 32,-29 30-32,20-30 0,-20 19 15,19-19-15,-19 20 16,20 9 0,-20 1-1,0-10-15,0-1 16,0 11-16,0 9 15,0-10-15,0-9 16,0-1-16,-10 1 16</inkml:trace>
  <inkml:trace contextRef="#ctx0" brushRef="#br0" timeOffset="15">3865 1647 0,'9'0'46,"21"0"-30,19 0 0,-29 0-1,-1 0-15,40 0 16,-39 0 0,-1 0-16,1 0 15,0 0-15,-1 0 16,11 0-1,-11 0 1,-19 10 0</inkml:trace>
  <inkml:trace contextRef="#ctx0" brushRef="#br0" timeOffset="16">4051 1490 0,'0'20'63,"0"9"-48,0-9-15,0 0 16,0-1-16,0 1 15,0 9-15,0-9 16,0 0-16,0 9 16,0 10-1,0-29 1</inkml:trace>
  <inkml:trace contextRef="#ctx0" brushRef="#br0" timeOffset="17">4826 1412 0,'0'10'110,"0"9"-110,0 1 15,0 0-15,0 9 16,0 0-16,0 1 16,0 9-16,0-29 15,0 29-15,0-9 16,0-1-16,0 0 16,0-9-16,0 0 15,0-1-15,0 11 16,0-11-1</inkml:trace>
  <inkml:trace contextRef="#ctx0" brushRef="#br0" timeOffset="18">4855 1628 0,'10'10'63,"10"-10"-63,-1 0 15,1 0-15,-10 0 16,9 0-16,1 0 15</inkml:trace>
  <inkml:trace contextRef="#ctx0" brushRef="#br0" timeOffset="19">4993 1392 0,'0'10'47,"0"10"-31,-10 186 77,10-187-93,0 1 16,0 9-16,0-9 16,0 0-16,0-1 0,0 1 15,0 9 1,0-9 0</inkml:trace>
  <inkml:trace contextRef="#ctx0" brushRef="#br0" timeOffset="20">5061 1794 0,'0'-19'94,"10"19"-79,10 0 17,19 29 46,-39-9-78,0 0 15,0-1 1,-20-19-16,20 20 16,-19-20-16,19 29 15,-30-29-15,30 20 16,-29-20-16,9 19 16,1-19-1,-1 0 16,30 0 63,9 0-63,1 0-15,10 30 15,-11-30-15,-19 10-16,20-10 16,-1 0-1,1 0 1,0 0-1</inkml:trace>
  <inkml:trace contextRef="#ctx0" brushRef="#br0" timeOffset="21">5277 1559 0,'0'20'15,"0"-1"17,0 1-17,0 0 1,0-11 0,0 11-1,0 0 1,0-1-1,0 1-15,0-1 16,0 1 15,20 0-15,-20-1 0,10-19-1,-10 20 1,19-20-16,11 20 31,-21-20 0,-9 19-15,20-19 0,0 0 15,-1 0 16,40-49 46,-39 49-93,-20-20 16,19 20 0,-19-29-16,0-10 31,20 39-31,-20-10 16,0-10-1,0 1 1,0-1-1,0 1 1,0-1 0,0 0-16,0 1 31,0-1-15,0 0 15,0 1-16,0-1 17,0 10-17,-10 10 1,10-19-16,-20-11 31,1 30 0,19-9-15,-20 9 0,-39 0 62,50 0-47,-11 0-31,0 0 31,1 29 1,19-9-1,-20-20-31,20 9 15,0 11 17,-19-20-32,19 20 15,0-1 1,0 11 0,0 9-1</inkml:trace>
  <inkml:trace contextRef="#ctx0" brushRef="#br0" timeOffset="22">5689 1618 0,'-10'10'78,"-9"49"-31,19-30-47,0-9 0,-20-1 15,20 1-15,0-1 16,0 1-16,0-10 15,0 10-15,0-1 16,0 20 0,10-39-16,-10 30 15,19-11-15,-19 1 32</inkml:trace>
  <inkml:trace contextRef="#ctx0" brushRef="#br0" timeOffset="23">5758 1863 0,'19'0'47,"1"0"-32,0-10 1,-1-9 0,11-11-1,-11 11 1,-19-1-1,20 0 1,-20 1 0,0-1-1,0 10 1,0-9 0,0-1 15,-10 20-16,-10 0 1,1 0 15,-1 0-15,20 10-16,-19-10 16,19 29-1,0 1 1,-20-30-16,20 19 15,0 11 1,0-11 0,0 109 77,10-108-77,19-1 15,-9-19-15,-10 0 15,9 0 16,1 0-31,-20-10-1,19 10-15,-19-29 16,20 29-16</inkml:trace>
  <inkml:trace contextRef="#ctx0" brushRef="#br0" timeOffset="24">6042 1618 0,'0'10'79,"0"19"-64,0 1-15,0-11 16,0 1-16,0-1 15,0 1-15,0 0 16,0-11-16,0 11 16,0 0-16,0-1 15,0 1-15,0 0 16,-10-1-16,10 1 16,0-1-16,-29 1 15</inkml:trace>
  <inkml:trace contextRef="#ctx0" brushRef="#br0" timeOffset="25">8239 1893 0,'0'-10'141,"0"-10"-125,0-9-1,0-11 1,0 21-1,0-1-15,0 1 16,0-1-16,0 0 16,0-9-1,0 9 1,0 1-16,0-11 31,0 1-31,0-10 16,0 29-1,0-10 17,0 1-1,0-1 0,20 20-15,-1 0-1,1 0 17,0 0 15,-1 0-32,1 0 16,-20 10-15,20-10 0,-20 19-16,19 1 15,-19 9 1,20-9 0,-20 0-16,0-1 0,0 1 15,0 0-15,0-1 16,19-19-16,-19 30 15,0-11 1,0 11 0,0-1-1,0-9-15,20-20 16,-20 29-16,0 10 16,0-19-1,0-10 16,0 9 94</inkml:trace>
  <inkml:trace contextRef="#ctx0" brushRef="#br0" timeOffset="26">8269 1706 0,'9'0'31,"11"0"-15,0 0 0,-1 0-16,1 0 15,0-19-15,-1 19 16,1 0-16,-1 0 0,11 0 31</inkml:trace>
  <inkml:trace contextRef="#ctx0" brushRef="#br0" timeOffset="27">8651 1726 0,'0'-20'62,"-19"20"-46,-1 0 15,0 0-15,20 10 0,-19-10-1,19 20 1,0-1 15,0 1 0,10-20 1,9 0-1,1 0-31,-1 0 31,-19 19-31,10-19 16,10 0-1,-1 0 1,-19 20 15,20-20-15,-20 20-1,0-1 1,0 1 15,-10-20-15,-9 0 0,-1 0-1,-9 0 1,-1 0-1,11 0 1,-1 0 0</inkml:trace>
  <inkml:trace contextRef="#ctx0" brushRef="#br0" timeOffset="28">8759 1716 0,'0'-20'62,"10"1"-31,9 19-15,1 0 15,0 0-15,-1 0 0,1 0-1,0 10 1,-1 9-1,-19 1 1,20-20-16,-20 19 16,0 1-1,0 0 1,0-11 0,-10 21-1,-29-30 1,39 20-1,-30-20-15,11 0 16</inkml:trace>
  <inkml:trace contextRef="#ctx0" brushRef="#br0" timeOffset="29">8779 1755 0,'-20'0'15,"20"10"32,0 39-31,0-39-16,0 10 0,0-1 16,10 1-16,-10-1 15,0 1-15,0 9 16,0 11-1,0-21 1,0 1 15,0-30 47</inkml:trace>
  <inkml:trace contextRef="#ctx0" brushRef="#br0" timeOffset="30">8936 1451 0,'19'0'109,"11"0"-93,-1 0-1,1 0 1,-30-10 0,19 10-16,1 0 31</inkml:trace>
  <inkml:trace contextRef="#ctx0" brushRef="#br0" timeOffset="31">9151 1696 0,'-58'128'141,"58"-108"-141,0-1 16,0 1-1,0-1-15,0 11 16,0-11-16,0 11 15,9-30 1,-9 19-16,20-19 31,-20 20-31</inkml:trace>
  <inkml:trace contextRef="#ctx0" brushRef="#br0" timeOffset="32">9220 1834 0,'0'19'31,"0"-9"-15,0 10 15,10-20-15,-10 19-1,19-19 1,1 20 0,0-20-1,58-29 95,-78 9-95,0 10 1,0-9-1,0-1 17,-10 20-17,10-20-15,-19 20 32,19-19-32,-20 19 15,1 0 1,-1 0-1,20 9 1,-10-9 0,10 20-1,0 0 1,0-1 15</inkml:trace>
  <inkml:trace contextRef="#ctx0" brushRef="#br0" timeOffset="33">9387 1844 0,'0'9'16,"0"1"30,19-10-46,-19 20 16,20 9 0,0-29 15,-1 0 0,1 0-15,-20-10 15,20 10-31,-20-19 16,0-1-1,0 30 110,0 10-109,19-20 0,-19 19-1,20-19 1,-10 0-1,9 0 1,1 0 15,-1 0-15,-19-10 0,20 10-1,-20-19 1,0-1 15,0 1-15,0-1 15,0 0-15,-10 20-1,10-19 1,-19 19-16,-1 0 31,0 0-15,11 0-1,-21 9 1,11 31 0,19-11-1,0 20 16</inkml:trace>
  <inkml:trace contextRef="#ctx0" brushRef="#br0" timeOffset="34">9632 1824 0,'0'10'15,"0"19"17,0-9-17,0 9 1,0 10 0,0 1-1,0-11 1,0-9-1,0-1 32</inkml:trace>
  <inkml:trace contextRef="#ctx0" brushRef="#br0" timeOffset="35">9701 1745 0,'19'0'62,"-19"10"-46,20 20 0,-20-1-1,20-9-15,-20-1 16,0 1-16,0 0 16,19-1-16,-19 1 0,0-1 15,0 1-15,0-10 16,-10 19-16,10-19 15</inkml:trace>
  <inkml:trace contextRef="#ctx0" brushRef="#br0" timeOffset="36">6856 1579 0,'20'0'47,"-1"0"78,1 0-109,0 0 15,-11 0-15,11 0 15,0 0-16,-1 0 17,1 0-1,-1 0-15,1 0-1,0 0 1,-1 0-1,1 0 1,9 0 0,1 0 15,-11 0-15,1 0-1,0 0 1,-1 0-1,1 0 1,-1 0 15,1 0-15,-10 0 0,19 19 15,-9-19-16,-10 0 1,9 0 15,1 0-15,0 0 0,-1 0 15,-19 20-31,20-20 31,-1 0 63,1 0 187,-20-10 157,-10 10-423,-9 0 79,19-19-78,-20 19-1,0 0 1,20-20-1,-19 20 1,-1-20 15,1 20 1,19-19-17,-20 19 1,0 0 15,20-20-15,-19 20 327,19-20-327,0 1 31,-10 19 47</inkml:trace>
  <inkml:trace contextRef="#ctx0" brushRef="#br0" timeOffset="37">6846 1716 0,'20'0'188,"0"0"-141,-1 0 0,1 0-16,-10 0 0,9 0 0,1 0-15,-1 0 15,1 0-15,0 0 15,-1 0-15,1 0 15,-1 0 0,1 0 0,0 0 1,-1 0 15,1 0-16,-10 0 0,9 0-15,1 0 15,0 0 16,-1 0-16,1 0 16,-1 0 0,1 0 0,0 0-16,-1 0 16,1 0-16,0 0 0,-11 0 1,11 0-1,0 0 16,-1 0-16,1 0 0,-1 0 32,1 0-1</inkml:trace>
  <inkml:trace contextRef="#ctx0" brushRef="#br0" timeOffset="38">6856 1736 0,'10'0'250,"10"0"-235,-1 0 1,1 9-1,-1-9 1,1 0 0,-20 20-1,20-20-15,-1 0 16,1 0 15,-20 20-31,19-20 16,1 0-1,-20 19 17,20-19-17</inkml:trace>
  <inkml:trace contextRef="#ctx0" brushRef="#br0" timeOffset="39">10318 1647 0,'10'0'125,"10"0"-94,-1-19-15,11 19-16,-1 0 16,-9 0-1,9 0 1,-29-20-16,40 20 15,-11 0 1,0 0 0,1 0 15,-10 0-15,-1 0-1,1 0 1,-1 0-1,1 0 17</inkml:trace>
  <inkml:trace contextRef="#ctx0" brushRef="#br0" timeOffset="40">10505 1471 0,'0'10'109,"0"9"-77,0 1-17,0-1 1,0 11-1,0-1 1,0 1 0,0-11-16,0 11 15,0 9 1,0-29 0,0 9-1,0 1 32</inkml:trace>
  <inkml:trace contextRef="#ctx0" brushRef="#br0" timeOffset="41">11182 1402 0,'0'10'109,"0"19"-93,0-9-16,0 0 15,9-1-15,-9 1 0,0-1 16,0 11-16,0-10 16,0 9-16,20 10 15,-20-9-15,0-1 16,0-9-16,0-1 16,0 1-16,0-1 15,0 1-15,29 0 16,-29 9-1,0-9 1,0-30 62</inkml:trace>
  <inkml:trace contextRef="#ctx0" brushRef="#br0" timeOffset="42">11250 1647 0,'10'0'94,"19"-19"-78,11 19-1,-11 0 1,1-30 0,-11 30-1,1 0-15</inkml:trace>
  <inkml:trace contextRef="#ctx0" brushRef="#br0" timeOffset="43">11397 1412 0,'0'59'109,"0"-40"-93,0 1-16,0 0 0,0-11 15,0 31-15,0-21 16,0 1-16,0-10 16,0 29-16,20-19 15,-20-1-15,0 1 16,0-1-16,0-9 15,0 29 1,0-19 0,0 0-1,20-20 32</inkml:trace>
  <inkml:trace contextRef="#ctx0" brushRef="#br0" timeOffset="44">11545 1775 0,'0'-20'125,"9"20"-125,11 0 32,9 0-17,1 0 1,-1 10 15,-29 10 0,0-1-15,-19 1 0,-1 0-1,0-20 1,20 19-1,-9-19-15,-11 0 32,30 0 124,-10-10-156,10 10 16,9 0-1,1 0 16,-1 0-15,1 0 0,-20 10-16,20-10 15,-20 20 1,0-1 15,0 1 0,0 0-31,0-1 32,-10-19-32,-10 20 15,1-20 1,-1 0 0,0 0-1,1 0 1,-1 0-1</inkml:trace>
  <inkml:trace contextRef="#ctx0" brushRef="#br0" timeOffset="45">11770 1500 0,'0'10'16,"0"19"0,0-9-1,0 10 1,0-1 0,0 10-1,0-9 1,0-11-1,0 1 1,10-20 0,-10 19-16,0-9 31,20-10-15,-20 20-16,0-1 15,19-19 1,-19 20-1,20-20 1,-20 20 0,19-20-16,-9 0 31,10 0 0,-1 0-15,1 0 15,-20-10-15,20 10-16,-20-20 31,78-58 78,-78 58-93,0 10-16,0-9 16,0-1-1,20 20 1,-20-19-16,0-1 31,0 0-15,0 1-1,0-1 1,-10 0 15,10 1-15,-20 19-1,20-20-15,0 1 32,-19 19-32,19-20 15,-20 20 1,20-20 0,-20 20-1,20-19 1,-19 19-1,-1 0 17,1-20-17,-40 30 79,49-10-78,10 20-1,0-1-15,-20-19 16,20 49-16,0-29 16,0-10-16,-29 19 15</inkml:trace>
  <inkml:trace contextRef="#ctx0" brushRef="#br0" timeOffset="46">12113 1441 0,'10'0'141,"10"0"-141,-20-19 16,29 19-16,10 0 15,11 0 79</inkml:trace>
  <inkml:trace contextRef="#ctx0" brushRef="#br0" timeOffset="47">12182 1324 0,'0'-20'15,"0"30"48,0 19-48,0 1 1,0-11 0,0 21-1,0-11 1,10-29-16,-10 20 15,0-1 1,0 1 15</inkml:trace>
  <inkml:trace contextRef="#ctx0" brushRef="#br0" timeOffset="48">12241 1726 0,'0'10'93,"-10"9"-77,10 30 0,-20-29-16,20 9 15,0 1-15,-29-1 16,29-9-16,0-1 15,0 1-15,0 0 16,0 9 0,0 10-1,20-19 1,-20-1 62</inkml:trace>
  <inkml:trace contextRef="#ctx0" brushRef="#br0" timeOffset="49">12310 1853 0,'0'10'31,"0"10"-15,0-1-1,0 1 17,9-20-32,11 20 31,0-20-15,-1 0-1,1 0 16,-1 0-15,-9 0 15,-10-10-15,20 10 0,-20-20-16,0 1 31,0-1-16,0-9 1,-10 29 0,10-20-1,-88 0 95,88 30-110,-20-10 15,20 30-15,0-11 16,0 1-16,0-1 0,0 11 16,0-11-1</inkml:trace>
  <inkml:trace contextRef="#ctx0" brushRef="#br0" timeOffset="50">12447 1863 0,'19'30'110,"1"-30"-95,-20 19 1,20-19 0,-1 0 15,1-10 0,-20-9-15,20-1-1,-20 30 142,0 10-142,19-20 1,-19 19-1,20-19 1,-1 0 0,1 0 31,0 0-32,-20-10 1,19 10-16,-19-19 15,20 19-15,-20-20 16,0 1 0,0-1 15,0 0-15,-10 20-1,10-19 1,-20 19-16,1 0 15,-1 0 1,1 0 0,-1 0 15,0 0-15,20 29-16,-19-9 15,19-1 1,0 11-1,0-1 1</inkml:trace>
  <inkml:trace contextRef="#ctx0" brushRef="#br0" timeOffset="51">12692 1844 0,'0'-10'0,"0"49"109,0-19-109,0-11 16,0 11-16,0 0 16,0 19-1,0-29 1,0 9-1</inkml:trace>
  <inkml:trace contextRef="#ctx0" brushRef="#br0" timeOffset="52">12790 1726 0,'0'10'47,"0"9"-31,10-19-16,-10 30 16,0-11-16,0 1 15,20 0-15,-20-1 16,0 1-16,0-1 15,0 1-15,0 0 16,0-1-16,0 1 16,-10-1-16,10 1 0</inkml:trace>
  <inkml:trace contextRef="#ctx0" brushRef="#br1" timeOffset="54">-500 1118 0,'10'0'110,"10"0"-95,-20 10 1,19-10-16,-19 20 16,30-20-16,-30 19 15,29-19-15,-29 20 16,20-20-16,-20 19 15,19-19-15,-19 20 16,20-20-16,-20 20 16,20-20-16,-20 29 15,49 148 63,-49-158-62,0 1-16,0-1 0,0 1 16,0 0-16,0-1 15,0 1-15,0 0 16,0-1-16,0-9 16,0 10-16,0 29 15,0-30 1,0 1-16,0-1 15,-10-19-15,10 30 16,0-11-16,0 11 16,-20-30-1,20 29-15,0-9 16,-19 0 0,19-1-1,-20 1 16,0-20 32,20 19-47,0 1 155,-19-20-77,19 20-78</inkml:trace>
  <inkml:trace contextRef="#ctx0" brushRef="#br1" timeOffset="55">14339 2138 0,'10'0'78,"9"-10"-62,11-29 15,9 9-15,-19 1-16,-20 19 15,29 10-15,-29-49 16,20 49-16,-20-29 16,19 29-16,-19-30 15,20-9-15,-20 10 16,0-1 0,0 11-1,0-1 1,0 0 15,-10 20 0,10-19-15,0 29 62,0 19-62,0 10-1,0-29-15,0 10 16,0-1-16,0 11 16,0 9-16,0-10 15,0 1-15,0-1 16,0 10-16,0-9 15,0-11-15,0 1 16,0-10-16,0 10 16,0-1-16,0 1 15,0-1-15,0 11 16,0-11-16,0 11 0,0-11 16,0 1-16,0 0 15,0-1-15,0 1 16,0 29-1,0-20 1,0-9 0,0 0-1,-10-20 48</inkml:trace>
  <inkml:trace contextRef="#ctx0" brushRef="#br1" timeOffset="56">14545 1785 0,'0'-20'0,"0"1"47,19 19 31,1 0-62,10 0 0,-1 0-1,10 0 1,-39 9-16,30-9 15,-30 20-15,19-20 16,-19 20-16,20-20 16,-20 19-16,19-19 15,-19 30-15,20 9 16,-20-29 0,-10 88 62,-19-98-47,-10 0-31,19 19 16,0-19-1,1 0 16</inkml:trace>
  <inkml:trace contextRef="#ctx0" brushRef="#br1" timeOffset="57">14869 1422 0,'0'10'94,"0"9"-78,0 1-16,0 9 15,0 1-15,0 19 16,0-10-16,0 10 15,0-10-15,0-9 0,0 19 16,0-10-16,0 10 16,0-19-16,0-1 15,0-9-15,0-1 16,0 1-16,9 48 125</inkml:trace>
  <inkml:trace contextRef="#ctx0" brushRef="#br1" timeOffset="58">14908 1716 0,'10'-19'63,"19"19"-47,-9 0-16,-1 0 15,1 0-15,-1 0 16,1 0-16,0 0 15</inkml:trace>
  <inkml:trace contextRef="#ctx0" brushRef="#br1" timeOffset="59">15035 1442 0,'0'19'78,"0"20"-62,0-29-1,0 29-15,0-9 16,0 9-16,0 10 16,0-10-16,0 1 15,0-11-15,0 0 0,0 1 16,0-1-1,0 11-15,0-31 0,0 11 16,0 0-16,0 19 16,0-29-1,0 9 1,0 1 15,0-30 16</inkml:trace>
  <inkml:trace contextRef="#ctx0" brushRef="#br1" timeOffset="60">15212 1716 0,'29'0'31,"-9"0"-15,-10 0-16,9 0 16,1 0-16,-1 0 15,1 0-15,0 0 16,-1 0-1</inkml:trace>
  <inkml:trace contextRef="#ctx0" brushRef="#br1" timeOffset="61">15212 1804 0,'10'0'31,"19"0"-16,-9 0-15,-1 0 16,1 0-16,-1 0 16,-9 0-16,10 0 15,-1 0-15,1 0 16,0 0 0</inkml:trace>
  <inkml:trace contextRef="#ctx0" brushRef="#br1" timeOffset="64">16055 1942 0,'0'19'16,"-19"-19"-16,19-9 109,0-11-78,-20 20 1,20 10-1,0 9-15,10-19-1,9 0 1</inkml:trace>
  <inkml:trace contextRef="#ctx0" brushRef="#br1" timeOffset="65">16330 1520 0,'-10'20'125,"-10"9"-110,20-9-15,-29-1 16,29 1-16,-20 0 15,20-1-15,-19 1 16,19-1-16,-20 21 16,20-21 15,10-19 156,9 0-155,60 0-1,88 0 47,-148 0-62,-19-10 46</inkml:trace>
  <inkml:trace contextRef="#ctx0" brushRef="#br1" timeOffset="66">16418 1510 0,'0'40'109,"0"-21"-109,0 1 16,0-10-16,0 9 15,10 20-15,-10-9 16,0-1-16,0 1 15,0 9-15,0-10 16,0-9-16,0 19 16,0-9-16,0-11 15,0 1-15,0-1 16,0 1 0,19-20-16,-19 20 15,0-11 157</inkml:trace>
  <inkml:trace contextRef="#ctx0" brushRef="#br1" timeOffset="67">17968 1402 0,'-20'0'94,"0"0"-78,20 10-1,-19-10-15,-11 0 16,1 20-1,19-20 1,-10 0 0,1 0 15,19 19 141,0 1-157,0 9 17,0-9-17,10 19 1,-10-29-16,0 10 0,0-1 16,0 21-1,19-11-15,-19 0 0,0 1 16,0 9-16,0-9 15,0-11-15,0 1 16,0-10-16,20 19 16,-20-9-16,0-11 15,0 11-15,0 0 16,0 9 0,19-29-16,-19 20 15,0-1 1,20 1 15,-20-1 0,0 1 1,20-20 61,-20-10-77,19 10 0,1-19-1,0 19 1,-1-20-1,20 20 17,-9 0-17,-1 0 1</inkml:trace>
  <inkml:trace contextRef="#ctx0" brushRef="#br1" timeOffset="68">18007 1550 0,'-20'0'47,"30"49"-1,-10-30-46,0 1 16,0 9-16,29 10 16,-29-9-16,0-11 15,0 1-15,20 0 16,-20-1-16,0 1 16,20 9-1,-20 1-15,0-11 31,19-19 1,-19-9-17</inkml:trace>
  <inkml:trace contextRef="#ctx0" brushRef="#br1" timeOffset="69">18164 1540 0,'0'29'63,"19"1"-48,-19-11 1,0 1-16,0-1 16,0 1-16,20 9 15,-20 1-15,0-11 16,29 1-16,-29 0 0,20 9 16,-20 10-1,0-19 1,20-20 15</inkml:trace>
  <inkml:trace contextRef="#ctx0" brushRef="#br1" timeOffset="70">18056 1765 0,'10'0'62,"9"-19"-46,1 19-16,-1 0 15,-19-20-15,30 20 16,29-20 15</inkml:trace>
  <inkml:trace contextRef="#ctx0" brushRef="#br1" timeOffset="71">18379 1834 0,'0'-20'110,"30"20"-95,-20 0 1,-10-19-16,19 19 0,1 0 15,-1 10 17,-19 9-17,0 1 17,0-1-17,-9-19 1,9 20-1,-10-20-15,-10 0 16,20 10 0,-19-10-16,28 0 156,11 0-140,-10 0 15,9 0-16,1 0 1,0 29 15,-20-9-15,0-10 0,0 9-1,0 1 16,0-1-15,-40-19 0,21 0-16,-1 0 15,10 0-15,-29 0 16,20 0 0</inkml:trace>
  <inkml:trace contextRef="#ctx0" brushRef="#br1" timeOffset="72">18536 1510 0,'0'20'47,"0"0"-31,0-1-1,0 11 1,0 9 0,0-10-1,10-29-15,-10 30 16,59 48 62,-39-78-62,-20 20-16,19-20 15,1 0 17,-20 19-17,19-19-15,1 0 31,0 0-15,-1 0 15,-19-9-15,20 9 0,-20-20-1,19 0 1,-19 1 15,20 19-15,-20-20-1,0 0 1,20 1 0,-20-11-1,0 11 1,0-1-1,0 1 1,0-1 15,0 0-31,0 1 16,0-11 15,-10 30-31,10-29 16,0 9-1,-20 20-15,20-19 16,-19 19 0,19-20-1,-20 20 1,20-20 0,-20 20-1,1 0 16,19-19-31,-20 19 16,1 0 15,9 0-31,-10 0 32,20 10-32,-19-10 15,19 19 1,-20-19-16,20 20 15,-20-20-15,20 19 16,-19 11 0,19 19-1,0-29-15,0-1 16</inkml:trace>
  <inkml:trace contextRef="#ctx0" brushRef="#br1" timeOffset="73">18870 1412 0,'10'0'47,"9"0"-32,11 0-15,9 0 16,-10 0 0,-9 0-1,9-19 1,-9 19-1</inkml:trace>
  <inkml:trace contextRef="#ctx0" brushRef="#br1" timeOffset="74">18958 1295 0,'0'-20'0,"0"30"78,0 9-63,0 11 1,0-11 0,0 1-16,0 0 15,0-1-15,20 1 16,-20-1-16,0 11 16,0-11-1,0 1 1</inkml:trace>
  <inkml:trace contextRef="#ctx0" brushRef="#br1" timeOffset="75">19056 1236 0,'10'0'47,"10"0"-16,9 0-31,-29-20 16,29 20-16,-9 0 16,0 0-1,-1 0 79,-19 10-94,0 10 16,0-1-1,0 1 1,0 9-1,0-9-15,0-1 16,0 1-16,0-10 16,0 9-16,0 1 15,0 9-15,0-9 16,0 19-16,0-19 16,0 9-16,0 1 15,0-11-15,0 1 16,0 0-16,0-1 15,0 1-15,0-10 16,0 9-16,0 50 31,0 19 63,0-68-94,0-1 16,0 1 15,-10-20 141,-9 0-141,-1 0 0,1 0-31,9 0 16,-10 0 15,1 0-15,19-10 46</inkml:trace>
  <inkml:trace contextRef="#ctx0" brushRef="#br1" timeOffset="76">19282 1903 0,'9'0'47,"11"0"-16,0 0-15,-1 0 0,1 0-1,0-20 1,-1 20 0,-19-20-1,20 1 1,-20-1-1,0 1 1,0-1 15,0 0 1,-10 20-32,-10 0 31,1 0-16,-21 108 79,21-78-94,19-1 16,0-9-1,10-1 1,9 11 0,1-30-1,0 0 17,-1 0-17,1 0 16,-1-20-15,-19 0 15,20 20-15,-20-9-16,0 28 109,20-19-93,-20 20 0,19-20-1,1 0 1,-1 0-1,1 0 1,0-10 0,-20-19-1,19 29 1,-19-30-16,0 1 16,0-10-1,0 19 1,-10 20-1,10-10-15,-19 10 16,-1 0 0,1 0-1,-1 0 1,0 0 15,20 20-31,0 9 16,-19 1-1,19-1 1,0-9 0,10-20-1,9 29-15,1-29 16</inkml:trace>
  <inkml:trace contextRef="#ctx0" brushRef="#br1" timeOffset="77">19605 1912 0,'0'10'47,"0"0"-31,0 10-16,0-1 15,0 1-15,0-1 16,0 1-16,0 0 0,20 9 31,-20 10-31,0-19 32,0-30-1</inkml:trace>
  <inkml:trace contextRef="#ctx0" brushRef="#br1" timeOffset="78">19605 1510 0,'20'0'63,"9"0"-63,-9 0 15,0 0-15,-1 0 16,1 0-16,9 0 16,-9 0-1</inkml:trace>
  <inkml:trace contextRef="#ctx0" brushRef="#br1" timeOffset="79">19615 1618 0,'20'20'31,"-11"-20"-15,41 0-1,-31 0-15,1 0 0,-1 0 16,1 0-16,0 0 16,-1-10-1</inkml:trace>
  <inkml:trace contextRef="#ctx0" brushRef="#br1" timeOffset="80">19958 1726 0,'10'0'94,"-10"-10"-78,20 10-16,-20-29 15,29 29-15,-29-39 16,30 39-16,-30-30 0,29 30 16,-29-29-16,20 29 15,-20-30-15,19 11 16,-19-1-16,20 20 15,-20-29-15,19-11 16,-19 11 0,0-20-1,20 49 1,-20-39-16,0 9 16,0 11-1,-10 19 16,10 10 32,-19 195 31,19-185-94,0 0 15,0-1-15,19 1 0,-19 9 16,0-9 0,0 0-16,0-1 15,0 1-15,0-1 0,20 1 16,-20 19-1,0-9 1,0-11 0,0 1 15,19-20-15,-19-10 15</inkml:trace>
  <inkml:trace contextRef="#ctx0" brushRef="#br1" timeOffset="81">20282 1510 0,'0'20'15,"0"-10"1,0 29-1,0-10 1,0 1 0,0-1-1,0 10 1,10-39-16,-10 30 16,0-11-1,19 1 1,-19 0-1,20-20 1,-20 19-16,98 11 141,-78-40-141,-1-10 15,1 1 17,0-1-17,-20 0 1,19 1-1,-19-11 1,0-9 0,20 39-16,-20-29 15,0 9 1,0 1 0,0-1-1,0 10 1,0-9-1,0-1 1,0 0 0,0 1-1,-10 19-15,10-20 16,0 0 0,-20 20-16,20-19 15,-19-1 1,19 1-1,-20 19 1,20-20 15,-59 0 47,40 20-62,9 0 15,-10 0-15,20 10 0,-19-10-1,19 20 1,-20-20-1,20 19-15,0 1 16,-20-20 0,20 20-16,0-1 15,-19-19 1,19 10-16,0 10 16,-20 19-1,20-19 1</inkml:trace>
  <inkml:trace contextRef="#ctx0" brushRef="#br1" timeOffset="85">20949 1442 0</inkml:trace>
  <inkml:trace contextRef="#ctx0" brushRef="#br1" timeOffset="86">21057 1167 0,'0'10'94,"-10"19"-78,10 1-1,-20-30 1,20 39-16,-29-10 16,29-9-1,0 0 1,0-1 15,49 1 157,-29-20-188,-1 0 15,1 0 1,9 0 0,1 0-1,-11 0 1,-19-10-1,20 10 17</inkml:trace>
  <inkml:trace contextRef="#ctx0" brushRef="#br1" timeOffset="87">21135 1196 0,'0'30'63,"0"9"-47,0-19-16,0 9 15,0 40 1,0-40-16,0-9 15,0-1 1,20 1-16,-20 9 16,10-29-1</inkml:trace>
  <inkml:trace contextRef="#ctx0" brushRef="#br1" timeOffset="88">14682 2668 0,'-10'0'109,"-9"0"-93,-1 0 0,1 0-1,-1 0 1,0 0 0,1 0-1,-1 0 1,0 0 15,1 0 0,-1 0-15,20 9 187,0 11-172,0 9-15,0-9 0,0 9-1,0 1 1,0 9-1,0-10 1,0-9 0,0 19-16,0-19 15,0 0 1,0-1-16,0 1 0,0-1 16,0 1-16,0 9 15,0 1 1,0-11-1,0 1 1,0 0 0,0-1-1,0 1 1,0 0 15,0-1 32,10-19 374,10 0-421,-1 0-1,1 0 17,9 0-17,-9 0 1,0 0 0,-1-19-1</inkml:trace>
  <inkml:trace contextRef="#ctx0" brushRef="#br1" timeOffset="89">14790 2815 0,'20'0'31,"-20"9"1,0 11-17,0 9 1,0-9-16,0 0 15,0-1-15,0 1 16,0 0-16,0-1 16,0 1-16,0-1 0,0 1 15,0-10 1,0 29-16,0-19 16,19-20-1,-19-10 32</inkml:trace>
  <inkml:trace contextRef="#ctx0" brushRef="#br1" timeOffset="90">14653 2834 0,'0'10'78,"0"10"-62,0 9 0,0 20-1,0-29-15,0-1 16,0 1-16,0 0 16,0-11-16,0 11 15,0 0-15,0 19 16,19-39-16,-19 10 31,20-10 0</inkml:trace>
  <inkml:trace contextRef="#ctx0" brushRef="#br1" timeOffset="91">14682 2972 0,'137'-40'125</inkml:trace>
  <inkml:trace contextRef="#ctx0" brushRef="#br1" timeOffset="92">14888 3001 0,'10'0'94,"10"0"-63,-1 0-16,1 0 1,-20 20 15,0-1-15,0 1 0,0 9-1,0-9 1,-10-20-1,-10 0 17,30 0 140,10 0-157,9 0 16,-9 0-31,-1 19 32,-19 21-17,20-21 1,-20 1 0,0-10 15,-10-10-16,10 19 1,-29-19-16,-1 0 16,1 0-1,9 0 1</inkml:trace>
  <inkml:trace contextRef="#ctx0" brushRef="#br1" timeOffset="93">15084 2903 0,'10'88'109,"-10"-68"-93,20-20-16,-20 19 16,19-19-1,-19 20-15,20-20 16,0 20 0,-1-20-1,1 0 16,-1 0-15,1 0 15,0 0-15,-20-10 0,0-10-1,19 20-15,-19-19 16,0-1-1,20 20 1,-20-10-16,0-9 16,0-1-1,0 0 1,0 1 0,0-1-1,0 0 1,0 1-1,0-1 1,0 1 15,-10 19-15,10-20-16,-20 20 16,20-20-16,-19 20 15,19-19 1,-20 19-1,1 0 1,-1 0 0,0 0-1,1 0 17,-1 0-17,20 10 1,-10-10-16,10 19 15,0 1 1,-19-20-16,19 19 16,0 11-1,0 9 1,-20-39-16,20 30 16</inkml:trace>
  <inkml:trace contextRef="#ctx0" brushRef="#br1" timeOffset="94">15369 2795 0,'9'0'140,"11"0"-124,0 0 0,-1 0-1,-9 0 1,10 0-1,-1 0 17</inkml:trace>
  <inkml:trace contextRef="#ctx0" brushRef="#br1" timeOffset="95">15428 2707 0,'0'10'110,"0"9"-95,0 1 1,0 9 0,0-9-1,0 9 1,0-9 0,9-1-1</inkml:trace>
  <inkml:trace contextRef="#ctx0" brushRef="#br1" timeOffset="96">15535 2687 0,'20'0'140,"0"0"-124,-1 0 15,1 0-15,-1 0 15,-19 10 281,0 10-312,0-1 32,0 11-32,0 9 15,0-10 1,0 1 0,0-11-1,0 1 1,20 196 140,-20-197-156,0 1 31,0-1-15,0 1 15,0 0 0,0-1 1,0 1 15,-10-20 203,-9 0-235,-11 0 16,11 0-31,-1 0 32,0 0-32,1 0 15,-1 0 1,20 20 0,-19-20-1</inkml:trace>
  <inkml:trace contextRef="#ctx0" brushRef="#br1" timeOffset="97">15722 3236 0,'78'-19'125,"-78"-1"-125,20 20 0,-20-20 15,19 20-15,-19-19 16,20 19 0,-20-10-1,0-10 16,0 1-15,0-1 15,-10 20-15,-9 0 15,-1 0 0,0 0 1,20 10-1,-9-10-15,9 20-1,0-1 16,0 30 32,0-29-47,29 0-1,-9-20 16,-11 0-31,-9 19 16,20-19 0,0 0-1,-1-10 17,1 10-1,-20-19-31,0-1 47,19 20 78,-19 10-110,20-10 1,0 20 0,-1-20 15,1 0-16,0 0 1,-20-10 0,19 10-1,-19-10 1,0-10 0,0 1 15,0-1 0,0 0-15,-10 1 15,-9 19-15,-1 0 15,1 0 0,19 10-31,0 9 16,-20-19-1,20 10-15,0 10 16,0-1 0</inkml:trace>
  <inkml:trace contextRef="#ctx0" brushRef="#br1" timeOffset="98">16065 3168 0,'10'117'109,"-10"-97"-109,0 0 16,0-1-1,0 1-15,0 9 16,0-9 0,19-20-1</inkml:trace>
  <inkml:trace contextRef="#ctx0" brushRef="#br1" timeOffset="99">16134 2854 0,'19'0'47,"11"0"-31,-11 0-16,1 0 15,-1 0-15,1 0 16,0 0-16,-1 0 16,1 0-16,9 0 15,-9 0 17</inkml:trace>
  <inkml:trace contextRef="#ctx0" brushRef="#br1" timeOffset="100">16153 2972 0,'10'0'47,"10"0"-16,9 0-31,138 0 78</inkml:trace>
  <inkml:trace contextRef="#ctx0" brushRef="#br1" timeOffset="101">16889 2550 0,'0'10'172,"-10"9"-172,10 1 16,-29 9-16,29-19 15,-40 20-15,40-11 16,-29 1-16,29-1 16,-20 1-16,-9 29 15,29-29 1,-10-20-16,10 29 16,-29-9-1,29-1 1,-20-19-16,20 20 0,-10-20 15,10 20 1,0-1 0,-19-19-1,19 20 1,9-20 78,21 0-79,-1 0 17,-9 0-17,-1 0 1,1 0-1,9 0 1,1-20 0,-1 20-1,-9 0 1,19 0 0,-9 0-1,-1 0 1,-9 0-16,-1 0 15,1 0 17,-20-19 46</inkml:trace>
  <inkml:trace contextRef="#ctx0" brushRef="#br1" timeOffset="102">16948 2658 0,'0'363'218,"0"-334"-218,9-29 0,-9 20 16,0-1 0</inkml:trace>
  <inkml:trace contextRef="#ctx0" brushRef="#br1" timeOffset="103">17124 3109 0,'0'19'32,"10"-19"-32,10 0 31,-20-9 16,-10 9-16</inkml:trace>
  <inkml:trace contextRef="#ctx0" brushRef="#br1" timeOffset="104">17291 2775 0,'-20'0'32,"20"10"-1,0 10-16,0 9 1,0 1 0,0-1-1,0 10 1,0-29 0,0 10-1,10-20-15,-10 19 16,20 1-1,-1 9 1,1-29 15,-20 20-31,19-20 16,1 0 15,0 0-15,-1 0-1,1 0 1,-10 0 15,19-20 1,10-48 46,-39 48-78,0 1 15,0-1 1,20 20 0,-20-20-16,0 10 15,0-9 1,0-1-1,0 1 1,0-1 0,0 0-1,-20 1 17,20-1-17,-9 20 1,9-19-1,-30-1 1,11 20 15,19-20-31,-10 20 16,-10 0 15,20-19-31,-19 19 16,-1 0-1,0 0 17,1 0-17,-1 0 17,0 10-1,1 9-16,-1 1 17,20-1-17,0 21 1,-29-21-16,29 1 0,0-10 16</inkml:trace>
  <inkml:trace contextRef="#ctx0" brushRef="#br1" timeOffset="105">17703 2873 0,'0'10'62,"10"-10"-46,9 0-1,-19-10 1,0-9 15,-10 19 1,10 10-1,-19-10-31</inkml:trace>
  <inkml:trace contextRef="#ctx0" brushRef="#br1" timeOffset="106">17860 3040 0,'0'-10'47,"9"10"-31,-9-39-16,20 39 15,-20-29-15,20 9 16,-20 1-16,19-1 16,-19 0-16,20 1 15,-20-1-15,20 0 16,-20 1-16,0-1 0,19 1 15,-19-1-15,0 0 16,0 1-16,20 19 16,-20-30-16,0 11 15,0-11 1,0 11 15,0 28 47,0 11-62,0 10 0,0 9-1,0-20 1,0 1-16,0 0 15,0-1-15,0 11 16,0-11-16,0 11 16,0-11-16,0 1 15,0 0-15,0-1 0,0 1 16,0-1 0,0 1-16,0 9 15,0 1 1,0-11-1,0 1 1,0 0 0,19-20 31,-19-10-16</inkml:trace>
  <inkml:trace contextRef="#ctx0" brushRef="#br1" timeOffset="107">18144 2717 0,'0'9'16,"-10"109"77,10-79-93,0-9 16,0-1 0,0 1-1,0-11 1,0 1 0,0-1-1,20-19 1,-20 20-16,0 0 15,19-20 1,-19 19 0,20-19-1,0 0 1,-1 20 15,1-20 0,0 0-15,-1 0 15,1 0-15,-20-10 0,19 10-1,-19-20 1,20 1-1,-20-1 1,20 1 0,-20-1-1,0 0 1,19 20-16,-19-29 16,0 9-16,0 1 15,0-1 1,0 0-1,0 1 1,0-1 0,0 1-1,0-1 1,0 10 15,0-9-15,0-1-1,-10 20 1,10-20-16,0 1 31,-19 19-31,19-20 16,-20 20 0,20-19-1,-19 19 1,19-20 15,-10 20-31,-10 0 31,1 0 1,-1 0-17,0 0 1,20 10-1,-19-10 1,19 19 0,-20-19-16,0 79 47</inkml:trace>
  <inkml:trace contextRef="#ctx0" brushRef="#br1" timeOffset="108">18438 2648 0,'20'0'78,"19"0"-62,-9 0-1,-30-20 1,29 20-16,-9 0 16,-1 0-1</inkml:trace>
  <inkml:trace contextRef="#ctx0" brushRef="#br1" timeOffset="110">2037 5847 0,'11'0'78,"10"0"-62,20 0 15,1 0 63,-42 11 0,0 10-63,0-1-15,0 12-1,0-1 1,0-10-16,0-1 0,0 1 15,0 0-15,0 0 16,0 0-16,0 0 16,0 10-1,0 0 1,21-31-16,-21 31 16,0 11-1,0-11 1,0 0-1,0-10 1,0 0 0,0 0-16,0 0 31,0-1-15,-11-20 155,-10 0-139,1 0-17,-1 0 1,0 0 0,0 0-1,0 0 16,32 0 16</inkml:trace>
  <inkml:trace contextRef="#ctx0" brushRef="#br1" timeOffset="111">2402 5868 0,'-11'0'78,"-10"0"-47,1 0-31,-1 0 16,10 0 15,-9 0 0,20 11 63,-21-11-78,21 20-1,10 189 79,-10-189-94,0 1 16,21 0-16,-21 0 15,0 0-15,0-1 16,0 1-16,0 11 16,0-1-1,0-10 1,0-1 0,0 1 15,21-21 203,0 0-203,-1 0-15,1 0 0,10 0-16,-10 0 15,0 0 17</inkml:trace>
  <inkml:trace contextRef="#ctx0" brushRef="#br1" timeOffset="112">2475 5993 0,'0'10'62,"0"22"-46,0-12-1,0 1-15,0 0 16,0 0-16,0 0 16,0 0-16,0-1 15,10 12 1,-10-12-16,0 1 31</inkml:trace>
  <inkml:trace contextRef="#ctx0" brushRef="#br1" timeOffset="113">2610 5962 0,'21'0'31,"-21"10"-15,0 11 15,0 10-15,0 0-1,0-10-15,0 0 16,0 0-16,0 0 15,0 0-15,0 10 16,20 0 0,-20-10-1,0 0 1</inkml:trace>
  <inkml:trace contextRef="#ctx0" brushRef="#br1" timeOffset="114">2475 6149 0,'10'0'31,"11"0"-16,-21-21 1,21 21-16,62 0 47</inkml:trace>
  <inkml:trace contextRef="#ctx0" brushRef="#br1" timeOffset="115">2745 6180 0,'73'0'157,"-73"21"-142,0 0 1,0 0 0,-10 0-1,-11-21 1,21 21-1,-21-21 1,21-11 109,10 11-109,11 0 15,0 0 0,0 11-15,-21 9 15,21-20-31,-21 21 16,0 0-1,0 0 17,-11-21-32,11 21 15,-21-21 1,1 0-1,-1 0 1,0 0 0,0 0-1,21-11 17</inkml:trace>
  <inkml:trace contextRef="#ctx0" brushRef="#br1" timeOffset="116">2891 6055 0,'0'11'15,"0"10"16,0-11-15,0 11-16,0 0 16,0 0-1,0-1 1,10-20 0,-10 21-16,21-21 15,-21 21 1,21-21-1,-21 21-15,21-21 16,-21 21 15,21-21-31,-1 0 32,-9 0-1,10 0-16,-1-11 17,1-10-1,0-51 47,0 51-62,-21 0-1,0 0 17,0 0-17,0 0 16,0 1-15,-21 20 0,21-21-1,-21 21 1,21-21-16,-21 21 31,21-21-31,-20 21 16,20-21-1,-21 21-15,0 0 32,21-20-32,-21 20 31,0 0 0,1 20 0,20-9-15,-21-11-16,21 41 16,0-9-1,-21-32-15</inkml:trace>
  <inkml:trace contextRef="#ctx0" brushRef="#br1" timeOffset="117">3130 5962 0,'11'0'79,"20"0"-79,0 0 31,0 0-31,-10 0 15,0 0 1,0 0 0</inkml:trace>
  <inkml:trace contextRef="#ctx0" brushRef="#br1" timeOffset="118">3224 5879 0,'0'31'63,"0"0"-47,0 0-1,0 0 1,0-10-1,0 0 1</inkml:trace>
  <inkml:trace contextRef="#ctx0" brushRef="#br1" timeOffset="119">3307 5837 0,'11'0'63,"10"0"-47,-1 0-1,1 0 1,0 0-1,-11 0 17,-10 10 30,0 261 94,0-261-156,0 11 16,0 0-16,0 0 16,0 0-16,0-1 15,0 1-15,0 11 16,0-12 0,0 1 15,0 0 0,0 0 16,-20-21 156,-64 0-94</inkml:trace>
  <inkml:trace contextRef="#ctx0" brushRef="#br1" timeOffset="120">3662 6451 0,'10'0'63,"11"0"-48,10 0 1,0 0-16,-10 0 16,10 0-1,11 0 1,-32 0-1,11 0 1</inkml:trace>
  <inkml:trace contextRef="#ctx0" brushRef="#br1" timeOffset="121">3693 6628 0,'10'0'46,"11"0"-30,10 0 0,0 0-1,-10 0 1,0 0-16,0 0 0,0 0 16,-21-10-16,31 10 15,-10 0 1</inkml:trace>
  <inkml:trace contextRef="#ctx0" brushRef="#br1" timeOffset="122">4349 5910 0,'-11'0'203,"1"0"-187,-11 0-1,-21 0 17,22 0-17,9 0 17,-31 0-17,42 21 1,-20-21-1,20 20 1,-11-20-16,11 21 16,-21-21-1,21 21-15,-20-21 16,20 21 0,0 0-1,-21-21-15,21 20 16,0 12-1,-21-11 1,21-1 0,0 1-1,0 0 1,0 0 0,0 0-1,0-1-15,10 1 31,-10 0-15,21-21 0,-21 21-1,21-21-15,0 21 32,0-21-17,-21 21 1,20-21-1,-9 0 1,10 0 0,0 0 15,-1 0-15,1 0 15,0 0-16,0 0 17,-21-11-32,21 11 15,-21-21 1</inkml:trace>
  <inkml:trace contextRef="#ctx0" brushRef="#br1" timeOffset="123">4453 6108 0,'0'218'156,"0"-197"-140,0-31 187,52-53-110,-31 63-46,-1 0-15,1 0-17,0 0 16,-21 11-31,21 9 16,-21 1 0,0 10 15,0 1-15,0-12 15,-11-20-16,11 21-15,-20-21 16,9 0-16,-30 0 31,41 21-31,-32-21 0,12 0 16,-1 0 15,21-10 0</inkml:trace>
  <inkml:trace contextRef="#ctx0" brushRef="#br1" timeOffset="124">-117 6586 0,'11'0'31,"-11"-10"-15,10 10-16,-10-21 16,42 21-16,-21-41 15,0 20-15,-1 0 16,-20 0-16,42 0 15,-42 0-15,31 1 16,0-22 0,-10 21-1,0 21 17</inkml:trace>
  <inkml:trace contextRef="#ctx0" brushRef="#br1" timeOffset="125">612 6493 0,'21'0'47,"10"0"-15,0 0-32,11 0 15,-21 0 1</inkml:trace>
  <inkml:trace contextRef="#ctx0" brushRef="#br1" timeOffset="126">4984 5972 0,'0'11'78,"-11"-11"-78,11 20 16,-21 1 0,21 21-1,-20-21 1,20 0-16,-21-1 16,21 1-16,-21 10 15,21 1 1,-21-32-1,21 20-15,0 1 16,0 0 15,0 0 16,11-21 63,9 0-95,12 0 1,-1 0-1,-10 0-15,10 0 16,-31-10-16,31 10 16,-10 0-1,0 0 1,-21-21 31</inkml:trace>
  <inkml:trace contextRef="#ctx0" brushRef="#br1" timeOffset="127">5036 6024 0,'0'21'78,"0"21"-63,0-11 1,0-10-16,0 0 16,0-1-16,0 1 15,0-10-15,0 9 16,0 1-16,0 0 16,0 0-16,0 0 0,0 0 15,0-1 1,0 1-16,0 10 15,0-10 1,0-31 62</inkml:trace>
  <inkml:trace contextRef="#ctx0" brushRef="#br1" timeOffset="128">5254 5972 0,'0'11'94,"0"9"-63,0 12-15,0-12-1,-21 1 1,21 0 0,0 0 15,0 0-15,0 0-1,21 114 204,0-135-219,-21 21 0,21-21 31,0 21 16,0-21-16,-1 0 16,1-11-16,10-10 1,-31 1-1,21 20-15,-21-21-1,0 0 1,31-73 93,-31 73-93,0 1-1,0-12 17,0 11-17,-10 21 1,10-20 0,0-1 15,-10 21-16,10-21 1,-21 21 0,21-21 15,-21 21-15,21-21-1,-21 21 16,21-20-15,-21 20 0,1 0 15,-1 0-15,-11 0 15,32 10-31,-31-10 15,31 21 1,-21-21-16,21 31 0</inkml:trace>
  <inkml:trace contextRef="#ctx0" brushRef="#br1" timeOffset="129">5920 6045 0,'0'21'31,"-20"-21"-16,20 31-15,0-10 16,0 10 0,0 0-1,0-10 1,0 0-16,0 10 16,0 1-1,0-12 16,73 43 79,-53-63-79,1 0 0,0 0-15,0 0 15,-21-11-31,0 1 31,21 10-15,-21-21-16,20-10 31,-20 21-15,0-11 0,0 0-1,21 21 1,-21-21-16,0 0 15,0 0 1,0 1 0,0-1-1,0 0 1,0 0 0,0 0-1,-10 0 16,10 1-15,-31-1 15,31 0-15,-11 21 0,11-21-1,-21 21 1,21-21-16,-20 21 15,-1 0 17,0 0-17,0 0 1,21 11 0,-21-11-1,21 21-15,-21-1 16,21 22-1,0-21 1,0-11-16,0 11 16</inkml:trace>
  <inkml:trace contextRef="#ctx0" brushRef="#br1" timeOffset="130">6077 5858 0,'10'0'62,"21"0"-46,-10 0 0,0 0-1,0 0 1</inkml:trace>
  <inkml:trace contextRef="#ctx0" brushRef="#br1" timeOffset="132">8818 4492 0,'0'-20'93,"-10"0"-46,-10 20-16,1 0-15,-1 0 0,0 0-1,1 0 1,-1 0 0,1 0-1,-1 0 1,0 0-1,1 10 17,-1-10-17,20 20-15,-19-20 16,19 19 0,-10-19-1,10 20-15,-20-20 16,20 20-1,0-1 1,-20-19-16,20 20 16,0-1-1,-19 1 1,19 0 0,0-1-1,0 1 1,0 9-1,0-9 17,0 0-17,0-11 1,0 11 0,0 0-1,0-1 1,10 1 15,-10-1-15,19-19-1,-19 20-15,20 0 16,0-20 15,-20 19-31,19-19 31,1 20-15,-1-20 15,1 0-15,0 0 15,-11 0-15,11 0-1,0 0 1,-1 0 0,1 0-1,-1 0 1,1 0 0,-20-10-1,20 10 1,-1-19-1,1 19 17,-20-20-32,20 0 31,-20 1-15</inkml:trace>
  <inkml:trace contextRef="#ctx0" brushRef="#br1" timeOffset="133">8984 4698 0,'0'9'94,"0"11"-78,0 9-1,0-9-15,0 0 16,0-1-16,0 1 15,0-1-15,0 11 16,0-10 0,0-1-1,0 1 17,0-1-1,0-28 156,0-11-171,0 0 15,10 20 0,-10-19-15,10 19 15,10 0 1,-1 0-17,1 0 16,-1 0 16,-19 10-15,20-10-17,-20 19-15,0 1 31,0-1-15,0 1 15,-10-20-15,-9 20 0,-1-20-1,0 0 16,1 19-15,-1-19 0,1 0 15</inkml:trace>
  <inkml:trace contextRef="#ctx0" brushRef="#br1" timeOffset="134">11515 4923 0,'9'0'31,"-9"-10"32,-9 10 31,9 10-48</inkml:trace>
  <inkml:trace contextRef="#ctx0" brushRef="#br1" timeOffset="135">12005 4698 0,'10'0'63,"-10"-20"-32,-10 20 0,10 10 1,-20-10-17,20 19-15</inkml:trace>
  <inkml:trace contextRef="#ctx0" brushRef="#br1" timeOffset="136">12152 4786 0,'-20'0'16,"30"0"78,10-10-79,-1-10 1,1 1 0,0-20-1,9 9 1,-9-9 0,-20 9-1,19 30-15,-19-29 16,0 9-1,0-9 1,20 29-16,-20-29 16,0 9-1,0 0 1,0 30 109,0 10-109,0 9-1,-10 1 1,10-11-16,0 1 15,0 284 142</inkml:trace>
  <inkml:trace contextRef="#ctx0" brushRef="#br1" timeOffset="137">12446 4590 0,'0'9'31,"0"11"0,0 0-15,0-1-1,0 1 1,0 0 0,0-1-1,0 1 1,0-1 0,0 1-1,0 0 1,0-1-1,10-19 1,-10 10 0,20 19-1,-1-9 17,1-20-1,-20 20-16,19-20 1,1 0 15,0 0 1,-1 0-1,-19-10-16,20 10 1,-20-20 0,20 20-1,-20-19-15,19-1 32,-19 0-17,20 1 16,-1-128 94,-19 127-93,0 0-17,0 1 17,0-1-17,0 1 16,-9 19-31,9-20 16,0 0 15,-20 20-15,20-19 0,-20 19 15,20-20-16,-19 20 17,19-10-17,-10 10 1,-10 0 15,1 0-15,-60 89 124,60-60-140,19 0 16,0-9 0</inkml:trace>
  <inkml:trace contextRef="#ctx0" brushRef="#br1" timeOffset="138">12760 4492 0,'118'0'172</inkml:trace>
  <inkml:trace contextRef="#ctx0" brushRef="#br1" timeOffset="140">11348 4433 0,'0'10'125,"-10"-10"-125,10 19 15,-20 1 1,1 9 0,-11 1-1,30-11-15,-19 1 0,19-1 16,-30-19-1,30 40-15,-19-40 0,19 29 16,-20-29-16,20 20 16,-20-1-1,20 1 1,-19-20 0,29 20 249,9-20-249,1 0-1,0 0 1,9 0 0,0 0-1,-9 0 1,0 0 0,-1 0-1,1 0 1,-1 0-1,1 0 1,0 0 0,-1 0 46</inkml:trace>
  <inkml:trace contextRef="#ctx0" brushRef="#br1" timeOffset="141">11358 4492 0,'0'78'94,"0"-49"-78,0 11-1,0-30-15,0 9 16,0 1-16,0-1 16,0 1-16,0 0 15,0-1-15,0 1 0,0-1 16,0 11 0,0-11-1,0 1 1</inkml:trace>
  <inkml:trace contextRef="#ctx0" brushRef="#br1" timeOffset="142">11505 4904 0,'0'-20'125</inkml:trace>
  <inkml:trace contextRef="#ctx0" brushRef="#br1" timeOffset="143">11603 4580 0,'0'10'32,"0"9"-17,0 1 1,0 9-1,0 1 1,0-11 0,0 11-1,0-11 1,0 1 0,10-20-16,-10 20 15,19-1 16,1-19-15,-20 20 0,19-20-1,1 19 17,0-19-1,-1 0 0,1 0 0,0 0-15,19-49 62,-20 20-47,-19 9-15,0 1 0,0-1-1,0 1 1,0-1-1,0 10 1,0-9 15,0-1-15,0 0 15,0 1-15,0-1 15,-9 20-15,9-20-1,-20 20 17,20-19-32,-20 19 31,20-20-16,-19 20 1,9 0 0,-10 0 15,1 0 16,-1 0 0,0 0 0,1 0-32,19 10 1,-20 10-1,20-1 1,-19 1 0,19-1-1</inkml:trace>
  <inkml:trace contextRef="#ctx0" brushRef="#br1" timeOffset="157">1590 6201 0,'0'-21'31,"-11"21"16,-51 32 78,62-12-109,0 1-1,21-21 48,-1 0-48,1 0 1,0 0 0,-21 21-1,21-21 1,-21 11-16,21-11 15,-21 20 1,0 1 0,0 0-1,-11 0 17,-10-21-17,1 21 1,-1-21-1,-10 0 1,10 0 0,0 0-1,21-21 48</inkml:trace>
  <inkml:trace contextRef="#ctx0" brushRef="#br1" timeOffset="158">4713 6180 0</inkml:trace>
  <inkml:trace contextRef="#ctx0" brushRef="#br1" timeOffset="159">5223 6170 0</inkml:trace>
  <inkml:trace contextRef="#ctx0" brushRef="#br1" timeOffset="160">5587 6180 0,'0'-20'94</inkml:trace>
  <inkml:trace contextRef="#ctx0" brushRef="#br1" timeOffset="161">5671 6337 0,'10'-11'78,"11"-30"-62,10-12-1,-10 1 1,-21 42-16,21-21 16,-21-11-16,0 21 15,21 0-15,-21 1 16,0-1-16,0 0 16,0 0-16,0-10 15,0 10 1,0 32 109,0 9-110,0 1 1,0 10-16,-11-10 16,11 10-16,0-10 15,0 11-15,0 9 16,0-10-16,0-10 16,0 0-16,0 0 15,0 0-15,0-11 16,0 32-1,0-21-15,0 10 16,0-10 0,0-1 15</inkml:trace>
  <inkml:trace contextRef="#ctx0" brushRef="#br1" timeOffset="162">2204 7076 0,'10'0'47,"11"0"-32,10 0 1,-31-21-1,32 21-15,-32-21 16,31 21-16</inkml:trace>
  <inkml:trace contextRef="#ctx0" brushRef="#br1" timeOffset="163">2506 7013 0,'-21'0'46,"0"0"-14,0 0-1,0 0-15,21 11-1,-20-11 1,20 20-1,0 1 17,10 0-1,11-21-15,0 0-1,0 0 1,-1 0-1,1 0 1,-52 73 156,10-42-172,0-31 16,0 0 15,21-10 0</inkml:trace>
  <inkml:trace contextRef="#ctx0" brushRef="#br1" timeOffset="164">2568 7034 0,'0'-21'16,"0"0"15,11 21-15,9 0 15,1 0-15,0 0-1,-11 0 1,-10 11-16,32 20 15,-32-21 1,0 11 0,0 0 15,-21 0-15,10-21-1,-9 0 1</inkml:trace>
  <inkml:trace contextRef="#ctx0" brushRef="#br1" timeOffset="165">2641 6774 0,'-21'0'0,"32"0"62,9 0-46,1-21-1,11 21 1,9 0 0,-41-21-16,11 21 93,20 31-30,-31-10-63,0 0 16,0 10-1,0-10-15,0 0 16,0 0-16,0 0 15,0 10-15,0 0 16,0 11-16,0-32 16,0 32-16,21-22 15,-21 1-15,0 0 16,0 10 0,0 1-1,20-32-15,-20 20 16,-10-20 124,-11 0-93,0 0-31,1 0 15,-1 0-15,21-10 46</inkml:trace>
  <inkml:trace contextRef="#ctx0" brushRef="#br1" timeOffset="166">-137 6253 0,'0'11'31,"0"10"16,0-1-32,0-9 1,0 30 0,0-20-1,0 0-15,0 10 16,0 0-16,0-10 16,0 11-16,0-12 0,0 1 15,0 0 1,0 0-16,0 0 0,0-1 15,0-9-15,0 10 16,0-1-16,0 1 16,0 11-1,0-12 1,0 1 0,0 0 30,0-31 64</inkml:trace>
  <inkml:trace contextRef="#ctx0" brushRef="#br1" timeOffset="167">1902 6888 0,'0'11'94,"10"41"-79,-10-31-15,0-1 16,0 1-16,0 10 16,0 1-16,0-12 15,0 1-15,0 0 16,21 0-16,-21 0 15,0 0 1,0-32 31</inkml:trace>
  <inkml:trace contextRef="#ctx0" brushRef="#br1" timeOffset="168">1257 6201 0,'10'0'46,"11"0"-30,10 0 0,0 0-1,-10 0 1,0 0 15</inkml:trace>
  <inkml:trace contextRef="#ctx0" brushRef="#br1" timeOffset="169">1247 5910 0,'-31'0'109,"10"0"-109,0 0 16,0 0-1,11 0 1,-11 0-1,0 0 1,1 0 0,-1 0 62,21 10 31,0 11-93,0 0-1,0 0 1,0 31 0,0-32-16,0-9 15,10 20-15,-10 21 32,0 198 77,0-219-109,0-10 31,0 0-15,0 0 15,21-21 157,10 0-157,-10 0-16,0 0 1,10 0 0,-10 0-1,0-11 17</inkml:trace>
  <inkml:trace contextRef="#ctx0" brushRef="#br1" timeOffset="170">1258 6326 0,'0'21'15,"0"-31"110,0-11-93,0 0-17,0 0 1,0 0 0,0 0-1,0 1-15,0-12 16,0 1-1,0 10 1,0 1 0,52-85 93,-52 85-93,20 20-1,-20-21 17,21 21-1,0 0 0,-21 10-31,21-10 16,-21 21-1,21 0 1,-21 0 0,0 10-1,0 11 1,0-11-16,0 0 15,0-10 1,0 0-16,0-1 16,0 22-1,0-21-15,0 10 16,0-10 0,0 0-1,0 0 16</inkml:trace>
  <inkml:trace contextRef="#ctx0" brushRef="#br1" timeOffset="171">1694 6222 0,'0'10'31,"0"22"-15,0 20-1,0-31-15,0-1 16,0 1-16,21 94 141</inkml:trace>
  <inkml:trace contextRef="#ctx0" brushRef="#br1" timeOffset="172">1704 6243 0,'0'-21'16,"0"0"31,11 21-32,20 0 48,52 31 15,-83-10-78,21-21 0,-21 21 16,0 0-16,-10 0 31,10 0-31,-21-21 15,21 20 1,-21-20-16,0 0 16,0 0 15,21-10-15</inkml:trace>
  <inkml:trace contextRef="#ctx0" brushRef="#br1" timeOffset="173">1860 6035 0,'21'0'78,"0"0"-62,10 0-1,11 0 1,-21 0 0,-1 0-1</inkml:trace>
  <inkml:trace contextRef="#ctx0" brushRef="#br1" timeOffset="174">5171 6389 0</inkml:trace>
  <inkml:trace contextRef="#ctx0" brushRef="#br1" timeOffset="175">2568 7055 0,'0'10'62,"0"21"-46,0-10-16,0 0 15,0 0-15,0 0 0,0 0 16,0-1-16,31 12 16,-31-12-1,0-30 95</inkml:trace>
  <inkml:trace contextRef="#ctx0" brushRef="#br1" timeOffset="176">29 6493 0,'0'10'47,"11"11"-31,-11 21-1,20-22 1,-20 1-16,21 0 16,-21 0-16,31 0 15,-31-1-15,21 12 16,-21-1-1,21-31 1,-21 21 0,21-21-1,-21-11 32</inkml:trace>
  <inkml:trace contextRef="#ctx0" brushRef="#br1" timeOffset="177">258 6774 0,'-21'0'15,"21"10"16,0 11-15,0-11 15,11 22-15,10-32 15,-21 10-31,20-10 16,1 0-1,10 0 1,-10 0 0,0 0 15,0 0 0,-21-21-31,0 0 31,0 1-15,0-1 0,-10 0 15,-11 0-15,0 21 15,0-31-16,0 31 1,-41 73 78,62-52-94</inkml:trace>
  <inkml:trace contextRef="#ctx0" brushRef="#br1" timeOffset="178">404 6763 0,'0'11'78,"0"10"-62,0-1 0,21-20-16,-21 21 15,21-21 1,-1 0-1,1 0 1,0-10 0,0-11-1</inkml:trace>
  <inkml:trace contextRef="#ctx0" brushRef="#br1" timeOffset="179">633 6607 0,'0'11'32,"31"-11"-17,-20 0 1,30 0 0,-10 0-1,1 0 1,-11-11-1</inkml:trace>
  <inkml:trace contextRef="#ctx0" brushRef="#br1" timeOffset="180">1871 6795 0,'-11'0'94,"-9"0"-79,-1 0 17,0 0-17,0 0 1,0 0 0,0 0-1,11 0 16,10 20 110,0 12-125,0-12-16,0 1 15,0 0-15,0 0 16,0 0-16,0 10 16,0-10-16,0 0 0,0-1 15,0 1-15,0 0 16,0-11-16,0 11 15,0 21 1,0-32 0,0 11-1,0 0 1,0 0 0,0 0 15,0-1 31,21-20 1,0 0-48,-1 0 1,1-10 0,0 10-1,0-21 1,0 21-16</inkml:trace>
  <inkml:trace contextRef="#ctx0" brushRef="#br1" timeOffset="181">1954 7065 0,'-21'0'16,"42"0"46,10 0-46,-10 0-1,-21-21-15,31 21 0,11 0 16</inkml:trace>
  <inkml:trace contextRef="#ctx0" brushRef="#br1" timeOffset="182">2016 6899 0,'0'10'79,"21"11"-64,-21 21 1,0-22-16,0-9 15,0 10-15,0-1 16,0 1-16,0 0 16,0 0-16,21 62 109</inkml:trace>
  <inkml:trace contextRef="#ctx0" brushRef="#br1" timeOffset="183">2204 7201 0,'0'-11'94,"0"-10"-79,0 1 1,0-1 0,-31-11-1,31-9 1,0 30 0,0-30-1,0 10 1,0-1-1,0 12 1,0-1 0,0 0-1,20 0-15,1 0 32,0 21-1,0 0 0,62 302 188,-83-281-219,0 0 15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46:57.960"/>
    </inkml:context>
    <inkml:brush xml:id="br0">
      <inkml:brushProperty name="width" value="0.05292" units="cm"/>
      <inkml:brushProperty name="height" value="0.05292" units="cm"/>
      <inkml:brushProperty name="color" value="#548235"/>
      <inkml:brushProperty name="fitToCurve" value="1"/>
    </inkml:brush>
  </inkml:definitions>
  <inkml:trace contextRef="#ctx0" brushRef="#br0">301 36 0,'0'-10'187,"-10"10"-171,0 0-1,10-19 1,-20 19 0,1 0-1,-1 0 16,1 0-15,-1 0 15,0 0-15,1 0 15,-1 10-15,1-10 15,19 19-15,-20-19-1,20 20 1,-20-20-16,20 19 31,-19-19-15,19 20-1,-20 0 1,20-1 0,-20 1-16,20-1 15,0 1 1,0 0 0,0 9-1,0 1 1,0-1-1,10 0 1,-10-19 0,20-10-1,-20 20 1,20-20 0,-20 39-16,19-19 31,-19-1-16,20-19-15,-20 20 32,19-20-32,-19 20 31,20-20-31,0 0 31,-1 19 0,11-19-15,-11 0 0,1 0-1,9 0 1,-9 0 15,-1 0 0,-19-10-15,20 10 0,-20-19-1,20 19 1,-20-20-16,19 20 31</inkml:trace>
  <inkml:trace contextRef="#ctx0" brushRef="#br0" timeOffset="1">477 379 0,'0'10'78,"0"10"-47,0-1-15,0 1 15,10-20-31,10 0 31,-20 20-31,19-20 16,1 0 15,-1 0-15,21-10 62,-40-10-63,0 1 1,0-1 15,0 0 1,0 1-1,-10-1-16,-10 20 17,-9 0-17,-1-19 1,11 19 15,9 0-15,10 9-1,-29 11 1,29 9 0,0 1-1</inkml:trace>
  <inkml:trace contextRef="#ctx0" brushRef="#br0" timeOffset="2">605 419 0,'19'0'109,"-19"9"-109,0 11 32,20-20-32,-20 20 15,20-20 16,-1 0 1,30-49 15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46:57.963"/>
    </inkml:context>
    <inkml:brush xml:id="br0">
      <inkml:brushProperty name="width" value="0.05292" units="cm"/>
      <inkml:brushProperty name="height" value="0.05292" units="cm"/>
      <inkml:brushProperty name="color" value="#548235"/>
      <inkml:brushProperty name="fitToCurve" value="1"/>
    </inkml:brush>
  </inkml:definitions>
  <inkml:trace contextRef="#ctx0" brushRef="#br0">0 126 0,'10'0'63,"-10"21"-47,10-21-16,32 0 15,-11 0 1,-10 0-1,21 0 1,-21 0-16,-1 0 16,1 0-16,0 0 0,10 0 15,0 0-15,11 0 16,-11 0-16,1 0 16,-1 0-16,-10 0 15,-1 0-15,1 0 16,0 0-16,0 0 15,0 0-15,-1 0 16,-9 0-16,31 0 16,-11 0-1,0 0 1,0 0 0,-10 0-1,10 0 1,-10 0-16,52 0 31,146 0 78,-188 0-109,0 0 16,31-21 0,-30 21-1,-1 0 1,0 0 0,-10 0-1,10 0 1,11 0-1,-21 0-15,10-21 16,0 21 0,-10 0-1,0 0-15,0 0 16,-1 0-16,1 0 16,0 0-16,0 0 15,-11 0-15,22-21 0,-22 21 16,11 0-1,0 0-15,-1 0 0,1 0 16,0 0-16,0 0 16,0-21-16,-1 21 15,1 0-15,0 0 16,10 0 0,1 0-1,-12 0-15,-20-20 16,52 20-16,-20 0 15,-1 0 1,-10 0-16,10 0 16,0 0-1,-31-21 1,42 21-16,-21 0 16,10 0-1,0 0 1,-10 0-16,10 0 15,-10 0 1,0-21 0,0 21 15,-1 0 16,1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46:57.964"/>
    </inkml:context>
    <inkml:brush xml:id="br0">
      <inkml:brushProperty name="width" value="0.05292" units="cm"/>
      <inkml:brushProperty name="height" value="0.05292" units="cm"/>
      <inkml:brushProperty name="color" value="#548235"/>
      <inkml:brushProperty name="fitToCurve" value="1"/>
    </inkml:brush>
  </inkml:definitions>
  <inkml:trace contextRef="#ctx0" brushRef="#br0">0 136 0,'10'0'32,"11"0"-17,0 0 16,-11 0-15,11 0 0,0 0-1,0 0 1,0 0 0,-21 10-1,20-10-15,12 0 16,-12 0-16,1 0 15,0 0-15,0 0 16,0 0-16,-1 0 16,12 0-1,-1 0 1,0 0 0,11 0-1,-11 0 1,-10 0-16,0 0 15,-1 0-15,-9 0 16,31 0-16,-11 0 16,0 0-1,0 0 1,0 0 0,11 0-1,-11 0 1,334-21 187,-334 21-203,-10 0 16,0 0-16,-1-20 15,1 20-15,0 0 16,0 0-16,0 0 15,-11 0-15,11 0 0,0 0 16,0-21 0,-1 21-16,1 0 0,0 0 15,0 0-15,0 0 16,-1-21-16,1 21 16,0 0-16,0 0 15,0 0-15,0 0 16,-1 0-16,1 0 15,0-21-15,0 21 16,0 0-16,-1 0 16,-9 0-16,10 0 15,20 0 1,-9 0 0,-1 0-1,-31-21-15,21 21 16,-1 0-1,116 0 95,-115 0-110,-1 0 31,1 0-31,0 0 47,-21-21 0,-10 21-32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46:57.982"/>
    </inkml:context>
    <inkml:brush xml:id="br0">
      <inkml:brushProperty name="width" value="0.05292" units="cm"/>
      <inkml:brushProperty name="height" value="0.05292" units="cm"/>
      <inkml:brushProperty name="color" value="#548235"/>
      <inkml:brushProperty name="fitToCurve" value="1"/>
    </inkml:brush>
  </inkml:definitions>
  <inkml:trace contextRef="#ctx0" brushRef="#br0">5171 6531 0,'-10'0'156,"10"-21"-140,-42 21-1,32 0 1,-11 0 15,0 0 1,21 10-17,-21-10 1,21 21 15,-21-21-15,21 21-16,0 0 15,-21-21 1,21 21-16,0-1 31,0-9-15,-20-11-1,20 21-15,0-1 16,0 1 0,0 0-1,0 0 1,0-1 0,0 1-1,0 0 16,0 0-15,0 0 0,10-21 15,-10 20-31,21-20 16,0 0 15,-21 21-31,20-21 15,1 0 17,0 21-17,0-21 17,0 0-1,0 0-16,-11 0 17,-10-10-17,21 10-15,0-21 32,-21 0 14,20 21-30,-20-21-16</inkml:trace>
  <inkml:trace contextRef="#ctx0" brushRef="#br0" timeOffset="1">5338 6780 0,'0'11'16,"-21"-11"-1,21 20 32,0 1-31,0 0 15,0 0-15,10 0 15,11-21 0,21 0 16,-1-32 31,-41 12-62,0-1 15,0 10 0,-21-20 1,1 31 14,20-21-46,-11 21 16,-10 0 15,1 0-15,20 11 0,0 10-1,0-1-15</inkml:trace>
  <inkml:trace contextRef="#ctx0" brushRef="#br0" timeOffset="2">5442 6780 0,'0'11'0,"0"9"63,20-20-63,-20 21 16,21 0 15,0-21-16,0 0 1,0 0 0,0-10-1</inkml:trace>
  <inkml:trace contextRef="#ctx0" brushRef="#br0" timeOffset="3">6493 6146 0,'-21'0'0,"32"0"79,9 0-64,12 0 1,-1 0-1,0 0 1,-10 0 0,0 0-1</inkml:trace>
  <inkml:trace contextRef="#ctx0" brushRef="#br0" timeOffset="4">6493 6271 0,'10'0'78,"22"0"-62,-12 0 0,12 0-1,-1 0 1,0 0 0,-10 0-1,0 0 1</inkml:trace>
  <inkml:trace contextRef="#ctx0" brushRef="#br0" timeOffset="5">7102 5829 0,'-10'10'141,"-10"19"-126,20-9 1,-29-1-16,29 1 16,-30-1-16,30 1 15,-29 9-15,29-19 16,-39 20-16,39-11 16,-20-19-16,20 30 15,-10-30-15,10 19 16,-29 1-1,29-1 1,-20-19-16,20 20 16,-10-20 15,10 19-15,20-19 171,19 0-171,-29 0-1,10 0-15,-1 0 16,1 0-16,-1 0 16,11 0-1,9 0 1,-9 0-16,-11 0 15,1 0 1,-1 0 0,-9 0 15,-10-9-31,20 9 47,-20 9-16</inkml:trace>
  <inkml:trace contextRef="#ctx0" brushRef="#br0" timeOffset="6">7121 5858 0,'-59'539'312</inkml:trace>
  <inkml:trace contextRef="#ctx0" brushRef="#br0" timeOffset="7">7239 6348 0,'-10'0'94</inkml:trace>
  <inkml:trace contextRef="#ctx0" brushRef="#br0" timeOffset="8">7288 6367 0,'0'10'15,"-10"-10"157,-10 0-140,20 20 61,0-30-15,-19 10-46,19 10 30,10-10-15,-10-10-16</inkml:trace>
  <inkml:trace contextRef="#ctx0" brushRef="#br0" timeOffset="9">7435 5927 0,'-20'0'110,"20"10"-110,0 9 31,0 1-31,-19-20 15,19 19-15,0 1 16,0 0 0,0-1-1,0 11 17,10 126 124,-10-136-156,19-1 15,-19 1 17,20-20-1,-20 20-31,29-1 47,-19-19 0,-10 20-47,20-20 31,-1 0 31,1 0-30,-1 0 15,1-10-16,0-10-16,-20 1 17,19 19-17,-19-20 1,0-9 0,20 29-1,-20-20 1,0 1 15,0-1-15,20 0-1,-20 1 1,0-1 15,0 1 0,0-1-15,0 1 0,0-1-1,0 0 1,0 1 15,0-1-15,-10 1-1,10-1 1,-20 0 15,20 1 1,-20 19-17,20-20 1,-19 1-1,19-1 32,-20 20-47,1 0 32,-1 0 14,20-19-46,-20 19 32,1 0-17,9 0 1,-10 0 15,-9 29-15,9-9-1</inkml:trace>
  <inkml:trace contextRef="#ctx0" brushRef="#br0" timeOffset="10">7768 6123 0,'0'9'31,"10"-9"16,10-9-16,-30-11 31,10 30-30</inkml:trace>
  <inkml:trace contextRef="#ctx0" brushRef="#br0" timeOffset="11">7866 6270 0,'0'-10'47,"10"10"0,-10-20-31,30 1 15,-11-1-15,1-19 15,-20 29-15,20 10-16,-20-39 15,0 10 1,19 9-16,-19-9 15,0 9 1,0 0 0,0 1-1,0-1 1,0-38 171,0 67-155,0 11-17,0 9 1,0 10 0,0-19-16,0-10 15,0 9-15,0 1 16,0 0-16,0-1 15,0 1-15,0-1 16,0 1-16,0-1 16,20 1-16,-20 9 15,0 1 1,0-11 0,0 1-1,0 0 1,0-1 15,0 1 0,19-1 94</inkml:trace>
  <inkml:trace contextRef="#ctx0" brushRef="#br0" timeOffset="12">8131 6005 0,'0'10'16,"0"10"15,0-1-15,0 1-1,0-1 1,0 1 0,0-1-1,0 1 1,0 0 0,0-11-1,0 11 1,0 0-1,10-20 1,-10 19 0,29 1 15,-29-1-15,10-19-1,10 0 16,-20 20-15,20-20 0,-1 0 15,99-69 219,-118 40-250,19 29 16,-19-29-1,0 9 1,0 0-1,0 1 17,0-1-17,0 1 1,0-1 15,0 1-15,0 9-1,0-10 17,0 1-17,0-1 17,-68-78 124,48 98-141,20-19 1,-19 19 0,-1 0 15,20-20-15,-20 20 15,1 0 0,-1 10 16,20 9-16,-20-19-31,20 20 16,-19 0 15,19 9-15,0-10-1,0 1 17,0 9-17,0 1-15,0-11 16,0 11-1</inkml:trace>
  <inkml:trace contextRef="#ctx0" brushRef="#br0" timeOffset="13">8396 5839 0,'10'0'78,"9"0"-62,11 0-1,9 0 1,-9 0 31</inkml:trace>
  <inkml:trace contextRef="#ctx0" brushRef="#br0" timeOffset="14">8720 5702 0,'-10'0'94,"10"9"-94,-20 11 31,20 0 1,-19-20-32,19 19 15,-20 1 1,20-1-16,-20-19 15,20 20 1,-19 0 0,29-1 109,9-19-94,1 0-15,-1 0-1,1 0 1,0 0-1,-1 0 1,1 0 15,0 0 32</inkml:trace>
  <inkml:trace contextRef="#ctx0" brushRef="#br0" timeOffset="15">8729 5751 0,'0'9'47,"0"21"-31,0 29 15,0 87 79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46:58.015"/>
    </inkml:context>
    <inkml:brush xml:id="br0">
      <inkml:brushProperty name="width" value="0.05292" units="cm"/>
      <inkml:brushProperty name="height" value="0.05292" units="cm"/>
      <inkml:brushProperty name="color" value="#548235"/>
      <inkml:brushProperty name="fitToCurve" value="1"/>
    </inkml:brush>
  </inkml:definitions>
  <inkml:trace contextRef="#ctx0" brushRef="#br0">0 6 0,'10'0'63,"9"0"-32,717 9 328,-717-9-343,1 0-16,0 0 15,-1 0-15,1 0 0,-1 0 16,1 0 0,0 0-16,-20 20 0,29-20 15,-9 0 1,-1 0 0,1 0-1,-1 0 1,168 0 124,-168 0-124,21 0-16,-11 0 31,-9 0-31,9 0 16,1 0 0,-11 0-16,11 0 15,-11 0 1,30 0-1,-29 0-15,-10 0 16,29 0 0,-10 0-1,1 0-15,-1 0 16,1 0 0,9 0-1,-10 0 1,1 0-1,-11 0 1,1 0 0,-1 0 15,1 0 0,0 0 32,-1 0 15,-19-10-16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46:58.016"/>
    </inkml:context>
    <inkml:brush xml:id="br0">
      <inkml:brushProperty name="width" value="0.05292" units="cm"/>
      <inkml:brushProperty name="height" value="0.05292" units="cm"/>
      <inkml:brushProperty name="color" value="#548235"/>
      <inkml:brushProperty name="fitToCurve" value="1"/>
    </inkml:brush>
  </inkml:definitions>
  <inkml:trace contextRef="#ctx0" brushRef="#br0">12750 5751 0,'10'412'297</inkml:trace>
  <inkml:trace contextRef="#ctx0" brushRef="#br0" timeOffset="1">12946 6173 0,'0'20'31,"10"-20"-15</inkml:trace>
  <inkml:trace contextRef="#ctx0" brushRef="#br0" timeOffset="2">12711 5721 0,'-10'20'219,"-19"19"-203,29-29-16,-30 29 15,11-9-15,19-1 16,-40 1-16,40-11 16,-29-19-16,29 30 15,-20-30-15,20 19 16,-19 11-1,19-11 1,-20-19 0,30 0 171,9 0-171,11 0-16,-10 0 15,-1 0-15,1 0 16,-1 0-16,1 0 16,-10 0-16,9 0 15,-19-9-15,49 9 16,-29 0-16,0 0 16,-1-20-16,11 20 15,-11 0 1,-19-20-1,20 20 1</inkml:trace>
  <inkml:trace contextRef="#ctx0" brushRef="#br0" timeOffset="3">13172 5741 0,'-20'0'63,"0"0"-16,1 10-32,-1 9 16,20 1-15,-20-20 0,20 19-1,-19-19 1,19 20-16,0 0 16,-20-1 15,20 1-16,0 0 1,0-1-16,0 1 16,0-1 15,0-9-15,10-10-1,-10 20-15,0 0 31,10-20-31,-10 19 16,29 1 15,-29-1-15,20-19 0,-20 20 15,10-20-16,-10 20 1,19-20 0,-19 19 15,20-19-31,0 0 47,-1 0-16,1 0 0,-1 0-15,1 0 15,0 0-15,-20-9-1,19 9 1,-19-20 0,20 20-16,-20-20 15,19 20 1,-19-19 0,10 19-1,-10-20-15,0 10 31,20 10-15,-20-39-16,0 19 31,0 1-15,0 9 15,0-10-15,0 1 15,0-1-15,-10 20-1,10-20 1,-10 20 15,10-19-31,-19 19 31,19-20-31,-20 20 32,20-20-17,-20 20 1,20-19 15,-19 19-31,-1-20 47,1 20 16,19-19-48,-20 19 16,0 0 1,1 0-17,-1 0 1,0 29 0</inkml:trace>
  <inkml:trace contextRef="#ctx0" brushRef="#br0" timeOffset="4">13495 6016 0,'0'-30'62,"-19"30"17,19 10-79</inkml:trace>
  <inkml:trace contextRef="#ctx0" brushRef="#br0" timeOffset="5">11587 5639 0,'-11'0'172,"-10"0"-141,1 0-15,9 0 15,-10 0-15,0 0-1,1 21 17,-1-21-17,21 20 1,-21-20 0,0 21-1,0-21 16,21 21-31,-20 0 32,20 0-17,-21-21 1,21 21-16,0-1 16,-32 1-1,32 0 1,0 0-1,0 0 1,0 10 0,0-10-1,0 0 1,0 0 0,0-11-1,0 11-15,21 0 31,-21-1-31,21-20 16,-21 21 0,11-21-1,-11 21-15,20-21 16,1 21 0,0-21-1,0 0 1,0 0-1,-1 0 1,12 0 15,-11 0-31,-1 0 16,1-10 0,0 10 15,-21-21-16,21 0 32,10 0-15</inkml:trace>
  <inkml:trace contextRef="#ctx0" brushRef="#br0" timeOffset="6">11305 6274 0,'-20'0'15,"40"0"95,12 0-95,-11 0-15,-1 0 16,1 0-16,10 0 16,-10 0-1,21 0-15,0 0 16,-22 0-1,1-21-15,0 21 16,0 0-16,10 0 16,0 0-1,125 0 79,-93 0-31,-42-20-48,0 20 16</inkml:trace>
  <inkml:trace contextRef="#ctx0" brushRef="#br0" timeOffset="7">11722 5847 0,'0'21'109,"0"10"-93,0 0-1,0 22 1,0-33-16,0 1 15,0 10 1,0-10 0,0 21 62,0-52 94,0-11-141,0 0-15,10 0 15,-10 0 0,21 0-15,0-10 15,0 31 0,-21-10-15,21 10-1,-1 0 17,1 0-17,0 0 17,0 0-1,-21 21-31,0-1 31,21-20-31,-21 21 16,0 0 15,-11-21-15,11 21-16,-20-21 15,20 21 1,-32-21-16,1 0 15,31 21-15,-42-21 16,32 0 0,10 20-1,-21-20-15</inkml:trace>
  <inkml:trace contextRef="#ctx0" brushRef="#br0" timeOffset="8">13642 5888 0,'10'0'78,"10"-20"-46,-1 20-17,-19-19-15,20 19 16,-20-20-16,20 0 15,-20 1 1,19 19 0,-19-20-16,20 1 15,-20-1 1,19 0 0,-19 1-1,0-1 16,0 30 126,0 9-157,0 11 15,0-1 1,0 11 0,0-11-1,0-9 1,0-1-16,0-9 15,0 10-15,0-1 16,0 21 0,0-11-1,0-9 1,0 9 0,0-9-16,0-1 15,0 1 16,0 0 1,0-30 46</inkml:trace>
  <inkml:trace contextRef="#ctx0" brushRef="#br0" timeOffset="9">13917 5800 0,'-20'78'125,"20"-58"-125,0-1 16,0 1-1,0 0 1,0-1 0,0 1 15,10-20-15,-10 20-16,0-1 31,20-19-31,-20 20 15,19-20 1,-19 10 0,20-10-1,0 29 17,-1-29-1,1 0 0,0 0 0,29-29 94,-49 9-109,19 20-16,-19-20 16,0 1-1,20 19 1,-20-20-1,0 0 17,19 1-17,-19-1 17,0 1-1,0-1 0,0 0-15,0 1 15,0 9-15,0-10-1,0 1 16,-9 19-15,9-20 0,0 0 31,-20 20-32,20-19 1,0-1 15,-10 20-31,10-20 16,-19 20-1,19-19 17,-20 19-17,0 0 16,1 0 1,-1 0-1,0 0-15,20 10-1,-29-10 1,29 19-16,-20-19 15,20 30-15,0-11 16,-19 1-16</inkml:trace>
  <inkml:trace contextRef="#ctx0" brushRef="#br0" timeOffset="10">14211 5721 0,'10'0'125,"10"0"-109,-1 0-1,1 0 1,0 0-1</inkml:trace>
  <inkml:trace contextRef="#ctx0" brushRef="#br0" timeOffset="11">14447 5662 0,'-10'10'125,"-10"10"-94,20-1-15,-19-19-16,19 20 16,-20 0-1,20-1 1,-20-19-1,20 20 64,10-20-64,10 0 16,-1 0-15,1 0 0,0 0 15,-11 0-15,11 0 15,0-10 31</inkml:trace>
  <inkml:trace contextRef="#ctx0" brushRef="#br0" timeOffset="12">14476 5662 0,'0'216'156</inkml:trace>
  <inkml:trace contextRef="#ctx0" brushRef="#br0" timeOffset="13">12159 6160 0,'11'0'46,"9"0"-30,1 0 0,0 0-1,-11 0 1,11 0 0,0 0 15</inkml:trace>
  <inkml:trace contextRef="#ctx0" brushRef="#br0" timeOffset="14">12159 6274 0,'11'0'78,"9"0"-62,-9 0-1,10 0 1,20 0 0,-9 0-1,-12 0 1</inkml:trace>
  <inkml:trace contextRef="#ctx0" brushRef="#br0" timeOffset="15">11587 6441 0,'0'-21'125,"-11"21"-109,-10 0 15,1 0-15,-1 0 15,-83 31 63,20 105-1,84-115-77,0 20 0,0-30-1,0 10 1,0-1 0,11 1-16,-11 0 15,21 0 1,-21 0 15,20-21-31,-20 21 16,21-21-1,-21 20 17,21-20-32,0 0 31,0 0-16,-21 21-15,31-21 32,-10 0-32,0 0 15,-1 0 1,1 0 0,0 0-1,0 0 1,-21-10-1,21 10-15,-21-21 32,20 21-32,-20-21 31,21 21 0</inkml:trace>
  <inkml:trace contextRef="#ctx0" brushRef="#br0" timeOffset="16">11764 6660 0,'-21'31'110,"21"32"-48,10-63-46,-10 10 0,21-10 15,0 31-16,0-31 1,-1 0 15,1 0-15,-21-10 0,21 10-16,-21-21 46,21 21-46,-21-21 32,0 0-17,0 0 17,0 1 14,0-1-14,-10 21 15,10-21-47,-21 21 15,0 0 1,0 0 15,0 0-15,0 0-1,1 0 1,20 10 0,-21 11-1,21 21 1,0-32-1</inkml:trace>
  <inkml:trace contextRef="#ctx0" brushRef="#br0" timeOffset="17">11909 6691 0,'21'10'62,"-21"11"-46,21 0-1,21-10 48</inkml:trace>
  <inkml:trace contextRef="#ctx0" brushRef="#br0" timeOffset="18">12799 6428 0,'0'19'140,"-30"1"-124,11 19 0,19-19-1,-20-20-15,20 39 16,-19-39-16,19 30 15,-30-1-15,30-9 0,-20-20 16,20 29 0,-19-29-16,19 30 15,-20-30-15,20 19 16,10-19 187,10 0-187,9 0-1,1 0 1,19 0 0,-30 0-16,20 0 15,-19 0 1,0 0-16,-1 0 15,11 0 1,-11 0 0,1 0-16,0 0 31</inkml:trace>
  <inkml:trace contextRef="#ctx0" brushRef="#br0" timeOffset="19">12858 6487 0,'0'9'32,"0"21"-17,0 264 204</inkml:trace>
  <inkml:trace contextRef="#ctx0" brushRef="#br0" timeOffset="20">13034 6840 0</inkml:trace>
  <inkml:trace contextRef="#ctx0" brushRef="#br0" timeOffset="21">13122 6565 0,'-19'0'16,"19"20"0,0-1-1,0 11 17,0-10-17,0-1 1,0 11-1,0-11 1,0 1 0,196 58 265,-176-78-281,-20-9 16,19 9-1,-19-20 1,20-10 15,-20 21-15,20-21 15,-20 11 0,0 9-15,0-10-1,19 20 1,-19-19 0,0-1 15,0-78 94,-10 98-109,10-20-1,0 0 16,-19 20-31,19-19 32,-20 19-17,20-10 17,-20 10-32,1 0 31,19-20-16,-20 20 1,10 0 0,10-19-1,-19 19 1,-1 0 15,1 0 0,-1 0 1,0 0-1,20 10-31,-19-10 16,19 19-1,0-9 1,-20-10-16,20 39 15,0-9 1,0-11 0</inkml:trace>
  <inkml:trace contextRef="#ctx0" brushRef="#br0" timeOffset="22">13564 6703 0,'10'-20'31,"-10"10"0,-10 20 32,10 10-32</inkml:trace>
  <inkml:trace contextRef="#ctx0" brushRef="#br0" timeOffset="23">13682 6693 0,'9'-10'157,"11"-10"-142,9 1 1,-29-1-1,20 20 1,-20-20-16,0 1 31,10 19-31,-10-20 16,0 1 15,0-1-15,0 0-1,0 1 17,0 28 218,0 11-235,0 0 1,0-1 0,0 1-1,0 9 1,0 21-1,0-31 1,0-9-16,0 10 16,0-1-16,0 1 15,0 9-15,0-9 32,0 0-32,0-1 15,29 1 16</inkml:trace>
  <inkml:trace contextRef="#ctx0" brushRef="#br0" timeOffset="24">13966 6487 0,'0'9'94,"-20"11"-78,20 0-1,-19-1 1,19 1-1,0 0 1,0-1 0,0 1-1,0 0 1,0-1 0,0 1-1,10 68 110,-10-68-94,19-20-31,-19 19 32,20-19-32,-1 0 31,1 20 0,0-20 0,-1 0-15,1 0 0,0 0 15,-20-10-15,9 10-1,11 0 1,-20-10-1,20 10 1,-20-19 0,19 19 15,-19-20-31,20 0 16,-20 1 15,19-11 0,-19 21 0,30-21-15,-30 11 15,0 9-15,0-10-1,0 0 17,0 1-1,0-1 0,0 1 0,-10 19-15,10-20 0,-20 0 15,-9 1 0,19 19 0,-9 0 1,19-20-17,-20 20 1,0 0 15,1 0-15,-1 0-1,1 0 1,-1 0 15,0 0-15,1 0 15,-1 20-15,0 29-1</inkml:trace>
  <inkml:trace contextRef="#ctx0" brushRef="#br0" timeOffset="25">14280 6516 0,'127'-20'157</inkml:trace>
  <inkml:trace contextRef="#ctx0" brushRef="#br0" timeOffset="27">14878 6192 0,'20'0'62,"9"0"-46,-9 0 0,0 0-16,-1 0 15,-9 0-15,10 0 16,-1 0-16,1 0 16,9 0-1,-9 0 1,-1 0-1</inkml:trace>
  <inkml:trace contextRef="#ctx0" brushRef="#br0" timeOffset="28">14927 6330 0,'-19'0'16,"28"0"62,21 0-63,-10 0-15,-1 0 16,1 0-16,-1 0 16,1 0-16,0 0 15,-1 0 1,11 0-16,-11 0 15</inkml:trace>
  <inkml:trace contextRef="#ctx0" brushRef="#br0" timeOffset="29">15378 6281 0,'20'0'172,"0"0"-156,-20-10-1,39 10-15,-39-20 16,29 20-16,-29-20 16,20 20-16,-20-19 15,20 19-15,-20-20 16,9 20-16,-9-19 15,30-1 1,-30 0 0,19 20-16,-19-19 15,0-1 1,0 0 0,0 1-1,0 9 1,0 30 156,0-1-157,0 1 1,0 0 0,0-1-1,0 1 1,0 9-1,0 1 1,0-11 0,0 1-16,0 0 15,0 9-15,0 10 16,0-9 0,0-1-1,0 1 1,0-11-1,0 1 1,0-1 15,20-28 94</inkml:trace>
  <inkml:trace contextRef="#ctx0" brushRef="#br0" timeOffset="30">15732 6438 0,'0'9'140,"0"-28"-93</inkml:trace>
  <inkml:trace contextRef="#ctx0" brushRef="#br0" timeOffset="31">15830 6133 0,'0'10'32,"0"10"-1,0-1-15,0 1-1,-20 0 1,20-1-16,0 1 31,0 0-31,0-11 16,0 11-1,0 0 17,29-1-17,-29 1 16,10-20-31,147 39 235,-157-49-220,20 10-15,-20-19 16,19 19 15,-19-20-31,20 0 32,-20 1-1,0-11-16,20 30 1,-20-19 0,0-1-1,0 0 1,0 1 15,0 9-15,0-10 15,-10-38 78,10 38-93,-20 0 0,20 1 31,-19 19-47,19-20 31,-20 20-16,0 0 17,20-20-17,-19 20 1,-1 0 0,1 0 15,-1 0-16,0 0 17,20 10-17,-19-10-15,-1 20 16,0-20 0,20 19-1,-19 1 1,19 29-16,-20-29 15,20-1-15</inkml:trace>
  <inkml:trace contextRef="#ctx0" brushRef="#br0" timeOffset="32">16202 6212 0,'0'19'16,"10"-19"30,-10-9-14,0-1 15</inkml:trace>
  <inkml:trace contextRef="#ctx0" brushRef="#br0" timeOffset="33">16340 6300 0,'19'-19'93,"1"-1"-77,0 0 15,97-215 79,-117 215-95,0 10 17,-10 20 155,10 10-171,0 9-1,0 1 1,0-1 0,0 1-1,0 9 1,0-20-16,0 11 15,0-11 1,0 11 0,0-1-1,0-9 1,0 0-16,0-1 16,0 1 15,0 0-16,10-20 17,-10 19-17</inkml:trace>
  <inkml:trace contextRef="#ctx0" brushRef="#br0" timeOffset="34">16654 6074 0,'-20'256'250,"40"-237"-235,-20 1 17,19-20-32,-19 20 31,10-20 0,-10 19 0,20-19-31,78 0 172,-79 0-156,-19-10-16,20 10 31,-20-19-31,20 19 16,-20-20-1,19 20 1,-19-20 0,20 20 15,-20-19-31,0-1 31,0 1-15,19-1 15,-19 0-15,0 1-1,0-1 16,0 0-15,0 1 15,0 9-15,0-10 15,0 1 0,-9 19-31,9-20 16,0 0 15,-20 20-31,20-19 16,-20 19 0,1-20 15,-1 20 0,20-19-31,-19 19 31,-1 0 1,0 0-1,1 0 0,-1 0-15,0 9 15,1 11-15,19 0-1,-20-20 1,20 29-16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48:01.885"/>
    </inkml:context>
    <inkml:brush xml:id="br0">
      <inkml:brushProperty name="width" value="0.05292" units="cm"/>
      <inkml:brushProperty name="height" value="0.05292" units="cm"/>
      <inkml:brushProperty name="color" value="#548235"/>
      <inkml:brushProperty name="fitToCurve" value="1"/>
    </inkml:brush>
  </inkml:definitions>
  <inkml:trace contextRef="#ctx0" brushRef="#br0">0 0 0,'13'0'32,"-13"12"-17,0 14 16,25-26-31,-25 25 32,0 0-17,0 13 1,25 0 0,-25-13-16,0 1 15,0 24 1,0 1-1,0-13 1,0-13-16,0 13 16,0 0-1,0 0 1,0 12 0,0-25-1,0-12 1,0 12-1,0 1 1,0-1 31,0-38 156,0-12-172,0 0 1,0 12-1,0-12-16,0 0 17,0-1-17,0 1 17,0 0-17,0-1 16,0 1-15,0 0 0,26 25-1,-26-25 17,25 25-1,-25-26-16,25 26 17,1-25-17,-1 25 1,0 0 15,0 0-15,1 0 15,-1 0 16,-25 13-16,25-13-15,-25 25-1,25 0 17,-25 1-17,0-1 1,0 0 15,0 0-15,0 1 15,0-1-15,-12-25-1,12 25 17,-25-25-32,-1 0 31,26 25-31,-25-25 15,0 0 1,25 13-16,-26-13 16,1 0-1,25 25 1,-25-25 0,12 0 30,13 26-46,-25-26 32,25 25 61,-25-25-61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48:26.659"/>
    </inkml:context>
    <inkml:brush xml:id="br0">
      <inkml:brushProperty name="width" value="0.05292" units="cm"/>
      <inkml:brushProperty name="height" value="0.05292" units="cm"/>
      <inkml:brushProperty name="color" value="#548235"/>
      <inkml:brushProperty name="fitToCurve" value="1"/>
    </inkml:brush>
  </inkml:definitions>
  <inkml:trace contextRef="#ctx0" brushRef="#br0">0 316 0,'13'0'141,"12"0"-125,0-38 15,0 13-15,1 0 15,-1-1-16,0 1 17,-25 0-17,26 25 1,-26-25 0,25 25-1,-25-26-15,0 1 31,25 25-31,-25-25 16,0-1 15,25 26-15,-25-25 140,-12 50-62,12 1-78,0-14-1,-26 26 1,26-25-1,0 37 1,0-12 0,-37 0-1,37 0 1,0 13 0,0-13-1,0-13-15,0 13 16,0-13-1,0 0 1,-26 1 0,26-1-1,0 0 1,0 0 0,0-37 234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07:50:29.56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E023F3D-4B36-4547-BA93-1DEE46A54D47}" emma:medium="tactile" emma:mode="ink">
          <msink:context xmlns:msink="http://schemas.microsoft.com/ink/2010/main" type="writingRegion" rotatedBoundingBox="2575,8476 5323,8579 5300,9182 2552,9079"/>
        </emma:interpretation>
      </emma:emma>
    </inkml:annotationXML>
    <inkml:traceGroup>
      <inkml:annotationXML>
        <emma:emma xmlns:emma="http://www.w3.org/2003/04/emma" version="1.0">
          <emma:interpretation id="{9C62CF85-AFDF-42DD-8D99-9519358EF633}" emma:medium="tactile" emma:mode="ink">
            <msink:context xmlns:msink="http://schemas.microsoft.com/ink/2010/main" type="paragraph" rotatedBoundingBox="2575,8476 5323,8579 5300,9182 2552,90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B6D66D-3559-4A31-9C64-1A26E7676C19}" emma:medium="tactile" emma:mode="ink">
              <msink:context xmlns:msink="http://schemas.microsoft.com/ink/2010/main" type="line" rotatedBoundingBox="2575,8476 5323,8579 5300,9182 2552,9079"/>
            </emma:interpretation>
          </emma:emma>
        </inkml:annotationXML>
        <inkml:traceGroup>
          <inkml:annotationXML>
            <emma:emma xmlns:emma="http://www.w3.org/2003/04/emma" version="1.0">
              <emma:interpretation id="{BA955BD9-712F-4090-8A73-CDD24D21F487}" emma:medium="tactile" emma:mode="ink">
                <msink:context xmlns:msink="http://schemas.microsoft.com/ink/2010/main" type="inkWord" rotatedBoundingBox="2575,8476 3849,8524 3826,9127 2552,907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464 471 0,'0'9'63,"0"11"-32,0 0-16,30-1 1,-30 1-16,19-20 16,-19 20-1,10-20-15,10 0 32,-1 0-17,-19-10 1</inkml:trace>
          <inkml:trace contextRef="#ctx0" brushRef="#br0" timeOffset="804.8167">621 314 0,'39'0'94,"-9"0"-78,-1 0-1,1 0 1,-1 0 0,-9 0-1,-1 0 1,1 0 0</inkml:trace>
          <inkml:trace contextRef="#ctx0" brushRef="#br0" timeOffset="-1985.9209">219 157 0,'20'0'172,"-20"-10"-156,19 10 0,-19-20-1,0 1 1,20 19-16,-20-10 15,0-10 1,0 1 15,-10 19-15,-9-20 15,-1 20-15,20-19-1,-20 19 1,1 0 0,19-20-1,-20 20 1,0 0 31,1 0-16,-1 10-15,1-10 15,19 19-31,-20-19 16,20 20-1,0 0 1,-20-20-1,20 19-15,0-9 32,-19-10-32,19 20 15,0-1 1,0 11 0,-20-30-16,20 39 15,0-20 1,0 1-1,0-10 1,0 10 0,0-1-1,0 1 1,0-1-16,0 1 16,0 0-1,0-1 1,0 1-1,0-1 1,0 1 0,0 0 15,0-11-15,0 11 15,0 0-16,0-1 1,0 1 15,10-20-15,-10 20-16,20-20 31,-20 19 0,19-19-31,1 0 32,-1 0-17,1 0 1,0 0 0,-1 0-1,-19-10 1,20 10-1,-20-19 1,20-1 15,-1 0 32</inkml:trace>
          <inkml:trace contextRef="#ctx0" brushRef="#br0" timeOffset="-659.8797">298 461 0,'0'19'125,"0"1"-109,0 0 0,0-1 15,9-19-15,-9 20-1,20-20 1,0 0 31,-1 0-32,1 0 17,19-10-1,-39-10 0,20 1 16,-20-1-16,0 1 0,0-1-15,-10 20 0,10-20-1,-20 20 1,1-19 0,-1 19-1,0 0 1,1 0-1,-1 0 17,1 29-17,19 1 1,-20-11 0</inkml:trace>
          <inkml:trace contextRef="#ctx0" brushRef="#br0" timeOffset="2400.012">935 480 0,'10'-9'94,"9"-11"-78,11-19-1,-11 39-15,-19-30 16,30 30-16,-1-29 16,1-10-1,9 9 1,-39 11-16,29 19 15,-9-40-15,0 40 16,-1-29-16,20 9 16,-19 20-1,-20-19 1</inkml:trace>
          <inkml:trace contextRef="#ctx0" brushRef="#br0" timeOffset="1644.4442">984 176 0,'10'0'78,"19"20"-62,-9 19-1,0-9 1,19 9 0,-10-10-1,-29-9-15,20-20 16,-20 29-16,19-29 15,-19 20-15,20-20 16,-20 20-16,20-20 16,-20 19-1</inkml:trace>
        </inkml:traceGroup>
        <inkml:traceGroup>
          <inkml:annotationXML>
            <emma:emma xmlns:emma="http://www.w3.org/2003/04/emma" version="1.0">
              <emma:interpretation id="{7D827918-8A16-423C-BE73-3F801BDB818F}" emma:medium="tactile" emma:mode="ink">
                <msink:context xmlns:msink="http://schemas.microsoft.com/ink/2010/main" type="inkWord" rotatedBoundingBox="4072,8656 4404,8669 4392,8978 4060,896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458.9534">1514 294 0,'0'-19'31,"0"-1"-15,0 0 0,9 20-1,-9-19 1,20 19-1,0 0 1,-20-20-16,19 20 16,1 20 15,-20-11-15,20-9-1,-20 20-15,19-20 16,-19 20-16,20-20 15,-1 19-15,1-19 0,0 0 16,-11 0 0,31 0-16,-21 0 15,-9 0 17,19-29-1,-29 9-16,0 10 1,20 10 0,-20-19-16,0-1 31</inkml:trace>
          <inkml:trace contextRef="#ctx0" brushRef="#br0" timeOffset="4367.8771">1523 451 0,'0'-10'62,"20"-9"-30,0-1-17,-1 20 17,1 0-1,9 0 0,-29 10-31,20 9 16,-20 1-1,20-20 1,-20 20-16,19-20 16,-19 19-16,20-19 15,-1 0 1,1 0-1,-10 0 1,9 0 0,11-19-1,-30-1 1,19 20 0,-19-20-16,0 1 31</inkml:trace>
        </inkml:traceGroup>
        <inkml:traceGroup>
          <inkml:annotationXML>
            <emma:emma xmlns:emma="http://www.w3.org/2003/04/emma" version="1.0">
              <emma:interpretation id="{BF777604-8CDF-4ABA-B847-806C699D216A}" emma:medium="tactile" emma:mode="ink">
                <msink:context xmlns:msink="http://schemas.microsoft.com/ink/2010/main" type="inkWord" rotatedBoundingBox="4703,8584 4958,8593 4939,9088 4684,907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857.6657">2328 147 0,'0'-20'125,"0"1"-93,-10 19-17,-10 0 1,1 0 0,-1 0 15,0 0-16,1 0 17,19 10-32,-20 19 31,20-9-15,-19-1-16,19 1 15,-20-1 1,20 1 15,0 0-15,-20-20-16,20 19 15,0 11 1,0-1 0,0 10-1,0-19-15,0 9 16,0 1-1,0-11 1,0 1 0,0 0-1,0-1 1,10-19-16,-10 20 16,20 0-1,-1-1 1,1-19 15,0 0-15,-1 0-1,1 0 1,-1 0 0,1 0-1,0 0 1,-1-10-1,1-9 1,-1-11 0</inkml:trace>
        </inkml:traceGroup>
        <inkml:traceGroup>
          <inkml:annotationXML>
            <emma:emma xmlns:emma="http://www.w3.org/2003/04/emma" version="1.0">
              <emma:interpretation id="{9C3D86DE-BD28-477F-AE00-081C9AD20C9F}" emma:medium="tactile" emma:mode="ink">
                <msink:context xmlns:msink="http://schemas.microsoft.com/ink/2010/main" type="inkWord" rotatedBoundingBox="5052,8832 5313,8842 5304,9073 5044,9063"/>
              </emma:interpretation>
              <emma:one-of disjunction-type="recognition" id="oneOf3"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Q</emma:literal>
                </emma:interpretation>
                <emma:interpretation id="interp5" emma:lang="" emma:confidence="0">
                  <emma:literal>A</emma:literal>
                </emma:interpretation>
                <emma:interpretation id="interp6" emma:lang="" emma:confidence="0">
                  <emma:literal>g</emma:literal>
                </emma:interpretation>
                <emma:interpretation id="interp7" emma:lang="" emma:confidence="0">
                  <emma:literal>q</emma:literal>
                </emma:interpretation>
              </emma:one-of>
            </emma:emma>
          </inkml:annotationXML>
          <inkml:trace contextRef="#ctx0" brushRef="#br0" timeOffset="7088.4194">2534 431 0,'0'-19'32,"-20"19"-1,0 10 16,20 9-16,0 1-15,0-1 15,0-9-15,0 10-1,0-1 1,10-19-1,10 20 1,-1-20 15,1 0-15,0 0 15,-1 0-15,1 0 15,-20-20-15,19 20-16,1-39 62,-20 20-46,0-1-1,0 0 1,0 1 0,-10 19-1,10-20-15,-19 20 16,19-19 0,-20 19-16,0 0 15,20-20 1,-19 20-1,-1 0 1,1 10 0,-1 19-1,20 1 1,0-11 0</inkml:trace>
          <inkml:trace contextRef="#ctx0" brushRef="#br0" timeOffset="7695.9902">2641 471 0,'0'9'47,"20"-9"-31,-20 20-1,0 0 1,0-1 0,10-19-16,-10 10 0,0 10 31,19-20-31,-19 19 15,20-19-15,0 0 16,-1 0 15,-19-9-31</inkml:trace>
        </inkml:traceGroup>
      </inkml:traceGroup>
    </inkml:traceGroup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48:47.861"/>
    </inkml:context>
    <inkml:brush xml:id="br0">
      <inkml:brushProperty name="width" value="0.05292" units="cm"/>
      <inkml:brushProperty name="height" value="0.05292" units="cm"/>
      <inkml:brushProperty name="color" value="#548235"/>
      <inkml:brushProperty name="fitToCurve" value="1"/>
    </inkml:brush>
  </inkml:definitions>
  <inkml:trace contextRef="#ctx0" brushRef="#br0">0 246 0,'10'0'156,"9"-20"-140,11 20 15,-30-20-31,19 20 15,-19-19 1,20 19-16,-20-20 16,19 20-16,-19-29 15,0 9 1,20 20 0,-20-19-1,0-1 1,20 20-1,-20-20 1,0 1 15,19 19-15,-19-20 0,0 0 15,-10 30 63,10 10-63,-19 0-16,19-1 1,0 1 0,0-1-1,-20-19-15,20 20 16,0 0 0,0-1-1,0 1 1,0-1-1,0 1 1,0 0 0,0-1-1,0 1 1,0-10-16,0 9 31,0 1 0,0 0 94,10-20-46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48:49.048"/>
    </inkml:context>
    <inkml:brush xml:id="br0">
      <inkml:brushProperty name="width" value="0.05292" units="cm"/>
      <inkml:brushProperty name="height" value="0.05292" units="cm"/>
      <inkml:brushProperty name="color" value="#548235"/>
      <inkml:brushProperty name="fitToCurve" value="1"/>
    </inkml:brush>
  </inkml:definitions>
  <inkml:trace contextRef="#ctx0" brushRef="#br0">0 0 0,'0'20'15,"10"-20"95,-10-10-32,0 20 15,20-10-14,-20-10-64,-10 10 48,10 10-32,10-10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48:52.352"/>
    </inkml:context>
    <inkml:brush xml:id="br0">
      <inkml:brushProperty name="width" value="0.05292" units="cm"/>
      <inkml:brushProperty name="height" value="0.05292" units="cm"/>
      <inkml:brushProperty name="color" value="#548235"/>
      <inkml:brushProperty name="fitToCurve" value="1"/>
    </inkml:brush>
  </inkml:definitions>
  <inkml:trace contextRef="#ctx0" brushRef="#br0">23 96 0,'0'-20'31,"0"0"63,0 1-63,0-1-15,10 20-1,10-19 1,-1 19 31,1 0-31,-20 9-1,19-9 1,-19 20-1,20-20 17,-20 10-32,0 9 31,0 1-15,0 0 15,-10-20-31,10 19 0,-19 21 15,19-11 1,-30-9 0,11 9-1,19-9 1,-20-20-16,20 19 16,-20 1-1,1-20 16,29 0 173,9 0-189,1 0 16,-1 0-15,1 0 0,9 0-1,-9 0 1,0 0 0,-1 0-1,1 0 16,9 0-15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49:20.018"/>
    </inkml:context>
    <inkml:brush xml:id="br0">
      <inkml:brushProperty name="width" value="0.05292" units="cm"/>
      <inkml:brushProperty name="height" value="0.05292" units="cm"/>
      <inkml:brushProperty name="color" value="#548235"/>
      <inkml:brushProperty name="fitToCurve" value="1"/>
    </inkml:brush>
  </inkml:definitions>
  <inkml:trace contextRef="#ctx0" brushRef="#br0">39 20 0,'-19'0'32,"19"-20"202,10 20-218,9 0 30,1 0-14,-20 10 15,19-10-32,-19 19 1,0 1 15,0 0-15,0-1-1,0 1 1,0 0 0,-9-20-1,9 19 1,-20 1-1,0-20 1,20 19 0,-19-19 15,19 20 0,0 0 32,-20-20-32,20 9 0,10-9 219,10 0-234,-1 0 15,1 0-15,-1-9-1,1 9 17,0 0-1,-11 0 0,11 0 16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49:49"/>
    </inkml:context>
    <inkml:brush xml:id="br0">
      <inkml:brushProperty name="width" value="0.05292" units="cm"/>
      <inkml:brushProperty name="height" value="0.05292" units="cm"/>
      <inkml:brushProperty name="color" value="#548235"/>
      <inkml:brushProperty name="fitToCurve" value="1"/>
    </inkml:brush>
  </inkml:definitions>
  <inkml:trace contextRef="#ctx0" brushRef="#br0">24 16 0,'-26'0'172,"39"0"31,-13-12-172,25 12-15,-12 0 31,12 0-1,-25 12-46,25-12 63,-25 26-47,0-1 46,0 0-46,0 0 15,0 1-15,-12-26-1,12 25 1,0 0-1,-25-25 1,25 26-16,-26-1 31,26 0 16,-25-25-31,38 0 406,12 0-407,0-25 17,0 25-1,1 0 0,-26 12-15,25-12-1,0 0 48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50:02.210"/>
    </inkml:context>
    <inkml:brush xml:id="br0">
      <inkml:brushProperty name="width" value="0.05292" units="cm"/>
      <inkml:brushProperty name="height" value="0.05292" units="cm"/>
      <inkml:brushProperty name="color" value="#548235"/>
      <inkml:brushProperty name="fitToCurve" value="1"/>
    </inkml:brush>
  </inkml:definitions>
  <inkml:trace contextRef="#ctx0" brushRef="#br0">3 26 0,'12'-25'234,"14"25"-172,-1 0-15,0 0 16,-25 12-16,0 14-16,0-1 0,0 0 0,0 0-15,0-12 0,0 12-1,-12-25 1,12 26 0,-26-26-1,26 25 16,-25-25 1,25 25-17,-25-25 32,25 25-31,12-25 421,14 0-390,-1 0-16,0 0 1,0 0 15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51:13.197"/>
    </inkml:context>
    <inkml:brush xml:id="br0">
      <inkml:brushProperty name="width" value="0.05292" units="cm"/>
      <inkml:brushProperty name="height" value="0.05292" units="cm"/>
      <inkml:brushProperty name="color" value="#538135"/>
      <inkml:brushProperty name="fitToCurve" value="1"/>
    </inkml:brush>
  </inkml:definitions>
  <inkml:trace contextRef="#ctx0" brushRef="#br0">25 0 0,'-25'0'78,"38"0"203,12 0-265,0 0 15,0 0 16,1 0 15,-1 0-15,-38 0 141,-12 0-142,0 0 17,0 0-1,-1 0-30,26 25-17,-25-25 79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54:40.618"/>
    </inkml:context>
    <inkml:brush xml:id="br0">
      <inkml:brushProperty name="width" value="0.05292" units="cm"/>
      <inkml:brushProperty name="height" value="0.05292" units="cm"/>
      <inkml:brushProperty name="color" value="#538135"/>
      <inkml:brushProperty name="fitToCurve" value="1"/>
    </inkml:brush>
  </inkml:definitions>
  <inkml:traceGroup>
    <inkml:annotationXML>
      <emma:emma xmlns:emma="http://www.w3.org/2003/04/emma" version="1.0">
        <emma:interpretation id="{6CC5AE7C-6F82-4CD9-A53C-3AB58AACEA11}" emma:medium="tactile" emma:mode="ink">
          <msink:context xmlns:msink="http://schemas.microsoft.com/ink/2010/main" type="writingRegion" rotatedBoundingBox="19067,16721 19367,16919 19217,17147 18917,16950"/>
        </emma:interpretation>
      </emma:emma>
    </inkml:annotationXML>
    <inkml:traceGroup>
      <inkml:annotationXML>
        <emma:emma xmlns:emma="http://www.w3.org/2003/04/emma" version="1.0">
          <emma:interpretation id="{8DCD55FE-8075-45FB-9A82-B7FDC97BDE49}" emma:medium="tactile" emma:mode="ink">
            <msink:context xmlns:msink="http://schemas.microsoft.com/ink/2010/main" type="paragraph" rotatedBoundingBox="19067,16721 19367,16919 19217,17147 18917,169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2FF5C3-E1BD-4F26-9F06-B16D7A9C1502}" emma:medium="tactile" emma:mode="ink">
              <msink:context xmlns:msink="http://schemas.microsoft.com/ink/2010/main" type="line" rotatedBoundingBox="19067,16721 19367,16919 19217,17147 18916,16950"/>
            </emma:interpretation>
          </emma:emma>
        </inkml:annotationXML>
        <inkml:traceGroup>
          <inkml:annotationXML>
            <emma:emma xmlns:emma="http://www.w3.org/2003/04/emma" version="1.0">
              <emma:interpretation id="{24289249-18D3-44E9-9698-D60187EC13A3}" emma:medium="tactile" emma:mode="ink">
                <msink:context xmlns:msink="http://schemas.microsoft.com/ink/2010/main" type="inkWord" rotatedBoundingBox="18962,16881 19067,16950 19021,17018 18917,169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 0 0,'-18'0'0,"27"0"219,9 0-188,0 0-16,-1 0 17,1 0-17,-1 0 1,1 0 15,0 0 0,-1 0 32</inkml:trace>
        </inkml:traceGroup>
        <inkml:traceGroup>
          <inkml:annotationXML>
            <emma:emma xmlns:emma="http://www.w3.org/2003/04/emma" version="1.0">
              <emma:interpretation id="{66A4AE62-C9A1-44AD-8DB7-A2826C66F51A}" emma:medium="tactile" emma:mode="ink">
                <msink:context xmlns:msink="http://schemas.microsoft.com/ink/2010/main" type="inkWord" rotatedBoundingBox="19158,16781 19367,16919 19234,17122 19025,16984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r</emma:literal>
                </emma:interpretation>
                <emma:interpretation id="interp3" emma:lang="" emma:confidence="0">
                  <emma:literal>v</emma:literal>
                </emma:interpretation>
                <emma:interpretation id="interp4" emma:lang="" emma:confidence="0">
                  <emma:literal>i</emma:literal>
                </emma:interpretation>
                <emma:interpretation id="interp5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2038.8529">212-79 0,'0'-9'78,"0"-9"-62,0 1 30,9 17 1,9 0 0,-18-18-31,8 18-1,10 0 17,0 0-1,-18 9-15,0 9-1,0-1 16,0 10-15,0-10 0,0 1-1,0-9 1,0 8 0,0 1-1,-9-18 1,9 18-16,0-1 31,-18-17-31,18 18 16,0 0-1,-9-18-15,9 17 16,-17-17 15,17 18-15,9-18 281,-1 0-282,10 0 1,0 0 0,17 0 15,-26 0-16,-9 17 17,17-17-32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07:59:59.36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F26BCEE-347C-4EE9-A603-AC757CF5F6EE}" emma:medium="tactile" emma:mode="ink">
          <msink:context xmlns:msink="http://schemas.microsoft.com/ink/2010/main" type="writingRegion" rotatedBoundingBox="12205,8572 14833,8546 14839,9158 12210,9183"/>
        </emma:interpretation>
      </emma:emma>
    </inkml:annotationXML>
    <inkml:traceGroup>
      <inkml:annotationXML>
        <emma:emma xmlns:emma="http://www.w3.org/2003/04/emma" version="1.0">
          <emma:interpretation id="{09D9C4CB-C165-48C4-AAAC-F5D19EBDA68E}" emma:medium="tactile" emma:mode="ink">
            <msink:context xmlns:msink="http://schemas.microsoft.com/ink/2010/main" type="paragraph" rotatedBoundingBox="12205,8572 14833,8546 14839,9158 12210,91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76C185-A143-433E-B6F8-055CCA1C16A2}" emma:medium="tactile" emma:mode="ink">
              <msink:context xmlns:msink="http://schemas.microsoft.com/ink/2010/main" type="line" rotatedBoundingBox="12205,8572 14833,8546 14839,9158 12210,9183"/>
            </emma:interpretation>
          </emma:emma>
        </inkml:annotationXML>
        <inkml:traceGroup>
          <inkml:annotationXML>
            <emma:emma xmlns:emma="http://www.w3.org/2003/04/emma" version="1.0">
              <emma:interpretation id="{4C2D32F3-EEF7-4E83-BADA-00CE99F0BEB4}" emma:medium="tactile" emma:mode="ink">
                <msink:context xmlns:msink="http://schemas.microsoft.com/ink/2010/main" type="inkWord" rotatedBoundingBox="12205,8572 14177,8553 14183,9164 12210,91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223 79 0,'0'-20'188,"0"0"-157,0 1-15,-10 19 31,10-20-32,-19 20 1,-1 0 31,1 0-16,9 0 16,10 10-32,-20-10 1,20 20 0,-19-20-16,19 19 15,-20-19 1,20 20 0,-20-1 15,20 1-16,-19-20 1,19 20 15,0-1-15,-20-19 0,20 10-1,0 10 1,-20 9 15,20-19-15,0 10-1,0-1 1,0 1 0,0-1-1,0 1 1,0 0-1,0-1 17,0 1-17,0-1 17,0 1-1,10 0-16,-10-1 1,0 1 15,0 0 1,20-20-17,-20 9 1,0 11 15,19-20-31,-19 20 31,20-20-15,-10 0 0,-10 19-1,20-19 1,-1 0 15,1 0 0,-1 0 1,1 0-17,0 0 16,-20-10-31,19-9 32,-19-1-17,20 20 1,-20-19 15,19 19-31,-19-20 47</inkml:trace>
          <inkml:trace contextRef="#ctx0" brushRef="#br0" timeOffset="2240.8626">380 285 0,'0'9'125,"0"11"-109,0 9-1,0 1 1,0-1-1,0 60 48,0-70-63,0 1 31,0-1 0,0-28 329,0-11-329,0 0 0,10 20-15,-10-19 15,10 19-15,-10-20 15,19 20-15,1 0 31,-20-20-32,20 20 1,-1 0-1,1 0 17,-1 0-1,-19 10-15,20-10-1,-20 20 1,0 0-1,0-1 32,0 1-31,0-1 15,0 1 0,-10-20-15,10 20 15,-19-20-31,-1 0 47,20 19-31,-20-19-16,1 0 15,-1 0 17,1 0-1,9 0 31</inkml:trace>
          <inkml:trace contextRef="#ctx0" brushRef="#br0" timeOffset="3119.2815">704 275 0,'10'0'31,"9"0"-15,1 0 0,9 0-1,-29-10 1,30 10-16,-1 0 15,10 0 1,-9 0 0,-11 0-1,1 0 1,0 0 31,-20-20-16</inkml:trace>
          <inkml:trace contextRef="#ctx0" brushRef="#br0" timeOffset="3939.651">861 79 0,'0'19'94,"0"1"-78,0 19-1,0 0 1,0-19 0,0 0-16,0-1 15,0 1-15,0-1 0,0 1 16,0 9 0,0 1-1,0-11 1,0 1-1,0-30 79</inkml:trace>
          <inkml:trace contextRef="#ctx0" brushRef="#br0" timeOffset="6337.3714">1125 481 0,'30'-10'156,"-11"-10"-140,-19 1 0,20 19-1,-20-20-15,20 20 16,-20-29-16,19 29 15,-19-30-15,30 30 16,-30-29-16,29-1 16,-9 11-16,19-11 15,-19 11 1,-1-11 0,-19 21-1,20 9-15,-20-20 31,19 20 1,1-20 108</inkml:trace>
          <inkml:trace contextRef="#ctx0" brushRef="#br0" timeOffset="5257.7676">1165 167 0,'0'-20'62,"0"30"16,9-10-78,-9 20 16,20-20-16,-20 29 16,30-29-16,-30 30 15,29-30-15,-29 39 16,29-39-16,-29 29 16,40-29-16,-40 30 15,19-30-15,-19 29 16,20-29-16,-20 20 0,10-20 15,-10 19-15,29 1 16,-29-1 15,20-19-15,-30 0 93</inkml:trace>
          <inkml:trace contextRef="#ctx0" brushRef="#br0" timeOffset="7775.9943">1626 236 0,'-20'0'16,"20"-10"109,0-10-94,20 1-16,-1-1 17,1 20-1,-1 0 0,-9 0 0,10 0-15,-20 10 0,19-10-1,-19 19-15,20-19 16,-20 20 0,20-20-1,-20 10-15,19-10 16,-19 19-1,20-19 1,0 0 0,-1 0-1,1 0 1,-1-9 15,-19-11-15,0 0-1,20 20-15,-20-9 16,0-11 0,0 0 15,0 30 78</inkml:trace>
          <inkml:trace contextRef="#ctx0" brushRef="#br0" timeOffset="8892.9992">1635 373 0,'0'-10'78,"10"-10"-46,10 20 15,-1 0-16,1 0-16,0 0 17,-1 0-17,1 0 17,-20 10-17,20-10 1,-20 20-1,19-20-15,1 19 32,-1-19-17,-19 20 1,20-20 0,-10 0-1,9 0 16,1 0-15,0-20 15,9 1 1,-29-1-1,20 20-31,-20-19 15,0 9 17</inkml:trace>
        </inkml:traceGroup>
        <inkml:traceGroup>
          <inkml:annotationXML>
            <emma:emma xmlns:emma="http://www.w3.org/2003/04/emma" version="1.0">
              <emma:interpretation id="{209E4F0A-D9C7-4B89-AA4C-5BF4EC8DBCF8}" emma:medium="tactile" emma:mode="ink">
                <msink:context xmlns:msink="http://schemas.microsoft.com/ink/2010/main" type="inkWord" rotatedBoundingBox="14383,8601 14833,8597 14838,9119 14388,9123"/>
              </emma:interpretation>
            </emma:emma>
          </inkml:annotationXML>
          <inkml:trace contextRef="#ctx0" brushRef="#br0" timeOffset="10561.3884">2430 128 0,'0'-20'47,"0"0"46,-20 20-77,20-19 0,-19 19-1,-1-20 16,0 20 1,10 0-17,-9 0 17,19-19-32,-20 19 15,1 0 16,-1 0 1,20 9-17,-20-9 1,20 20 0,-19-20-1,19 20 1,0-1-1,-20 1 1,20-1 0,0 1-1,-19-20 1,19 10-16,0 10 16,0-1-1,0 20 16,0-9-31,0-11 16,0 11 0,0-1-1,0-9 1,9 9 0,-9 10-1,20-39 1,-20 10-16,20 20 15,-1-11 1,1-19 15,-20 20-31,19-20 16,1 0 0,0 0-1,-1 0 1,-19-10-1,20 10 1,-20-19 0,20 19-1,-20-20 17,19 20-32,-19-20 15</inkml:trace>
          <inkml:trace contextRef="#ctx0" brushRef="#br0" timeOffset="11510.9344">2508 275 0,'0'10'78,"0"9"-62,0 11-1,0 9 1,0-10 0,0-9-1,0-1 1,-10 1 0,10 0-1,0-1 1,0-9 15,0 10 16,0-30 47</inkml:trace>
          <inkml:trace contextRef="#ctx0" brushRef="#br0" timeOffset="12426.7298">2528 451 0,'0'-19'0,"0"-1"31,19 20 1,1 0 30,-10 0-15,9 0-16,-19 10-15,20-10-1,-20 19 1,0-9 0,20-10-1,-20 20 17,0 0-1,-10-20-31,10 19 15,-20-19-15,-9 39 63,9-39-32,1 0 32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08:02:39.50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824F7C8E-F798-497F-B301-C1656DF3CA97}" emma:medium="tactile" emma:mode="ink">
          <msink:context xmlns:msink="http://schemas.microsoft.com/ink/2010/main" type="writingRegion" rotatedBoundingBox="8826,8441 11774,8465 11768,9237 8820,9213"/>
        </emma:interpretation>
      </emma:emma>
    </inkml:annotationXML>
    <inkml:traceGroup>
      <inkml:annotationXML>
        <emma:emma xmlns:emma="http://www.w3.org/2003/04/emma" version="1.0">
          <emma:interpretation id="{AF8BB6D7-6382-4A31-83A5-CA7C6056BCF9}" emma:medium="tactile" emma:mode="ink">
            <msink:context xmlns:msink="http://schemas.microsoft.com/ink/2010/main" type="paragraph" rotatedBoundingBox="8826,8441 11774,8465 11768,9237 8820,92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EBE1A3-1225-4084-BD4C-7E375A7DE20C}" emma:medium="tactile" emma:mode="ink">
              <msink:context xmlns:msink="http://schemas.microsoft.com/ink/2010/main" type="line" rotatedBoundingBox="8826,8441 11774,8465 11768,9238 8820,9213"/>
            </emma:interpretation>
          </emma:emma>
        </inkml:annotationXML>
        <inkml:traceGroup>
          <inkml:annotationXML>
            <emma:emma xmlns:emma="http://www.w3.org/2003/04/emma" version="1.0">
              <emma:interpretation id="{6546DE94-8D0E-4992-9656-1A2F2628DF3B}" emma:medium="tactile" emma:mode="ink">
                <msink:context xmlns:msink="http://schemas.microsoft.com/ink/2010/main" type="inkWord" rotatedBoundingBox="8826,8441 11773,8465 11767,9157 8820,913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142 94 0,'0'9'109,"0"9"-77,0 0-17,0 0 1,0 9 0,0 0-1,0 0 1,0 0-1,0 9 1,0-9 0,0 0-1,0-9-15,0 0 32</inkml:trace>
          <inkml:trace contextRef="#ctx0" brushRef="#br0" timeOffset="654.4397">251 139 0,'0'9'78,"0"9"-62,0 0 0,0 9-1,0 9 1,0 9 0,0-27-16,0 0 15,0-9-15,0 9 16,0 18-1,0-10 1,0-8 0,0-27 31</inkml:trace>
          <inkml:trace contextRef="#ctx0" brushRef="#br0" timeOffset="1146.691">185 274 0,'22'0'78,"0"0"-63,11 0 1</inkml:trace>
          <inkml:trace contextRef="#ctx0" brushRef="#br0" timeOffset="-2092.9861">65-5 0,'-21'0'171,"-1"0"-139,0 0 30,22 9 235,0 9-266,0 0-15,0 0 15,0 0-15,0 0-1,11-18-15,-11 18 16,0 0 0,0-9-1,0 9 17,0 0-17,0 0 1,0 9 15,0-9-15,22-18-1,-22 18-15,0 0 32,0 0-17,0 0 16,0 0-15,0 0 15,0 0-15,0 0 15,0 0-15,0-1 15,0-8-15,0 9 15,0 0-15,0 0 15,0 0 16,0 0-32,0 0 17,0 0 30,22-18 235,-1 0-266,1 0-15,-11 0-1</inkml:trace>
          <inkml:trace contextRef="#ctx0" brushRef="#br0" timeOffset="-1028.2662">22-14 0,'11'0'109,"0"0"-93,54 0 46,-43 0-31</inkml:trace>
          <inkml:trace contextRef="#ctx0" brushRef="#br0" timeOffset="2745.0716">349 364 0,'11'0'125,"10"0"-110,1 0 17,-22 9 14,0 9-30,0-1 0,0 1-1,-11-18 1,11 9-16,-21-9 31,-1 0 16,33 0 125,10 0-141,1 0 16,-22 18-31,22 9 15,-22-18-15,0 9 15,0 0 16,-11-18-32,11 18 1,-33-18 0,12 0-16,-1 0 31,0 0-16</inkml:trace>
          <inkml:trace contextRef="#ctx0" brushRef="#br0" timeOffset="4326.7864">479 166 0,'0'9'62,"0"9"-31,0 9-15,0-9 0,0 0-1,0-9 1,0 9 0,0 18 15,0-18-31,0-9 15,0 9 1,22 9 15,-22-18-15,22-9 0,-22 17-1,11-17 16,-11 18-15,22-18 15,-22 18-15,22-18 0,-1 0 15,23-27 47,-44 9-62,22 1-1,-22-1 1,0 0-1,0 0 1,0-9 15,0 9-15,0 0 15,0 0-15,0 0 15,0 9-15,0-9 15,0 0-15,0 0-1,0 0 16,-22 18-31,22-18 16,-22 18 15,22-18 1,-22 18-32,1 0 46,21-18-30,-22 18 0,0 0 31,0 0-32,0 18 16</inkml:trace>
          <inkml:trace contextRef="#ctx0" brushRef="#br0" timeOffset="5226.9886">697 58 0,'11'0'94,"11"27"-79,0-27 1,0 0 0,-1 0-1,-10 0 1</inkml:trace>
          <inkml:trace contextRef="#ctx0" brushRef="#br0" timeOffset="5792.4639">752 4 0,'0'9'94,"0"0"-94,0 27 15,0-9 1,0 0 0,0 0-1,0-9 17</inkml:trace>
          <inkml:trace contextRef="#ctx0" brushRef="#br0" timeOffset="7718.071">774-41 0,'32'0'125,"-10"0"-109,-11 0-1,11 0 1,-22 9 156,0 9-141,0 0-15,0 45 46,22-27-46,-22-27-16,0 9 15,0 0-15,0 18 16,0-27-16,0 27 16,0-9-1,0 0 1,0-9-1,0 0 1,0 0 0,0 0-1,-11 0 1,11 0 0,0-1 15,-22-17-16,22 18 1,0 0 0,0-9 15,0 9 16,-22-18 265,0 0-265,11 0-16,-10 0 1,-1 0-17</inkml:trace>
          <inkml:trace contextRef="#ctx0" brushRef="#br0" timeOffset="9312.5032">915 435 0,'0'9'78,"11"-9"-63,-11 27 1,0-9-16,22 0 16,-22 0-1,0 0 1,22-18-1,-22 18 1,22-63 109,-22 27-109,21 0-1,-21 0 1,0 0 0,0 9 15,22 9-16,-22 36 126,0-18-125,0 0-1,0-9 1,22-9 0,-22 18-1,22-18 16,0-9 48,-22-9-48,0 0-16,21 18 1,-21-18-16,0 9 16,0-9 15,0 0 0,22 18-15</inkml:trace>
          <inkml:trace contextRef="#ctx0" brushRef="#br0" timeOffset="10491.3802">1111 220 0,'33'0'125,"0"0"-110,-11 0 1,-1 0 0,1 0-1,0 0 1,0 0 31</inkml:trace>
          <inkml:trace contextRef="#ctx0" brushRef="#br0" timeOffset="11150.4797">1199 103 0,'0'9'62,"0"9"-46,0 0 0,0 0-1,0 9 1,0-9-16,0 0 15,0 9 1,0 0 0,0-9-16,0 0 31</inkml:trace>
          <inkml:trace contextRef="#ctx0" brushRef="#br0" timeOffset="12852.57">1351 310 0,'0'-9'78,"11"9"-63,-11-18 1,0 0 0,22 18-16,-22-18 15,22-9 1,10-18-1,-32 27-15,22 0 16,-22-9 0,22 27-16,-22-18 15,22-9 1</inkml:trace>
          <inkml:trace contextRef="#ctx0" brushRef="#br0" timeOffset="12021.2224">1362 103 0,'0'9'94,"11"9"-78,22 9-1,-12 0-15,1 9 16,-22-18 0,22-18-1,-22 18-15,0 0 16,22-18-1,-22 9 1</inkml:trace>
          <inkml:trace contextRef="#ctx0" brushRef="#br0" timeOffset="14421.6639">1634 229 0,'11'0'63,"11"0"-48,0 0 1,11 0 0,-1 0-1,12 0 1,-22 18 0</inkml:trace>
          <inkml:trace contextRef="#ctx0" brushRef="#br0" timeOffset="13785.7416">1645 139 0,'11'0'78,"11"0"-63,-22 9-15,22-9 16,10 0-16,-10 0 16,0 0-1,0 0 17</inkml:trace>
          <inkml:trace contextRef="#ctx0" brushRef="#br0" timeOffset="16191.9665">1994-41 0,'-11'0'156,"-11"0"-124,1 0-17,21-18-15,-22 18 31,22 9 110,0 9-94,0 0-16,0 0 0,0 0-15,0 0 0,0-9-16,0 36 15,0-27 1,0 0-16,0 0 0,0 0 16,0 0-16,0-9 15,0 9-15,0 0 16,0 0-16,0 0 15,0 0-15,0 9 16,0-9 0,0 0-16,0 9 15,0-9 1,0-1 0,0 1-1,0 0 1,-22 0-1,22 0 1,0 0 0,11-18 187,11 0-188,-1 0 17,1 0-17,0 0 17,0 0-1</inkml:trace>
          <inkml:trace contextRef="#ctx0" brushRef="#br0" timeOffset="17112.8201">2059 76 0,'0'-18'15,"0"27"48,0 9-63,0 0 15,0-9 1,0 9-16,0 0 16,0 0-16,0 0 15,0 0-15,0 0 16,0 0-16,0 0 16,0 9-1,0-9-15,0 0 16</inkml:trace>
          <inkml:trace contextRef="#ctx0" brushRef="#br0" timeOffset="18193.4817">2103 148 0,'11'0'47,"11"0"-31,-1 0 0,1 0-1,0 0 1</inkml:trace>
          <inkml:trace contextRef="#ctx0" brushRef="#br0" timeOffset="17729.0779">2201 31 0,'0'9'63,"0"9"-48,0 9 1,0-9-16,0 0 15,0 0-15,0 0 16,0 0-16,0 0 16,0 0-16,0 0 15,0 9 1,0 0 0,0-9-1</inkml:trace>
          <inkml:trace contextRef="#ctx0" brushRef="#br0" timeOffset="19572.959">2277 238 0,'11'0'109,"11"0"-77,0 9-1,-22 9-16,0 0 1,0 0 0,0 0-1,0 0 17,-11-18-17,-11 0 16,11 0 1,55 0 186,-44 9-202,0 9 0,0 0 15,0 0-15,0-1 15,-11 1 0,-22-18 0,11 0-15,1 0 0</inkml:trace>
          <inkml:trace contextRef="#ctx0" brushRef="#br0" timeOffset="21358.93">2452 76 0,'0'9'78,"-22"-9"-78,22 18 16,0 0-1,0-9 1,0 9 0,0 0-1,0 0 1,0 0 0,0 0-1,0 0 1,0 0-1,11-18-15,-11 18 16,0 0 0,22-18-1,-22 18 17,10-18-17,23 18 32,-11-18-16,-11 0 16,11 0-16,-22-9-15,21 9 0,-21-18-1,44-36 79,-44 36-78,0 0-1,22 18-15,-22-18 32,0 0-1,0 0-16,0-9 17,0 9-17,0 0 32,0 0-31,0 0 15,0 9 0,-11 9-15,11-18 15,-22 18-15,22-18 15,-11 18-31,-11 0 31,1 0 1,-1 0-17,0 0 1,22 9-1,-22-9-15,22 27 16,0-9-16,-22 0 16</inkml:trace>
          <inkml:trace contextRef="#ctx0" brushRef="#br0" timeOffset="22272.7661">2713 22 0,'-22'0'0,"33"0"94,11 0-79,-11 0 1,11 0-16,-1 0 15,1 9 17,0-9-17</inkml:trace>
          <inkml:trace contextRef="#ctx0" brushRef="#br0" timeOffset="22880.4297">2768-32 0,'0'9'109,"0"18"-93,0 9-1,0-18-15,0 0 16,0 0-16,0 0 16,0 0-1</inkml:trace>
          <inkml:trace contextRef="#ctx0" brushRef="#br0" timeOffset="24958.1028">2855-59 0,'11'0'125,"10"0"-110,1 0 17,-22 9 15,0 9 15,0 0-31,0 0-15,0 0 0,0 9-1,-11 413 360,11-431-344,-21-9 485,-1 0-453,11 0-32,-11 0-16,0 0 1,0 0 15,1 0 16,21-18-16</inkml:trace>
          <inkml:trace contextRef="#ctx0" brushRef="#br0" timeOffset="27666.3666">2996 471 0,'11'0'94,"11"0"-63,0 0-15,-22-9 0,22 9-1,-22-18-15,21 0 47,-21 0-16,0 1 16,0-1-16,-10 18-15,-12 0 15,0 0 16,22 9 0,0 9-16,0-1-15,0 1 0,0 0 15,0 0-16,0 0 17,0 0-1,11 0 16,11-18-16,-1 0-15,1 0-1,0 0 32,-22-9-31,22 9-1,-22-18 1,0 0 0,0 27 124,0 9-108,0 0-1,22-18 16,-1 0-16,1 0 0,0 0-15,-22-9-1,22 9 17,-22-18-32,0 0 47,0 0-32,0 0 1,0 0-1,-11 18 1,-11 0 0,0 0 15,1 0 0,21 9 0,-22-9-15,22 18 0,0 0-1,0 0 17</inkml:trace>
        </inkml:traceGroup>
        <inkml:traceGroup>
          <inkml:annotationXML>
            <emma:emma xmlns:emma="http://www.w3.org/2003/04/emma" version="1.0">
              <emma:interpretation id="{C8885BA4-DFFC-4EA7-863B-251DFFFD5CB0}" emma:medium="tactile" emma:mode="ink">
                <msink:context xmlns:msink="http://schemas.microsoft.com/ink/2010/main" type="inkWord" rotatedBoundingBox="11753,9051 11769,9052 11768,9238 11752,9237"/>
              </emma:interpretation>
              <emma:one-of disjunction-type="recognition" id="oneOf1">
                <emma:interpretation id="interp1" emma:lang="" emma:confidence="0">
                  <emma:literal>l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|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28160.7617">3269 480 0,'0'9'47,"0"9"-32,0 9 1,0-9-1,0 0-15,0 0 16,0-9-16,0 27 16,0-18 15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08:31:40.74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C85F002-C016-4CE6-912E-1136718957B6}" emma:medium="tactile" emma:mode="ink">
          <msink:context xmlns:msink="http://schemas.microsoft.com/ink/2010/main" type="writingRegion" rotatedBoundingBox="2089,4909 10022,4913 10021,5906 2088,5901"/>
        </emma:interpretation>
      </emma:emma>
    </inkml:annotationXML>
    <inkml:traceGroup>
      <inkml:annotationXML>
        <emma:emma xmlns:emma="http://www.w3.org/2003/04/emma" version="1.0">
          <emma:interpretation id="{5062D5EE-EFC8-4BE8-A299-499D15039CB6}" emma:medium="tactile" emma:mode="ink">
            <msink:context xmlns:msink="http://schemas.microsoft.com/ink/2010/main" type="paragraph" rotatedBoundingBox="2089,4909 10022,4913 10021,5906 2088,59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8AA749-447F-45F0-B0B5-5C66475C3FD0}" emma:medium="tactile" emma:mode="ink">
              <msink:context xmlns:msink="http://schemas.microsoft.com/ink/2010/main" type="line" rotatedBoundingBox="2089,4909 10022,4913 10021,5906 2088,5901"/>
            </emma:interpretation>
          </emma:emma>
        </inkml:annotationXML>
        <inkml:traceGroup>
          <inkml:annotationXML>
            <emma:emma xmlns:emma="http://www.w3.org/2003/04/emma" version="1.0">
              <emma:interpretation id="{EA080884-3E66-47A2-8FA2-ACBE9C74E7C3}" emma:medium="tactile" emma:mode="ink">
                <msink:context xmlns:msink="http://schemas.microsoft.com/ink/2010/main" type="inkWord" rotatedBoundingBox="2089,4980 4285,4981 4284,5903 2088,590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775 432 0,'0'9'78,"0"31"-62,0-30-1,0 9-15,10-19 0,-10 39 16,20-39-16,-20 30 16,10-30-16,-10 19 15,39-19-15,-20 0 16,1 0 0,-10 0-1,9 0 16,1 0 1,-20-9-32</inkml:trace>
          <inkml:trace contextRef="#ctx0" brushRef="#br0" timeOffset="-3675.7641">69 0 0,'20'0'31,"-20"10"125,0 19-140,0-9-16,0 0 15,-10-1-15,10 1 16,0-1-16,-20 1 16,20 19-16,0-9 15,0-11-15,-19 1 16,19 9-16,0 1 15,0-1-15,-20 10 0,20-9 16,0-1 0,0-9-16,-19 0 0,19-1 15,0 11 1,0-11 0,0 1-1,0-1 1,0-28 93,0-11-93</inkml:trace>
          <inkml:trace contextRef="#ctx0" brushRef="#br0" timeOffset="-2121.4033">79 0 0,'10'0'78,"-10"10"-62,20 10 0,-20 19-1,19-39-15,-19 29 16,0-9-16,30-1 15,-30 11-15,19 9 16,-19-9-16,39-1 16,-39 0-16,30 1 15,-30-11-15,39 1 16,-39 9-16,29-9 16,-29 0-16,20 19 15,-20-29-15,20-10 16,-20 39-16,19-39 15,-19 20-15,20-20 16,-20 9 0,0 11 15,20-20-15,-20 20-1,0-1 32,19-19-31,-19-10 109,0-9-110,0-11 1,0 11-16,0-1 16,0 1-16,0 9 15,20-30-15,-20 11 16,0 0-16,0 9 15,0 0-15,19 1 16,-19-1-16,0 1 0,0-1 16,0 0-16,0-9 15,0-20-15,20 19 16,-20 1-16,0 0 16,0 9-16,0 0 15,0 1-15,0-11 16,0 11-1,0-1 79,0 40-16</inkml:trace>
          <inkml:trace contextRef="#ctx0" brushRef="#br0" timeOffset="-771.1589">550 392 0,'-20'0'31,"20"10"0,0 10-15,0-1-1,0 1 1,0 0 0,0-10-1,0 9 16,10-19-15,-10 20-16,20-20 16,-1 19-1,1-19 1,-1 30 0,1-30-1,0 0 1,19 0 15,-19 0-15,-1 0-1,-19-10 1,20 10-16,-20-20 16,10 20-1,-10-19-15,0-1 16,0 1-1,0-1 1,0 0 0,0 1-1,-10-1 1,-10 0 15,1 20-15,19-19-16,-20 19 15,0-20 1,1 20-16,-1 0 16,0 0 15,11 0-15,-11 0-1,0 0 1,20 10-1,0 19 1,-19-29-16</inkml:trace>
          <inkml:trace contextRef="#ctx0" brushRef="#br0" timeOffset="2077.4222">1040 647 0,'0'-9'63,"0"-11"-32,0-9 0,0 9-15,0-9 0,0-20-1,0 29-15,0 10 16,0-10-16,0 1 16,0-1-16,0 1 15,0-1-15,0 0 16,0 1-16,0-1 15,0 1-15,0-1 16,0 0-16,0 11 16,0-11-16,20-10 0,-20 21 15,0-40 1,10 49-16,-10-30 16,0 1-1,19 29-15,-19-20 16,30 1 15,-1 19 0,-29-20-31,20 20 16,-1 0 0,-19-20-16,10 20 0,10 0 15,-1 0 32,1 10-16,-20 10-15,20-20-16,-20 29 16,29 1-1,-29-11-15,0 1 16,20-20-16,-20 49 15,0-30-15,0 1 16,19 0-16,-19-1 0,0 1 16,0-10-16,0 9 15,0 1-15,0 0 16,0-1-16,20 1 16,-20-1-16,0 11 15,0-11 1,0 21-1,0-11 17,0 1-32,0-11 15,0 1 1,0-1 0,19-19 124</inkml:trace>
          <inkml:trace contextRef="#ctx0" brushRef="#br0" timeOffset="2768.0243">1089 324 0,'20'0'94,"-1"0"-94,1 0 0,0 0 16,-1 0-16,11 0 15,9 0-15,-10 0 16,1 0-16,-1 0 16,-9 0-16,-1 0 15</inkml:trace>
          <inkml:trace contextRef="#ctx0" brushRef="#br0" timeOffset="4081.4498">1560 314 0,'-10'0'79,"-9"20"-64,-21 19 1,21-10-1,19-9-15,-20-1 16,20 11-16,0 9 16,-20-9-16,20-1 15,0 0-15,0 11 0,0-11 16,0 0-16,0 1 16,10-11-16,-10 1 15,20-20-15,-20 39 16,19-39-16,-19 10 15,20 20 1,0-11 15,-20-29 16,0-9-31</inkml:trace>
          <inkml:trace contextRef="#ctx0" brushRef="#br0" timeOffset="5165.1609">1619 569 0,'-20'0'0,"1"0"62,19 10-31,0 9-15,0 1 0,9-20-16,-9 20 15,20-20-15,0 19 16,-1-19-1,1 0 1,-1 0 0,1-10-1,0 10 1,-20-19-16,19 19 16,-19-20-1,0 1 1,0-1 15,0 0-15,-10 1-16,-29-1 31,10 20 16,9 0-47,1 0 15,-1 0 17,20 10-32,-20 19 15,20-9 1,0 0-16,0-1 16</inkml:trace>
          <inkml:trace contextRef="#ctx0" brushRef="#br0" timeOffset="5702.5706">1736 579 0,'0'10'63,"20"-1"-48,9 31-15,-29-11 16,10-29-1,-10 29-15,30-9 16,-11-20 15,1-10 1,-20-9-17,0-1 1</inkml:trace>
          <inkml:trace contextRef="#ctx0" brushRef="#br0" timeOffset="6236.7617">1864 638 0,'0'19'78,"20"11"-63,-20-21 1,29-9-16,-9 0 16,-1 0-1,11 0 1,-11 0-16,1 0 15,-20-19 1,19-11 0,-19 21-1,0-11 1,0 0 0,0 1-1,0-1 1,-9 20-16,-21-19 15,11 19-15,-1 0 16,0 0-16,1 0 16,-1 0-1,1 0 1,19 19 0,0 1-16,0-1 15,0 1-15,0 9 16,9-9 15,11-20-15</inkml:trace>
          <inkml:trace contextRef="#ctx0" brushRef="#br0" timeOffset="6634.6113">2070 598 0,'0'10'31,"0"10"-15,0 9-1,0-9 1,0 9-16,-20 40 16,1 29 15,38-118 31,-19 1-62</inkml:trace>
          <inkml:trace contextRef="#ctx0" brushRef="#br0" timeOffset="7251.5382">2129 422 0,'10'10'94,"-10"9"-94,19 1 16,-19 0-16,20 9 15,-20 10-15,19 0 16,-19 1-16,0-11 16,0 0-16,0 1 15,0-1-15,0 11 16,0-21-16,0 11 15,-19-30 1,19 19-16,-20-19 16,1 0-16</inkml:trace>
        </inkml:traceGroup>
        <inkml:traceGroup>
          <inkml:annotationXML>
            <emma:emma xmlns:emma="http://www.w3.org/2003/04/emma" version="1.0">
              <emma:interpretation id="{F033D0C3-1B56-48A4-B017-F71E7DA92280}" emma:medium="tactile" emma:mode="ink">
                <msink:context xmlns:msink="http://schemas.microsoft.com/ink/2010/main" type="inkWord" rotatedBoundingBox="4501,5235 5972,5236 5971,5471 4500,547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955.6907">3668 206 0,'10'0'47,"10"10"-32,-1-10 1,-19 20-1,30-20-15,-30 19 16,29-19-16,-9 0 16,0 20-16,9-20 15,0 19 1,-19-19 15,-20 30 47,-9-30-62,19 19 0,-30-19-16,30 10 15,-29-10-15,29 39 16,-29-39-16,29 30 15,-30-30-15,30 19 0,-20-19 16</inkml:trace>
          <inkml:trace contextRef="#ctx0" brushRef="#br0" timeOffset="9009.6784">2413 245 0,'10'0'109,"19"0"-93,1 10-1,-11-10 1,1 0-16,0 0 15,-1 0-15,1 0 0,-1 0 16,1 0 0,0 0-16,-1 0 0,1 0 15,-10 0-15,29 0 16,-19 0-16,-1 20 16,1-20-16,-1 0 15,-9 0-15,10 0 16,-1 0-16,1 0 15,9 0-15,-9 0 16,0 0-16,-1 0 16,11 0-16,-11 0 15,1 0-15,0 0 16,-1 0-16,1 0 16,19 0-1,-19 19-15,-1-19 0,1 0 16,0 0-16,9 0 15,0 0-15,1 0 16,9 0-16,-10 0 16,1 0-16,-1 0 15,1 0-15,9 30 16,-19-30-16,-1 0 16,-9 0-16,10 0 15,-1 0-15,1 0 16,9 0-1,10 0 1,-19 0-16,-10 0 31,9 0 1,1 0-1,0 0 141</inkml:trace>
        </inkml:traceGroup>
        <inkml:traceGroup>
          <inkml:annotationXML>
            <emma:emma xmlns:emma="http://www.w3.org/2003/04/emma" version="1.0">
              <emma:interpretation id="{8B36B348-B009-436F-8DE1-7C4BD7FE1ED2}" emma:medium="tactile" emma:mode="ink">
                <msink:context xmlns:msink="http://schemas.microsoft.com/ink/2010/main" type="inkWord" rotatedBoundingBox="6159,4911 7757,4912 7756,5726 6158,572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091.4098">4129-78 0,'-9'0'31,"9"10"1,0 39-17,0-30-15,0 11 16,0-1-16,0 10 16,0 10-16,-30 0 15,30 10-15,0-20 16,-19 10-16,19 0 15,0 10 1,0-39-16,0 0 16,0-1-16,9-48 93</inkml:trace>
          <inkml:trace contextRef="#ctx0" brushRef="#br0" timeOffset="11717.2512">4120-39 0,'0'10'78,"9"-10"-63,-9 39-15,20-19 16,-20-1-16,20 11 16,-20-1-16,29 10 15,0-9-15,-9-1 0,0 10 16,-1-9-16,-19-1 15,39 10-15,-39-19 16,20 0-16,0-1 16,-20 1 15,19-20-31,-19-10 62</inkml:trace>
          <inkml:trace contextRef="#ctx0" brushRef="#br0" timeOffset="12296.4926">4424-59 0,'0'-19'47,"0"29"-1,0 9-30,0 30 0,0-29-1,-10-1-15,10 11 16,0-1-16,0 20 16,0-10-16,-20 11 15,20-11-15,0 10 16,0-10-16,-29 0 15,29-9-15,0-11 16,0 1-16,0 0 16,0-40 31</inkml:trace>
          <inkml:trace contextRef="#ctx0" brushRef="#br0" timeOffset="13422.6484">4522 255 0,'-20'10'47,"20"19"-15,-20-29-32,20 20 15,-29 0 1,29-1-1,0 1 1,0-1 0,0 1-1,0 0 1,10-20-16,-10 9 16,19-9-1,-19 20-15,20-20 0,0 0 16,-1 0-1,11 0 1,9-10 0,-10 10-1,-29-19 1,20 19-16,-20-20 16,20 20-16,-20-20 15,19 1 1,-19-1-1,0 1 1,0-11-16,0 1 16,-10 29-1,10-20-15,-19 20 16,-11-19 0,-9 19-1,10-20 1,9 20-1,0 0 1,20 10-16,-19-10 16,19 10-16,-20 19 15,20-9-15,-19-1 16,19 1-16,0-10 16,0 29-16</inkml:trace>
          <inkml:trace contextRef="#ctx0" brushRef="#br0" timeOffset="13850.3512">4688 343 0,'0'10'46,"0"0"-30,0 29 0,0-9-1,0-1 1,20-29-16,-20 20 16,10-20-16,9 0 15,21 0 1,-40-10-16,49-29 15,-30 9-15,1 11 16</inkml:trace>
          <inkml:trace contextRef="#ctx0" brushRef="#br0" timeOffset="14491.557">4806 20 0,'10'0'47,"9"0"-32,1 0-15,0 0 16,-1 0-16,1 0 16,9 0-1,1 0 1,-11 0-1,1 0 1</inkml:trace>
          <inkml:trace contextRef="#ctx0" brushRef="#br0" timeOffset="15022.8772">4904-118 0,'0'10'62,"0"10"-46,0 0-16,0 9 15,0 79 17,0-89-17,0-9-15,0 10 16</inkml:trace>
          <inkml:trace contextRef="#ctx0" brushRef="#br0" timeOffset="15999.871">5012 304 0,'0'20'78,"-10"-1"-63,10 1 1,-19-20-16,19 29 16,0-9-16,-30 0 15,30-1-15,0 1 16,0 0-16,0-1 16,0 1-16,0-1 15,0 1-15,0 0 16,0-11-16,10-9 15,-10 20 1,20-20-16,-20 20 16</inkml:trace>
          <inkml:trace contextRef="#ctx0" brushRef="#br0" timeOffset="18310.5441">5120 441 0,'0'20'0,"-20"-20"16,20 20 15,0-1-15,0 1-1,0 0 16,10-20-15,-10 19 0,20 1 15,-1-20 0,1 0-15,0 0 15,-1-10-15,-19-10-1,20 20 1,-20-19-16,0-1 16,19-19 15,-19 19-16,0 10 1,0-9 0,-9 19-1,-11-30 1,0 30 15,1 0-15,-1 0-1,0 20 17,20 9-1,0 1-15,0-1-16,0 1 15</inkml:trace>
          <inkml:trace contextRef="#ctx0" brushRef="#br0" timeOffset="18773.4917">5247 441 0,'20'0'62,"-20"10"-15,0 10-31,0 0-16,20-20 16,-20 19-16,19 1 15,1-1 16,-1-19-15,1-19 15,-20-11-15</inkml:trace>
          <inkml:trace contextRef="#ctx0" brushRef="#br0" timeOffset="19608.3256">5424 383 0,'0'9'0,"0"11"47,-20 0-31,20-1 0,0 1-1,0 0 1,10-1-1,10-19 1,-20 20 0,19-20-1,11 0 1,-11 0 15,-19-10-15,20 10-16,-20-20 15,20 1 1,-20-1 0,0 0 15,0 1-15,0-1 15,-30 1 16,11 19-32,-1 0 17,0 0-17,20 19 1,0 11-1,-19 9-15,19-19 32</inkml:trace>
          <inkml:trace contextRef="#ctx0" brushRef="#br0" timeOffset="20019.194">5551 461 0,'0'20'62,"0"9"-46,0-9-16,0 9 16,0 1-16,0-11 15,0 1-15,0 29 16,0-30 15,0-28 0</inkml:trace>
          <inkml:trace contextRef="#ctx0" brushRef="#br0" timeOffset="20867.1789">5581 324 0,'10'0'78,"9"0"-62,1 10-1,-1 19 1,-19-9-16,0-1 16,20 1-16,-20-1 15,0 1-15,0 10 16,0-1-16,0 10 16,0-9-16,0-1 15,0-9-15,0-1 16,0 1-16,0-1 15,-10-19 1</inkml:trace>
        </inkml:traceGroup>
        <inkml:traceGroup>
          <inkml:annotationXML>
            <emma:emma xmlns:emma="http://www.w3.org/2003/04/emma" version="1.0">
              <emma:interpretation id="{369ABA24-8499-4599-9B69-80D30E22BBB7}" emma:medium="tactile" emma:mode="ink">
                <msink:context xmlns:msink="http://schemas.microsoft.com/ink/2010/main" type="inkWord" rotatedBoundingBox="8002,5088 8434,5089 8433,5432 8001,543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2403.4962">6179 59 0,'0'10'47,"0"9"-47,0 1 15,0 9-15,0 1 16,0 19-16,0-10 15,0-9-15,0 9 16,0-10-16,0-9 16,0 9-1</inkml:trace>
          <inkml:trace contextRef="#ctx0" brushRef="#br0" timeOffset="21842.4191">5914 226 0,'10'0'63,"19"0"-47,-9 0-1,9 0-15,1 0 16,9 0-16,-9 0 15,-1 0-15,0 0 16,-9 0-16,0 0 16,9 0-16,-9 0 15,-1 0-15,1 0 16,0 0-16,-1 0 16,-19-10 15,20 10-16</inkml:trace>
        </inkml:traceGroup>
        <inkml:traceGroup>
          <inkml:annotationXML>
            <emma:emma xmlns:emma="http://www.w3.org/2003/04/emma" version="1.0">
              <emma:interpretation id="{424CA53E-C720-4818-8CDD-1740798AC2BF}" emma:medium="tactile" emma:mode="ink">
                <msink:context xmlns:msink="http://schemas.microsoft.com/ink/2010/main" type="inkWord" rotatedBoundingBox="8738,4921 9650,4922 9649,5844 8737,584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4263.3659">6650 618 0,'0'-10'125,"0"-9"-109,0 9-16,0-29 31,0 9-15,0 11-16,0-1 0,0 0 15,0 1-15,0 9 16,0-10-16,0 1 16,0-1-16,0 0 15,0-9 1,0-20 15,0 10-15,0 19-16,0-9 15,0 9-15,0 0 16,10 20 0,-10-29-16,0 0 15,19 9-15,-19-9 16,20-1-1,-20 20 17,19 10-17,-19-19 1,20 19-16,0-20 16,-1-9-1,1 29 1,-20-20-1,19 20 1,1 0 15,0 0-15,-1 0 0,1 0-1,-20 10 1,20-10-16,-20 20 15,9-20-15,-9 19 16,30 20-16,-30-9 31,19-11-31,-19 1 16,0 0-16,0-1 0,20 1 16,-20-1-16,0 1 15,0 0-15,0-11 16,0 11-1,20 98 17,-20-99-17,0 1 1,0 19-16,0-19 16,0 9-1,0 1 1,0-1-1,0-9 1,0-1 31,19-19-31,-19 20-16,0 0 31,0-30 31</inkml:trace>
          <inkml:trace contextRef="#ctx0" brushRef="#br0" timeOffset="24920.7972">6748 314 0,'10'0'47,"9"0"-32,1 0 1,-1 0-1,1 0 1,9 0 0,-9 0-16,0 0 15,-1 0 1,1 0-16,0 0 0,-1 0 16,-9 0-16</inkml:trace>
          <inkml:trace contextRef="#ctx0" brushRef="#br0" timeOffset="26003.0994">7091-68 0,'10'0'78,"-10"-20"-62,29 20 0,1 0-16,-11 0 15,1 0-15,9 0 16,1 0-1,-11 0 1,1 0 0,-20-20-1,20 20 1</inkml:trace>
          <inkml:trace contextRef="#ctx0" brushRef="#br0" timeOffset="27330.8797">7248 422 0,'-10'0'78,"10"10"-78,0 9 15,-19-19 1,19 49 0,-20-29-16,20 19 0,0-9 15,-29 28 1,29-28 0,0-11-16,0 1 15,19 0-15,1 19 16,-1-19-1,1-1 1,-20-29 78</inkml:trace>
          <inkml:trace contextRef="#ctx0" brushRef="#br0" timeOffset="28203.375">7326 579 0,'-9'0'16,"9"10"31,0 9-32,0 1 1,0-1 0,9-19-1,-9 20 1,20-20-16,0 0 15,-1 0 1,1 0 0,-1 0-1,-19-10-15,20 10 16,-20-19 0,0-1-1,20 0 1,-20 1-1,0-1 1,0 1 0,-10-1-1,-10 20 1,20-20 0,-19 20-16,-1 0 15,0 0 1,-9 0-1,29 10 1,-20-10 0,20 30-16,0 9 15,-19-10 1,19-9 0,0-1 15,10-19-16</inkml:trace>
          <inkml:trace contextRef="#ctx0" brushRef="#br0" timeOffset="28635.473">7454 579 0,'20'10'78,"-20"9"-78,0 1 16,19-20 0,-19 19-1,20-19 1,-20 20-16,19-20 0,-9 0 31,10 0-15,-20-10-1</inkml:trace>
        </inkml:traceGroup>
        <inkml:traceGroup>
          <inkml:annotationXML>
            <emma:emma xmlns:emma="http://www.w3.org/2003/04/emma" version="1.0">
              <emma:interpretation id="{8F851B72-2D2A-411F-8767-CE46CBA7CDE5}" emma:medium="tactile" emma:mode="ink">
                <msink:context xmlns:msink="http://schemas.microsoft.com/ink/2010/main" type="inkWord" rotatedBoundingBox="9679,5392 10022,5393 10021,5795 9678,5794"/>
              </emma:interpretation>
              <emma:one-of disjunction-type="recognition" id="oneOf5">
                <emma:interpretation id="interp5" emma:lang="" emma:confidence="0">
                  <emma:literal>q)</emma:literal>
                </emma:interpretation>
                <emma:interpretation id="interp6" emma:lang="" emma:confidence="0">
                  <emma:literal>01)</emma:literal>
                </emma:interpretation>
                <emma:interpretation id="interp7" emma:lang="" emma:confidence="0">
                  <emma:literal>o,)</emma:literal>
                </emma:interpretation>
                <emma:interpretation id="interp8" emma:lang="" emma:confidence="0">
                  <emma:literal>op)</emma:literal>
                </emma:interpretation>
                <emma:interpretation id="interp9" emma:lang="" emma:confidence="0">
                  <emma:literal>oi)</emma:literal>
                </emma:interpretation>
              </emma:one-of>
            </emma:emma>
          </inkml:annotationXML>
          <inkml:trace contextRef="#ctx0" brushRef="#br0" timeOffset="29502.2542">7611 540 0,'-20'0'32,"20"9"-17,0 11 1,0 0 15,0-1-15,10-19-1,10 20 1,-1-20 15,1 0-15,-1 0 0,1-10-1,0-10 16,-20 1-15,19 19 0,-19-20-1,0 1 1,0-1 0,0 0-1,-9 20 1,9-19-16,-20 19 15,10 0 1,-10 0 0,1 0-1,-1 0 1,1 0 0,19 10-16,-20 9 15,20 1 1,10 19 15,9-39 0</inkml:trace>
          <inkml:trace contextRef="#ctx0" brushRef="#br0" timeOffset="29971.1698">7758 500 0,'0'10'47,"0"10"-32,0 9 1,0 20-1,0-29 1,0-1-16,0 1 16,0-10-16,0 9 15,0 21 1,0-31-16,20-9 16</inkml:trace>
          <inkml:trace contextRef="#ctx0" brushRef="#br0" timeOffset="30633.877">7787 363 0,'10'0'46,"20"29"-30,-11 1 0,-19-11-1,20 1-15,-20 0 16,29-1-16,-29 1 16,20 0-16,-20-1 15,0 1-15,19-1 16,-19 1-16,0 0 15,0-1-15,0 1 16,0-1-16,0 1 16,0 0-16,-9-20 15,9 29-15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08:32:29.00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D72E2D63-1656-4F31-91AF-A65FB623044C}" emma:medium="tactile" emma:mode="ink">
          <msink:context xmlns:msink="http://schemas.microsoft.com/ink/2010/main" type="writingRegion" rotatedBoundingBox="13124,4937 22091,4575 22138,5746 13171,6108"/>
        </emma:interpretation>
      </emma:emma>
    </inkml:annotationXML>
    <inkml:traceGroup>
      <inkml:annotationXML>
        <emma:emma xmlns:emma="http://www.w3.org/2003/04/emma" version="1.0">
          <emma:interpretation id="{72A9DE64-D551-4FB4-8873-27F0A41CD6C6}" emma:medium="tactile" emma:mode="ink">
            <msink:context xmlns:msink="http://schemas.microsoft.com/ink/2010/main" type="paragraph" rotatedBoundingBox="13124,4937 22091,4575 22138,5746 13171,61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A79063-1BE0-4C82-BDD6-5E05958C64CC}" emma:medium="tactile" emma:mode="ink">
              <msink:context xmlns:msink="http://schemas.microsoft.com/ink/2010/main" type="line" rotatedBoundingBox="13124,4937 21486,4600 21529,5679 13167,6015"/>
            </emma:interpretation>
          </emma:emma>
        </inkml:annotationXML>
        <inkml:traceGroup>
          <inkml:annotationXML>
            <emma:emma xmlns:emma="http://www.w3.org/2003/04/emma" version="1.0">
              <emma:interpretation id="{B03E93BF-5A8F-4BA0-9920-B26BC74CBC32}" emma:medium="tactile" emma:mode="ink">
                <msink:context xmlns:msink="http://schemas.microsoft.com/ink/2010/main" type="inkWord" rotatedBoundingBox="13125,4963 15275,4877 15317,5929 13167,601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-323 402 0,'19'0'47,"21"0"-32,-11 0 1,-9 0-16,-1 0 16,1 0-16,-1 0 15,-9 0-15,10 0 16,0 0-16,-1 0 15,1 0-15,-1 0 16,1 0 0,0 0-1,-20 10-15</inkml:trace>
          <inkml:trace contextRef="#ctx0" brushRef="#br0" timeOffset="-1482.3553">-284 10 0,'-10'0'32,"10"9"-17,0 31 1,0-11-1,0-9-15,0-1 16,0 1-16,0-10 16,0 9-16,0 20 15,0-9-15,0-1 16,0 1-16,0-1 16,0 10-16,0 1 15,0 9-15,0-20 16,0 10-16,0-9 15,0 9-15,0-19 16,0 9-16,0-9 16,10-1-16,-10 1 15,0-1-15,0 11 16,0-1 0,0-9-1,20-30 79</inkml:trace>
          <inkml:trace contextRef="#ctx0" brushRef="#br0" timeOffset="-658.5244">0 0 0,'0'10'32,"0"9"-17,0-9-15,0 10 16,0-1-16,0 1 15,0-1-15,0 11 16,0 9-16,0-10 16,0 11-16,20 9 15,-20 0-15,0-10 0,0 0 16,0 10-16,0-10 16,0 1-16,29-11 15,-29 1-15,0-11 16,0 1-16,0-1 15,0 1-15,0 9 16,0-9 0,0 0 15</inkml:trace>
          <inkml:trace contextRef="#ctx0" brushRef="#br0" timeOffset="2214.8013">236 755 0,'-10'0'63,"10"-10"-16,0-29-32,0 19 1,0 10 0,0-9-1,0-1 1,0-9-1,0-10 1,0 19 0,0 0-16,0-9 15,0 9 1,-29 1-16,29-1 0,0 0 16,0-9-1,0 0 1,0-1-1,0 11-15,0-1 16,0 0-16,0 1 16,0-1-16,0 0 15,0 1 1,0-1-16,0-9 16,0 9-1,19-9 1,-19-1-1,20 30 1,-20-19-16,19-1 16,-19 1-1,20 19-15,-20-20 16,20 20 0,-11 0 15,11 0 0,19 0-15,-19 0 15,-10 0-31,-10 10 16,19-10-16,-19 19 15,20-19-15,-20 30 16,20-30-16,-20 29 15,0-9-15,19-1 16,-19 1-16,30 29 16,-30-29-1,0-1-15,19 1 16,-19-1-16,0 1 16,0 0-16,20-1 15,-20 1-15,0 0 16,0-11-16,0 11 15,0 0-15,0 29 16,19-30-16,-19 1 16,0-1-16,0 1 15,0 0-15,0-1 16,0 11 0,0-1-1,0 1 1,0-1-1,0-9-15,0-1 16,0 1 0,0-30 77</inkml:trace>
          <inkml:trace contextRef="#ctx0" brushRef="#br0" timeOffset="2941.6377">177 392 0,'20'0'47,"29"0"-31,-30 0-1,-9 0-15,10 0 16,9-20-16,-19 20 15,9 0-15,1 0 16,0 0-16,-1 0 16,1 0-16,9 0 15,1 0 1,-11 0 0,1 0-1,0 0 1</inkml:trace>
          <inkml:trace contextRef="#ctx0" brushRef="#br0" timeOffset="4040.4255">795 519 0,'0'10'47,"-10"-10"-47,10 30 15,-20-30 1,20 19-16,-19 11 15,19-11-15,0 11 16,-20-1-16,20 10 16,0 1-16,0-11 15,0 10-15,0-9 16,0-1-16,0-9 16,10-1-16,-10 1 15,20 0-15,-1 9 16,1-29-1,-20 20 1,0-30 62</inkml:trace>
          <inkml:trace contextRef="#ctx0" brushRef="#br0" timeOffset="4834.7952">834 735 0,'0'10'15,"0"10"1,0-1 0,0 1-1,10-1 1,9-19-1,-19 20 1,20-20-16,0 0 16,-1 0-1,1 0 1,-1 0 0,1 0-1,-20-10 1,20 10-16,-20-19 0,0-1 15,19 20 1,-19-20 0,0 1-1,0-1 1,-9 20-16,9-19 16,-20 19-16,20-20 15,-49 0 16,29 20-15,1 0 0,-1 0-1,0 0 1,20 10 0,-19 20-1,19 9 1,0-20-1,10 1 1</inkml:trace>
          <inkml:trace contextRef="#ctx0" brushRef="#br0" timeOffset="5237.1013">1011 765 0,'19'9'63,"1"21"-48,-20-11 1,19-19 0,-19 20-16,20-20 15,0 0 32,-1-10-31</inkml:trace>
          <inkml:trace contextRef="#ctx0" brushRef="#br0" timeOffset="5959.876">1148 716 0,'0'9'47,"0"21"-32,0-11 1,19 1 0,1-20 15,-20 20-31,20-20 15,-1 0 1,1 0 0,-1 0 15,-19-10-15,20 10-16,0-49 46,-20 29-46,0 1 32,0-1-17,0 0 1,-10 20-16,10-19 16,-39-1-1,29 20 1,-10 0-1,1 0 1,-1 10 0,20 19-1,-20-29-15,20 30 16,0-1 0,0 10-1,10-19 1,10-20-1,-20 20 1</inkml:trace>
          <inkml:trace contextRef="#ctx0" brushRef="#br0" timeOffset="6919.4752">1315 500 0,'0'10'46,"19"29"-30,1-10 0,-20-9-1,29 0-15,-29-1 16,20 1-16,-20-1 16,19 1-16,-19 0 15,0-1-15,30 1 16,-30-1-16,0 1 0,0 0 15,0-1-15,0 1 16,0 0-16,0-1 16,0 1-16,0 9 15,-10-29 1,10 30-16,0-11 16</inkml:trace>
          <inkml:trace contextRef="#ctx0" brushRef="#br0" timeOffset="6332.2188">1305 725 0,'0'10'47,"0"69"-16,0-60-15,0 1-16,0 0 15,0-1-15,0 1 16,0-1-16,0 1 16,0 0-16,0-30 46</inkml:trace>
          <inkml:trace contextRef="#ctx0" brushRef="#br0" timeOffset="7951.65">1422 245 0,'10'0'47,"10"0"-47,-1 0 16,1 0-16,0 0 15,9 0-15,1-10 16,19 10-16,-20 0 15,0 0-15,-9 0 16,0 0-16,-1 0 16,20 0-1,-9 0 1,-11 0 0</inkml:trace>
          <inkml:trace contextRef="#ctx0" brushRef="#br0" timeOffset="8538.6271">1628 68 0,'0'10'47,"10"20"-31,-10-11-16,0 1 15,0-1-15,20 11 16,-20 9-16,0-10 15,0 1-15,0-1 16,0-9-16,0 0 16,19-1-16,-19 11 15</inkml:trace>
        </inkml:traceGroup>
        <inkml:traceGroup>
          <inkml:annotationXML>
            <emma:emma xmlns:emma="http://www.w3.org/2003/04/emma" version="1.0">
              <emma:interpretation id="{87367E19-4456-4C0C-AB76-BFDCC1D7EA09}" emma:medium="tactile" emma:mode="ink">
                <msink:context xmlns:msink="http://schemas.microsoft.com/ink/2010/main" type="inkWord" rotatedBoundingBox="15496,4841 18035,4739 18072,5650 15533,575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159.8755">2374 470 0,'-20'0'16,"30"0"62,-10-19-62,19 19-16,1 0 15,0 0 1,-1 0 0,-19 10-1,20-10 1,-20 29-16,0 0 16,0-9-1,0 0-15,0-1 16,-29-19-16,29 40 15,-30-40-15,30 49 16,-29-49-16,29 29 0,-20-29 16,20 20-1,-20-20-15,1 0 16,-1 0 15,20-10 16,10 10-31,-10-20-1,20 20-15,-1 0 32,1 0-17,-1 10 1,11-10 15,-10 0-15,19 0-1,-29 0 1,9 0 0</inkml:trace>
          <inkml:trace contextRef="#ctx0" brushRef="#br0" timeOffset="9755.3441">2040-49 0,'0'9'31,"0"31"-15,0-21 0,0 1-16,0 9 15,10 11-15,-10-11 16,0 0-16,0 1 15,29 19-15,-29-10 16,0 10-16,0-19 16,0-1-16,0 10 15,0-29-15,20 19 0,-20-9 16,0-10-16,0 9 16,0 21-1,20-40 1,-20 10-16,0-30 62,0-10-46</inkml:trace>
          <inkml:trace contextRef="#ctx0" brushRef="#br0" timeOffset="10930.954">2060 255 0,'10'0'47,"9"0"-47,1-20 16,9 20-16,1 0 15,9-20-15,-10 20 16,1 0-16,-11 0 16,-19-19-16,20 19 15,0 0 1</inkml:trace>
          <inkml:trace contextRef="#ctx0" brushRef="#br0" timeOffset="10428.7164">2217-118 0,'19'20'78,"-19"29"-62,0-20-16,0 1 15,0-1-15,20 10 0,-20 20 32,29-20-32,-29 0 0,0-9 15,0 9-15,0-9 16,20-1-16,-20-9 16,0-1-16,0 1 15,0-1-15,0 1 16,0 9-1,0-9 1,0 0 0,0-30 46</inkml:trace>
          <inkml:trace contextRef="#ctx0" brushRef="#br0" timeOffset="13896.777">2560 98 0,'0'10'63,"0"9"-48,0 11 1,0-1-1,0 0 1,0-9-16,0 19 16,0-29-1,0 39 1,0-19 0,10 9-1,-10-29 1,19-10-16,-19 19 15,30 11 1,-11-11 0,1-19 15,-20 20-31,20-20 16,-10 0-1,9 0 1,1 0-1,-1 0 1,1 0 15,-20-10-15,20 10-16,-1-20 31,-19 1-15,20 19-1,-20-39-15,19 19 32,1-9-32,-20 9 15,0-9 17,0 9-17,20 20-15,-20-20 16,0-9-1,0 9 1,0 1 0,0-1-1,0 0-15,0 1 16,0-1 0,0 10-1,0-29 1,0 20-1,-10 19 1,10-20-16,0 10 16,-20 10-1,20-19 1,-19 19 0,19-20-1,-20 20 1,20-20-16,-10 20 15,10-19 1,-19 19-16,-1 0 31,20-20-15,-20 20-16,1 0 16,-1 0-1,1 0 16,-1 0 1,-19 10 15,19-10-47,0 19 15,20 1 1,-19 10-1,19-11 1,0 1-16,-20 29 16,20-30-16,0 1 15,0-10-15,0 9 16,0 1 0</inkml:trace>
          <inkml:trace contextRef="#ctx0" brushRef="#br0" timeOffset="15039.7468">2972 343 0,'-20'10'47,"1"9"-32,19 1 1,-20 0-16,20-1 15,-20 1-15,20-1 16,0 11-16,-19-11 16,19 21-16,0-21 15,0-9-15,0 10 0,0-1 16,10 1-16,-10 0 16,19-1-16,-19 20 15,30-39 1,-30 20-16,19-20 15,-19 20 1,0-30 62</inkml:trace>
          <inkml:trace contextRef="#ctx0" brushRef="#br0" timeOffset="24581.6188">3070 647 0,'0'-10'94,"20"-9"-79,19-11 1,-10 1 0,1-11-1,-1 21 1,-29-11-1,10 30 1,-10-19-16,0-1 16,0 1 15,0-1 0,0 0-15,-20 20-1,1 0 17,-1 0-1,0 0-15,1 0 15,19 10-16,-20 20 1,20-21 0,0 11-1,-19-20-15,19 20 16,0-1 0,0 1-1,0-1 1,0 1-1,0 0 1,9-20-16,-9 19 16,0 1-16,0 0 15,0-1 1,0-9 0,20 19 15,0-9 0,-1-20-15,1 0-1,-1 0 1,1 0 0,-20-10-16,20 10 15,-1-19 1</inkml:trace>
          <inkml:trace contextRef="#ctx0" brushRef="#br0" timeOffset="25301.6416">3335 264 0,'0'20'78,"10"19"-63,-10-9 1,19-11-16,-19 1 16,0 0-16,0-1 15,0 1-15,30-1 16,-30 1-16,0 0 16,0-1-16,0 1 15,0-10-15,0 9 16,0 1-16,0 0 15,0-1-15,0 1 16,0-1-16,0 1 16,0 0 15</inkml:trace>
          <inkml:trace contextRef="#ctx0" brushRef="#br0" timeOffset="69019.4347">3560 372 0,'0'-9'47,"-20"9"-16,30 0 266,10 0-266,-20 9-31,19-9 16,1 20 15,0-20-15,-20 20-1,19-20 1,1 0 0,-20 19-1,19-19 1,1 0 15,-20 20-31,20-20 31,-20 19 1,19-19-32,-19 20 47,20-20-47,-10 0 234</inkml:trace>
          <inkml:trace contextRef="#ctx0" brushRef="#br0" timeOffset="66352.6563">4580 372 0,'-10'0'125,"-10"0"-78,11 0-16,-11 0 1,0 0-1,1 0 0,-1 0 0,1 0 1,-1 0-1,0 0-15,1 0 15,-1 0 31,0 0-30,1 0 30,9 0-46,-10 0 15,1 0 16,-1 0-32,1 0 1,-1 0 15,0 0-15,1 0 31,-1 0-16,0 0 0,1 0 1,-1 0-1,1 0-16,9 0 17,-10 0-1,1 0 0,-1 0 0,0 0-15,1 0 15,-1 0 1,1 0-17,-1 0 16,0 0 1,1 0 15,-1 0-32,10 0 16,-9 0 1,-1 0-1,0 0-15,1 0 15,-1 0 0,1 0 32,-1 0-32,0 0-16,1 0 17,-1 0 30,1 0-31,9 0 1,-10 0-17,1 0 48,19-19 46,-20 19-93</inkml:trace>
          <inkml:trace contextRef="#ctx0" brushRef="#br0" timeOffset="36656.5208">3580 245 0,'9'0'62,"11"0"-46,0 0 0,-1 0-1,11 0 1,-1 0 0,0 0-1,-9 0-15,0 0 16,9 0-16,10 0 15,-9 0-15,-11 0 16,1 0-16,-10 0 16,9 0-16,1 0 15,0 0-15,-1 0 16,1 0-16,-1 0 16,1 0-16,0 0 0,-1 0 15,1 0-15,-1 0 16,1 0-16,-10 0 15,10 0-15,-1 0 16,11 0 0,-11 0-16,20 0 15,-19 0 1,-10 0-16,29 0 16,-19 0 15,-1 0 0,-9 0 0,10 0 1,-1 0-1,1 0 0,0 0 0,-1 0 16,1 0 31,-1 0-46,1 0 30,0 0-31,-30 0 94,10-10-109,-20 10 0,1 0-16,19-20 15,-20 20 1,0 0-16,20-19 15,-19 19-15,-11 0 16,30-20 0,-19 20-16,-1 0 15,20-19 1,-20 19 0,1 0 109</inkml:trace>
        </inkml:traceGroup>
        <inkml:traceGroup>
          <inkml:annotationXML>
            <emma:emma xmlns:emma="http://www.w3.org/2003/04/emma" version="1.0">
              <emma:interpretation id="{FCD6EAEE-272F-4659-A34D-97FA62F98B12}" emma:medium="tactile" emma:mode="ink">
                <msink:context xmlns:msink="http://schemas.microsoft.com/ink/2010/main" type="inkWord" rotatedBoundingBox="18345,4863 19618,4812 19654,5695 18381,574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2202.1146">4894-89 0,'0'20'140,"0"19"-124,0-19 0,0-10-16,0 9 15,0 1-15,0 0 16,0 9-16,0 10 16,0-9-16,0-1 15,0 0-15,9-9 0,-9 19 16,0-9-16,0-11 15,0 1-15,0 0 16,0-11-16,0 11 16,20 9-16,-20-19 15,0 10-15,0-1 16,0 1-16,0 0 16,0 9-1,0-9 1,0-1-1,0-28 110</inkml:trace>
          <inkml:trace contextRef="#ctx0" brushRef="#br0" timeOffset="74052.491">4933 245 0,'0'-20'15,"-20"20"-15,30 0 63,19-19-48,-9 19-15,0 0 16,-1 0-16,1 0 16,0 0-16,-1 0 15,1 0-15,-1 0 16,1 0-16,0-20 16,-1 20-16,11 0 15,-11 0 1</inkml:trace>
          <inkml:trace contextRef="#ctx0" brushRef="#br0" timeOffset="73370.3314">5188-98 0,'0'9'109,"0"21"-93,0-11 0,0 1-16,0 0 15,0-1-15,0 11 16,0-1-16,0 10 0,0-9 15,0-1-15,0 1 16,0-1-16,0 10 16,0-9-16,0-1 15,19 1-15,-19-11 16,0 1-16,0-1 16,0 1-16,0 0 15,0 29 16,0-30-15,20-19 0,-20-10 124</inkml:trace>
          <inkml:trace contextRef="#ctx0" brushRef="#br0" timeOffset="75567.2559">5335 529 0,'0'-19'0,"0"-1"62,0 10-46,10 10-1,9-29 1,11 29 0,-11 0-1,11 0 1,-30 10-16,19-10 15,-19 19-15,20-19 16,-20 20-16,0 9 16,-10 11-1,-9-11 1,-21-9 0,31-20-1,-31 29 1,11-29-1,9 0 1,30-20 78,10 20-79,-1 0 1,1-19 0,0 19-1,-1 0 1,1 0 0,-1 0-1,-19 10 1,20-10-1,-20 19-15,0 1 16,0-1 0,0 1-1,0 0 1,0-1 0,-10-19-1,10 20-15,-19-20 16,-1 19-1,-9-19 1,9 0-16,0 0 16,-9 0-1,9 0-15</inkml:trace>
          <inkml:trace contextRef="#ctx0" brushRef="#br0" timeOffset="77227.7864">5619 98 0,'-19'0'79,"19"10"-64,0-1 1,0 31-1,0-1 1,0-20-16,0 1 16,0 0-16,0 9 15,0 1 1,0-1 0,0 10-1,0-19-15,0 9 16,10-29-1,-10 30-15,0-1 16,19-29 0,-19 20-16,0-1 15,20-19 1,-20 20 0,19-20-16,-19 20 15,20-20-15,-20 19 31,20-19-31,-1 0 32,1 0-17,19 0 17,-19 0-1,-1-10-16,1 10-15,-20-19 16,20 19-16,-20-20 16,19 0-1,-19 1 1,20 19-16,-20-20 0,19 1 31,-19-1-31,0 0 16,20 20-1,-20-19-15,0-1 32,0 1-32,20 19 15,-20-30-15,0 11 16,0-1 0,0 0-1,0 1 1,0-1-1,-10 20-15,10-20 16,0 1 0,-20 19-16,20-10 15,-19 10 1,19-20 0,-20 20-1,20-19-15,-20 19 16,-9-30-1,9 30 17,1-19-17,-1 19-15,0-20 32,1 20-1,-1 0 0,1 0-15,-1 0 15,0 0 0,-9 0-15,29 10-1,-20 10-15,20-1 0,0 1 16,-29-1-16,29 1 16</inkml:trace>
          <inkml:trace contextRef="#ctx0" brushRef="#br0" timeOffset="78088.022">5953 29 0,'-20'0'31,"40"0"31,-20-19-62,29 19 0,-9 0 16,-1 0-16,1 0 16,0-20-16,-1 20 15,1 0-15,0 0 16,-1 0-16,1-20 16,-20 30 46,-20-10-62</inkml:trace>
          <inkml:trace contextRef="#ctx0" brushRef="#br0" timeOffset="78643.0195">6041-98 0,'0'-20'15,"0"30"64,10 19-79,-10-9 15,0-1-15,19-19 16,-19 40-16,0-21 15,0 1-15,0 0 16,20-1-16,-20 20 16,0-9-1,20-30 1,-20 19-16</inkml:trace>
        </inkml:traceGroup>
        <inkml:traceGroup>
          <inkml:annotationXML>
            <emma:emma xmlns:emma="http://www.w3.org/2003/04/emma" version="1.0">
              <emma:interpretation id="{362FE2E9-0EA8-4A7B-B180-2A42E59C3EA1}" emma:medium="tactile" emma:mode="ink">
                <msink:context xmlns:msink="http://schemas.microsoft.com/ink/2010/main" type="inkWord" rotatedBoundingBox="20355,4889 21496,4844 21521,5483 20381,5529"/>
              </emma:interpretation>
            </emma:emma>
          </inkml:annotationXML>
          <inkml:trace contextRef="#ctx0" brushRef="#br0" timeOffset="83668.5981">6904 245 0,'10'0'31,"0"0"-31,29 0 16,-10 0-16,1-10 16,19 10-16,-20 0 15,1 0-15,-1 0 16,10 0-16,-29 0 0,10 0 15,-1 10 1,21-10-16,-21 0 16,1 0 15</inkml:trace>
          <inkml:trace contextRef="#ctx0" brushRef="#br0" timeOffset="84237.2649">7130 98 0,'0'10'16,"0"29"15,9-39-31,-9 29 16,0-9-16,0-1 0,0-9 16,0 29-16,0-19 15,0 0-15,0-10 16,0 9-1,0 1-15,0 9 16</inkml:trace>
          <inkml:trace contextRef="#ctx0" brushRef="#br0" timeOffset="86092.3005">7571 529 0,'-10'0'32,"0"0"30,10-10-46,0-9-1,0 9 1,-19 10 0,19-39-16,0 9 15,-30 1 1,30 9 15,0-38 0,0 28-15,0 1 0,0 9-16,0 0 0,0 1 15,0-11 1,0 11-1,0-1 1,0 1 0,0-11-1,0 11-15,0-1 16,20-9 0,-20 9-1,0 0 16,20 1-15,-20-1 0,19 20-1,-19-20-15,20 20 78,-10 0-62,9 0 0,-19 10-16,20-10 15,-1 20 1,1-20-16,-20 19 16,20-19-16,-20 20 15,19-20-15,-19 20 16,20-20-1,-20 10-15,19-10 0,-19 39 16,20-10 0,-20 1-1,20-30-15,-20 29 16,19 10 0,-19-9-1,30-1 1,-30 10-16,0-9 15,0-1 1,0 1 0,19 9-1,-19-10 1,0-9 0,0-1-1,0-9 1,0 10-1,0-1 17,20-19-17,-20 20 1,0-30 46,0-9-46</inkml:trace>
          <inkml:trace contextRef="#ctx0" brushRef="#br0" timeOffset="86796.2818">7571 314 0,'-20'0'0,"20"-20"16,-19 20 15,29 0 63,29 0-79,-29 0 1,19-20-16,0 20 15,1 0-15,-1 0 16,1 0-16,-1-19 16,-9 19-16,9 0 15,-9 0 1,-20 9 15</inkml:trace>
          <inkml:trace contextRef="#ctx0" brushRef="#br0" timeOffset="87608.0691">7846-69 0,'0'-20'31,"9"20"32,1 0-63,10 0 15,-1 0-15,1 0 0,0 0 16,-1 0 0,1 0-16,-1 0 0,11 0 15,-30-19 1,-10 38 31,-10-19-47</inkml:trace>
        </inkml:traceGroup>
      </inkml:traceGroup>
      <inkml:traceGroup>
        <inkml:annotationXML>
          <emma:emma xmlns:emma="http://www.w3.org/2003/04/emma" version="1.0">
            <emma:interpretation id="{F8F9305F-0773-4E31-99DB-1BBD27ED41E0}" emma:medium="tactile" emma:mode="ink">
              <msink:context xmlns:msink="http://schemas.microsoft.com/ink/2010/main" type="line" rotatedBoundingBox="19479,5381 22118,5269 22138,5746 19499,5858"/>
            </emma:interpretation>
          </emma:emma>
        </inkml:annotationXML>
        <inkml:traceGroup>
          <inkml:annotationXML>
            <emma:emma xmlns:emma="http://www.w3.org/2003/04/emma" version="1.0">
              <emma:interpretation id="{CE5E7AC3-56DA-4627-B5A3-BA5C33DC9F57}" emma:medium="tactile" emma:mode="ink">
                <msink:context xmlns:msink="http://schemas.microsoft.com/ink/2010/main" type="inkWord" rotatedBoundingBox="19479,5381 20269,5347 20289,5817 19499,585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9752.4907">6100 519 0,'-10'0'47,"-10"0"-16,20 10-31,-19 20 16,19-1 0,-20-9-1,20-1-15,0 1 16,0 0-16,0-1 15,0 1-15,0 9 16,0-9-16,0-1 16,0 1-16,10 0 15,10 9 1,9-9-16,-19-20 31</inkml:trace>
          <inkml:trace contextRef="#ctx0" brushRef="#br0" timeOffset="80607.7659">6159 647 0,'-20'0'32,"20"20"14,0-1-46,10 1 16,-10-1 0,20-19-16,-1 20 15,1-20 1,-1 0 0,1 0-1,0 0 1,-1 0-1,-19-20 1,20 20-16,-20-19 16,0-11-1,0 11 1,0-1 0,0 1-1,-10 19 1,10-20-16,-20 20 15,1 0 1,-11 0 0,1 0-1,9 0 1,1 10 0,19 9-1,0 11 1,-20-30-16,20 29 15,0 10-15,10-19 16</inkml:trace>
          <inkml:trace contextRef="#ctx0" brushRef="#br0" timeOffset="81041.6143">6316 676 0,'19'30'78,"-19"-1"-47,20-9-15,-1-1-1,1-19 1,0 0 0,-1 0-1,1 0 1,-20-9 0,20 9-16,-20-20 15</inkml:trace>
          <inkml:trace contextRef="#ctx0" brushRef="#br0" timeOffset="81628.1061">6473 686 0,'0'10'47,"0"10"-32,19-1 17,1-19-1,-1 0-31,1 0 15,0-10 1,-1-9 0,-19-1-1,20 20 1,-20-19-16,0-11 16,0 11-1,-10 19 1,10-20-16,-20 20 15,-9-20 1,9 20 0,1 0-1,-1 0-15,1 10 32,-1 29-32,20-9 15,0-11 1,0 1-1,0 0 1,10-20 0,19 0-1,1 0 1</inkml:trace>
          <inkml:trace contextRef="#ctx0" brushRef="#br0" timeOffset="82009.5844">6659 618 0,'0'19'47,"0"1"-32,0 19 1,0-19-16,0-11 16,0 11-1,0 0-15,0-1 0,0 1 16,0-1-16,0 1 15,0 10 1</inkml:trace>
          <inkml:trace contextRef="#ctx0" brushRef="#br0" timeOffset="82677.5851">6659 402 0,'10'10'47,"-10"9"-31,29 1-16,-29-1 15,39 21-15,-19-11 16,-20 1-16,29-11 15,-29 1-15,0-1 16,30 1-16,-30 0 16,0-1-16,0 1 15,0-1-15,0 11 16,0-1 0,0-9-1,-10-20-15</inkml:trace>
        </inkml:traceGroup>
        <inkml:traceGroup>
          <inkml:annotationXML>
            <emma:emma xmlns:emma="http://www.w3.org/2003/04/emma" version="1.0">
              <emma:interpretation id="{A54F0FDA-085D-441D-8554-D33292A66769}" emma:medium="tactile" emma:mode="ink">
                <msink:context xmlns:msink="http://schemas.microsoft.com/ink/2010/main" type="inkWord" rotatedBoundingBox="21385,5328 21895,5306 21914,5755 21404,577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89652.3751">8061 539 0,'-19'0'16,"19"20"15,9 9 0,-9-19-15,40-10-16,-21 29 15,1-29 1,0 0 0,-11 0-1,-9-9 1,20 9-16,-20-20 16,0 0-1,0 1 1,0-1 15,-20 0-15,1 20-1,-1-19 1,1 19 0,-1 0-1,0 19 32,20 21-31,0-11-1,0 1 1,10-11 0</inkml:trace>
          <inkml:trace contextRef="#ctx0" brushRef="#br0" timeOffset="90004.3467">8169 588 0,'20'0'47,"-1"10"-15,1 19-17,0-29 1,-1 0-1,1 0 1,-1 0 15,-19-9-15</inkml:trace>
          <inkml:trace contextRef="#ctx0" brushRef="#br0" timeOffset="90597.1684">8297 578 0,'0'10'47,"9"10"-32,-9-1 1,20-19 0,0 0-1,9 0 1,-9 0-16,-1 0 15,-19-9 17,20 9-32,-20-20 15,0 0 1,0 1 0,0-1-1,-10 0 16,-9 20-15,-11-19 0,-9 19-16,9 0 15,11 0 1,19 19 0,-20-19-1,20 20-15,0 10 16,0-1-1,30 0 1</inkml:trace>
          <inkml:trace contextRef="#ctx0" brushRef="#br0" timeOffset="90957.4917">8424 598 0,'0'10'31,"0"19"-15,20-9 0,-20-1-16,0 1 15,0 0-15,0-1 16,0 1-16,0-10 0,0 29 16</inkml:trace>
          <inkml:trace contextRef="#ctx0" brushRef="#br0" timeOffset="88841.5624">8032 372 0,'-10'0'47,"-10"10"-16,1 20-15,19-11-16,-20 1 16,20-1-16,-29 21 15,29-31-15,0 31 16,0-11-16,0 30 15,0-39 1,19-1-16,1 30 16,-20-29-1,20-20-15</inkml:trace>
        </inkml:traceGroup>
        <inkml:traceGroup>
          <inkml:annotationXML>
            <emma:emma xmlns:emma="http://www.w3.org/2003/04/emma" version="1.0">
              <emma:interpretation id="{6E29EBE4-1D1C-42A5-AC85-4670389C4A89}" emma:medium="tactile" emma:mode="ink">
                <msink:context xmlns:msink="http://schemas.microsoft.com/ink/2010/main" type="inkWord" rotatedBoundingBox="21937,5364 22122,5356 22138,5744 21953,5752"/>
              </emma:interpretation>
              <emma:one-of disjunction-type="recognition" id="oneOf5">
                <emma:interpretation id="interp5" emma:lang="" emma:confidence="0">
                  <emma:literal>)</emma:literal>
                </emma:interpretation>
                <emma:interpretation id="interp6" emma:lang="" emma:confidence="0">
                  <emma:literal>,</emma:literal>
                </emma:interpretation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\</emma:literal>
                </emma:interpretation>
                <emma:interpretation id="interp9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91522.4601">8473 412 0,'10'9'63,"-10"11"-48,29-20-15,-29 29 16,30-9-16,-30 0 16,39 9-16,-19-9 15,-1-1-15,-19 1 0,30 0 16,-30-1-1,19 1-15,-19-1 0,0 11 16,0-1 0,0 10-1,-19-39 1,19 20-16,-20-20 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08:35:54.50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99EE45E8-7C30-44F2-8303-480E9FF6D52D}" emma:medium="tactile" emma:mode="ink">
          <msink:context xmlns:msink="http://schemas.microsoft.com/ink/2010/main" type="writingRegion" rotatedBoundingBox="2272,7193 23839,6881 23886,10181 2319,10493"/>
        </emma:interpretation>
      </emma:emma>
    </inkml:annotationXML>
    <inkml:traceGroup>
      <inkml:annotationXML>
        <emma:emma xmlns:emma="http://www.w3.org/2003/04/emma" version="1.0">
          <emma:interpretation id="{2763D4E2-DDCA-4A8A-BB52-FFC410EC99DF}" emma:medium="tactile" emma:mode="ink">
            <msink:context xmlns:msink="http://schemas.microsoft.com/ink/2010/main" type="paragraph" rotatedBoundingBox="2272,7193 23839,6881 23866,8781 2299,90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0BC32C-9619-4315-89DE-8E9D1A594943}" emma:medium="tactile" emma:mode="ink">
              <msink:context xmlns:msink="http://schemas.microsoft.com/ink/2010/main" type="line" rotatedBoundingBox="2272,7193 23839,6881 23852,7835 2285,8147"/>
            </emma:interpretation>
          </emma:emma>
        </inkml:annotationXML>
        <inkml:traceGroup>
          <inkml:annotationXML>
            <emma:emma xmlns:emma="http://www.w3.org/2003/04/emma" version="1.0">
              <emma:interpretation id="{364BC560-A3BF-44E8-8318-3528BF1680ED}" emma:medium="tactile" emma:mode="ink">
                <msink:context xmlns:msink="http://schemas.microsoft.com/ink/2010/main" type="inkWord" rotatedBoundingBox="2272,7221 3966,7196 3978,8072 2285,80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287 176 0,'-19'0'140,"19"10"-93,0 10-31,0 9-1,0 0 1,0-9-16,0 0 16,0-1-16,0 1 15,0 0-15,0-1 16,-20 1-16,20-1 15,0 1-15,0 0 16,0-1-16,0 1 16,0-1-16,0 1 15,0 9 1,0 1 0,0-10-1,0-1-15,0 1 16,0-1-1,0 1 17,0-10-17</inkml:trace>
          <inkml:trace contextRef="#ctx0" brushRef="#br0" timeOffset="1590.1081">268 470 0,'10'0'78,"29"0"-78,-20 0 15,1 0-15,0 0 16,-1 0-16,1 0 0,-1 0 16,1 0-16,0 0 15,-1 0 1,-9 0 15</inkml:trace>
          <inkml:trace contextRef="#ctx0" brushRef="#br0" timeOffset="998.4883">493 215 0,'0'10'125,"0"20"-109,0 9-1,0-19-15,0-1 16,0 11-16,0 9 16,0-10-16,0 1 0,0-1 15,0 10-15,0-9 16,0-1-16,0 1 16,0-11-16,0 1 15,0-1-15,0 11 16,0-1-1,0-9 1,0-1 15,-10-28 79</inkml:trace>
          <inkml:trace contextRef="#ctx0" brushRef="#br0" timeOffset="3515.726">631 745 0,'0'-10'94,"0"-9"-79,0-1 1,0-29 31,0 20-31,0-11-1,0 11-15,0-1 16,0 1-1,0 0 1,0-11 0,0 31-1,0-11 1,0-19 0,0 9-1,9 1 1,-9 9-1,0 1 1,0-1 15,0 0-15,30 1 0,-30-1-1,19 20 16,-19-19-15,10 19 0,-10-20-1,20 20 1,-1 0 0,1 0 15,0 0 0,-1 0-15,1 0 46,-20 10-46,19 9-1,-19 21 1,0-11 0,20-29-1,-20 29-15,0 1 16,0-1 0,0-9-1,0 0-15,20 19 16,-20-10-1,0-9-15,0 9 16,0 1 0,0-1-1,0 0 1,0-9 0,0 0-1,0-1 1,0 1 15,0 0-15,0-1 15,0 1-15</inkml:trace>
          <inkml:trace contextRef="#ctx0" brushRef="#br0" timeOffset="4044.149">660 441 0,'10'0'31,"-10"20"-15,19-20-16,11 0 16,-1 0-1,1 0 1,-1 0 0,-9 0-1</inkml:trace>
          <inkml:trace contextRef="#ctx0" brushRef="#br0" timeOffset="5953.6838">807 0 0,'10'0'62,"9"0"-46,1 0 0,-10 0-1,10 0 1,-1 0-1,1 0 1,-1 0 0,1 0-1,0 0 17,-1 0-17,-19 9 1,0 11 124,0 0-124,0-1 0,0 11-1,0-11 1,0 1-16,0 0 16,0-1-16,0 11 15,0-11-15,0 1 16,0-1-16,0-9 15,0 10-15,0 0 16,0 19-16,0-29 0,0 29 16,0-10-16,0-9 15,0-1-15,0 1 16,0 0-16,0-11 16,0 11-16,0 0 15,0-1-15,0 1 16,0 0-1,0-1 1,0 1 0,0-1-1,0 1 1,0 0 0,0-1-1,0-9 1,0 10 15,0-1 0,0 1-15,0-1 15,-10-19-15,-9 0 234,-1 0-219,1 0-15,-1 0-1,0 0 1,1 0 31</inkml:trace>
          <inkml:trace contextRef="#ctx0" brushRef="#br0" timeOffset="6922.2082">1141 676 0,'0'10'78,"0"29"-62,0-29-16,0 10 16,0-1-16,0 1 15,0 0-15,0 9 16,0-9 31,0-30 15</inkml:trace>
          <inkml:trace contextRef="#ctx0" brushRef="#br0" timeOffset="7265.7586">1131 490 0</inkml:trace>
          <inkml:trace contextRef="#ctx0" brushRef="#br0" timeOffset="8198.7215">1337 372 0,'19'0'63,"1"0"-48,-1 0-15,1 0 16,0 0-16,9 0 16,1 0-16,68 0 31,-10 0 31,-68 0-30,-20 10 46,0 10-63</inkml:trace>
          <inkml:trace contextRef="#ctx0" brushRef="#br0" timeOffset="8934.8604">1346 480 0,'10'0'62,"10"0"-46,9 0-1,11 0 1,-21 0-16,1 0 16,-1 0-16,1 0 15,0 0-15,-1 0 0,1 0 16,9 0-1,1 0 1,-11 0 0,1 0-1,-20 20 48</inkml:trace>
          <inkml:trace contextRef="#ctx0" brushRef="#br0" timeOffset="-8654.2375">228 0 0,'-9'0'140,"9"9"-124,-20-9-1,10 0 1,-9 0 0,-1 0-1,0 0 1,1 0 0,-1 0 15,1 0-16,-1 0 32,0 0 0,20 20 188,0 0-220,0-1 1,0 11-1,0-1 1,0-9 0,0-1-1,0 1 1,0 0 0,0-1-1,0 11 1,0-1-1,0 10 1,0-9 0,0-1-1,0-9 1,0 9 0,0-9-16,0-1 15,0 1 1,0 0-1,-19-1 1,19 1 0,0 9-1,0 1 1,0-11 0,0 1-1,0 9 1,0-9-1,0 9 1,0 11 0,0-31-1,0 11 1,0 0 0,0-1-1,0 1 16,0 0-15,10-20 203,9 0-204,1 0 1,-1 0 0,11 0-16,-11 0 15,1 0 1,0 0 15</inkml:trace>
        </inkml:traceGroup>
        <inkml:traceGroup>
          <inkml:annotationXML>
            <emma:emma xmlns:emma="http://www.w3.org/2003/04/emma" version="1.0">
              <emma:interpretation id="{4887C8FE-86D9-44A9-9092-6847E38FD440}" emma:medium="tactile" emma:mode="ink">
                <msink:context xmlns:msink="http://schemas.microsoft.com/ink/2010/main" type="inkWord" rotatedBoundingBox="4259,7259 7285,7216 7297,8075 4271,811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392.1873">2053 98 0,'0'10'0,"0"-1"47,-20 21-16,20-20-15,0 9 0,-20-19-16,20 20 15,0-1 1,0 1-16,-19 0 15,19 9 1,0 10 0,0-19-1,0 9 1,0 1 0,0-11-16,0 11 15,0-1 1,0-9-1,0-1 1,10 1 0,-10 0-1,29-1 1,-29 1 0,20 0-1,-20-1 1,19-19-1,-19 20 1,20-20 15,-1 19-15,1-19 15,0 0-15,-11 0-1,11 0 1,0-9 15,9-11-15,-9 0 15,-20 1-15,19 19-1,-19-20 1,20 0 0,-20 1-1,0-1 1,20 20-16,-20-29 0,0-1 16,0 1-1,0-10 1,0 9-1,0 11 1,0-1 0,0 1-1,0-1 1,0-10 0,19 30-1,-19-19-15,0-1 16,0 10-1,0-9 1,0-1 0,0 1-1,0-1 17,-10 20-32,10-20 15,0 1 16,-19 19-31,19-20 32,-20 20-32,20-19 15,-19 19 1,-1 0 0,20-20-1,-20 20 1,1 0-1,-1 0 1,-9 10 0,-1 19-1,-9 20 1,39-29 0</inkml:trace>
          <inkml:trace contextRef="#ctx0" brushRef="#br0" timeOffset="19380.6698">2474 676 0,'0'-19'63,"0"-1"-32,0 30 0,-19 10 1</inkml:trace>
          <inkml:trace contextRef="#ctx0" brushRef="#br0" timeOffset="20851.6161">2582 147 0,'0'-20'78,"10"1"-62,19 19 0,1-30-1,9 30 1,-10 0 0,1 20-1,-11-1 1,-19 1-16,20-20 15,-20 20-15,0 9 16,0 0 0,0 1-1,0-1 1,-10 11 0,-29-11-1,-10 10 1,0-9-1,29-30 1,20 9 0,-19-9-16,48 0 172,-9-29-157,-1 29-15,1 0 31,0 0-31,-1 0 16,1 0 0,-1 0-1,-19 10 1,30-10 0,-10 19-16,-1-19 15,-19 20 1,20-20-1,-20 20-15,0-1 16,19-19 0,-19 20-16,0 9 15,0 10 1,0-29-16,-9 20 16,9-20-16,-20-10 15,20 39-15,-20-39 16,-9 19-1,-20-19 1,29 0-16,1 0 16,-1 0-16,10 0 15,-9 0-15,-21 0 16,31 0 0</inkml:trace>
          <inkml:trace contextRef="#ctx0" brushRef="#br0" timeOffset="22262.5409">2984 245 0,'0'10'78,"-10"-10"-63,10 29-15,0 1 16,0-11 0,0 1-16,0-1 15,0 1-15,0 0 16,0-11-16,0 11 0,0 0 15,0-1-15,0 30 16,0-29 0,0 9-1,30 1 1,-30-11 0,19-19-16,-19 20 15,20-20 1,-20 20-1,10-20-15,9 0 32,1 0-17,0 0 1,-20-10-16,19 10 16,-19-20-16,20 20 15,-20-19-15,29-1 16,11-68 62,-40 58-62,0 11-16,0-1 0,0-9 15,0-11 1,0 11-1,0 9 1,0-9 0,0-1-1,0 11 1,0-1 0,0 1-1,-20 19-15,20-20 16,0 0-1,-20 20-15,20-19 16,-19 19 0,19-20-1,-20 20 1,1 0 15,-11 0 0,1 0-15,-1 30-16,30-11 16,-29 1-16,29-1 15,-30 1-15,30 0 16,-29-1-16</inkml:trace>
          <inkml:trace contextRef="#ctx0" brushRef="#br0" timeOffset="23940.5041">3396 117 0,'-20'0'31,"1"0"0,19 10-31,-20 10 16,20-1-1,-19 21 1,19-11 0,0 0-1,0 11 1,0-21-1,0 1-15,0 9 16,0 11 0,0-11-1,0 0 1,0 1 0,0-11-1,0 11 1,49 48 46,-30-78-30,-19 20-32,20-20 15,0 0 16,-1 0-15,1 0 15,-1 0-15,-19-20-16,10 20 16,-10-19-16,20 19 15,-20-20-15,19 20 16,-19-20-16,30-9 15,-30 0 1,0-11 0,0 31-1,0-11 1,0 0 0,0 1-1,0-1 1,0-9-1,0 9 1,0 1 0,0-1-1,-10 20-15,10-20 16,0 1 0,-20 19-16,20-20 15,0 0 1,-19 20-16,19-19 15,-20 19 1,20-20 0,-19 20-16,19-19 15,-20 19 1,0 0 15,1 0-15,19 29-1</inkml:trace>
          <inkml:trace contextRef="#ctx0" brushRef="#br0" timeOffset="26229.6606">3730 618 0,'0'-10'94,"0"-10"-78,0-9-1,0 9 1,0 0-16,0 1 0,0-1 16,0 1-1,0-1-15,9 0 0,-9 1 16,20-11 0,-20 1-1,20 29-15,-20-20 16,19 20 15,1 0 0,-20 10-15,19 39 0,-19-19-16,0-1 15,0 20-15,0-20 16,0 1-16,0-11 0,0 1 15,0 0 1,0-30 47,0-20-48,0 11-15,0-1 16,0 1-16,30-1 15,-30 0-15,0 1 16,0-11 0,10 30-16,-10-19 0,19 19 31,1 0 0,-1 0-15,-19 10-1,20-10-15,-20 39 16,0-20-16,20 1 16,-20 9-16,0-9 15,0 0-15,0-1 16,0 11 0,0-50 62,29-9-63,-29 9-15,0 0 16,20 1-16,-20-1 16,0 1-16,19 19 15,-19-30-15,20 11 16,0 28 31,-1 21-32,-19-11-15,0 1 16,20 0-16,-20-1 16,0 1-16,0-1 15,0 11 1,0-1-1,0-9 1</inkml:trace>
          <inkml:trace contextRef="#ctx0" brushRef="#br0" timeOffset="27302.1555">4190 461 0,'0'9'15,"-19"-9"1,19 20-16,0 0 31,0 9-31,0 0 16,0-9 0,0 0-1,0-1 1,10-19-1,9 20 1,1-20 0,0 0-1,-1 0 1,-9 0 0,10 0-1,-20-10-15,19 10 16,-19-10-16,20 10 0,-20-19 15,19-11 1,-19 20 0,0-9-1,0-20 1,0 9 0,-9 11-1,-11-1 1,-58 0 62,58 20-78,0 10 16,20 10-1,-29-1-15,29 1 16</inkml:trace>
          <inkml:trace contextRef="#ctx0" brushRef="#br0" timeOffset="28450.6867">4436 519 0,'19'-19'94,"1"-11"-79,-1 11 1,1-1-1,-20-9 1,39 29-16,-39-30 16,20 11-16,-20-1 15,0 1-15,20-1 16,-20 0-16,0 1 16,0-1-16,19 20 15,-19-29-15,0 9 16,0 0-1,0 1 1,0-1 0,-10 20-16,10-19 15,-19 19 1,-1 0 0,1 0-1,-1 0 1,0 9-1,1 11 1,19 0 0,-20-20-1,20 29-15,0-9 16,0-1-16,-20 1 16,20-1-16,0 21 15,0-30-15,0 9 0,0 30 31,0-29-31,0-1 0,0 1 16,0 0-16,0-11 16,0 11-16,0 0 15,0 9 1,0 10 0,0-9-1,0-11 1,0 1-1,0 0 1,10-20-16,-10 19 31,20-19-31,-1 0 16,1 0 0,10 0-1,-30-29 1,29 29-16,-29-30 15,20 30-15</inkml:trace>
          <inkml:trace contextRef="#ctx0" brushRef="#br0" timeOffset="29486.7503">4799 147 0,'0'10'47,"-10"19"-32,10-9 1,0 9-16,-30 10 0,30 1 16,0 9-1,-29-10-15,29 29 0,-30-9 16,30 10-16,-29-10 15,29-10-15,-20-20 16,20 1-16,0-11 16,-19 11-16,19-1 15,0-9 1,0-50 62,0 1-62,10 29-16</inkml:trace>
          <inkml:trace contextRef="#ctx0" brushRef="#br0" timeOffset="30332.2676">4906 284 0,'-9'0'94,"9"10"-79,0 10 1,0 9-1,0-9 1,-20-1-16,20 1 16,0 9-16,0 1 15,-20 9-15,20-10 16,0 1-16,-29-1 16,29 10-16,0-19 15,0-10-15,0 9 16,-20 11-16,20-1 15,0-9 1,10-20 78,49 0-32,-30 0-62,1 0 16,-1 0 0,10 0-1,-39-10-15,20 10 16</inkml:trace>
        </inkml:traceGroup>
        <inkml:traceGroup>
          <inkml:annotationXML>
            <emma:emma xmlns:emma="http://www.w3.org/2003/04/emma" version="1.0">
              <emma:interpretation id="{74CE41F5-1D50-41B6-8EAD-15E380C2D7AC}" emma:medium="tactile" emma:mode="ink">
                <msink:context xmlns:msink="http://schemas.microsoft.com/ink/2010/main" type="inkWord" rotatedBoundingBox="8432,7125 10934,7089 10946,7870 8443,790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8507.6968">6162 29 0,'0'10'125,"19"-10"-125,-19 20 15,20 9 1,-20-9-16,0-1 16,19 1-16,-19-1 15,0 1-15,20 0 16,-20-1-16,0 1 16,20 9-16,-20-9 0,0 9 15,29 11 1,-29-21-16,0 1 0,20-1 15,-20 11 1,19-30-16,-19 29 16,0 1-1,20-30-15,-20 49 16,0-10 0,0-19-16,0 9 15,0-9 1,0-1 15,0-29 219,0-9-234,0-11-1,0 11 1,20-1-16,-20 0 16,0 1-16,0-1 15,0 1-15,0 9 16,0-10-16,19-9 15,-19 19-15,0-29 16,0 0 0,20 19-1,-20 0-15,0 1 16,0-1-16,19 20 0,-19-29 16,0 9-1,0 0 1,20 20-16,-20-29 15,0-20 1,20 29-16,-20 1 16,19-11-1,-19 11 1,20-1 0,-20-9-1,0 9 1,19 20-16,-19-20 15,0 1 1,0-1 31,20 1-16,-20 38 47</inkml:trace>
          <inkml:trace contextRef="#ctx0" brushRef="#br0" timeOffset="39595.7403">6573 363 0,'0'19'63,"0"20"-48,0-19-15,0 0 0,0-11 16,0 11-16,0 0 15,20-1-15,-20 1 16,0-1 0,0 50 31,20-79 15</inkml:trace>
          <inkml:trace contextRef="#ctx0" brushRef="#br0" timeOffset="40509.383">6632 519 0,'10'0'62,"10"0"-46,-20-19 0,19 19-1,1 0-15</inkml:trace>
          <inkml:trace contextRef="#ctx0" brushRef="#br0" timeOffset="40127.1587">6672 363 0,'0'9'63,"29"21"-48,-29 9 1,0-19-16,0-11 16,0 11-16,0 0 15,0-1-15,0 1 16,0 9-16,0 11 16,0-31-1</inkml:trace>
          <inkml:trace contextRef="#ctx0" brushRef="#br0" timeOffset="42227.6205">6770 441 0,'0'10'62,"0"9"-46,0 1 0,0 9-1,0-9 1,0 0 0,9-1-16,-9 1 31,0-30 94,0-10-94,0 1-15,0-1-1,0 10 1,0-9 0,0-1-1,0 1 1,0-1 15,-9 0-15,9 1 15,0-1-15,0 1 15,9 19 0,-9-20-31,0 0 47,20 20-47,0 0 62,-1 0-15,1 10-31,-20 10 0,19-20-1,-19 19 1,20 1-1,-20 0 17,0-1-32,20 1 15,-20-1 1,0 1 0,0 0 15,0-1-16,19-19 1,-19 20-16,0-1 47</inkml:trace>
          <inkml:trace contextRef="#ctx0" brushRef="#br0" timeOffset="42700.7045">6799 461 0,'10'0'63,"9"0"-63,11 0 15,-1 0 1,1 0-1</inkml:trace>
          <inkml:trace contextRef="#ctx0" brushRef="#br0" timeOffset="43345.757">7074 157 0,'29'0'47,"10"0"-31,-9 0-1,-1 0 1,10 0 0,-19 0-1,-10 0 16</inkml:trace>
          <inkml:trace contextRef="#ctx0" brushRef="#br0" timeOffset="43832.4843">7123 264 0,'9'0'47,"1"0"-31,29 0 0,-19 0-1,-10 0-15,10 0 16,-1 0-16,20 0 15</inkml:trace>
          <inkml:trace contextRef="#ctx0" brushRef="#br0" timeOffset="71286.4626">7544 19 0,'0'-19'78,"10"-1"-31,9 20-31,1-20-1,0 20 1,-1 0 0,1 0-1,-1 0 1,1 10 15,-20 10-15,20-1-1,-20 21-15,0-11 32,0-9-32,0-1 15,0 1-15,-10 0 16,10-1-16,0 1 16,-20-1-16,20 1 15,-19 0-15,19-1 16,-30 1-16,30 0 15,-29-1-15,29 1 16,-20 9 0,20 1-1,-19-30-15,19 19 32,0 1-17,-20-20 1,20 19 31,-20-19-16,20 20-15,0 0 30,-19-20-30,29 0 156,9 0-156,1 0-1,9 0 1,-9 0-16,-1 0 15,1 0-15,9 0 16,-9 0 0,0 0-1,-1 0 32</inkml:trace>
          <inkml:trace contextRef="#ctx0" brushRef="#br0" timeOffset="368220.5369">7986-30 0,'0'20'140,"-20"-20"-124,20 19-16,-19 1 31,19 0-15,0-1-1,-20-19-15,20 20 16,0 0 0,0 9-1,0-9 1,-20-1-1,20 20 1,0-9 0,0-1-1,0-9 1,0 0 0,0 9-1,0 0 1,0 1-1,0-11 1,10 11 0,-10-20-1,0 9 17,20-19-32,-20 20 15,19-1 1,1 11 31,0-30-16,-1 0 0,1 0 0,0 0-15,-20-10 0,9 10-16,-9-20 15,20 20 1,-20-19 0,29-1-1,-29 1 1,10 19-1,-10-20 1,0 0 0,20 20-1,-20-19 1,0-1-16,0 1 31,19-1-31,-19 0 31,0 1-15,0-1 15,0 0-15,0 1 15,0-1-15,0 10-1,0-9 1,0-1 0,0 1-1,0-1 32,0 0-31,0 1-1,0-1 17,0 1-1,0-1 0,-19 20-15,19-20-1,0 1 32,-20 19-47,20-10 47,-19 10-31,-1 0 15,20-20-15,-20 20 15,-9 0 16,29 20-32,-39-1-15,39 1 16,-30 0-16</inkml:trace>
          <inkml:trace contextRef="#ctx0" brushRef="#br0" timeOffset="370607.1062">8339-30 0,'0'10'94,"-29"78"15,29-68-109,0-10 16,-20-10-1,20 19-15,0 1 16,0 0 0,0-1-1,-20 1 1,20-1 0,0 1-1,0 0 16,0-1-15,-19-19 0,19 20-16,0 9 31,0-9-15,0 0-1,0-1 1,0 1-1,0-1 1,0 1 0,10-20-1,-10 10-15,0 9 32,19-19-17,-19 20 1,20-20 15,-1 0 0,-9 0-15,10 0 0,-1 0 15,1 0-16,0 0 17,-1-10-1,1-9 0,-20-1-15,19 20-1,-19-20-15,0 1 32,20 19-32,-20-30 15,20 11 1,-20-11 0,0 1-1,0 9 16,0 1-15,0-1 15,29-19-15,-29 19 0,0 10-1,0-9 1,0-1-1,0 1 1,0-1 0,0 0 15,0 1 0,-10 19-15,10-20-1,0 0 1,-19 20 0,19-19-1,-20 19 17,20-20-32,-20 20 46,20-19-30,-19 19 15,-1 0-15,1 0 15,-1 0 0,0 39-15,20-20 0,-29 1-16</inkml:trace>
          <inkml:trace contextRef="#ctx0" brushRef="#br0" timeOffset="76659.6816">8672 500 0,'-20'0'16,"20"10"0,10-10 30,-10-10 1,-10 10-15</inkml:trace>
        </inkml:traceGroup>
        <inkml:traceGroup>
          <inkml:annotationXML>
            <emma:emma xmlns:emma="http://www.w3.org/2003/04/emma" version="1.0">
              <emma:interpretation id="{A9124B80-7577-408F-B716-0974873D99E7}" emma:medium="tactile" emma:mode="ink">
                <msink:context xmlns:msink="http://schemas.microsoft.com/ink/2010/main" type="inkWord" rotatedBoundingBox="11124,7189 15132,7131 15141,7704 11132,776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78689.8433">11409 68 0,'-10'0'187,"-10"30"-171,20-20 15,0 9-31,0 1 16,0-1-1,0 1 1,0 9 0,0 11-1,0-11 1,0-9-1,0-1 1,0 1 0,0-10-1,0 9 1,0 1 0,0 0 15,10-20-16,-10 19-15,0 11 32,0-11-1,20-19-15,-20 20-1,19-20-15,1 0 31,-1 0-15,-9 0 0,10 0 15,-1 0-15,1 0 15,-20-10-16,20 10-15,-1-20 47,-19 1-31,20 19-16,-20-20 16,0 1-1,19 19 1,-19-30-1,0 11 1,20-1 0,-20 0 15,0 1 0,0-1-15,20 20-16,-20-20 0,0 1 15,0 9 17,0-10-17,0 1 17,0-1-17,0 1 16,-10 19-31,10-20 16,0 0 0,-20 20-1,20-19 1,-19 19 15,19-20-15,-20 20 15,20-19-31,-10 19 31,10-20-15,-19 20 15,-1 0 0,0-20 1,1 20-1,-1 0-15,20 10-16,-19-10 15,19 20-15,-20-20 16,20 29-16,-20-29 15</inkml:trace>
          <inkml:trace contextRef="#ctx0" brushRef="#br0" timeOffset="81211.6031">9809-40 0,'0'10'62,"0"10"-46,0 9 0,0 20-1,0-29-15,0 0 16,0 9-16,0 0 16,0 1-16,0-1 15,0 40 1,0-49-16,0 9 15,0-9-15,0-1 0,0 1 16,0-1-16,0 11 16,0-11-1,0 1 17,0 0-1,20-20 219,0 0-235,-1 0 1,11 0 0,-11 0-16,1 0 15,0 0-15,-1 0 16,11 0 0,-11 0 15</inkml:trace>
          <inkml:trace contextRef="#ctx0" brushRef="#br0" timeOffset="82217.7459">10094 245 0,'10'0'46,"19"0"-30,-9 0 0,-1 0-16,1 0 15,-1 0-15,1 0 16,0 0-16,9 0 31,1 0-31,-11 0 16,1 0 15</inkml:trace>
          <inkml:trace contextRef="#ctx0" brushRef="#br0" timeOffset="82789.8345">10113 363 0,'10'0'31,"29"0"-16,-19 0-15,-10 0 16,39 0 0,-29 19-16,-1-19 15,1 0-15,-1 0 0,1 0 16,0 0-16,-1 0 16,11 0-1</inkml:trace>
          <inkml:trace contextRef="#ctx0" brushRef="#br0" timeOffset="376172.7594">10683 0 0,'-10'0'94,"-10"0"-79,20 9 1,-19 11 15,19 0-15,-20-20 0,20 19-1,0 1 1,-19 0-1,19-1 1,0 1 0,-20-20-1,20 19-15,0-9 16,0 10 0,0-1-1,0 1 1,-20 0-1,20-1 1,0 1 0,0 0-1,0-1 1,0 1 0,0-1-1,0 1 1,10-20-1,-10 20 1,20-20 0,-20 19-1,19 1 17,1-20-1,-20 19-16,20-19 1,-1 0 0,1 0 15,-10 0 0,9 0 0,1 0 16,-20-9-31,19-11 0,-19 0-1,20 20-15,-20-19 16,0-1-1,20 1 1,-20-11 0,0 11-1,0-1 1,0 0 0,0 1 15,0-1-16,0 0 17,0 1-17,0-1 32,0 1-47,0-1 16,0 0 15,0 1 16,0 9-31,0-10 15,0 1-16,0-1 48,0 0-32,-20 20 0,0 0 16,1 0-31,-11 0 0,30 10-1,-19-10-15</inkml:trace>
          <inkml:trace contextRef="#ctx0" brushRef="#br0" timeOffset="86616.6557">10918 470 0,'9'0'63,"-9"-9"-17</inkml:trace>
          <inkml:trace contextRef="#ctx0" brushRef="#br0" timeOffset="87941.7831">11094 98 0,'0'-20'47,"10"1"-1,10 19-14,-1 0-17,1 0 17,-1 0-17,-19 9 1,20-9-16,-20 30 15,0-11 1,0 11 0,20-30-16,-20 39 15,0-19-15,0-1 16,0-9-16,-10 19 16,10-19-16,0 10 15,-30 9-15,30-19 16,-19 20-16,19-11 15,-20 11 1,20-11 0,-19-19-16,19 20 15,-20-20-15,20 19 16,0 1 15,-20-20-15,30 0 203,10 0-204,-1 0 1,11 0-1,-1 0 1,10 0 0,-19 0-1,-10 0 1,9 0 0,1 0 15</inkml:trace>
          <inkml:trace contextRef="#ctx0" brushRef="#br0" timeOffset="373185.0363">8888-10 0,'-10'49'156,"10"-29"-141,-19-1 1,19 11 15,0-11-15,0 11 0,0-1-1,0 10 1,0-9-1,0-11 1,0 1 0,0 9-1,0-9 1,0 0 0,0-1-1,0-9 16,0 10-15,10 9 15,-10-19 1,0 9-17,19-19 16,-19 20-15,20-20 15,-1 20 16,1-20 0,0 0-16,-1 0 1,-19-10-17,20 10 1,-20-10-1,19-19 17,-19 19-17,20-20 17,-20 11-17,20 19 1,-20-10-1,0-10 1,19-9 15,-19 19-15,0-9 15,0-1-15,20 20-1,-20-20 1,0 1 0,0-1-1,0 0 17,0 1-17,0-1 16,0 1-15,0-1 0,0 0 15,0 11-31,0-11 31,0 0 0,-10 1 1,10-1-1,-20 20 0,20-20-15,-19 20 15,19-19-31,-20 19 47,20-20-16,-19 20-31,-1 0 47,0 0 0,1 0-31,-1 10-1,1 19 1</inkml:trace>
          <inkml:trace contextRef="#ctx0" brushRef="#br0" timeOffset="80072.4771">9241 510 0,'0'-10'79,"0"-10"-64,0-9 1,0-1-1,9 11-15,-9-1 16,0 1-16,0-1 16,0 0-16,20 20 15,-20-29 1,20 9-16,-1 1 31,1 19 0,-1 0 1,-19 19-17,0 1 1,20 0-16,-20-1 0,0 1 16,0-1-16,0 1 15,0 0-15,20-20 16,-20 29-16,0-49 94,0 1-94,0-1 15,0-9-15,19-1 16,-19 21-16,0-31 15,20 40-15,0 0 63,-1 0-47,1 69 30,-20-59-46,0 9 0,0 1 16,0 0-16,0-1 16,19 20-1,-19-48 48,20-31-48,-20 21 1,0-1-16,20 1 16,-20-1-16,19 20 15,-19-29-15,20 9 32,-1 20-1,1 0 0,-20 20-31,0 9 16,20-29-16,-20 39 15,0-19-15,0-10 16,0 9-16,0 1 16,0 19-1,0-29 1</inkml:trace>
          <inkml:trace contextRef="#ctx0" brushRef="#br0" timeOffset="381076.7175">11820 49 0,'0'-20'16,"-29"99"172,29-60-173,0-9 1,0 10-1,-20 19 1,20-20-16,0 11 16,0-1-1,0-9 1,0 0 0,0-1-1,0 1 1,0-1-1,0 1 1,0-10 0,10-10-16,-10 19 15,0 1 1,0 0 0,20-20-1,-20 19 1,19-19-1,-19 20 1,10-20-16,10 0 31,-1 0-15,1 0 15,0 0-15,-1 0 15,1 0-15,0 0-1,-20-10 1,19 10 0,-19-20-1,20 20 1,-20-19-1,19-1 1,-19 1 15,20 19-15,-20-20 0,0 0-1,20 20 1,-20-9-16,0-11 31,0 0-15,0 1-1,0-1 17,0 0-1,0 1-16,0-1 1,0 1 0,0-1 15,0 0 0,0 1 0,-10-1-15,10 1 15,0-1 1,-20 20-17,20-10 1,-19 10 15,19-19-15,-20 19-1,0-30 17,1 30-17,-1 0 16,0 0 1,1-20-17,-1 20 17,1 10-17,-21 30 1,40-21-1,-29-19-15</inkml:trace>
          <inkml:trace contextRef="#ctx0" brushRef="#br0" timeOffset="383393.6115">12262 29 0,'-20'0'94,"20"10"-63,-19-10-31,19 20 16,0-1 15,-40 128 63,40-127-63,0-1-31,0 1 16,0 0-1,0-1 1,0 1 0,0 0-1,0-1 1,10-19 0,-10 10-1,0 10 1,20-20-1,-20 19 1,19-19 0,1 20 15,0-20 16,-1 0-16,1 0 0,-1 0-15,1 0 0,0 0 15,-1 0 16,-19-20-47,20-9 31,-20 19 0,19 10-15,-19-20-16,0 1 31,20 19-31,-20-20 31,20 1-15,-20-1 15,0 0-15,0 1 15,0-1-15,0 0 15,0 1-15,0-1 15,0 1 0,0-1 16,0 0-16,-10 20 0,10-9-31,-20-21 47,20 11-15,-19 19-17,19-10 16,-20 10-15,0 0 15,20-20-15,-19 20 15,-1 0 0,1 0-15,-1 0 15,-9 0-15,9 0-16,0 10 16</inkml:trace>
          <inkml:trace contextRef="#ctx0" brushRef="#br0" timeOffset="96233.5961">12653 39 0,'0'-20'16,"0"30"187,0 10-188,0 9 1,0 1 0,0-11-16,0 1 15,0-1-15,0 1 16,0 0-16,0-1 15,0 1-15,0-1 16,0 1-16,0 10 16,0-1-1,0 0 1,-9 11 0,9-31-1,0 11 1,0 0 15,0-1 344,9-19-344,11 0 1,0 0-32,9 0 15,-9 0 1,-1 0-16,1 0 15,0 0-15,-1 0 16,1 0 0,-1 0-1,-9 0 17</inkml:trace>
        </inkml:traceGroup>
        <inkml:traceGroup>
          <inkml:annotationXML>
            <emma:emma xmlns:emma="http://www.w3.org/2003/04/emma" version="1.0">
              <emma:interpretation id="{1AB624F1-32F2-443C-8A43-502F2FF317C5}" emma:medium="tactile" emma:mode="ink">
                <msink:context xmlns:msink="http://schemas.microsoft.com/ink/2010/main" type="inkWord" rotatedBoundingBox="16937,6981 20411,6931 20422,7654 16948,770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12134.1022">16195-236 0,'-40'0'125,"11"0"-109,-1 0-1,11 0 1,-1 0 0,1 0-1,-1 0 16,0 0 1,20 40 124,0-11-140,0-9-16,0-1 15,0 1-15,0-1 16,0-9-16,0 10 15,0-1-15,0 1 0,0 0 16,0-1-16,0 1 16,0 0-16,0-1 15,0 1-15,0-1 16,0 1-16,0 0 16,0-11-16,0 11 15,0 0-15,0-1 16,0 1-16,0-1 15,0 1-15,0 10 16,0-11 0,0 1-1,0-1 1,0 1 0,0 0 30,10-20 79,10 0-93,-1 0-17,-19-10-15,30 10 16,9 0 0,-10 0-1,-9 0 1,-20-20-16,20 20 15,-10 0 1,9 0 0</inkml:trace>
          <inkml:trace contextRef="#ctx0" brushRef="#br0" timeOffset="112878.5074">16165-118 0,'0'10'47,"0"9"-31,0 30-1,0-9 1,0-21-16,0 1 0,0 0 16,0-1-16,0 1 15,0-1-15,0-9 16,0 10-16,0 19 16,10-39-1,-10 29-15,0-9 31,0-30 32</inkml:trace>
          <inkml:trace contextRef="#ctx0" brushRef="#br0" timeOffset="113957.0072">16185 98 0,'10'0'31,"19"0"-15,-9 0-16,-1 0 15,1 0-15,-1 0 16,11 0-1,-11 0 1</inkml:trace>
          <inkml:trace contextRef="#ctx0" brushRef="#br0" timeOffset="113499.2434">16332-98 0,'0'9'79,"0"11"-64,0 9 1,0-9-16,0 0 15,0-1-15,0 1 16,0 0-16,0-1 16,0 1-16,0-1 15,0 21 1,0-11 0,0 0-1,19-29-15,-19 20 16,0 0-1,0-1 1</inkml:trace>
          <inkml:trace contextRef="#ctx0" brushRef="#br0" timeOffset="115927.8751">16469 284 0,'0'-10'94,"0"-9"-78,0-11 15,0 11-15,0-1-16,0 0 31,0 1-31,0-11 16,0 1-1,0 9 1,0 1-16,0-1 15,0 0 1,0-9 15,0 0-15,0-11 0,0 21-1,20 19 16,-20-10-15,19 10 15,-19-20-31,20 20 32,0 0 14,-1 0-14,-19 10-32,20-10 31,-20 10-31,19 19 16,-19-9-1,0-10 1,0 9-1,20-19 1,-20 20-16,0 0 16,0-1-1,0 11 1,0 9 0,0-29-1,0 9 1,0 1-1,0 0 1,0-1 0,0 1 15,0-1 0,0 1 0,0 0 1,0-1 30</inkml:trace>
          <inkml:trace contextRef="#ctx0" brushRef="#br0" timeOffset="116505.2141">16499 88 0,'9'0'47,"11"0"-31,9 0-1,-9 0-15,0 0 16,9 0 0,-9 0-1</inkml:trace>
          <inkml:trace contextRef="#ctx0" brushRef="#br0" timeOffset="118651.1268">16646-265 0,'19'0'62,"20"0"-46,-9 0-1,-10 0 1,-1 0 15,-19 10 32,0 9-32,0 1-15,0 0-1,0 19 1,0-20-16,20 1 16,-20 0-16,0-1 15,0 1-15,0-1 16,0 1-16,0 0 15,0-1-15,0 1 16,0 0-16,0-1 16,0-9-16,0 10 0,0-1 15,0 1 1,0 29-16,0-20 16,0 1-1,0-1 1,0 10-1,0-29 1,0 10 0,0 19 15,0-29-15,0 9 15,0 1-16,-10-30 142,-10 10-142,1-19-15,-1 19 32,0 0-17</inkml:trace>
          <inkml:trace contextRef="#ctx0" brushRef="#br0" timeOffset="119160.1635">16871 255 0,'0'9'63,"0"21"-47,20-30-16,-20 29 15,0 11 1,0-21-1,0-9 1</inkml:trace>
          <inkml:trace contextRef="#ctx0" brushRef="#br0" timeOffset="119429.3297">16901 117 0</inkml:trace>
          <inkml:trace contextRef="#ctx0" brushRef="#br0" timeOffset="120213.2866">16989 78 0,'0'20'32,"10"-20"-17,-10-10 32,-10 10 31,20 0-31</inkml:trace>
          <inkml:trace contextRef="#ctx0" brushRef="#br0" timeOffset="121546.2661">17077-138 0,'0'10'78,"0"20"-63,10-11-15,-10 1 16,69 137 31,-69-138-32,0 1 1,19 0-16,-19-1 0,0 20 16,20 1-1,-20-11 1,0-9 0,0-1 15,19-19-31,-19-9 125,0-11-110,20 20-15,-20-30 16,0 11 0,20-11-1,-20-9 1,19 10 0,-19 9-16,0 1 15,0-1-15,20 0 16,-20 1-16,0-1 15,0 0-15,29-19 16,-29 0 0,0 10-1,20 9 17,0-39 30,-20 69 16</inkml:trace>
          <inkml:trace contextRef="#ctx0" brushRef="#br0" timeOffset="122355.6937">17420 68 0,'0'10'63,"0"20"-48,0-11-15,0 1 16,0-1-16,0 1 16,0 0-16,0-1 15,0 1-15,0-1 0,0 1 16,0 10 0,0-11-1</inkml:trace>
          <inkml:trace contextRef="#ctx0" brushRef="#br0" timeOffset="123240.2264">17460 264 0,'19'0'78,"20"0"-78,-19 0 16,9 0-1</inkml:trace>
          <inkml:trace contextRef="#ctx0" brushRef="#br0" timeOffset="122849.7527">17538 108 0,'0'9'63,"0"11"-48,0 9 1,0 1 0,0-1-1,0-9 1,0-1-16,0 1 16,0 0-16,0-1 15,0 1-15,0 9 16,0-9-1</inkml:trace>
          <inkml:trace contextRef="#ctx0" brushRef="#br0" timeOffset="123809.5701">17656 176 0,'0'10'79,"0"19"-64,0-9-15,0 9 16,0 1-1,0 9 1,0-9 0,0-11-1</inkml:trace>
          <inkml:trace contextRef="#ctx0" brushRef="#br0" timeOffset="124584.4703">17666 196 0,'0'-20'0,"0"1"31,0-1-15,0 0 15,9 20-15,-9-19-1,20 19 1,-20-20 0,20 20-1,-1 0 17,1 0-1,-20 10-31,19 29 31,-19-19-15,20 9-1,-20 1 1,0-1 15,0 69 32,0-78-48,0-1 17</inkml:trace>
          <inkml:trace contextRef="#ctx0" brushRef="#br0" timeOffset="124987.6984">17734 245 0,'10'0'62,"10"0"-46,9 0 0</inkml:trace>
          <inkml:trace contextRef="#ctx0" brushRef="#br0" timeOffset="126090.1835">17921 127 0,'0'20'15,"19"-20"1,11 0 0,-11 0-1,1 0-15,-1 0 0,11 0 16,-11 0-16,1 0 15,0 0-15,9 0 16</inkml:trace>
          <inkml:trace contextRef="#ctx0" brushRef="#br0" timeOffset="125639.1948">17930-10 0,'10'0'63,"-10"19"-63,20-19 15,-1 0 1,-9 0-1,29 0 1,-9 20 0,9-20-16,0 0 31</inkml:trace>
          <inkml:trace contextRef="#ctx0" brushRef="#br0" timeOffset="102375.6114">14674 343 0,'0'-10'156,"0"-19"-140,0 9 0,0-9-1,0 9 1,0-9 0,0 9-1,0-19 1,0 9-1,0 1 1,10 29 0,-10-20-16,0 1 15,20 19 1,-20-20 0,19 20-1,-9 0 16,-10-20-31,20 20 16,0 0 15,-1 0-15,-19 10 15,20-10-31,-20 20 16,19 19-1,-19-9 1,0-11-16,0 1 16,30 9-1,-30 1 1,0-1 0,0 10-1,0-29 1,0 10-1,19-20 48,-19-20 31,0 0-79,0 1 1,0-1 0,0 10-1,0-29 1,0 10-1,0-10 1,0 19 0,0 0-1,0 1 17,0-1-1,0 0-16,10 20 1,20-19 31,-11 19-31,-9 0 15,10 0 0,-1 10-15,11 9 15,-30 1-15,19-20-1,-19 29 1,0 1-1,20 19 1,-20-30-16,0 11 16,0 9-1,0-10 1,0-9 0,0 0-16,0-1 15,0-9 16</inkml:trace>
          <inkml:trace contextRef="#ctx0" brushRef="#br0" timeOffset="103314.5399">15155 186 0,'0'20'94,"0"19"-94,0-29 16,0 9-16,0 1 15,0 0-15,0-1 16,0 1-16,0-1 15,0 1-15,0 0 16,0-1-16,0 11 16,0-11 15,0-29 31</inkml:trace>
          <inkml:trace contextRef="#ctx0" brushRef="#br0" timeOffset="104365.1667">15194 353 0,'10'0'47,"10"0"-31,-11 0-1,11 0 1,0 0 15</inkml:trace>
          <inkml:trace contextRef="#ctx0" brushRef="#br0" timeOffset="103973.6361">15273 176 0,'0'10'93,"0"10"-77,0 9 0,0 0-1,0 11 1,0 9-1,0-30 1,0 11 0,0-1-16,0-9 31,0-1-15</inkml:trace>
          <inkml:trace contextRef="#ctx0" brushRef="#br0" timeOffset="105907.6267">15390 402 0,'0'19'15,"0"1"32,0-30 47,0-9-79,0-1 1,0 0 0,0 1-1,0 9 1,0-10 0,0-19-1,0 29 1,0-9-1,0-1 1,0 0 0,0 1 15,0-1 0,10 20-31,10 0 47,-1 0 0,-19 10-16,10-10-15,-10 20-1,0-1 1,20-19 0,-20 20-16,0-1 15,0-9 1,0 10 0,0 0-1,0-1 1,0 1 15,0-1-15,0 1-1,0 0 17,0-1 14</inkml:trace>
          <inkml:trace contextRef="#ctx0" brushRef="#br0" timeOffset="106388.6427">15430 323 0,'9'0'62,"1"0"-46,10 0-1</inkml:trace>
          <inkml:trace contextRef="#ctx0" brushRef="#br0" timeOffset="107055.6205">15586 59 0,'10'0'78,"0"0"-63,29 0 1,-9 0 0,-11 0-16,1 0 15,0 0 1,-1 0 0,-9 0-1</inkml:trace>
          <inkml:trace contextRef="#ctx0" brushRef="#br0" timeOffset="107549.8634">15606 157 0,'30'0'31,"-1"0"-15,0 0-1,1 0 1,-1 0 0,-9 0-16,-1 0 15,1 0 1</inkml:trace>
        </inkml:traceGroup>
        <inkml:traceGroup>
          <inkml:annotationXML>
            <emma:emma xmlns:emma="http://www.w3.org/2003/04/emma" version="1.0">
              <emma:interpretation id="{B6CCEB9C-E1EA-45B4-A6B1-52C309AE2709}" emma:medium="tactile" emma:mode="ink">
                <msink:context xmlns:msink="http://schemas.microsoft.com/ink/2010/main" type="inkWord" rotatedBoundingBox="20617,7014 23840,6967 23851,7745 20628,779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64123.535">18921-20 0,'-10'0'94,"-19"39"-63,29-9-15,0-11-1,0 11 1,0-11-16,0 11 15,0 19 1,0-20 0,0-9-16,9-20 15,-9 19-15,0 1 16,20-20 0,-20 20-1,20-20 1,-20 19-16,19-19 31,-19 20-31,20-20 31,-1 0-15,1 0 15,0 0 0,-1 0-15,-19-10-16,20-19 16,-20 19 15,20 10-31,-20-20 16,0 1-1,19 19-15,-19-20 0,0-9 16,20 29-1,-20-20-15,0 0 16,0 1 15,0-1-15,0 1 0,10 19-16,-10-30 15,0 11 1,0-1-1,0 0 1,0 1 0,0-1-1,-20 20-15,20-20 16,0 1 0,-20 19-1,1-20 16,-1 20-15,20-19 0,-19 19-16,-70 0 78,70 0-63,-1 29 1,20 0 0,-29-9-16,29 0 15,-30-1-15</inkml:trace>
          <inkml:trace contextRef="#ctx0" brushRef="#br0" timeOffset="162037.5526">18519-98 0,'0'-20'16,"0"0"15,19 20-15,-19-19-1,-9 19 126,-11 10-126,0-10 1,20 19-16,-19-19 16,19 20-16,-20-20 15,20 19 1,-20-19-16,20 20 16,-19-20-1,19 20 1,0-1-16,-20-19 15,20 30-15,0-11 16,-19 1 0,19 0-1,0-1 1,0 1 0,0-10-1,0 9 1,-20-19-1,20 20-15,0-1 32,0 1-17,0 0 1,0-1 0,0 1-1,10-1 1,-10 1 15,19-20-31,-19 20 31,20-20-31,0 19 32,-1-19-17,-19 20 1,20-20-1,0 0 1,-1 0 0,1 0-1,-1 0 1,-9 0 0,10 0-1,-20-10 1,19 10-1,1-19 17,9-1-17,-29 0 1,20 20 0,-20-19-16,0-1 31,10 20-31,-10-20 15,0 1 1,0-1 15,-10 1 1,-10 19-17,1-20 1,-1 20-1,1 0 1,-1 0 0,10 0-1,-9 0 1,-1 0 0,-9 0-1,-1 10 1,10-10-1,20 19-15,-19 1 16,19 9 0,-20 1-16,20-1 15,0 1 1,10-11 0</inkml:trace>
          <inkml:trace contextRef="#ctx0" brushRef="#br0" timeOffset="162698.6479">18793 343 0,'0'20'0,"0"-1"31,0-29 32,0-9-48,-19 19-15</inkml:trace>
          <inkml:trace contextRef="#ctx0" brushRef="#br0" timeOffset="166216.1433">19372-40 0,'-20'0'16,"1"-19"31,-1 29 15,20 9-46,-19-19 0,19 20-16,-20-20 15,20 10 1,0 9 0,-20-19-16,20 40 15,0-11 1,0-9-16,-19 9 15,19-9 1,0-1-16,0 11 16,0-1-1,0 10 1,0-29 0,0 10-1,9-20-15,-9 19 16,0 1-1,20 0 1,0-1 0,39 1 62,-59-1-78,19-19 15,1 0 1,-1 0 15,1 0-15,0-9 15,-1-11-15,1 20-1,-20-20-15,19 20 16,-19-19 0,20-11-1,-20 11 1,0-1 0,20 20-16,-20-20 15,0 1 1,0-1-1,0 1 1,0-1 0,0 10-1,0-9 1,0-1 0,0 0-1,-10 1 16,10-1-15,0 1 0,-20 19-16,-19-59 93,39 39-77,-20 20-16,1-20 31,-1 20 1,1 0-1,-11 0-16,11 10-15,-21 10 16,11-20-16</inkml:trace>
          <inkml:trace contextRef="#ctx0" brushRef="#br0" timeOffset="167271.1837">19754 147 0,'-19'0'47,"19"19"141,10-19-173,-10-9 1,19 9-16</inkml:trace>
          <inkml:trace contextRef="#ctx0" brushRef="#br0" timeOffset="168398.2036">19794 412 0,'0'-10'47,"9"10"-47,-9-20 16,20 20-16,-20-29 16,30 29-16,-30-30 15,19 30-15,-19-29 16,30 9-16,-30 1 0,19-1 15,-19 0-15,20 1 16,-20-1-16,19 1 16,-19-1-16,0 0 15,20 1-15,-20-1 16,0-19 0,0 29-1,0-10 1,0-19-1,0 29 1,0-9 0,0 29 77,0-1-77,0 31 0,0-11-1,0-9 1,0-1-16,0 1 16,0 0-16,0 19 15,0-20-15,0 1 16,0 0-16,0-1 15,0 1-15,0-1 16,0-9-16,0 10 16,0 0-16,0-1 15,0 1-15,0-1 16,0 1-16,0 9 16,0-9-1,0 0 1,0-30 78</inkml:trace>
          <inkml:trace contextRef="#ctx0" brushRef="#br0" timeOffset="169682.1808">20137-30 0,'0'10'46,"0"10"-30,-10-20-16,10 29 16,0 10-1,0-19-15,0 0 16,-20-1-16,20 1 16,0-1-16,0 1 15,0 0-15,0-1 0,0 1 16,0-1-16,0 1 15,10 0-15,-10-1 16,0 1-16,0 9 16,20-29-1,-20 40 1,39-1 62,-19-39-47,-1 0-31,1 0 32,0 0-17,-1 0 16,1-10-15,-1-10 0,1-9 15,-20 9-15,20 1-1,-20-11 1,0 1-16,0-1 15,0 11 1,0-11 0,0-9-1,0 20 1,0 9 0,0-10-1,0-19 1,0 19-1,0 11 1,0-11 0,-10 0 15,-10-9-31,20 9 16,-19 20-1,19-10-15,-20 10 16,0 0-1,20-19 1,-19 19 0,9 0-1,-10 0 1,20 10-16,-19-10 16,19 9-16,-20-9 15,20 40-15,-19-21 0,19 1 16</inkml:trace>
          <inkml:trace contextRef="#ctx0" brushRef="#br0" timeOffset="170617.1488">20333-108 0,'10'0'94,"9"0"-78,1 10-1,19-10 1,-9 0-1,-11 0 1,1 0 0</inkml:trace>
          <inkml:trace contextRef="#ctx0" brushRef="#br0" timeOffset="171900.0699">20559-196 0,'0'-20'47,"19"20"-15,1-20-17,-1 20 16,1 0-31,0 0 32,-20 10-17,19 10 1,-19-1 15,0 1-15,-10 0-1,10 9 1,-19-29-16,19 29 16,-20-9-16,1 9 31,28-29 313,11 0-313,0 0-15,9 0-1,-9 0 1,-1 0-1</inkml:trace>
          <inkml:trace contextRef="#ctx0" brushRef="#br0" timeOffset="174149.6813">20627 500 0,'0'19'16,"0"-28"62,0-11-63,0-9 1,0-1 0,0 1-1,0 9 1,0 1-1,10 19 1,-10-20-16,0-9 16,0-1-1,20 30 1,-20-20-16,19 20 47,1 0 0,0 10-32,19 108 63,-39-98-62,19-20-16,-19 19 16,0-29 109,0-9-110,0-11 1,0 1 0,0-10-1,20 19 1,-20 0-1,0 1 1,20-1 15,-1 20 1,1 0-1,-1 0-16,1 0 1,-20 10 0,0 10-1,20 9 1,-20 10 0,0 69 62,0-118-31,19 10-47,-19-19 15,0-1 1,0 1-1,20-1 1,-20 0 0,0-9-1,19 29-15,-19-39 16,20 19 0,0 20 46,-20-20-62,19 20 16,1 0-1,0 20 1,-20-10 0,19-10-1,-19 39-15,0-19 16,0-10-16,0 9 15,0 1-15,0-1 16,0 1 0</inkml:trace>
          <inkml:trace contextRef="#ctx0" brushRef="#br0" timeOffset="175244.2783">21176 284 0,'-19'49'94,"19"-29"-94,0-1 16,0 1-1,0 0 1,0-1 0,0 1-1,10-20 1,-10 19 0,9-19-1,11 0 1,-20 20-1,20-20 1,-1 0 0,1 0 15,0 0-15,-20-10-1,19 10 16,-19-19-31,20-1 16,-20 0 15,19 20-15,-19-19-16,0-1 31,0 1-15,0-1-1,0 0 1,-19 1 0,-79-21 62,68 40-78,1 0 31,29 10-31,-20-10 0,20 30 16,-19-30-16,19 29 15</inkml:trace>
          <inkml:trace contextRef="#ctx0" brushRef="#br0" timeOffset="176332.1905">21343 343 0,'20'0'63,"9"0"-47,-9 0-1,-20-20-15,19 20 16,-19-19-1,20 19-15,-20-10 16,20 10 0,-20-20-16,19-19 15,-19 10 1,20 9 0,-20 0-1,0 1 1,0-1-1,-10 1 1,-10 19 0,1-20-1,-1 20 1,1 0 0,-1 10 15,20 9-16,0 1 1,-20-20-16,20 20 16,0-1-1,0 1 1,0 9-16,0 1 31,0-1-31,0-9 16,0 9-1,0 10 1,10 79 62,-10-98-62,20-20-1,-1 0 1,-19 19 0,10-19-16,10 0 15,-1 0 1,1 0 0,-20-10-16,20 10 15,-1-29 1,1 29-1,-20-10-15,20 10 16</inkml:trace>
        </inkml:traceGroup>
      </inkml:traceGroup>
      <inkml:traceGroup>
        <inkml:annotationXML>
          <emma:emma xmlns:emma="http://www.w3.org/2003/04/emma" version="1.0">
            <emma:interpretation id="{8C3C8736-962E-4B33-883F-D2A1E00AB33B}" emma:medium="tactile" emma:mode="ink">
              <msink:context xmlns:msink="http://schemas.microsoft.com/ink/2010/main" type="line" rotatedBoundingBox="2282,8355 13240,8034 13263,8802 2305,9123"/>
            </emma:interpretation>
          </emma:emma>
        </inkml:annotationXML>
        <inkml:traceGroup>
          <inkml:annotationXML>
            <emma:emma xmlns:emma="http://www.w3.org/2003/04/emma" version="1.0">
              <emma:interpretation id="{F59F5BA6-5C4E-4109-9CF5-7BB39F87FBED}" emma:medium="tactile" emma:mode="ink">
                <msink:context xmlns:msink="http://schemas.microsoft.com/ink/2010/main" type="inkWord" rotatedBoundingBox="2282,8355 5157,8271 5179,9010 2304,9094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90199.5767">925 1628 0,'0'9'16,"-20"-9"0,20 20-16,0 0 15,0-1 1,0 1-1,0 0 1,0-1 0,0-9-1,0-49 63</inkml:trace>
          <inkml:trace contextRef="#ctx0" brushRef="#br0" timeOffset="190461.7838">954 1402 0</inkml:trace>
          <inkml:trace contextRef="#ctx0" brushRef="#br0" timeOffset="191037.1839">1101 1382 0,'-19'0'15,"29"0"16,29 0-15,-29 0-16,9 0 16,1 0-16,-1 0 15,1 0-15,9 0 16,-9 0 15</inkml:trace>
          <inkml:trace contextRef="#ctx0" brushRef="#br0" timeOffset="191420.9351">1111 1500 0,'20'0'78,"9"0"-62,-9 0-16,-1 0 16,1 0-16,9 0 15</inkml:trace>
          <inkml:trace contextRef="#ctx0" brushRef="#br0" timeOffset="184775.3663">150 1137 0,'-20'0'94,"1"0"-63,-1 0 0,10 0-15,-9 0 0,-1 0 15,1 0 0,19 10 203,0 10-218,0-1 0,0-9-1,0 29 1,0-19-16,0 0 16,0 9-1,0 0 1,0 1-1,0-11-15,0 11 16,0-10 0,0 9-1,0-9-15,0 9 16,0 10 0,9-9-1,-9-1 1,0-9-1,0-1 1,0 11 0,0 9-1,0-10 1,0-9 0,0 9-1,0-9 1,0 0-1,0-1 48,20-19 31,0 0-47,-1 0-32,1 0 1,-1 0-1,1 0 1,-10 0 15,-10 20 1</inkml:trace>
          <inkml:trace contextRef="#ctx0" brushRef="#br0" timeOffset="186682.2236">209 1706 0,'0'-10'109,"0"-9"-93,0-1 0,0 10-1,0-29 1,0 19 0,0-9-1,0 0 1,0 9-16,0-9 31,0 9-31,0 0 16,0-9-1,10 29 1,-10-30-16,0-9 16,29 10-1,-29 9 1,0 1 15,20 19-15,-20-20 15,10 20-15,-10-20-1,19 20 1,1 0 15,-1 0 0,1 10 1,-20 10-1,20-20-31,-20 19 15,0 21-15,0-11 16,19-29 0,-19 29-16,0 1 15,0-1 1,20-29 0,-20 40-16,0-11 15,0 0 1,0 1-1,0-1 1,0 10 0,0-29-1,0 10 17,0-1-1,0 1 63</inkml:trace>
          <inkml:trace contextRef="#ctx0" brushRef="#br0" timeOffset="187213.9378">278 1490 0,'0'10'16,"107"-10"93,-77 0-109,-11 0 16</inkml:trace>
          <inkml:trace contextRef="#ctx0" brushRef="#br0" timeOffset="187822.155">503 1226 0,'-19'0'0,"28"0"94,11 0-79,9 0-15,-9 0 16,0 0 0,-1 0-1</inkml:trace>
          <inkml:trace contextRef="#ctx0" brushRef="#br0" timeOffset="189188.2097">670 1137 0,'10'0'78,"19"0"-62,0 0-1,-9 0 1,0 0 0,-20 10 46,0 10-46,0 9-1,0-9 1,0 19 0,0-19-16,0 9 15,0 0-15,0 11 16,0-11-16,0 1 15,0-11-15,0 1 0,0-1 16,0 1-16,0 0 16,0-1-16,0-9 15,0 29 1,19 49 62,-19-68-62,0 0 46,0-1-15,-19-19 94,-1 0-126,0 0 1,1 0 15,-1 0 47,20-9-46</inkml:trace>
          <inkml:trace contextRef="#ctx0" brushRef="#br0" timeOffset="192793.5463">1543 1157 0,'-10'0'78,"-10"0"-62,-9 0-1,-1 0 1,11 0-1,-1 0 1,20 10 0,-19-10-1,19 29 110,0-9-125,0 19 16,9-39-16,-9 29 16,0-9-16,0 0 15,0-11-15,0 11 16,0 19-16,0-9 15,0-1-15,0 1 0,0-1 16,0 10-16,0-19 16,0-10-16,0 9 15,0 1-15,0-1 16,0 1 0,0 0-1,0-1 1,0 1-1,0 0 17,0-1-1,20-19 0,0 0 141,-1 0-172,1 0 16,-1 0-1,1 0 17</inkml:trace>
          <inkml:trace contextRef="#ctx0" brushRef="#br0" timeOffset="193606.6651">1562 1324 0,'0'19'46,"0"20"-30,0-19-16,0 0 16,0 9-16,0 1 15,0 9-15,0 0 16,-19 0-16,19-9 16,0-1-1,0-9 1,9-20 31,-9-10-47</inkml:trace>
          <inkml:trace contextRef="#ctx0" brushRef="#br0" timeOffset="194152.4452">1562 1333 0,'0'10'78,"10"-10"-78,-10 20 16,20-20-16,-20 29 16,19-29-16,-19 30 15,30-30-15,-30 39 16,19-39-16,-19 29 0,20-9 16,-20 0-1,0 9-15,20-9 16,-20-1-1,0 1 1,0-30 47</inkml:trace>
          <inkml:trace contextRef="#ctx0" brushRef="#br0" timeOffset="194631.5121">1739 1275 0,'0'9'47,"0"1"-16,0 10-15,0-1-1,0 1-15,0 0 16,0 9-16,0 10 16,0-29-16,0 29 15,0-9-15,-10-1 16,10-9-16,0-1 15,0 1-15,0 9 16,0-9 0</inkml:trace>
          <inkml:trace contextRef="#ctx0" brushRef="#br0" timeOffset="195831.5533">1807 1549 0,'-19'0'31,"19"10"1,0 10-17,0-1 1,0 11 0,10-30-1,-10 19-15,19-19 16,1 20 15,-1-20-15,1 0-1,0 0 1,-20-10-16,19 10 0,1-20 16,0 1 15,-20-11-16,0 11 1,0-1 0,0 1-1,0-1 17,-10 20-32,-10 0 15,20-20 1,-19 20-16,-11 0 15,10 0 1,20-19-16,-19 19 31,-1 0 1,20 10-17,0 9 1,0 20-1,0-29-15</inkml:trace>
          <inkml:trace contextRef="#ctx0" brushRef="#br0" timeOffset="196274.222">1964 1549 0,'0'10'32,"0"10"-17,20 9 1,-20 0-1,20-9 1,-1 9 15,1-29 1</inkml:trace>
          <inkml:trace contextRef="#ctx0" brushRef="#br0" timeOffset="197885.5513">2141 1696 0,'-10'0'78,"10"-10"-47,0-9-15,0-1-1,0 1 1,0-11 0,0-9-1,0 19-15,0-19 16,0 29 0,0-9-1,0-1 1,10 20-16,-10-29 15,0-11 1,0 11 0,0 9-1,19 20-15,-19-19 16,0-11 0,20 30-16,-20-19 15,0-1 1,20 20-1,-20-19 17,19 19-1,1-20-15,0 20 15,-1 0-16,1 0 17,-20 10-17,19-10 1,-19 19 0,0 11-1,20 9 1,-20-29-16,0 9 15,0 1-15,0 0 0,0-1 16,0 1-16,0 0 16,0 9-1,0-9 1,0-1 0,0 11-1,0-1 1,0 10-1,0-19-15,0-10 47,0 9 0,0 1-16,-10-20-31</inkml:trace>
          <inkml:trace contextRef="#ctx0" brushRef="#br0" timeOffset="198379.5133">2180 1441 0,'10'0'78,"19"0"-62,-9 0-16,0 0 15,9 0-15,0 0 16,-9 0-16</inkml:trace>
          <inkml:trace contextRef="#ctx0" brushRef="#br0" timeOffset="200002.3829">2357 1098 0,'19'0'63,"1"0"-48,9 0 1,1 0-1,-30 10 1,19-10-16,1 0 16,-20 19 109,0 1-94,0 10-15,0-11-1,0 11 1,0-11-1,0 1-15,0-1 16,20 1-16,-20 0 16,0 9-1,0 10-15,0-19 0,0-10 16,0 9-16,0 1 16,0 0-16,0-1 15,0 1-15,-10-1 16,10 1-16,0 0 15,0-1-15,0 1 16,0-1-16,0 1 0,0 9 16,0-9-1,0 0 17,0-1-17,0 1 16,0 0 16,-69-20 250,40 0-297,9 0 16,0 0-1</inkml:trace>
          <inkml:trace contextRef="#ctx0" brushRef="#br0" timeOffset="209773.9419">2641 1333 0,'10'0'78,"9"-19"-62,1 19 0,9 0-1,11 0 1,-11 0-1,1 0 1,-1 0 0,-9 0-1,-1 0 1</inkml:trace>
          <inkml:trace contextRef="#ctx0" brushRef="#br0" timeOffset="210425.8738">2690 1422 0,'20'0'78,"-1"-10"-62,11 10-1,-11 0-15,1 0 16,0 0-16,-1 0 16,30 0-1,-39 0-15</inkml:trace>
        </inkml:traceGroup>
        <inkml:traceGroup>
          <inkml:annotationXML>
            <emma:emma xmlns:emma="http://www.w3.org/2003/04/emma" version="1.0">
              <emma:interpretation id="{DDA7A244-A518-4493-B8CB-6A3DC59E31AE}" emma:medium="tactile" emma:mode="ink">
                <msink:context xmlns:msink="http://schemas.microsoft.com/ink/2010/main" type="inkWord" rotatedBoundingBox="5372,8387 8065,8308 8084,8953 5391,903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18434.0029">3445 1677 0</inkml:trace>
          <inkml:trace contextRef="#ctx0" brushRef="#br0" timeOffset="217472.6483">3200 1167 0,'0'10'79,"-10"-10"-64,10 19 1,0 1-1,-19-20 1,19 19-16,0 1 16,-20-20-1,20 20-15,0-1 16,-20 1 0,20-1-1,0 1 1,0 9-1,-19-29-15,19 20 16,0 0 0,0 9-1,0 1 1,0-1 0,0-9-1,0 9 1,10 10-1,-10-19 1,19-1 0,-19 11-16,20-30 15,-20 19 1,19 1-16,1 0 31,0-20-15,-1 0 15,1 0-15,-1 0 15,1 0-15,-20-10-1,20 10 1,-1-20-1,1 1 1,0-1 15,-20 0-15,19 20 0,-19-29-16,0 9 15,20 1 1,-20-1-1,0 1 1,0-1 15,0-9-31,0-1 16,0 11 0,0-1-1,0 0 16,0 1-15,0-1 15,0 0-15,0-9 0,0 9-1,-10 1 1,10-1 15,-20 1 0,20-1 1,-19 20-17,19-20 1,-20 1 15,1 19 0,-1 0 1,0 0-17,1 0 1,9 0-1,-20 10 1</inkml:trace>
          <inkml:trace contextRef="#ctx0" brushRef="#br0" timeOffset="220354.4955">3484 1686 0,'0'-9'110,"-19"9"124,19 9-172,29-9-30</inkml:trace>
          <inkml:trace contextRef="#ctx0" brushRef="#br0" timeOffset="221898.3913">3818 1186 0,'19'0'16,"-28"0"62,-11 0-63,0 20 1,-9 9 0,9 1-1,1-1 1,19-9 0,-20-20-16,20 29 15,-19-29-15,19 30 16,0-11-16,-20-19 15,20 30-15,0 9 16,0-10 0,0 1-1,0-11-15,0 1 16,0 9 0,0 1-1,0-1 1,0-9-1,49 19 79,-29-39-94,-1 0 16,1 0-1,-1-20 1,1 1 15,-20-1-15,20 20 0,-20-19-16,0-1 15,0 0 1,0 1-1,0-1 1,0 1 0,0 9-1,-10 10 1,-10-39 0,1 39-1,-11 0 1,11 0-1,-11 0-15,30 9 16,-29-9 0,29 30-16,-20-30 15,20 29-15,0 10 16,0-19 0</inkml:trace>
          <inkml:trace contextRef="#ctx0" brushRef="#br0" timeOffset="223260.8174">4004 1245 0,'-19'10'78,"19"10"-62,-30-1-16,30 11 31,0-11-31,-19 1 0,19-1 16,0 1-16,0 0 15,0-1-15,0 1 16,0 0-16,0-1 15,0-9-15,0 29 16,0-19 0,9-1-1,-9 1 1,0 0 15,20-20-31,0 0 31,-20 19-31,19-19 16,1 0 0,-1 0-1,1 0 1,-20-10-16,20 10 16,-1-29-1,1 9 1,29-117 93,-49 108-93,0-11-1,0 11 1,0 9 0,-10 20-16,10-19 15,0-1 1,-20 20 0,20-10-16,-19 10 0,19-39 15,-20 39 1,20-19-16,-19 19 15,-30 0 1,39 0 0,-20 29-1,1-9-15,9-1 16,20 1-16</inkml:trace>
          <inkml:trace contextRef="#ctx0" brushRef="#br0" timeOffset="224809.8355">4279 1167 0,'0'19'94,"-20"1"-79,20 0 1,-19-20-16,19 29 15,0 10 1,-20-9 0,20-1-16,0 20 31,0-19-31,0-1 16,0 0-1,0-9 1,0 0-1,0-1 17,10-19-17,-10 20-15,10-20 32,-10 19-32,19-19 15,1 0 1,-1 0 15,1 0 0,0 0-15,-1 0 0,1 0-1,-20-9 1,59-109 78,-59 98-94,0-9 31,0 9-16,0-9 1,0-1 0,0 11-1,0-20 1,0 29 15,-10 10-31,10-20 16,0 1-16,-20-1 31,20 0-15,-19 20-1,-1-19 1,0 19 0,1 0-1,-1 0-15,1 19 16,-1 1-16</inkml:trace>
          <inkml:trace contextRef="#ctx0" brushRef="#br0" timeOffset="227589.1566">4583 1588 0,'0'-19'125,"0"-1"-109,10 20-16,-10-39 15,19 10 1,-19-1 0,20 30-16,-20-29 15,19 9-15,-19 0 16,20 20 0,0 0-1,-1 0 16,-19 20-15,20 0 0,-20-1-16,0 1 15,0 0-15,20-1 16,-20 1-16,0 9 16,0-9-1,0-30 63,0-19-62,0 9 0,19 0-16,-19 1 15,0-1-15,0 1 16,20-1-16,-20 0 15,19 20 17,1 0-1,-20 10-15,20-10-16,-20 30 15,19-30-15,-19 29 16,0-9-16,20-20 15,-20 29-15,0 10 16,0-19 0,0-10-1,19-10 79,-19-40-78,0 21-16,20-1 15,-20 1-15,20-11 16,-20 11 15,19 19-31,1 0 47,-20 9-31,20 11-1,-20 0-15,0-1 0,0 1 16,0-1 0,0 1-16,0 0 0,0-1 15,0-9 1</inkml:trace>
          <inkml:trace contextRef="#ctx0" brushRef="#br0" timeOffset="228636.1588">5103 1490 0,'0'10'16,"0"10"0,0-1-1,-20 1 1,20 0-1,0-1 1,0 1 0,10-20-1,-10 19 1,19-19-16,-9 0 16,10 0-1,-1 0 1,21 0-1,-11-9 1,-9 9 0,-20-20-1,19 20 1,-19-20 0,20-19-1,-20 20 1,0-1-1,0 10 1,0-9 0,-10 19-1,10-20 1,-20 20-16,1-20 16,-1 20 15,-58 79 47</inkml:trace>
          <inkml:trace contextRef="#ctx0" brushRef="#br0" timeOffset="229637.6166">5289 1500 0,'29'-29'31,"-9"29"-15,-20-20-1,20 20 1,-20-19-16,19 19 0,-19-10 15,10 10 1,-10-20-16,20 20 0,-20-39 16,19 39-16,-19-30 15,20 11-15,-20-11 16,29-9 0,-29 29-1,0-9-15,0-20 16,-10 19-1,-9 20 17,-1 0-17,1 0 1,19 10 0,-20-10-1,20 19 1,0 1-1,-20-20-15,20 20 16,0 9 0,0 0-1,0 11 1,0-11-16,0 0 16,0 1-1,0-1 1,0 11-1,0-11 1,0 0 0,0-9-1,0 0 1,147-30 109</inkml:trace>
          <inkml:trace contextRef="#ctx0" brushRef="#br0" timeOffset="230223.3261">5681 1147 0,'0'10'31,"-10"-10"-31,10 29 16,-29 1 0,29-11-16,0 1 15,-20 9-15,20 11 16,-19-11-16,19 0 15,-30 21-15,30-21 16,0 0-16,-68 226 94</inkml:trace>
          <inkml:trace contextRef="#ctx0" brushRef="#br0" timeOffset="231182.2241">5730 1255 0,'0'10'63,"-19"-10"-48,19 19-15,0 1 16,0 0-16,0 9 16,0 0-16,-20 1 15,20 9-15,0-9 16,-29-1-16,29-9 0,0-1 16,0 1-16,0-1 15,0 1 16,107-20 157,-87 0-172,0 0-1</inkml:trace>
        </inkml:traceGroup>
        <inkml:traceGroup>
          <inkml:annotationXML>
            <emma:emma xmlns:emma="http://www.w3.org/2003/04/emma" version="1.0">
              <emma:interpretation id="{BC0405D9-D121-4134-AF59-2CCEFB6970F0}" emma:medium="tactile" emma:mode="ink">
                <msink:context xmlns:msink="http://schemas.microsoft.com/ink/2010/main" type="inkWord" rotatedBoundingBox="9411,8169 10671,8133 10691,8832 9432,8869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49417.155">7525 1382 0,'0'10'32,"0"10"-1,0 19-15,0-19-16,0-1 15,0 1-15,-30 9 16,30-9-16,0 0 0,0-1 15,0 1 1</inkml:trace>
          <inkml:trace contextRef="#ctx0" brushRef="#br0" timeOffset="249881.5516">7505 1373 0,'0'9'47,"0"21"-31,20-30-16,-20 29 15,19-29-15,-19 40 16,30-40-16,-30 19 16,39-19-16,-39 10 15,20-10-15,-20 20 16,19 9-1</inkml:trace>
          <inkml:trace contextRef="#ctx0" brushRef="#br0" timeOffset="248379.2571">7142 980 0,'0'20'125,"0"9"-110,20 20 1,-20-29-16,0 0 16,19-1-16,-19 1 15,0 0-15,20-1 16,-20 1-16,0 9 16,20-9-16,-20 19 15,0-19-15,0-11 16,0 11-16,19 9 15,-19 1 1,0-10-16,0 9 16,0-9-1,0-1 1,20-19 0,-20 20-16,0-1 15,20 1 16,-20 0 1,0-1 15,19-19 15,-19 10 79,0 10-110,0-30 188,0 0-204,0-10 1,0 1 0,20-1-1,-20-19 1,0 19-16,0 1 15,19-1-15,-19 1 16,0 9-16,30-20 16,-30 11-16,0 9 15,19-20-15,-19 11 16,0 9-16,20-19 0,-20 19 16,0-10-16,20-9 15,-20 19-15,19-19 16,-19 9-16,0 10 15,39-19-15,-39 9 16,0-9 0,10 29-16,-10-20 15,0 0 17,20 20-32,-20-19 15,0 9 16,0-10-15,0 1 47,0-1-48,20 20 1,-30 10 62</inkml:trace>
          <inkml:trace contextRef="#ctx0" brushRef="#br0" timeOffset="252020.0204">7691 1324 0,'0'68'140,"0"-48"-140,0 0 0,0-1 16,0 1-1,0-1-15,0 1 0,0 0 16,0 9 0,-19 0-1,19-9 1</inkml:trace>
          <inkml:trace contextRef="#ctx0" brushRef="#br0" timeOffset="250868.9975">7701 1530 0,'0'9'15,"20"60"95,-1-69-110,1 0 31,0 0-15,-20-10-1,19 10 1,-19-19-16,0 9 31,0-10-15,0 1 15,0-1-15,0 0 15,-10 20-31,-9-19 31,-1 19 0,1 0 1,-1 0-1,20 10-15,0 19-1,-20-29 1,20 29-16,0 1 15,0-11 17,10-19-32</inkml:trace>
          <inkml:trace contextRef="#ctx0" brushRef="#br0" timeOffset="251231.5736">7819 1539 0,'0'10'47,"20"-10"-32,-20 20-15,19-1 16,1 1 31</inkml:trace>
          <inkml:trace contextRef="#ctx0" brushRef="#br0" timeOffset="253685.415">7946 1628 0,'0'-10'78,"0"-10"-62,0 1 15,0-1-15,0-9-1,0 9 1,0 0 0,0 1-1,0-1 1,0-9-1,0-1 1,0 11 0,0-1-1,20 20-15,-20-20 32,20 20 14,19 10 64,-20 10-110,-19-1 15,0 11 1,0-1 0,0 1-1,0 9 1,0-10 0,0-9-1,0 0 1,0-1-1,0 1 1</inkml:trace>
          <inkml:trace contextRef="#ctx0" brushRef="#br0" timeOffset="254085.082">7976 1490 0,'29'0'78,"1"10"-63,-1-10 1</inkml:trace>
          <inkml:trace contextRef="#ctx0" brushRef="#br0" timeOffset="254997.7792">8172 1157 0,'88'0'78,"-68"0"-78,-1 10 16,1-10-16,0 0 15,-1 0-15,11 0 16,-30 19 0,19-19-1</inkml:trace>
          <inkml:trace contextRef="#ctx0" brushRef="#br0" timeOffset="255487.1249">8201 1284 0,'147'0'109,"-127"0"-109,0 0 16,-1 0-1</inkml:trace>
        </inkml:traceGroup>
        <inkml:traceGroup>
          <inkml:annotationXML>
            <emma:emma xmlns:emma="http://www.w3.org/2003/04/emma" version="1.0">
              <emma:interpretation id="{FAEFC5F9-E601-40F2-A4FF-E4789432E966}" emma:medium="tactile" emma:mode="ink">
                <msink:context xmlns:msink="http://schemas.microsoft.com/ink/2010/main" type="inkWord" rotatedBoundingBox="10901,8135 13241,8067 13259,8659 10919,8727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403375.6361">9624 931 0,'0'10'94,"0"10"-63,-10-20-31,10 19 16,0 1 0,-20-20-16,20 20 15,0-1 1,0-9-1,0 206 110,0-197-125,0 1 16,0 0 0,0-1-1,0 1 1,0-1 0,0 1-1,10-20 1,-10 20-1,20-20 17,-20 19-32,9-19 31,-9 10-15,20-10-1,0 0 16,-1 0-15,1 0 15,0 0 1,-1 0-17,-19-19 1,20-11-1,-20 20 17,19-19-17,-19 9 17,0 10-17,20-19 1,-20 19-1,0-9 17,0-1-17,0 0 17,0 1-17,0-1 1,0 1 15,0-1-15,0 0-1,0 1 1,0-1 15,0-9 0,0 9-15,0 0 15,-20 20-15,20-19 0,-19 19-1,19-20 1,-20 20-1,20-10-15,-19 10 32,-1-29-1,0 29-15,1 0 30,-1 0-30,-9 20 0,-1 19-1,30-20-15</inkml:trace>
          <inkml:trace contextRef="#ctx0" brushRef="#br0" timeOffset="399108.6326">8790 961 0,'0'-20'78,"-20"20"-16,1 0-31,19 10-15,-20-10 0,20 20-1,-10-20 1,10 19 0,-19-19-1,19 10 1,-30 19-1,30-19 1,0 10 0,-9-20-1,9 19 1,0 1 0,0 9-1,0-9 1,0 19-1,-20-39-15,20 10 16,0 10 0,0-1-1,0 1 1,0 0 0,0-1-1,0 1 1,0-1-16,0 1 31,0 0-15,10-20-1,-10 19 1,19 1 15,1-20 0,-20 20-31,20-20 16,-20 19 15,9-19-31,11 0 32,0 0-1,-1 0-16,1 0 17,-1 0-1,1 0 0,-20-10-15,20 10-16,-20-19 15,19 19 1,-19-20 0,20 20-16,-20-20 31,20 20-15,-20-19-1,19-1 1,-19 1 15,0-1-15,20 20-1,-20-29 1,0 9-16,0 0 16,19 1 15,-19-1-16,0 1 17,0-1-17,0 0 1,0 1 0,0-1 15,0 0 0,0 11-15,0-11-1,0 0 1,0 1 31,-9-1-16,9 1 0,-20 19 1,20-20-1,-20 20-16,20-20 1,-19 20 0,-1 0 15,20-19-15,-19 19-1,-1 0 1,0 0 15,1 10-15</inkml:trace>
          <inkml:trace contextRef="#ctx0" brushRef="#br0" timeOffset="262981.3604">9143 1441 0,'-20'0'15,"20"20"-15,0 0 32,0-30 30</inkml:trace>
          <inkml:trace contextRef="#ctx0" brushRef="#br0" timeOffset="401222.7676">9271 1020 0,'0'-20'47,"9"-19"94,11 39-126,-20-20 1,20 20 0,-1 0-1,1 0 17,-1 0-1,-19 10-16,20 10 1,-20-1 0,0 1 15,0-1-15,0 1-1,0 9 1,0 1-1,-20-1 1,20 11 0,-19-21-1,19 1 1,-20-1 0,20 1-1,0 0-15,-19-20 16,19 19-1,0 1 1,0-10 0,-20-10-1,20 19-15,0 1 16,-20-1 0,20 1 15,0 0 0,-19-20 0,29 0 204,9 0-204,1 0-15,-1 0-1,1 0 1,0 0-1,-1 0 1,-19 19-16,20-19 16,0 0-1,-11 0 17,-9-9-32,0 18 62</inkml:trace>
          <inkml:trace contextRef="#ctx0" brushRef="#br0" timeOffset="415385.6842">10006 931 0,'-10'0'125,"10"10"-125,-29 10 31,29-1-15,0-9 15,-10-10-31,10 20 16,0-1-1,0 1 1,0 0 0,-29-1-1,29 1 1,0-1-1,0 1 1,0 0 0,0-1-1,0 1 1,0 0 0,0-1-1,0 1 1,0-10-1,0 9 1,0 1 15,0-1 1,0 1-1,0 0 0,9-20-15,-9 19-1,20-19 17,0 0-1,-1 0 0,1 0-15,0 0 15,-1 0 16,1 0-16,-1 0 16,1-10-16,-20-9 0,20 19-15,-20-20-16,0 1 16,19-1-1,-19 0 1,0 1 0,20-1-1,-20 1 16,0-1-15,0 0 15,0 1-15,19 19 0,-19-20-16,0 0 31,0 11-16,0-11 17,0 0-17,0 1 17,0-1-17,0 1 1,0-1 15,-9 20-31,9-20 31,0 1 1,-20 19-17,20-20 32,-20 20-16,20-19-15,-19 19 0,-1 0 15,1 0 0,-11 0 0,1 19-15</inkml:trace>
          <inkml:trace contextRef="#ctx0" brushRef="#br0" timeOffset="418296.0285">10408 941 0,'-19'0'140,"19"10"-124,-20 10 0,20-11-1,-20-9 1,20 20 0,0 0-1,-19-20 1,19 19-16,0 1 15,0 9 1,0-9 0,-20-20-16,20 19 15,0 1 1,0 0 0,0-1-1,0 1 1,0 0-1,0-1 1,0 1 15,0-1-15,0-9 0,0 10 15,10-20 0,-10 19-31,20 1 31,9 9 16,-19-29-16,9 0-15,-19 10 0,20-10 15,0 0 0,-1 0 0,1 0-15,-1 0 0,-19-19 15,20 19-31,-20-20 31,20 20-31,-20-20 16,19 20-1,-19-19 1,0-1 0,20 20-1,-20-19 1,0-1 0,0 0-1,20 20 1,-20-19-1,0-1 17,0 1-17,0 9 1,0-10 15,0 0 0,0 1 1,0-1-17,0 1 17,0-1-17,0 0 16,-10 20-15,10-19 0,0-1 31,-20 1-16,20-1 16,-19 20-16,19-20-15,-20 20 15,20-19 0,-20 19-15,1 0 15,-1 0-31,-9 19 31,9-19-31</inkml:trace>
          <inkml:trace contextRef="#ctx0" brushRef="#br0" timeOffset="269938.9857">10800 1029 0,'0'10'156,"0"20"-140,0-11 0,0 1-16,0 19 15,-19 196 95,-1-215-110,20 0 15,0-1 17,10-19 202,9 0-218,-9 0-1,10 0 1,-1 0-16,1 0 15,0 0-15,-1 0 0,1 0 16,9 0 0,-9 0-1,0 0 1</inkml:trace>
        </inkml:traceGroup>
      </inkml:traceGroup>
    </inkml:traceGroup>
    <inkml:traceGroup>
      <inkml:annotationXML>
        <emma:emma xmlns:emma="http://www.w3.org/2003/04/emma" version="1.0">
          <emma:interpretation id="{DD3EFD46-C908-4F2C-8B83-8467661EE311}" emma:medium="tactile" emma:mode="ink">
            <msink:context xmlns:msink="http://schemas.microsoft.com/ink/2010/main" type="paragraph" rotatedBoundingBox="2351,9268 23687,9073 23698,10204 2361,103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F8BBC8-501C-4F53-B381-62C7C45ECE09}" emma:medium="tactile" emma:mode="ink">
              <msink:context xmlns:msink="http://schemas.microsoft.com/ink/2010/main" type="line" rotatedBoundingBox="2351,9268 23687,9073 23698,10204 2361,10399"/>
            </emma:interpretation>
          </emma:emma>
        </inkml:annotationXML>
        <inkml:traceGroup>
          <inkml:annotationXML>
            <emma:emma xmlns:emma="http://www.w3.org/2003/04/emma" version="1.0">
              <emma:interpretation id="{2E751119-021D-487B-832F-4C72AC426289}" emma:medium="tactile" emma:mode="ink">
                <msink:context xmlns:msink="http://schemas.microsoft.com/ink/2010/main" type="inkWord" rotatedBoundingBox="2352,9414 3596,9402 3602,10073 2358,10085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28358.1442">513 2579 0,'-40'167'188,"40"-128"-157,0-29-31,0 9 15,10 11 17,10-11-1,-1-19-15,1 0-1,0 0 16,-1-9-15,-19-11 0</inkml:trace>
          <inkml:trace contextRef="#ctx0" brushRef="#br0" timeOffset="328736.9726">473 2697 0,'10'0'62,"20"0"-46,9 0 0</inkml:trace>
          <inkml:trace contextRef="#ctx0" brushRef="#br0" timeOffset="327078.7445">81 2216 0,'0'-20'0,"0"30"109,0 20-109,10-1 16,-10-19-16,19 19 15,-19-9-15,20 0 16,-20 9-16,0-9 16,20 9-16,-20 0 15,0 11-15,0-11 16,29 0-16,-29-9 16,0 0-16,0-1 15,20 11 1,-20-11-16,0 11 15,19-30 1,-19 39-16,0-29 16,20 29-16,-20-19 31,0-1-31,20-19 16,-20 20-1,0-30 251,0-29-251,0 29-15,19-19 16,-19 19-16,0-10 0,0 1 16,20-1-1,-20 0-15,0 1 0,19-1 16,-19 1-16,0-1 16,30 0-16,-30 1 15,0-1-15,19 0 16,-19 1-16,0-1 15,20 1-15,-20-1 16,0-9 0,20 29-16,-20-40 15,0 11 1,0 9 0,19 1-1,-19-1 1,0 0 15,20 20 16,-20-19-47,0-1 47,20 20-32</inkml:trace>
          <inkml:trace contextRef="#ctx0" brushRef="#br0" timeOffset="329568.7353">620 2795 0,'0'19'94,"0"1"-94,20-20 16,0 0 15,-1 0 0,1 0-15,-1-10 15,-19-10-15,20 20-1,-20-19 1,0-1 0,0 1 15,-10-1-15,-9 20 15,19-20-31,-20 20 15,0 0 1,1 0 15,19 10-15,-20-10 0,20 30-1,0-11 1,0 11-16</inkml:trace>
          <inkml:trace contextRef="#ctx0" brushRef="#br0" timeOffset="330369.3147">768 2549 0,'0'10'110,"0"0"-95,0 10 1,0 19-1,0-10 1,0-9-16,0 0 16,0-1-1,0-9 1,0 10 0,0-1 15,0 1 0,9-20-31,11 0 31,-20 19-15,20-19 31,-1 0-16,-19-9-15,20-11-1</inkml:trace>
          <inkml:trace contextRef="#ctx0" brushRef="#br0" timeOffset="330792.9073">787 2599 0,'0'9'15,"10"-9"32,29 0-31,-19 0 0,9-9-1</inkml:trace>
          <inkml:trace contextRef="#ctx0" brushRef="#br0" timeOffset="332299.1266">993 2432 0,'0'-20'31,"0"1"32,0-1-48,10 20 1,-10-20-1,20 20 1,-1 0 15,1 10-15,-1 10 15,158 19 157,-158-59-188,-19 1 47</inkml:trace>
          <inkml:trace contextRef="#ctx0" brushRef="#br0" timeOffset="333686.6173">1052 2500 0,'-20'0'0,"30"0"140,10 0-108,-1-29-1,1 29-16,0 0 1,-1 20 15,1-20-15,-20 9 15,19-9-31,1 0 31,-20 20-15,20-20 0,-1 0-1,-19 20 1,79-20 109,-79-10-94,10 10-31,-10-20 16</inkml:trace>
        </inkml:traceGroup>
        <inkml:traceGroup>
          <inkml:annotationXML>
            <emma:emma xmlns:emma="http://www.w3.org/2003/04/emma" version="1.0">
              <emma:interpretation id="{B5A7BA1E-9D53-47A9-967F-8FD417EE42A7}" emma:medium="tactile" emma:mode="ink">
                <msink:context xmlns:msink="http://schemas.microsoft.com/ink/2010/main" type="inkWord" rotatedBoundingBox="3833,9351 6713,9325 6720,10075 3839,10101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46248.8476">3808 2863 0,'0'-9'62,"0"-11"-46,0 10 15,0-10-15,0-19-1,0 10-15,0-1 16,0 11-1,0-11 1,0 1 0,19 9-1,-19 1 1,0-1 0,0 0-1,30 1 1,-30-1 15,10 20 16,9 0-16,-19 10-15,20 10-1,-20-1 1,19-19 0,-19 20-16,0 0 15,30-1 1,-30 1 0,-20 166 187</inkml:trace>
          <inkml:trace contextRef="#ctx0" brushRef="#br0" timeOffset="346650.9028">3867 2706 0,'39'10'78,"-20"-10"-31</inkml:trace>
          <inkml:trace contextRef="#ctx0" brushRef="#br0" timeOffset="347509.0052">4112 2412 0,'10'0'63,"19"0"-63,-9 0 16,9 0-16,0 0 15,-9 0-15,0 0 16,-1 0-16,1 0 15,-1 0-15,11 0 16,-1 0 0,-9 0-1</inkml:trace>
          <inkml:trace contextRef="#ctx0" brushRef="#br0" timeOffset="342042.3065">2905 2167 0,'0'10'47,"0"39"-31,10-30-1,-10 1-15,0 10 16,30-1-16,-30 0 0,0 11 16,19-1-16,-19 0 15,0-10-15,20 1 16,-20-1-16,0-9 15,20 0-15,-20-1 16,0 1-16,0-1 16,29 1-16,-29 0 15,0 9 1,20-29 0,-20 20 15,0-30 109,0 0-124,19-29 0,-19 19-1,20-9-15,-20 9 16,0 1 0,19-1-16,-19 0 15,20-29-15,19 10 16,-39 10-1,30-1-15,-30-9 16,39-20-16,-10 20 16,-9 0-1,-20 19-15,0 0 16,20 1-16,-20-1 16,0 1-1,0-1 1</inkml:trace>
          <inkml:trace contextRef="#ctx0" brushRef="#br0" timeOffset="343119.3556">3366 2579 0,'0'10'63,"0"9"-48,-19 1-15,19 0 16,0-1-16,0 11 15,0-11-15,-20 11 16,20-1-16,0-9 16,0-1-16,0 11 15,0-40 48</inkml:trace>
          <inkml:trace contextRef="#ctx0" brushRef="#br0" timeOffset="343820.0749">3357 2579 0,'0'10'78,"19"19"-62,-19 1-1,30-1-15,-30-9 0,19-20 16,-19 39-16,20-39 15,-20 29-15,19-29 16,-19 30-16,20-30 16,-20 19-16,20-19 15,-20-166 173,19 126-188,-19 11 15,0 9 1,0 1 0,20 19-16,-20-20 15,0 10 17</inkml:trace>
          <inkml:trace contextRef="#ctx0" brushRef="#br0" timeOffset="344690.971">3572 2755 0,'0'20'31,"0"0"-15,0-1 15,10-19-16,10 0 1,-1 0 0,1 0 15,0 0-31,-1-19 31,-19 9-15,0-10-1,0 1 1,0-1 0,-10 0-1,-9 20 1,-1 0 0,-9 108 124</inkml:trace>
          <inkml:trace contextRef="#ctx0" brushRef="#br0" timeOffset="345018.8766">3700 2746 0,'0'9'16,"0"11"0,0 0-1,10-20 1,-10 19-1,19-19 1,-19 20 0</inkml:trace>
          <inkml:trace contextRef="#ctx0" brushRef="#br0" timeOffset="348513.2686">4151 2520 0,'10'0'63,"19"0"-48,-9 0 1,-1 0-16,1 0 16,0 0-16,-1 0 15,1 0-15,-1 0 16,11 0-1,-1 0 1,-9 0 0,0 0-1,-1 0-15</inkml:trace>
          <inkml:trace contextRef="#ctx0" brushRef="#br0" timeOffset="335607.7941">1562 2167 0,'0'10'47,"0"29"-31,0-19 0,29-1-16,-29 21 15,0-11-15,20 0 16,-20 1-16,0 9 0,20 0 15,-20 10-15,0-10 16,19 1-16,-19-11 16,0 1-16,30-11 15,-30 1-15,0-1 16,19-19-16,-19 30 16,0-11-1,10-19-15,-10-9 281,20 9-281,-20-30 16,0 11-16,19 19 16,-19-40-16,0 21 15,20-1-15,-20 1 16,0-1-16,29-19 16,-29 9-16,20 1 15,-20-1-15,19-9 16,-19 20-16,20-1 15,-20 0-15,0 1 16,20 19-16,-20-30 16,0 11-16,19-11 15,-19 11-15,0-11 16,20 30 0,-20-19-16,0-1 31,0 0 0</inkml:trace>
          <inkml:trace contextRef="#ctx0" brushRef="#br0" timeOffset="336687.1156">1935 2500 0,'0'10'78,"0"10"-78,0-1 16,0 1-16,0 0 16,0 9-16,-10 177 140</inkml:trace>
          <inkml:trace contextRef="#ctx0" brushRef="#br0" timeOffset="337617.9153">1925 2638 0,'0'10'63,"29"-10"-63,1 0 15,-11 0-15,20 0 16,-19 0 0,0 0-1</inkml:trace>
          <inkml:trace contextRef="#ctx0" brushRef="#br0" timeOffset="337189.1666">2072 2520 0,'-10'0'16,"10"20"15,0-1-15,0 30 15,-20 138 78</inkml:trace>
          <inkml:trace contextRef="#ctx0" brushRef="#br0" timeOffset="339011.2737">2140 2834 0,'0'-30'125,"0"1"-109,0 0-1,0-11 1,0 21 0,0-1-16,0 1 15,20-1-15,-20-19 16,20 19 0,-20-9-1,39-30 32,0 49 62,-39 39-109,20 1 32,-20-1-32,0-9 15,0 0-15,0 29 16,0-20 0,0-9-1,0 9-15,0-9 16,0-1 15,0 1-15,0-1 15</inkml:trace>
          <inkml:trace contextRef="#ctx0" brushRef="#br0" timeOffset="339343.0526">2209 2697 0,'10'0'32,"10"0"-17,-1 0 1,1 0-16,-1-20 31</inkml:trace>
          <inkml:trace contextRef="#ctx0" brushRef="#br0" timeOffset="340058.3059">2405 2412 0,'20'0'47,"9"0"-31,-9 0-16,0 0 15,-1 0-15,1 0 16,-1 0-16,11 0 15,-11 0 1,11 0 0,-11 0-1,1 0 1,0 0 0,-1 30 15</inkml:trace>
          <inkml:trace contextRef="#ctx0" brushRef="#br0" timeOffset="340587.2146">2592 2295 0,'0'19'16,"0"1"-1,0 29 1,0-30-16,0 1 16,-30 0-16,30-1 15,0 1 1,-19-1-16,19 1 0,0 0 15,0-11 1</inkml:trace>
        </inkml:traceGroup>
        <inkml:traceGroup>
          <inkml:annotationXML>
            <emma:emma xmlns:emma="http://www.w3.org/2003/04/emma" version="1.0">
              <emma:interpretation id="{75EB89E4-50E1-4799-A993-FAF4C9BEE0AF}" emma:medium="tactile" emma:mode="ink">
                <msink:context xmlns:msink="http://schemas.microsoft.com/ink/2010/main" type="inkWord" rotatedBoundingBox="6928,9365 9065,9346 9071,9915 6933,9935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433338.1695">5975 2206 0,'-19'0'0,"-1"0"46,1 0 1,-30 138 78,49-109-93,0-9-32,0 9 15,0-9 1,0-1-1,0 1 1,9-1 0,-9 1-1,0 0 17,0-1-17,20-19 1,-20 20-1,20 0 17,-1-20-1,-19 19-15,20-19-1,-1 0 16,-9 0 16,10 0-31,0 0 0,-20-10-1,19 10 1,-19-19-1,20-1 1,-20 0 15,19 20-15,-19-19-16,0-1 16,0 1-1,0-1 1,20 20-1,-20-20-15,0 1 16,0-1 0,0 10-1,0-9 17,0-1-17,0 1 1,0-1 15,0 0 0,-10 20-15,10-19 0,0-1-1,-19 20 1,19-20 15,-20 20-15,20-19-1,-10 19 1,-9 0 15,19-20-31,-20 20 16,0 0-1,1 0-15,19 10 16</inkml:trace>
          <inkml:trace contextRef="#ctx0" brushRef="#br0" timeOffset="426392.4466">4750 2147 0,'-10'0'156,"10"10"-156,-20 10 32,20-1-17,0 1 1,-19 0 0,19 9-1,0 1 1,-20-30-16,20 19 15,0 1 1,0 9 0,-20-29-16,20 39 15,0-9 1,0-11-16,0 1 31,0-10-31,0 9 16,0 21-1,0-11 1,0 1 0,0-11-1,0 1 1,0-1 15,10-19-15,-10 20-16,20-20 15,-1 20 1,1-20 15,-20 19 1,20-19-32,-1 0 31,1 0 0,-1 0 0,1-10-15,0-19 15,-20 19 0,19 10-31,-19-19 32,20 19-17,-20-20-15,0 0 16,20 20 0,-20-19-16,0-1 15,0 0 1,19 1-1,-19-1 1,0 1 0,0-1-1,0 0 1,0 1 0,0-1-1,0 1 1,0 9-1,0-10 1,0 1 0,0-1-1,0 0 1,0 1 15,0-1-15,0 0 15,-10 1 0,10-1 1,-19 20-1,19-19-31,0-1 31,-20 20-15,20-20 15,-20 20 16,1 0-32,-1 0 17,1 0-17,-1 10-15,20 10 16,-29-20-16</inkml:trace>
          <inkml:trace contextRef="#ctx0" brushRef="#br0" timeOffset="427476.8546">5024 2677 0,'-19'0'156</inkml:trace>
          <inkml:trace contextRef="#ctx0" brushRef="#br0" timeOffset="428587.3915">5328 2196 0,'-10'10'109,"-19"20"-93,29-11-1,-20 11-15,20-20 16,-19 19-16,19-9 0,-30-1 16,30 1-16,-19-1 15,19 1-15,-20-20 16,20 29-16,-19-9 16,19 0 15,0-1 109,19-19-124,1 0 0,205 20 187</inkml:trace>
          <inkml:trace contextRef="#ctx0" brushRef="#br0" timeOffset="429367.6456">5358 2245 0,'0'20'79,"0"10"-64,0-11-15,0 1 16,0-1-16,0 1 15,0 9-15,-20 1 0,20-11 16,0 11-16,0 9 16,0-10-16,0 1 15,0-10-15,0-1 16,0 1-16,0-1 16,0 1-1,0-10 16</inkml:trace>
          <inkml:trace contextRef="#ctx0" brushRef="#br0" timeOffset="431273.6076">5593 2245 0,'-20'0'46,"20"20"-30,0 0 0,0-1-1,-19-19-15,19 20 16,0 0 0,-20-20-16,20 19 15,0 1-15,0 9 31,0-9-31,0-1 32,0 1-32,0 19 31,30 40 63,-30-60-94,19-19 15,-19 20 1,20-20 0,-20 20-1,19-20 16,1 0 16,0 0-15,-1 0-1,-19-10 0,20 10-15,-20-20-1,20 20 1,-20-19-16,0-11 31,19 30-31,-19-20 16,0 1-1,20-1 1,-20 1 0,0-1-1,0 0 1,0 1 0,0-1-16,0-9 31,0 9-16,0 1 1,0-1 0,0 0 15,0 1 0,0-1-15,0 0 15,-10 20-31,10-19 31,-20 19-15,20-10 0,-19 10-1,-1 0 16,0 0 1,1 0-17,-11 10 1,11 9 0</inkml:trace>
          <inkml:trace contextRef="#ctx0" brushRef="#br0" timeOffset="435454.8392">6299 2226 0,'-10'0'47,"-9"0"0,-40 118 156,59-99-188,0 11-15,0 9 16,0-20 0,0-9-1,0 10 1,0-1 0,0 1-1,0 0 1,10-1-1,-10 1 1,19 0 15,-19-1 1,20-19-32,-20 20 31,19-20-16,1 0 32,-20 19-47,20-19 32,-1 0-1,1 0 16,0 0-16,-20-9-31,19-11 31,-19 0-15,20 20-1,-20-19 17,19-1-17,-19 0 1,0 1 0,20 19-16,-20-30 15,0 11 1,0-1-1,0 1 1,0-1 0,0 0-1,0-9 17,0 9-17,0 1 1,0-1 15,0 10-15,0-9-1,-10 19 1,10-20 0,0 0-1,-19 20 1,19-19-1,-20 19 1,20-20-16,-20 20 16,20-19-1,-19 19-15,-1 0 32,1 0-32,-1 0 15,-10 9 1,11 11-1</inkml:trace>
          <inkml:trace contextRef="#ctx0" brushRef="#br0" timeOffset="437167.8035">6623 2167 0,'0'-20'16,"0"30"62,0 10-62,0 9-1,0 1 1,0-11 0,0 1-16,0 39 31,0 215 109,0-254-140,0 0 32,-20-1-17,20 1 79,10-20 172,0 0-251,9 0 1,21 0 0,-11 0-1,0 0 1,-9 0-1,0 0 1,-1 0 15</inkml:trace>
        </inkml:traceGroup>
        <inkml:traceGroup>
          <inkml:annotationXML>
            <emma:emma xmlns:emma="http://www.w3.org/2003/04/emma" version="1.0">
              <emma:interpretation id="{B93BE958-547E-4820-BE71-C715C8C78E29}" emma:medium="tactile" emma:mode="ink">
                <msink:context xmlns:msink="http://schemas.microsoft.com/ink/2010/main" type="inkWord" rotatedBoundingBox="10957,9189 13793,9163 13799,9891 10964,9917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441816.7862">9006 1971 0,'-10'0'31,"-10"0"16,1 0-16,-1 0-15,0 0 0,1 0-1,-11 0 1,1 0-1,0 0-15,9 0 16,0 0 15,1 0-15,19 20 171,0 9-171,0-9-16,0-1 16,0 1-16,0-1 15,0 1-15,0 0 16,0-1-16,0-9 16,0 10-16,0-1 15,0 1-15,0-1 16,0 1-16,0 0 0,0-1 15,0 1-15,0 0 16,-20-1-16,20 1 16,0-1-16,0 1 15,0 0-15,0-11 16,0 11-16,-19-20 16,19 39-16,0-9 15,0-1 1,0-9-1,-20-20 1,20 19-16,0 1 16,0 0 15,0-1-31,0 1 31,0-10 0,10-10 157,9 0-172,1 0-1,0 0 1,9 0-1,-9 0 1,9 0-16,-9 0 16,-1 0-1,1 0 1,-1 0 15</inkml:trace>
          <inkml:trace contextRef="#ctx0" brushRef="#br0" timeOffset="443003.9069">9016 2216 0,'-20'0'31,"20"-20"-15,-20 20 0,20-19 62,0 29 0,0 9-62,0 20-1,20 275 110,-20-294-125</inkml:trace>
          <inkml:trace contextRef="#ctx0" brushRef="#br0" timeOffset="444427.9114">9035 2402 0,'98'0'109,"-59"0"-109,-19 0 16,0 0-16,-1 0 15,1 0-15</inkml:trace>
          <inkml:trace contextRef="#ctx0" brushRef="#br0" timeOffset="443889.5678">9202 2157 0,'19'0'31,"-19"20"32,0 9-48,0-9 1,0-1-16,0 11 0,0 9 16,0-9-16,0-1 15,0-9-15,0 9 16,0-9-16,0-1 15,0 11-15,0-11 16,0 1-16,0-1 16,0 11-1,-9-10 110</inkml:trace>
          <inkml:trace contextRef="#ctx0" brushRef="#br0" timeOffset="446548.7809">9369 2402 0,'9'0'31,"31"0"-15,-31 0-1,11 0-15,0 0 16,-1 0-16,11 0 16,9 0-1</inkml:trace>
          <inkml:trace contextRef="#ctx0" brushRef="#br0" timeOffset="446016.8759">9378 2589 0,'0'-373'328,"0"363"-313,10-19 1,-10 19 0,20 10-1,-20-20 1,19 20-16,1 0 31,0 0 0,9 0-15,-9 0 0,-20 10-1,19-10-15,-19 10 16,0 10-1,20-20-15,-20 19 16,0 11 0,20-1-16,-20-9 15,0-10-15,0 9 16,0 1-16,0-1 16,0 21-1,0-11 1,0-9-16,0-1 15,0 79 142</inkml:trace>
          <inkml:trace contextRef="#ctx0" brushRef="#br0" timeOffset="448131.4289">9535 1981 0,'10'0'62,"10"0"-46,-1 0 0,11 0-1,-11 0-15,1 0 16,0 0-1,-20 10 1,19-10 0,1 0 46,-20 117 32,0-97-78,0-1-16,0 1 15,0 0 1,0 19-16,0-10 15,0 1-15,0 9 16,0-10-16,0-9 16,0 9-16,0-9 15,0 0-15,0-1 16,0 1-16,0-1 16,0 11-1,0 9 1,0-29-1,0 10 1,0-1 0,0 1-1,0-1 17,-10-19 264,-10 0-280,1 0 0,-1 0 15,1 0-15,-1 0 15</inkml:trace>
          <inkml:trace contextRef="#ctx0" brushRef="#br0" timeOffset="449248.9298">9869 2393 0,'98'0'94,"-69"0"-78,10 0-1,-19 0-15</inkml:trace>
          <inkml:trace contextRef="#ctx0" brushRef="#br0" timeOffset="448757.6139">9879 2275 0,'147'10'172</inkml:trace>
          <inkml:trace contextRef="#ctx0" brushRef="#br0" timeOffset="464024.1782">10222 2422 0,'10'0'140,"9"0"-124,-19 10-16,30-10 15,-1 0 1,0 0 0,11 0-1,-40 19-15,29-19 16,1 0 0,-11 0-16,11 0 15,-11 0 1,1 0-1,-1 0 1,1 0 0,-20 10-16,29-10 15,-9 0-15,0 0 16,9 0 0,1 0-1,-11-10 1,1 10-1,-1 0 17,1 0-17,0 0 1,-1 0 0,11 0-16,-1 0 15,10 0 1,-9 0-1,-11 0 1,1 0 0,0 0 15,-11 0-15,11 0-1,0 0 1,-1 0-1,1 0 1,-1 0 0,1 0 31,0 0-16,-1 0-16</inkml:trace>
          <inkml:trace contextRef="#ctx0" brushRef="#br0" timeOffset="459029.0167">10310 2265 0,'0'-10'187,"0"-9"-171,0-1 0,0 0-1,20 1 1,-20-1 0,0 1-1,0-1 1,0 0-1,0 1 1,0 9 0,0-10-1,9 20 1,-9-19-16,30-1 31,-10-9 0,-1 29 16,1 0-15,-20 10-17,10-10-15,-10 19 16,19-19-1,-19 30 1,0-11 0,0 1-1,20-20-15,-20 19 16,0 1 0,0 0-1,0-1 1,0 1-1,0-1 1,0 1 0,0-30 124,0-9-108,0-1-32,0 0 15,0 1 1,0-1-1,0 1 1,0-1 0,0 0-1,0 11 1,0-11 0,0 0 15,19 20-16,-19-19 1,20 19 15,0 0 1,-20-20-32,19 20 15,1 0 16,-1 0 1,1 0-1,-20 10-31,0 10 31,20-20-31,-20 19 16,0 1-1,0 9 1,0 1 0,0-1-1,0 0 1,0 11 0,0-31-1,0 11 1</inkml:trace>
          <inkml:trace contextRef="#ctx0" brushRef="#br0" timeOffset="459899.5704">10751 2118 0,'-19'0'15,"19"10"63,0 9-62,0 11 0,0 9-1,0-19-15,0-1 16,0 11-1,0-11 1,0 1 0,0 0-1</inkml:trace>
          <inkml:trace contextRef="#ctx0" brushRef="#br0" timeOffset="460881.8182">10742 2275 0,'19'0'62,"1"0"-46,-1 0-1</inkml:trace>
          <inkml:trace contextRef="#ctx0" brushRef="#br0" timeOffset="460461.1192">10840 2138 0,'0'9'79,"0"11"-64,0 0-15,0-1 16,0 11-1,0-1 1,0 10 0,0-19-1,0-10 1,0 9 15</inkml:trace>
          <inkml:trace contextRef="#ctx0" brushRef="#br0" timeOffset="462102.843">10948 2353 0,'0'-9'110,"0"-11"-79,0-68 47,0 68-62,0 0-16,19 20 15,-19-19 1,0-1 0,20 20-1,-20-19 48,19 19-63,1 0 31,-20 9 0,20-9-15,-20 20-1,0 0 17,0-1-17,0 1 1,19-20-16,-19 29 16,0 1-1,0-11 1,0 1-1,0 0 1,0-1 62</inkml:trace>
          <inkml:trace contextRef="#ctx0" brushRef="#br0" timeOffset="462538.9264">10997 2275 0,'9'0'62,"11"0"-46,0 0 0</inkml:trace>
          <inkml:trace contextRef="#ctx0" brushRef="#br0" timeOffset="471558.3181">11310 2471 0,'10'0'46,"10"0"-30,9 0 0,20 0-1,-29 0 1,-1 0-16,1 0 16,10 0-1,-11 0 1</inkml:trace>
          <inkml:trace contextRef="#ctx0" brushRef="#br0" timeOffset="470995.6144">11310 2383 0,'10'0'47,"20"0"-31,-11 0-16,1 0 16,9 0-1,-9 0 1,-1 0-1,1 0 1,-20 10 0</inkml:trace>
        </inkml:traceGroup>
        <inkml:traceGroup>
          <inkml:annotationXML>
            <emma:emma xmlns:emma="http://www.w3.org/2003/04/emma" version="1.0">
              <emma:interpretation id="{F4E61D7A-9D6F-4685-B57A-9BDB386BDD0B}" emma:medium="tactile" emma:mode="ink">
                <msink:context xmlns:msink="http://schemas.microsoft.com/ink/2010/main" type="inkWord" rotatedBoundingBox="14039,9259 17107,9230 17113,9920 14045,9948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618705.4662">11840 2059 0,'-10'0'62,"10"10"-30,-19-10-17,19 20-15,-20-1 16,20 1 15,0-1-31,-20-19 16,20 30-1,0-11-15,0 11 16,0-1 0,0 1-1,0-11 1,0 21-1,0-11 1,0 0 0,0 1-1,0-11 1,10-19-16,-10 30 16,0 9-16,20-39 15,-20 10 1,0 29-16,19-39 15,-19 20 1,20-10 0,-20 9-1,20-19 1,-20 20 0,19-20-16,-19 19 15,20-19 1,-20 20-1,19-20 1,-9 0-16,10 0 16,-1 0 15,-19-10-15,20 10-16,-20-19 15,20-11 1,-20 1-1,19 29 1,-19-30-16,0-9 16,30 10-1,-30-1 1,0 1 0,19 29-16,-19-39 15,0 19-15,0-9 31,0 9-31,0-9 16,0-1 0,0 10-1,-19 1 1,19-1 0,0 1-1,0-1 1,-10 20-1,10-20-15,0 1 32,-20 19-17,20-20-15,0 1 32,-19 19-32,19-10 15,-20 10 1,20-20-1,-20 20 1,20-19 0,-19 19-16,-1 0 31,1 0-15,-11 0-1,1 9 1,29 11-16,-39 0 15,39-1-15,-20-19 16</inkml:trace>
          <inkml:trace contextRef="#ctx0" brushRef="#br0" timeOffset="619903.8067">12183 2687 0,'0'-59'94,"-19"69"-78,19 9 15,-20-19-15</inkml:trace>
          <inkml:trace contextRef="#ctx0" brushRef="#br0" timeOffset="621312.5358">12291 2461 0,'0'-10'79,"137"-392"155,-137 412-187,0 20-16,0-1-15,0-9-1,0-1-15,0 11 16,0-1-16,0 10 0,0-9 16,0-11-16,0 11 15,20 9 1,-20 0-1,0-19-15,29 19 16,-19-10 15,-10 1-31,0-1 16,0-9 0,20-20-16,-20 20 15,0-1 1,0 1 109</inkml:trace>
          <inkml:trace contextRef="#ctx0" brushRef="#br0" timeOffset="621946.5353">12634 2118 0,'20'-20'31,"0"20"-15,9 0-1,0-19 1,11 19-1,-21 0 1,-19-20 0,20 20-1,-10 0-15,9 0 47</inkml:trace>
          <inkml:trace contextRef="#ctx0" brushRef="#br0" timeOffset="623167.8164">12654 2089 0,'0'19'15,"0"1"16,0 9-15,0 20 0,0-29-16,10-1 15,-10 21 1,19-1 0,-19-10-1,20-9 1,-20 0-1,0-1 17,20-19 30,-20-10-15,19-9-31,-19-1 15,20 20-31,19-19 78,-19 19-62,-1 0-1,1 0 17,-1 9-17,1 11-15,-20 0 16,20-20-1,-20 29-15,0-9 16,0 9 0,19-29-16,-19 39 15,0-9 1,0-1 0,0-9-1,0 9 1,0-9-1,-9-20-15,9 19 16,-20-19-16,-10 20 16,1-20-1,9 0-15,-19 20 16,10-20 0,9 0-1,1 0 1,-1 0 15</inkml:trace>
          <inkml:trace contextRef="#ctx0" brushRef="#br0" timeOffset="625213.2721">13027 2157 0,'0'88'156,"0"-58"-125,0-1-31,0 11 16,0-11 0,0 0-1,19-29-15,-19 30 16,0-1-16,20 1 15,-20-21 17,29 21-32,-29-11 15,10-19 1,-10 10 0,20-10-1,-20 20-15,19-20 16,1 0 31,-1 29-32,1-29 17,0 0-1,-20-9-16,19 9 1,-19-20 0,20 0 15,-20 1-31,0-1 16,20 0-1,-20 1 1,0-1-1,0 1 1,0-1 0,0 0-1,0 1 1,0-1 0,0 1-1,0-1 1,0 0-1,-10 1 1,10-1 0,0 0-1,-20 20-15,20-19 16,0 9 0,-19-19-1,19 19 16,-20 10-15,20-20 0,-20-9-1,1 9 17,-1 20-17,20-19 16,-20 19-31,1 0 32,-11 0-1,11 0 0,19 9-31,-20 11 31,20 19-15,-19-39-16</inkml:trace>
          <inkml:trace contextRef="#ctx0" brushRef="#br0" timeOffset="627989.8085">13458 2618 0,'0'-10'109,"0"1"-93,0-31-1,0 21-15,0-1 16,0 10-16,0-9 15,0-1-15,0 0 16,10-19 0,-10 10-1,0 9 1,20 20-16,-20-19 16,29-1-1,-19 20 16,9 0 16,1 10-31,-20 29 0,29-19-16,-29-1 15,0 1-15,20-1 16,-20 1-16,0 0 15,0-11-15,20 31 16,-20-21 0,0-38 124,0-21-124,0 11 0,0 0-1,0-1 1,0 1-1,19-10-15,-19 19 16,20 0 0,-20 1 15,19 19-31,1 0 47,-20 10-32,20-10-15,-20 29 16,29 20 0,-29-29-16,0-1 15,0 1-15,0-1 0,20 1 16,-20 0-16,0-1 16,0 11-1,0-40 79,0-10-78,0-9-1,0-20 1,0 29-16,0-19 31,19 10-31,-19 9 16,0 0 15,20 20-15,0 0 15,-20-19-31,19 19 15,1 0 1,-1 0 0,-9 0-1,-10 10-15,0 29 16,0-20 0,0 11-16,0 9 15,0-10-15,0-9 16,0 0-16,0-1 15,0-9-15,0 10 16,0 19 0,0-19-1</inkml:trace>
          <inkml:trace contextRef="#ctx0" brushRef="#br0" timeOffset="629509.561">14007 2344 0,'-10'0'15,"10"19"1,0 1 62,-19-20-62,19 19-1,0 1 1,0-10-1,-20-10-15,20 59 32,0-50-17,89 50 110,-70-59-109,1 0 15,-20-10-31,10 10 16,-10-19-1,0-1 1,19 20 0,-19-10-16,0-9 31,0-1-15,20 20-16,-20-19 15,0-1 1,0 0-1,0 1 1,0-1 15,-10-9-15,-10 9 0,1 20 15,19-19-31,-20 19 15,1 0 1,-11 0 0,30 19-1,-29 1-15,29-1 16,-40 1-16</inkml:trace>
          <inkml:trace contextRef="#ctx0" brushRef="#br0" timeOffset="630951.62">14154 2373 0,'20'0'31,"0"0"-16,-1 0 1,1 0 0,-20-10-1,19 10-15,-19-19 16,30 19-16,-30-20 16,29 20-16,-29-29 15,30 29-15,-30-30 16,19 30-16,-19-39 15,20 39-15,-20-10 0,0-10 16,20 20 0,-20-19-1,0-1 1,0 1 0,0-1-1,-10 20 1,-10-20 15,-58 50 78,58-11-93,20 1 0,0 0-1,0-1 1,0 11 0,0-1-1,0-9 1,0-1-1,0 11 1,0-11 0,0 1-16,0 0 15,0 19-15,0 0 16,0-19 0,0-1-1,0-9 16,0 10-15,10-20 0,9 29-1,1-29 1,0 0 0,-1-20-1,11-9 1,-30 0-1</inkml:trace>
          <inkml:trace contextRef="#ctx0" brushRef="#br0" timeOffset="631865.8668">14537 2098 0,'0'20'94,"0"29"-94,0-29 16,0 9-1,0-9-15,0 19 0,0-10 16,-10 20-16,10 0 15,0-9-15,-29 18 16,29-18-16,0-11 16,0 1-16,-20-11 15,20 1-15,0-1 16,0 11 0,0-11-1</inkml:trace>
          <inkml:trace contextRef="#ctx0" brushRef="#br0" timeOffset="632974.684">14655 2216 0,'0'39'172,"-10"334"-32,10-353-124,10-20 140,9 0-109,1 0-31,9-10-1,-9 10-15,9 0 16,-9 0 0,19 0-1,-29 0 1</inkml:trace>
        </inkml:traceGroup>
        <inkml:traceGroup>
          <inkml:annotationXML>
            <emma:emma xmlns:emma="http://www.w3.org/2003/04/emma" version="1.0">
              <emma:interpretation id="{EE73ACAE-812C-4F24-A5A1-191124C9DEE4}" emma:medium="tactile" emma:mode="ink">
                <msink:context xmlns:msink="http://schemas.microsoft.com/ink/2010/main" type="inkWord" rotatedBoundingBox="18562,9170 20756,9150 20766,10230 18572,10251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655231.3952">16489 2599 0,'0'-10'109,"0"-10"-78,0-9-15,0-1 0,-20 30-1,20-19-15,0-1 16,0-9 0,0-1-1,0 11-15,0-1 16,0 0-1,0 1 1,0-1 0,0-39 46,0 49-46,0-9 15,0-1-15,0 1-1,10 19 1,-10-20 0,20 20-1,-1 0 16,-19-20-15,20 20 0,-1 0 31,1 0-16,0 10 0,-1 10-15,-19-1-1,20 1 1,-20 9 0,0 11-1,19-40 1,-19 29-16,0 1 15,0 19 1,0-40-16,0 11 16,0 19-1,0-19 1,0 9-16,0 1 16,0-11-1,0 1 16,20-20 32</inkml:trace>
          <inkml:trace contextRef="#ctx0" brushRef="#br0" timeOffset="653528.2696">16420 2040 0,'-10'0'156,"-9"0"-125,-1 0-15,0 0-1,1 0 17,-1 0-17,1 0 32,19 9-31,0 11 187,0 0-188,0-1 1,0 1 0,0 9-1,0 1 1,0-1 0,0 0-1,9-29-15,-9 40 16,0-11-1,0 10 1,0 1 0,20-21-16,-20 1 15,0 19 1,0-19-16,0 19 16,0 10-1,0-20 1,20 11-1,-20-11 1,0-9 0,0 9-1,0-9 1,0-1 0,0 1 15,19-20 141,-19-10-141,20 10-31,-1 0 31,-19-20-15,20 20-16,0 0 31</inkml:trace>
          <inkml:trace contextRef="#ctx0" brushRef="#br0" timeOffset="655861.3778">16508 2393 0,'10'0'47,"20"0"-32,9 0 1,-20-20-1,1 20 1,-10 0 15</inkml:trace>
          <inkml:trace contextRef="#ctx0" brushRef="#br0" timeOffset="656574.4839">16734 2167 0,'10'0'63,"0"0"-48,9 0 1,1 0 0,-1-20-1,1 20 1,0 0 15</inkml:trace>
          <inkml:trace contextRef="#ctx0" brushRef="#br0" timeOffset="658106.781">16842 2000 0,'10'0'94,"19"0"-63,-9 0-15,38-19 124,-58 29-140,20-10 32,-20 19-32,0-9 31,0 10-31,20-20 16,-20 19-1,0 1-15,0 9 16,0 10-1,19-39-15,-19 30 16,0-1 0,0-9-16,0-1 15,0 1-15,0 0 16,20-1-16,-20 1 16,0 0-16,0-1 15,0 1-15,0-10 16,0 29-1,0-10 1,20-9 0,-20 9-16,0 1 15,0 9 1,0-19 0,0-11 15,0 31 0,19-11 32,-29-29 93,-9 0-125,-1 0-31,0 0 16,-9 10-1,0-10 1,29 19 0,-20-19-16</inkml:trace>
          <inkml:trace contextRef="#ctx0" brushRef="#br0" timeOffset="658854.6457">17195 2314 0,'59'0'63,"-30"0"-63,-9-19 15,-1 19-15,11 0 16,-11 0-1</inkml:trace>
          <inkml:trace contextRef="#ctx0" brushRef="#br0" timeOffset="659297.8785">17254 2412 0,'9'0'62,"21"0"-46,-1-10 0,1 10-1,-30-19 1</inkml:trace>
          <inkml:trace contextRef="#ctx0" brushRef="#br0" timeOffset="666352.7888">17528 2451 0,'10'0'78,"10"0"-63,-1 0 1,1 0 0,9 0-1,1 0 1,-1 0 0,1 0-1,9 0 1,-10 0-1,1 0 1,185 0 140,-185-29-156,-11 29 16,1 0 0,0 0 15,-1 0 0</inkml:trace>
          <inkml:trace contextRef="#ctx0" brushRef="#br0" timeOffset="662513.8149">17587 2285 0,'0'-10'125,"-20"10"-109,20-30-1,0 11 1,0-1 0,0-9-1,0-10-15,0 9 31,-19 11-31,19-1 0,0-9 16,0 9 0,0 0-1,0 1 17,10 19-1,-10-20-31,19 20 31,1 0-15,-20-20-16,10 20 15,9 0 17,-19 10-17,20-10 1,-20 40-16,20-40 15,-20 29-15,19 0 16,-19-9 0,0 19-1,0-19-15,20-20 16,-20 39-16,0-19 16,0 9-16,0-9 15,0-1 16,0-29 94,0-9-78,0-1 110,0 1-142,-10-1 1,10 0-1,0 1 1,0-1 0,0 1-1,0-1 1,0 0 0,0 1-1,0-1 16,0 1-15,10 19 0,-10-10-1,19 10 17,1 0-1,0 0 0,-1 0-15,1 0 31,-1 10-16,-19 19-16,0-9 1,0 9 0,0-9-1,20-1-15,-20 1 16,0-1-16,0 1 16,0 0-16,0-1 15,0 1 1</inkml:trace>
          <inkml:trace contextRef="#ctx0" brushRef="#br0" timeOffset="663931.8513">17930 2334 0,'0'-10'141,"0"-10"-126,-19 20 1,19-19-16,0-1 16,0 0-1,0 1 1,0-1-1,0 10 1,0-9 15,10-40 79,9 59-79,-19 10-31,0 0 16,20-10-1,-20 19 1,19 11-1,-19-21-15,20 21 16,-20-11 0,0-9-1,0 10 1,0 0 0,0-1-1,0 1 1,0-1-1</inkml:trace>
          <inkml:trace contextRef="#ctx0" brushRef="#br0" timeOffset="664343.8456">17911 2245 0,'10'0'62,"9"0"-46,1 0-1,-1 0 1</inkml:trace>
          <inkml:trace contextRef="#ctx0" brushRef="#br0" timeOffset="664779.4606">18028 2128 0,'10'0'62,"10"0"-31,-1 0-15,1 0 0</inkml:trace>
          <inkml:trace contextRef="#ctx0" brushRef="#br0" timeOffset="668602.8052">17548 2589 0,'10'0'78,"-10"19"-78,19-19 15,-19 30-15,20-11 16,-20 1-16,20 0 16,-20 9-16,19 0 15,-19 1-15,20-1 16,-20-9-16,0 0 16,19-1-16,-19 1 15,0-1-15,20 1 0,-20 0 16,0 9-1,29-9 1,-29-1 109,0-29 47,0-9-156,0-20-16,0 19 15,0 0-15,0 1 16,20-1-16,-20 1 15,0-1-15,0 0 16,0 1-16,0-1 16,0 10-16,0-29 15,0 19-15,0 11 16,20-21-16,-20 11 16,0-11-1,0 1 1,0 9-1,19 20-15,-19-20 32</inkml:trace>
          <inkml:trace contextRef="#ctx0" brushRef="#br0" timeOffset="669900.3355">17822 2755 0,'0'10'109,"0"0"-93,0 167 124,0-158-108,20-19-17,-20 20 1,20-20 46,-1 0-30,1 0-1,-20-10-31</inkml:trace>
          <inkml:trace contextRef="#ctx0" brushRef="#br0" timeOffset="670329.0788">17852 2854 0,'10'0'94,"9"0"-79</inkml:trace>
          <inkml:trace contextRef="#ctx0" brushRef="#br0" timeOffset="671251.4204">17940 2893 0,'0'19'15,"0"1"17,0 0 14,10-20-30,-10 19 15,20-19-15,-1 0 15,1 0 0,-20-10 1,19-9-17,-19-1 17,0 1-1,0-1 0,-68 0 110,68 30-141,0 10 31</inkml:trace>
          <inkml:trace contextRef="#ctx0" brushRef="#br0" timeOffset="672138.5354">18048 2736 0,'0'10'78,"0"9"-63,0 1 1,0-1 0,0 1-1,0 0 1,20-1-1,-20 1 1,0 0 15,0-1 1,29 1-1,-19-20 16,-10 19-32,19-19 1,1 0 0,-20-9-1,20 9 1,-20-20-1</inkml:trace>
          <inkml:trace contextRef="#ctx0" brushRef="#br0" timeOffset="672467.0033">18077 2795 0,'10'0'47,"10"0"-31,-1 0-1,1 0 1</inkml:trace>
          <inkml:trace contextRef="#ctx0" brushRef="#br0" timeOffset="673268.6046">18274 2373 0,'19'0'31,"1"0"-15,9 0-1,10 10 1,-9-10-1,-11 0 1,1 0 0,0 0-1,-1 0 1</inkml:trace>
          <inkml:trace contextRef="#ctx0" brushRef="#br0" timeOffset="673838.759">18303 2481 0,'10'0'32,"9"0"-17,1 0 1,0 0 0,9 0-1,0 0 1,-9 0-1,0 0 1</inkml:trace>
        </inkml:traceGroup>
        <inkml:traceGroup>
          <inkml:annotationXML>
            <emma:emma xmlns:emma="http://www.w3.org/2003/04/emma" version="1.0">
              <emma:interpretation id="{69F81267-5D5B-4032-82F6-5E515935D568}" emma:medium="tactile" emma:mode="ink">
                <msink:context xmlns:msink="http://schemas.microsoft.com/ink/2010/main" type="inkWord" rotatedBoundingBox="20934,9327 23389,9304 23394,9846 20939,9868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696948.6248">20147 2500 0,'0'-9'78,"0"-1"-62,0-10-1,0 1 1,0-11 0,0-9-1,0 10 1,0 9-1,10 20 1,-10-20-16,0 1 16,19-1-1,-19 0 17,20 20-17,-20-19 1,19 19-1,1 0 17,0 10-17,-1 39-15,-19-30 16,30 1-16,-30 0 16,19-1-16,-19 1 15,0-1 1,0 11-16,0-11 15,0 1 17,0-40 93,0 1-110,0-1 1,0-9 0,0 9-1,0 1 1,0-1-1,0 0 1,20 1 0,-20-1 15,19 20-31,1 0 31,0 0-15,-20 10-1,19-10 1,-19 29 0,10-29-16,-10 20 15,30 19 1,-30-9 0,0-1-1,0-9 1,0-1-16,0-29 94,0-19-79,0 0 1,0 9-1,0-19 1,0 9 0,0 11-1,19 19-15,-19-20 16,20 20 0,-20-10-1,10 10 16,9 0-15,1 0 15,-1 10-15,-19 10 0,20-20-1,-20 29-15,0 1 16,0-11-16,0 11 15,0-1 1,0 10 0,0-29-1</inkml:trace>
          <inkml:trace contextRef="#ctx0" brushRef="#br0" timeOffset="679772.3159">18705 2128 0,'0'10'156,"0"19"-140,-20-29 0,20 29-16,0-9 15,0 19 1,-19-19 0,19 0-1,0-1 1,0 11-1,0-11-15,0 11 32,0-1-32,0 0 15,10-9 1,-10 0 0,0-1-1,0 1 1,29-1-1,-29 1 1,0 0 0,10-20-1,-10 19 1,20-19 0,9 20-1,-19-20 16,9 0 1,1 0-1,-20-10-31,20-9 16,-20-1-1,19 20 1,-19-20-16,0 1 15,20 19 1,-20-30-16,0 1 16,19 29-16,-19-30 15,0 1 1,0 9 0,0 1-1,20-1 1,-20-19-1,0 29 1,0-9 0,0-1-1,0 0 1,0 1 0,0-1-16,-10 20 15,10-20 1,0 1-16,-19 19 15,19-20 1,0 1 0,-10 19-1,10-20 1,-20 20 0,1 0-1,-1 0 16,0 0-31,1 0 32,-1 0-32,1 29 15,-1 1 1,20-11 0</inkml:trace>
          <inkml:trace contextRef="#ctx0" brushRef="#br0" timeOffset="680696.7319">18960 2628 0,'0'20'16,"0"-30"155</inkml:trace>
          <inkml:trace contextRef="#ctx0" brushRef="#br0" timeOffset="682231.3765">19058 2206 0,'0'-19'47,"20"19"-16,-20-20-16,19 20-15,1 0 16,0 0 0,-11 0 15,11 0-15,0 20-1,-20-11 1,0 11-1,0 19 1,0-29 0,-10 29-1,10-19 1,-20-20 0,20 20-16,-19-20 15,19 19 1,-20-19-16,187 49 390,-167-29-374,19-20-16,-19 19 0,0 1 16,0 0-1,0-1 1,-9-19 0,9 20-16,-20-20 15,20 19 1,-20-19-16,-9 20 15,-10-20 1,9 0 0,11 0-1,-1 0 17,0 0-17,30 0 48</inkml:trace>
          <inkml:trace contextRef="#ctx0" brushRef="#br0" timeOffset="692523.2185">19480 2187 0,'0'-10'31,"-20"10"94,1 0-78,19 19-32,0 1 1,0 0 0,0-1-1,0 1 1,0 0-1,-20-20 1,20 29-16,0 0 16,0 11-1,0-11 1,0-9 0,0-1-1,0 1 1,10-20-1,-10 10 1,0 9 0,19 11-1,-19-21 17,20 21-1,0-30 16,-1 0-16,1-20-15,-1 20 15,-19-10-31,20 10 31,-20-19-31,20-11 16,-20 21-1,19 9 1,-19-20 0,0 0-1,20 20-15,-20-19 16,0-1-1,0-9 1,20 9 0,-20 1-1,0-1 1,0 0 0,0 1-1,0-1-15,0 0 16,0 1-1,0-1 1,-10-9 15,-10 9-15,-9 1 15,9 19-15,20-20-1,-10 20 1,-9 0 0,-1 0-1,20 20 1,-20-1-16,20 1 16,-19-20-16</inkml:trace>
          <inkml:trace contextRef="#ctx0" brushRef="#br0" timeOffset="694457.6699">19803 2138 0,'0'9'78,"-9"-9"-63,9 20 1,-20 19 31,20 148 62,0-168-109,0-9 16,10 19 0,-10-19 15,19-10 0,-19 20-15,20-20 15,0 0 0,-1 0 0,1 0 1,0 0-1,-20-10-15,19 10-1,-19-10 1,20 10-16,-20-19 15,19-1 1,-19 0 15,0 1-15,20-1 0,-20 1-1,0-1 1,0 0-1,0 1 17,0-1-17,0 0 17,0 1-17,0-1 1,0 1 15,0-1-15,0 0 15,-10 20-31,10-19 16,-19 19-1,19-10 1,-20 10 31,20-20-32,-20 20 1,1 0 0,-1 0-1,-9 20 1,9 9-1</inkml:trace>
          <inkml:trace contextRef="#ctx0" brushRef="#br0" timeOffset="697728.0246">20627 2373 0,'0'10'16,"0"9"0,0 1 15,20-20-15,-20 20-16,19-20 31,-19 19-31,20-19 15,0 0 1,-1 0 0,1 0-1,-20-10-15,20 10 16,-20-19 0,29-109 140,-29 109-156,-20 19 15,1 0 1,-1 0 0,1 0-1,-1 0 1,0 19 0,20 21-1,-19-40-15,19 29 16,0 0-1,0 1 1,0-11 0,9-19-16</inkml:trace>
          <inkml:trace contextRef="#ctx0" brushRef="#br0" timeOffset="698807.8065">20823 2344 0,'0'-20'47,"10"20"-31,20-20-16,-11 1 16,-19-1-1,20 20 1,-20-20-1,19 1-15,-19-1 16,0 1 0,0-11-1,20 30 1,-20-19 0,0-1-16,-10 20 15,-9-20 1,-1 20-1,0 0 17,-9 0-1,29 10-15,-20 10-1,20-1 1,0 1-1,0 0 1,0-11 0,0 11-1,0 0 1,0-1-16,0 1 16,10 0-1,-10-1 1,0 1 15,0-1-15,20-19-1,-20 20-15,0 0 32,0-1-1,19-19 0,-19 20-15,20-20-1,-10 0 17,-10-10-17,39 10-15,-39-20 16,20 20-16</inkml:trace>
          <inkml:trace contextRef="#ctx0" brushRef="#br0" timeOffset="699760.2004">21118 2108 0,'-30'304'156,"11"-265"-140,19-19-16,0 0 15,0-1 17,0-29 61,0-19-77</inkml:trace>
        </inkml:traceGroup>
        <inkml:traceGroup>
          <inkml:annotationXML>
            <emma:emma xmlns:emma="http://www.w3.org/2003/04/emma" version="1.0">
              <emma:interpretation id="{20BE9C2A-DCDA-4F3F-8F16-501E38B46FE9}" emma:medium="tactile" emma:mode="ink">
                <msink:context xmlns:msink="http://schemas.microsoft.com/ink/2010/main" type="inkWord" rotatedBoundingBox="23492,9316 23690,9314 23693,9659 23496,9661"/>
              </emma:interpretation>
              <emma:one-of disjunction-type="recognition" id="oneOf17">
                <emma:interpretation id="interp17" emma:lang="" emma:confidence="0">
                  <emma:literal>L</emma:literal>
                </emma:interpretation>
                <emma:interpretation id="interp18" emma:lang="" emma:confidence="0">
                  <emma:literal>l</emma:literal>
                </emma:interpretation>
                <emma:interpretation id="interp19" emma:lang="" emma:confidence="0">
                  <emma:literal>.</emma:literal>
                </emma:interpretation>
                <emma:interpretation id="interp20" emma:lang="" emma:confidence="0">
                  <emma:literal>,</emma:literal>
                </emma:interpretation>
                <emma:interpretation id="interp21" emma:lang="" emma:confidence="0">
                  <emma:literal>-</emma:literal>
                </emma:interpretation>
              </emma:one-of>
            </emma:emma>
          </inkml:annotationXML>
          <inkml:trace contextRef="#ctx0" brushRef="#br0" timeOffset="700712.7394">21235 2098 0,'0'10'16,"0"10"15,0 9-15,0 1-1,0-11-15,0 1 16,0-1-16,0 1 16,0 19-1,-10-39-15,10 30 16,0 9-1,0-10 1,0-9 0,0 0 140,10-20-94,10 0-46,9 0 0,1 0-1,-11 0-15,11 0 16,9-20 0,-19 20-1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08:43:40.30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8D6BAF49-BAD7-417A-B665-EBDD124FEC2C}" emma:medium="tactile" emma:mode="ink">
          <msink:context xmlns:msink="http://schemas.microsoft.com/ink/2010/main" type="writingRegion" rotatedBoundingBox="12716,9709 13458,10152 13204,10578 12462,10136"/>
        </emma:interpretation>
      </emma:emma>
    </inkml:annotationXML>
    <inkml:traceGroup>
      <inkml:annotationXML>
        <emma:emma xmlns:emma="http://www.w3.org/2003/04/emma" version="1.0">
          <emma:interpretation id="{E9A90E58-ECDA-4B67-9390-34E6BA8A3A0C}" emma:medium="tactile" emma:mode="ink">
            <msink:context xmlns:msink="http://schemas.microsoft.com/ink/2010/main" type="paragraph" rotatedBoundingBox="12716,9709 13458,10152 13204,10578 12462,101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68389E-545C-4221-AF58-C3228332E959}" emma:medium="tactile" emma:mode="ink">
              <msink:context xmlns:msink="http://schemas.microsoft.com/ink/2010/main" type="line" rotatedBoundingBox="12716,9709 13458,10152 13204,10578 12462,10136"/>
            </emma:interpretation>
          </emma:emma>
        </inkml:annotationXML>
        <inkml:traceGroup>
          <inkml:annotationXML>
            <emma:emma xmlns:emma="http://www.w3.org/2003/04/emma" version="1.0">
              <emma:interpretation id="{5D0E4605-3FF4-42B0-8112-41E065804417}" emma:medium="tactile" emma:mode="ink">
                <msink:context xmlns:msink="http://schemas.microsoft.com/ink/2010/main" type="inkWord" rotatedBoundingBox="12716,9709 13458,10152 13204,10578 12462,10136"/>
              </emma:interpretation>
            </emma:emma>
          </inkml:annotationXML>
          <inkml:trace contextRef="#ctx0" brushRef="#br0">10369 2638 0,'0'-20'47,"98"314"93,-98-274-124,20 0-16,-20-1 15,0 1-15,19-1 16,-19 21 0,0-11-16,20-29 15,-20 20-15,0-1 32,19-19-1,-19-10 125,0-29-140,0 29-1,0-9-15,0-1 16,0 1-16,20-1 16,-20 0-16,0-9 15,0-10-15,20 9 0,-20 1 16,0 9-16,0 1 15,19-1-15,-19 0 16,0 1-16,0-1 16,0-9-1,0-1 1,0 11-16,20-1 16,-20 1 15</inkml:trace>
          <inkml:trace contextRef="#ctx0" brushRef="#br0" timeOffset="1186.5987">10722 2932 0,'0'-20'0,"0"256"281,0-226-265</inkml:trace>
          <inkml:trace contextRef="#ctx0" brushRef="#br0" timeOffset="1666.0538">10712 3059 0,'0'-19'15,"20"19"64,-1 0-79,1-20 15,0 20 1,-1-19-1</inkml:trace>
          <inkml:trace contextRef="#ctx0" brushRef="#br0" timeOffset="3574.8662">10928 2912 0,'20'0'78,"-20"10"-78,0 10 15,0 9 17,0-9-17,0-1 1,19 1 0,-19 0-1,0-1 1,0 1-1,0-1 1,20-19 0,-20 20-16,0 0 47,19-20-32,1 0 32,19-10 31</inkml:trace>
          <inkml:trace contextRef="#ctx0" brushRef="#br0" timeOffset="2634.9398">10820 3158 0,'0'19'31,"10"-19"-15,9 0 31,1 0-16,0 0 0,-1 0 1,-19-10-32,0-9 15,0-1 16,0 0-15,0 1 31,-68 29 94,68 19-126,0-9 1</inkml:trace>
          <inkml:trace contextRef="#ctx0" brushRef="#br0" timeOffset="3974.7696">10997 2981 0,'9'-20'63,"11"20"-48,0 0 1,-11 0 31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08:40:27.15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BA7EC229-9CB9-41D0-B84C-E8E30D568B2B}" emma:medium="tactile" emma:mode="ink">
          <msink:context xmlns:msink="http://schemas.microsoft.com/ink/2010/main" type="writingRegion" rotatedBoundingBox="15642,8066 22457,7956 22470,8775 15655,8885"/>
        </emma:interpretation>
      </emma:emma>
    </inkml:annotationXML>
    <inkml:traceGroup>
      <inkml:annotationXML>
        <emma:emma xmlns:emma="http://www.w3.org/2003/04/emma" version="1.0">
          <emma:interpretation id="{6AB3A563-9C2D-4961-9847-2022791C9723}" emma:medium="tactile" emma:mode="ink">
            <msink:context xmlns:msink="http://schemas.microsoft.com/ink/2010/main" type="paragraph" rotatedBoundingBox="15642,8066 22457,7956 22470,8775 15655,88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5213CC-00B0-4C8A-9C8A-8E5A71DCC587}" emma:medium="tactile" emma:mode="ink">
              <msink:context xmlns:msink="http://schemas.microsoft.com/ink/2010/main" type="line" rotatedBoundingBox="15642,8066 22457,7956 22470,8775 15655,8885"/>
            </emma:interpretation>
          </emma:emma>
        </inkml:annotationXML>
        <inkml:traceGroup>
          <inkml:annotationXML>
            <emma:emma xmlns:emma="http://www.w3.org/2003/04/emma" version="1.0">
              <emma:interpretation id="{9EBE1462-C4A9-4ED5-9021-F6E607CB2B61}" emma:medium="tactile" emma:mode="ink">
                <msink:context xmlns:msink="http://schemas.microsoft.com/ink/2010/main" type="inkWord" rotatedBoundingBox="15643,8099 19017,8045 19030,8830 15655,88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13379 1373 0,'0'-10'109,"0"-10"-93,0 1-1,0-21 1,0 11 0,0 0-1,0-1 1,0 11 0,0-11-1,0 10 1,0-9-1,10 29-15,-10-39 0,0 9 32,20 30-32,-20-19 0,19-1 15,-19 1 32,20 19-31,0 0 15,-1 9-15,11 31-1,-11 9 1,-19-40-16,20 21 16,-20-20-16,0 9 0,20 11 15,-20-20-15,0 9 16,19 11-16,-19-21 15,0 11-15,0 0 16,0-1-16,0 1 16,0 9-1,0-9 1,0-30 93,0-19-109,0-1 16,0 11 0,0-1-1,0-9 1,0 9-16,0 0 15,0 1-15,-10-1 16,10 0-16,0 1 16,0-1-1,10 1 1,-10-11 15,20 11-31,9-1 16,-9 20-1,-20-20 1,10 20 0,9 0 15,1 0-15,-1 0-1,1 0 1,-20 10-16,20-10 31,-20 30-31,0-1 16,0 20-1,19-29-15,-19-1 16,0-9-16,0 10 16,0-1-16,0 1 15,0 0-15,0-1 16,0 11-1,0-11 1,0 1 0,0-1-1</inkml:trace>
          <inkml:trace contextRef="#ctx0" brushRef="#br0" timeOffset="1485.1206">13899 1539 0,'0'-9'141,"0"-11"-126,0 0 16,0 1-31,0-1 16,0 1 15,30-129 79,-11 148-110,1 0 93,-20 10-77,19-10-16,-19 20 16,0-1-1,20-19-15,-20 20 16,0 0 0,0 9-1,0 1 1,0-11-16,0 11 15,0 9 1,0-29 0,0 9-1,0 1 1</inkml:trace>
          <inkml:trace contextRef="#ctx0" brushRef="#br0" timeOffset="2003.4345">13919 1490 0,'10'0'62,"9"0"-46,1 0-1,-1 0 17</inkml:trace>
          <inkml:trace contextRef="#ctx0" brushRef="#br0" timeOffset="2521.8213">14056 1304 0,'10'0'62,"10"0"-46,-1 0 0,1 0 15</inkml:trace>
          <inkml:trace contextRef="#ctx0" brushRef="#br0" timeOffset="3314.232">14282 1137 0,'19'0'15,"1"0"1,-20 10-16,29-10 16,-9 0-16,0 0 15,-1 0-15,-9 0 16,10 0-16,-1 0 16,1 0 15</inkml:trace>
          <inkml:trace contextRef="#ctx0" brushRef="#br0" timeOffset="3790.2129">14301 1255 0,'10'0'15,"-10"20"1,20-20-16,9 0 16,1 0-1,-11 0 1,11 0 0,-11 0-1,1 0 1</inkml:trace>
          <inkml:trace contextRef="#ctx0" brushRef="#br0" timeOffset="5462.0845">14723 912 0,'-10'0'94,"-9"0"-63,-1 0-15,0 0 0,1 0-1,19 10 1,-20-10 0,1 0 62,19 9-63,0 11 17,0 0-17,0 19 1,0-29-16,0 9 15,0 1-15,0 303 125,0-303-125,0 10 16,0-11 0,0 1-1,0 9 1,0-9 0,0-1 15,0 1 16,9-20 78,11 0-94,0-10-15,-1 10-1,1 0 1,-1 0-1</inkml:trace>
          <inkml:trace contextRef="#ctx0" brushRef="#br0" timeOffset="6947.9604">14723 1392 0,'0'-10'78,"0"-9"-63,-10 19 1,10-20-16,0 1 31,0-1-15,0 10-1,0-29 1,49-157 93,-49 176-109,20 1 16,-1-1 15,1 20 16,0 0-16,-20 10-31,19 9 16,1 11 0,0 9-1,-20-10 1,0 1 0,0 19-1,0-29-15,0-1 16,0-9-16,0 10 15,0-1-15,0 20 16,0-9 0,0-1-1,0-9 1,0-30 62</inkml:trace>
          <inkml:trace contextRef="#ctx0" brushRef="#br0" timeOffset="7372.1636">14762 1245 0,'10'0'46,"19"0"-30,1 0 0,-11 0-1,1 0 1</inkml:trace>
          <inkml:trace contextRef="#ctx0" brushRef="#br0" timeOffset="7904.5876">15027 1010 0,'20'0'78,"-1"0"-62,1 0-1,9 0 1,-9 0 0,0 0-1</inkml:trace>
          <inkml:trace contextRef="#ctx0" brushRef="#br0" timeOffset="9628.4408">15155 853 0,'9'0'78,"11"0"-62,9 0 15,-9 0-15,0 0-1,-1 0 1,-19 10 140,0 9-156,0 21 32,0-11-32,0-9 15,0-1-15,0-9 16,0 10-16,0 19 15,0-10-15,0 1 16,0-1-16,0 1 16,0-11-16,0 1 15,0-1-15,0 1 16,0 0-16,0-1 16,0 1-16,0-1 15,0 1-15,0 0 16,0-1-16,0-9 15,0 10-15,0 19 16,0-19 0,0-11-1,-10-9 235,-9 0-234,-1 0 0,1 0-1,-1 0 1,0 0-16,-9 0 31,29-19 32</inkml:trace>
          <inkml:trace contextRef="#ctx0" brushRef="#br0" timeOffset="11099.933">15370 1177 0</inkml:trace>
          <inkml:trace contextRef="#ctx0" brushRef="#br0" timeOffset="10266.128">15517 1157 0</inkml:trace>
          <inkml:trace contextRef="#ctx0" brushRef="#br0" timeOffset="12605.692">15478 941 0,'49'196'172,"-49"-176"-172,0 0 0,0-1 16,20 1-16,-20-1 16,0 1-16,19 9 15,-19 1 1,0 9-1,0-19 1,20-20 0,-20 19-16,0-9 62,20-10-31,-20 20 48,0-1-17,19 1 63,-19-30-109,0-9 15,0-1-15,0 10-1,20 10-15,-20-39 16,0 9-1,19 30-15,-19-29 16,0 9-16,0 1 16,20-1-16,-20 1 15,0-1-15,20 0 16,-20 1-16,0-1 0,0 0 16,19 1-16,-19-11 15,0 1 1,30 9-1,-30 1 1,0-1 0,10 20-1,-10-19-15,0-1 32</inkml:trace>
          <inkml:trace contextRef="#ctx0" brushRef="#br0" timeOffset="14347.2008">15782 1353 0,'0'29'62,"0"-19"-46,0 10-16,0 0 16,0 19-16,0-10 0,0 1 15,0-11-15,0 1 16,0-1-1</inkml:trace>
          <inkml:trace contextRef="#ctx0" brushRef="#br0" timeOffset="14722.0834">15802 1353 0,'19'29'62,"1"1"-46,-20-10-16,39-1 16,-19 11-16,-20-11 15,19-19-15,-19 20 16,20-1-1</inkml:trace>
          <inkml:trace contextRef="#ctx0" brushRef="#br0" timeOffset="15087.7085">15939 1343 0,'0'10'16,"0"10"-1,0 9 1,0-9-16,0-1 16,0-9-16,0 10 0,0-1 15,0 1-15,0 0 16,0 9-1,0-9 1</inkml:trace>
          <inkml:trace contextRef="#ctx0" brushRef="#br0" timeOffset="15794.6714">16027 1559 0,'-19'20'62,"19"-1"-46,10-19 0,9 20-1,1-20 1,9 0 0,-9 0-1,-1 0 1,-19-20-16,20 20 0,-20-29 15,0 9 1,20 20-16,-20-29 16,0-1-1,-10 1 1,-10 29 0,1 0-1,-1 0 1,0 0-1,1 0 1,19 10 0,-20 19-1,20-19 1,0 10 0,0 19-16,10-39 15,-10 10 1,20-10-16</inkml:trace>
          <inkml:trace contextRef="#ctx0" brushRef="#br0" timeOffset="16078.1278">16165 1539 0,'0'20'31,"0"0"1,19-1-17,1-19 16,-1 0-15</inkml:trace>
          <inkml:trace contextRef="#ctx0" brushRef="#br0" timeOffset="17616.1481">16302 1608 0,'0'-10'78,"0"-9"-47,0-1 0,0 0-15,0-9-16,0 9 16,0 1-16,0-1 15,0 1-15,0 9 16,0-10 15,0 0-15,0 1 15,0-1-15,20 20 15,-20-19 0,19 19-31,1 0 47,-1 0-31,-19 9-16,20 11 31,-20 0-15,20-20-1,-20 19-15,0 1 16,0 0-1,0-1 1,19-19-16,-19 20 16,0-10-1,0 9 1,0 1 0,0-1-1,0 1 32</inkml:trace>
          <inkml:trace contextRef="#ctx0" brushRef="#br0" timeOffset="18215.7914">16302 1490 0,'78'-19'78,"-58"19"-78</inkml:trace>
          <inkml:trace contextRef="#ctx0" brushRef="#br0" timeOffset="18794.6408">16459 1520 0,'-20'59'125,"20"-40"-110,0 1 1</inkml:trace>
          <inkml:trace contextRef="#ctx0" brushRef="#br0" timeOffset="20206.9157">16498 1255 0,'10'0'16,"9"20"15,207-20 63</inkml:trace>
          <inkml:trace contextRef="#ctx0" brushRef="#br0" timeOffset="19718.1937">16557 1147 0,'186'10'172</inkml:trace>
        </inkml:traceGroup>
        <inkml:traceGroup>
          <inkml:annotationXML>
            <emma:emma xmlns:emma="http://www.w3.org/2003/04/emma" version="1.0">
              <emma:interpretation id="{5CAB6D57-67A1-47A5-8A76-91B7F934D599}" emma:medium="tactile" emma:mode="ink">
                <msink:context xmlns:msink="http://schemas.microsoft.com/ink/2010/main" type="inkWord" rotatedBoundingBox="19244,8008 22457,7956 22469,8672 19255,872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0294.0789">16999 1206 0,'-20'0'15,"30"0"110,-10-10-109,19 10-16,-19-19 16,20 19-16,-20-20 15,20 20-15,-20-20 16,19 20-16,-19-19 0,20-1 31,0 0-31,-1-9 16,-19-10-1,20 39 1,-20-20-16,0 1 16,19 19 15,-19-10-31,0-29 31,0 19-15,0 10-1,0 30 220,0-1-235,0 11 15,0-11 1,0 1-16,0 0 16,0-1-16,0 1 15,0-1-15,0 1 16,0 0-16,0-1 16,0 1-16,0 9 15,0-9-15,0 0 16,0-1-16,0 1 15,0-10-15,0 29 16,0-20 0,0 1-1,20-20 1,-20 10 0</inkml:trace>
          <inkml:trace contextRef="#ctx0" brushRef="#br0" timeOffset="30903.1341">17362 1422 0,'0'-10'141,"-10"10"-110</inkml:trace>
          <inkml:trace contextRef="#ctx0" brushRef="#br0" timeOffset="33205.1688">17371 1432 0,'-19'-10'125,"19"20"-62,10-10-32,29-30-15</inkml:trace>
          <inkml:trace contextRef="#ctx0" brushRef="#br0" timeOffset="32345.5763">17528 951 0,'-29'-20'46,"29"1"64,10 19-95,9 0 1,1 0 0,-1 0-1,1 0 1,0 0 0,-1 0-1,-19 10-15,20-10 16,-20 29-1,20-29-15,-20 20 16,0 9 0,0 0-1,0 1 1,0-11-16,0 1 16,0 0-16,0-1 15,0 1-15,-10 0 16,10-1-16,0 1 15,-30-1-15,30 1 0,-29 9 16,29-9 0,-20-20-1,20 20 1,-19-20-16,19 19 16,-20-19-1,20 20 1,10-20 249,19 0-249,-9 0-16,0 0 16,-1 0-16,1 0 15,9 0 1,69 0 93</inkml:trace>
          <inkml:trace contextRef="#ctx0" brushRef="#br0" timeOffset="36670.5729">17911 951 0,'0'10'140,"-10"-10"-124,10 19 0,0 1-1,0 0-15,0-1 31,-20 1-31,20-1 16,0 1 0,0-10-1,0 29 1,0-9 0,0-11-1,10 1 1,-10-1-1,0 1 1,20-20-16,-20 20 31,19-1-15,1 1 15,-20-1-15,20-19-1,-20 20 17,19-20-32,1 0 47,-1 0-16,-9 0-16,10 0 32,-1 0 0,-19-10-47,20-9 31,-20-1-15,0 0 0,20 20-1,-20-19-15,0-1 16,0 1 0,0-1-1,0 0 16,0 1-15,0-1 0,0 10-1,0-9 1,0-1 15,0 0-15,0 1-1,0-1 1,0 1 0,0-1-1,0 0 32,0 1-31,-10 19-1,10-20 1,0 1-16,-10 19 16,10-20 46,-20 20-62,1 0 31,-1 0 1,1 0-1,-1 0-15,0 0-1,-9 29 1,29-9-16,-39 0 15</inkml:trace>
          <inkml:trace contextRef="#ctx0" brushRef="#br0" timeOffset="39588.1628">18303 1137 0,'0'-10'94,"-10"10"-63,10-19-15,0 29 46,10-10-30</inkml:trace>
          <inkml:trace contextRef="#ctx0" brushRef="#br0" timeOffset="41165.9735">18381 1333 0,'20'-9'62,"-20"-11"-46,29 20-16,-29-29 0,20-1 15,-20 11-15,20-1 16,-1-9 0,-19-1-1,20 30-15,-20-29 16,0 9-16,20-9 16,-20 19-16,0-29 15,19 39 1,-19-30-16,0 11 15,0-1 1,0-19 78,0 49 0,0 29-79,0-10-15,0 1 16,0-1-1,0 0 1,0-9 0,0 29-1,0-29-15,0-1 16,0 1-16,0 0 16,0-11-16,0 11 15,0 0-15,0-1 16,0 11-1,0 9 1,0-10-16,0 1 31,0-11-31,0 1 32,0 0 14,0-30 64</inkml:trace>
          <inkml:trace contextRef="#ctx0" brushRef="#br0" timeOffset="42954.7855">18725 1049 0,'0'29'78,"0"1"-78,0-11 16,-20-19-16,20 40 15,0-11 1,0 1-1,0-11 1,0 1 0,0-1-1,0 1 1,0 0 0,0-11-16,0 11 31,10 9 0,-10-19-15,20-10-1,-20 20 1,19-20 0,-19 20-1,20-20 1,-10 0 15,9 0-15,1 0-1,39-50 126,-59 31-141,19-1 16,-19 1 15,0-1-16,0 0 1,20 20 0,-20-9-16,0-11 15,0 0 1,0 1 0,0-1-1,0 1 1,0-1-1,0 0 1,0 1 15,0-11-15,0 11 15,0-1 0,-10 0-15,10 1 15,0-1-15,-20 20 0,20-19-1,0-1 1,-19 20-1,19-20 1,-20 20 31,20-9-31,-19 9-1,19-20 16,-10 20-15,-10 0 0,1 0-1,19 10 1,-20-10 0,20 10-1,-20-10-15,20 39 16,-19-10-1,19-9-15,0-1 16,-20 1-16,20 0 16</inkml:trace>
          <inkml:trace contextRef="#ctx0" brushRef="#br0" timeOffset="43803.0902">18921 863 0,'10'0'94,"9"0"-79,11 0 1,-11 0 0,1 0 15</inkml:trace>
          <inkml:trace contextRef="#ctx0" brushRef="#br0" timeOffset="44860.7668">19078 931 0,'10'0'78,"-10"-19"-63,29-11 1,-29 21 0,10 9-16,-10-20 15,0 0 1,29 1-1,-29-1 1,0 0 0,0 1-1,0 29 188,0 9-171,0 1-1,0-10-15,0 9-1,20-19 1,-20 40-16,0-11 15,0 0 1,0-9 0,0 0-1,0-1 1,0 1 0,0-30 93</inkml:trace>
          <inkml:trace contextRef="#ctx0" brushRef="#br0" timeOffset="47222.0948">19264 1402 0,'0'-10'125,"0"-19"-110,0-1 1,0-19 0,0 30-1,0-1-15,0 1 16,10-1-16,-10-9 15,20 9 1,-1 0 15,11 1-15,-21 19 31,-9 9-32,30 21 1,-30-10-16,0-1 16,29 1-16,-29-1 15,0 11-15,0-11 16,0 1-16,20-20 16,-20 29-16,0-9 31,0-30 16,0-9-32,0-1 1,0-9 0,0-11-1,0 21 1,0-11-1,0 11 1,19 19 0,-19-20-16,20 20 15,-20-20 1,20 20 0,-1 0 15,1 0-16,-20 20-15,19 10 16,-19 19 0,20-30-1,-20 1-15,0-1 16,0 1-16,0 9 16,0-9-1,0-30 95,0-39-95,0 39-15,0-9 16,0-1-16,0 1 15,0-1 1,0 0-16,20 20 31,-20-19-31,19 19 16,1 0 15,0 0-15,-1 10-1,1-10 1,-20 19-16,19-19 16,-19 30-1,0 9 1,0-10 0,0-9-16,0 9 15,0-9 1,0-1-1</inkml:trace>
          <inkml:trace contextRef="#ctx0" brushRef="#br0" timeOffset="48464.7308">19803 1265 0,'0'10'31,"0"9"-15,0 20 15,0-29-15,0 10-16,0-1 31,0 1 0,10-20-15,10 20-1,0-20 17,-1 0-17,1 0 16,-1 0 1,1-10-17,0-10 17,-20 1-1,19 19-16,-19-40 32,0 21-31,0-1 15,0 10-15,0-29 15,-10 20-15,-9-1-1,-1 20 1,1-20 0,-1 20-1,0 0 1,1 10 15,19 20-15,-20-11-16</inkml:trace>
          <inkml:trace contextRef="#ctx0" brushRef="#br0" timeOffset="49683.6328">20000 1245 0,'9'0'47,"31"0"-16,-40-19-31,9 19 16,-9-20-16,40 20 15,-40-20-15,19 20 16,-19-19-16,10 19 16,-10-20-16,0 0 15,20 20 1,-20-19-16,0-11 15,19 30 1,-19-29-16,0 0 16,0 9-1,0 0 17,-9 20-32,-11 0 31,-29 0 31,29 0-46,20 10 0,0 10-1,-19-20 1,19 10-16,0 9 15,0 1 1,0-1 0,0 1-1,0 0 1,0-1 0,0 1-1,0 0 1,9-20-16,-9 29 15,0-9 1,0-1 0,0 1-1,0-1 1,0 1 0,0 0-1,0 9 1,0-9 15,0-1-15,20-19-1,0 0 1,-1 0 0,-9 0-1,29 0 1,-39-10-1,30 10 1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17:11:25.99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744B3B9-5606-437A-8F80-F7B7EC7B4BBA}" emma:medium="tactile" emma:mode="ink">
          <msink:context xmlns:msink="http://schemas.microsoft.com/ink/2010/main" type="writingRegion" rotatedBoundingBox="10340,12891 14591,12761 14637,14299 10387,14428"/>
        </emma:interpretation>
      </emma:emma>
    </inkml:annotationXML>
    <inkml:traceGroup>
      <inkml:annotationXML>
        <emma:emma xmlns:emma="http://www.w3.org/2003/04/emma" version="1.0">
          <emma:interpretation id="{7417A380-B19E-4838-BCF0-3CAE0A71FC6C}" emma:medium="tactile" emma:mode="ink">
            <msink:context xmlns:msink="http://schemas.microsoft.com/ink/2010/main" type="paragraph" rotatedBoundingBox="10340,12891 14591,12761 14612,13455 10361,135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EC9229-1A99-4B13-BDF6-94B467CC15D2}" emma:medium="tactile" emma:mode="ink">
              <msink:context xmlns:msink="http://schemas.microsoft.com/ink/2010/main" type="line" rotatedBoundingBox="10340,12891 14591,12761 14612,13455 10361,13585"/>
            </emma:interpretation>
          </emma:emma>
        </inkml:annotationXML>
        <inkml:traceGroup>
          <inkml:annotationXML>
            <emma:emma xmlns:emma="http://www.w3.org/2003/04/emma" version="1.0">
              <emma:interpretation id="{A165618D-C8A5-4D38-984B-FDE9BB926B06}" emma:medium="tactile" emma:mode="ink">
                <msink:context xmlns:msink="http://schemas.microsoft.com/ink/2010/main" type="inkWord" rotatedBoundingBox="10340,12891 11944,12842 11965,13536 10361,135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-2607 45 0,'-11'0'16,"11"-11"0,-22 11-1,0 0 16,0 0-15,0 0 0,22-22-16,-22 22 15,0 0 63,22 11-62,0 22 0,0 0-1,0-11 1,0 0-16,0 0 16,0 11-16,0 12 15,0-12-15,-22 0 16,22 0-16,0-11 15,0 11-15,0-11 16,0 0-16,0 1 16,-22-1-16,22 0 15,0 0-15,0 11 16,0-11 0,0 0-1,0 0 63,11-22-78,11 0 32,-11 0-1,11 0-16,0 0-15,0 0 32</inkml:trace>
          <inkml:trace contextRef="#ctx0" brushRef="#br0" timeOffset="721.5094">-2574 177 0,'0'-22'0,"0"44"62,0 0-46,0 0-16,0 12 15,0-12-15,0 11 16,0 0-16,0 11 16,-22-22-16,22 0 15,0 12 1,0-45 62</inkml:trace>
          <inkml:trace contextRef="#ctx0" brushRef="#br0" timeOffset="1200.991">-2397 177 0,'0'11'63,"0"0"-47,0 11-16,0 1 15,0-1-15,0 0 16,0 0-16,0 0 0,0 0 15,0 0-15,-22 0 16,22 11 0,0-10-1,0-35 63</inkml:trace>
          <inkml:trace contextRef="#ctx0" brushRef="#br0" timeOffset="1531.0302">-2574 299 0,'45'0'62,"-23"0"-62,-11 0 16,11 0-16,0 0 16</inkml:trace>
          <inkml:trace contextRef="#ctx0" brushRef="#br0" timeOffset="2632.157">-2308 420 0,'11'0'31,"11"0"-15,0 0-1,-22-11-15,22 11 16,0 0-1,-22 11-15,0 11 16,0 1 0,0-12-1,-11 22 1,-11-33 15,22 22-15,-22-22-16,22-11 78,11 11-78,11 0 16,0 0-1,0 0 1,-22 11-1,-11 66 64,11-55-79,-33-22 15,-11 0 1,33 0-16,-11 0 0,-23 0 15,34 0 1,-11 0 15</inkml:trace>
          <inkml:trace contextRef="#ctx0" brushRef="#br0" timeOffset="3532.1879">-2088 255 0,'0'11'15,"-22"-11"-15,22 22 16,0 11 0,0-11-16,0 0 15,0 0-15,0 0 16,11-22-16,-11 33 15,22-33-15,-22 23 16,23-23-16,10 22 16,11-22-1,-22 0 1,11 0-16,-11 0 16,0 0-1,-22-11 1,22 11-16,-22-22 15,11 22-15,-11-23 16,33 1 0,-33 0-1,0 0 1,23 22-16,-23-22 16,0 0-1,0 0 1,0 0-16,-23 0 15,23 0 1,-22 22 0,0-23-1,0 23 1,-11-22 0,0 22-1,11 0-15,0 0 16,-89 56 31,89-23-32,22 22 1,-22-55-16,22 33 16</inkml:trace>
          <inkml:trace contextRef="#ctx0" brushRef="#br0" timeOffset="4222.3755">-1734 199 0,'22'0'47,"0"0"-32,0 0-15,0 0 16,0 0-16,0 0 16,11 0-1,-10 0 16</inkml:trace>
          <inkml:trace contextRef="#ctx0" brushRef="#br0" timeOffset="4659.4949">-1646 100 0,'0'11'32,"0"22"-17,0 0 1,0 0-1,0 1 1,0-12 0,0 0-1,0 0 1</inkml:trace>
          <inkml:trace contextRef="#ctx0" brushRef="#br0" timeOffset="5701.9906">-1580-11 0,'0'-22'15,"11"22"16,-11 11-15,23-11-16,10 0 16,0 34-1,11-34 1,-44 33 78,0 0-94,0-11 15,-22 11-15,22 11 16,0-11-16,-22 1 16,22-1-16,0 11 15,0-11-15,0 0 16,0 0-16,0-11 15,0 1-15,0-1 16,0 0-16,0 0 16,11 11-1,-11-11 1,-22-22 109,0 0-94,22-11-31,-22 11 16,-1 0 15,1-22-15,0 22-1</inkml:trace>
          <inkml:trace contextRef="#ctx0" brushRef="#br0" timeOffset="6887.7713">-1414 465 0,'0'22'63,"11"22"-48,-11 0 1,33-22-16,-33 11 15,0-11 1,22-22-16,-22-11 78,0-22-62,0 0-1,22-44 48,-22 88 15,0 22-62,22-33-16,-22 33 15,0 0 1,23 0 0,-23-22-1,22-22 32,-22-11-31,22-11-1,-22 11 1,22-11 0,-22 11-1,0-11 1,22 33-16,-22-22 15,0 33 32</inkml:trace>
        </inkml:traceGroup>
        <inkml:traceGroup>
          <inkml:annotationXML>
            <emma:emma xmlns:emma="http://www.w3.org/2003/04/emma" version="1.0">
              <emma:interpretation id="{824273E6-2EAD-41D8-B165-031E5E60011D}" emma:medium="tactile" emma:mode="ink">
                <msink:context xmlns:msink="http://schemas.microsoft.com/ink/2010/main" type="inkWord" rotatedBoundingBox="13142,12926 14594,12882 14609,13379 13157,1342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3949.467">519 67 0,'0'-22'16,"11"0"15,11 22-15,0 0-1,11 0 1,11 0-1,-11 0 1,-11 11 0,-22 11-1,0 0 1,0 11 0,0-11-16,-11 0 0,-33 22 15,11-10 1,0-34-1,33 22 1,-22-22-16,22-11 125,11 11-125,22 0 16,0-23-1,-11 23 1,0 0 0,-22 12-1,22-12-15,-22 33 16,0-11-1,22 11 1,-22 11 0,0-22-1,0-11 1,-11 22 0,11-10-1,-22-23-15,22 11 16,-22-11-16,-77 22 47,77-33-32</inkml:trace>
          <inkml:trace contextRef="#ctx0" brushRef="#br0" timeOffset="-15192.9806">408 476 0,'0'11'16,"-22"-11"62</inkml:trace>
          <inkml:trace contextRef="#ctx0" brushRef="#br0" timeOffset="56152.346">121 44 0,'-22'0'94,"0"0"-47,22 11-32,-22-11 17,22 23-32,0-1 15,-11-22 1,11 22-1,0 0 1,-22-22 0,22 22-1,0 0 1,0 0 0,-22-22-1,22 22-15,0 0 16,0 0 15,0 1-15,0-12 15,0 11-15,0 0 15,0 0 0,11-22-15,-11 22-1,22 0 17,0 0 14,0-22-14,-22 22-17,22-22 1,0 0 31,0 0-16,-22 22-15,11-22 15,11 0-15,-22-11-1,33-11 16,-33 0-15,11 22 0,-11-22-1,0 0 32,23 22-47,-23-22 31,0 11-15,22 11 0,-22-22-1,0 0 1,0 0 15,22 22 0,-22-23-31,0 1 32,0 0-17,0 0 1,0 0 15,0 0 0,0 0 1,0 0 15,-11 22-16,11-11-31,-22-23 78,22 12-31,-22 22-16,-1 0 32,1 0-32,0 0 0,11 0 0,-22 34-15</inkml:trace>
          <inkml:trace contextRef="#ctx0" brushRef="#br0" timeOffset="58844.2948">971 44 0,'-11'0'47,"-11"0"0,22 11-16,-22-11-15,22 23-1,-22-1 1,22 0 31,0 0-31,-22-22-1,22 11-15,0 33 31,0-11-15,-22-33-16,22 22 16,0 0-1,0 1 1,0-1 0,0-11-1,0 11 1,0 0-1,0 0 17,11-22-17,-11 22-15,0 0 32,0 0-1,22-22 0,-22 22-15,22-22-1,0 0 17,-22 23-17,11-23 1,11 0 15,-22-12 0,22 12-31,1-22 32,10 0-1,-11 22 16,-22-22-47,0 0 31,11 22 0,-11-22-31,0 0 31,0 0 1,22 22-17,-22-22-15,0 0 16,0-12 15,0 12-15,0 0-1,0 0 1,0 0 15,0 0 1,0 0-1,0 11 0,0-11 0,0 0 32,-11 22-16,11-23-32,-11 23 32,-11 0-31,-11-22 15</inkml:trace>
          <inkml:trace contextRef="#ctx0" brushRef="#br0" timeOffset="-11548.9962">1270 56 0,'-22'11'94,"22"11"-94,-23 0 15,23 0-15,0 0 16,-22 0-16,22 0 15,0 0-15,0 1 16,0-1-16,0 11 16,0 11-1,0-11 1,0-11 0,0 0-1,11-22 1,-11 11-1,34 12 32,-12-23-47,-22 22 16,22-22 0,0 0-1,0 0 1,-22-11-1,33 11 1,-33-23-16,22 1 16,-22 0-1,33 0 1,-33 0 0,0 0-1,22 22-15,-22-11 16,0-11-1,0-22 1,0 33 0,0-12-1,0 1 1,0 0 0,0 0-1,0 0 1,-11 22-1,11-22-15,-22 22 32,22-22-32,-22 22 15,22-22 1,-22 22 0,0 0-1,-11 0 16</inkml:trace>
        </inkml:traceGroup>
      </inkml:traceGroup>
    </inkml:traceGroup>
    <inkml:traceGroup>
      <inkml:annotationXML>
        <emma:emma xmlns:emma="http://www.w3.org/2003/04/emma" version="1.0">
          <emma:interpretation id="{5EEF4B18-7E2C-4D3C-B0AA-36030AA0529A}" emma:medium="tactile" emma:mode="ink">
            <msink:context xmlns:msink="http://schemas.microsoft.com/ink/2010/main" type="paragraph" rotatedBoundingBox="10447,14080 11065,14080 11065,14422 10447,144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2481D3-10A4-430D-9E5E-D557EE14819F}" emma:medium="tactile" emma:mode="ink">
              <msink:context xmlns:msink="http://schemas.microsoft.com/ink/2010/main" type="inkBullet" rotatedBoundingBox="10425,14119 11039,14003 11101,14329 10486,14445"/>
            </emma:interpretation>
            <emma:one-of disjunction-type="recognition" id="oneOf2">
              <emma:interpretation id="interp2" emma:lang="" emma:confidence="0">
                <emma:literal>→</emma:literal>
              </emma:interpretation>
            </emma:one-of>
          </emma:emma>
        </inkml:annotationXML>
        <inkml:trace contextRef="#ctx0" brushRef="#br0" timeOffset="-5489.3268">-2099 1216 0,'0'-22'0,"0"33"63,-11-11-63,11 33 15,-33 0-15,11-11 16,-11 0-16,33 1 0,-44-1 16,44 0-16,-22 0 15,22 11 1,-22-33-16,22 22 16,0 0 15,-22-22-31,22-11 47</inkml:trace>
        <inkml:trace contextRef="#ctx0" brushRef="#br0" timeOffset="-5017.7676">-2286 1194 0,'0'11'47,"0"11"-47,22-22 16,-22 33-16,33-11 15,11 23 1,-11-12-16,0-11 16,0 11-1</inkml:trace>
        <inkml:trace contextRef="#ctx0" brushRef="#br0" timeOffset="-6809.4952">-2706 1349 0,'11'0'32,"33"0"-32,-11 0 15,0 0-15,-10 0 16,-1 0-16,0 0 15,0 0-15,0 0 16,-11 0-16,11 0 16,22 0-1,-22 0 1,-11 0 0</inkml:trace>
        <inkml:trace contextRef="#ctx0" brushRef="#br0" timeOffset="-6238.2136">-2518 1194 0,'0'33'15,"0"-11"1,0 0-16,0 11 16,0 12-16,0-12 15,0 0-15,-22-11 16,22 0-16,0 0 16,0 11-1,0-11 1</inkml:trace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07:47:14.44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77B813B7-8AAE-43E9-9E83-40193F7A5297}" emma:medium="tactile" emma:mode="ink">
          <msink:context xmlns:msink="http://schemas.microsoft.com/ink/2010/main" type="writingRegion" rotatedBoundingBox="3624,6394 4218,6813 3925,7228 3331,6809"/>
        </emma:interpretation>
      </emma:emma>
    </inkml:annotationXML>
    <inkml:traceGroup>
      <inkml:annotationXML>
        <emma:emma xmlns:emma="http://www.w3.org/2003/04/emma" version="1.0">
          <emma:interpretation id="{F5E47296-8E6E-4A51-ABF4-9CD02EEE54FD}" emma:medium="tactile" emma:mode="ink">
            <msink:context xmlns:msink="http://schemas.microsoft.com/ink/2010/main" type="paragraph" rotatedBoundingBox="3624,6394 4218,6813 3925,7228 3331,68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1BFD81-A327-4C6F-AE69-4229F1DD443C}" emma:medium="tactile" emma:mode="ink">
              <msink:context xmlns:msink="http://schemas.microsoft.com/ink/2010/main" type="line" rotatedBoundingBox="3624,6394 4218,6813 3925,7228 3331,6809"/>
            </emma:interpretation>
          </emma:emma>
        </inkml:annotationXML>
        <inkml:traceGroup>
          <inkml:annotationXML>
            <emma:emma xmlns:emma="http://www.w3.org/2003/04/emma" version="1.0">
              <emma:interpretation id="{2D48412D-D8B8-482A-A6AB-2B214A082192}" emma:medium="tactile" emma:mode="ink">
                <msink:context xmlns:msink="http://schemas.microsoft.com/ink/2010/main" type="inkWord" rotatedBoundingBox="3624,6394 4103,6732 3811,7147 3331,680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2148 1059 0,'0'-19'140,"-10"-1"-108,-9 20-1,-1 0-15,0 0-1,1 0 1,-1 0-16,20 10 31,-19-10-31,-1 19 31,20 1-15,-20-20 0,20 30-1,-19-30-15,19 19 16,-20 1-1,20-1 1,0 1 0,-20-20-16,20 20 15,0-1-15,0 1 16,-19-20 0,19 19-16,0 1 15,0 9 1,0-9-1,0 0 1,0-1 0,0 1-1,0 0 1,0-11 0,0 11-1,10-20 1,-10 20-16,19-1 15,-19 1 1,20-20 0,-20 19-16,19-19 31,1 20-15,0-20-1,-1 0 1,1 0 15,0-10-15,-1 10-1,-19-19-15,20 19 16,-20-20-16,19 20 16,-19-10-16,0-9 31</inkml:trace>
          <inkml:trace contextRef="#ctx0" brushRef="#br0" timeOffset="1455.1178">2285 1363 0,'-19'0'94,"19"10"-63,-20-10-15,20 20 0,0-1-1,0-9 1,0 10-16,0-1 15,0 1 17,0 0-17,10-1 32,-10 1-31,19-20-1,1 0 1,0 0 15,-1 0-15,-9 0 0,20-10 15,-30-10 0,9 20-15,-9-19-1,0-1 17,0 1-17,0-1 1,0 0-1,0 1 17,0-1-17,0 10 1,-29-19 15,19 29-15,10-20-1,-19 20 1,-1 0 15,0 20-15,20 0-16</inkml:trace>
        </inkml:traceGroup>
        <inkml:traceGroup>
          <inkml:annotationXML>
            <emma:emma xmlns:emma="http://www.w3.org/2003/04/emma" version="1.0">
              <emma:interpretation id="{5A1F6AAD-F2DE-4029-98DA-2ED29D9E8979}" emma:medium="tactile" emma:mode="ink">
                <msink:context xmlns:msink="http://schemas.microsoft.com/ink/2010/main" type="inkWord" rotatedBoundingBox="3981,6815 4138,6926 4079,7011 3921,6899"/>
              </emma:interpretation>
              <emma:one-of disjunction-type="recognition" id="oneOf1">
                <emma:interpretation id="interp1" emma:lang="" emma:confidence="0">
                  <emma:literal>un</emma:literal>
                </emma:interpretation>
                <emma:interpretation id="interp2" emma:lang="" emma:confidence="0">
                  <emma:literal>In</emma:literal>
                </emma:interpretation>
                <emma:interpretation id="interp3" emma:lang="" emma:confidence="0">
                  <emma:literal>in</emma:literal>
                </emma:interpretation>
                <emma:interpretation id="interp4" emma:lang="" emma:confidence="0">
                  <emma:literal>Un</emma:literal>
                </emma:interpretation>
                <emma:interpretation id="interp5" emma:lang="" emma:confidence="0">
                  <emma:literal>una</emma:literal>
                </emma:interpretation>
              </emma:one-of>
            </emma:emma>
          </inkml:annotationXML>
          <inkml:trace contextRef="#ctx0" brushRef="#br0" timeOffset="2317.2423">2413 1383 0,'0'10'109,"0"19"-93,0-9-1,0-1 1,0 1-1,0 0 1,19-20 0,-19 19-16,20-19 15,0 20 1,-1-20 0,-19 19-16,20-19 31,-20 20 0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17:11:23.86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81FEA33E-651F-402D-BF5E-826D09659D2E}" emma:medium="tactile" emma:mode="ink">
          <msink:context xmlns:msink="http://schemas.microsoft.com/ink/2010/main" type="writingRegion" rotatedBoundingBox="3864,14036 4482,14036 4482,14345 3864,14345"/>
        </emma:interpretation>
      </emma:emma>
    </inkml:annotationXML>
    <inkml:traceGroup>
      <inkml:annotationXML>
        <emma:emma xmlns:emma="http://www.w3.org/2003/04/emma" version="1.0">
          <emma:interpretation id="{87827114-C913-4BD4-9686-0B77D841801C}" emma:medium="tactile" emma:mode="ink">
            <msink:context xmlns:msink="http://schemas.microsoft.com/ink/2010/main" type="paragraph" rotatedBoundingBox="3864,14036 4482,14036 4482,14345 3864,143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C6AF4F-0FAB-40AD-88A2-47C2B778FAEE}" emma:medium="tactile" emma:mode="ink">
              <msink:context xmlns:msink="http://schemas.microsoft.com/ink/2010/main" type="line" rotatedBoundingBox="3864,14036 4482,14036 4482,14345 3864,14345"/>
            </emma:interpretation>
          </emma:emma>
        </inkml:annotationXML>
        <inkml:traceGroup>
          <inkml:annotationXML>
            <emma:emma xmlns:emma="http://www.w3.org/2003/04/emma" version="1.0">
              <emma:interpretation id="{66CD711C-33FE-4A66-8550-5F9BF08D5E4F}" emma:medium="tactile" emma:mode="ink">
                <msink:context xmlns:msink="http://schemas.microsoft.com/ink/2010/main" type="inkWord" rotatedBoundingBox="3864,14036 4482,14036 4482,14345 3864,1434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402 2183 0,'0'33'15,"23"0"1,-23-11-16,44 0 16,-44 0-16,44 12 15,-44-23-15,33 22 16,-33-11-16,33-22 16,-33 33-16,44-33 15,-44 22-15,11-22 16,-11 22-1,22-22-15</inkml:trace>
          <inkml:trace contextRef="#ctx0" brushRef="#br0" timeOffset="-487.0876">623 2205 0,'-11'11'47,"-22"22"-31,33-11-16,-33 11 15,0-10-15,11-1 16,0 0-16,0 0 16,22 0-16,-33-22 15,33 33-15,-23-11 16,23 0 15</inkml:trace>
          <inkml:trace contextRef="#ctx0" brushRef="#br0" timeOffset="-1573.9596">38 2360 0,'11'0'31,"22"0"-15,11 0-1,-22 0-15,-10 0 0,10 0 16,0 0-1,0 0-15,0 0 16,0 0-16,0 0 0,0 0 16,0 0-1,-22 11 17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17:11:57.10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3544C18-EF64-4A10-836D-E1DB35912FE6}" emma:medium="tactile" emma:mode="ink">
          <msink:context xmlns:msink="http://schemas.microsoft.com/ink/2010/main" type="writingRegion" rotatedBoundingBox="3356,14916 5344,14920 5343,15394 3355,15390"/>
        </emma:interpretation>
      </emma:emma>
    </inkml:annotationXML>
    <inkml:traceGroup>
      <inkml:annotationXML>
        <emma:emma xmlns:emma="http://www.w3.org/2003/04/emma" version="1.0">
          <emma:interpretation id="{453D10E5-687D-465B-93CA-0894A4F77107}" emma:medium="tactile" emma:mode="ink">
            <msink:context xmlns:msink="http://schemas.microsoft.com/ink/2010/main" type="paragraph" rotatedBoundingBox="3356,14916 5344,14920 5343,15394 3355,153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8F6543-5A6E-4698-BBFB-CA10F7A60EC2}" emma:medium="tactile" emma:mode="ink">
              <msink:context xmlns:msink="http://schemas.microsoft.com/ink/2010/main" type="line" rotatedBoundingBox="3356,14916 5344,14920 5343,15394 3355,15390"/>
            </emma:interpretation>
          </emma:emma>
        </inkml:annotationXML>
        <inkml:traceGroup>
          <inkml:annotationXML>
            <emma:emma xmlns:emma="http://www.w3.org/2003/04/emma" version="1.0">
              <emma:interpretation id="{8802E20A-9450-4B3F-B864-94A96B67406E}" emma:medium="tactile" emma:mode="ink">
                <msink:context xmlns:msink="http://schemas.microsoft.com/ink/2010/main" type="inkWord" rotatedBoundingBox="3356,14916 5344,14920 5343,15394 3355,153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-470 3320 0,'0'-22'15,"11"22"1,-11-22 15,22 22-15,-22-22 15,0 11-15,22 11-1,-22-22 1,11 22-1,-11-22-15,22 22 32,0 0 15,12 22-1,-34 0-30,22 0 0,-22 0-1,22-22-15,-11 0 32,11 0-17,0 0 1,-22-11-16,22 11 15,-22-22-15,22 0 16,-22 0 0,0 0 15,0 0-15</inkml:trace>
          <inkml:trace contextRef="#ctx0" brushRef="#br0" timeOffset="1016.1243">-426 3486 0,'0'-11'94,"0"-11"-79,0 0 1,11 22-16,-11-22 15,22-1 1,0 23 31,1 0-16,-1 0 0,0 11 1,0-11-17,-22 23-15,22-23 16,0 0 0,0 22-1,0-22 1,0 0 31,-22-11-47,0-11 15,22 22 1,-22-23 0,0 1 30</inkml:trace>
          <inkml:trace contextRef="#ctx0" brushRef="#br0" timeOffset="3134.8278">436 3497 0,'-11'0'16</inkml:trace>
          <inkml:trace contextRef="#ctx0" brushRef="#br0" timeOffset="2448.4913">104 3166 0,'-11'11'78,"11"11"-62,-22 0-16,22 0 16,0 0-16,0 0 15,-22 0-15,22 0 16,0 0-16,0 0 16,0 12-1,11-1 1,-11-11-1,22-22-15,-22 22 16,22-22 0,-22 22-16,22-22 15,0 0 1,-10 0 15,54 0 16,-44-11-31,11-11 15,-33 0-15,11 22-16,-11-22 0,0 0 31,33-1-31,-33 1 15,0 0 1,0 0 0,0 0-1,0 0 1,0 0 0,0 0-1,0 0 1,0 11 15,0-11-15,-11 22-1,11-22-15,-22 22 32,22-23-32,-22 23 31,22-22-16,-22 22-15,0 0 32,-11 0-17,11 22 1,-23 23 0,45-23-1,-22 0-15</inkml:trace>
          <inkml:trace contextRef="#ctx0" brushRef="#br0" timeOffset="4029.0387">568 3364 0,'11'-22'62,"11"-22"-46,11-11 0,-33 44-1,22-22-15,-22 22 16,23 11-16,-23-45 16,0 23-16,22 22 15,-22-33-15,0 11 16,0 33 62,0 11-62,0 11-1,0-10-15,0-1 16,0 0-16,0 0 15,0 0-15,0 0 16,0 0-16,0 0 16,0 0-16,0 0 15,0 11 1,0-10 0</inkml:trace>
          <inkml:trace contextRef="#ctx0" brushRef="#br0" timeOffset="7711.3974">712 3364 0,'0'11'110,"0"11"-95,0 1 1,0-1 0,0 0-1,0-11 1,0 11 15</inkml:trace>
          <inkml:trace contextRef="#ctx0" brushRef="#br0" timeOffset="4478.044">866 3132 0,'44'0'31,"-10"0"-31,10 0 15,-22 0 1,11 0 0,-11 0-1,-22-22 17</inkml:trace>
          <inkml:trace contextRef="#ctx0" brushRef="#br0" timeOffset="5273.5214">933 3143 0,'0'23'0,"0"-1"31,0 0-15,-34 22-1,34-33 1,0 11 0,0 0 15,11-22 78,12 0-93,-23-11 0,22 11-1,0 0 1,44 0 31,-44 0-32,-22 11-15,22-11 16,-22 22 0,22-22-16,-22 22 15,0 0 1,0 0-1,0 1 1,-22-1 0,0 0-1,-11-22 1,11 0-16,0 22 16,0-22-16,0 0 15,-12 0 1,12 0-1</inkml:trace>
          <inkml:trace contextRef="#ctx0" brushRef="#br0" timeOffset="6510.7882">1253 3177 0,'0'22'78,"-22"11"-62,22 11-1,0 0 1,0-22-16,0 11 15,0 1 1,0 10 0,0-22-1,11-22-15,-11 11 16,22-11-16,0 33 16,0-33-1,0 22 1,0-22-1,0 0 1,11 0 0,-33-11-1,23 11-15,-1-22 16,0 0 0,-22 0-1,22 22-15,-22-44 16,22 21-1,-22 1 1,0 0 0,0 11-1,0-11 1,0 0 0,0 0-1,0 0 1,0 0 15,0 0-15,-11 22-16,11-33 15,-22 33-15,22-22 16,-11 22-16,-22-23 16,-1 23-1,-32 0 32,22 23-47,22-1 16,0 0-16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17:13:07.85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ACD58DA4-A15E-4E99-AA62-C7B7C005BEE4}" emma:medium="tactile" emma:mode="ink">
          <msink:context xmlns:msink="http://schemas.microsoft.com/ink/2010/main" type="inkDrawing" rotatedBoundingBox="17876,12282 20216,12099 20220,12147 17880,12330" semanticType="underline" shapeName="Other">
            <msink:sourceLink direction="with" ref="{D48A8627-72DD-4103-B865-FA01CCAFE829}"/>
          </msink:context>
        </emma:interpretation>
      </emma:emma>
    </inkml:annotationXML>
    <inkml:trace contextRef="#ctx0" brushRef="#br0">0 157 0,'12'0'93,"10"0"-77,11 0 0,0 0-1,11 0 1,-33 0-1,11 0-15,0 0 0,0 0 16,0 0-16,1-11 16,-1 11-16,0 0 15,0 0-15,0 0 16,0 0-16,0 0 16,0 0-16,0 0 15,0 0-15,-11 0 16,11 0-16,23-22 15,-23 22-15,0 0 16,210-22 62,-210 22-78,0-22 16,0 22-16,0 0 15,0 0-15,0 0 16,11 0 0,-11 0-1,1-23 1,10 23 0,0 0-1,-11 0 1,0 0-16,0 0 15,0 0 1,0 0 0,0 0-1,11 0 1,1 0 0,-1 0-1,11 0 1,-11 0-1,0 0 1,0 0 0,0 0-1,12 0 1,-12-33 0,0 33-1,0 0 1,-11 0-1,0 0 1,0 0 15,0 0-15,0 0 0,0 0-1,1 0 1,10 0-1,0 0 1,-33-22-16,33 22 16,11 0-1,-11 0 1,-11 0-16,11 0 16,-10 0-1,10 0 1,0 0-1,-11 0 1,0 0 0,0 0-1,0 0 1,0 0 0,0 0-1,0 0 1,1 0-1,-1 0 1,0 0 0,-55 0 93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17:12:51.50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53FDD34-51DC-479A-BD44-C945A4AFA2D6}" emma:medium="tactile" emma:mode="ink">
          <msink:context xmlns:msink="http://schemas.microsoft.com/ink/2010/main" type="writingRegion" rotatedBoundingBox="16593,11433 23091,11317 23201,17444 16703,17561"/>
        </emma:interpretation>
      </emma:emma>
    </inkml:annotationXML>
    <inkml:traceGroup>
      <inkml:annotationXML>
        <emma:emma xmlns:emma="http://www.w3.org/2003/04/emma" version="1.0">
          <emma:interpretation id="{9F01CEF8-F773-4736-934E-67A238EEE684}" emma:medium="tactile" emma:mode="ink">
            <msink:context xmlns:msink="http://schemas.microsoft.com/ink/2010/main" type="paragraph" rotatedBoundingBox="17893,11465 20066,11367 20098,12069 17925,121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48A8627-72DD-4103-B865-FA01CCAFE829}" emma:medium="tactile" emma:mode="ink">
              <msink:context xmlns:msink="http://schemas.microsoft.com/ink/2010/main" type="line" rotatedBoundingBox="17893,11465 20066,11367 20098,12069 17925,12168">
                <msink:destinationLink direction="with" ref="{ACD58DA4-A15E-4E99-AA62-C7B7C005BEE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12F54D2-6F3B-44C9-A8E6-915CFAA56FDA}" emma:medium="tactile" emma:mode="ink">
                <msink:context xmlns:msink="http://schemas.microsoft.com/ink/2010/main" type="inkWord" rotatedBoundingBox="17893,11465 20066,11367 20098,12069 17925,121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14284-379 0,'-11'0'93,"-11"0"-77,-22 0 0,22 0-1,11 0 1,-11 0 0,0 11 15,22 22 125,0 0-140,0 22-1,0-33 1,0 0-16,0 0 16,0 0-16,0 1 0,0-12 15,0 11-15,0 0 16,0 0-16,0 0 15,0 0-15,0 0 16,0 0-16,0 0 16,-33 0-16,33 12 15,0 21 1,0-22 0,0-11-1,0 0 1,0 0 15,11-22 344,33 0-359,-33 0-1,11 0 1,0 0 0,-22-11 62,22 11-63</inkml:trace>
          <inkml:trace contextRef="#ctx0" brushRef="#br0" timeOffset="2250.6551">14273 107 0,'0'-12'140,"0"-10"-124,0 0-1,0 0 1,0 11 0,0-11-1,0 0 1,0 0 0,0 0-1,0 0 1,0 0-1,11 22 1,-11-22-16,0-1 31,11 23-31,-11-22 32,23 22-17,-23-22 1,22 22-16,0 0 31,-22-22-15,22 22-1,0 0 17,0 0-1,-22 11-16,0 11 1,22 0 0,-22 23-1,0-23 1,0-11-16,0 11 16,0 0-16,0 0 15,0 0-15,0 0 16,0 0-16,0 11 15,0-11 1,0 1 0,22-23-1,-22 22-15,0 0 32</inkml:trace>
          <inkml:trace contextRef="#ctx0" brushRef="#br0" timeOffset="2753.4616">14295 7 0,'23'0'47,"-1"0"-31,0 0-16,0 0 15,0 0-15,55 0 47</inkml:trace>
          <inkml:trace contextRef="#ctx0" brushRef="#br0" timeOffset="3534.5607">14538-258 0,'11'0'63,"12"0"-63,-1 0 16,0 0-1,0 0 1,0 0-1,0 0 17</inkml:trace>
          <inkml:trace contextRef="#ctx0" brushRef="#br0" timeOffset="5025.82">14693-413 0,'22'0'109,"22"0"-93,-11 0 0,-11 0-1,1 0 1,-23 12 109,0 10-110,0 11-15,0 0 16,0-11 0,0 0-16,0 0 15,0 0-15,0 0 16,0 0-16,0 0 16,0-10-16,0 10 15,0 0-15,0 0 16,0 0-16,0 0 15,0 0-15,0 0 16,0 0-16,22 33 16,-22-21-1,0-12 1,0 0 0,0 0 30,-11-22 189,-11 0-220,-12 0 1,12 0 0,0 0 15,0 0-15,22 11-1,-22-11 1,0 0 31</inkml:trace>
          <inkml:trace contextRef="#ctx0" brushRef="#br0" timeOffset="6764.9421">15068-379 0,'-11'0'62,"-11"0"-15,0 0-15,0 0-17,0 0 1,0 0 15,0 0 0,22 11 32,0 11 31,0 0-63,11-22-16,-11 22 1,22 221 93,-22-188-109,0-22 16,0 0 0,33 12-1,-33-34 1,0 11 0,0 0-1,0 0 1,0 0 15,0 0 0,11-22-31,11 0 141,0 0-110,-22-11-31,22 11 16,1 0-1,-1 0 1,0 0 15</inkml:trace>
          <inkml:trace contextRef="#ctx0" brushRef="#br0" timeOffset="7575.299">15113-258 0,'0'11'47,"0"22"-32,0-11-15,0 0 16,0 1-16,0-1 15,0 0-15,0 0 16,0 0-16,11 0 16,-11 0-16,0 11 15,0 0 1,0-11 0,22-22-16</inkml:trace>
          <inkml:trace contextRef="#ctx0" brushRef="#br0" timeOffset="8535.7504">15124-59 0,'22'-33'31,"0"33"-31,22 0 16,-11-22-1,-11 22-15,-11 0 16,33 0 0</inkml:trace>
          <inkml:trace contextRef="#ctx0" brushRef="#br0" timeOffset="8116.8778">15256-313 0,'0'22'31,"0"0"-15,0 0-16,0 0 15,0 11-15,0 0 16,22-10-16,-22-1 16,0 0-16,0 0 15,0 0-15,0 0 16,22 0-16,-22 0 16,0 0-16,0 11 15,0-11 1,0-33 46</inkml:trace>
          <inkml:trace contextRef="#ctx0" brushRef="#br0" timeOffset="9868.814">15411 29 0,'-11'0'16,"11"-11"46,11 11-46,11 0-1,-22-22 1,22 22 0,-11 0-1,-11 11 1,22-11-16,-22 22 16,0 0 15,-11 0-16,-11-22 1,22 22 0,-22-22-16,33 0 125,11 0-94,0 23 0,-22 21-15,22-44-1,-22 11 1,0 11 0,0 0 31,-11-22-47,-22 0 15,0 0 1,11 0-1,0 0 1</inkml:trace>
          <inkml:trace contextRef="#ctx0" brushRef="#br0" timeOffset="11240.7699">15610-214 0,'0'44'94,"-34"1"-79,34-1 1,0-11-16,0 0 16,23-11-1,-23 0 1,11-22-1,-11 22-15,22-22 16,-22 22 0,22-22-16,0 22 15,0-22 1,11 23 15,-22-23-15,11 0-1,0 0 1,-22-11-16,22 11 16,-22-23-1,22 23 1,-22-22-16,23 0 16,-23 0-1,22 22 1,-22-22-1,0 11 1,22-77 47,-22 66-63,0 0 15,0-1 1,-11 1-1,11-11 17,-22 11-17,22 0 1,-22 22 0,-1 0 15,23-22-31,-22 22 15,0 0 1,0 0 15,0 0-15,22 11-16,-22-11 16,0 22 15,0-22-16,22 22 1,-22 0 0,0 11-1</inkml:trace>
          <inkml:trace contextRef="#ctx0" brushRef="#br0" timeOffset="12090.0101">15952-313 0,'22'0'62,"0"0"-46,11 0-1,-11 0 1,0 0-16,1 0 0,-1 0 16,0 0 15</inkml:trace>
          <inkml:trace contextRef="#ctx0" brushRef="#br0" timeOffset="12660.0223">16018-401 0,'0'11'47,"0"11"-32,0 0 1,11-22-16,-11 22 0,0 0 15,0 0 1,0 0 0,0 11-1,0-11 1</inkml:trace>
          <inkml:trace contextRef="#ctx0" brushRef="#br0" timeOffset="14017.8214">16096-457 0,'0'-22'15,"11"22"16,11 0-15,0 0 0,11 0 15,-11 0-15,-22 33 77,0-11-77,0 12 0,0-12-1,0 0-15,0 0 16,0 0-16,0 0 15,0 0-15,0 11 16,0 0-16,33 0 16,-33-10-16,0 10 15,0-11-15,0 0 0,22 0 16,-22 0 0,0 0-16,0 0 0,0 0 15,0 0-15,0 12 16,0-12-1,0 0 17,0 0-17,0 0 48,0 0-16,-77-33 140,55 11-171,0 0-1</inkml:trace>
        </inkml:traceGroup>
      </inkml:traceGroup>
    </inkml:traceGroup>
    <inkml:traceGroup>
      <inkml:annotationXML>
        <emma:emma xmlns:emma="http://www.w3.org/2003/04/emma" version="1.0">
          <emma:interpretation id="{2843B246-0DEF-40E6-BD95-D3736E1C83B4}" emma:medium="tactile" emma:mode="ink">
            <msink:context xmlns:msink="http://schemas.microsoft.com/ink/2010/main" type="paragraph" rotatedBoundingBox="18469,12372 22736,11493 22881,12198 18615,1307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90564CE-6120-426F-96BC-D3F86DB81727}" emma:medium="tactile" emma:mode="ink">
              <msink:context xmlns:msink="http://schemas.microsoft.com/ink/2010/main" type="line" rotatedBoundingBox="18469,12372 22736,11493 22881,12198 18615,13077"/>
            </emma:interpretation>
          </emma:emma>
        </inkml:annotationXML>
        <inkml:traceGroup>
          <inkml:annotationXML>
            <emma:emma xmlns:emma="http://www.w3.org/2003/04/emma" version="1.0">
              <emma:interpretation id="{49603D4F-711F-4464-B516-39FA9ED12194}" emma:medium="tactile" emma:mode="ink">
                <msink:context xmlns:msink="http://schemas.microsoft.com/ink/2010/main" type="inkWord" rotatedBoundingBox="18481,12426 19449,12227 19563,12781 18595,1298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264.0994">14914 548 0,'-11'0'63,"0"0"-48,-33 0 1,10 0-1,1 0 1,33 11 0,-22-11-1,22 22 126,0 0-125,0 12-1,0-12 1,0 11-1,0-11-15,0 0 16,0 0-16,0 0 16,0 11-16,0 11 0,0-10 15,0-12-15,0 0 16,0 0-16,0-11 16,0 11-1,0 0 1,0 0-1,0 0 17,0 0 15,11-22 46,11 0-77,0 0 0,12 0-1,-12 0 1,0 0-1,-22-11 1,22 11-16,0 0 31,11 0-15</inkml:trace>
          <inkml:trace contextRef="#ctx0" brushRef="#br0" timeOffset="18945.7029">15002 648 0,'0'55'62,"0"-33"-46,0 0-16,0 0 0,0 0 15,0 11-15,0-11 16,11 1-16,-11-1 16,0 0-1,0 0 1,22-22 46</inkml:trace>
          <inkml:trace contextRef="#ctx0" brushRef="#br0" timeOffset="19862.9942">15035 813 0,'11'0'78,"-11"-11"-62,34 11-16,-12 0 15,0 0-15,0 0 16,0 0-16,0 0 16,-11 0-1</inkml:trace>
          <inkml:trace contextRef="#ctx0" brushRef="#br0" timeOffset="19464.3716">15168 592 0,'0'11'63,"0"133"-16,0-122-32,0 0-15,0 11 0,0-11 16,0 1 0,0 10-16,22-33 15,-22 22-15,0 0 32</inkml:trace>
          <inkml:trace contextRef="#ctx0" brushRef="#br0" timeOffset="29177.6243">15256 935 0,'0'-11'188,"0"-11"-173,0 11 1,11 11 0,-11-22-16,0-1 15,0 1 1,0-11 0,0-11-1,22 44 1,-22-33-16,0 11 15,0 0 1,22 0 0,-22 0-1,0-1 1,23 23 0,-23-22-1,22 22 48,-22-22-48,22 22 1,0 0 15,-22 11-15,22-11-1,-22 22 17,22-22-17,-22 23 1,0-1 0,0 11-1,0-11 1,0 0-1,0 11 1,0-11-16,0 22 16,0-11-1,0 1 1,0-1 0,0-11 15,-11-22 94</inkml:trace>
          <inkml:trace contextRef="#ctx0" brushRef="#br0" timeOffset="29703.0781">15278 791 0,'100'0'94,"-67"0"-94,0 0 15</inkml:trace>
          <inkml:trace contextRef="#ctx0" brushRef="#br0" timeOffset="31443.2062">15510 526 0,'22'-22'47,"0"22"-31,12 0-1,-12 0 1,11-33 0,-33 66 93,0-11-93,0 11-1,0-11 1,0 0-16,0-10 15,0 10-15,0 22 16,0-22-16,0-11 16,0 11-16,0 0 15,0 0-15,0 0 16,0 0-16,0 0 16,0 1-16,0 10 15,0-11 1,0 0-1,-11-22 173,-11 0-126,0 0-46,-1 0 0,1 0-1,22 22 1,-22-22-16</inkml:trace>
        </inkml:traceGroup>
        <inkml:traceGroup>
          <inkml:annotationXML>
            <emma:emma xmlns:emma="http://www.w3.org/2003/04/emma" version="1.0">
              <emma:interpretation id="{579A8A7C-DB94-419F-BDDA-CF56447C6142}" emma:medium="tactile" emma:mode="ink">
                <msink:context xmlns:msink="http://schemas.microsoft.com/ink/2010/main" type="inkWord" rotatedBoundingBox="20323,11990 22736,11493 22881,12198 20468,1269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2973.2388">16537 294 0,'11'0'187,"11"0"-156,0 0-15,1 0 0,-12 0-1,11 0 1,0 0 15,0 0-15,0 0 15,0 0-15,0 0 31,0 0 124</inkml:trace>
          <inkml:trace contextRef="#ctx0" brushRef="#br0" timeOffset="44571.1846">16559 438 0,'22'0'109,"1"0"-46,-1 0-32,0 0 0,0 0-15,0 0-16,0 0 16,0 0-1,0 0 17,-11 0-1,22-22 16,-33 33 171</inkml:trace>
          <inkml:trace contextRef="#ctx0" brushRef="#br0" timeOffset="57546.9233">17045 118 0,'0'-11'78,"0"-11"-47,0-1 0,11 23-31,-11-22 16,22 22-16,-22-22 31,22 22-31,1 0 16,-1 0 15,0 0-15,-22 33 15,22-33-31,-22 34 15,0-1 1,0-11-16,0 0 16,0 0-16,0 0 0,0 0 15,-11 0-15,11 0 16,0 0-16,-22-22 16,22 34-16,0-12 15,-22-22-15,22 33 16,-22-11-16,22 0 15,-23 0-15,23 11 16,-22-33 0,22 22-16,-22 0 15,22 0 1,-22-22 0,22 22-1,11-22 188,0 0-187,11 0 0,23-11-1,-12 11 1,-11 0-16,-22-22 15,33 22-15,-11 0 16,0 0 15,0 0 1</inkml:trace>
          <inkml:trace contextRef="#ctx0" brushRef="#br0" timeOffset="64449.6885">17399 570 0,'0'-11'109</inkml:trace>
          <inkml:trace contextRef="#ctx0" brushRef="#br0" timeOffset="74020.7959">17553 294 0,'0'-11'125,"11"11"-110,11-22 1,0 22-1,-22-44-15,23 44 16,-23-11-16,22-22 16,-22 11-1,22 22 1,-22-11-16,0-11 16,22-11-1,-22 22 16,0-12-15,0 1 15,0 0 1,0 0-1,-11 22 0,-11 0 0,22-22-15,-22 22 0,0 0 15,10 0 16,-10 0-32,22 11 1,-22-11 0,22 22-1,-22-22 1,22 22-1,0 0 1,-22-22 0,22 22-1,0-10 1,0 10 0,0 0-1,0 0 1,0 0 15,11-22-31,-11 22 16,22 0 15,0 0 16,0 0-16,1 11 0,-1-11 1,11 1-17,-22-23 16,-11 22-31,33 0 32,-33 0-1,22 0-15,-22 0-1,0 0 16,0 0-15,0 0 15,-11 0 1,11 0-1,-22-22-31,0 0 31,0 0 0,0 0-15,0 0 15,-1 0 0,1 0 1,0 0 15,22-11-32,0-11 32,-22 22-47,22-22 16,0 0-1,0 0 1,0 0 0,11 22-1,-11-22-15,0 0 16,22 0 15,-22 0-15,33-1-1,-33 1 1</inkml:trace>
          <inkml:trace contextRef="#ctx0" brushRef="#br0" timeOffset="74869.8026">17862 283 0,'0'-11'62</inkml:trace>
          <inkml:trace contextRef="#ctx0" brushRef="#br0" timeOffset="76018.9626">17973 449 0,'22'-33'78,"-22"11"-62,22 22 0,-22-33-16,22 0 15,-22 10-15,0 1 16,22 0-16,-22 0 16,0 0-16,22-11 15,-22 11 1,0 0-16,0 0 15,0 0-15,22 0 16,-22-1-16,0 1 16,0 0-16,0-11 15,0 11 1,0 33 62,0 11-62,0 0-16,0 0 15,0 11-15,0 1 16,0-1-16,0 11 16,0-11-16,0 0 15,0 0-15,0 0 16,0 12-16,0-12 15,0-11-15,0 0 16,0 0-16,0-11 0,0 11 16,0 0-1,23-22 1,-23 22-16,0-33 109</inkml:trace>
          <inkml:trace contextRef="#ctx0" brushRef="#br0" timeOffset="77112.4377">18271 29 0,'0'11'62,"0"23"-46,0 10 0,0-33-1,0 11-15,0 0 16,-11 0-16,11 0 16,0 0-16,0 0 0,0 0 15,0 0-15,0 12 16,0-1-1,0 11 1,33-22 15,44 22 47,-54-44-62,-23-11 15,22 11-31,-22-22 16,22 22 0,-22-22-1,22 22-15,-22-22 16,0 0-1,22 22-15,-22-22 32,0-11-17,22-1 1,-22 1 0,0 11-1,0 0 1,0 0-1,0 0 1,0 0 0,0 0-1,-11 0 1,11 0 0,0-1-1,-22 23-15,22-22 16,0 0-1,-22 22 1,22-22 0,-22 22-1,22-22 17,-22 22-32,11 0 31,-12 0-16,-21 22 1,44 0 0,-33 0-16,33 12 15</inkml:trace>
          <inkml:trace contextRef="#ctx0" brushRef="#br0" timeOffset="77923.0027">18503-59 0,'11'0'63,"11"0"-48,11 0 1,0 0-1,-11 0 1,1-22 0,-23 33 46</inkml:trace>
          <inkml:trace contextRef="#ctx0" brushRef="#br0" timeOffset="79256.0213">18823-180 0,'0'22'16,"0"0"15,0-11-15,0 33-16,0-22 15,0-11 1,0 11 15,0-33 110,11 11-126,11 0 1,0 0 31,1 0-32,-1 0 17,11 33 46,-33-11-63,0 0 1,0 0 0,-11-22-1,11 23-15,-22-1 16,0-22 15,-1 0-15,12 0-1,-11 0 1,0 0 0</inkml:trace>
          <inkml:trace contextRef="#ctx0" brushRef="#br0" timeOffset="78379.72">18790-180 0,'22'0'0,"-11"0"31,33 0-15,-10 0 0,-34-12-16,22 12 15,0 0 1</inkml:trace>
        </inkml:traceGroup>
      </inkml:traceGroup>
    </inkml:traceGroup>
    <inkml:traceGroup>
      <inkml:annotationXML>
        <emma:emma xmlns:emma="http://www.w3.org/2003/04/emma" version="1.0">
          <emma:interpretation id="{75A90387-2000-4D81-AA45-1E0F1390579F}" emma:medium="tactile" emma:mode="ink">
            <msink:context xmlns:msink="http://schemas.microsoft.com/ink/2010/main" type="paragraph" rotatedBoundingBox="16745,13254 23146,13474 23094,14994 16693,147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370B1B-5308-47C7-A22F-52562BBAEF7A}" emma:medium="tactile" emma:mode="ink">
              <msink:context xmlns:msink="http://schemas.microsoft.com/ink/2010/main" type="line" rotatedBoundingBox="16745,13254 23146,13474 23114,14389 16714,14169"/>
            </emma:interpretation>
          </emma:emma>
        </inkml:annotationXML>
        <inkml:traceGroup>
          <inkml:annotationXML>
            <emma:emma xmlns:emma="http://www.w3.org/2003/04/emma" version="1.0">
              <emma:interpretation id="{62C611A1-4B86-45B9-ADC7-FBD9EC5E7720}" emma:medium="tactile" emma:mode="ink">
                <msink:context xmlns:msink="http://schemas.microsoft.com/ink/2010/main" type="inkWord" rotatedBoundingBox="16745,13254 20390,13379 20361,14203 16717,14078">
                  <msink:destinationLink direction="with" ref="{7570158D-C81E-4464-A58C-4A764B15452E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1076.695">14881 1575 0,'-44'0'125,"21"0"-125,1 0 15,0 0 1,11 0-1,-11 0 17,22 11 93,0 12-110,0-12 1,0 33 0,0-22-1,0 0-15,0-11 16,0 11-16,0 22 15,0-11-15,0 1 16,0-12-16,0 0 0,0 11 16,0-11-16,0 0 15,0 0-15,0 0 16,0 0-16,0 0 16,0-11-1,0 11 1,0 1-1,0-1 17,11-22 46,0 0-31,11 0-32,0 0 17,1 0-17,-1 0 1,0 0-1</inkml:trace>
          <inkml:trace contextRef="#ctx0" brushRef="#br0" timeOffset="91768.7656">14925 1686 0,'0'88'62,"0"-55"-46,0-11-16,0 1 0,0-1 16,0 0-16,0 0 15,0 11 1,11-11-1,-11 0 1,0 0 15</inkml:trace>
          <inkml:trace contextRef="#ctx0" brushRef="#br0" timeOffset="92576.6753">14936 1829 0,'22'0'47,"0"0"-32,0 0-15,-11 0 16,33 0-1,-21 0-15</inkml:trace>
          <inkml:trace contextRef="#ctx0" brushRef="#br0" timeOffset="92218.5646">15068 1631 0,'0'298'141,"0"-276"-141,0 11 16,0-11-1</inkml:trace>
          <inkml:trace contextRef="#ctx0" brushRef="#br0" timeOffset="93844.6863">15179 1984 0,'0'-11'47,"11"11"-16,11 0 1,0 0-17,-22 11 1,0 11 15,0 11-15,-11-33-16,11 22 15,-22-22-15,22 22 16,-22-22-16,0 23 16,33-35 109,11 12-94,44 45 78,-66-23-93,0 0-1,0 0 17,-11-22-32,-11 0 15,22 22 1,-33-22-16,0 0 16,11 0-1,0 0 16,22-11-15</inkml:trace>
          <inkml:trace contextRef="#ctx0" brushRef="#br0" timeOffset="95021.649">15322 1697 0,'0'11'31,"0"0"-15,0 33-1,0-22 1,0 11 0,0 1-1,0-12-15,0 0 16,12 0 0,-12 0-1,22-22 1,-22 22-1,22-22-15,-22 22 16,22-22-16,0 0 31,0 0-15,55-11 78,-77-11-79,33 0 1,-33 0 0,0 0-1,11 22 1,-11-22-16,0-12 15,0 12 1,0 0 0,0 0-1,0 0 17,0 0-17,0 0 1,0 0-1,0 0 17,-22 22-17,22-11-15,-22 11 16,22-22-16,-44 22 16,22-34-1,-11 34 1,11 0 15,0 0-15,22 34-16,-33-12 15,33 0-15,-34 0 16,1 11-16</inkml:trace>
          <inkml:trace contextRef="#ctx0" brushRef="#br0" timeOffset="96259.4114">15720 1686 0,'11'0'78,"11"0"-78,0 0 0,0 0 16,0 0-16,1 0 15,-1 0-15,0 0 16,0 0-16,11-22 16</inkml:trace>
          <inkml:trace contextRef="#ctx0" brushRef="#br0" timeOffset="96724.6464">15842 1586 0,'0'23'79,"0"-1"-79,0 0 15,0 0-15,0 0 0,0 0 16,0 11-1,0-11 1</inkml:trace>
          <inkml:trace contextRef="#ctx0" brushRef="#br0" timeOffset="97858.2761">15985 1509 0,'11'0'63,"0"0"-47,11 0-1,0 0 1,-22 11 31,0 11-32,0 11 1,0-10 0,0-1-16,0 0 15,0 11-15,0 0 16,0 0-16,0 11 15,0-11-15,0 1 0,0-1 16,0 0-16,0-11 16,33 22-16,-33-22 15,0 0-15,0-11 16,0 11-16,0 0 16,0 56 46,0-56-15,-11-22 47,11-11-79,-22 11-15,0 0 16,0-22 0,0 22 15,0 0-16</inkml:trace>
          <inkml:trace contextRef="#ctx0" brushRef="#br0" timeOffset="99521.8327">16195 2083 0,'11'0'47,"22"0"-16,-11 0-15,-22-22-16,22 22 15,22-22 1,-44 0 0,11 22-16,-11-22 15,0 0 1,0 0-1,0 0 1,-22 22 15,0 0 1,22 11-32,-22-11 0,22 22 15,0 0 1,-22-22-16,22 22 15,0 0 1,0 0 0,0 0-1,0 0 1,11 1 0,11-1-1,0-22 1,11 0-1,-10 0 1,-23-11 0,22 11-1,-22-22-15,0-1 32,0 34 77,0 12-109,22-23 16,-22 22-1,22-22-15,0 0 31,0 0-15,0 0 0,-22-11-16,22 11 15,-22-22-15,0-1 16,11 23 0,-11-22-16,0 0 15,0-11 1,0 11-1,-22 22 1,0 0 0,0 0-1,22 22 1,-22 22 0,22-11-1,0 1 1,0-12-1,0 0 17,22-22-1,-22-11-31</inkml:trace>
          <inkml:trace contextRef="#ctx0" brushRef="#br0" timeOffset="99738.8761">16537 2106 0,'0'11'47,"0"33"-31,0-22-16,0 11 15,0-11-15,0 0 0,0 0 16,0 11-1,0-55 32</inkml:trace>
          <inkml:trace contextRef="#ctx0" brushRef="#br0" timeOffset="84884.2896">12970 1785 0,'-22'0'78,"22"11"-63,-22-11 1,22 22 0,0-11-1,-22 23 1,22-12 0,0-11-1,0 33 1,0-22-1,0 11 1,0 0-16,0 0 16,0 0-1,0-10 1,0-1 0,0 0 15,11-22-31,-11 22 15,22-22 17,-22 22-32,11-22 31,-11 22-31,22-22 16,0 0 15,0 0 0,0 0 0,1 0 1,-23-11-17,22 11 1,-22-22-1,22 22-15,-22-22 16,0 0 0,22 22-1,-22-22-15,0 0 16,22 22 0,-22-23-1,0 12 16,0-11-15,22 22-16,-22-22 16,0 0-1,0 0 1,0 0 0,0 0-1,22 0 1,-22 0-1,0 0 1,0 0 15,0-1-15,-11 1 0,11 0-1,-33 0 1,33 0 15,-11 22-31,11-22 16,-22 22-1,0-22 17,0 22-1,0 0-16,-1 0 1,1 0 0,22 22-1,-22-22-15,22 55 16,-22-33-16</inkml:trace>
          <inkml:trace contextRef="#ctx0" brushRef="#br0" timeOffset="85665.161">13313 2216 0,'-23'0'16,"35"0"124</inkml:trace>
          <inkml:trace contextRef="#ctx0" brushRef="#br0" timeOffset="86788.5141">13412 1785 0,'0'-22'62,"11"22"-46,22-22 0,22 22-1,-33 0 1,-11 0-16,12 0 16,-1 0-16,11 0 15,0 11 1,-33 11 15,0 0-31,0 11 16,-33 12-1,33-23 1,-33-22-16,33 33 16,-22-33-16,-1 0 15,35 0 126,10 0-126,0 0 1,0 0 0,0 0 15,0 22-15,0 0 15,0 0-16,-22 0-15,22 0 16,-22 22 0,0-10-1,-11-34 1,11 22-16,-22-22 16,22 22-16,-33-22 15,0 22 1,11-22-16,0 0 15,0 0-15,-1 0 16,-10 22 0,11-22-1</inkml:trace>
          <inkml:trace contextRef="#ctx0" brushRef="#br0" timeOffset="87824.8596">13832 1796 0,'-22'0'47,"22"33"-32,0 1 1,0-12-16,0 0 15,0 0-15,0 0 0,0 33 32,33 33 30,-11-65-62,0-23 31,0 0-15,0 0 0,0 0-1,0 0-15,0-11 16,0-12 0,-22 1-1,22 22 1,-22-22-16,0-11 15,23 33 1,-23-33-16,0 0 16,0 11-1,0 0 1,0 0 0,-12-12-1,12-10 1,-22 44-1,22-22-15,-33 22 16,33-22-16,-22 22 16,0 0-1,22-11-15,-22 11 16,0 0 0,0 0-1,22 22 1,-22 0-16,22 0 15,-22 0-15</inkml:trace>
          <inkml:trace contextRef="#ctx0" brushRef="#br0" timeOffset="89356.1919">14251 1752 0,'-22'0'125,"22"11"-109,-22 11 0,22 11-1,0-11-15,0 1 16,0 10-16,0 0 16,0 11-1,0-11 1,0-11-1,11 0 1,-11 0 0,22-22-1,-22 22-15,22 1 16,0-1 15,0-22 0,1 0-15,76-33 62,-99 10-62,22 23-1,-22-22-15,0 0 32,22 22-32,-22-22 15,0 11 1,22 11-16,-22-22 16,0 0-1,0 0 1,22 0-1,-22 0 1,0 0 0,0 0-1,0-1 1,0 1 0,-11 0-1,11 0 1,-22 22-1,22-22 1,-22 22-16,0-22 16,0 22 15,0 0-15,22-22-1,-22 22 1,-11 0 15,33 22-31,-56 11 16,34-33-16</inkml:trace>
        </inkml:traceGroup>
        <inkml:traceGroup>
          <inkml:annotationXML>
            <emma:emma xmlns:emma="http://www.w3.org/2003/04/emma" version="1.0">
              <emma:interpretation id="{155922AC-3D1D-4547-A11B-0859DB48D494}" emma:medium="tactile" emma:mode="ink">
                <msink:context xmlns:msink="http://schemas.microsoft.com/ink/2010/main" type="inkWord" rotatedBoundingBox="20681,13489 23142,13574 23114,14389 20653,1430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11312.2167">16835 2227 0,'11'0'47,"23"0"-32,-1 0 1,0 0 0,-11 0-1,0 0-15,11 0 16,-11 0 0,0 0 15</inkml:trace>
          <inkml:trace contextRef="#ctx0" brushRef="#br0" timeOffset="111822.9677">16869 2393 0,'11'0'62,"11"0"-46,11 0-1,-11 0 1,0 0-16,0-11 16,0 11-16,0 0 15,0 0-15,0 0 16,-11 0-16,34 0 15</inkml:trace>
          <inkml:trace contextRef="#ctx0" brushRef="#br0" timeOffset="114825.6653">17388 2061 0,'-22'0'0,"22"-22"62,0 0-31,11-11-15,22 33 15,-33-22-31,44 22 0,-22 0 16,0 0 0,-11 0-1,-11 11 1,22-11-16,-22 33 15,22-33-15,-22 33 16,0-11-16,0 0 16,0 1-16,0-1 15,0 0-15,0 11 16,-11-11-16,11 0 16,-22 0-16,22 0 0,-33 11 15,33-11-15,-44 0 16,44 1-16,-33-1 15,33 0-15,-22-22 16,22 33-16,-22-33 16,22 22-1,-23-22 1,34 0 125,12 0-126,-1 0 1,0 0-1,11 0 1,0 0 0,0 0-1,-11 0 1,0 0 15</inkml:trace>
          <inkml:trace contextRef="#ctx0" brushRef="#br0" timeOffset="115177.6212">17774 2470 0</inkml:trace>
          <inkml:trace contextRef="#ctx0" brushRef="#br0" timeOffset="116512.5185">17951 2161 0,'0'-11'47,"11"11"-31,-11-33-1,33 33-15,-33-23 16,22 23-16,0-33 31,11-121 47,-55 154-62,-11 0 0,0 0-16,-11 0 15,22 11 1,0 22-1,22 0 1,-22-33 0,22 33-16,0 0 15,0-11 1,0 0 0,11-22-1,11 23-15,0-23 31,-22 22-31,22-22 0,0 22 16,0-22 0,0 22-1,0-22 1,-22 22 0,22-22-16,-22 22 15,22-22 1,-22 22-1,0 0 1,0 0 0,0 0-1,0 0 1,0 12 0,-11-12-1,-11-22 1,-11 0-1,11 0 1,-11 0 0,-11 0-1,22 0 1,22-11-16,-11 11 16,11-22-1,0-1 1,0 1-16,0-11 15,0-11 1,0 22-16,11-11 16,11 0 15</inkml:trace>
          <inkml:trace contextRef="#ctx0" brushRef="#br0" timeOffset="117037.4006">18183 2161 0</inkml:trace>
          <inkml:trace contextRef="#ctx0" brushRef="#br0" timeOffset="117975.5874">18282 2360 0,'-22'0'16,"77"-122"78,-33 100-79,-22 0-15,22 0 0,-22 0 16,0 0 0,23 0-16,-23-12 0,0 12 15,0 0-15,33 0 16,-33 0-16,0 0 16,0 0-1,0 0 16,-11 22 16,11 11-47,0 11 16,0 0 0,0 11-1,0 22 1,0-33-1,0 1-15,0 10 0,0-11 16,0 0-16,0 0 16,0 11-16,0 0 15,0-11-15,0 0 16,0 0-16,11 1 16,-11-1-1</inkml:trace>
          <inkml:trace contextRef="#ctx0" brushRef="#br0" timeOffset="119050.8552">18547 1962 0,'0'11'63,"0"22"-48,0 11 1,-22-22-16,22 0 16,0 1-16,0-12 15,0 33 1,0-11-1,11-33-15,-11 33 16,88 33 62,-65-66-78,-12 0 16,33 0-1,-22 0 1,-22-11 0,22 11-16,-22-33 15,11 33 1,-11-22 0,33 0-1,-33 0 1,11 22-16,-11-22 0,0 0 31,0 0-31,0-12 16,0 1-1,0 11 1,0 0 0,0 0-1,0 0 1,0 0-1,0 0 1,-22 22 0,22-22-16,-22 22 15,22-22 1,-22 22 0,0 0-16,22-11 15,-22 11-15,0 0 31,0 11 1,-78 165 15</inkml:trace>
          <inkml:trace contextRef="#ctx0" brushRef="#br0" timeOffset="119856.7377">18878 1840 0,'12'0'31,"21"0"-15,11 0-1,-22 0 1,-11 0 15,11 0-15</inkml:trace>
          <inkml:trace contextRef="#ctx0" brushRef="#br0" timeOffset="121146.7921">19121 1752 0,'-22'22'31,"22"0"-15,0 0-1,0 0-15,0 1 32,0-1-1,11-22 94,11 0-94,-22-11-31,23 11 16,-1 0-1,0 0 17,0 0-17,0 0 1,0 0 15,0 11-15,-22 11 15,22-22-15,-22 22-1,0 0 1,-22 0 0,0 0-1,0-22 1,0 22-1,-11-22 1,0 0 0,-1 0-1,12 0 1,22-11 0</inkml:trace>
          <inkml:trace contextRef="#ctx0" brushRef="#br0" timeOffset="120300.9598">19132 1719 0,'23'0'47,"-1"0"-47,0 0 31,0 0-31,0 0 31</inkml:trace>
        </inkml:traceGroup>
      </inkml:traceGroup>
      <inkml:traceGroup>
        <inkml:annotationXML>
          <emma:emma xmlns:emma="http://www.w3.org/2003/04/emma" version="1.0">
            <emma:interpretation id="{D35FAD2E-3918-45C4-B01F-60DD718AB90E}" emma:medium="tactile" emma:mode="ink">
              <msink:context xmlns:msink="http://schemas.microsoft.com/ink/2010/main" type="line" rotatedBoundingBox="17618,14343 19057,14322 19064,14804 17625,14826"/>
            </emma:interpretation>
          </emma:emma>
        </inkml:annotationXML>
        <inkml:traceGroup>
          <inkml:annotationXML>
            <emma:emma xmlns:emma="http://www.w3.org/2003/04/emma" version="1.0">
              <emma:interpretation id="{6F010F37-EFFE-4D79-8A4B-28A7158417CB}" emma:medium="tactile" emma:mode="ink">
                <msink:context xmlns:msink="http://schemas.microsoft.com/ink/2010/main" type="inkWord" rotatedBoundingBox="17618,14343 19057,14322 19064,14804 17625,1482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05413.2858">13821 2602 0,'0'23'15,"0"-1"1,-23-22 0,23 11-16,0 33 15,0-11 1,0-11 0,0 0-1,0 0 1,0 0-1,0-11 1,0 11 0,12 1-1,-12-1 1,22-22-16,0 33 16,0-33-1,0 0 1,-22 11-1,22-11-15,0 0 16,0 0 0,0-11-1,0 11 1,-22-22 0,22 22-16,0-22 15,-22 0 1,23 22-16,-23-23 15,22 1 1,-22-11 0,0 11-1,0-11 1,0 11 0,0 0-1,0 0 1,0 0-1,0 0 1,-11-12-16,11 12 16,-22 22-1,22-22-15,-23 22 16,23-22 0,-22 22-1,0 0 1,0 0-1,0 0 1,-11 0 0,11 11-1,-11 22 1,0 0 0,33-10-16,-22-1 0</inkml:trace>
          <inkml:trace contextRef="#ctx0" brushRef="#br0" timeOffset="106164.0821">14207 2967 0,'0'-11'62,"0"-11"-46</inkml:trace>
          <inkml:trace contextRef="#ctx0" brushRef="#br0" timeOffset="106936.7">14329 2757 0,'0'-11'63,"0"-11"-48,22 22 1,-22-33-16,44 11 16,-44 0-16,22 0 15,-22-1-15,22 1 16,-22 0-16,0 0 16,0-11-1,0 11 1,0 33 46,0 22-46,0-11 0,0 11-16,0 1 15,0 10-15,0-11 16,0 0-16,0 0 15,0 0-15,0 11 16,0-33-16,0 12 16,0 21-1,0-55 48</inkml:trace>
          <inkml:trace contextRef="#ctx0" brushRef="#br0" timeOffset="108182.7134">14616 2569 0,'0'22'16,"-22"1"-1,22 10 1,0 0 0,0-11-16,0 0 15,11-22 95,11 0-79,-22-11-31,22 11 15,11-22 17,-11 22-32,22 0 47,22 55 15,-43-55-62,-23 22 16,0 0-1,0 0 1,0-11-16,-11 22 31,11-10-31,-56-23 0,56 11 16,-44-11-16,22 0 15,-11 33-15,22-33 16,-11 0-16,-22 0 16,33 0-1,-12 0 17</inkml:trace>
          <inkml:trace contextRef="#ctx0" brushRef="#br0" timeOffset="107407.3729">14605 2558 0,'22'0'31,"-22"-22"-31,33 22 0,11 0 31,-11 0-31,-11 0 31</inkml:trace>
          <inkml:trace contextRef="#ctx0" brushRef="#br0" timeOffset="109431.1204">14969 2569 0,'0'22'46,"-22"-22"-30,22 23-16,0 21 16,0 0-1,0-22 1,0 0-16,0 0 16,0 0-16,0 11 15,0-11 1,11 1-1,-11-1 1,22-22-16,-22 22 16,22-22-1,67 0 63,-67 0-78,0 0 16,0 0 0,-22-11-16,11 11 15,-11-22 1,22 22-16,-22-23 16,22 1-1,-22 0 1,0 0-1,22 22 1,-22-22-16,0 0 16,0 0-1,0 0 1,0 11 0,0-11-1,0 0 1,0 0-1,-11-1 1,11 1 0,-22 22-1,22-22 1,-22 22 0,11 0-1,11-22-15,-22 22 16,0 0-1,22-22 1,-22 22-16,0 0 16,-67 66 62</inkml:trace>
        </inkml:traceGroup>
      </inkml:traceGroup>
    </inkml:traceGroup>
    <inkml:traceGroup>
      <inkml:annotationXML>
        <emma:emma xmlns:emma="http://www.w3.org/2003/04/emma" version="1.0">
          <emma:interpretation id="{4F0D0E75-71E5-4026-99FE-8FC9C1F13C9B}" emma:medium="tactile" emma:mode="ink">
            <msink:context xmlns:msink="http://schemas.microsoft.com/ink/2010/main" type="paragraph" rotatedBoundingBox="16771,15364 21615,14967 21701,16021 16857,164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8E9C4A-E422-46FC-A233-94F9147F541D}" emma:medium="tactile" emma:mode="ink">
              <msink:context xmlns:msink="http://schemas.microsoft.com/ink/2010/main" type="line" rotatedBoundingBox="16771,15364 21615,14967 21701,16021 16857,16418"/>
            </emma:interpretation>
          </emma:emma>
        </inkml:annotationXML>
        <inkml:traceGroup>
          <inkml:annotationXML>
            <emma:emma xmlns:emma="http://www.w3.org/2003/04/emma" version="1.0">
              <emma:interpretation id="{946901D1-DB89-43D9-B70A-96E4E518E1F3}" emma:medium="tactile" emma:mode="ink">
                <msink:context xmlns:msink="http://schemas.microsoft.com/ink/2010/main" type="inkWord" rotatedBoundingBox="16771,15364 18887,15191 18974,16245 16857,1641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40153.0096">13235 3519 0,'-11'0'110,"-22"0"-79,11 0-16,-11 0 1,0 0 0,11 0-1,0 0 1,-1-11 0,1 11 15,0 0 0,22 11 157,0 11-173,0 11 1,0-10-16,0-1 15,11 0-15,-11 0 16,0 11-16,0-11 16,0 0-16,0 0 15,0 0-15,0 0 16,0 0-16,0 1 16,0-1-16,0 0 15,0 0-15,0 0 16,0 11-1,0 0 1,0 0 0,0 0-16,0-10 31,0-1-31,0 11 16,0-11-1,0 0 1,0 0 15,22-22 141,1 0-141,-1 0-15,0 0-1,0 0 1,0 0-16,0 0 31,0 0-15</inkml:trace>
          <inkml:trace contextRef="#ctx0" brushRef="#br0" timeOffset="141082.5706">13158 3729 0,'0'22'94,"22"33"-79,-22-33-15,0 1 16,0 10-16,0 0 15,0 0-15,0-11 16,-11 0-16,11 0 16,0 0-16,0 34 15,0-45 1,0 11 0</inkml:trace>
          <inkml:trace contextRef="#ctx0" brushRef="#br0" timeOffset="141858.5243">13357 3707 0,'0'11'94,"0"33"-78,0-22-16,0 0 15,0 0-15,0 1 16,0-1-16,0 11 15,-11-11-15,11 0 16,0 0-16,0 0 16,0 11-1,0 0 1,0-11 0,0 1-1,0-34 48</inkml:trace>
          <inkml:trace contextRef="#ctx0" brushRef="#br0" timeOffset="142343.2913">13169 3884 0,'22'0'47,"0"0"-47,0 0 16,0 0-16,0 0 15,1 0-15,10 0 16,-33-22-1,22 22-15</inkml:trace>
          <inkml:trace contextRef="#ctx0" brushRef="#br0" timeOffset="143753.1978">13478 4005 0,'-22'0'16,"22"-11"46,11 11-46,11 0-1,0-22 1,0 22 0,1 0-1,-23 11 17,22-11-32,-22 33 15,0-11 1,-11 0-1,-12 23 1,1-23 0,0-22 15,0 0 16,22-11 0,11 11 0,11 0-16,0 0-16,-11 0 17,12 0-1,-23 11-31,33 22 31,-33 0-15,0-11-1,0 0 17,-56 0 15,23-22-32,-11 0 1,33 0-1,-11 0 17</inkml:trace>
          <inkml:trace contextRef="#ctx0" brushRef="#br0" timeOffset="144999.8339">13699 3784 0,'0'22'47,"0"0"-31,0 1-1,0 10 1,0 0-1,0 0 1,0 0 0,0-11-1,11 11 1,-11-22 0,22-11-1,-22 22-15,11-22 16,11 0-1,0 0 1,1 0 0,-1 0-1,0 0 1,0 0 0,-22-11-1,22 11 1,-22-11-16,22-22 15,-22 11 1,22 22-16,-22-11 16,22-22 15,-22 11-31,0 11 16,0-11-1,0-22 1,0 33-1,0-12 1,0 1 15,-11 0-15,11 0 15,-22 22-31,0-33 16,0 33 15,22-11-31,-22 11 16,0 0 31,0-33-16,-1 33-16,1 22 17,0 11-32,-11 0 31</inkml:trace>
          <inkml:trace contextRef="#ctx0" brushRef="#br0" timeOffset="145762.4349">13975 3619 0,'188'0'109,"-166"0"-93</inkml:trace>
          <inkml:trace contextRef="#ctx0" brushRef="#br0" timeOffset="146160.8039">14108 3508 0,'0'11'31,"0"22"-16,0-11 1,0 1-16,0-1 0,0 22 31,-22-11-31,22 11 16,0-22 0</inkml:trace>
          <inkml:trace contextRef="#ctx0" brushRef="#br0" timeOffset="147490.4333">14141 3442 0,'0'-22'15,"22"22"48,-22 11-63,33-11 15,-11 0 1,11 22 0,-11-22-1,0 0 1,-22 22 31,0 0 0,23-22-47,-23 22 15,0 0 1,0 11-1,0 1 1,0-1 0,0-11-1,0 0-15,0 11 16,0 0-16,0 11 16,0-11-16,0 1 15,0-1-15,0 0 16,0 11-16,0-11 0,0 0 15,0 0-15,0-10 16,0-1-16,0 0 16,0 0-1,0 66 48,-12-88 62,12-11-110,-22 11 1,0 0 15,22-22-31,-33 22 16,11 0 0,0 0-1,0 0 1,11 0-1</inkml:trace>
          <inkml:trace contextRef="#ctx0" brushRef="#br0" timeOffset="149118.8622">14384 4160 0,'22'0'62,"0"0"-62,0 0 16,0 0-1,-22-22 1,22 22-16,-22-22 16,22 22-16,-22-22 15,22 22 1,-22-23-16,0 1 31,0 0-15,0 0 15,-11 22 0,-11 0-15,0 33 15,22-11-15,0 12-1,0-12-15,0 11 16,0-11 0,0 11-1,0-11 1,11-22-16,11 22 16,0-22-1,0 0 1,1 0-1,-23-11 1,22 11-16,-22-33 0,22 33 16,-22-22-1,11-22 79,-11 55-78,0 11-1,0 0 1,33 0 15,-11-22-15,-11 0-1,11 0 1,-22-22-16,22 22 16,-22-22-16,0 0 15,0 0 1,0 0 0,0-1-16,0-10 15,-11 33-15,11-22 31,-22 22-31,11 0 16,-22 11 0,11 33-1,22-21-15,-22 10 16,22 0 0,0 0-1,0-11 1,11-22-1,11 0 1,0 0 0,-22-22-1,22 22-15</inkml:trace>
          <inkml:trace contextRef="#ctx0" brushRef="#br0" timeOffset="149364.3184">14726 4149 0,'0'-22'16,"0"44"15,0 11-15,0 22-1,22-33 1,-22 11-16,0-11 16,0 0-16,0 1 15,0-1-15,0 0 16,0 0-16,0-33 62</inkml:trace>
          <inkml:trace contextRef="#ctx0" brushRef="#br0" timeOffset="149956.2881">14892 3862 0,'11'0'32,"11"0"-17,0 0-15,0 0 0,0 0 16,0 0-16,0 0 16,-22-11-16,33 11 15</inkml:trace>
          <inkml:trace contextRef="#ctx0" brushRef="#br0" timeOffset="150310.465">14903 3961 0,'33'0'47,"-11"0"-32,0 0-15,-11 0 16,11 0-16,0 0 16,0 0-16,12 0 15,-12 0 1</inkml:trace>
        </inkml:traceGroup>
        <inkml:traceGroup>
          <inkml:annotationXML>
            <emma:emma xmlns:emma="http://www.w3.org/2003/04/emma" version="1.0">
              <emma:interpretation id="{86DB3059-C1F0-4D86-BE40-8BB45E789A48}" emma:medium="tactile" emma:mode="ink">
                <msink:context xmlns:msink="http://schemas.microsoft.com/ink/2010/main" type="inkWord" rotatedBoundingBox="19126,15282 21624,15078 21687,15849 19189,16054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75365.5859">16107 3442 0,'0'11'62,"0"11"-46,0 0 0,0 11-1,11-11 1,-11 0-16,0 1 15,0-1-15,0 0 16,0 0-16,0 0 16,0 11-16,0-11 15,0 0-15,0 0 16,0 0-16,0 0 0,22 1 16,-22 10-1,0 0 1,0 0-1,0-11-15,0 11 16,0-11 15,0 0 32</inkml:trace>
          <inkml:trace contextRef="#ctx0" brushRef="#br0" timeOffset="174480.5758">16084 3431 0,'12'0'94,"-12"44"-79,-23-44-15,23 44 0,-33-22 16,33 0-16,-44 12 16,44-23-16,-33 22 15,33-11-15,-33 0 16,33 0-16,-33 11 15,33-11 1,0 0 15,-11-22 1,11 22 30,22-22 1,0 0-48,0 0 1,11 0-16,11 0 31,0 0-31,-21 0 16,-1 0-16,0 0 15,0 0 1,0 0-16,11 0 16,-11 0-1,0 0 1,-22-11 109,22 11-110</inkml:trace>
          <inkml:trace contextRef="#ctx0" brushRef="#br0" timeOffset="172792.2756">15334 3840 0,'11'0'109,"33"-23"-93,-11 1 0,0-11-1,0-11 1,-11 0-1,-22 22 1,22 0-16,-22-22 16,0 10-1,22 12 1,-22 0 0,0 0-1,0 0 1,0 0-1,0 0 17,0 11-1,0 33 63,0 22-79,0-22-15,0 0 16,0 0-16,0 0 16,0 12-16,0-12 15,0 0-15,0 0 16,0 0-16,0 0 15,0 0-15,0 0 16,0-11-16,-11 22 16,11-11-16,0-11 15,0 12-15,0-1 16,0 11 0,0 11-16,0-22 15,0 0 1,0-11 15,0 11 63</inkml:trace>
          <inkml:trace contextRef="#ctx0" brushRef="#br0" timeOffset="173293.7336">15731 4049 0</inkml:trace>
          <inkml:trace contextRef="#ctx0" brushRef="#br0" timeOffset="176385.5886">15742 4049 0,'0'11'62,"11"-11"-15,-11-11-31,0-11 15,-11 22-15,11 33 77,11-33-77,-11-11 15,-11 11-15</inkml:trace>
          <inkml:trace contextRef="#ctx0" brushRef="#br0" timeOffset="177382.7975">16515 3729 0,'0'22'15,"11"-22"63,-11-11-31,-11 11-31,11 11-1,-22-11 1,22 22 0,11-22 15,11 0 0,-22-11-15,-11 11 31</inkml:trace>
          <inkml:trace contextRef="#ctx0" brushRef="#br0" timeOffset="178351.5609">16548 3972 0,'11'0'62,"34"-11"-62,-23 11 0,0-55 16,0 33-16,-22 0 16,33 0-16,-33-1 15,44 1-15,-44 0 16,22 0-16,-22 0 16,22-11-16,-22-11 15,0 11-15,0 11 0,33-23 31,-33 1-31,0 22 16,0 11 0,-11 11 62,11 44-47,0-22-15,0-11-16,0 11 15,0 1-15,0-1 16,0 11-16,0 11 0,0-11 16,0 0-16,0 0 15,0 0-15,0 12 16,0-12-16,0 0 15,0-11-15,11 0 16,-11 0-16,0 0 16,0 11-1,0-11 1,0-33 62,0-11-62</inkml:trace>
          <inkml:trace contextRef="#ctx0" brushRef="#br0" timeOffset="179632.8033">17012 3608 0,'0'11'62,"0"11"-46,0 0-16,-22 0 0,22 0 16,0 0-16,0 0 15,0 0-15,0 0 16,0 0-16,0 12 15,0-12 1,11 11 0,11 0-1,11 0 1,-22-33 0,-11 11-16,22-11 15,1 0 1,-23 22-16,22-22 0,0 0 15,0 0 1,0 0 0,0 0 15,-22-11-15,22 11-16,0-22 15,-22 0 1,22 22-1,-22-22-15,0 11 16,22 11 0,-22-22-16,22-122 62,-22 122-46,0 0-1,0 0 1,0 0 0,0 0-1,-11 22-15,11-22 16,-22-11 0,22 10-1,-22 23-15,22-22 0,-22 22 31,22-22-31,-33 22 16,33-22-16,-22 22 16,0-22-1,0 22 1,0 0 0,0 0-1,-1 0 1,1 0-1,22 11-15,-22-11 16,22 22-16,-22-22 16,22 33-16,0-11 0,-22 1 15,22-1 1,0 0-16</inkml:trace>
          <inkml:trace contextRef="#ctx0" brushRef="#br0" timeOffset="180374.5659">17310 3453 0,'11'0'47,"34"0"-31,-23 0 0,0-11-16,0 11 15,11 0 1,-11 0-1,0-22 32</inkml:trace>
          <inkml:trace contextRef="#ctx0" brushRef="#br0" timeOffset="181590.5839">17686 3287 0,'0'22'31,"-22"-22"-31,22 34 16,0 10 0,0-11-1,0-11 1,0 0 15,11-22 94,11-11-109,0-11 15,11 22 31,-11 0-62,0 0 16,-22 11 0,22 11-1,-22 0 17,0 0-17,0-11 1,0 33-1,0-21 1,0-12 0,-44-11-1,22 0-15,0 0 0,11 0 16,-11 0 0,0 33-16,-22-33 15,44-11 32</inkml:trace>
          <inkml:trace contextRef="#ctx0" brushRef="#br0" timeOffset="180778.7802">17642 3276 0,'22'0'16,"0"0"0,11 0-1,0 0 1,-11 0-1,0 0 17,-33 0 15</inkml:trace>
        </inkml:traceGroup>
      </inkml:traceGroup>
    </inkml:traceGroup>
    <inkml:traceGroup>
      <inkml:annotationXML>
        <emma:emma xmlns:emma="http://www.w3.org/2003/04/emma" version="1.0">
          <emma:interpretation id="{3DE886F3-C83D-44F0-A796-BE5B96BC2E2E}" emma:medium="tactile" emma:mode="ink">
            <msink:context xmlns:msink="http://schemas.microsoft.com/ink/2010/main" type="paragraph" rotatedBoundingBox="16684,16498 23059,16384 23078,17446 16703,175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96226E-E00C-4A05-A114-8AA27EC19FD7}" emma:medium="tactile" emma:mode="ink">
              <msink:context xmlns:msink="http://schemas.microsoft.com/ink/2010/main" type="line" rotatedBoundingBox="16684,16498 23059,16384 23078,17446 16703,17561"/>
            </emma:interpretation>
          </emma:emma>
        </inkml:annotationXML>
        <inkml:traceGroup>
          <inkml:annotationXML>
            <emma:emma xmlns:emma="http://www.w3.org/2003/04/emma" version="1.0">
              <emma:interpretation id="{E8A259C2-B294-4D08-B224-674BE0795E7C}" emma:medium="tactile" emma:mode="ink">
                <msink:context xmlns:msink="http://schemas.microsoft.com/ink/2010/main" type="inkWord" rotatedBoundingBox="16684,16501 17960,16478 17979,17538 16703,17561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17225.6265">12871 5319 0,'0'22'31,"11"-22"63,11-11-79,22-22 1,-11 0-1,-33 11 1,22 22-16,-22-34 16,22 34-16,-22-33 15,23-11 1,-23 11-16,22 11 16,-22 0-1,0 0 16,0 0-15,0 0 15,0 33 79,0 11-110,0 0 0,0 0 15,-11 11-15,11 0 16,0 11-16,0-11 16,0 1-16,0-1 15,0 0-15,0 11 16,0-11-16,0 0 15,0-11-15,0 0 16,0 1-16,0-1 16,0 0-16,0 0 15,0-11-15,0 11 16,0 22 0,0-11-16,0-11 15,0 0 16,-23-22 79,23-11-110,0-22 31,0 11-31</inkml:trace>
          <inkml:trace contextRef="#ctx0" brushRef="#br0" timeOffset="218380.4341">13092 4999 0,'0'-22'78,"11"-1"-62,11 23 15,0 0-15,-22-22-16,11 22 15,33 0 1,-11 11-1,0 12 1,12-1 0,-23 22-16,-22-22 31,22-22-31,-22 33 0,0 0 16,0 0-1,-11 11 16,-45 12 1,12-34-17,22-22-15,0 0 16,0 0-16,-11 0 16,11 0 15</inkml:trace>
          <inkml:trace contextRef="#ctx0" brushRef="#br0" timeOffset="219279.5417">13390 4645 0,'0'22'63,"0"34"-48,0-23-15,0 0 0,0 11 16,0 11-16,0-11 16,0 23-16,0-12 15,0-11-15,33 11 16,-33-22-16,0 12 16,0-12-16,0 0 15,0-11-15,0 0 16,0 44 62,0-77-78,0-11 16</inkml:trace>
          <inkml:trace contextRef="#ctx0" brushRef="#br0" timeOffset="219993.7319">13666 4634 0,'0'11'63,"0"22"-48,0-11 1,0 1-16,0 10 16,0 11-16,0-11 15,0 0-15,0 22 16,0-10-16,0-12 15,0 0-15,0 11 0,0-11 16,0 0-16,0-11 16,0 0-16,22-22 15,-22 34-15,0-12 16,0 0 15,0-33 32</inkml:trace>
          <inkml:trace contextRef="#ctx0" brushRef="#br0" timeOffset="220539.2901">13412 4877 0,'0'11'31,"11"-11"-15,33 0-1,0 0-15,-11 0 16,1 0-16,-1 0 16,-11 0-16,0 0 15,0 0-15,-22-11 16,22 11-16</inkml:trace>
          <inkml:trace contextRef="#ctx0" brushRef="#br0" timeOffset="221516.5835">13887 5142 0,'22'0'46,"0"0"-46,0 0 16,0 0-16,0 0 16,-11 0-16,11 0 15,23 0-15,-23 0 32</inkml:trace>
          <inkml:trace contextRef="#ctx0" brushRef="#br0" timeOffset="221243.365">13898 4988 0,'33'0'63,"0"0"-48,-11 0 1,22 0-16,-10 0 0,-12 0 16,0 0-16,-11 0 15,11 0 1</inkml:trace>
        </inkml:traceGroup>
        <inkml:traceGroup>
          <inkml:annotationXML>
            <emma:emma xmlns:emma="http://www.w3.org/2003/04/emma" version="1.0">
              <emma:interpretation id="{61DBF8DD-27AE-44ED-975E-3E0A49B0A87B}" emma:medium="tactile" emma:mode="ink">
                <msink:context xmlns:msink="http://schemas.microsoft.com/ink/2010/main" type="inkWord" rotatedBoundingBox="18136,16472 21578,16410 21596,17452 18155,17514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31356.6082">16581 4899 0,'0'11'16,"-33"11"0,33 12-1,0-12 1,0 0-1,0 0 1,0 11-16,22 11 16,-22-11-1,22-33 1,-22 22-16,23 0 16,-1-22-1,-22 22 1,22-22-16,0 0 15,-22 23 1,11-23-16,11 0 16,22 0-1,-33 0 1,11 0 0,11-11-1,-22 11 1,-11-23-16,23 23 15,10-44 1,-11 22 0,-22 0-1,22 22 1,-22-33 0,22 11-1,-22 0 1,0 0-1,0 0 1,0 0 0,0-1-1,0 1 1,0 0 0,-11 22-1,11-22-15,-111-33 78,89 55-62,0 0 0,0-33-1,0 33 1,0 0-1,22 11-15,-33 22 16,11-11-16,0 0 16,0 0-16</inkml:trace>
          <inkml:trace contextRef="#ctx0" brushRef="#br0" timeOffset="232248.0143">16957 4778 0,'33'0'47,"22"0"-32,-33 0-15,0 0 16,1 0-16,-1 0 16,-11 0-16,33 0 15,-22 0 1</inkml:trace>
          <inkml:trace contextRef="#ctx0" brushRef="#br0" timeOffset="222295.2447">14340 5043 0,'-22'0'0,"287"11"125,-243-11-109,0 0-16,0 0 15</inkml:trace>
          <inkml:trace contextRef="#ctx0" brushRef="#br0" timeOffset="224156.7114">14726 5253 0,'11'0'32,"11"-11"-32,0 11 15,0-22-15,1 22 16,-1-34-16,0 34 16,0-44-16,0 44 15,0-33-15,22-11 16,-11 11-1,0-22 1,-33 32 0,22 1-16,-22 0 15,23 0-15,-23 0 0,0 0 16,0 0-16,0-11 16,0 0-1,0 11 1,-11 0 15,-12 22-15,23-23-1,-22 23 1,0 0 0,0 0 15,0 11 0,22 12-15,-22-23-16,22 33 15,0 11 1,0-22-16,-22 11 16,22-22-16,0 11 15,0 0-15,0 0 16,0 0-16,0 1 15,0-1-15,0 0 16,0 0-16,0 22 16,0-22-1,0 33 1,0-22-16,0-10 16,0-1-1,11 0 16,11-22-15,-22 22 0,22-22-1,0 0 1,0 0 0,-22-11-16,22 11 15,0-22 1,1 0-1,-1-23-15,-22 23 16,22 22-16,-22-33 16,22 0-1,-44 177 142,44-144-157,-22 22 0,22-22 15,0 0 1,0 0-1,0 0 1,11-22 0,11 0-1,-21-1 1,-1 1 0,-22-11 15,22 33-31,-22-22 0,0 0 31,0-11-31,0 11 16,0 0-1,-11 0 1,-11 22 0,22-22-1,-22 22-15,-1 0 16,1 0-1,-11 0 1,33 11 0,-33-11-16,0 33 15,33-11-15,-33 0 16,33 0-16,-22 0 0,22 0 16,0 0-16</inkml:trace>
          <inkml:trace contextRef="#ctx0" brushRef="#br0" timeOffset="225228.4954">15433 4999 0,'0'11'16,"-22"11"0,22 0-1,0 11 1,0 11-1,0-22 1,0 0 0,0-11-1,11-11-15,-11 22 16,22-22-16,11 0 16,-33 23-16,22-23 15,0 0 1,0 0-1,-22-11-15,22 11 16,1-23 0,-1 1-1,-22 0 1,22 0 0,-22 0-1,0 0 1,0 0-1,0-11 1,0 0 0,0 0-1,-11 33-15,-11-23 16,-1 23 0,1 0-1,-11 0 1,0 0-1,11 0 1,22 23-16,-33 10 16,33-11-16</inkml:trace>
          <inkml:trace contextRef="#ctx0" brushRef="#br0" timeOffset="226165.5709">15610 5032 0,'22'66'78,"-22"-22"-62,0-22-16,0 11 16,0 12-16,0-12 15,0 0-15,0 0 16,0 0-16,0 11 15,0-33-15,0 11 0,0 1 16,0-1-16,0 0 16,0 0-16,0 0 15,0 11 1,-11-33-16,11 22 16,-22-22-1,22 22-15,-23-22 16,12 0-1,-11 0 1,0 0 0,22-11-16,-22 11 15,22-22-15,-22-11 16,22 0 0,0 11-16,0 0 15,0 0-15,0-12 16,11-10-1,11 11 1,22-11 0,-22 22-1,1 0-15,-1 22 16,0-33-16,0 33 16,0-45-16,0 45 15,-22-11-15</inkml:trace>
          <inkml:trace contextRef="#ctx0" brushRef="#br0" timeOffset="227524.5093">16029 4689 0,'-11'0'78,"-11"0"-62,-11 0 0,-11 0-1,11 0 1,11 0-1,0 23 1,-1-23 31,23 11-16,-22-11-15,22 22-1,0 22 1,0-22 0,0 11-1,0-11 1,0 0-16,22 0 0,-22 11 16,0 1-1,0-1-15,0 0 0,0 11 16,0 0-1,-22 0-15,22-11 0,0 1 16,0-1-16,0 0 16,0-11-16,0 0 15,0 0-15,0 11 16,0-11 0,0 0 15,11-22 31,11 0-15,1-11-31,-1 11-1,11 0 1,-11 0 0,0 0-1,0 0 17</inkml:trace>
          <inkml:trace contextRef="#ctx0" brushRef="#br0" timeOffset="229008.0634">15985 5010 0,'22'0'46,"0"0"-46,0 0 16,11 0-16,12 0 16,-12 0-16,-11 0 15,0 0-15,0 0 0,-22-11 16</inkml:trace>
          <inkml:trace contextRef="#ctx0" brushRef="#br0" timeOffset="228190.8593">16040 4844 0,'-22'0'0,"22"11"47,0 11-47,0 0 16,0 0-16,0 11 15,0 1-15,0-1 16,0 11-16,0-11 15,0 0-15,11-11 0,-11 0 16,0 0-16,0 12 16,0-12-1,0-67 63</inkml:trace>
          <inkml:trace contextRef="#ctx0" brushRef="#br0" timeOffset="228656.9888">16206 4833 0,'22'22'47,"-22"0"-47,0 0 16,0 0-16,0 11 16,0 1-16,0-1 15,0 0-15,0 11 16,0-22-16,0 0 15,0-11-15,0 11 16,0 0 0,0-33 31</inkml:trace>
          <inkml:trace contextRef="#ctx0" brushRef="#br0" timeOffset="230169.2432">16316 5197 0,'0'11'16,"11"-22"62,23 11-63,10 0 1,-22 0 0,-11 0-1,-11 11 16,0 34 1,0-23-17,0 0-15,-22-22 16,0 0 0,33 0 93,11 0-93,11-11-1,-11 11 1,-22 11-1,22-11 1,-22 11-16,0 11 16,0 0-1,0 0 1,0 0 0,-11 0-1,-11-22 1,22 22-1,-44-22-15,11 0 16,0 0 0,-1 0-1,34-11 1,-22 11-16,22-22 16</inkml:trace>
          <inkml:trace contextRef="#ctx0" brushRef="#br0" timeOffset="232733.5931">17089 4645 0,'0'22'31,"11"-22"-15,-11 33-16,0-10 15,0-1-15,0 0 16,0 0-16,0 11 16,0 11-1,0-33 32</inkml:trace>
          <inkml:trace contextRef="#ctx0" brushRef="#br0" timeOffset="233910.7386">17189 4568 0,'11'0'62,"22"0"-62,-33 11 16,33-11-16,-11 0 16,11 22 15,-33 0 63,0 0-79,0 0 1,0 11-1,0-10-15,0-1 16,0 0-16,0 0 16,0 11-16,0 0 15,0 11-15,0-11 0,0 12 16,0 10-16,0-11 16,-22 11-16,22-22 15,0 0-15,0 12 16,0-12-16,0 0 15,0 0-15,0-11 16,0 0-16,0 0 16,0 0-1,0 0 1,0 1 0,-22-1 46,22-33 16,-22 11-62,22-23-1,-22 23-15,0 0 16,22-22 0,-22 22-16,0 0 15,0 0 1</inkml:trace>
          <inkml:trace contextRef="#ctx0" brushRef="#br0" timeOffset="234741.2883">17498 5164 0,'22'0'47,"0"0"-47,11 0 15,12 0-15,21 0 31,11 0-15</inkml:trace>
          <inkml:trace contextRef="#ctx0" brushRef="#br0" timeOffset="234417.3697">17520 5010 0,'22'0'46,"0"0"-30,0 0-16,12 0 16,-12 0-16,0 0 15,0 0-15,0 0 16,0 0 0,-22-22-1</inkml:trace>
        </inkml:traceGroup>
        <inkml:traceGroup>
          <inkml:annotationXML>
            <emma:emma xmlns:emma="http://www.w3.org/2003/04/emma" version="1.0">
              <emma:interpretation id="{F164709F-0A7C-47C5-A831-D89BD513CB94}" emma:medium="tactile" emma:mode="ink">
                <msink:context xmlns:msink="http://schemas.microsoft.com/ink/2010/main" type="inkWord" rotatedBoundingBox="21868,16534 22649,16520 22662,17239 21881,17253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59158.4712">18647 5054 0,'0'-11'31,"11"11"-15,-11-11-16,22 11 15,-22-22-15,22 22 16,44-166 46,-66 133-62,0 11 16,0 0 0,-11 22-1,-11-22 1,0 22-1,-11 0 1,0 0 0,33 11-1,-34-11-15,12 22 16,22 0 15,-22-22-31,22 33 16,0 0-1,0-11 1,0 11-16,0-11 16,0 1-1,11-23 1,-11 22 0,11-22-16,11 0 15,-22 22 1,23-22-1,-1 22 1,0-22 0,0 0-1,-22 22-15,22-22 16,-22 22 0,22-22-16,0 22 15,-22 0 1,22 0 15,22 67 16,-44-67-31,0 0-1,0 0 1,-11 0-1,-11-22 1,22 22 0,-11-22-16,-33 0 15,11 0 1,11 0 0,0 0-1,0 0 1,-1 0-1,1 0 17,22-11-32,-11 11 15,11-22 1,0 0 15,0 0-15,0 0-1,0-12 1,0-10 0,33 22-16,-33-22 15,23 11-15,-23 11 16,22 0-16,-22 0 16,22 22-16,-22-33 15</inkml:trace>
          <inkml:trace contextRef="#ctx0" brushRef="#br0" timeOffset="257479.4909">18437 5341 0,'0'-11'78</inkml:trace>
          <inkml:trace contextRef="#ctx0" brushRef="#br0" timeOffset="256217.4023">18227 4678 0,'0'11'109,"-11"12"-93,-22 32 0,33-33-16,-22 0 15,22 0-15,-22 11 16,22 0-16,-23 11 16,23-21-16,-22-1 15,22 0-15,0 0 16,-22-22-16,22 33 15,0-11-15,0 0 32,-22-22-1,22 11 16,11-11 31,22 0-62,-11 0-16,1 0 15,-1 0-15,11-11 0,-11 11 16,0 0-16,0 0 15,0-22-15,0 22 16,11 0 0,-11 0-1,1 0 17</inkml:trace>
          <inkml:trace contextRef="#ctx0" brushRef="#br0" timeOffset="257065.4634">18260 4756 0,'0'88'78,"0"-44"-78,0-11 16,0 0-16,0 1 15,0 21-15,22-11 16,-22 11-16,0-22 16,0 0-16,0-10 15,0-1-15,22 0 16,-22 22 0,0-33-1,0 11 1,0 0 15,0 0 0,0-33 47</inkml:trace>
          <inkml:trace contextRef="#ctx0" brushRef="#br0" timeOffset="260305.1386">18426 5352 0,'22'0'15,"0"0"32,-22-11 16,-11 11 15,11 11-62,0-22 93</inkml:trace>
        </inkml:traceGroup>
        <inkml:traceGroup>
          <inkml:annotationXML>
            <emma:emma xmlns:emma="http://www.w3.org/2003/04/emma" version="1.0">
              <emma:interpretation id="{69B21BEE-23B6-4995-B85D-B5B331BF074E}" emma:medium="tactile" emma:mode="ink">
                <msink:context xmlns:msink="http://schemas.microsoft.com/ink/2010/main" type="inkWord" rotatedBoundingBox="22772,16599 23063,16593 23072,17124 22782,17130"/>
              </emma:interpretation>
              <emma:one-of disjunction-type="recognition" id="oneOf11">
                <emma:interpretation id="interp11" emma:lang="" emma:confidence="0">
                  <emma:literal>y</emma:literal>
                </emma:interpretation>
                <emma:interpretation id="interp12" emma:lang="" emma:confidence="0">
                  <emma:literal>b</emma:literal>
                </emma:interpretation>
                <emma:interpretation id="interp13" emma:lang="" emma:confidence="0">
                  <emma:literal>Y</emma:literal>
                </emma:interpretation>
                <emma:interpretation id="interp14" emma:lang="" emma:confidence="0">
                  <emma:literal>&gt;</emma:literal>
                </emma:interpretation>
                <emma:interpretation id="interp15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262232.8259">19011 4745 0,'0'22'78,"0"11"-62,0 0-16,0-11 15,0 33 1,0-22 0,0-10-1,11-23 235,11-12-203,0 12-31,0 0-1,0 0 1,0 0 0,1 0-1,-1 0 1,-22 12 0,22-12-16,-22 22 15,22-22-15,-22 22 16,0-11-1,22 22 1,-22 0 0,0 0-1,0 0 1,0-11-16,-11-22 16,11 22-1,-22-22-15,-11 34 16,-12-34-1,45 22-15,-33-22 16,11 0-16,22 22 16,-33-22-16,0 0 15,0 0 1,11 0 15</inkml:trace>
        </inkml:traceGroup>
        <inkml:traceGroup>
          <inkml:annotationXML>
            <emma:emma xmlns:emma="http://www.w3.org/2003/04/emma" version="1.0">
              <emma:interpretation id="{F3D794DD-AAFC-4554-97CE-047EB6C212C3}" emma:medium="tactile" emma:mode="ink">
                <msink:context xmlns:msink="http://schemas.microsoft.com/ink/2010/main" type="inkWord" rotatedBoundingBox="22847,16565 22969,16563 22970,16574 22848,16576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61032.7192">19022 4723 0,'22'0'63,"-22"-11"-63,44 11 15,-33 0 1,11 0-1,1 0 1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17:07:27.370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780DD11-43BF-4C35-A9D9-470EBA2A3610}" emma:medium="tactile" emma:mode="ink">
          <msink:context xmlns:msink="http://schemas.microsoft.com/ink/2010/main" type="writingRegion" rotatedBoundingBox="2018,11739 17772,11953 17749,13609 1995,13395"/>
        </emma:interpretation>
      </emma:emma>
    </inkml:annotationXML>
    <inkml:traceGroup>
      <inkml:annotationXML>
        <emma:emma xmlns:emma="http://www.w3.org/2003/04/emma" version="1.0">
          <emma:interpretation id="{B5CD9B91-228C-46DC-83C9-AED190427EC9}" emma:medium="tactile" emma:mode="ink">
            <msink:context xmlns:msink="http://schemas.microsoft.com/ink/2010/main" type="paragraph" rotatedBoundingBox="2018,11739 17772,11953 17749,13609 1995,133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F45CDF-781A-461C-99F1-3372B8D9E683}" emma:medium="tactile" emma:mode="ink">
              <msink:context xmlns:msink="http://schemas.microsoft.com/ink/2010/main" type="inkBullet" rotatedBoundingBox="2016,11883 2385,11888 2378,12410 2009,12405"/>
            </emma:interpretation>
          </emma:emma>
        </inkml:annotationXML>
        <inkml:trace contextRef="#ctx0" brushRef="#br0">-1721 35 0,'-10'0'172,"-10"0"-141,1 19-15,-1-19 15,0 0 1,20 20 358,0 0-374,0-1-1,0 1-15,0-1 16,0 1 0,0 0-1,10-20 1,-10 19-16,0 11 16,0-1-1,0-9 1,0-1-1,20 1 1,-20 0 0,0-1-1,0 11 1,0-11 15,0 1-15,19-20-1,-19 19-15,0 1 47,0 0 16,0-11-32,0 11-15,20 9 15,0-29 266,-1 0-282,1 0 1,0 0 0,-1 0-1,1 0 17</inkml:trace>
        <inkml:trace contextRef="#ctx0" brushRef="#br0" timeOffset="2519.0755">-1555 35 0,'10'0'171,"29"0"-108,-19 0-32,-20 10 282,0 9-220,0 1-77,0-1 0,0 1-1,0 0-15,0 9 16,0-9-16,0 9 31,0 0-31,0-9 16,0 0-1,0-1 1,20 1 0,-20 0-1,0 9 1,0-9 15,0-1-15,0 1-1,0-1 1,0 1 0,19-20-1,-19 20 1,0-1 31,-10-19 218,-9 0-249,-1 0 0,1 0 31,-1 0 46</inkml:trace>
      </inkml:traceGroup>
      <inkml:traceGroup>
        <inkml:annotationXML>
          <emma:emma xmlns:emma="http://www.w3.org/2003/04/emma" version="1.0">
            <emma:interpretation id="{0B2D7C02-B2D5-40BE-9516-9D31E2880189}" emma:medium="tactile" emma:mode="ink">
              <msink:context xmlns:msink="http://schemas.microsoft.com/ink/2010/main" type="line" rotatedBoundingBox="3836,11763 17772,11953 17760,12780 3825,12591"/>
            </emma:interpretation>
          </emma:emma>
        </inkml:annotationXML>
        <inkml:traceGroup>
          <inkml:annotationXML>
            <emma:emma xmlns:emma="http://www.w3.org/2003/04/emma" version="1.0">
              <emma:interpretation id="{193A0AB3-AF58-4180-8A5B-4E41D561A69E}" emma:medium="tactile" emma:mode="ink">
                <msink:context xmlns:msink="http://schemas.microsoft.com/ink/2010/main" type="inkWord" rotatedBoundingBox="3835,11823 5133,11840 5123,12572 3825,1255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57980.8575">24 15 0,'0'-20'15,"0"40"64,0 29-64,0-39-15,0 10 16,0 19-16,0-10 15,0 10-15,0 10 16,-19 1-16,19-11 16,0-10-16,0 1 15,0 9-15,0-20 16,0-9-16,0 29 16,0-19 15,0-30 16,0-9-32</inkml:trace>
          <inkml:trace contextRef="#ctx0" brushRef="#br0" timeOffset="-57147.9515">220 15 0,'0'10'109,"0"39"-93,0-39 0,0 29-16,0-10 15,0 11-15,0 9 16,0 10-16,0-20 16,0 0-16,0-10 15,0 1-15,0-11 16,0 1-16,0 0 0,0-1 15,0 1 1,0 9-16,0-9 31,0-30 16,0-19-16,0 9-15</inkml:trace>
          <inkml:trace contextRef="#ctx0" brushRef="#br0" timeOffset="-56681.5235">54 290 0,'10'0'78,"9"0"-62,1 0 0,9 0-1,1 0 1,-11 0 0</inkml:trace>
          <inkml:trace contextRef="#ctx0" brushRef="#br0" timeOffset="-55220.2375">387 584 0,'-19'0'47,"19"-10"-16,0-10 1,-20 20-32,20-19 15,0-20 1,0 19-16,0 0 15,0 1-15,0-1 16,0 1-16,0-1 16,0 0-16,0 1 15,0-11-15,0 1 16,0-1-16,0 11 16,0-11-1,0-9 1,0 10-16,10 9 15,-10-9 1,0-1 0,29 1-1,-29 19 1,0-10 0,10 20-1,-10-19 1,20 19-1,-1 0 48,1 10-47,-1-10-1,-19 29-15,30 1 16,-30-11-1,0 1-15,19-1 16,-19 1-16,20 137 63,-20-137-48,0-1-15,0 20 16,0-9-1,0 9 1,0-10 0,0 1-1,0-11 1,0 1 0,0-30 77</inkml:trace>
          <inkml:trace contextRef="#ctx0" brushRef="#br0" timeOffset="-54732.8409">377 270 0,'20'0'31,"0"0"-15,-1 0-16,1 0 15,9 0 1,-9 0 0,-1 0-1</inkml:trace>
          <inkml:trace contextRef="#ctx0" brushRef="#br0" timeOffset="-53855.6013">701 358 0,'0'-19'16,"0"38"46,-10 11-62,10-11 16,-19 1-16,19 9 15,-30 20-15,30-19 16,0 9 0,10 79 31,-10-99-32,0-28 63</inkml:trace>
          <inkml:trace contextRef="#ctx0" brushRef="#br0" timeOffset="-52932.7189">770 505 0,'0'10'16,"0"10"15,0-1 0,19-19-31,1 20 16,0-20-1,-1 0 1,1 0 0,-20-10-1,19 10 1,-19-19-16,20-1 16,-20 0-1,0 11 1,0-11-1,0 0 1,-10 20 0,-9 0-1,-1 0 1,0 0 0,1 0-1,-1 10 1,20 10-1,-20-20-15,20 19 16,0 11 0,0-1-1,0-9-15,10-20 16,-10 20 0,20-20-16,0 0 15</inkml:trace>
          <inkml:trace contextRef="#ctx0" brushRef="#br0" timeOffset="-52048.6432">917 476 0,'0'10'47,"0"9"-32,0 1 1,0 0-1,19-20 1,-19 19 0,20-19-1,0 0 1,-1 0 0,1-10 15,-20-9-16,0-1 79,0 30-63,19-10-31,-19 20 16,20-20 0,0 0-1,-1 0 1,1 0 0,0 0-1,-20-10-15,0-10 16,19 20-1,-19-19-15,0-1 16,0 0 0,0 1-1,-10-1 1,-9 20 0,-1 0 15,0 0-16,20 10-15,-19 10 16,19-1 0,0 1-1,-30-1 1,30 1 15,10-20-15</inkml:trace>
          <inkml:trace contextRef="#ctx0" brushRef="#br0" timeOffset="-51717.8932">1142 476 0,'0'29'47,"0"-9"-47,0-10 16,0 9-16,0 1 15,0 19 1,0-29-1</inkml:trace>
          <inkml:trace contextRef="#ctx0" brushRef="#br0" timeOffset="-51230.8473">1240 309 0,'0'10'31,"20"20"-15,-20 9-1,20-20-15,-20 1 16,0 0-16,19-1 16,-19 1-16,0-1 15,0 1-15,0 9 16,0-9-16,0 0 0,0-10 15,0 9 1,-10 11-16,10-1 16</inkml:trace>
        </inkml:traceGroup>
        <inkml:traceGroup>
          <inkml:annotationXML>
            <emma:emma xmlns:emma="http://www.w3.org/2003/04/emma" version="1.0">
              <emma:interpretation id="{678B4EEA-3579-4878-8CBC-EAA4CA0B338D}" emma:medium="tactile" emma:mode="ink">
                <msink:context xmlns:msink="http://schemas.microsoft.com/ink/2010/main" type="inkWord" rotatedBoundingBox="5794,11982 6157,11987 6153,12321 5789,1231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34396.9228">1966 309 0,'20'0'62,"-1"0"-46,1 0-1,0 0 17,9 0-32,-9 0 15,9 0 1,-9 0-16,9 0 16,0 0-1,11 0 1,-21 0-1,1 20 1,0-20 15,-1 0-15,-9 0 15</inkml:trace>
          <inkml:trace contextRef="#ctx0" brushRef="#br0" timeOffset="-33081.2448">2192 133 0,'0'10'110,"0"-1"-95,0 11 1,0 0 0,0-1-1,0 1 1,0 9 0,0 11-1,-20 38 32,20-58-31,0-1-1,0 1 17,0-1 14,0-9 1</inkml:trace>
        </inkml:traceGroup>
        <inkml:traceGroup>
          <inkml:annotationXML>
            <emma:emma xmlns:emma="http://www.w3.org/2003/04/emma" version="1.0">
              <emma:interpretation id="{9296BE87-6AE6-4E3E-BAAE-6C3542D4E1FA}" emma:medium="tactile" emma:mode="ink">
                <msink:context xmlns:msink="http://schemas.microsoft.com/ink/2010/main" type="inkWord" rotatedBoundingBox="6996,11884 8507,11905 8497,12588 6987,1256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49076.7452">3182 35 0,'0'19'47,"0"1"-47,0 9 16,0 20-16,0-9 16,0 9-16,0 10 15,0-1-15,0-18 16,0 9-16,0-20 15,0 0-15,0 1 16,0 9 0,0-68 31,0 9-47,0 0 15</inkml:trace>
          <inkml:trace contextRef="#ctx0" brushRef="#br0" timeOffset="-48567.2946">3398 35 0,'0'10'63,"0"9"-63,0 11 15,0-1-15,0 20 16,0-10-16,-20 10 16,20 10-16,0-10 15,0-10-15,0-9 16,0 9-16,0-10 15,0-9-15,0 0 0,0-1 16,0-29 62</inkml:trace>
          <inkml:trace contextRef="#ctx0" brushRef="#br0" timeOffset="-48079.6642">3192 290 0,'20'0'47,"-1"0"-31,1 0-16,-1 0 15,11 0-15,-11 0 16,1 0-16,0 0 0,-1 0 16</inkml:trace>
          <inkml:trace contextRef="#ctx0" brushRef="#br0" timeOffset="-46931.8464">3516 525 0,'0'-10'31,"-20"10"-31,20-19 16,0-1 31,10 20-16,9 0-31,-19-20 16,20 20-16,0 20 31,-20-10-16,0 29 1,0-19 0,-10 19-1,10-19-15,-20-1 16,1 20 0,-11-19-1,11 0 1,-1-20-1,20-10 64,10 10-64,9 0 1,1 0-1,0 10 17,-1-10-32,1 0 15,-1 19 1,1-19 0,0-19-1</inkml:trace>
          <inkml:trace contextRef="#ctx0" brushRef="#br0" timeOffset="-45635.4456">3761 270 0,'-10'0'78,"10"20"-63,0-1 1,0 1-16,-29 0 16,29-1-16,0 1 15,0-1-15,0 1 16,0 0-16,0 19 15,19-20 1,-19 1-16,10-20 16,-10 20-16,20-20 15,-20 19-15,19-19 0,1 20 16,-1-20 0,1 0-1,0 0 1,-1 0-1,1 0 1,-20-10 0,29-10-1,1 1 1,-30-1 0,10 20-16,-10-19 15,0-1 1,19 20-16,-19-20 0,0-9 31,20 0-15,-20-1-16,0 11 15,0-21 1,0 31 0,0-31-1,0 21 1,0-1-1,-10 0 1,10 1 0,-20 19-16,20-20 15,-19 1 1,19-1-16,-20 20 16,1-20-1,-1 20 16,0 0-15,20-19 0,-19 19-1,-11 19 1,11 11 0,19-11-1,-40-19-15,40 40 16,-19-11-16,19-19 15,0 9-15,-20 11 0,20-20 16,0 9-16,0 1 16</inkml:trace>
          <inkml:trace contextRef="#ctx0" brushRef="#br0" timeOffset="-44346.7748">4251 300 0,'-10'0'62,"10"9"-62,-19-9 16,19 30-16,-20-1 0,20 1 15,-29-1 1,29 0-16,-20 11 16,20-11-16,0 0 0,0-9 15,0 0-15,0-1 16,0 1-16,10 9 16,-10-9-1,19-20 1,-19 20-1,0-30 32,0-10-31</inkml:trace>
          <inkml:trace contextRef="#ctx0" brushRef="#br0" timeOffset="-43512.0413">4320 525 0,'0'20'16,"10"-20"31,9 0-31,1-10-1,-1 10-15,-19-20 16,30 20-16,-30-29 15,29 29-15,-9-30 32,-20-9-32,20 20 15,-20-11 1,0 11 0,-10 19 15,-10 0-31,0 0 31,1 9-31,-1 31 16,1-11-1,-11 20 1,30-29 0,0-1-16,0 1 15,0 9 1,0 1-1,0-1 1,10-29-16,-10 20 16,20-20-16,-1 0 15,1 19 1,-1-19 0,1-9-1,19-11 1,-9 0-1,-11 1 1</inkml:trace>
          <inkml:trace contextRef="#ctx0" brushRef="#br0" timeOffset="-43069.8909">4643 349 0,'0'9'31,"0"21"-16,10-11-15,-10 1 16,0 9-16,0-9 16,20 9-16,-20 1 15,0 9-15,0-19 16,0-1-16,0-9 16,0 10-16,-20 9 15,1-29-15</inkml:trace>
        </inkml:traceGroup>
        <inkml:traceGroup>
          <inkml:annotationXML>
            <emma:emma xmlns:emma="http://www.w3.org/2003/04/emma" version="1.0">
              <emma:interpretation id="{C1379461-16A5-41FD-ADD0-8BB0C4612D6A}" emma:medium="tactile" emma:mode="ink">
                <msink:context xmlns:msink="http://schemas.microsoft.com/ink/2010/main" type="inkWord" rotatedBoundingBox="8853,11949 9541,11958 9536,12335 8848,1232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30616.4763">5026 211 0,'19'0'78,"1"0"-62,29 0-1,-29 0-15,-1 0 16,1 0-16,-10 0 16,29 0-16,-10 0 15,1 0-15,19 0 16,-10 0-16,-9 0 15,-1 0-15,10 0 16,-19 0-16,-1 0 16,-9 0-16,10 0 0,-1 0 15,1 0 1,0 0-16,9 0 16,-9 0-1,-1 0 1,-19-10 124,-9-9-108,-11 19-17,20-20-15,-20 20 16,-9-19 0,9 19-1,20-20-15,-29 20 16,9-20-1,1 20 17</inkml:trace>
          <inkml:trace contextRef="#ctx0" brushRef="#br0" timeOffset="-29146.3142">5026 319 0,'10'0'157,"19"0"-126,-9 0-15,9 0-1,1 0 1,126 0 62,-136 0-78,0 20 0,9-20 16,10 0-1,-9 0 1,-1 0-1,-9 0 1,-1 0 0,11 0-1,-1 0 1,1 0 0,-11 0-1,1 0 1,0 0 15,-1 0-15,1 0 15,-1 0 0</inkml:trace>
          <inkml:trace contextRef="#ctx0" brushRef="#br0" timeOffset="-27958.9402">5055 300 0,'0'9'125,"10"11"-94,10-20-16,-20 39-15,19-39 16,-19 10-16,20-10 0,-20 20 16,29-20-1,-29 19 1,20-19-16,39 59 109,-40-59-109</inkml:trace>
        </inkml:traceGroup>
        <inkml:traceGroup>
          <inkml:annotationXML>
            <emma:emma xmlns:emma="http://www.w3.org/2003/04/emma" version="1.0">
              <emma:interpretation id="{6C56F979-28F5-436B-BC09-8AA04A2108CF}" emma:medium="tactile" emma:mode="ink">
                <msink:context xmlns:msink="http://schemas.microsoft.com/ink/2010/main" type="inkWord" rotatedBoundingBox="10291,11884 11978,11907 11968,12585 10282,1256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25285.4344">6477 84 0,'0'19'62,"0"1"-46,0 0-16,0 9 15,0 10-15,0-9 16,0 9-16,0 10 16,0-10-16,0-9 15,0 9-15,0-10 16,0-9-16,0 9 15,0 1 1,0-11 0,0-29 77</inkml:trace>
          <inkml:trace contextRef="#ctx0" brushRef="#br0" timeOffset="-23944.8004">6487 309 0,'10'0'31,"10"0"-31,-1 0 16,1 0-16,-1 0 15,1-9-15,0 9 16,-1 0-16,1 0 16,-1 0-1,1 0 1,0 0 15</inkml:trace>
          <inkml:trace contextRef="#ctx0" brushRef="#br0" timeOffset="-24596.9145">6713 64 0,'0'20'78,"0"19"-78,0-10 16,0 1-16,0-1 15,0 20-15,0-19 16,0 9-16,0 0 16,0-9-16,0-1 15,0-9-15,0-1 16,0 1-16,0-1 16,-10-19 93</inkml:trace>
          <inkml:trace contextRef="#ctx0" brushRef="#br0" timeOffset="-22757.8157">6772 447 0,'9'0'47,"11"-10"-15,0 10-32,-1 0 31,1 10-16,-20 9 17,0 11-1,0-11-15,-10-19-16,10 20 15,-20-20 1,1 0-1,-1 0 32,30 0 0,10 0-16,-1 0-15,1 0 0,-1 0-1,1 0 1,-20 19 0,20-19-16,-20 20 0,0 0 15,0-1 1,0 1-1,-20 0 17,10-20-17,-9 0 1,-21 0 15,11 0 16</inkml:trace>
          <inkml:trace contextRef="#ctx0" brushRef="#br0" timeOffset="-21475.7153">7085 221 0,'0'10'16,"0"9"-1,-19-19 1,19 20-16,0 10 15,0-11 1,0 11 0,0 9-1,0-10 1,0 1 0,0-11-1,10 1 1,-10-1-1,19-19-15,-19 20 16,20-20 0,-20 20-16,19-20 15,1 0 1,-10 0 0,9 0-1,1 0 1,0-10-1,9-29 17,-29 19-17,20 20-15,-20-20 16,0 11 0,19-11-1,-19 0-15,0 1 16,10 19-1,-10-20-15,0-9 16,0-10 0,0 29-1,0-10 1,0 0 0,0 1-1,0-1 1,0 1-1,-29-1 1,9 0 15,0 20-31,1 0 16,19-19 0,-20 19-16,10 0 15,-9 0 1,-1 10-1,-9 9 1,9 30 0,20-29-1,-19-1-15,19 1 16,-20 0-16</inkml:trace>
          <inkml:trace contextRef="#ctx0" brushRef="#br0" timeOffset="-20188.1663">7331 143 0,'9'0'62,"21"0"-62,-11 0 0,1 0 16,0 0-16,-1 0 15,1 0-15,-1 0 16,11 0 0,-11 0-1</inkml:trace>
          <inkml:trace contextRef="#ctx0" brushRef="#br0" timeOffset="-19714.4843">7468 64 0,'0'-19'31,"0"156"47,0-118-62,0 1-16,0 0 0,0-1 15,0 1-15,-20 9 16</inkml:trace>
          <inkml:trace contextRef="#ctx0" brushRef="#br0" timeOffset="-18724.1093">7566 388 0,'-10'0'16,"10"10"-1,-20 9 1,20 20-1,-19-19-15,19 0 16,0-1-16,-20 1 16,20-1-16,0-9 15,0 10-15,0 0 0,0-1 16,0 1 0,10 29 15</inkml:trace>
          <inkml:trace contextRef="#ctx0" brushRef="#br0" timeOffset="-17254.6587">7635 545 0,'0'19'16,"68"21"93,-48-40-109,-20-10 16,10 10-16,-10-20 16,0 0-1,0 1 1,0-1-1,0 1 1,0-1 0,-20 20-1,0 0 1,1 0 0,-1 0-1,20 10-15,-19-10 16,19 19-16,-20 11 15,20 9 1,0-19 0,0-10-1,10-10 1,9 0 0,-9 0-1,29 0 1,-9-10-1,-11-10 1,-19 0 0,20 1-1,-20-1 1,0 40 78,0-1-79,20-19-15,-20 20 16,19 0 0,1-20-1,-1 0 16,1-10-15,0 10 78,-1 0-79,11 0 1,-11 0 0,1 0-1,-20-20 1,20 20 0,-20-29-16,0 9 15,0 1 1,0-1-1,-10 20 1,-10-20 0,1 20-1,-1 0 1,0 30 15,1-11-31,19 1 16,0 0-1,0-1 1</inkml:trace>
          <inkml:trace contextRef="#ctx0" brushRef="#br0" timeOffset="-16894.852">8007 515 0,'0'10'31,"0"19"-15,0 21 0,0-31-16,0 1 15,0-1-15,0 1 16,0 0-16,0-11 0,0 11 31,0-30 16</inkml:trace>
          <inkml:trace contextRef="#ctx0" brushRef="#br0" timeOffset="-16354.0127">8086 407 0,'19'20'78,"-19"9"-62,20-9-16,-20 0 15,0-1-15,0 1 16,19-1-16,-19 1 15,0 0-15,0-1 16,0 1-16,0 0 16,-9 9-16</inkml:trace>
        </inkml:traceGroup>
        <inkml:traceGroup>
          <inkml:annotationXML>
            <emma:emma xmlns:emma="http://www.w3.org/2003/04/emma" version="1.0">
              <emma:interpretation id="{1CE33E84-CB02-4380-976C-C47A727669B9}" emma:medium="tactile" emma:mode="ink">
                <msink:context xmlns:msink="http://schemas.microsoft.com/ink/2010/main" type="inkWord" rotatedBoundingBox="12345,12003 12570,12006 12566,12350 12340,1234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5529.8947">8517 309 0,'10'0'47,"10"0"-32,-11 0-15,11 0 16,0 0 0,-1 0-16,1 0 0,-1 0 15,1-9-15,0 9 16,9 0 0,-9 0-1</inkml:trace>
          <inkml:trace contextRef="#ctx0" brushRef="#br0" timeOffset="-14892.9224">8605 152 0,'0'10'16,"0"10"0,0-10-1,0 9 1,0 1-1,10-20-15,-10 19 16,0 11 0,0-10-16,20 29 15,-20-30 1,0 1-16,0-1 16,0 1-16,0 0 15,0 9 1,0-9-1</inkml:trace>
        </inkml:traceGroup>
        <inkml:traceGroup>
          <inkml:annotationXML>
            <emma:emma xmlns:emma="http://www.w3.org/2003/04/emma" version="1.0">
              <emma:interpretation id="{28DE4F24-4F1F-4652-A3E0-AD658637678F}" emma:medium="tactile" emma:mode="ink">
                <msink:context xmlns:msink="http://schemas.microsoft.com/ink/2010/main" type="inkWord" rotatedBoundingBox="13465,11894 14587,11909 14578,12613 13455,1259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0100.0874">9655 574 0,'-10'0'15,"10"-10"95,0-9-95,0-1 1,0-9-1,0-1 1,0 1 0,0 9-16,0 1 15,0-1-15,0 0 16,0 1-16,0-1 16,0-9-1,0-1 1,10-9-1,-10 19-15,29-9 16,-29 0 0,10 29-1,-10-20-15,20 20 16,-20-29 0,29 9-16,-9-9 31,-1 29-16,1 0 17,9 0-1,-9 0-15,-1 0-1,-9 0 1,-10 9-1,20-9-15,-20 20 16,0 9 0,29 1-16,-29-11 15,0 11-15,0-1 16,0 1-16,0-1 16,0 10-16,0-29 15,0 29-15,0-9 16,0-1-16,0-9 15,0-1-15,0 11 16,0-11 0,0 1-1,0 0 1,0-1-16,0-29 109</inkml:trace>
          <inkml:trace contextRef="#ctx0" brushRef="#br0" timeOffset="-9484.939">9635 368 0,'49'0'47,"-29"0"-32,-1 0-15,1 0 16,0-19-16,19 19 16,-29 0-16,9 0 15,1 0-15,19 0 16,-29 0 15,9 0 0</inkml:trace>
          <inkml:trace contextRef="#ctx0" brushRef="#br0" timeOffset="-8800.5027">9998 94 0,'20'0'78,"19"0"-63,-20 0-15,1-20 16,0 20 0,-11 0-16,11 0 0,19 0 15,-19 0 32</inkml:trace>
          <inkml:trace contextRef="#ctx0" brushRef="#br0" timeOffset="-7798.6561">10125 447 0,'-29'9'62,"29"11"-46,-10-20-1,10 29-15,-29 20 16,29-29 0,0-10-16,0 10 0,-20 9 15,20-19-15,0 9 16,0 21-1,10-40-15,-10 9 16,20-9 0,-20 20-16</inkml:trace>
          <inkml:trace contextRef="#ctx0" brushRef="#br0" timeOffset="-6933.0513">10194 525 0,'0'20'16,"0"-1"-1,10 1 17,10-20-17,-20 20-15,19-20 16,1 0-1,-1 0 1,1 0 0,0-30-1,-1 10 1,-19 1-16,0-1 31,0 1-15,0 9 15,-10 10-15,-9 0-16,-1 0 15,1 0 1,-1 10 15,20 9-15,0 1-16,-20-20 15,20 10 1,0 9-16,10-19 31,10 0 16</inkml:trace>
          <inkml:trace contextRef="#ctx0" brushRef="#br0" timeOffset="-6440.9182">10361 525 0,'0'20'62,"19"-20"-62,-19 19 16,0 1-1,10-20 1,-10 20 0,20-20 15,-20-10-15,19 10-1</inkml:trace>
          <inkml:trace contextRef="#ctx0" brushRef="#br0" timeOffset="-5960.1173">10429 574 0,'20'0'62,"-20"10"-46,20-10-16,-1 0 15,1 0 1,0 0 0,-1 0-1,-19-30-15,20 30 16,-20-9-16,0-11 16,0 0-1,0 1 16,-10 19-15,-49 0 62,39 10-62,20 9-1,0 11 1,0-11 0,0 1-1,10-20 1,10 0 0</inkml:trace>
          <inkml:trace contextRef="#ctx0" brushRef="#br0" timeOffset="-5614.9456">10577 496 0,'0'19'47,"0"20"-31,0-19-16,0 0 0,0-10 16,0 9-16,0 20 15,0-29 1,19-10-1</inkml:trace>
          <inkml:trace contextRef="#ctx0" brushRef="#br0" timeOffset="-5120.362">10665 388 0,'0'10'31,"19"29"-15,-19-20-16,20 1 15,9 29 1,-29-39-16,0 9 16,20 11-16,-20-20 15,0 9-15,0 1 16,0 0-16,0-1 15,0 1-15,-10-1 0,10 1 16,-49 9 0</inkml:trace>
        </inkml:traceGroup>
        <inkml:traceGroup>
          <inkml:annotationXML>
            <emma:emma xmlns:emma="http://www.w3.org/2003/04/emma" version="1.0">
              <emma:interpretation id="{CE95C178-9F71-4C43-8898-679B7A806688}" emma:medium="tactile" emma:mode="ink">
                <msink:context xmlns:msink="http://schemas.microsoft.com/ink/2010/main" type="inkWord" rotatedBoundingBox="16806,12015 17771,12028 17760,12780 16796,12767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304536.386">12981 162 0,'0'44'125,"0"-22"-125,0 0 15,0 11-15,0 0 0,0 0 16,0 23-16,0-12 15,0 11-15,0-11 16,0-11-16,0 12 16,0-12-16,11 0 15,-11 0-15,0 11 16,0-33-16,0 11 16,0 0-16,0 0 15,22 1 1</inkml:trace>
          <inkml:trace contextRef="#ctx0" brushRef="#br1" timeOffset="305277.3102">13025 592 0,'11'0'63,"-11"-44"-47,45 22-16,-45 0 15,33 0-15,-11-11 16,0-11-16,11 22 15,-11 0-15,0-1 16,0 1-16,0 0 16,-22 0-16,23 22 15,-23-44-15,22 44 16,-22-22-16,22 0 31,-22 33 63</inkml:trace>
          <inkml:trace contextRef="#ctx0" brushRef="#br1" timeOffset="305915.0763">13191 416 0,'11'33'47,"22"11"-31,-33-22-1,22 0-15,-22 0 16,22 11-16,-22-22 0,23 23 16,-23-12-1,22 0-15,-22 0 0,22-22 16,-22 33-16,22-11 15</inkml:trace>
          <inkml:trace contextRef="#ctx0" brushRef="#br1" timeOffset="306948.0492">13467 758 0,'0'11'31,"0"11"-15,0 0-1,0 0 1,0 0 15,22-22-31,0 0 16,0 0-1,1 0 1,-1 0 15,-22-11-31,22-11 16,-22 0-1,0 0 1,0 0 0,0 0-1,0 0 1,-11 22 0,11-22-1,-22 22-15,-1 0 16,1-22-1,0 22 17,0 0-17,22 11-15,-11-11 0,11 33 16,-22-33 0,22 55-16,0-44 15,0 11-15,0 0 16,0 0-16</inkml:trace>
          <inkml:trace contextRef="#ctx0" brushRef="#br1" timeOffset="307362.1814">13600 791 0,'0'22'62,"0"11"-46,11-33-16,-11 34 0,22-34 16,-22 22-1,44-22-15,-44 22 16,0-33 31</inkml:trace>
          <inkml:trace contextRef="#ctx0" brushRef="#br1" timeOffset="307871.1373">13765 405 0,'22'0'31,"12"0"-15,-12 0-1,0 0-15,0 0 16,11 0-1,-11 0-15</inkml:trace>
          <inkml:trace contextRef="#ctx0" brushRef="#br1" timeOffset="308166.5213">13776 548 0,'22'0'63,"12"22"-48,10-22 1,-22 0-16,-11 0 16,11 0-16</inkml:trace>
        </inkml:traceGroup>
      </inkml:traceGroup>
      <inkml:traceGroup>
        <inkml:annotationXML>
          <emma:emma xmlns:emma="http://www.w3.org/2003/04/emma" version="1.0">
            <emma:interpretation id="{C8CF4317-066F-4428-83D0-1CE6CD1F7F65}" emma:medium="tactile" emma:mode="ink">
              <msink:context xmlns:msink="http://schemas.microsoft.com/ink/2010/main" type="line" rotatedBoundingBox="3573,12890 4964,12844 4982,13378 3590,13423"/>
            </emma:interpretation>
          </emma:emma>
        </inkml:annotationXML>
        <inkml:traceGroup>
          <inkml:annotationXML>
            <emma:emma xmlns:emma="http://www.w3.org/2003/04/emma" version="1.0">
              <emma:interpretation id="{B3B57EE9-0237-4E89-B9BC-5CE6D4F9CA1C}" emma:medium="tactile" emma:mode="ink">
                <msink:context xmlns:msink="http://schemas.microsoft.com/ink/2010/main" type="inkWord" rotatedBoundingBox="3573,12890 4964,12844 4982,13378 3590,13423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 timeOffset="215072.069">-161 1079 0,'-11'0'141,"11"11"-126,-22-11 1,22 22 0,-22 0-1,22 0 1,-22 0-1,22 0 1,0 11 0,0 11-1,0-10 1,0-1 0,0 0-1,0-11-15,0 0 16,0 0 15,0 0-15,0 0-1,11-22 1,-11 22 0,0 0 15,22-22-31,-22 22 31,22-22-15,-22 12-1,11-12-15,11 0 32,0 0-17,0 0 16,1 0-15,-1 0 15,0-45 16,-22 23-31,22 0-1,-22 0 17,0 0-17,0 0 1,0 0 0,0 11-1,22 11-15,-22-22 16,0-22 15,0 32-15,0-10-1,0 0-15,0 0 16,-11-22 15,11 22-15,0 11-1,-22 11 1,22-44-16,0 22 31,-22 22-15,22-22-16,-22 22 31,22-11-31,-22 11 31,10 0 1,12-23-32,-22 23 15,0 0 1,0 11 0,-11 12-1,11-1 1</inkml:trace>
          <inkml:trace contextRef="#ctx0" brushRef="#br1" timeOffset="216137.4572">115 1531 0,'-22'0'187,"33"0"-156,-11-11-31</inkml:trace>
          <inkml:trace contextRef="#ctx0" brushRef="#br1" timeOffset="217126.7373">148 1366 0,'23'-11'47,"-1"-11"-32,11-23 1,11 12 0,-44 11-16,22 0 15,-22-22 1,22 44-16,-22-33 15,0 11 1,0-11 0,0-1-1,0 12 1,0 33 93,0 23-93,0-12-16,0 0 16,0 0-16,0 0 15,0 11-15,0-11 16,0 0-16,0 0 15,0 0-15,0-11 16,0 12-16,22-23 16,-22 44-16,0-11 15,0-11 1,0 0 15,22-55 47</inkml:trace>
          <inkml:trace contextRef="#ctx0" brushRef="#br1" timeOffset="217712.295">568 1012 0,'44'11'78,"0"-11"-62,-10 0 0,-12 0-1,-33 22 63</inkml:trace>
          <inkml:trace contextRef="#ctx0" brushRef="#br1" timeOffset="218581.3397">546 1045 0,'0'56'47,"0"-34"-31,0 0-16,0 33 16,0-33-1,0 11 1,0-11-1,11-22 79,-11-11-94,22 11 16,-22-22-1,22 22-15,0-22 32,0 22-17,1 0 17,-1 0-32,-22 11 31,22-11-31,-22 22 15,22-22-15,-22 22 16,0 12 0,0-12-16,0 0 15,0 11 1,0 0 0,-11-33-16,11 33 15,-22-33-15,22 22 16,-33-22-16,33 22 15,-45-22-15,23 0 16,11 0-16,-11 0 16,-22 0-1,22 0-15,22-11 16,-11 11 15</inkml:trace>
          <inkml:trace contextRef="#ctx0" brushRef="#br1" timeOffset="219902.2715">855 1145 0,'0'11'16,"0"11"-1,0 0 1,0-11-16,0 11 16,0 0-16,0 0 15,0 0-15,0 12 16,0 10-1,0-33 1,0 11 0,0 0-1,11-22-15,-11 22 16,22-22 0,-22 22-16,22-22 15,1 22 1,-1-22-1,0 0 1,0 0 0,-11 0-1,11 0 1,-22-11-16,22 11 0,-22-22 31,22 22-31,-22-22 0,22 0 16,-22 0-1,22 22 1,-22-11-16,0-11 16,22-11-1,-22-1 1,0 1 0,0 0-1,0 0 1,0 11-1,0 0 1,0 0 0,0 0-1,0 0 1,-33 0 0,11-1-1,0 23 16,22-22-31,-33 22 16,11-22 0,0 22 15,0 0-15,0 0-1,0 11 1,-12 11-1,1 12 1,33-12-16,0 0 16,0 0-16,0 0 15,0 11-15,0 11 16,0-33-16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17:14:33.89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7570158D-C81E-4464-A58C-4A764B15452E}" emma:medium="tactile" emma:mode="ink">
          <msink:context xmlns:msink="http://schemas.microsoft.com/ink/2010/main" type="inkDrawing" rotatedBoundingBox="16651,14300 20383,14094 20386,14139 16654,14345" semanticType="underline" shapeName="Other">
            <msink:sourceLink direction="with" ref="{62C611A1-4B86-45B9-ADC7-FBD9EC5E7720}"/>
          </msink:context>
        </emma:interpretation>
      </emma:emma>
    </inkml:annotationXML>
    <inkml:trace contextRef="#ctx0" brushRef="#br0">0 210 0,'110'0'125,"-77"0"-109,0 0-1,-11 0-15,1 0 16,-1 0-16,0 0 16,11 0-16,0 0 15,0 0-15,11 0 0,-11-22 16,1 22-1,-1 0-15,11 0 0,-11 0 16,0 0-16,0 0 16,0 0-16,12-22 15,-12 22-15,-11 0 16,11 0-16,0 0 16,0 0-16,11 0 15,-11-22-15,-10 22 16,-1 0-16,0 0 15,0 0-15,0 0 16,0 0-16,-11 0 16,11 0-16,0 0 15,0 0-15,0 0 16,0 0-16,1 0 0,-1-22 16,0 22-16,0 0 15,0 0-15,0 0 16,0 0-16,0 0 15,0 0-15,-11 0 16,11 0-16,0 0 16,1 0-16,-1 0 15,0 0-15,0 0 16,0-22-16,0 22 16,11 0-16,44 0 15,100 0 48,-122 0-48,-11 0 1,-10 0 0,10 0-1,-22 0-15,-11 0 16,11 0-16,0 0 15,0 0-15,0 0 16,0 0-16,0 0 16,1 0-16,-1 0 15,0 0-15,11 0 0,0-34 16,11 34-16,-11 0 16,0 0-16,1 0 15,-1 0-15,-11 0 16,0 0-16,0 0 15,0 0-15,11 0 16,0 0-16,11 0 16,-10-22-16,-1 22 15,-11 0-15,11 0 16,-11 0-16,0 0 16,0 0-16,0 0 15,0 0-15,0 0 0,12 0 16,-12 0-1,11 0-15,0 0 0,11 0 16,-11 0-16,0-22 16,0 22-16,-10 0 15,-1 0-15,0 0 16,0 0-16,0 0 16,11 0-1,-11 0 1,0 0-1,0 0 1,0 0 0,0 0-1,12 0 1,-12 0-16,0 0 16,0 0-1,11 0-15,-11 0 16,0 0 46,0 0-15,0 0-16,-22-22-31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17:11:15.41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6D284590-6F53-4EA2-AE8E-A7525AC99FBB}" emma:medium="tactile" emma:mode="ink">
          <msink:context xmlns:msink="http://schemas.microsoft.com/ink/2010/main" type="writingRegion" rotatedBoundingBox="10278,14112 14857,13997 14898,15649 10319,15764"/>
        </emma:interpretation>
      </emma:emma>
    </inkml:annotationXML>
    <inkml:traceGroup>
      <inkml:annotationXML>
        <emma:emma xmlns:emma="http://www.w3.org/2003/04/emma" version="1.0">
          <emma:interpretation id="{1EA864C8-FE48-4A2C-82D7-1DD13AA755E6}" emma:medium="tactile" emma:mode="ink">
            <msink:context xmlns:msink="http://schemas.microsoft.com/ink/2010/main" type="paragraph" rotatedBoundingBox="13549,14025 14201,14025 14201,14334 13549,143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93050AA-41C3-440E-808F-C7F92DCD4222}" emma:medium="tactile" emma:mode="ink">
              <msink:context xmlns:msink="http://schemas.microsoft.com/ink/2010/main" type="inkBullet" rotatedBoundingBox="13559,14009 14215,14048 14197,14347 13541,14308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>9723 2337 0,'22'0'47,"11"0"-31,-11 0-16,1 0 16,-1 0-16,0-11 0,0 11 15,0 0-15,0 0 16,11 0-1,-33-22-15,33 22 16,-11 0 0,0 0-1,1 0 17</inkml:trace>
        <inkml:trace contextRef="#ctx0" brushRef="#br0" timeOffset="960.0125">9944 2172 0,'0'11'47,"0"11"-31,0 11-1,0-11-15,0 0 16,0 0-16,0 0 0,0 1 16,11-1-16,-11 0 15,0 11 1,0-11 0</inkml:trace>
        <inkml:trace contextRef="#ctx0" brushRef="#br0" timeOffset="1740.9743">10364 2194 0,'-33'44'47,"10"-22"-47,-10 11 15,11-11-15,0 0 16,0 12-16,0-12 16,0 11-16,22 0 15,-22-33 1,22 22-16</inkml:trace>
        <inkml:trace contextRef="#ctx0" brushRef="#br0" timeOffset="2297.0716">10187 2216 0,'0'11'47,"11"-11"-32,-11 33-15,11-33 16,-11 33-16,22-33 15,-22 33-15,44-33 16,-44 34-16,33-34 16,-33 44-16,23-44 15,-23 11-15,22-11 16,-22 22 0,22-22-1</inkml:trace>
      </inkml:traceGroup>
    </inkml:traceGroup>
    <inkml:traceGroup>
      <inkml:annotationXML>
        <emma:emma xmlns:emma="http://www.w3.org/2003/04/emma" version="1.0">
          <emma:interpretation id="{974218CC-B218-4E17-9020-44D452AEB69B}" emma:medium="tactile" emma:mode="ink">
            <msink:context xmlns:msink="http://schemas.microsoft.com/ink/2010/main" type="paragraph" rotatedBoundingBox="10297,14887 14876,14772 14898,15649 10319,157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D757CE-AD29-4313-A354-69CF05A69B3F}" emma:medium="tactile" emma:mode="ink">
              <msink:context xmlns:msink="http://schemas.microsoft.com/ink/2010/main" type="line" rotatedBoundingBox="10297,14887 14876,14772 14898,15649 10319,15764"/>
            </emma:interpretation>
          </emma:emma>
        </inkml:annotationXML>
        <inkml:traceGroup>
          <inkml:annotationXML>
            <emma:emma xmlns:emma="http://www.w3.org/2003/04/emma" version="1.0">
              <emma:interpretation id="{0EEEDAB8-3F2F-432E-BC3A-C915B9BCD38C}" emma:medium="tactile" emma:mode="ink">
                <msink:context xmlns:msink="http://schemas.microsoft.com/ink/2010/main" type="inkWord" rotatedBoundingBox="10297,14887 11889,14847 11911,15724 10319,1576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6757.6989">7382 3242 0,'11'0'47,"44"0"-16,-33 0-31,0 0 0,-11 0 16,12 0-16,-1 0 16,0-22-1</inkml:trace>
          <inkml:trace contextRef="#ctx0" brushRef="#br0" timeOffset="27080.9931">7481 3154 0,'0'22'32,"0"0"-17,0 0-15,0 0 16,0 0-16,0 11 15,0 1 1,0-1 0</inkml:trace>
          <inkml:trace contextRef="#ctx0" brushRef="#br0" timeOffset="26174.572">7106 3364 0,'-22'0'31,"22"11"-15,0 22 0,0 22-1,0-33-15,0-11 16,0 11-16,0 22 15,11-44 1,-11 33-16,22-11 16,0 1-1,0-23 1,0 0 0,0 0-1,11 0 1,-11 0-1,1-11 1,-1-12 0,-22 1-1,22 22 1,-22-22-16,0 0 16,22 22-1,-22-22-15,0-22 47,0 22-47,0-11 16,0 11-1,0 0 1,0 0 0,-11 22-16,11-22 15,-22 22 1,22-12-16,-22 12 15,0 0 1,-1-33 0,1 33-16,0 0 15,0 0 1,-11 22 0,11 12-1,22-12 1,-22 0-16,22 11 15,0-11-15,-22 0 16</inkml:trace>
          <inkml:trace contextRef="#ctx0" brushRef="#br0" timeOffset="22445.1204">6708 3033 0,'-11'0'78,"-11"0"-62,0 0 0,0 0-1,-11 0 1,11 0-1,0 0 1,0 0 0,22 22 124,0 0-124,0 0-16,0 0 16,0 0-16,0 0 15,0 0-15,0 11 16,0 0-16,-22 11 15,22-10-15,0-1 0,0 0 16,0-11-16,0 0 16,0 0-16,0 0 15,0 0-15,0 11 16,0-11 0,0 0-1,-23 0 16,23 1 16,0-1 125,11-22 16,23 0-173,-12 0 1,0 0 0,0 0-1,0 0 1</inkml:trace>
          <inkml:trace contextRef="#ctx0" brushRef="#br0" timeOffset="23752.5943">6797 3198 0,'0'11'47,"0"11"-32,0 0-15,0 0 16,0 11-16,0 12 16,0-12-16,0 0 15,0-11-15,0 0 16,0 0-16,0 0 0,0 0 15,0 11 1,0-11 0,0-33 46</inkml:trace>
          <inkml:trace contextRef="#ctx0" brushRef="#br0" timeOffset="23285.1457">6664 3231 0,'0'-22'16,"0"33"31,0 0-32,0 11-15,0 22 16,0-10-16,0-1 15,0 0-15,0 0 16,0 11-16,0-22 16,0-11-16,0 11 15,0-33 63</inkml:trace>
          <inkml:trace contextRef="#ctx0" brushRef="#br0" timeOffset="24105.1076">6675 3386 0,'11'0'31,"11"0"-31,11 0 16,1 0 0,-1 0-1,-11 0 1</inkml:trace>
          <inkml:trace contextRef="#ctx0" brushRef="#br0" timeOffset="25152.9911">6940 3507 0,'22'0'125,"0"0"-109,0 0-1,-22 22 17,0 0-17,0 0 1,-22 0-1,0 0-15,0-22 32,0 0-1,33 0 31,78 23 1,-89-1-47,0 0-1,0 0 1,0 0-1,-12-22-15,12 22 16,-22-22-16,-11 0 16,11 0-1,0 0-15,0 0 16,0 0-16,0 0 16,22-11-1</inkml:trace>
          <inkml:trace contextRef="#ctx0" brushRef="#br0" timeOffset="28078.9469">7526 3110 0,'0'-22'16,"11"22"15,0 0-15,33 0-1,-22 0 1,11 11 0,-11-11-1,0 0 1,-22 22 62,0 11-62,0-11-1,0 0-15,-11 22 16,11-22-16,0 11 16,0 1-16,0 10 15,0 0-15,0-11 16,0 0-16,0-11 0,0 0 15,0 0-15,0 0 16,0 11 0,0-10-1,0-1 1,-22-22 93,-22 0-93,22-11-16,-11 11 16,11 0-1,22-23 1,-23 23 15,23 12-15,12-12-1</inkml:trace>
          <inkml:trace contextRef="#ctx0" brushRef="#br0" timeOffset="29458.0597">7824 3595 0,'-22'0'16,"33"0"46,0 0-46,11 0 0,22 0-1,-22-22 1,-22 0-1,22 22 1,-22-22-16,0 0 16,0 0-1,-11 22 17,-11 0-17,0 0 16,22 11-31,-22-11 16,22 22-16,-22 11 16,22 22-1,0-10 1,0-1 0,0-33-1,11-11-15,33 0 63,-22-11-48,-22-11 1,22 22 0,-22 11 77,22-11-77,0 22 0,11-22-1,-10 0 1,-1 0-1,0-33 17,-22 11-17,0-12 1,0 1 0,-11 11-1,-11 22 1,-1 0-16,-10 0 31,33 11-15,-22-11-16,22 22 15,-22 12 1,22-1 0,0 11-1,0-33 1,22-11 15</inkml:trace>
          <inkml:trace contextRef="#ctx0" brushRef="#br0" timeOffset="29667.4511">8034 3651 0,'0'11'47,"0"33"-31,0-33-16,0 11 15,0 22-15,22-22 16,-22 0-16,0 0 16,0 0-1</inkml:trace>
        </inkml:traceGroup>
        <inkml:traceGroup>
          <inkml:annotationXML>
            <emma:emma xmlns:emma="http://www.w3.org/2003/04/emma" version="1.0">
              <emma:interpretation id="{17EC7591-D53F-48F7-92EC-28B7FA39BC27}" emma:medium="tactile" emma:mode="ink">
                <msink:context xmlns:msink="http://schemas.microsoft.com/ink/2010/main" type="inkWord" rotatedBoundingBox="12979,15010 14881,14962 14892,15413 12990,1546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2099.9635">9160 3408 0,'0'-11'31,"0"-11"-15,0 0-1,11 22 1,-11-34-1,22-10 1,-22 22 0,22 22-16,-22-22 15,22 22 1,0 11 31,0 33-32,12-11 1,-12 12 0,0-23-1,0-22 1,0 0 0,0-11-1,0-33 1,0 21-1,-22 1 17,22 22-17</inkml:trace>
          <inkml:trace contextRef="#ctx0" brushRef="#br0" timeOffset="32849.9315">9248 3584 0,'0'-11'78,"11"-66"-31,0 77-31,11 0 15,-22-22-31,23 22 31,-23 11-31,22-11 16,-22 22-1,22-22 1,-22 22-16,22-22 16,0 0 15,0 0-16,-22-11 1,22-11 0,-22 0-1</inkml:trace>
          <inkml:trace contextRef="#ctx0" brushRef="#br0" timeOffset="34012.9343">9701 3253 0,'-22'0'47,"22"11"-47,0 44 16,-22-32-16,22-1 15,0 0-15,0-11 16,0 11-16,0 0 16,0 22-1,0-11 1,0-11-1,44-22 1,-22 0 0,-22 22-16,11-22 15,33 0-15,-22 0 32,1-22-32,-1 22 15,-22-11 1,22 11-1,-22-22 1,22 22-16,-22-22 16,22 0-1,-22-22 1,0 22 0,22 22-16,-22-11 15,0-11-15,0 0 16,0-23-1,0 34 1,0-11 0,0 0-1,0 0 1,-11 22 0,11-22-1,-22 22-15,22-22 16,-22 22-16,0 0 31,0 0-15,-12 0-16,-10 11 31,11 33-31,33-22 16,-33 0-16,33 0 15,-33 0-15</inkml:trace>
          <inkml:trace contextRef="#ctx0" brushRef="#br0" timeOffset="34663.3635">10010 3540 0,'0'22'31</inkml:trace>
          <inkml:trace contextRef="#ctx0" brushRef="#br0" timeOffset="35660.9655">10165 3154 0,'0'-22'47,"11"22"-31,11 0 0,0 0-1,11 0 1,11 0-1,-44 11-15,23-11 16,-23 22-16,0 0 16,0 11-1,0-11 1,-34 0 0,1 0-1,0-22 1,33 22-1,-22-22-15,0 0 16,33 0 78,11 0-79,11 0 1,0 0 0,-11 23-1,-22-1 1,23-22-16,-23 22 16,0 11-16,22-33 15,-22 44-15,0-11 16,0 0-1,-11-33 1,-100 44 47,78-44-48,11 0 1</inkml:trace>
          <inkml:trace contextRef="#ctx0" brushRef="#br0" timeOffset="36727.9476">10441 3242 0,'0'11'78,"0"11"-63,0 0-15,0 0 16,0 12-16,-22-12 16,22 0-16,0 0 0,0 11 15,11 11 1,-11-22-1,22-22 1,-22 22-16,22-22 16,0 0-1,-22 11-15,22-11 16,0 0 0,12 0-1,-1 0 1,-11-33-16,-22 11 15,22 22 1,-22-11-16,0-11 16,22 22-1,-22-44-15,0 11 16,0 11 0,0-11-1,0-1 1,0 12-16,0-11 15,0 11 1,-11 0 15,-11 0-15,0 22 0,0-33-1,0 33 1,-1 0-1,1 0 1,0 0 0,22 11-16,-22-11 15,22 44-15,-22-22 16</inkml:trace>
          <inkml:trace contextRef="#ctx0" brushRef="#br0" timeOffset="38078.1006">10861 3165 0,'-11'0'93,"11"11"-77,-22-11-16,22 22 16,-23 22-1,23-33-15,0 11 16,-22 11-16,22-22 15,0 45-15,0-23 16,0-11 15,56 88 47,-23-110-62,-33 22 0,44-22-1,-33 0 1,11 0-16,0 0 16,0-11-1,11-11 16,-33 0-15,22 22-16,-22-22 16,0 0-1,11 22-15,-11-22 16,0 0 0,0 0-1,0 0 1,0-11-16,0 10 31,0 1-31,0 0 31,0-11-15,-11 11 0,-11-11 15,0 33-16,-11 0 1,-22 0 0,44 0-1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1:26:11.4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4BC8C658-175E-4244-942A-33B79E03A4AA}" emma:medium="tactile" emma:mode="ink">
          <msink:context xmlns:msink="http://schemas.microsoft.com/ink/2010/main" type="writingRegion" rotatedBoundingBox="1228,4876 24632,4373 24700,7561 1296,8064"/>
        </emma:interpretation>
      </emma:emma>
    </inkml:annotationXML>
    <inkml:traceGroup>
      <inkml:annotationXML>
        <emma:emma xmlns:emma="http://www.w3.org/2003/04/emma" version="1.0">
          <emma:interpretation id="{F59F6E02-7D39-4843-BE48-6E6EB5DAB1A2}" emma:medium="tactile" emma:mode="ink">
            <msink:context xmlns:msink="http://schemas.microsoft.com/ink/2010/main" type="paragraph" rotatedBoundingBox="1228,4876 24632,4373 24700,7561 1296,80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07C38E-E0C1-4F0A-B554-F31AD10AF235}" emma:medium="tactile" emma:mode="ink">
              <msink:context xmlns:msink="http://schemas.microsoft.com/ink/2010/main" type="line" rotatedBoundingBox="1316,4874 24636,4464 24656,5577 1335,5987"/>
            </emma:interpretation>
          </emma:emma>
        </inkml:annotationXML>
        <inkml:traceGroup>
          <inkml:annotationXML>
            <emma:emma xmlns:emma="http://www.w3.org/2003/04/emma" version="1.0">
              <emma:interpretation id="{239DDA8A-BCCA-424D-9568-83A9EE6A3E42}" emma:medium="tactile" emma:mode="ink">
                <msink:context xmlns:msink="http://schemas.microsoft.com/ink/2010/main" type="inkWord" rotatedBoundingBox="1316,4874 3652,4833 3670,5844 1334,58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861-62 0,'0'19'172,"0"1"-156,0 9-1,0 11 1,0-21-1,0 11 1,0-11 0,0 20-1,-10-19-15,10 29 16,0-20 0,0 21-1,0-21 1,0 0-1,0 1 1,0-11-16,0 11 16,0-1-1,0-9 1,0 19 0,0-19-16,0-11 15,0 31 1,0-21-1,0-9 1,0 10 0,0-1 31,0-28 93</inkml:trace>
          <inkml:trace contextRef="#ctx0" brushRef="#br0" timeOffset="1422.3047">1244-23 0,'0'19'141,"0"31"-125,0-21-16,0 0 15,0-9-15,0 19 0,0 0 16,0-9-16,0-1 15,0 20-15,0-19 16,0-1-16,0 1 16,0-1-16,0-9 15,0-1-15,0 1 16,0-1-16,0 1 16,0 19-1,0-19 1,0 0-1,0-1 17,0-29 77</inkml:trace>
          <inkml:trace contextRef="#ctx0" brushRef="#br0" timeOffset="2084.6547">900 301 0,'-19'0'0,"29"0"78,-1 0-63,31 0 1,-21 0 0,1 0-16,-10 0 15,9 0-15,1 0 16,-1 0-16,1-20 15,29 20 1,-20 0 0,-9 0-1,-20 10 1</inkml:trace>
          <inkml:trace contextRef="#ctx0" brushRef="#br0" timeOffset="4340.9805">1704 65 0,'0'-19'125,"-29"-1"-78,0 20-31,9 0-1,0 0 1,1 0 0,9 0-1,10 10-15,-20-10 16,20 19-1,-19-19-15,19 20 16,-20-20-16,20 20 16,-19-1-1,19 1-15,-20-1 16,20 1 0,0 9-16,0 1 15,0-11 1,-29 11-16,29-20 15,0 29-15,0-19 16,0-11-16,0 11 16,0 0-16,0 19 15,0 0 1,0-19-16,0-1 16,0 11-1,0-11 1,19 1-1,-19 0 1,10-20-16,-10 19 16,29 1-1,-19-20 1,10 0 0,9 19-1,1-19 1,-1 0-16,-29-19 15,29 19-15,11-20 16,-11 20 0,-29-19-1,30 19-15,-30-20 16,29 20-16,10-39 16,-29 39-1,-10-10-15,20 10 16,-20-20-16,39 20 15,-39-19-15,29 19 16,-29-30-16,20 1 16,-1-1-1,-19 11-15,20 19 16,-20-30-16,0 11 0,20-1 16,-20 1-16,0-1 15,19 20-15,-19-30 16,0 1-16,0 9 15,20 1-15,-20-1 16,0-29 0,0 30-16,0-11 15,0 11 1,0-11 0,-10 30-1,10-20-15,-19 20 31,19-19-31,-10 19 16,-10 0 0,0 0-1,-9 19 1,9 11 0,20-20-1,-19-10-15,19 49 16,-20-49-16,20 29 15,-19 20 1,19-10 0,-20-39-16,20 49 15,0-19 1,-20-10-16,20-1 0,0 11 16,0-11-1,0 20 1,0-29-16,0 10 15,0 19 1,0-29-16,0 9 16,0 1-1,0 0 1,0-1-16,10-19 16,-10 20-16,20-20 15,-20 20 1,19-20-16,-19 19 15,20-19-15,9 0 16,-9 20 0,0-20-1,-1 0 1,11 0 0,-30-10-1,19 10-15,-19-20 16,30 20-16,9-29 15,-10 9 1,-9 20 0,-20-39-1,20 39-15,-1 0 16</inkml:trace>
          <inkml:trace contextRef="#ctx0" brushRef="#br0" timeOffset="5483.6968">2362 310 0,'0'-19'15,"0"38"48,-20-19-63,20 20 16,-29 9-16,9 11 15,20-21-15,-20 20 16,20-9-1,0-1-15,0 1 0,0 19 16,0-30-16,0 1 16,0 9-16,0-9 15,0 0-15,0-11 16,0 11-16,10-20 16,-10 39-16,20-19 15,-20-1 1,0 1 93</inkml:trace>
          <inkml:trace contextRef="#ctx0" brushRef="#br0" timeOffset="6673.7958">2450 555 0,'-10'0'31,"10"10"16,0 10-31,0 0-1,0-11 1,10-9-16,-10 20 0,19-20 16,1 29-1,0-29 1,-1 0-1,-9 0 1,10 0 0,-20-9-16,19 9 15,-19-20 1,20 20-16,-20-20 16,0 1-1,0-1 1,0 0-16,0 1 15,0-1 1,-10 20 0,10-19-16,-19 19 15,-1 0 1,20-30-16,-10 30 16,-10 0-1,1 0 1,-1 0-1,1 10 1,19 10 0,-30-1-1,30 30 1,0-29-16,0 0 16,0-11-16,0 31 15,20-21 1,9-19-1,1 0 1,-11 0 0</inkml:trace>
          <inkml:trace contextRef="#ctx0" brushRef="#br0" timeOffset="7700.7137">2646 575 0,'0'10'47,"0"10"-32,20-20 1,-20 19-16,19 1 15,-19-1 1,20-19 0,-1 0-1,1 0 17,9-19-17,-29-1 1,20 20-16,-20-19 15,0 28 95,20-9-95,-1 0 1,-19 20-16,20-20 16,0 0-1,-11 0 1,11 0 0,0 0-16,-20-10 15,19 10 1,-19-29-16,0 9 15,20 20 1,-20-20-16,0 1 16,0 9-1,-10-19 1,10 9 0,-20 20-1,20-10-15,-19 10 0,-1-29 31,1 29-31,-1 0 16,0 0 0,1 0 15,19 10-31,-20-10 0,20 39 16,-20-10-1,20 1 1,0-11-1,0 11 1,0-11 0,30 1-1,-20-20-15,9 0 16</inkml:trace>
          <inkml:trace contextRef="#ctx0" brushRef="#br0" timeOffset="8473.2549">2979 506 0,'0'10'78,"0"20"-63,0-11-15,0 1 0,0 9 16,0-9-16,0 9 16,0 11-16,0-11 15,0 0-15,0-9 16,0 0-16,0-1 16,0 1-1,0 0 1</inkml:trace>
          <inkml:trace contextRef="#ctx0" brushRef="#br0" timeOffset="9312.2812">3038 330 0,'10'20'94,"39"19"-79,-49-20-15,29-19 16,-29 30-16,40-11 16,-40 1-1,19 0-15,-19-1 0,0 1 16,0-1-16,0 11 16,0 9-16,0-29 15,0 29-15,0-9 16,0-1-16,0 0 15,-9-9-15,9 19 16,0-19-16,-20 9 16,20-9-16,0 0 31</inkml:trace>
        </inkml:traceGroup>
        <inkml:traceGroup>
          <inkml:annotationXML>
            <emma:emma xmlns:emma="http://www.w3.org/2003/04/emma" version="1.0">
              <emma:interpretation id="{2ED782F7-09BF-4CCF-9C96-BFA9B540C85B}" emma:medium="tactile" emma:mode="ink">
                <msink:context xmlns:msink="http://schemas.microsoft.com/ink/2010/main" type="inkWord" rotatedBoundingBox="4009,4929 6160,4891 6177,5853 4026,589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6428.4828">4254 703 0,'0'-10'31,"0"-10"32,0 1-32,0-11-16,0 11 1,10 19 0,-10-20-16,0-19 15,0 19-15,20 0 16,-20 1-16,0-11 16,0 11-16,19-1 15,-19 1-15,0-1 16,0 0-16,0 1 15,0-1-15,20 1 16,-20-31 0,0 21-1,20 29-15,-20-29 16,0-1 0,19 11-1,-19-1-15,0 0 16,20 20-1,-20-29-15,0 9 16,19 20 0,-19-19-16,20 19 31,-20-20-31,20 0 31,-1 20-15,1-19-1,-1 19 1,1 0 15,0 0-15,-1 0 0,1 0-1,0 0 1,-20 19-1,0 1-15,29-20 16,-29 30-16,29 19 16,-29-20-1,0-9 1,10-20-16,-10 39 16,0-29-16,0 39 15,0-30 1,0 11-16,0 19 15,0-30-15,0-9 16,0 10-16,0-1 16,0 1-16,0 0 15,0-1-15,0 1 16,0-1-16,0 1 16,0 19-1,0 10 1,0-29-1,0 0 1,0-1-16,0-9 31</inkml:trace>
          <inkml:trace contextRef="#ctx0" brushRef="#br0" timeOffset="27238.1534">4303 389 0,'10'0'78,"10"0"-62,-10 0-16,29 0 16,-10 0-16,1 0 0,-1 0 15,0 0-15,-9 0 16,19 0-16,-19 0 16,-10 0-16,9 0 15,1 0-15,0 0 16,-1 0-1,1 0 17,-1 0 15</inkml:trace>
          <inkml:trace contextRef="#ctx0" brushRef="#br0" timeOffset="27982.2176">4794 85 0,'9'0'63,"21"0"-63,-10-20 15,-1 20 1,1 0-16,-1 0 0,11 0 16,-11 0-16,1 0 15,0 0-15,9 0 31,-9 0-31,-1 0 16,1 0 15</inkml:trace>
          <inkml:trace contextRef="#ctx0" brushRef="#br0" timeOffset="29234.7074">4931 497 0,'10'0'16,"-10"-20"15,-10 20 1,10 10-17,-20-10-15,20 10 16,-19 19-16,19-19 15,-20 19-15,20-9 16,0 9-16,0 1 16,0 9-16,0-19 15,0 19-15,0-10 16,0-9-16,10-1 16,10 11-1,9-10 1,-19-20-1,-10 19-15,0-29 79</inkml:trace>
          <inkml:trace contextRef="#ctx0" brushRef="#br0" timeOffset="30088.7495">5058 683 0,'0'20'46,"0"-1"-30,10-19 0,-10 20-1,20-20-15,0 0 16,9 0 0,0 0-1,1-10 1,-11 10-1,-19-29-15,20 29 16,-20-30 0,0 11-1,0-21 1,0 11 0,-10 9-1,-9 20 1,-1-19-1,-9 19 1,9 0 0,0 0-1,1 19 1,-1 21 0,20-1-1,0-10 1,0 10-1,0-29 1,30 20 0,-11-30-1,-9 0 1</inkml:trace>
          <inkml:trace contextRef="#ctx0" brushRef="#br0" timeOffset="30999.2903">5196 634 0,'19'0'47,"1"0"16,-20 20-63,29 19 15,-29-20 1,10 1 15,10-20-31,-1 0 31,1 0-31,0-20 16,-20 11 0,19 9-1,-19-40 1,0 21-1,0 29 79,20-10-94,-20 19 16,20-19-16,-20 20 0,19-20 15,-19 19-15,30-19 16,-1 0 0,-9 0-1,-1 0 1,-19-9 0,20 9-16,-20-30 15,0 11 1,0-1-1,0 0 1,0 1 0,-10 19-16,10-20 0,-20 20 15,20-20-15,-19 20 16,19-9-16,-10 9 16,-10 0-1,1 0 1,-1 0-1,1 9 1,19 11 0,-20-20-16,20 30 15,0-1 1,0-9 0,0-1-16,0 1 31</inkml:trace>
          <inkml:trace contextRef="#ctx0" brushRef="#br0" timeOffset="31445.7279">5549 644 0,'0'10'47,"19"-10"-47,-19 19 16,0 11-1,0-11-15,0 1 16,0-1-16,0 21 16,0-1-1,0-29-15,0 29 31</inkml:trace>
          <inkml:trace contextRef="#ctx0" brushRef="#br0" timeOffset="32039.2781">5578 497 0,'10'9'78,"19"21"-62,-29-11-16,20-19 15,0 89 1,-1-70 0,-19 1-16,20 9 15,-20-9-15,0 0 16,0-1-16,0 11 16,0-11-1,-10-19-15,10 30 16,-20 9-1,20-10 1,-19-29-16</inkml:trace>
          <inkml:trace contextRef="#ctx0" brushRef="#br0" timeOffset="12488.8748">3538 369 0,'10'0'31,"10"0"-15,9 0-1,-29-19-15,30 19 16,19 0-16,-30 0 16,1 0-16,0 0 15,-1 0-15,-9 0 16,10 0-16,-1 0 16,1 0-16,-1 0 15,1 0-15,0 0 16,-1 0-16,11 0 15,-11 0 1,1 0 15</inkml:trace>
          <inkml:trace contextRef="#ctx0" brushRef="#br0" timeOffset="13208.6111">3774 173 0,'0'-20'47,"0"40"-16,0 19-16,0-9-15,0 9 16,0-10-16,0-9 0,0 19 16,0-9-16,0-1 15,0 0-15,0 20 16,0-29-16,0-10 16,0 29-16,0-9 15,0-11 1,0 1-1</inkml:trace>
        </inkml:traceGroup>
        <inkml:traceGroup>
          <inkml:annotationXML>
            <emma:emma xmlns:emma="http://www.w3.org/2003/04/emma" version="1.0">
              <emma:interpretation id="{73BEBB6A-8F32-45B9-8F28-D79F8630C899}" emma:medium="tactile" emma:mode="ink">
                <msink:context xmlns:msink="http://schemas.microsoft.com/ink/2010/main" type="inkWord" rotatedBoundingBox="6301,5197 7860,5169 7861,5191 6301,5219"/>
              </emma:interpretation>
              <emma:one-of disjunction-type="recognition" id="oneOf2"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,</emma:literal>
                </emma:interpretation>
                <emma:interpretation id="interp6" emma:lang="" emma:confidence="0">
                  <emma:literal>/</emma:literal>
                </emma:interpretation>
              </emma:one-of>
            </emma:emma>
          </inkml:annotationXML>
          <inkml:trace contextRef="#ctx0" brushRef="#br0" timeOffset="33893.4923">5823 261 0,'10'0'78,"10"0"-62,-1 0 0,11 0-1,-1 0 1,-9 0-16,0 0 16,-1 0-16,1 0 15,-1 0-15,1 0 16,9 0-16,-9 0 15,0 0-15,-1 0 16,11 0-16,-11 0 16,11 0-16,-11 0 15,1 0-15,0 0 16,-1 0-16,1 0 16,-1 0-16,1 0 15,0 0-15,-1 0 0,11 0 16,-11 0-16,1 0 15,-10 0-15,9 0 16,1 0-16,0 0 16,-1 0-16,1 0 15,9 0-15,-9 0 16,-1 0-16,1 0 16,0 0-16,-1 0 15,20 0 1,1 0-1,-31 0-15,31 0 16,-21 0 0,1 0-16,-10 0 15,9 0-15,21 0 16,-31 0-16,11 0 16,0 0-16,-1 0 15,11 0-15,19 0 16,-30 0-1,30-10 1,-9 10 0,9 0-1,-30 0-15,-9 0 16,10 0 0,-1 0-1,1 0 1,-1 0-1,1 0 32,0 0 0</inkml:trace>
        </inkml:traceGroup>
        <inkml:traceGroup>
          <inkml:annotationXML>
            <emma:emma xmlns:emma="http://www.w3.org/2003/04/emma" version="1.0">
              <emma:interpretation id="{B206DCC5-CA29-4422-A7D3-CAED657BDABC}" emma:medium="tactile" emma:mode="ink">
                <msink:context xmlns:msink="http://schemas.microsoft.com/ink/2010/main" type="inkWord" rotatedBoundingBox="7887,4979 7987,5282 7772,5354 7671,5051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4904.7665">7285 85 0,'0'19'78,"0"1"-62,9-20-16,-9 39 15,20-39-15,-20 49 16,29-49-16,-9 20 15,19-1 1,-29-19 0,-10 20-16,20-20 0,19 20 15,-19-20 17,-30 0 61,-29 29-61,9-29-32,30 20 15,-29-20-15,-1 19 16,1 1-1,19-20 1,10 20 0,-20-20-1,20 19 1</inkml:trace>
        </inkml:traceGroup>
        <inkml:traceGroup>
          <inkml:annotationXML>
            <emma:emma xmlns:emma="http://www.w3.org/2003/04/emma" version="1.0">
              <emma:interpretation id="{151A4EE7-F241-4C56-97F4-7576054BDC0E}" emma:medium="tactile" emma:mode="ink">
                <msink:context xmlns:msink="http://schemas.microsoft.com/ink/2010/main" type="inkWord" rotatedBoundingBox="8251,4962 10641,4920 10655,5701 8265,5743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54169.6167">9727 261 0,'9'0'47,"11"0"-47,0-10 15,-1 10-15,1 0 0,9 0 16,1 0-16,-1 0 16,1 0-16,9 0 15,-10 0-15,1 0 16,-1 0-16,-9 0 16,-1 0-16,11 0 15,-11 0 1,1 0 15</inkml:trace>
          <inkml:trace contextRef="#ctx0" brushRef="#br0" timeOffset="54737.4498">10001 114 0,'0'20'62,"0"19"-46,0 0-1,0-19-15,0 19 16,0 10-16,0-10 16,0-19-16,0 0 15,0-1-15,10-19 16,-10 20-16</inkml:trace>
          <inkml:trace contextRef="#ctx0" brushRef="#br0" timeOffset="45462.1948">7775 46 0,'0'9'125,"0"21"-110,29 19 1,-29-30-16,0 1 15,0 9-15,0-9 16,0 0-16,0 9 0,0-9 16,0 9-1,0-9-15,0-1 0,0 1 16,0 0-16,0 19 16,0 10-1,0-20 1,0-9-1,0-1 1,0 1 15,0 0-15,0-10 15</inkml:trace>
          <inkml:trace contextRef="#ctx0" brushRef="#br0" timeOffset="46926.6668">7795 350 0,'9'0'16,"21"0"0,-11 0-16,1 0 15,9 0-15,11 0 16,-11 0-16,-9-20 16,-1 20-16,1 0 0,0 0 15,-1 0 1,11-20-16,-1 20 15,-9 0 17</inkml:trace>
          <inkml:trace contextRef="#ctx0" brushRef="#br0" timeOffset="46346.5803">8089 46 0,'0'19'78,"0"30"-62,0-19-16,0-1 15,0 10-15,0-9 16,0-11-16,0 11 0,0-11 15,0 11-15,0-1 16,0 1-16,0-11 16,0 20-16,0-29 15,0 10-15,0 19 16,0-19-16,0 9 16,0 1-1,0-11 1,0 1-1</inkml:trace>
          <inkml:trace contextRef="#ctx0" brushRef="#br0" timeOffset="48858.6876">8305 614 0,'0'-9'94,"0"-11"-48,0 0-30,0 1 0,0-11-1,0 11 1,0-11 0,0 11-16,0-11 15,0-9-15,-20 19 16,20 1-16,0 9 15,0-29 1,0 9-16,0 1 31,0 9-31,0 1 0,0-11 16,0 11 0,0-1-1,10-9 16,-10 9-15,19 20 0,-19-20-16,20 1 15,0 19 17,-20-20-17,19 20 1,1 0 31,-20 10-47,29-10 15,-29 20-15,20-20 16,-1 29 0,1-9-1,-20-1 1,20-19-16,-20 20 15,19-1 1,-19 11 0,0-11-1,20-19-15,-20 30 16,0 9 0,0-19-16,0-10 15,0 9-15,0 1 16,0-1-16,0 1 15,0 0-15,0 9 16,0-9 0,0-1-1,0 1 1,0-1 0,0 1-1,0 0 63</inkml:trace>
          <inkml:trace contextRef="#ctx0" brushRef="#br0" timeOffset="49444.7265">8324 340 0,'10'0'32,"29"0"-17,-29 0 1,19-10-16,-9 10 16,-10 0-16,9 0 15,1 0-15,19-20 16,-9 20-1,-11 0 1</inkml:trace>
          <inkml:trace contextRef="#ctx0" brushRef="#br0" timeOffset="50264.9925">8736 281 0,'0'10'47,"-10"19"-31,10-19-1,-29 19-15,29-9 16,-20 9-16,20-9 16,0 9-16,-19-9 0,19 9 15,0 11-15,0-11 16,0 1-16,0-1 16,0-9-16,9-1 15,-9 30 1,30-49-16,-30 30 15,19-11 1,11 1 15,-50-30 16,10 10-31,10-20-16</inkml:trace>
          <inkml:trace contextRef="#ctx0" brushRef="#br0" timeOffset="52007.9428">8824 487 0,'0'19'78,"0"1"-62,30 0 15,-11 9-15,1-29-1,0 0 1,9-20-1,0 1 1,-29-11 0,20 30-16,-20-29 15,0 9 1,0 1 15,-29-20-31,9 39 16,20-10-1,-29 10-15,-1 0 16,1 0 0,-10 0-1,19 0 1,0 29 0,20-9-1,0-10 1,0 9-1,0 20 1,0-9-16,10-30 16,10 0-1,-20 19-15,19-19 16,1 0 0,0 0-1,-1-9 1,20-40-1,-19 19 1,-20 20 0,0-9 15,20 38 47,-20 11-62,19-30-16,-19 19 15,20-19-15,-20 30 16,19-30-16,1 0 16,0 0-1,-1 0 1,-19-20-1,20 20 1,-20-19-16,10 19 94,-10 9-79,39-9 1,-10 0 0,-9 20-16,9-20 15,1 0 1,-11 0 0,-19-10-1,20 10-15,-20-29 0,29-1 16,-29 1-1,0 9 1,-19-19 0,-1 20-1,1 19 1,-1 0 0,-9 0-1,-1 0 1,11 0-1,19 19-15,-20 1 16,20 19-16,0-19 16,-20-20-16,20 39 15,0 10 1,0-20 0,10-29-16,10 20 15,-1-20 1</inkml:trace>
          <inkml:trace contextRef="#ctx0" brushRef="#br0" timeOffset="52324.355">9295 477 0,'20'0'31,"-20"10"-31,0 19 16,0-9 0,0-1-16,0 11 15,0 9-15,0-29 16,0 29-16,0-19 15,0-1-15,0-9 16,0 10 0</inkml:trace>
          <inkml:trace contextRef="#ctx0" brushRef="#br0" timeOffset="53050.6423">9374 310 0,'0'-19'32,"9"19"-1,-9 10-16,30-10 1,-30 19-16,29-19 0,-29 30 16,30-30-16,-30 49 15,19-20-15,-19 49 16,0-19 0,0 0-1,0-29 1,0-11-16,-10 1 15,10-1 1,-19-19-16</inkml:trace>
        </inkml:traceGroup>
        <inkml:traceGroup>
          <inkml:annotationXML>
            <emma:emma xmlns:emma="http://www.w3.org/2003/04/emma" version="1.0">
              <emma:interpretation id="{5E7BFE2B-520C-4441-8245-B59E53EEB78D}" emma:medium="tactile" emma:mode="ink">
                <msink:context xmlns:msink="http://schemas.microsoft.com/ink/2010/main" type="inkWord" rotatedBoundingBox="10894,4946 12521,4917 12533,5598 10906,5626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57131.2222">10639 75 0,'0'-20'125,"-10"1"-109,-20 19 15,11-20-15,-20 20 15,19 10-15,-9 19 15,9-29-15,20 20-16,-30 0 15,30-1 1,-19 1 0,19-1-1,0 11 1,0-11-16,0 1 15,0 9 1,0 1-16,0-1 16,0 1-1,0-11-15,0 1 16,10-20-16,-10 20 16,19 19-16,11-20 31,-11-19-16,-9 0 1,29 0 0,-9 0-1,-11 0-15,11 0 16,-11 0 0,-19-9-16,40 9 15,-1-20 1,-20 20-16,-19-39 15,30 39-15,-10-30 16,-1 30-16,-19-19 0,30-1 16,-1 1-1,-29-1-15,20 0 16,-20 1 0,19-1-16,-19-19 15,0 19 1,20 20-1,-20-29-15,0 9 16,0 1 0,0 9-1,-10 10 1,10-20-16,-20 20 31,20-19-31,-19 19 0,-11 0 31,11 9-15,-1-9 0,20 20-16,-19-20 15,-1 29 1,20 20 0,-20-49-16,20 20 15,0-10-15,-29 29 16,29 0-1,0-19 1,0 29 0,0-20-16,0 11 15,0-21 1,0 1 0,0 9-1,10-29-15,-10 20 16,0-1-1,19-19-15,1 20 32,0-20-17,-1 0 1,1 0-16,-1 0 16,11 0-1,9-10 1,-10 10-1,-29-19-15,20 19 16,-20-20-16,20 20 16,-1-20-1,-19 1 1,20 19 0</inkml:trace>
          <inkml:trace contextRef="#ctx0" brushRef="#br0" timeOffset="57883.5563">11060 16 0,'20'0'63,"19"0"-32,-19 0-31,9 0 0,-9 0 15,-1 0-15,21-20 16,-11 20-16,-9 0 16,-1 0-1,-19 10 48,-10-10-63</inkml:trace>
          <inkml:trace contextRef="#ctx0" brushRef="#br0" timeOffset="58946.5146">11266 242 0,'-10'0'16,"-9"0"-1,19 29 1,-20-9 0,20-1-16,-19 11 15,19-11 1,-20 30-1,20-19-15,0-11 16,0 11-16,0-11 16,0 1-16,0 0 15,10-1-15,-10 1 16,29 9-16,-29-9 31,20-20-31,-1 0 16,-19 20-1,0-30 32</inkml:trace>
          <inkml:trace contextRef="#ctx0" brushRef="#br0" timeOffset="59898.7318">11374 408 0,'-19'0'16,"-1"0"-1,20 10 1,0 10-1,0-1 1,0 1 0,10-20-1,-10 20-15,19-20 0,21 0 16,-40 19 0,29-19-16,0 0 15,-9-10 1,9-19-1,1 9 1,-30-9 0,19 0 15,-19 9-15,-29-19-1,9 9 1,1 30-1,-20 0 1,29 0 0,10 10-1,-20-10-15,20 20 16,-29 19 0,29-19-1,0 9 1,0 0-1,0-9-15,0 0 16,10-20 0,9 0-16,1 0 15,-1 0 1,1 0 0,-20-10-1,20-20 1,-20 11-1</inkml:trace>
          <inkml:trace contextRef="#ctx0" brushRef="#br0" timeOffset="60460.6093">11580 399 0,'0'9'31,"20"-9"-15,-20 30-16,0-11 16,19 1-16,-19 0 15,20-20 1,-20 29-1,20-29-15,-1 0 16</inkml:trace>
          <inkml:trace contextRef="#ctx0" brushRef="#br0" timeOffset="61308.4372">11747 457 0,'-20'0'0,"20"10"78,0 10-46,10-20-17,-10 19 1,29-19-16,-9 0 16,0 0-1,-1 0 1,-19-29-1,30 29 1,-30-20-16,19-9 16,-19 9-1,0 1 1,-10-20 15,-9 19-15,-1 20-1,20-20-15,-19 20 16,-1 0-16,0 0 31,1 10-15,19 29 0,-20-39-16,20 10 15,0 10-15,0 19 16,0-29-1,10 19 1,19-9 0</inkml:trace>
          <inkml:trace contextRef="#ctx0" brushRef="#br0" timeOffset="61780.702">11914 379 0,'0'29'47,"0"1"-31,0-11-16,0 11 15,0-11-15,0 1 16,0 9-16,0-9 0,0 0 16,-10-1-1,10 1-15,0 0 16,0-30 62</inkml:trace>
          <inkml:trace contextRef="#ctx0" brushRef="#br0" timeOffset="62375.6621">11963 242 0,'0'-20'32,"0"30"15,29 39-32,-9-10 1,-20-9-16,19-11 15,-19 1-15,20 9 16,-20 1-16,0 9 16,0-10-16,0-9 15,0-1-15,0 1 16,0-10-16,-10 19 16,-10 1-1,1-30-15,19 19 16</inkml:trace>
        </inkml:traceGroup>
        <inkml:traceGroup>
          <inkml:annotationXML>
            <emma:emma xmlns:emma="http://www.w3.org/2003/04/emma" version="1.0">
              <emma:interpretation id="{7F690DF0-EAD3-4D12-884B-B79885F320F7}" emma:medium="tactile" emma:mode="ink">
                <msink:context xmlns:msink="http://schemas.microsoft.com/ink/2010/main" type="inkWord" rotatedBoundingBox="14706,4848 16507,5132 16389,5877 14589,5593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30240.585">14178 568 0,'9'0'62,"-9"-19"48,0-11-95,0-9 1,0 20-1,0-1-15,0 0 16,0 1-16,0-1 16,0 1-16,0-1 15,0 0-15,0 1 16,0-11-16,0 1 16,0-1-1,0 11 1,0-1-1,20 1 1,-20-1 0,20 0-1,-20 1 1,19 19 0,-19-20-1,20 20-15,-1 0 16,1 0-1,0 0 17,-1 0-17,1 0 17,-20 10-32,20-10 15,-20 20-15,19 9 16,-19 0-1,20-9 1,-20 0-16,0-1 16,0 1-16,0-1 15,0 1-15,19 0 0,-19-1 16,0 1-16,0 0 16,0-1-16,0 1 15,0-1-15,0 11 16,20-30-1,-20 29-15,0 1 16,0-11 0,0-29 124,0-19-124,0 0 0,0 9-16,0 0 15,0 1-15,0-1 16,0 1-16,0-1 15,0-10 1,0 11-16,0-1 16,0 1-16,20-1 15,-20 0-15,0 1 16,0-1-16,0 1 0,19-11 16,-19 11-1,0-11 16,30 10-15,-30 1 0,19 19-1,-9 0 17,10 0-1,19 0-31,-10 0 15,-9 0 1,-20 19 0,20-19-16,-20 20 15,19-20-15,-19 30 16,20 9 0,-20-20-16,0-9 15,0 10-15,0-1 16,0 1-16,19 0 15,-19-1-15,0 30 16,0-29 0,0 0-16,20-20 15,-20 39-15,0-20 0,0 11 16,0-11 0,0 1 15,0 0 0,20-20 16</inkml:trace>
          <inkml:trace contextRef="#ctx0" brushRef="#br0" timeOffset="131199.3387">14903 353 0,'0'10'47,"0"19"-32,0-9-15,0-1 16,0 11-16,0-1 15,0 0-15,0 11 16,0-11-16,0 0 16,0 1-16,0-1 15,0 11-15,0-11 16,0-9 0,10-20-1,-10 19 1,0-29 31,0-29-32</inkml:trace>
          <inkml:trace contextRef="#ctx0" brushRef="#br0" timeOffset="132294.8309">14943 598 0,'0'10'32,"9"-10"30,21 0-46,-1 0-1,-9 0-15,19-20 16</inkml:trace>
          <inkml:trace contextRef="#ctx0" brushRef="#br0" timeOffset="131798.5496">15050 343 0,'0'10'78,"0"9"-62,0 30 0,0-19-16,0-1 15,0 1-15,0 9 16,0-10-16,0 1 15,0-1-15,0 1 16,0-11-16,0 1 16,20-20-16,-20 29 15,0-9 1,0-1 0,0 1-1,0-30 48</inkml:trace>
          <inkml:trace contextRef="#ctx0" brushRef="#br0" timeOffset="133943.3039">15286 402 0,'0'-20'125,"0"10"-94,-20 10-15,1 0 15,-1 0-15,10 0-1,-19 30 17,29-11-17,-20-19 1,20 30-16,0 9 15,0-19 1,0-1-16,0 1 16,0-1-16,0 21 15,0-1 1,20-10 0,-20-9-1,0 0 1,19-20-16,-19 19 15,20-19 1,-20 20 0,10-20-1,9 0 1,21 0 15,-21 0-31,1-10 31,9-19-31,1-1 16,9-9 0,-10 9-1,1 1 1,-11 0 0,-19 9-1,20 20 1,-20-10-16,20-19 15,-20 9 1,19 1 0,-19-1-1,0 10 17,0-9-17,-10 19-15,10-20 16,-19 20-1,19-20 1,-20 20 0,1 0-1,-1 0 1,20 20-16,-20-20 16,20 29-16,-9-29 0,9 30 15,-30-11 1,30 21-16,-10-40 15,10 29-15,0 0 16,-19-9 15,19 0-31,0 9 16,0 1 0,0 9-1,0-10 1,9-29-1,-9 20-15,30-1 32,-10-19-17,-1 20 1,1-20 0,-1 0-1,-19-10 1,30 10-16,-30-19 15,29 19-15,-29-20 16,20 20-16,-20-29 16,19 29-16,-19-20 15</inkml:trace>
          <inkml:trace contextRef="#ctx0" brushRef="#br0" timeOffset="142306.4193">15609 186 0,'10'0'93,"10"0"-61,-1 0-17,11 0 1,-1 0-16,-9 0 16,9 0-1,-9 0-15,29 0 16,-20 0-1,1 0 1,-1 0 0,-9 0-1,-1 0 1</inkml:trace>
          <inkml:trace contextRef="#ctx0" brushRef="#br0" timeOffset="143190.3039">15649 343 0,'9'0'93,"11"0"-77,19 0 0,-9-20-1,-1 20 1,1 0 0,-1 0-1,10 0 1,-9 0-1,-11 0 1,1 0 0,-1 0-1,-19-10-15,20 10 16,-10 0 0,9 0-1</inkml:trace>
        </inkml:traceGroup>
        <inkml:traceGroup>
          <inkml:annotationXML>
            <emma:emma xmlns:emma="http://www.w3.org/2003/04/emma" version="1.0">
              <emma:interpretation id="{1FC13A10-5DE6-468A-8526-FDC8CCFAC012}" emma:medium="tactile" emma:mode="ink">
                <msink:context xmlns:msink="http://schemas.microsoft.com/ink/2010/main" type="inkWord" rotatedBoundingBox="16662,4750 19317,4703 19331,5515 16677,5562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60394.1956">16188-98 0,'0'10'78,"0"19"-62,0-9 0,0-1-16,0 1 15,20-1-15,-20 1 0,0 10 16,0-1-16,0-9 16,0 19-16,0-10 15,0 1-15,19-1 16,-19 10-16,0-29 15,0 10-15,0-1 16,0 1-16,0 0 16,20-20-16,-20 29 15,0-9 1,0-30 31</inkml:trace>
          <inkml:trace contextRef="#ctx0" brushRef="#br0" timeOffset="161818.4663">16198-108 0,'0'10'47,"10"9"-31,-10 1-1,19-20-15,-19 29 16,20 1-1,-20 9 1,39-19-16,-39 9 16,20-29-1,-20 20-15,10-20 16,-10 19-16,19-19 16,-19 20-1,20-20-15,-1 0 16,1 0-1,0 0 1,-1-10 0,-19-9-1,20 19 1,-20-20-16,19 20 16,-19-29-16,20-21 15,-20 31 1,29-20-1,-29 9 1,0 11-16,0-1 16,0 10-1,0-9 1,0 38 156,0 1-157,0 19 1,0-19-16,0 9 16,0 10-16,0-9 15,0-1-15,0 1 16,0-1-16,20 10 16,-20-19-16,0 9 15,0 1-15,20-1 16,-20-9-16,0-1 15,0 1-15,0 0 16,19 9 0,-19-9-16,0-1 31,0-29 78</inkml:trace>
          <inkml:trace contextRef="#ctx0" brushRef="#br0" timeOffset="169854.2617">16708 265 0,'0'9'63,"0"11"-63,0 9 15,0-9 1,0 10 0,0-11-16,0 1 15,0-1-15,0 1 16,0 0-16,0-1 16,0 1-16,0-10 15,0 29 1,0-20-1,0-28 64</inkml:trace>
          <inkml:trace contextRef="#ctx0" brushRef="#br0" timeOffset="170994.5579">16708 461 0,'10'0'31,"19"10"-15,20-10 0,-29 0-1,-11 0-15,11 0 0,19-10 16,-19 10 15</inkml:trace>
          <inkml:trace contextRef="#ctx0" brushRef="#br0" timeOffset="170497.4175">16855 304 0,'0'39'172,"0"0"-172,0-19 16,0-10-16,0 9 0,0 1 15,0 0-15,0-1 16,0 1-16,0 9 15,0-9 1,20-20 0</inkml:trace>
          <inkml:trace contextRef="#ctx0" brushRef="#br0" timeOffset="172538.0839">17080 333 0,'0'-19'110,"0"-1"-79,-19 20-15,-1 0-1,1 0 1,-1 0-1,20 10 1,-20 9-16,20 1 31,-19-20-31,19 39 0,0-9 16,0-11 0,0 1-16,0-10 15,0 9-15,0 1 16,0 19-1,0-29 1,0 10 0,10-20-16,9 19 31,1-19-31,-1 0 16,11 0-1,-11 0 1,21 0-1,-11-10 1,-9 10 0,-20-19-16,19 19 15,-19-20 1,20 1 0,-20-1-1,20 20-15,-20-20 16,19 1-1,-19-1 1,0 1 0,0 9-16,0-10 15,0 1 1,0-1 15,-10 20-15,10-20-1,-19 20 1,-1 0 15,1 0-15,19 10 0,-20-10-1,20 20 1,-20-1-1,20 1 1,-19 0 0,19 38 15,0-28-15,0 9-1,0-19 1,9-1-1,11-19 1,0 20-16,9-20 31,10 0-31,-39-10 16,30 10-16,-30-20 16,19 20-16,-19-19 15,20 19-15,-20-20 16,20 20-1,-20-19-15</inkml:trace>
          <inkml:trace contextRef="#ctx0" brushRef="#br0" timeOffset="173214.4883">17335 118 0</inkml:trace>
          <inkml:trace contextRef="#ctx0" brushRef="#br0" timeOffset="174465.447">17522-147 0,'0'10'78,"19"29"-62,11 10-1,-30-30 1,19 11-16,-19-1 0,20 20 16,-20-19-1,39 19-15,-39 0 0,20-20 16,-20 1-16,0-1 16,19 0-16,-19-19 15,0 10-15,20-20 16,-20 20-16,0-1 31,20-19-31,-20-10 94,0-19-79,0 9 1,19 20 0,-19-29-16,20-1 15,-20 11 1,0-1-16,20 1 16,-20-1-16,0 0 15,29-19-15,-29 10 16,20-20-16,-20 9 15,19 11-15,-19-10 16,20 19-16,-20 1 16,29-21-16,-29 21 15,0-11 1,20 11 0,-20-1-1</inkml:trace>
          <inkml:trace contextRef="#ctx0" brushRef="#br0" timeOffset="175216.0709">17914 137 0,'0'10'63,"0"29"-63,0-19 15,0-10-15,0 29 16,0-10-16,0 1 16,0-1-16,0 1 15,0-11-15,0 1 16,0-1-1,0-28 48</inkml:trace>
          <inkml:trace contextRef="#ctx0" brushRef="#br0" timeOffset="176040.238">17924 314 0,'10'0'47,"9"0"-32,11 0 1,-1 0-1,-9 0 1,-20-20-16</inkml:trace>
          <inkml:trace contextRef="#ctx0" brushRef="#br0" timeOffset="175665.4263">18012 118 0,'0'39'78,"20"-20"-62,-20 1-16,0 0 15,0-1-15,0 11 16,0-1-16,0-9 16,0-1-16,0 1 15,0 0-15,0 9 16,0-9 0,19-20 15</inkml:trace>
          <inkml:trace contextRef="#ctx0" brushRef="#br0" timeOffset="177308.9877">18287 127 0,'-20'-19'171,"0"19"-155,1 0 0,-11 0-1,11 10 1,-1 19 0,20 0-1,-19-29-15,19 30 16,0-11-16,0 1 15,0 0-15,0-1 16,0 1-16,0-1 16,0 11-1,0-1 1,9-29-16,-9 20 16,20-20-16,0 0 15,-20 20-15,19-20 16,11 0-1,-1 0 1,-9-10-16,29 10 16,-49-20-1,29 20-15,-29-19 16,30 19-16,-11-40 16,1 21-1,-20-1 1,19 20-1,-19-20-15,20 1 16,0-1 0,-20 1 15,0 9-31,0-10 16,0 1-1,0-1 1,-10 20-1,0 0 1,-10 0 15,1 0-15,19 10-16,-20-10 16,20 29-16,-19-29 0,19 30 15,0-11-15,-20-19 16,20 49-16,0-39 15,0 10-15,0-1 16,0 11 0,0-11-1,10-19-15,-10 20 16,19 0 0,1-20-1,0 0 1,9 0-1,-9 0-15,-1-20 16,1 0-16,-1 1 16,11-1-16,-30 0 0</inkml:trace>
          <inkml:trace contextRef="#ctx0" brushRef="#br0" timeOffset="178095.6263">18601-30 0,'0'10'16,"29"-10"0,0 0-1,-9 0-15,0 0 16,-1 0-16,1 0 15,-10 0-15,9 0 16,20 0 0,-29 0-16,10 0 31</inkml:trace>
          <inkml:trace contextRef="#ctx0" brushRef="#br0" timeOffset="178523.7821">18659 118 0,'59'0'63,"-29"0"-47,-11 0-16,1 0 15,9 0 1,1 29-1</inkml:trace>
        </inkml:traceGroup>
        <inkml:traceGroup>
          <inkml:annotationXML>
            <emma:emma xmlns:emma="http://www.w3.org/2003/04/emma" version="1.0">
              <emma:interpretation id="{24D27E93-029E-4B0F-B0B0-A547A4B6E878}" emma:medium="tactile" emma:mode="ink">
                <msink:context xmlns:msink="http://schemas.microsoft.com/ink/2010/main" type="inkWord" rotatedBoundingBox="19462,4810 22129,4583 22183,5212 19516,5439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05321.3089">20336-59 0,'0'10'31,"0"19"0,0 10-15,-19-39-16,19 30 0,0-1 15,0 1 1,0-1 0,0 10-1,0-19 1,0 0 0,10-20-1,-10 9-15,19 21 16,11-11 15,-11 1-15,1-20 15,-20 20-15,19-20-1,-9 0 16,39-10 16,-29-20-31,-20 21 0,20 9-16,-20-20 15,9 20 1,-9-20-16,30 1 31,-30-1-15,0 1-1,19 19-15,-19-20 16,0 0 0,0 1-1,0-1 1,0 1-1,0-1 1,0 0 15,0 1-15,0-1 0,-9 20-16,9-10 15,-30-19 1,11 9 15,-1 20-15,20-19-1,-10 19 1,-10 0 15,1 0-15,-1 0-1,1 19 17</inkml:trace>
          <inkml:trace contextRef="#ctx0" brushRef="#br0" timeOffset="206844.4293">20425-88 0,'-20'0'109,"0"0"-78,1 19-15,-1-19 15,20 10-31,0 10 16</inkml:trace>
          <inkml:trace contextRef="#ctx0" brushRef="#br0" timeOffset="207466.5729">20719 127 0</inkml:trace>
          <inkml:trace contextRef="#ctx0" brushRef="#br0" timeOffset="208532.0473">20768 284 0,'0'-10'47,"10"10"-32,-10-9-15,19-21 16,-19 1 0,30 9-1,-30 1-15,19-1 0,-19 0 16,20 1-16,-20-1 16,0 1-16,20-1 15,-20 0-15,0 1 16,0-1-16,0 0 15,19 1-15,-19-1 16,0-9 0,0 9-1,0 30 63,0 10-62,0 19 0,0-20-1,0 1 1,0 0-16,0-1 0,0 11 16,0 9-16,0-29 15,0 29-15,0-10 16,0-9-16,0 0 15,0-1-15,0 1 16,0 9 0,0-9-16,0-1 31,0 1-31,20-20 47</inkml:trace>
          <inkml:trace contextRef="#ctx0" brushRef="#br0" timeOffset="209749.1585">21072-49 0,'0'10'16,"0"9"-1,-20-19 1,20 20-16,0-1 16,0 11-1,0-1 1,0-9 0,0 9-1,0 11 1,0-11-16,0 0 15,10-9 1,-10 0 15,20-20-31,-20 19 16,19-19 0,-19 20-1,20-20 1,-10 0 15,9 0-15,1 0 15,0 0-15,-1 0 15,-19-10-16,20 10-15,-20-20 16,19 20 0,-19-19-16,20-20 47,-20 9-47,20 11 31,-20-1-31,0 0 15,0 1 1,0-1 0,0 1-1,0-1 17,0 0-17,0 10 1,0-9-1,0-1 1,-10 1 0,10-1-1,-20 20-15,20-20 16,-19 20-16,-1-19 16,0 19-1,1 0 1,-1 0 15,1 0 0,-1 19-15,20 1-16,-20 0 16,20-1-16,-19 11 15,19-11-15,-30 1 0</inkml:trace>
          <inkml:trace contextRef="#ctx0" brushRef="#br0" timeOffset="210414.3142">21317-157 0,'20'0'78,"9"0"-62,-9 0-16,-1 0 15,1 0-15,9 0 16</inkml:trace>
          <inkml:trace contextRef="#ctx0" brushRef="#br0" timeOffset="212063.9708">21484 78 0,'29'0'63,"1"0"-48,9 0 1,-20 0 0,11 0-1,-11 0-15,1 0 31</inkml:trace>
          <inkml:trace contextRef="#ctx0" brushRef="#br0" timeOffset="212508.9503">21523 225 0,'10'0'47,"9"0"-31,11 0-1,-1 0 1,10 0 0,-9 0-1,-30-9 1,20 9-16</inkml:trace>
          <inkml:trace contextRef="#ctx0" brushRef="#br0" timeOffset="211389.4143">21513-314 0,'20'-20'110,"-1"20"-95,1 0-15,-10 0 16,19 20-1,-29-10 17,0 29-17,-10-39-15,10 29 16,-19-29-16,19 20 16,-30-20-1,30-10 95,20 10-79,0 0-16,-1 0 17,1 0-1,-20 10-15,0 10-1,0-1 1,0 1-1,0-10 1,-10-10-16,10 19 16,-20-19-1,1 30 1,-1-30-16,1 0 16,-1 0 15</inkml:trace>
          <inkml:trace contextRef="#ctx0" brushRef="#br0" timeOffset="193914.3753">19052 0 0,'0'-10'78,"0"-10"-47,0 1-15,0-1-1,9 20 1,-9-10-16,0-9 15,20 19 1,-20-20 0,10 20-16,19-19 15,-9 19 1,-10 0 15,19 9-15,-9 11 15,-20 0-15,19 29-1,-19-10 1,0-20-16,0 1 16,0 10-1,-9-11 1,9 1-1,-20-1 1,20 11-16,-20-30 16,20 39-16,-19-39 15,19 29-15,-20-29 16,20 30-16,-20-30 16,20 19-16,-19 11 15,-1 9 1,20-9-1,-19-30 1,19 19-16,0 1 16,-20-20-1,20 19 17,0-28 155,10 9-187,9 0 31,-19-20-31,20 20 16,9 0 0,-9 0-16,0 0 15,-1 0-15,-9 0 16,10 0-16,9-20 15,-19 20-15,10 0 16,-1 0 0,1 0-1</inkml:trace>
          <inkml:trace contextRef="#ctx0" brushRef="#br0" timeOffset="194635.2384">19424 441 0,'0'-10'78</inkml:trace>
          <inkml:trace contextRef="#ctx0" brushRef="#br0" timeOffset="196093.4463">19503-20 0,'0'30'63,"0"-21"-63,0 11 16,0 0-16,0-1 15,0 1-15,0 0 16,0-1-16,0 1 15,0-1-15,0 21 16,0-21 0,0 1-16,0 9 15,0-9 1,0-1 0,10 1-1,-10 0 1,19-20-16,-19 19 15,10-19 1,10 0 0,-1 0 15,1 0-15,-1 0-1,1 0 16,-20-9-15,20 9 0,-20-20-1,19 20 1,-19-20-16,0 1 16,20 19-1,-20-10-15,0-10 16,20-9-1,-20 19 1,0-10 0,0 1-1,0-1 1,0 1 0,0-1-1,0 0 1,0 1-1,0-1 1,0 1 0,0-1-1,-10 20 1,10-20 0,-20 10 15,0-19-31,1 9 31,-1 20-15,20-19-1,-19 19 1,-1 0 0,20-20-1,-20 20 1,1 0 15,19 10-15,-20-10-1,20 49-15,-19-29 0,19 9 16,-30 10-16</inkml:trace>
          <inkml:trace contextRef="#ctx0" brushRef="#br0" timeOffset="199082.2642">19866 127 0,'0'20'62,"0"-30"32</inkml:trace>
          <inkml:trace contextRef="#ctx0" brushRef="#br0" timeOffset="203805.7866">20003 206 0,'10'0'125,"-10"-10"-109,19 10-16,-19-29 16,20 29-16,-20-30 15,20 11-15,-20-1 16,19-9-16,-19 19 16,0-10-16,20 0 15,-20 1-15,0-1 16,0-19-16,0 10 0,0 9 15,0 0-15,0 11 16,0 28 93,0 20-93,0-19-16,0 0 16,0-1-16,0 1 15,0-1-15,0 1 0,0 0 16,0-1-16,0-9 16,0 10-16,0-1 15,0 1-15,0 0 16,0-1-16,0 1 15,0-1-15,19-19 16,-19 30-16,0-11 16,0 11-1,0-11 1</inkml:trace>
          <inkml:trace contextRef="#ctx0" brushRef="#br0" timeOffset="204115.0619">20248 323 0</inkml:trace>
        </inkml:traceGroup>
        <inkml:traceGroup>
          <inkml:annotationXML>
            <emma:emma xmlns:emma="http://www.w3.org/2003/04/emma" version="1.0">
              <emma:interpretation id="{76CA0CC1-61B7-4479-9CB8-B5DD1CEDE25C}" emma:medium="tactile" emma:mode="ink">
                <msink:context xmlns:msink="http://schemas.microsoft.com/ink/2010/main" type="inkWord" rotatedBoundingBox="22303,4646 24639,4605 24651,5313 22315,5354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22392.9372">23357 323 0,'0'-29'78,"0"9"-62,0-9 0,10-59 30,9 68-46,-19 1 16,20-1 0,0 0-1,-1 20 17,11 10-1,-11 29-16,-19-19-15,0 0 16,0-1-16,20 1 16,-20-1-16,0 1 15,0 0-15,0-1 16,0-38 62,0-11-62,0-9-1,0 19 1,0 11-16,19 9 16,-19-40-16,20 11 15,-20 9 1,20 20-1,-20-19 1,19 19 0,1 29 15,-20 1-15,0-11-16,19 1 15,-19-1-15,0 1 16,0 68 31,0-98 31,0-29-78,0 0 15,0 19 1,30 1-16,-30-11 16,20 30-1,-20-29-15,19 0 32,1 29-1,-10 0-16,19 29 1,-29 0 0,0-9-1,0 0-15,0-1 16,0 1-16,0-1 16,0-9-16,0 10 15,0-1 16</inkml:trace>
          <inkml:trace contextRef="#ctx0" brushRef="#br0" timeOffset="223518.3809">23798 137 0,'0'20'47,"0"-1"-32,0 1 1,0 0 0,0-1 30,0 1-30,10-20-16,10 0 16,-20 10-1,19-10 1,1 0 0,-1 0-1,1-10 16,0-10-15,-20 1 15,19 19-31,-19-20 32,0 0-17,0 1 1,0 9 15,0-10 0,0 1-15,0-1 15,-9 20-31,-11 0 31,0 0-15,1 0 0,-1 0-1,0 0 17,20 10-32,-19 10 31</inkml:trace>
          <inkml:trace contextRef="#ctx0" brushRef="#br0" timeOffset="227523.62">23965 108 0,'10'0'62,"9"-10"-30,-19-10-1,20 20-31,-20-19 15,19 19-15,-19-20 16,20 0 0,-20 1-1,20-1 1,-20 1 0,0-1-1,0 0 16,0 1 1,0-1-17,0 1 17,-10 19-1,10-20 0,-10 20-31,-10 0 63,20 10-63,-19 9 15,19 1 16,-30 0 1,30-1-17,0 1 1,-19-20 0,19 19-16,0 1 15,0 0 1,0-1 15,0 1-31,0 0 16,0-1-1,0 11 1,0-11 0,0 11-1,19-1 1,-19-9-1,0-1 1,0 1 15,20-20-15,-20 19 0,20-19-16,-11 0 31,-9 20-31,20-20 15,0 0 17,-1 0-17,1-10 1,-1 10 0,-19-19-16,20 19 15,-20-20 1,20 20-1,-20-20-15</inkml:trace>
          <inkml:trace contextRef="#ctx0" brushRef="#br0" timeOffset="214540.7414">21925-69 0,'-20'0'0,"20"-19"62,0-1-46,0 0 15,10-9 1,0 29-1,10 0-31,-1 0 15,1 10 1,0-10 0,-20 19-1,19-19-15,-19 20 16,0 0 0,0-11-1,0 31 1,0-21-16,0-9 15,0 10-15,-10 9 16,10-19-16,0 10 16,-19 9-16,19-19 0,-20 19 15,20-19-15,-19 19 16,19-9-16,-20 0 16,20-1-16,-30 1 15,30-1-15,-19 1 16,19 9-1,-20-29-15,20 20 16,-19-20 0,19 20-1,-10-20 63,29 0 63,21 0-125,-11 0-1,-9-10-15,9 10 16,-9 0 0,-1 0-1,1 0 1,0 0-1,-1 0 1</inkml:trace>
          <inkml:trace contextRef="#ctx0" brushRef="#br0" timeOffset="214955.268">22180 343 0,'-10'20'31,"10"-30"47</inkml:trace>
          <inkml:trace contextRef="#ctx0" brushRef="#br0" timeOffset="216164.5081">22259-79 0,'0'10'16,"0"10"15,0-1-15,-10-19-16,10 30 15,0-1 1,0 1-16,0-11 15,0 1-15,0 0 16,0-1-16,0 1 16,0 9-1,0 1 1,0 9 0,10-39-16,-10 10 15,39 19 16,-39-19-15,19-10 0,1 0-1,0 0 17,-1 0-17,1-10 16,-1-10-15,-19 1 0,20 19-1,-20-20-15,0 1 16,20 19 0,-20-10-16,0-10 15,0 1 1,19 19-16,-19-20 15,0 0 1,0-9 0,0 9-1,0 1 1,0-1 0,0-9-1,0 9 1,-10 0-1,10 1 1,-19 19 0,19-20-1,-20 20-15,1-19 16,-1-1 0,0-9 15,1 29-16,19-20 17,-20 20-32,1 0 31,-1 0-15,20 10-1,-20-10 1,20 19-16,-19 1 15,19 0-15,-40 9 16</inkml:trace>
          <inkml:trace contextRef="#ctx0" brushRef="#br0" timeOffset="216855.7987">22582 69 0</inkml:trace>
          <inkml:trace contextRef="#ctx0" brushRef="#br0" timeOffset="217699.3869">22602 363 0,'10'-20'47,"9"0"-32,1-9 1,9 0 0,-29 9-1,20-9-15,-20 19 16,19-29-16,-19 9 0,20 1 15,-20-10-15,0 9 16,20 10-16,-20 1 16,0-11-1,0 1 1,0 9 0,0 1-1,0-1 1,0 30 46,0 19-46,0-9 0,0 58 15,0-58-31,0 10 15,0-1-15,0 0 16,0 1-16,0 9 16,0-10-16,0 1 15,0-11-15,0 1 16,0 0-16,0-1 16,0 1-16,29 9 15,-29-9 1,0-30 46</inkml:trace>
          <inkml:trace contextRef="#ctx0" brushRef="#br0" timeOffset="218739.3977">22906 127 0,'-20'0'31,"20"10"-15,0 10-1,0 9 1,0-9 0,0-1-16,0 1 15,0-10-15,0 29 16,10-39-1,-10 20-15,20-1 16,-1-19 0,1 0-1,-20 20-15,29-20 16,1 0 0,9 0-1,-19-20 1,-1 1-1,-19-1 1,20 20-16,-20-10 16,19-29-1,-19 10 1,0-1 0,0 1-1,0-10 1,0 19-16,0-9 15,0 9 1,0 0 0,0 1-1,-9-1 1,-11 0 15,0 1-15,1 19-1,19-20 1,-20 20 0,0 0-1,1 0 1,-1 0 15,1 10-15,-1 10-1,20 19 1,-20-20 0,20 1-16,0 0 15,-29-1-15,29 1 16,0 0-16,0-11 16,0 11-16,0 0 15</inkml:trace>
          <inkml:trace contextRef="#ctx0" brushRef="#br0" timeOffset="219579.1433">23033-157 0,'10'0'62,"10"0"-62,-1 0 16,1 0-16,0 0 0,-1 0 15,1 0-15,-1 0 16,-19-20 15</inkml:trace>
          <inkml:trace contextRef="#ctx0" brushRef="#br0" timeOffset="220683.4243">23229-294 0,'10'0'78,"-10"-20"-62,20 20-16,-1 0 15,11 0 1,-11 10 0,1-10-1,-20 19 1,0 1-1,0 0 1,0-1 0,-10-19-1,10 20-15,-19-20 16,-1 20 0,0-20-1,20-10 95,10 10-110,10 0 31,-1 0-16,1 0 17,0 10-17,-1 9 1,1 1 31,-20-1-32,0 1 1,0 0 0,-10-1-1,-9-19 1,19 20-16,-20-20 16,0 0-16,1 0 31,-1 0-31,0 0 31,20-10-15</inkml:trace>
        </inkml:traceGroup>
      </inkml:traceGroup>
      <inkml:traceGroup>
        <inkml:annotationXML>
          <emma:emma xmlns:emma="http://www.w3.org/2003/04/emma" version="1.0">
            <emma:interpretation id="{6EE959C6-1D5D-495C-AA77-C1DDFD48300A}" emma:medium="tactile" emma:mode="ink">
              <msink:context xmlns:msink="http://schemas.microsoft.com/ink/2010/main" type="line" rotatedBoundingBox="1255,6137 21797,5695 21817,6634 1275,7075"/>
            </emma:interpretation>
          </emma:emma>
        </inkml:annotationXML>
        <inkml:traceGroup>
          <inkml:annotationXML>
            <emma:emma xmlns:emma="http://www.w3.org/2003/04/emma" version="1.0">
              <emma:interpretation id="{F74C94F2-1560-433B-9E00-AEEB3E9A77B4}" emma:medium="tactile" emma:mode="ink">
                <msink:context xmlns:msink="http://schemas.microsoft.com/ink/2010/main" type="inkWord" rotatedBoundingBox="1250,6339 4357,6220 4384,6936 1277,7055"/>
              </emma:interpretation>
              <emma:one-of disjunction-type="recognition" id="oneOf10">
                <emma:interpretation id="interp14" emma:lang="" emma:confidence="0">
                  <emma:literal>MAIUSCOLO</emma:literal>
                </emma:interpretation>
                <emma:interpretation id="interp15" emma:lang="" emma:confidence="0">
                  <emma:literal>MAIERO</emma:literal>
                </emma:interpretation>
                <emma:interpretation id="interp16" emma:lang="" emma:confidence="0">
                  <emma:literal>MAIELLO</emma:literal>
                </emma:interpretation>
                <emma:interpretation id="interp17" emma:lang="" emma:confidence="0">
                  <emma:literal>MAESTOSO</emma:literal>
                </emma:interpretation>
                <emma:interpretation id="interp18" emma:lang="" emma:confidence="0">
                  <emma:literal>MAIERATO</emma:literal>
                </emma:interpretation>
              </emma:one-of>
            </emma:emma>
          </inkml:annotationXML>
          <inkml:trace contextRef="#ctx0" brushRef="#br0" timeOffset="293012.2233">3215 1449 0,'-19'0'16,"19"10"15,-30 19-15,30-9-16,0-1 15,0 1-15,-20 0 16,20-1-16,0 1 15,0 0-15,0-1 16,0 1-16,0 0 16,0-1-16,0 1 0,0 9 31,0 1-31,10-30 16,-10 20-16,20-20 15,-20 19-15,20-19 16,-1 20-1,1-20 1,-1 0 0,40 0 46,-39-10-46,-1-10-16,-19 1 15,20 19 1,-20-20-16,20 0 16,-20-9-1,19 29 1,-19-39-16,0 9 16,20 30-1,-20-29-15,0-1 16,0 10-1,0 1-15,0-11 16,0 11 0,0-1-1,0 0 1,-10 1 0,10-1-1,-20 20-15,20-20 16,-19 20-16,19-19 15,-20 19-15,1-20 16,-1 20 0,0 0-1,1 0 1,-11 10 0,11 10-1,-1 9-15,20-19 0,-39 19 16,39-9-16</inkml:trace>
          <inkml:trace contextRef="#ctx0" brushRef="#br0" timeOffset="273152.2438">1930 1577 0,'10'0'46,"20"0"-30,19 0 0,-30 0-16,-9 0 15,10 0-15,-1 0 16,1 0-16,0 0 16,-1 0-16,1 0 15,-1 0 1</inkml:trace>
          <inkml:trace contextRef="#ctx0" brushRef="#br0" timeOffset="273775.5935">1950 1685 0,'10'0'31,"-10"20"-15,19-20-16,11 0 16,9 0-1,-9 0 1,-11 0-16,1 0 16,-1 0-16,-9 0 15,10 0-15,19 0 16,-39 9-1,29-9-15</inkml:trace>
          <inkml:trace contextRef="#ctx0" brushRef="#br0" timeOffset="290110.2876">2382 1635 0,'9'0'32,"11"0"-17,-20-9 1,20 9-16,9-20 15,10-10 1,-9 1 0,-30 9-1,29 20-15,-29-29 16,20 29-16,-20-30 16,19 30-16,-19-39 0,20 10 31,-20 9-31,0 0 15,0 1 32,0 28 63,-10-9-95,10 20-15,0 10 16,-10-30 0,10 49-16,0-30 0,0 1 15,-29 0-15,29 9 16,0-9-16,0-1 15,0 11-15,0-1 16,0 1-16,0 9 16,-20-19-16,20 0 15,0-1-15,0 1 16,0-10-16,0 29 16,0-19-1</inkml:trace>
          <inkml:trace contextRef="#ctx0" brushRef="#br0" timeOffset="290461.8286">2676 1881 0,'0'20'16</inkml:trace>
          <inkml:trace contextRef="#ctx0" brushRef="#br0" timeOffset="291491.2155">2892 1498 0,'-10'0'15,"10"-20"-15,0 1 31,0-1-15,0 0 15,29 1 1,-9 19-17,-10 0 1,9 0-1,-19 9-15,39-9 16,-39 20-16,20-20 16,-20 30-16,0-1 31,0 20-31,0-29 16,0 9-16,0-9 0,-29 9 15,29 1 1,-30 9-16,30-9 0,-39-1 15,39 11-15,-29-11 16,29-9-16,-40-1 16,11 21-1,9-21 1,20-28 62,10-11-47,10 20-15,-1 0 0,1 0-1,-20 10 1,20-10-16,9 19 15,10-19 1,-9 20 0,-21-20-16,31 0 15,-21 0 17,-19-20-32,0-9 15</inkml:trace>
          <inkml:trace contextRef="#ctx0" brushRef="#br0" timeOffset="293655.8776">3598 1606 0,'-20'0'47,"30"0"-16</inkml:trace>
          <inkml:trace contextRef="#ctx0" brushRef="#br0" timeOffset="294654.6456">3627 1753 0,'10'0'46,"-10"-9"-30,29 9-16,-29-20 16,30 20-16,-30-20 15,29 20-15,1-29 16,-1-20 0,-29 29-16,39 0 15,-39 1-15,20-1 16,-20 0-16,19 1 15,-19-1-15,0 0 16,20 1-16,-20-1 0,0 0 16,0 1-1,0-11-15,-10 30 78,10 20-62,0 9 0,-19 11-1,19-30 1,0 9-16,0 1 16,0 0-16,0-1 15,0 1-15,0-1 0,0 1 16,0 10-16,0-11 15,0 1-15,0 0 16,0-1-16,0 1 16,0 0-16,0-1 15,0-9 1,0 29-16,0-19 31,0-30 16</inkml:trace>
          <inkml:trace contextRef="#ctx0" brushRef="#br0" timeOffset="268816.3001">793 1940 0,'0'-9'125,"0"-11"-109,0-10 0,10-9-1,-10 20-15,0-1 16,0 0-16,0 10 15,0-9-15,0-1 16,0 0-16,0-9 16,0-10-1,19 39 1,-19-30-16,0 1 16,0-1-1,0 1 1,20 29-1,-20-20-15,0 0 16,19 20-16,-19-19 16,20 19-1,-20-20 1,10 20 0,-10-20-16,19 20 15,1 0 16,0 0 1,-1 10-1,-19 20-15,0-11-1,0 1-15,0 0 16,0-1-16,0 1 0,0 0 15,0-1-15,0 1 16,30 0-16,-30-1 16,0 1-16,0 0 15,0-11-15,0 11 16,0 0-16,0-1 16,0 1-16,0 10 15,0-11 1,0 1 31,0-30 62,0-19-78,0 9-15,0-10 0,0 1-1,0-1-15,19-9 16,-19 19-1,0-9 1,20-1 0,-20-9-1,0 29-15,20 10 16,-20-39-16,0 10 16,19 29-1,-19-30-15,20 10 16,-20 1-1,19 19 1,-19-20 15,20 20-15,0 0 0,-1 10-1,1 10 16,-20-1-15,0 11 0,20-30-16,-20 39 15,0-19-15,0-11 16,0 11-16,0 19 16,0-9-16,0-10 15,0-1-15,0 1 16,0-10-16,0 9 0,0 1 15,0 0-15,0 9 16,0 11 0,0-21-1,0-9 1,0 10 15,-10-20-31</inkml:trace>
          <inkml:trace contextRef="#ctx0" brushRef="#br0" timeOffset="270871.2416">1342 1881 0,'29'0'63,"-9"0"-48,9 0 1,-9 0 0,0 0-16,9 0 15,10 0 32</inkml:trace>
          <inkml:trace contextRef="#ctx0" brushRef="#br0" timeOffset="270376.2852">1362 1921 0,'0'19'16,"0"1"15,0 0 0,0-30 94,0-29-94,0 9-15,0 1 0,0-1-1,0-9 1,9 19-1,-9 1 1,0-1-16,0-10 16,20 30-1,-20-29-15,20 9 32,-20 1-1,19 19-16,1 0 1,-1 0 15,1 0-15,-20 19 0,20 11-1,-20-11 1,0 1-16,0 19 0,0-29 15,0 10-15,0 0 16,0-1-16,0 1 16,0-1-16,0 1 15,-10 0-15,10-1 16,0 11 0,0-10-1,0-1 16</inkml:trace>
          <inkml:trace contextRef="#ctx0" brushRef="#br0" timeOffset="271418.2177">1607 1695 0,'0'-20'15,"10"20"48,19 0-48,10 0 32,-19 0-31,-20 10 15</inkml:trace>
          <inkml:trace contextRef="#ctx0" brushRef="#br0" timeOffset="493810.0197">1724 1977 0,'0'20'16,"0"0"62,0-1-63,-10-19-15,10 20 16,0-1 0,-19-19-1,19 10 1</inkml:trace>
          <inkml:trace contextRef="#ctx0" brushRef="#br0" timeOffset="494621.0726">1822 1830 0,'0'10'125,"0"10"-109,0-1 0,0 1-1,20 0 1,-20-1 15,0 1 16,19-20-47,-19-10 78</inkml:trace>
          <inkml:trace contextRef="#ctx0" brushRef="#br0" timeOffset="495024.0632">1832 1703 0</inkml:trace>
        </inkml:traceGroup>
        <inkml:traceGroup>
          <inkml:annotationXML>
            <emma:emma xmlns:emma="http://www.w3.org/2003/04/emma" version="1.0">
              <emma:interpretation id="{1D78A4CF-746D-4871-B188-85A5E768568A}" emma:medium="tactile" emma:mode="ink">
                <msink:context xmlns:msink="http://schemas.microsoft.com/ink/2010/main" type="inkWord" rotatedBoundingBox="4494,6067 6483,6024 6500,6819 4511,6861"/>
              </emma:interpretation>
              <emma:one-of disjunction-type="recognition" id="oneOf11">
                <emma:interpretation id="interp19" emma:lang="" emma:confidence="0">
                  <emma:literal>-Imol</emma:literal>
                </emma:interpretation>
                <emma:interpretation id="interp20" emma:lang="" emma:confidence="0">
                  <emma:literal>Imol</emma:literal>
                </emma:interpretation>
                <emma:interpretation id="interp21" emma:lang="" emma:confidence="0">
                  <emma:literal>-1mol</emma:literal>
                </emma:interpretation>
                <emma:interpretation id="interp22" emma:lang="" emma:confidence="0">
                  <emma:literal>-1moe</emma:literal>
                </emma:interpretation>
                <emma:interpretation id="interp23" emma:lang="" emma:confidence="0">
                  <emma:literal>-1m0l</emma:literal>
                </emma:interpretation>
              </emma:one-of>
            </emma:emma>
          </inkml:annotationXML>
          <inkml:trace contextRef="#ctx0" brushRef="#br0" timeOffset="296732.3076">4421 1282 0,'10'0'63,"10"0"-48,-1 0 1,-19 9-16,30-9 16,-1 0-1,-9 0 1,-20 20-16</inkml:trace>
          <inkml:trace contextRef="#ctx0" brushRef="#br0" timeOffset="297975.5964">4647 1409 0,'0'-9'62,"10"9"-62,-10-20 16,39-19-1,-19 9 1,-1-9 0,-19 29-16,20 10 15,-20-39-15,0 19 16,19 0-16,-19-9 15,20 29 1,-20-20-16,0 1 31,0 28 63,-10 11-78,10 19-1,0-29 1,0 10-16,0-1 16,0 1-16,0 10 15,0-11-15,0 1 16,0 0-16,0-1 0,0 11 15,0-11 1,0 1 0,0 0 15</inkml:trace>
          <inkml:trace contextRef="#ctx0" brushRef="#br0" timeOffset="301036.5182">4725 1911 0,'0'-10'78,"0"-10"-62,20 1 0,-20-1-1,20 0-15,-20 1 16,0-1-16,19 0 0,-19 1 15,0-1-15,39 0 16,-19-19 0,0 19-1,-1 30 48,-19 39-48,0-29 1,0 9-16,0 1 16,0-1-16,0-9 15,0 0-15,0-1 0,0 1 16,0-30 46,0-19-46,0 9 0,20 0-16,-20 1 15,0-1-15,20 0 16,9-19 0,-9 10-1,-1 9-15,1 0 16,-1 20-1,1 0 1,0 0 15,-20 20-15,0 0-16,0-1 16,0 1-16,0 0 15,0-1-15,0 11 16,0-11-1,19-19 64,-19-9-64,0-21 1,20 1-16,-20 19 15,0-10-15,19-9 16,-19 19-16,20 10 16,-20-40-16,20 40 15,-20-19 1,19 19 0,11 19 15,-11 1-16,-19 10 1,20-11-16,-20 30 16,0-29-1,0-10-15,0 10 16,0-1-16,0 21 16,0-31-1</inkml:trace>
          <inkml:trace contextRef="#ctx0" brushRef="#br0" timeOffset="302015.1506">5382 1724 0,'-19'0'32,"19"10"-1,-20-10-15,1 59 30,19-40-30,0 1 0,9 0-1,-9-1 1,30-19-16,-11 20 16,1-20-16,10 0 31,9 0-31,-10 0 15,1 0 1,-1 0 0,-9-10-1,-1-9 1,11-1 0,-11 0-1,-19 1 1,20 19-1,-20-30-15,0 10 16,0 1 0,0-1-1,0 0 1,0 1 0,-10 19-16,10-20 15,-20 20-15,-19-20 16,10 20-1,-1 0 1,11 0 0,-11 0-1,1 0 1,29 20-16,-39-20 16,39 30-16,-30-1 15,11 40 1</inkml:trace>
          <inkml:trace contextRef="#ctx0" brushRef="#br0" timeOffset="303204.8416">5716 1626 0,'-20'0'16,"20"9"93,10-9-109,29 0 16,-29 0-1,-10-9-15,49 9 16,-29-20-16,-1 20 15,1-20-15,0 20 16,-20-39-16,49 39 16,-49-29-16,29 29 15,-29-30-15,20 30 16,-20-29-16,19-11 16,-19 30-1,0-29-15,0 19 16,0 11 15,-10 9-31,-9 0 16,-1 0-1,-9 0 1,-1 0 0,11 19-1,-11 1 1,11 9-1,-1 11 1,20-1-16,-19-19 16,19-1-16,0 1 15,0 0-15,0-1 16,-20 1-16,20 9 16,0 70 15,0-80-16,0 11 1,10-30-16,-10 20 16,0-1-1,10-19-15,-10 20 16,19-20 0,-19 20-16,20-20 15,19 0 1,-29 0-16,39-20 15,-30 20 1,1-20-16,19 1 16,-19 19-1,-20-20 1</inkml:trace>
          <inkml:trace contextRef="#ctx0" brushRef="#br0" timeOffset="295855.2829">4088 1400 0,'-10'88'94,"-19"-58"-94,29-11 16,0-9-16,0 10 15,-20-1-15,20 1 16,0 0-16,0-1 16,0 1-16,0 0 15,0-1-15,0 1 16,20 9 0,-1-9-1,1 10-15,0-30 16,-20 9-1,19-9-15,1 0 16,-1 30 0,1-30-1,0 0 1,-1-20 0,1 20-1,-20-10 1,19 10-16,-19-19 15,20 19-15,-20-20 16,10 20-16,-10-29 16,20 29-16,-20-20 0,19-10 15,-19 21 1,0-11 0,20 20-1,-20-20-15,0 1 16,0-1-1,0 0 1,0 1 0,19 19-1,-19-20 1,-9-39 15,9 39-15,-20 20-16,20-19 15,-20-1 1,1 20 0,19-29-16,-20 29 15,0-20 1,1 20 0,-1-20-1,1 20 16,-1 0-15,0 0 0,-9 20-1,29 0-15,-49-1 0,49 1 16,-29 19-16,-1-9 16,30-1-16</inkml:trace>
        </inkml:traceGroup>
        <inkml:traceGroup>
          <inkml:annotationXML>
            <emma:emma xmlns:emma="http://www.w3.org/2003/04/emma" version="1.0">
              <emma:interpretation id="{871BCA4E-57CD-40ED-9422-35B78D1B6D93}" emma:medium="tactile" emma:mode="ink">
                <msink:context xmlns:msink="http://schemas.microsoft.com/ink/2010/main" type="inkWord" rotatedBoundingBox="8351,6229 10110,6191 10124,6829 8365,6867"/>
              </emma:interpretation>
              <emma:one-of disjunction-type="recognition" id="oneOf12">
                <emma:interpretation id="interp24" emma:lang="" emma:confidence="0">
                  <emma:literal>MA,</emma:literal>
                </emma:interpretation>
                <emma:interpretation id="interp25" emma:lang="" emma:confidence="0">
                  <emma:literal>Mai,</emma:literal>
                </emma:interpretation>
                <emma:interpretation id="interp26" emma:lang="" emma:confidence="0">
                  <emma:literal>Ma,</emma:literal>
                </emma:interpretation>
                <emma:interpretation id="interp27" emma:lang="" emma:confidence="0">
                  <emma:literal>MAI,</emma:literal>
                </emma:interpretation>
                <emma:interpretation id="interp28" emma:lang="" emma:confidence="0">
                  <emma:literal>MAL,</emma:literal>
                </emma:interpretation>
              </emma:one-of>
            </emma:emma>
          </inkml:annotationXML>
          <inkml:trace contextRef="#ctx0" brushRef="#br0" timeOffset="359343.2305">8403 1624 0,'0'10'16,"0"20"-1,0-11 1,0 1-16,0-1 15,0 1-15,0 0 0,0-1 16,0 11 0,0-11-1,0-29 79,0-9-78,0-11-1,0 1 1,0 0 0,0 9-16,0-19 15,0 9 1,0 1-1,0-20 48,0 29-47,9 20-1,11 0 1,-20-19-16,20 19 15,-1 0 17,1 9-1,-20 11-15,0 10-1,0-11-15,0 1 16,0-1-16,0 1 15,0 0-15,0-1 16,0 1-16,0-1 16,0 11-1,0-11 1,0 1 0,20-20 62</inkml:trace>
          <inkml:trace contextRef="#ctx0" brushRef="#br0" timeOffset="359786.4174">8403 1693 0,'0'20'31,"9"-20"-15,21 0-1,-1 0 1,1-20-16,-11 20 31</inkml:trace>
          <inkml:trace contextRef="#ctx0" brushRef="#br0" timeOffset="357955.7557">7883 1732 0,'0'-19'109,"0"-1"-93,0 0-16,0 11 16,0-11-16,0 0 15,0 1-15,0-1 16,10-19-16,-10 9 15,0 1-15,0 0 0,0 9 16,0 0-16,19 1 16,-19-1-16,0 1 15,20 19-15,-20-30 16,20 11 0,-1 19 15,-19-20-31,20 20 31,-20 20-31,19-20 16,-19 29-16,20-9 15,-20-1-15,0 1 16,29 19-16,-29-10 0,0 11 16,0-11-1,0 10-15,0-9 0,0-11 16,0 1-16,20 9 15,-20-9 17,0-30 30,0-9-46,0-11-1,0-19 1,0 39-16,0-9 16,0-1-16,0 0 15,0 1-15,0-11 16,0 11-16,0-1 16,0-9-1,20 29-15,-20-39 16,19 19-1,-19 0 1,20 20-16,-20-19 16,19 19-1,1 0 1,0 0 0,-11 0 15,21 19-16,-30-9 1,20 29 0,-20-19-1,0 0-15,0 9 16,0 0-16,0 1 16,0-1-16,0 11 15,0-21-15,0 1 0,0-10 16,0 9-1,0 20-15,0-29 16,-10-10 0,10 20-1</inkml:trace>
          <inkml:trace contextRef="#ctx0" brushRef="#br0" timeOffset="361197.1826">8550 1497 0,'19'0'63,"1"0"-63,9 0 15,-9 0 1,0 0-1,-1 0 17</inkml:trace>
          <inkml:trace contextRef="#ctx0" brushRef="#br0" timeOffset="361673.5156">8707 1762 0,'-20'19'16,"20"1"-1,-20 58 32</inkml:trace>
          <inkml:trace contextRef="#ctx0" brushRef="#br0" timeOffset="669530.9254">8877 1772 0,'9'0'78,"11"0"-62,0 0-1,-11 0 1,31-20 62</inkml:trace>
          <inkml:trace contextRef="#ctx0" brushRef="#br0" timeOffset="668999.7298">8965 1684 0,'19'-10'62,"-19"-10"-46,0 1 15,20-1-15,-20 0-1,0 1 1,0 9 15,0-10-15,-10 20-16,-9-19 31,-1 19 0,0 0 1,1 9-17,19 11 1,0-10 0,-20 19-1,20-9 1,0-10-1,0 9 1,0 1 0,0 0-1,0-1 1,10-19-16,-10 30 16,0 9-1,0-29 1,0 29-1,0-19 1,0-1 0,20-19-16,-20 10 15,0 10 1,0-1 0</inkml:trace>
          <inkml:trace contextRef="#ctx0" brushRef="#br0" timeOffset="365063.1506">9198 1418 0,'10'0'16,"19"0"0,-9 0-16,0 0 15,9 0-15,0 0 16,1 0-16,9-19 16,-10 19-16,-9 0 15,0 0-15,9 0 16,-9 0-1</inkml:trace>
          <inkml:trace contextRef="#ctx0" brushRef="#br0" timeOffset="365597.3666">9208 1585 0,'10'0'16,"19"-10"15,1 10-15,19 0 0,-30 0-16,11-19 15,-1 19-15,10 0 16,-9 0-16,-1 0 15,0 0-15,-9 0 16,0 0-16,-1 0 0,11 0 31,-11 0-31</inkml:trace>
        </inkml:traceGroup>
        <inkml:traceGroup>
          <inkml:annotationXML>
            <emma:emma xmlns:emma="http://www.w3.org/2003/04/emma" version="1.0">
              <emma:interpretation id="{5CCBD5C4-EEEB-425C-BAB1-A750C053FC3F}" emma:medium="tactile" emma:mode="ink">
                <msink:context xmlns:msink="http://schemas.microsoft.com/ink/2010/main" type="inkWord" rotatedBoundingBox="10361,6218 13376,6153 13390,6815 10376,6880"/>
              </emma:interpretation>
              <emma:one-of disjunction-type="recognition" id="oneOf13">
                <emma:interpretation id="interp29" emma:lang="" emma:confidence="0">
                  <emma:literal>-Metà</emma:literal>
                </emma:interpretation>
                <emma:interpretation id="interp30" emma:lang="" emma:confidence="0">
                  <emma:literal>-MALÈ</emma:literal>
                </emma:interpretation>
                <emma:interpretation id="interp31" emma:lang="" emma:confidence="0">
                  <emma:literal>-MAHÈ</emma:literal>
                </emma:interpretation>
                <emma:interpretation id="interp32" emma:lang="" emma:confidence="0">
                  <emma:literal>-MATÈ</emma:literal>
                </emma:interpretation>
                <emma:interpretation id="interp33" emma:lang="" emma:confidence="0">
                  <emma:literal>Mice:</emma:literal>
                </emma:interpretation>
              </emma:one-of>
            </emma:emma>
          </inkml:annotationXML>
          <inkml:trace contextRef="#ctx0" brushRef="#br0" timeOffset="386778.208">12590 1379 0,'10'0'62,"19"0"-46,-9-29 0,-1 29-16,1 0 15,9 0-15,-9 0 16,0 0-16,-1 0 16,1-20-16,9 20 15,-9 0 1</inkml:trace>
          <inkml:trace contextRef="#ctx0" brushRef="#br0" timeOffset="387529.2211">12668 1497 0,'10'0'109,"20"0"-93,-1-10 0,10 10-1,-9 0 1,-11 0-16,40 0 31,-39 0 0</inkml:trace>
          <inkml:trace contextRef="#ctx0" brushRef="#br0" timeOffset="374353.1336">9914 1752 0,'-20'0'16,"20"-39"78,0 19-79,0-9 1,0 9-1,0 0-15,0 1 0,0 9 16,0-10-16,0-19 16,0 29-16,0-9 15,0-1-15,0 0 16,0-29 0,10 20-1,-10 0 1,0 9-16,20 20 15,-20-29-15,19-1 32,-19 40 30,20-10-62,-20 20 0,20-20 16,-20 49-16,0-30 15,19 1-15,-19-1 16,0 1-16,20 0 16,-20-1-16,0 1 15,0-1-15,0-9 16,20 30-16,-20-21 16,0 1-16,0-1 15,0 11 1,0-11-1,0-28 95,0-21-95,0 11 1,0-1-16,0 0 16,0 1-16,0-1 15,0 0-15,0 1 16,0-11 0,0 11-1,0-1 1,0-9-16,19 29 15,-19-30-15,20 11 16,-20-1 0,19 20-1,-19-19 1,20 19 0,-20-20-1,20 20-15,-1 0 31,1 0 1,-1 10 15,-19 19-32,20-9-15,-20-1 16,0 1-16,0 0 15,20-1-15,-20 1 16,0-1-16,0 1 16,0 0-16,0 9 15,0-9-15,29-1 16,-29 1-16,0 0 16,0 9-1,0-9 1,0-1 31</inkml:trace>
          <inkml:trace contextRef="#ctx0" brushRef="#br0" timeOffset="375565.1146">10404 1830 0,'0'-10'109,"0"-9"-93,0 9 0,0-29-1,0 19 1,0 1-16,0 9 15,0-10-15,0-19 16,0 29 0,0-9-1,0-1 17,10 20-17,-10-20-15,20 20 16,-1 0 15,1 10 16,-1-10-31,-19 20-16,0-1 0,0-9 15,0 10 1,0-1-16,20 1 0,-20 0 15,0-1-15,0 1 16,0-1-16,0 11 16,0-1-1,0-9 1</inkml:trace>
          <inkml:trace contextRef="#ctx0" brushRef="#br0" timeOffset="375928.2118">10404 1791 0,'10'0'47,"10"0"-31,-1 0-1,1 0 1,9 0 0</inkml:trace>
          <inkml:trace contextRef="#ctx0" brushRef="#br0" timeOffset="376548.2301">10581 1575 0,'29'0'62,"-9"0"-46,-1 0 0,11 0-1,-30-19-15,19 19 16</inkml:trace>
          <inkml:trace contextRef="#ctx0" brushRef="#br0" timeOffset="652435.0239">10789 1644 0,'0'40'62,"0"-11"-46,0 0 0,0 1-1,0-11 1,20-19 15</inkml:trace>
          <inkml:trace contextRef="#ctx0" brushRef="#br0" timeOffset="652811.866">10799 1497 0</inkml:trace>
          <inkml:trace contextRef="#ctx0" brushRef="#br0" timeOffset="651902.5924">10652 1791 0,'-10'20'110,"10"10"-110,-20-30 15,20 29-15,-19 10 16,19-19 15,0-30 0</inkml:trace>
          <inkml:trace contextRef="#ctx0" brushRef="#br0" timeOffset="380267.1505">10924 1477 0,'-10'0'16,"29"0"93,1 0-109,19 0 16,-9 0 0,-1 0-1,-9 0 1,9 0 0,1 0-1,-11 0 1,1 0 15</inkml:trace>
          <inkml:trace contextRef="#ctx0" brushRef="#br0" timeOffset="382031.6886">11365 1693 0,'0'20'15,"0"-30"95,0-10-95,0-19 1,0 29-16,0-9 16,0-1-16,0-9 15,0 9-15,-30-10 16,30 21-16,0-11 16,0 0-16,0 1 15,0-1-15,0 1 16,0-1-16,0 0 15,0 1-15,10 19 16,-10-30-16,20 11 16,9-1-1,-19 20 1,29-20 31,-39 30-32,30 20 1,-30-11-16,0 1 16,19 9-16,-19-9 0,0 29 31,20-10-31,-20-9 0,0-1 16,0 1-1,0-11-15,0 1 0,0-1 16,0 1-1,0 0 1,0-30 78,0-10-79,0-9 1,0-1 0,0-19-1,0 30-15,0-1 16,0 0-16,0 1 16,0-11-1,19 11-15,-19-11 16,0 1-1,20 29 1,-20-20-16,20 1 16,-1-1 15,-19 0-15,20 20-16,-1 0 31,1 0 0,0 10 0,-20 10-15,19-20-16,-19 29 16,0-9-16,0 0 15,0-1-15,0 1 16,0-10-16,0 9 15,0 20-15,0-9 16,0-1-16,0-9 0,0 0 16,20-20-16,-20 29 15,0-9 1,0-1 31</inkml:trace>
          <inkml:trace contextRef="#ctx0" brushRef="#br0" timeOffset="383185.1976">11816 1566 0,'0'29'203,"0"0"-203,9-9 16,-9 0-16,0-1 0,0 1 15,0-1-15,0-9 16,0 10-16,0-1 16,0 21-1,0-31 1</inkml:trace>
          <inkml:trace contextRef="#ctx0" brushRef="#br0" timeOffset="384102.4553">11845 1722 0,'29'0'78,"1"0"-78,-1 0 16,11 0 0</inkml:trace>
          <inkml:trace contextRef="#ctx0" brushRef="#br0" timeOffset="383710.2655">11953 1566 0,'0'9'32,"0"11"-1,0 0-16,0 9 1,0 0 0,0-9-1,0 0-15,0 9 16,0-9 0,0-1-1,0 1 1,0-1-1</inkml:trace>
          <inkml:trace contextRef="#ctx0" brushRef="#br0" timeOffset="385564.6596">12178 1566 0,'-19'0'16,"19"-20"140,-39-10-124,19 30-17,0 0 1,20 10-1,-19 10 1,19 0 0,-20-20-16,20 39 15,0-29-15,0 9 16,0 1-16,0 19 16,0-29-1,0 29 1,0-19-1,10-20-15,-10 9 16,29-9-16,-9 0 16,0 0-1,-1 0 1,1 0 0,-1 0 15,1 0-31,0 0 15,-1 0 1,-19-19 0,20 19-16,-20-20 15,19 20-15,-19-19 16,20 19-16,-20-20 0,10 20 31,-10-29-31,0 9 16,19 20-16,-19-20 15,0 1 1,0-1 0,0 1-1,0-1 17,-9 20-17,-1 0 16,-20 10 1,30 9-32,-9-19 15,9 20-15,-30 9 16,30 11 0,0-11-1,0-9 1,-19-1-16,19 11 15,0-11 1,9 1 0,-9-1-1,30-19-15,-1 20 32,1-20-32,58-29 62,-49 29-62,-39-30 16,20 30-16,-20-19 15</inkml:trace>
        </inkml:traceGroup>
        <inkml:traceGroup>
          <inkml:annotationXML>
            <emma:emma xmlns:emma="http://www.w3.org/2003/04/emma" version="1.0">
              <emma:interpretation id="{332DFABF-B858-4476-BC1F-228866D2C263}" emma:medium="tactile" emma:mode="ink">
                <msink:context xmlns:msink="http://schemas.microsoft.com/ink/2010/main" type="inkWord" rotatedBoundingBox="13626,6059 15896,5904 15938,6527 13669,6682"/>
              </emma:interpretation>
              <emma:one-of disjunction-type="recognition" id="oneOf14">
                <emma:interpretation id="interp34" emma:lang="" emma:confidence="0">
                  <emma:literal>12010-1-20.103=118110-1</emma:literal>
                </emma:interpretation>
                <emma:interpretation id="interp35" emma:lang="" emma:confidence="0">
                  <emma:literal>12010-1-20.105=118110-1</emma:literal>
                </emma:interpretation>
                <emma:interpretation id="interp36" emma:lang="" emma:confidence="0">
                  <emma:literal>12010-1-20103=118110-1</emma:literal>
                </emma:interpretation>
                <emma:interpretation id="interp37" emma:lang="" emma:confidence="0">
                  <emma:literal>12010-120.103=118110-1</emma:literal>
                </emma:interpretation>
                <emma:interpretation id="interp38" emma:lang="" emma:confidence="0">
                  <emma:literal>12010-1-201053=118110-1</emma:literal>
                </emma:interpretation>
              </emma:one-of>
            </emma:emma>
          </inkml:annotationXML>
          <inkml:trace contextRef="#ctx0" brushRef="#br0" timeOffset="394210.1446">13177 1536 0,'0'-10'47,"10"10"-31,10-19 0,-1-1-1,1-19 1,19 9-1,-39 11 1,30-1-16,-30 1 16,19-1-16,-19 0 15,20 1-15,-20-1 0,0 0 16,29 1 0,-29-1-16,0-9 15,0-10 1,0 19-1,0 30 95,-19 9-95,19 21 1,0-11 0,0-9-1,0-1-15,0 1 0,0 9 16,0 1-16,0-1 16,0 1-16,0 9 15,0-20-15,0-9 16,0 10-16,0-1 15,0 1-15,0 10 16,0-11 0,0 1-1,0-1 17</inkml:trace>
          <inkml:trace contextRef="#ctx0" brushRef="#br0" timeOffset="394570.9137">13491 1664 0,'0'-20'125</inkml:trace>
          <inkml:trace contextRef="#ctx0" brushRef="#br0" timeOffset="395576.9069">13658 1252 0,'-20'0'16,"20"-20"-16,0 0 46,10 20-14,-10-19-32,20 19 15,-11 0 1,31 0 0,-21 0-1,1 0 16,-10 10 16,-30 156-15,0-126-17,20-11-15,-19 0 16,19 1-16,-39-1 15,39-19-15,-20 20 16,20-11-16,-20-19 16,20 30-16,-19-30 15,29 0 110,9 0-109,1 0 0,-20 19-16,19-19 15,11 20 1,-11-20-1,11 0 1,-11 0 0,1-10-1,-20-10 1</inkml:trace>
          <inkml:trace contextRef="#ctx0" brushRef="#br0" timeOffset="396805.0826">13962 1281 0,'0'10'47,"-20"10"-31,20 19 0,0-10-1,0-9 1,0-1-16,0 1 15,0 0-15,0 9 16,29 59 47,-29-68-63,20-20 15,0 20 1,-1-20-1,-19 19 1,20-19 0,-1 0-1,1 0 1,-20-10 0,20-9-1,-1-11 1,-19 21-1,20 9-15,-20-20 16,0 0 0,19 20-16,-19-19 15,0-11 1,0-9 0,0 10-1,0-1 1,0 1-1,0-1 1,0-9 0,0 19-16,0 11 15,-9 9 1,9-20 0,-20 20-1,20-20-15,-20 1 31,1 19-15,-1-20 15,1 20-15,-11 0 0,30 10-1,-19-10-15,19 29 16,-20-29-16,20 40 15,-20-21-15,20 1 16,0 0-16,-19-1 16</inkml:trace>
          <inkml:trace contextRef="#ctx0" brushRef="#br0" timeOffset="397359.5927">14275 1418 0,'0'10'16,"10"-10"31</inkml:trace>
          <inkml:trace contextRef="#ctx0" brushRef="#br0" timeOffset="398205.4981">14403 1546 0,'9'-10'78,"-9"-10"-62,30 20-16,-30-29 15,19 29-15,-19-49 16,30 29-16,-1-9 16,-29 9-1,0 1-15,20-1 16,-20 1-16,0-1 0,20 0 16,-20 1-16,0-1 15,0 0-15,0-9 16,0 9 15,0 30 32,0 10-48,0-1 1,0-9-16,0 10 15,0 19-15,0-9 0,-10-1 16,10 0 0,0 11-16,0-11 0,0 0 15,0 1-15,0-1 16,0 11-16,0-31 16,0 11-16,0 19 15,0-19 16,0-30 32</inkml:trace>
          <inkml:trace contextRef="#ctx0" brushRef="#br0" timeOffset="399326.5353">14677 1271 0,'0'10'16,"0"10"-1,-19-20-15,19 29 16,0-9-16,0-1 15,0 1-15,0 0 16,0-1-16,0 1 16,0-1-16,0 1 15,0 0-15,0-1 16,0 11 0,9-1-1,-9-9 1,20-20-16,0 0 15,-20 19-15,19-19 16,11 0 0,-11 0-1,1 0 1,-1 0 0,1 0 15,-20-9-31,20 9 15,-20-20 1,19 0 0,-19 1-1,20 19-15,-20-20 16,0 0 0,19 20-16,-19-19 0,0-11 15,0 1 1,0 0-1,0 9 1,0 0 0,0 1-1,0-11 1,-19-9 0,19 19-1,0 1 1,-20 19-1,20-10-15,-39-29 79,19 39-79,1 0 15,-11 0 1,1 0-1,9 0 1,20 19-16,-19-19 16,19 20-16,-20 0 15</inkml:trace>
          <inkml:trace contextRef="#ctx0" brushRef="#br0" timeOffset="400054.2299">14991 1163 0,'19'0'63,"1"0"-47,0 0-1,-1 0 1,1 0 15,-1 0-15</inkml:trace>
          <inkml:trace contextRef="#ctx0" brushRef="#br0" timeOffset="400825.067">15167 1232 0,'10'0'31,"10"-10"-16,19-29 17,-39 19-17,19 20-15,-19-19 16,20-11 0,-20 11-16,20 19 15,-20-30-15,0 11 16,0-11-1,0 11 1,0-1 0,0 30 77,-10 166-14,10-156-79,0 0 15,0 9 1,10-9-1,-10-1 1</inkml:trace>
          <inkml:trace contextRef="#ctx0" brushRef="#br0" timeOffset="401509.123">15314 1448 0,'10'0'62,"19"0"-31,1 0-31,-1 0 16,-9 0 0,-1 0-1</inkml:trace>
        </inkml:traceGroup>
        <inkml:traceGroup>
          <inkml:annotationXML>
            <emma:emma xmlns:emma="http://www.w3.org/2003/04/emma" version="1.0">
              <emma:interpretation id="{CB35BFE0-3DE2-41E0-9604-FDEC0581B5D5}" emma:medium="tactile" emma:mode="ink">
                <msink:context xmlns:msink="http://schemas.microsoft.com/ink/2010/main" type="inkWord" rotatedBoundingBox="16065,5953 18486,5901 18499,6492 16077,6544"/>
              </emma:interpretation>
            </emma:emma>
          </inkml:annotationXML>
          <inkml:trace contextRef="#ctx0" brushRef="#br0" timeOffset="403000.876">15628 1261 0,'0'-19'15,"0"-1"1,10 20 15,-10-29-31,19-1 32,1 11-17,0 19 1,-1 0-1,1 0 1,-1 0 0,-19 10-16,20-10 15,-20 19-15,20 11 16,-20-11 0,0 1-16,0-1 15,0 1-15,0 0 16,-20-1-16,20 1 15,-20 0-15,20-1 16,-58 50 0,28-1 15,1-48-31,29 0 0,-20-20 16,20 19-16,-19-19 15,28 0 79,-9-9-78,20 9-1,-10 0 1,9 0-1,1 0-15,9 0 16,-9 0 0,-20 9-1,20-9-15,-1 0 16,1 0 15</inkml:trace>
          <inkml:trace contextRef="#ctx0" brushRef="#br0" timeOffset="403293.4263">15922 1595 0,'0'-10'62</inkml:trace>
          <inkml:trace contextRef="#ctx0" brushRef="#br0" timeOffset="404458.6815">16089 1183 0,'0'10'31,"-20"-10"-16,20 19-15,0 11 16,0 9 0,-20-9-1,20-11 1,0 1-16,0-1 0,0 1 16,0 0-16,0-11 15,0 31 1,0-11-1,0 0 1,10-29-16,-10 20 16,20-20-16,-20 20 15,19-20-15,1 19 16,0-19 0,-1 0-1,1 20 1,-1-20-1,11 0 1,-30-10 0,29-9-1,-9-1 1,-20 0 0,19 20-16,-19-19 15,20-1 1,-20 0-1,0-9 1,20 0 0,-20-11 15,0 21-15,0-11-16,0 11 15,0-1 1,-10 0-1,10 1 1,-20-1 15,1-9-15,-1 9 15,-9 20-15,-1-19-1,20 19 1,-29 29 0,20-29-16,-1 39 15,0-9-15,-19-11 16</inkml:trace>
          <inkml:trace contextRef="#ctx0" brushRef="#br0" timeOffset="405121.4983">16471 1379 0</inkml:trace>
          <inkml:trace contextRef="#ctx0" brushRef="#br0" timeOffset="406261.4393">16628 1497 0,'0'-10'63,"19"-10"-48,1-9 1,0 29-1,-20-29-15,29 29 16,-29-40-16,29 40 16,-9-49-16,19 0 15,-9 0 1,-30 30 0,0-1-16,19 0 15,-19 1-15,0-1 0,0 1 16,0-1-1,0 0-15,0 1 0,0-1 32,0 30 30,-10 10-46,10 19-1,0-10 1,-19-29 0,19 30-16,0-11 15,0 1-15,0 9 16,0-9-16,0-1 0,0 1 16,0 0-16,0-1 15,0 1-15,0 0 16,0-1-16,0-9 15,0 10-15,10 19 32,-10-20-32,0 1 31</inkml:trace>
          <inkml:trace contextRef="#ctx0" brushRef="#br0" timeOffset="407276.0103">17000 1154 0,'0'9'16,"0"11"-1,-10-20 1,10 29-16,0-9 15,-19 29 1,19-29-16,0-1 0,0 1 16,-20 0-16,20-1 15,0 1-15,0-10 16,10 88 31,10-98-47,-20 19 15,29-19 1,-9 0 0,-1 0-1,1 0 1,9 0-16,-9 0 16,-1 0-1,-19-10 1,30 10-1,-30-19-15,19 19 16,-19-20-16,20 1 16,-20-21-1,20 40 1,-20-9-16,0-31 16,0 21-1,0-1 1,0 10-1,0-9 1,0-21 0,0 11-1,0 9 1,-10 20-16,10-19 16,-20-1-1,1 20 16,19-19-31,-20 19 16,-9 0 0,9 0-1,-9 0 1,-11 19 0,-28 89 30</inkml:trace>
          <inkml:trace contextRef="#ctx0" brushRef="#br0" timeOffset="407966.1542">17275 1075 0,'19'0'62,"1"0"-46,9 0 0,-9 0-1</inkml:trace>
          <inkml:trace contextRef="#ctx0" brushRef="#br0" timeOffset="409141.6893">17471 977 0,'10'0'109,"9"0"-93,1 0 0,-10 0-1,-10 10 1,19-10-16,-19 20 16,0-1-1,0 1 1,-10-20-1,10 19-15,-9-19 16,9 20-16,-20-20 16,0 0-1,1 0 1,29 0 78,9 0-79,1 0 1,-10 0 15,9 0 0,-19 20-15,0-1 0,20-19-16,-20 20 15,0-10 1,0 9 0,0 1-1,0-1 1,-10 1 15,-10-20-15,1 0-1,-1 0 1,1 0-16,9 0 16,10-10-1</inkml:trace>
          <inkml:trace contextRef="#ctx0" brushRef="#br0" timeOffset="410020.0806">17677 1379 0,'9'0'47,"1"0"-32,39 0 1,-29-10-16,9 10 16,1 0-16,-11 0 15,1 0-15,19-29 16,-10 29 0,-9 0-1</inkml:trace>
          <inkml:trace contextRef="#ctx0" brushRef="#br0" timeOffset="410562.5967">17726 1507 0,'29'0'63,"0"0"-47,-9 0-16,0 0 15,-11 0-15,11 0 16,19-10-16,-9 10 15,-11 0-15,1 0 16,-1 0-16,1 0 16,0 0-1</inkml:trace>
        </inkml:traceGroup>
        <inkml:traceGroup>
          <inkml:annotationXML>
            <emma:emma xmlns:emma="http://www.w3.org/2003/04/emma" version="1.0">
              <emma:interpretation id="{D3343B7F-1F28-4B8E-B59A-2CA4489FAE10}" emma:medium="tactile" emma:mode="ink">
                <msink:context xmlns:msink="http://schemas.microsoft.com/ink/2010/main" type="inkWord" rotatedBoundingBox="18663,5917 21800,5850 21814,6504 18677,6571"/>
              </emma:interpretation>
              <emma:one-of disjunction-type="recognition" id="oneOf15">
                <emma:interpretation id="interp39" emma:lang="" emma:confidence="0">
                  <emma:literal>mal</emma:literal>
                </emma:interpretation>
                <emma:interpretation id="interp40" emma:lang="" emma:confidence="0">
                  <emma:literal>mol</emma:literal>
                </emma:interpretation>
                <emma:interpretation id="interp41" emma:lang="" emma:confidence="0">
                  <emma:literal>molo</emma:literal>
                </emma:interpretation>
                <emma:interpretation id="interp42" emma:lang="" emma:confidence="0">
                  <emma:literal>mole</emma:literal>
                </emma:interpretation>
                <emma:interpretation id="interp43" emma:lang="" emma:confidence="0">
                  <emma:literal>moli</emma:literal>
                </emma:interpretation>
              </emma:one-of>
            </emma:emma>
          </inkml:annotationXML>
          <inkml:trace contextRef="#ctx0" brushRef="#br0" timeOffset="435116.6716">20324 1497 0,'9'-39'125,"11"-69"-79,-20 88-46,0 1 0,20 19 16,-20-20-16,19 0 31,1 20 1,-1 0-17,-19 10 1,10-10-16,-10 30 15,0-11-15,30 1 0,-30-1 16,0 1-16,0 0 16,0-1-16,0 1 15,0-1-15,0 1 16,19-20 46,-19-20-46,0 1-16,0-1 16,0 1-16,0-1 15,0 0-15,20 1 16,-20-11-16,19 30 16,-19-29-1,20-1-15,0 30 47,-1 20-16,1 10-15,-20-11-16,19 1 16,-19-1-16,0 1 15,0 0-15,0-1 16,0 1-16,0-1 15,20-19-15,-20-9 79,0-40-64,0 29-15,0 0 16,20 1-16,-20-1 15,19 1 1,-19-1 0,20 20-1,-1 0 17,11 0-17,-30 10-15,29 19 16,-29 10-1,0-19 1,0-10-16,20 19 16,-20-9-16,0-10 15,0 29 1,0-20 0</inkml:trace>
          <inkml:trace contextRef="#ctx0" brushRef="#br0" timeOffset="436023.3502">20804 1389 0,'0'10'32,"10"68"30,-10-58-62,19-20 16,1 0-16,-20 19 15,29-19-15,-9 0 16,9 0 0,-9 0-1,9 0 1,-29-9 0,20 9-16,-20-20 0,0 10 15,19-19 1,-19 19-1,0-10 1,0 1 0,0-1-1,-9 20 1,9-19-16,-20-1 16,0 20-1,20-20-15,-19 20 16,-1 0-1,1 0 1,-1 0 0,0 10-1,20 10 1,-29-20-16,29 19 16,0 11-1,-20-30-15,20 29 16,0-9-16,0 9 15</inkml:trace>
          <inkml:trace contextRef="#ctx0" brushRef="#br0" timeOffset="437097.3531">21078 1350 0,'10'0'47,"10"-20"-16,9 1-31,10-1 15,-9-10 1,-11 1 0,11 0 15,-30-11-31,10 40 16,-10-29-16,0 0 15,0-1 1,0 11-1,0-1 1,-20 20 0,0 0-1,-9 0 1,29 10 0,-39-10-16,39 19 15,-20-19-15,20 30 16,-19-30-16,19 29 15,-10-29-15,10 30 16,0-11-16,0 1 16,0-1-16,0 1 15,0 0-15,0-1 16,0 1-16,0 0 0,0-1 16,10 11-1,-10-1 1,19 10-1,-19-9 1,20-11 0,-20 1-1,19-20 1,11 0 15,-1 0-15,-9 0-16,9-30 15,1 1 1,-11 29-16,-19-29 16</inkml:trace>
          <inkml:trace contextRef="#ctx0" brushRef="#br0" timeOffset="416850.1035">18196 1467 0,'20'-9'78,"9"-11"-78,-9-9 31,0-11-31,-1 11 16,1 0 0,-20-1-1,20 30 1,-20-49-16,29 0 15,-29 10 1,0 9 0,0 11 15,0 29 63,-10 9-79,10 11 1,0-1 0,0-9-1,0-1-15,0 1 16,0-1-16,0 1 15,0 0-15,0 9 16,0-9-16,0 9 16,0-9-16,0-1 0,0 1 15,0 0 1,0 9-16,0 0 16,0 1-1,0-10 1</inkml:trace>
          <inkml:trace contextRef="#ctx0" brushRef="#br0" timeOffset="417150.183">18461 1585 0,'0'20'62</inkml:trace>
          <inkml:trace contextRef="#ctx0" brushRef="#br0" timeOffset="427100.6062">18598 1399 0,'20'0'78,"0"-10"-47,-1-10-15,1-9 0,9 9-1,-29-9 1,30 29-16,-30-30 15,19 1-15,-19-10 16,20 9 0,-20 11-1,0-1 17,0 30 124,-10 10-141,10 9 1,0 10 0,-20-39-1,20 39-15,0-19 16,0 0-16,0-1 16,0 1-16,0 0 15,0-1-15,0 11 16,0-11-1,0 1-15,0 9 16,0 1 0,0-1-1,0 1 1,0 9 0,0-20-1,0-28 95</inkml:trace>
          <inkml:trace contextRef="#ctx0" brushRef="#br0" timeOffset="428747.1254">19000 1369 0,'10'0'47,"-10"-9"-31,20 9-1,-1-20 1,1 0-1,-1-19 1,1 10 0,-20 9-1,20 20-15,-20-20 16,0-9-16,29 9 16,-29 1-1,0-1 16,0 1-15,-10 19 0,10-20-1,-19 20 1,-1 0 0,0 0-1,1 0 1,-1 10-1,1-10 1,19 19-16,-20-19 31,0 59 1,20-39-17,0 9 1,0-9-1,0-1 1,10-19 0,-10 20-1,20-20-15,-1 0 16,-19 20 0,20-20-16,0 19 31,-1-19-16,-19 20 1,20-20-16,-20 20 16,19-1-1,-19 1 1,0 9 0,0 1-1,0-11 1,0 1-1,0-1 1,0 1 0,-9-20-1,-21 0 17,11 0-17,-1 0 1,0 0-1,1 0 1,-1 0 0,1 0-1,19-10 1,-20 10-16,20-19 31,-20 19-15,20-20-1,0 0 1,10 1 0,20-11-1,-11 1 1,1 9 0,-1 1-1</inkml:trace>
          <inkml:trace contextRef="#ctx0" brushRef="#br0" timeOffset="429325.9745">19294 1330 0</inkml:trace>
          <inkml:trace contextRef="#ctx0" brushRef="#br0" timeOffset="430265.0476">19324 1516 0,'29'-39'78,"10"0"-63,-19-10-15,-20 29 16,20 1-16,-20-1 16,19-9-16,-19 19 15,20-20-15,-20 11 16,0 9-16,0-10 16,0 1-16,29-1 15,-29 1-15,0-1 16,0-9-1,0 68 110,0 0-109,-10-39-16,10 49 16,0-29-16,0-11 15,0 11-15,0 0 16,0-1-16,0 1 0,0 0 16,0-1-16,0 1 15,0-1-15,10 1 16,-10 9-1,0-9 1,0 0 0,0-30 62</inkml:trace>
          <inkml:trace contextRef="#ctx0" brushRef="#br0" timeOffset="431366.4989">19677 1212 0,'-10'0'0,"10"10"16,0 10 15,0-1-15,-20 11-1,20 146 63,0-156-62,10 0 0,10 9-1,-1-9 1,1-20 0,-1 0-1,1 0 1,0 0-1,-1 0 1,1-10 0,-1 10-1,-19-20 1,20 20 0,-20-19-16,20-1 15,-20 0 1,19-19-1,-19 10 1,0 9 0,0 1-1,0-1 1,0 0 0,0 11-1,0-11 1,0 0-1,0 1 1,-10 19-16,10-20 16,-19 20-1,19-20-15,-10 20 32,-29-19 14,19-1-46,1 20 16,-1 0 0,-9 0-1,29 20 1,-40-1-16,40 1 16,-19 19-16,19-9 15,-20-11-15</inkml:trace>
          <inkml:trace contextRef="#ctx0" brushRef="#br0" timeOffset="432258.3437">19912 1124 0,'10'0'109,"9"0"-109,11 0 16,-1 0 0,-9 0-1,-1 0 17</inkml:trace>
          <inkml:trace contextRef="#ctx0" brushRef="#br0" timeOffset="433466.1297">20118 1212 0,'0'-9'47,"0"-11"-31,9 0 0,11 1-1,0-20 1,-1 9-1,-19 1 1,20 29 0,-20-39-16,0 9 15,0 10 1,0 1 15,0 29 32,0 9-48,0 11 1,0-11 0,0 1-16,0 0 15,0-1-15,0 11 16,0-1-1,0-9 17</inkml:trace>
          <inkml:trace contextRef="#ctx0" brushRef="#br0" timeOffset="439698.0746">20216 1105 0,'0'9'250,"0"1"-203,-20-10-47,20 20 32,0-1-1,0 1-16,0 0 17,0-1-1,0 1 0,0-1 32,0 1 124</inkml:trace>
        </inkml:traceGroup>
      </inkml:traceGroup>
      <inkml:traceGroup>
        <inkml:annotationXML>
          <emma:emma xmlns:emma="http://www.w3.org/2003/04/emma" version="1.0">
            <emma:interpretation id="{BF4EEFFE-5C32-43A2-B3B4-645FA2A2B860}" emma:medium="tactile" emma:mode="ink">
              <msink:context xmlns:msink="http://schemas.microsoft.com/ink/2010/main" type="line" rotatedBoundingBox="1323,7314 21773,6759 21795,7555 1345,8109"/>
            </emma:interpretation>
          </emma:emma>
        </inkml:annotationXML>
        <inkml:traceGroup>
          <inkml:annotationXML>
            <emma:emma xmlns:emma="http://www.w3.org/2003/04/emma" version="1.0">
              <emma:interpretation id="{A192A636-5F5D-498A-BF8C-F33302FDDFD0}" emma:medium="tactile" emma:mode="ink">
                <msink:context xmlns:msink="http://schemas.microsoft.com/ink/2010/main" type="inkWord" rotatedBoundingBox="1325,7376 3982,7304 4000,7966 1343,8038"/>
              </emma:interpretation>
              <emma:one-of disjunction-type="recognition" id="oneOf16">
                <emma:interpretation id="interp44" emma:lang="" emma:confidence="0">
                  <emma:literal>Minuti</emma:literal>
                </emma:interpretation>
                <emma:interpretation id="interp45" emma:lang="" emma:confidence="0">
                  <emma:literal>Mai</emma:literal>
                </emma:interpretation>
                <emma:interpretation id="interp46" emma:lang="" emma:confidence="0">
                  <emma:literal>Miti</emma:literal>
                </emma:interpretation>
                <emma:interpretation id="interp47" emma:lang="" emma:confidence="0">
                  <emma:literal>Muti</emma:literal>
                </emma:interpretation>
                <emma:interpretation id="interp48" emma:lang="" emma:confidence="0">
                  <emma:literal>[Hai</emma:literal>
                </emma:interpretation>
              </emma:one-of>
            </emma:emma>
          </inkml:annotationXML>
          <inkml:trace contextRef="#ctx0" brushRef="#br0" timeOffset="496395.6381">1852 2978 0,'0'19'63,"0"1"-32,-20 39 32</inkml:trace>
          <inkml:trace contextRef="#ctx0" brushRef="#br0" timeOffset="457534.2733">861 2948 0,'0'-10'109,"0"-9"-109,0-20 16,0 9-1,0 11 1,0-1-16,0 10 16,0-9-16,0-1 15,0 0-15,0 1 16,0-11 0,0 11-16,0-1 15,0 0-15,0 1 16,0-30-16,0 39 15,0-29 1,10 19 0,-10 1-1,20 19-15,-20-20 16,9 20-16,21-20 16,-11 20 15,-9 0-16,20 10 17,-30 29-17,0-29-15,19 20 0,-19-1 16,0 0 0,0 1-16,20 9 0,-20-9 15,0-1-15,0-9 16,0-1-16,0 1 15,0-1-15,0 1 16,19 0-16,-19 9 16,0-9 15,0-30 78,0-20-93,0 11 0,0-1-16,0 1 15,0-1-15,0 0 16,0 1-16,0-1 15,0 1-15,0-1 16,0 10-16,0-10 16,0 1-16,0-1 15,0-9 1,20 29-16,-20-39 0,0 19 31,20 20-31,-20-10 0,19 10 16,-19-19-16,20 19 15,-20-20 1,19 20 0,1 0-1,0 0 17,-10 0-17,9 0 16,-19 10-15,20-10-16,-20 29 16,29 1-1,-29-11-15,0 1 16,0-1-16,0 11 16,0-1-16,0 11 15,0-31-15,0 31 16,0-21-16,0 1 15,0-10-15,0 9 16,0 1-16,0-1 16,0 11-1,-19 9-15,19-19 32,0-1-17,0-29 32</inkml:trace>
          <inkml:trace contextRef="#ctx0" brushRef="#br0" timeOffset="458429.1586">1410 2723 0,'0'19'109,"0"1"-109,0 0 16,0 9-16,0 10 16,0-9-16,0 9 15,0-10-15,0-9 16,0 0-16,0-1 16,0-29 62</inkml:trace>
          <inkml:trace contextRef="#ctx0" brushRef="#br0" timeOffset="459399.0344">1410 2929 0,'20'0'78,"19"0"-62,0 0-1,-9 0 1,9 0-1</inkml:trace>
          <inkml:trace contextRef="#ctx0" brushRef="#br0" timeOffset="458957.9927">1538 2723 0,'0'10'63,"0"9"-63,0 11 31,0 19-31,0-30 16,0 1-16,0-10 15,0 9-15,0 1 16,0-1-16,0 1 16,0 10-1,0 9 1,0-29-1,0 9 17</inkml:trace>
          <inkml:trace contextRef="#ctx0" brushRef="#br0" timeOffset="460796.447">1646 3037 0,'0'-10'109,"0"-10"-93,0-9-1,0 9-15,0-9 16,0 9-16,0 0 16,0 1-16,0-1 15,0-9 1,0-1 0,0 1-1,9-10 1,-9 9-1,0 11 1,20 19 0,0 0 31,-20 10-32,39 9 1,-39 11-1,20 9 1,-20-10 0,0 1-1,0-11-15,0 11 16,0-11 0,0 11-1,0-11-15,0 1 16,0 0 15,0-1 16</inkml:trace>
          <inkml:trace contextRef="#ctx0" brushRef="#br0" timeOffset="461156.5269">1685 2909 0,'-20'0'0,"30"0"47,10 0-32,9 0 1,10 0-1</inkml:trace>
          <inkml:trace contextRef="#ctx0" brushRef="#br0" timeOffset="497596.1401">1891 2723 0</inkml:trace>
          <inkml:trace contextRef="#ctx0" brushRef="#br0" timeOffset="497169.9034">1901 2821 0,'0'10'47,"0"9"-32,0 1 17,0-1-17,19 1 1,-19 0-1,0-11 1,0 11 0,0 0-1,0-30 79</inkml:trace>
          <inkml:trace contextRef="#ctx0" brushRef="#br0" timeOffset="461980.4136">1989 2821 0,'10'0'62,"19"0"-46,-9 0-16,19 0 15,-19 0-15,-1 0 16,1 0 0,-1 0-16</inkml:trace>
          <inkml:trace contextRef="#ctx0" brushRef="#br0" timeOffset="461605.5777">1989 2664 0,'39'0'47,"-19"0"-47,-1 0 16,-9 0-16,29 0 15,-19 0 1</inkml:trace>
          <inkml:trace contextRef="#ctx0" brushRef="#br0" timeOffset="463278.4144">2597 2458 0,'0'-20'47,"-10"20"-16,-9 0-15,-11 10-1,10-10-15,20 20 16,-156 215 46,156-196-46,0-9-16,0-11 16,0 1-16,0 9 15,29 1 1,-9-11-1,-1-19 1,11 0 0,-11 0-16,1 0 15,-1 0-15,21 0 16,-40-9 0,29 9-16,-29-10 15,30-20 1,-30 11-1,0 9 1,0-10 0,0 1-1,0-1 1,-30 1-16,11 19 16,19-20-1,-30 20-15,1 0 16,-1 0-1,-9 0 1,39 20 0,-10-20-16,10 29 15,0-9-15,-29-1 16,29 1-16,0 9 16,0-9-1,10-20 1,9 0-1</inkml:trace>
          <inkml:trace contextRef="#ctx0" brushRef="#br0" timeOffset="463728.0819">2773 2870 0</inkml:trace>
          <inkml:trace contextRef="#ctx0" brushRef="#br0" timeOffset="464696.3364">2881 2556 0,'0'10'63,"-19"9"-48,19 21 1,0-31-16,0 11 15,0 0-15,0-1 16,0 1-16,0 0 16,0-1-16,19 11 15,-19-11 1,20-19 0,-20 20-16,20-20 0,-1 19 15,1-19 1,48 0 62,-48 0-78,-20-9 16,20 9-16,-20-20 15,19 20-15,-19-10 0,20-19 31,-20 19-31,19-19 16,-19 9 0,0-9-1,0-1 1,0 1 0,0 9-1,0 0 1,0 1-1,-9-1 1,9 1 0,-20 19-1,20-20-15,-20 20 0,20-20 16,-29 20-16,9 0 16,20-19-1,-29 19-15,0 0 16,29 10-1,-30-10-15,30 29 16,-29 0-16,29 1 16,-20-1-16,20 1 15,0 9-15</inkml:trace>
          <inkml:trace contextRef="#ctx0" brushRef="#br0" timeOffset="466077.2429">3283 2468 0,'-19'0'16,"19"10"30,-20-10-46,20 9 16,0 31 0,-19-40-16,19 29 15,0 0 1,0-9-16,0 0 16,0-1-16,0 1 15,0 9 1,0 1-16,0-1 31,9-29-31,-9 20 0,20-20 16,-20 19-16,20-19 15,-1 20 1,1-20 0,-10 0-1,9 0 1,1 0-1,-1 0 1,1 0 0,0-10-1,-20-9-15,19 19 16,-19-20 0,20-9-16,-20 9 15,20 20 1,-20-79 46,29 60-62,-29-1 16,0 1 0,0-1-1,0 10 1,-10 10-1,10-39-15,-19 39 16,19-20 0,-20 20-1,20-9-15,-20 9 16,1-30 0,-21 30-1,40-19-15,-9 19 16,-11 0-1,0 0 1,-19 19 0,20 1-1,19 9-15</inkml:trace>
        </inkml:traceGroup>
        <inkml:traceGroup>
          <inkml:annotationXML>
            <emma:emma xmlns:emma="http://www.w3.org/2003/04/emma" version="1.0">
              <emma:interpretation id="{0150FDE7-1A60-4FE2-80E5-F229D5624155}" emma:medium="tactile" emma:mode="ink">
                <msink:context xmlns:msink="http://schemas.microsoft.com/ink/2010/main" type="inkWord" rotatedBoundingBox="4213,7261 6534,7198 6550,7765 4229,7828"/>
              </emma:interpretation>
              <emma:one-of disjunction-type="recognition" id="oneOf17">
                <emma:interpretation id="interp49" emma:lang="" emma:confidence="0">
                  <emma:literal>600-102</emma:literal>
                </emma:interpretation>
                <emma:interpretation id="interp50" emma:lang="" emma:confidence="0">
                  <emma:literal>6-00-102</emma:literal>
                </emma:interpretation>
                <emma:interpretation id="interp51" emma:lang="" emma:confidence="0">
                  <emma:literal>6=00-102</emma:literal>
                </emma:interpretation>
                <emma:interpretation id="interp52" emma:lang="" emma:confidence="0">
                  <emma:literal>6100-102</emma:literal>
                </emma:interpretation>
                <emma:interpretation id="interp53" emma:lang="" emma:confidence="0">
                  <emma:literal>6200-102</emma:literal>
                </emma:interpretation>
              </emma:one-of>
            </emma:emma>
          </inkml:annotationXML>
          <inkml:trace contextRef="#ctx0" brushRef="#br0" timeOffset="468858.6626">4215 2556 0,'-10'0'16,"10"10"15,0 19-15,0-9-1,-19-20-15,19 29 16,0-9-16,0 0 16,0-1-16,0 1 15,0-1-15,0 11 16,9-30 0,-9 19-16,20 1 15,0-20 1,-20 20-1,19-20-15,-9 0 16,10 0 0,-1 0-1,1 0 1,0 0 0,-1 0-1,1-10 1,-1-10-1,-19 1 1,20 19 0,-20-30-1,20 1 1,-20 19 0,0-10-1,29 1 1,-29-1-16,0 0 15,0 1 1,0-1 0,0 1-1,-10 19 1,10-20-16,-29 0 16,29 1-1,-10 19 1,10-20-1,-20 20-15,20-19 16,-19 19 0,-1 0-1,20-20 1,-19 20 0,-1 0-1,-59 78 79,79-58-78,-19 0-16,19-1 15</inkml:trace>
          <inkml:trace contextRef="#ctx0" brushRef="#br0" timeOffset="469913.5844">4450 2419 0,'0'10'78,"10"-10"-63,10 0 1,-1 0-16,21 0 16,-21 0-1,1 0-15,-20 9 16,20-9 0</inkml:trace>
          <inkml:trace contextRef="#ctx0" brushRef="#br0" timeOffset="466824.3571">3744 2625 0</inkml:trace>
          <inkml:trace contextRef="#ctx0" brushRef="#br0" timeOffset="467694.0954">3842 2801 0,'0'-10'47,"0"-9"-32,20 19-15,-20-30 16,39 11-16,50-148 78,-70 147-78,-19 1 0,0-1 16,0 1-16,0-1 15,20 20-15,-20-29 0,0 9 31,-10 20 48,10 20-79,0 9 15,0-9 1,0-1-16,0 1 15,0-1-15,0 11 16,0-1-16,0 10 16,0-9-16,0-1 15,0 1-15,0-11 0,0 11 16,0-11-16,0 1 16,0 0-16,0-1 15</inkml:trace>
          <inkml:trace contextRef="#ctx0" brushRef="#br0" timeOffset="472668.0298">4647 2321 0,'0'-20'63,"9"20"-17,11 0-30,0 0 0,-1 0 15,1 0-15,-20 10-1,19-10 1,-19 19-1,10-19 1,-10 20-16,0 0 16,0-1-1,0 1 1,-10 0 15,10-1-15,-19-19-1,-1 20 1,1-1 15,-1-19 16,20 20-47,-20 0 78,30-20 32,10 0-95,-1 0 1,11 0 0,-11 0-1,1 0 1,0 0 15,-1 0-15,1 0-1</inkml:trace>
          <inkml:trace contextRef="#ctx0" brushRef="#br0" timeOffset="470868.4239">4666 2536 0</inkml:trace>
          <inkml:trace contextRef="#ctx0" brushRef="#br0" timeOffset="471370.0351">4676 2536 0,'0'-9'79,"0"-11"-17,20 20-31,-20-20-31,0 11 32,19 9-17</inkml:trace>
          <inkml:trace contextRef="#ctx0" brushRef="#br0" timeOffset="474661.5317">4931 2821 0,'0'-10'156,"0"-19"-141,29-99 32,-29 99-31,20 29-16,-20-20 16,20 20-1,-1 0 1,-19-20-1,20 20 1,-20 10 0,19-10-16,-19 49 15,0-29-15,0-10 16,0 29-16,20-19 16,-20-1-16,0 1 15,0-1 1,0-28 62,0-11-78,20 0 16,-20 1-16,0-20 15,0 9-15,0 10 0,19 1 16,-19-11-1,20 30-15,-20-19 32,20 19-17,9 0 1,-9 10 0,19 39-1,-39-30 1,0 1-1,19 0-15,-19-1 0,0 1 16,0-1-16,0 1 16,0 9-1,0-9 1,0-30 31,0-19-32,20 29 1,-20-49-16,0 29 16,20 1-16,-20-11 15,19 30 1,-19-29-16,20 9 16,-1 20 15,1 0 0,0 10-31,-20 9 16,0 1-16,19 0 15,-19-1-15,0 1 16,0 0-16,0-11 16,0 31-1,0-21 16</inkml:trace>
          <inkml:trace contextRef="#ctx0" brushRef="#br0" timeOffset="475300.7265">5510 2703 0,'0'20'16,"0"-1"-1,0 11 1,0-1 0,0-9-1,39-20-15,-10 0 16,-29 19-1,30-19-15,19 0 16,-20 0 0,-29-9-1,20 9-15,-20-20 0,19 20 16,-19-20-16,0 1 16,-29-79 62,-1 78-78,1 20 15,9 0 1,1 0-16,-11 0 16,30 10-1,-19-10-15,19 20 16,-20-20-16,20 29 0,0-9 15,0 19 1,0-10 0</inkml:trace>
          <inkml:trace contextRef="#ctx0" brushRef="#br0" timeOffset="476237.6175">5725 2713 0,'30'0'63,"-20"0"-63,19-20 0,-9 20 15,-20-19-15,39 19 16,-20-40-16,30 11 16,-9-10-1,-21 9 1,-19 11-1,0-1 1,0-9 0,0-10-1,-9 19 1,-11 0 0,0 20-1,1 0 1,-1 0-1,0 10 1,-9 29 0,29-19-1,0 0-15,-20-1 16,20 1-16,0-1 16,0-9-16,0 10 0,0-1 15,0 1 1,0 0-16,0-1 0,0 1 15,0 9 1,0 1 0,0 9-1,10-39-15,-10 10 16,39 19 0,-9-29 15,-11 0-16,11 0 1,-10 0-16,-20-10 16,39 10-16,-10-19 0,-19 19 15,-10-20-15,20 20 16,-20-19-16,0-1 16</inkml:trace>
        </inkml:traceGroup>
        <inkml:traceGroup>
          <inkml:annotationXML>
            <emma:emma xmlns:emma="http://www.w3.org/2003/04/emma" version="1.0">
              <emma:interpretation id="{0F141236-9EDB-48E2-88AB-69A50807217F}" emma:medium="tactile" emma:mode="ink">
                <msink:context xmlns:msink="http://schemas.microsoft.com/ink/2010/main" type="inkWord" rotatedBoundingBox="8381,7206 10030,7162 10050,7873 8401,7918"/>
              </emma:interpretation>
              <emma:one-of disjunction-type="recognition" id="oneOf18">
                <emma:interpretation id="interp54" emma:lang="" emma:confidence="0">
                  <emma:literal>MALE</emma:literal>
                </emma:interpretation>
                <emma:interpretation id="interp55" emma:lang="" emma:confidence="0">
                  <emma:literal>MAKE</emma:literal>
                </emma:interpretation>
                <emma:interpretation id="interp56" emma:lang="" emma:confidence="0">
                  <emma:literal>MALLE</emma:literal>
                </emma:interpretation>
                <emma:interpretation id="interp57" emma:lang="" emma:confidence="0">
                  <emma:literal>MALE:</emma:literal>
                </emma:interpretation>
                <emma:interpretation id="interp58" emma:lang="" emma:confidence="0">
                  <emma:literal>tinnii</emma:literal>
                </emma:interpretation>
              </emma:one-of>
            </emma:emma>
          </inkml:annotationXML>
          <inkml:trace contextRef="#ctx0" brushRef="#br0" timeOffset="483407.8152">8481 2497 0,'0'10'63,"0"19"-48,0-9 1,0 0-16,0-1 15,0 1-15,0-1 16,0-9-16,0 10 16,0 0-16,0-1 15,0 1-15,10 19 16,-10-29 0</inkml:trace>
          <inkml:trace contextRef="#ctx0" brushRef="#br0" timeOffset="484261.0549">8511 2644 0,'9'0'47,"31"-10"-31,-11 10-1,-9 0 1</inkml:trace>
          <inkml:trace contextRef="#ctx0" brushRef="#br0" timeOffset="483940.8404">8589 2468 0,'0'10'63,"0"9"-48,0 11 1,0-11-1,0 1-15,0-1 16,0 1-16,0 0 16,0-1-16,0 21 15,0-11 1,0-9 0,0-1 30</inkml:trace>
          <inkml:trace contextRef="#ctx0" brushRef="#br0" timeOffset="482620.0955">7932 2703 0,'0'-10'109,"0"-9"-78,0 9-15,0-29-1,0 9-15,-20 11 16,20-11 0,0 1-1,0 9-15,0 1 16,0-1-16,10 0 16,-10 1-16,0-1 15,20 0-15,-20-9 16,19 29-1,-19-39-15,20 39 16,-20-20-16,20 20 47,9 0-31,-29 30-1,29-11-15,-29 1 16,30-1-16,-30 1 15,19 0-15,-19-1 16,0 1-16,20 0 16,-20-1-16,0 1 15,0-1-15,0 1 16,20-20-16,-20 29 16,0-9-16,0 9 15,0-9 1,0-30 93,0-9-93,0-1-1,0-9 1,0-1 0,0-19-16,0 30 15,0-1-15,0-9 16,19-1 0,-19 1-1,30-11 1,-30 11-1,19 29 1,-19-20-16,10 20 16,-10-19-1,20 19 1,-1 0 15,1 0-15,0 10-1,-1-10 1,-19 19-16,20 1 16,-20-1-1,0 11 1,0-11 0,0 1-16,0 0 15,0-1-15,0 11 16,0 9-16,0-10 15,0 1-15,0-11 16,0 1-16,0 0 16,0 9-1</inkml:trace>
          <inkml:trace contextRef="#ctx0" brushRef="#br0" timeOffset="485933.9945">8687 2556 0,'0'20'78,"0"9"-78,0 10 15,0-9 1,0-1 0,10-29-1,-10 20-15,0-1 31,0-28 63,0-11-78,0-9-1,0-1 1,0-9 0,0 9-1,0 1 1,0 9 0,0 1-1,0-1 1,0 1-1,0-1 1,19 0 0,-19 1-1,20 19 17,0 0-1,-1 0 0,1 0-15,-20 10-1,20-10-15,-20 19 16,0 11 0,19 9-1,-19-10 1,0 1-1,0-1-15,0-9 16,0-1 0,0 1 15</inkml:trace>
          <inkml:trace contextRef="#ctx0" brushRef="#br0" timeOffset="486310.2675">8736 2585 0,'20'0'62,"19"0"-46,-39-19-1,29 19-15,1 0 16,-1 0 0</inkml:trace>
          <inkml:trace contextRef="#ctx0" brushRef="#br0" timeOffset="491107.9654">8844 2664 0,'0'20'156,"0"-1"-140</inkml:trace>
          <inkml:trace contextRef="#ctx0" brushRef="#br0" timeOffset="486679.661">8981 2674 0,'-10'19'31,"10"1"-15,0 0-1,-19-1-15,19 11 16,-20-11 0</inkml:trace>
          <inkml:trace contextRef="#ctx0" brushRef="#br0" timeOffset="672313.6858">9063 2753 0,'10'0'94,"9"0"-79,1 0 1,9 0 0,-9 0-1,0-20 1,-1 20 15</inkml:trace>
          <inkml:trace contextRef="#ctx0" brushRef="#br0" timeOffset="671705.213">9171 2645 0,'0'-40'125,"0"21"-125,0 9 31,0-10 0,0 1-15,-10 19 15,10-20-31,-20 20 47,1 0-16,19 10 0,0 10-31,-20-20 16,20 19-16,0-9 31,0 10-31,0-1 16,0 1 0,0-1-1,0 11 1,10 9-1,-10-19 1,0 9 0,20 1-1,-20-1 1,0-9 0,19 19 30,-19-20-46,0 1 32,0 0 15,0-30 46</inkml:trace>
          <inkml:trace contextRef="#ctx0" brushRef="#br0" timeOffset="650439.1574">9387 2605 0,'9'0'63,"11"0"-48,0 0-15,9 0 31,-9 0-31,9 0 16,0 0 0,-9 0-1</inkml:trace>
          <inkml:trace contextRef="#ctx0" brushRef="#br0" timeOffset="649921.7484">9387 2488 0,'19'0'63,"20"0"-63,-9 0 16,-11 0-1,1 0 1,0 0-1</inkml:trace>
        </inkml:traceGroup>
        <inkml:traceGroup>
          <inkml:annotationXML>
            <emma:emma xmlns:emma="http://www.w3.org/2003/04/emma" version="1.0">
              <emma:interpretation id="{809A69F4-A918-465C-B39F-3D8591DA774B}" emma:medium="tactile" emma:mode="ink">
                <msink:context xmlns:msink="http://schemas.microsoft.com/ink/2010/main" type="inkWord" rotatedBoundingBox="10309,7101 13067,7026 13084,7656 10326,7731"/>
              </emma:interpretation>
              <emma:one-of disjunction-type="recognition" id="oneOf19">
                <emma:interpretation id="interp59" emma:lang="" emma:confidence="0">
                  <emma:literal>Mai</emma:literal>
                </emma:interpretation>
                <emma:interpretation id="interp60" emma:lang="" emma:confidence="0">
                  <emma:literal>Mai,</emma:literal>
                </emma:interpretation>
                <emma:interpretation id="interp61" emma:lang="" emma:confidence="0">
                  <emma:literal>inizi</emma:literal>
                </emma:interpretation>
                <emma:interpretation id="interp62" emma:lang="" emma:confidence="0">
                  <emma:literal>inizi,</emma:literal>
                </emma:interpretation>
                <emma:interpretation id="interp63" emma:lang="" emma:confidence="0">
                  <emma:literal>inizi'</emma:literal>
                </emma:interpretation>
              </emma:one-of>
            </emma:emma>
          </inkml:annotationXML>
          <inkml:trace contextRef="#ctx0" brushRef="#br0" timeOffset="676048.91">10357 2537 0,'59'0'125</inkml:trace>
          <inkml:trace contextRef="#ctx0" brushRef="#br0" timeOffset="675561.5326">10407 2409 0,'0'10'110,"0"20"-95,0 19 1,0-30-16,0 1 16,0-1-16,0-9 0,0 29 15,0-19 1,19 9 78</inkml:trace>
          <inkml:trace contextRef="#ctx0" brushRef="#br0" timeOffset="655223.8612">9877 2615 0,'-20'0'31,"20"-98"110,0 79-126,0-1-15,0 0 16,-19-19-16,19 29 16,0-9-16,0-1 15,0 0-15,0 1 16,0-1-16,0 1 15,0-1-15,0 0 16,10 1-16,-10-1 16,19-9-1,1 9 1,-1 20 15,1 0-15,0 0-16,-20 10 15,19-10-15,-19 29 16,20-9-16,-20 0 16,19-1-16,-19 1 15,0-1-15,20 11 16,-20-1-16,0 10 16,0-9-16,0-10 15,0-1-15,20-19 16,-20 30-16,0-11 15,0-29 110,0-19-109,0-20 0,0 29-1,0 1-15,0-1 16,0 0-16,0 11 16,0-11-16,0 0 15,0 1-15,0-11 16,0 11-1,19 19-15,-19-20 16,20 1 0,-20-1-1,19 20-15,1 0 32,0 0-1,19 10-16,-19 19 1,-20 20 0,19-29-1,-19-1-15,0 11 0,0-1 16,0 1-16,0 9 16,0-10-16,0-9 15,0 0-15,0-1 16,0 11-1,20-11 1</inkml:trace>
          <inkml:trace contextRef="#ctx0" brushRef="#br0" timeOffset="675024.8535">10338 2429 0,'0'-20'32,"0"40"93,0 0-125,0-1 0,0 1 15,0 9 1,0-9-16,0-1 0,0 1 15,0 0-15,0-11 16,0 11 0,0 0-1,10-20 63,-10-10-78</inkml:trace>
          <inkml:trace contextRef="#ctx0" brushRef="#br0" timeOffset="677249.3012">10514 2635 0,'0'-20'125,"0"-19"-93,0 29-17,0-29-15,0 19 16,0 1-1,0 9 1,0-10 0,0 1-1,0-1 1,0 0 15,0 1 0,10 19-31,10 0 47,-1 0-31,-19 10 0,40 156 77,-40-136-93,0-1 16,0-9 0,0-1 15</inkml:trace>
          <inkml:trace contextRef="#ctx0" brushRef="#br0" timeOffset="677646.8006">10534 2566 0,'29'0'79,"-9"0"-64,-10 0 1,29 0-1</inkml:trace>
          <inkml:trace contextRef="#ctx0" brushRef="#br0" timeOffset="678057.458">10750 2654 0,'-10'0'32,"10"10"-32,0 30 31,0-11-16,-20-29-15,20 20 0,0-1 32</inkml:trace>
          <inkml:trace contextRef="#ctx0" brushRef="#br0" timeOffset="678844.9441">10828 2292 0,'-19'0'0</inkml:trace>
          <inkml:trace contextRef="#ctx0" brushRef="#br0" timeOffset="678635.6279">10848 2449 0,'0'176'140,"0"-196"-77</inkml:trace>
          <inkml:trace contextRef="#ctx0" brushRef="#br0" timeOffset="694207.4335">11064 2439 0,'19'0'110,"-9"0"-95,29 0 1,-9-20 0,-1 20-1,0 0 1,11 0-1,-11 0 1,-29-20 0,20 20-16,-1 0 15,1 0 1,0 0 15,-11 0 0</inkml:trace>
          <inkml:trace contextRef="#ctx0" brushRef="#br0" timeOffset="695027.4119">11201 2262 0,'0'10'63,"0"10"-48,0-1 1,0 11 0,0-11-16,0 11 15,0-11 1,0 1-16,0 0 16,0-1-16,0 1 15,0-1-15,10 1 16,-10 9-1,0-9 1,0 0 15</inkml:trace>
          <inkml:trace contextRef="#ctx0" brushRef="#br0" timeOffset="682175.9123">11544 2615 0,'0'-10'93,"-20"-9"-77,20-11 0,0 11-1,0-1-15,0 1 16,0-11-16,-19-9 16,19 9-16,0 11 15,0-1-15,0 1 16,0-1-16,0 0 0,0 1 15,0 9 1,0-10-16,10 20 0,-10-39 16,0 10-1,19 29-15,-19-20 16,79 108 78,-60-68-79,-19 0-15,0-1 0,0 1 16,0-10 0,0 9-16,20 11 0,-20-21 15,0 11-15,0 19 16,0-19-1,0-10 17,0-30 46,0-9-63,0 9-15,0 0 16,0 1 0,0-1-16,0 1 0,0-1 15,0 10-15,0-9 16,0-1-16,0 0 16,0 1-16,20-11 15,-20 11 1,0-1-1,39 20-15,-39-19 16,19 19 0,-19-20-16,10 20 15,59 39 48,-69-19-48,0-1-15,20 1 16,-20 0-16,0-1 16,0 1-16,0-1 15,0 1-15,0 0 16,0 9-16,0 0 16,0-9-16,0 0 15,0-1-15,0 1 16,0 9-16,0-9 31</inkml:trace>
          <inkml:trace contextRef="#ctx0" brushRef="#br0" timeOffset="682963.0074">11966 2370 0,'0'10'78,"0"9"-78,0 1 16,0 10-16,0 9 16,0-10-16,0 1 15,0-1-15,0-9 16,0-1-16,0 1 15,0-1 1,10-19 31</inkml:trace>
          <inkml:trace contextRef="#ctx0" brushRef="#br0" timeOffset="683728.3872">11966 2527 0,'10'0'47,"19"0"-32,10 0 1,0-10 0</inkml:trace>
          <inkml:trace contextRef="#ctx0" brushRef="#br0" timeOffset="683421.6172">12083 2370 0,'0'10'62,"0"9"-46,0 1-16,0 0 15,0-1-15,0 1 0,0 0 16,0-1 0,0 1-16,0-1 0,0-9 15,0 29 1,0-19 0,0 0-1</inkml:trace>
          <inkml:trace contextRef="#ctx0" brushRef="#br0" timeOffset="685055.9674">12348 2380 0,'-19'0'125,"-1"-20"-109,0 20 15,1 0-15,19 10-16,-20-10 15,20 20-15,-10-20 16,10 29-16,-29 10 16,29-29-1,0 10-15,0-1 16,0 1-16,0 9 15,0-9 1,10 0 0,9-20-1,-19 19-15,20-19 16,9 0 0,11 0-1,-11 0 1,-9 0-1,-20-10-15,19 10 16,1-19 0,-20-1-1,20 20-15,-20-19 16,19-1 0,-19 0-16,20 20 15,-20-9-15,19-21 16,-19 11-1,0 9 1,20 10 0,-20-20-16,0 0 15,0 1 1,0-1 15,-10 20 0,-9 0-15,-1 0 0,20 10-1,-20 19 1,20-9-16,-29 29 16,29-29-1,0-1-15,0 1 16,0 0-16,0-11 15,0 11-15,0 0 16,0 9 0,10-29-16,-10 20 15,19-20-15,-19 19 16,20-19-16,0 0 16,-20 20-1,19-20-15,11 0 16,-30-10-16,19 10 15,-19-20-15,30 20 16,-30-29-16,19 29 16,-19-29-16</inkml:trace>
        </inkml:traceGroup>
        <inkml:traceGroup>
          <inkml:annotationXML>
            <emma:emma xmlns:emma="http://www.w3.org/2003/04/emma" version="1.0">
              <emma:interpretation id="{F38CEDC6-689D-46FE-80A7-B9EE38029E58}" emma:medium="tactile" emma:mode="ink">
                <msink:context xmlns:msink="http://schemas.microsoft.com/ink/2010/main" type="inkWord" rotatedBoundingBox="13344,7024 16883,6874 16910,7525 13372,7674"/>
              </emma:interpretation>
              <emma:one-of disjunction-type="recognition" id="oneOf20">
                <emma:interpretation id="interp64" emma:lang="" emma:confidence="0">
                  <emma:literal>-60010-2+20.103=62010-2</emma:literal>
                </emma:interpretation>
                <emma:interpretation id="interp65" emma:lang="" emma:confidence="0">
                  <emma:literal>-60010-2+20.103=6.200-2</emma:literal>
                </emma:interpretation>
                <emma:interpretation id="interp66" emma:lang="" emma:confidence="0">
                  <emma:literal>-600-10-2+20.103=6.200-2</emma:literal>
                </emma:interpretation>
                <emma:interpretation id="interp67" emma:lang="" emma:confidence="0">
                  <emma:literal>-600-10-2+20.103=62010-2</emma:literal>
                </emma:interpretation>
                <emma:interpretation id="interp68" emma:lang="" emma:confidence="0">
                  <emma:literal>-600-10-2+20.103=6.010-2</emma:literal>
                </emma:interpretation>
              </emma:one-of>
            </emma:emma>
          </inkml:annotationXML>
          <inkml:trace contextRef="#ctx0" brushRef="#br0" timeOffset="707349.6465">14535 2321 0</inkml:trace>
          <inkml:trace contextRef="#ctx0" brushRef="#br0" timeOffset="708377.4336">14633 2498 0,'0'-10'78,"20"-20"-62,-20 11-1,20-1-15,-20 0 16,19 1-16,-19-20 31,20 19-31,9-78 31,-29 78-31,0-9 16,0 9 0,0 1 15,0-1 16,0 30 31,0 10-78,0 9 31,0 0-31,0-9 16,0 0-16,0-1 15,0 11-15,0-1 16,0 10-16,0-19 16,0 9-16,0-9 15,0 0-15,0-1 16,0 11-1,10-30-15,-10 19 16,0 1 0</inkml:trace>
          <inkml:trace contextRef="#ctx0" brushRef="#br0" timeOffset="709473.3774">14878 2252 0,'-19'10'15,"19"10"1,0-1 0,0 11-1,0-1 1,0-9-16,0 19 15,0-9 1,19-11 0,-19 1-1,20-20 1,-20 19 0,10-19-16,10 0 15,58 0 79,-58-9-78,-20-11-1,19 20 1,-19-20-16,0 1 31,20 19-31,-20-20 16,0 0-16,0 1 31,19-1-31,-19 1 16,0-1-1,0 0 1,0 1-1,0-1 1,0 1 15,0 9-15,-9 10 0,9-20-16,-20 20 31,20-19-31,-20 19 15,11 0 1,9-20-16,-20 20 16,0 0-1,1 0 17,-1 0-17,20 10 1,-19-10-1,19 19-15,-40 99 47,40-98-31,0-1-16</inkml:trace>
          <inkml:trace contextRef="#ctx0" brushRef="#br0" timeOffset="710169.754">15094 2105 0,'-19'0'0,"38"0"63,1 0-47,-1 0-1,1 0 1,0 0-1</inkml:trace>
          <inkml:trace contextRef="#ctx0" brushRef="#br0" timeOffset="711063.3016">15232 2027 0,'0'-20'31,"0"1"16,9 19-32,11 0 1,0 0 0,-11 0-1,21 9 1,-30 11 15,0 0-15,0 9-1,0-9-15,0-1 0,-20 1 16,20 0-16,-19-1 16,-1 20-1,0-19 1,20 0 0,-19-20-16,-1 0 93,30 0-61,10 0-17,9 0 1,0 0-1,11 0 1,-31 0 0</inkml:trace>
          <inkml:trace contextRef="#ctx0" brushRef="#br0" timeOffset="712450.0789">15379 2390 0,'-20'0'16,"30"0"15,0 0-15,29 0-1,-20 0 1,1 0-16,-10 0 16,10 0-16,-1 0 15,1 0-15,-1-20 16,1 20-16,0 0 15,-1 0 1,30-10 15,-29 10-31</inkml:trace>
          <inkml:trace contextRef="#ctx0" brushRef="#br0" timeOffset="713043.2524">15536 2243 0,'0'19'31,"0"11"-15,0-11-16,9 1 15,-9-1-15,0 1 16,0 0-16,0-1 16,0 1-16,0 0 15,0-1-15,0 11 16,20-30-16,-20 19 15</inkml:trace>
          <inkml:trace contextRef="#ctx0" brushRef="#br0" timeOffset="714288.2294">15800 2223 0,'-19'0'15,"19"-20"1,0 1 15,0-1 0,10 20-15,9-19 0,1 19-1,-1 0 1,1 0-1,0 9 1,-1 11 0,-19 9-1,20-29-15,-20 30 16,0 9 0,0-29-16,0 9 15,0 1-15,0 0 16,-10-1-16,10 20 31,-59 79 0,59-98-15,-19-20-16,19 29 16,-20 1-16,20-11 31,0-29 78,0-9-93,20 19 15,-1 0-15,1 0-1,-1 0 1,1 0 0,0 0-1,-1 0 1,1 0-1,-1 0 1</inkml:trace>
          <inkml:trace contextRef="#ctx0" brushRef="#br0" timeOffset="714737.1292">16144 2566 0,'-10'0'16</inkml:trace>
          <inkml:trace contextRef="#ctx0" brushRef="#br0" timeOffset="715902.9549">16202 2223 0,'0'10'46,"0"19"-30,0 1 0,0-1-1,0 10 1,0-9 0,0-1-1,0-9 1,0-1-1,20-19 1,-20 20-16,20-20 16,-20 20-1,19-20 1,1 19 0,-1-19 15,1 0 0,19-29 16,-19 29-47,-20-20 16,0 1-1,20 19 1,-20-20-16,0 0 15,0 1 1,19 19 0,-19-20-16,0 10 15,0-9 1,0-1 0,0 0-1,0 1 1,0-1-1,0 1 1,-10-1 15,10 0-15,-19 20-16,19-19 16,-20 19-1,20-20 1,-19 20-16,-1 0 31,0 0-15,1 0 15,-1 0-15,0 10-1,1 29 1,19-19-16,-20-1 15,20 1-15</inkml:trace>
          <inkml:trace contextRef="#ctx0" brushRef="#br0" timeOffset="697835.9856">12878 2350 0,'0'10'78,"10"-10"-78,9 0 15,11 0 1,-1 0 0,1 0-1,-1 0 1,-9 0 0,9 0-1,10 0-15,-19 0 16,-10 0 15,-10 20 16</inkml:trace>
          <inkml:trace contextRef="#ctx0" brushRef="#br0" timeOffset="698699.1532">12888 2517 0,'29'0'110,"-9"0"-95,9 0 1,1 0 0,-1 0-1,0-19 1,11 19-1,-11 0 1,0 0 0,1 0-1,-11 0 1,1 0 0</inkml:trace>
          <inkml:trace contextRef="#ctx0" brushRef="#br0" timeOffset="703945.5301">13574 2194 0,'-10'0'94,"-19"9"-79,0 11 17,9 19-32,20-19 15,-20-20-15,20 29 16,-19-9-16,19-1 16,0 1-16,-20 0 15,20-1-15,0 1 16,0 0-16,0-1 15,0 1-15,0-1 16,0 1-16,0-10 16,0 9-16,0 1 15,0 0-15,0 9 16,10-29-16,-10 20 16,19-20-1,-19 19-15,20-19 16,0 0-1,9 0 1,1 0 0,-1 0-1,-9-10 1,-1 10 0,-19-19-16,20-1 15,-20 1 1,29-1 15,-29 0-15,0 1-1,0-1 1,-10 20-16,10-19 16,-19 19-1,19-20-15,-20 20 16,1 0-1,19-20-15,-20 20 16,0 0 0,1 0-16,-1 0 31,1 20-31,19 9 16,-20-29-1,20 20-15,0 0 16,0-1-1,0 1 1,0-10 0</inkml:trace>
          <inkml:trace contextRef="#ctx0" brushRef="#br0" timeOffset="704284.3549">13760 2596 0,'20'0'62</inkml:trace>
          <inkml:trace contextRef="#ctx0" brushRef="#br0" timeOffset="705312.7966">13868 2252 0,'-29'20'47,"29"9"-31,0-9-16,0 0 16,0-1-16,0-9 15,0 10-15,0-1 16,0 1-16,0 9 15,20 1 1,-20-20 0,29-10-16,-9 29 15,-1-29 1,1 0 0,-1 0 15,1 0 0,29-29 16,-29 9-31,-20 0-16,19 1 15,-19-1 1,0 0-1,0 1 1,0-1 0,0-9-1,0 9 1,-10 1 0,10-1-1,-19 0 1,-1-9 15,-9 9-31,19 20 16,10-19-1,-20 19-15,1 0 16,-11 0 0,11 0-1,-1 0 1,20 29-1,0-19-15,-19 19 16,19 1-16,0-1 16,0 1-16,0-1 0</inkml:trace>
          <inkml:trace contextRef="#ctx0" brushRef="#br0" timeOffset="706690.7748">14192 2252 0,'-20'0'16,"20"10"30,0 20-30,-19-11-16,19 1 16,0-1-16,0 1 0,0 0 15,0 9 1,0-9 0,10-1-1,9 1 1,1-20-1,-1 20 1,1-20 0,0 0-1,-1 0 1,1 0 0,-1 0-1,1 0 16,-20-10-31,20 10 16,-20-30-16,0 11 16,19 19-1,-19-20-15,0 0 32,0 1-17,0 9 1,0-10-1,0-38 48,0 28-47,-9 30-1,9-19-15,-30-1 31,20 20-15,10-20 0,-19 20-1,-1 0 1,20-19-16,-20 19 16,1 0-1,-1 0 1,-9 10-1,-1 9 1,30 1-16,-19 9 16</inkml:trace>
        </inkml:traceGroup>
        <inkml:traceGroup>
          <inkml:annotationXML>
            <emma:emma xmlns:emma="http://www.w3.org/2003/04/emma" version="1.0">
              <emma:interpretation id="{A4090E1F-9206-4A56-A177-41EBC819FCFC}" emma:medium="tactile" emma:mode="ink">
                <msink:context xmlns:msink="http://schemas.microsoft.com/ink/2010/main" type="inkWord" rotatedBoundingBox="17091,6905 18416,6869 18432,7444 17106,7480"/>
              </emma:interpretation>
            </emma:emma>
          </inkml:annotationXML>
          <inkml:trace contextRef="#ctx0" brushRef="#br0" timeOffset="716612.6582">16624 2360 0,'10'0'78</inkml:trace>
          <inkml:trace contextRef="#ctx0" brushRef="#br0" timeOffset="717543.0936">16752 2468 0,'9'-39'93,"11"9"-77,9-9 0,-9 10-1,-20 9-15,20 1 16,-20-1-16,0 0 0,0 1 15,19-1-15,-19 1 16,0-1-16,0-9 16,0 9-1,0 30 95,0 19-95,0 10 1,0-29-16,0 29 16,0-19-16,0 9 15,0 1-15,0-11 16,0 1-16,0 0 15,0-1-15,0 1 16,0-10-16,20 19 16,-20 1-1,0-11 1,0 1 0</inkml:trace>
          <inkml:trace contextRef="#ctx0" brushRef="#br0" timeOffset="718720.804">17026 2164 0,'0'30'47,"0"-1"-32,0-9-15,0-1 16,0 1-16,0-1 15,-10 1-15,10 0 16,0 9 0,0 0-1,0-9 1,0 0-16,0-1 16,10 1-1,10 0 16,-1-20-15,-19 19 0,20-19-1,0 0 17,-1 0-17,1 0 1,-20-10-1,19 10 1,-19-19-16,20-1 16,-20 1-1,20-1 1,-20 0 0,19-29 15,-19 10 16,0 19-47,0 1 15,0-11 17,0 11-32,0-1 15,-9 1 1,9-1 15,-20 20-31,20-20 16,-20 20-1,1 0 1,19-19 0,-20 19-1,0 0 1,1 0 15,-1 0-15,20 10-16,-29-10 15,9 39-15,1-20 16,-1 1-16,20 0 16</inkml:trace>
          <inkml:trace contextRef="#ctx0" brushRef="#br0" timeOffset="719545.5526">17213 2086 0,'9'0'63,"11"0"-47,0 0-1,-1 0 1,1 0-1,-1 0 1</inkml:trace>
          <inkml:trace contextRef="#ctx0" brushRef="#br0" timeOffset="720625.6202">17399 1968 0,'0'-20'47,"10"20"-31,19 0 15,-9 0-15,-1 0-1,-19 10 1,20-10-16,-20 20 16,0-1-1,0-9-15,-10 20 16,-9-11 15,-1-19-15,20 20-1,-20-20 1,30 0 62,10 0-47,-20-10-15,19 10-16,1 0 31,0 10 0,-20 9 1,19 11-17,-19-10 1,0-1 0,0 1-1,-10-20 1,10 19-16,-19-19 15,-1 20 1,-9-20 0,9 0-1,0 0 1,20-10 31</inkml:trace>
          <inkml:trace contextRef="#ctx0" brushRef="#br0" timeOffset="721951.3373">17713 2429 0,'9'0'47,"21"0"-16,-10 0-31,-1 0 0,1-10 15,-1 10-15,1 0 16,0 0-16,29 0 16,-40 0-1,11 0-15</inkml:trace>
          <inkml:trace contextRef="#ctx0" brushRef="#br0" timeOffset="721495.7">17732 2282 0,'-19'0'16,"28"0"31,109 0 0,-79 0-32,-29 0-15,10 0 0,-1 0 16,1 0 0</inkml:trace>
        </inkml:traceGroup>
        <inkml:traceGroup>
          <inkml:annotationXML>
            <emma:emma xmlns:emma="http://www.w3.org/2003/04/emma" version="1.0">
              <emma:interpretation id="{D0B8AC88-F0C5-4A20-9CAC-5CA96191B103}" emma:medium="tactile" emma:mode="ink">
                <msink:context xmlns:msink="http://schemas.microsoft.com/ink/2010/main" type="inkWord" rotatedBoundingBox="18618,6869 21774,6783 21792,7440 18635,7525"/>
              </emma:interpretation>
              <emma:one-of disjunction-type="recognition" id="oneOf21">
                <emma:interpretation id="interp69" emma:lang="" emma:confidence="0">
                  <emma:literal>mol</emma:literal>
                </emma:interpretation>
                <emma:interpretation id="interp70" emma:lang="" emma:confidence="0">
                  <emma:literal>mal</emma:literal>
                </emma:interpretation>
                <emma:interpretation id="interp71" emma:lang="" emma:confidence="0">
                  <emma:literal>molo</emma:literal>
                </emma:interpretation>
                <emma:interpretation id="interp72" emma:lang="" emma:confidence="0">
                  <emma:literal>mole</emma:literal>
                </emma:interpretation>
                <emma:interpretation id="interp73" emma:lang="" emma:confidence="0">
                  <emma:literal>miol</emma:literal>
                </emma:interpretation>
              </emma:one-of>
            </emma:emma>
          </inkml:annotationXML>
          <inkml:trace contextRef="#ctx0" brushRef="#br0" timeOffset="736814.8778">20302 2458 0,'-20'0'16,"20"-78"140,0 58-140,10-19 0,-10 19-16,0 1 15,19 19 1,-19-10-16,20 10 15,-20-20-15,20 20 16,-1 0 15,1 20 1,-20 0-32,0-1 15,19 11-15,-19-11 16,0 1-16,0-1 15,0 11 1,0-10-16,0-30 63,0-20-48,30 11 1,-30-1-16,0-9 15,20 9 1,-20 0-16,19-19 16,-19 20-1,20 19 1,-20-20 0,19 20-1,1 0 1,0 0-1,-20 29 1,19-29-16,-19 30 16,0-11-16,0 1 15,20 9 1,-20-9 0,0 0-1,0-30 48,0-10-48,19-9 1,-19-10 0,20 19-16,-20 0 15,20 1 1,-1 19-1,-19-20 1,20 20 0,0 30-1,9-1 1,-29-9 0,0 19-16,0-20 15,0 21 1,0-21-16,0-9 15,0 39 1,0-29 0</inkml:trace>
          <inkml:trace contextRef="#ctx0" brushRef="#br0" timeOffset="737769.3642">20802 2331 0,'0'10'78,"0"9"-63,68 79 79,-48-98-78,0 0-1,-11 0 1,21-9 0,-11 9-1,-19-20 1,20 0 0,-20 1-1,20-1 1,-20 0-16,0 1 15,0-1 1,0 1 0,0-1-1,-10 0 17,-10 20-17,1 0 1,19-19-16,-20 19 15,-9 0 1,9 0 0,0 0-16,20 10 15,-19-10 1,19 29 0,-20-9-16,20 9 15,0-9-15,-19-20 16,19 39-16</inkml:trace>
          <inkml:trace contextRef="#ctx0" brushRef="#br0" timeOffset="738779.5064">21037 2282 0,'20'0'63,"-1"-20"-48,11 20 1,-30-19-16,39 19 16,-39-20-16,29 20 15,-29-20-15,20 20 16,-20-19-16,20 19 0,-20-10 15,19-49 32,-19 39-31,-10 20-16,10-19 16,-19 19-16,-1 0 31,1 0-16,-1 0 1,0 0 0,20 10-16,-19 19 15,19 1 1,-20 19 0,20-30-1,0 1-15,0-1 16,0 1-16,0 0 15,0 9 1,0 0 0,0-9-1,10-20-15,-10 29 16,0 1 0,0-10-1,20-1-15,-20 1 31,19-1-15,1-19 15,-1 0-15,11 0 0,-1-9-1,-9 9 1,0-30-16,19-9 15</inkml:trace>
          <inkml:trace contextRef="#ctx0" brushRef="#br0" timeOffset="723231.1189">18350 2007 0,'-10'0'31,"-9"10"0,-1 10-15,0 19-1,20-20-15,-39 1 16,39 0-16,-29-1 0,29 1 16,-39 9-16,39-9 15,-20 0-15,20-1 16,0 1-16,0-1 15,0 1-15,0 0 16,0-1-16,0 11 16,0-1-1,10-29 1,-10 39-16,19-39 16,-19 20-16,20-20 15,-20 10-15,29-10 16,-9 0-16,-20 19 15,20-19-15,-1 0 16,1 0 0,0 0-1,-1 0 1,-19-9 0,20 9-16,-1-10 31,1-49 16,-20 39-32,0 1-15,0-11 32,-10 30-32,10-19 15,-29 19 1,9 0-1,20-20-15,-19 20 16,-1 0 0,0 0-1,1 0 1,-1 0 0,20 10-16,-20-10 15,1 19-15,-1 1 31,1 0-31,19-1 16,-20-19 0,20 20-16,0 0 15,10-1 1,9-19 0</inkml:trace>
          <inkml:trace contextRef="#ctx0" brushRef="#br0" timeOffset="723797.1424">18546 2458 0,'0'20'0</inkml:trace>
          <inkml:trace contextRef="#ctx0" brushRef="#br0" timeOffset="725034.933">18586 2164 0,'0'-19'31,"0"-1"-15,0 0 0,9 20-1,-9-19 1,20 19-1,0 0 1,-1 0 15,1 0-15,-1 0 0,1 0-1,-20 9-15,10-9 0,-10 20 16,0 0-1,0-1 1,0 11 0,0-11-16,0 1 15,0 0-15,0-1 16,-10 1-16,10-1 16,-20 21-1,1-1 1,19-10-1,-20-29-15,20 20 16,-19 0 0,28-20 93,1 0-93,10 0-1,-1 0 1,1 0 0,0 0-1,-1 0 1</inkml:trace>
          <inkml:trace contextRef="#ctx0" brushRef="#br0" timeOffset="726330.9202">18840 2115 0,'0'10'46,"0"10"-30,0-1 0,0 1-1,-19-20-15,19 19 16,0 11 0,0-1-1,0 1 1,0-11-1,0 1 1,0-1 0,10 1-1,9 0 17,1-20-17,-20 19 1,20-19-16,-1 0 15,11 0 17,-11 0-17,1 0 1,-20-10 0,19 10-16,70-117 109,-89 78-109,0 19 16,19 20-1,-19-20-15,0 11 16,0-11-1,0 0 1,0 1 0,-10 19-1,10-20-15,0 0 16,-19 20 0,19-19-16,0-1 15,-20 20-15,20-29 31,-19 29-31,19-20 16,-20 20-16,0 0 31,20-19-31,-19 19 16,-11 0 15,11 0-15,-1 9-1,-9 11 1,29 19 0,-40-39-16,40 30 15,0-11-15,-29 1 16</inkml:trace>
          <inkml:trace contextRef="#ctx0" brushRef="#br0" timeOffset="730396.9407">19272 2262 0</inkml:trace>
          <inkml:trace contextRef="#ctx0" brushRef="#br0" timeOffset="731909.1461">19360 2439 0,'0'-10'62,"20"-29"-46,-1 9 0,1 1-1,-20 9 1,20 20-16,-20-49 0,19 30 16,1-21-1,-1-48 16,-19 59-15,0 9 15,0 0 1,-9 20-1,9 10 94,0 20-110,0-11 1,0 1-16,0 0 16,0-1-16,0 1 15,0 9-15,0 1 0,0-11 16,0 1 0,0-1-16,0 1 0,0 9 15,9 1 1,-9 9 15</inkml:trace>
          <inkml:trace contextRef="#ctx0" brushRef="#br0" timeOffset="733222.755">19635 2145 0,'0'9'125,"-20"11"-125,20 19 16,0-9-1,0-11 1,0 11 0,0-11-1,10 1 1,-10-1 15,20-19-31,-20 20 16,19-20-1,-19 20-15,20-20 16,-1 0 0,1 0 15,0 0-15,-1 0 15,1-10-16,-1-29 17,-19 19-17,20 0 1,-20 1-16,0-1 16,20-68 62,-20 59-63,0 9 1,0 0 0,-10 1-1,10-1 1,-20 20-1,20-20 1,-19 20 0,-1-19 15,0 19-15,-9 0 15,9 0-16,1 10 1,-1 9 0,20 20-1,-19-19-15,19 19 16,0-19 0</inkml:trace>
          <inkml:trace contextRef="#ctx0" brushRef="#br0" timeOffset="734121.6248">19890 2007 0,'-20'0'16,"30"0"62,19 0-62,1 0-1,9 0 1,-19 0 0</inkml:trace>
          <inkml:trace contextRef="#ctx0" brushRef="#br0" timeOffset="735112.0196">20096 1899 0,'0'-19'47,"9"19"16,11 0-48,0 0 17,-1 0-17,-19 10 1,0 9-1,20-19 1,-20 30-16,0-1 16,-10 0-1,-9 11 1,19-21 0,-20-19-16,20 30 15,-20-11 1,1-19 15,19 20-15,9-20 77,21 0-77,-10 0 0,-1 0-1,-9 0 1,10 0 0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1:56:26.716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B699E937-A9EF-41EB-9562-2CE52883D23A}" emma:medium="tactile" emma:mode="ink">
          <msink:context xmlns:msink="http://schemas.microsoft.com/ink/2010/main" type="writingRegion" rotatedBoundingBox="1829,9370 24608,8789 24710,12776 1931,13357"/>
        </emma:interpretation>
      </emma:emma>
    </inkml:annotationXML>
    <inkml:traceGroup>
      <inkml:annotationXML>
        <emma:emma xmlns:emma="http://www.w3.org/2003/04/emma" version="1.0">
          <emma:interpretation id="{68FCF414-E6D6-4589-9411-CBEB5EC71383}" emma:medium="tactile" emma:mode="ink">
            <msink:context xmlns:msink="http://schemas.microsoft.com/ink/2010/main" type="paragraph" rotatedBoundingBox="1829,9370 24410,8794 24438,9893 1857,104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318194-4189-4630-97A5-B973D743DB54}" emma:medium="tactile" emma:mode="ink">
              <msink:context xmlns:msink="http://schemas.microsoft.com/ink/2010/main" type="line" rotatedBoundingBox="1829,9370 24410,8794 24438,9893 1857,10469"/>
            </emma:interpretation>
          </emma:emma>
        </inkml:annotationXML>
        <inkml:traceGroup>
          <inkml:annotationXML>
            <emma:emma xmlns:emma="http://www.w3.org/2003/04/emma" version="1.0">
              <emma:interpretation id="{995CE6A4-72C8-4E02-B0BB-1EB31B770821}" emma:medium="tactile" emma:mode="ink">
                <msink:context xmlns:msink="http://schemas.microsoft.com/ink/2010/main" type="inkWord" rotatedBoundingBox="1829,9387 2292,9376 2306,9915 1843,9927"/>
              </emma:interpretation>
              <emma:one-of disjunction-type="recognition" id="oneOf0">
                <emma:interpretation id="interp0" emma:lang="" emma:confidence="0">
                  <emma:literal>13</emma:literal>
                </emma:interpretation>
                <emma:interpretation id="interp1" emma:lang="" emma:confidence="0">
                  <emma:literal>43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33</emma:literal>
                </emma:interpretation>
                <emma:interpretation id="interp4" emma:lang="" emma:confidence="0">
                  <emma:literal>"3</emma:literal>
                </emma:interpretation>
              </emma:one-of>
            </emma:emma>
          </inkml:annotationXML>
          <inkml:trace contextRef="#ctx0" brushRef="#br0">1482 4468 0,'0'-19'0,"-19"19"219,19 10-219,-20-10 46,1 19-14,-1-19 15,0 0-16,1 0 16,19 20 281,0 0-313,0-11 1,0 11 0,0 0-1,0-1 1,0 1 0,0-1-1,0 1 1,0 0-1,0-1 1,0 1 0,0-1-1,0 1 1,0 0 0,0-10-1,0 9 1,0 1-1,0-1 1,0 1 0,0 0-1,0-1 17,0 1-1,0-1 0,0 1 0,0 0 16,10-20 219,9 0-251,1 19 17,-1-19-17,1 0 17,0 0-1,-1 0 16</inkml:trace>
          <inkml:trace contextRef="#ctx0" brushRef="#br0" timeOffset="1">1639 4488 0,'20'0'140,"58"0"-62,-58 0-78,0 0 32,-1 0-17,1 0 48,-20 10 93,0 10-125,0-1-15,0 1-1,0 9 1,0-9 0,0-1-16,0 1 15,0 0-15,0-1 16,0-9-16,0 39 16,0-10-1,0-9 1,0-1-1,0 1 1,0-11 0,0 1-1,0-1 1,0 1 15,0 0 16,-10-20 203,-10 0-250,1 0 31,-1 0-31,1 0 16,-1 0 0,0 0-1,1 0 16,-1 0 16,1 0 0,28 0 78</inkml:trace>
        </inkml:traceGroup>
        <inkml:traceGroup>
          <inkml:annotationXML>
            <emma:emma xmlns:emma="http://www.w3.org/2003/04/emma" version="1.0">
              <emma:interpretation id="{FF9AB294-6658-436B-A5F5-520912D1C573}" emma:medium="tactile" emma:mode="ink">
                <msink:context xmlns:msink="http://schemas.microsoft.com/ink/2010/main" type="inkWord" rotatedBoundingBox="3704,9322 5187,9284 5207,10080 3724,10118"/>
              </emma:interpretation>
              <emma:one-of disjunction-type="recognition" id="oneOf1">
                <emma:interpretation id="interp5" emma:lang="" emma:confidence="0">
                  <emma:literal>Haast</emma:literal>
                </emma:interpretation>
                <emma:interpretation id="interp6" emma:lang="" emma:confidence="0">
                  <emma:literal>Hanno, +</emma:literal>
                </emma:interpretation>
                <emma:interpretation id="interp7" emma:lang="" emma:confidence="0">
                  <emma:literal>Ho, +</emma:literal>
                </emma:interpretation>
                <emma:interpretation id="interp8" emma:lang="" emma:confidence="0">
                  <emma:literal>Homo" +</emma:literal>
                </emma:interpretation>
                <emma:interpretation id="interp9" emma:lang="" emma:confidence="0">
                  <emma:literal>Homo, +</emma:literal>
                </emma:interpretation>
              </emma:one-of>
            </emma:emma>
          </inkml:annotationXML>
          <inkml:trace contextRef="#ctx0" brushRef="#br0" timeOffset="2">3238 4468 0,'0'10'62,"0"20"-46,0-11-16,0 1 16,0 0-16,0-1 15,0 11-15,0-1 16,0-9-16,0 19 15,0-29-15,0 9 16,0 1-16,0 19 16,0-29-16,0 10 15,0-1-15,10 1 16,-10-1-16,0 1 16,0 9-1,0-9 1,0 0 15,19-20-31,-19-10 63,0-10-48</inkml:trace>
          <inkml:trace contextRef="#ctx0" brushRef="#br0" timeOffset="3">3287 4655 0,'10'0'94,"9"0"-78,1 0-16,0 0 15,-1 0-15,-9 0 16,10 0-16,-1 0 16,20 0-1,-29 0 1,10 0-1</inkml:trace>
          <inkml:trace contextRef="#ctx0" brushRef="#br0" timeOffset="4">3473 4380 0,'0'10'63,"0"10"-48,30 323 110,-30-323-125,0-1 16,0 20 0,0-29-1,0 10 1,0-1-1</inkml:trace>
          <inkml:trace contextRef="#ctx0" brushRef="#br0" timeOffset="5">3650 4733 0,'29'0'109,"1"0"-109,19 0 16,-20 0-1,-9 0 1,-1 0-1</inkml:trace>
          <inkml:trace contextRef="#ctx0" brushRef="#br0" timeOffset="6">3640 4969 0,'0'-10'79,"0"-10"-48,0 1 0,0-1 0,0 0-31,0 1 16,0-1 0,0-9-1,0 9 1,0 1-1,0-1 1,0-10 0,0 1-1,0 9 1,20-9 0,-20 9-1,0 1 1,0-1-1,0 1 1,9 19-16,-9-20 16,0 0 15,30 1-15,-30-1 30,10 20-46,-10-20 32,19 20-32,-19-19 15,20 19-15,-1 0 47,1 0-16,0 0 1,-1 10-17,1 9 17,-20 1-32,20-20 15,-20 20 1,0-1-16,19-19 15,-19 30-15,0 9 16,0-10 0,0 1-1,0-11 1,0 11 0,0-1-1,0-9 1,0-1-1,0 1 1,0 0 0,0 9-1,0-9 1,0-1 0,0 1-1,0-1 32,0-28 47</inkml:trace>
          <inkml:trace contextRef="#ctx0" brushRef="#br0" timeOffset="7">4130 4753 0,'0'-20'0,"-9"20"47,9 10-16,-20-10-31,20 30 15,-30 19 1,30-30-16,0-9 0,0 10 16,0-1-1,0 1-15,0 9 0,0 10 16,0-19-16,0-10 16,0 9-16,0 21 15,10-40 1,-10 19-16,20 1 15,-20 0 17,0-30 30</inkml:trace>
          <inkml:trace contextRef="#ctx0" brushRef="#br0" timeOffset="8">4199 4939 0,'0'10'62,"10"10"-30,-10-1-32,19-19 15,1 0 1,-20 20-1,20-20-15,-11 0 32,11 0-17,-20-10 1,29-10 0,-29 1-1,0-1 1,0-9-1,0 9 1,0 1 0,-9 19-1,-21-20 1,20 20 0,-9 0-1,-1 0 16,1 10-15,19 19 0,-30-9-16,30-1 15,0 1-15,0 0 16,0 9 0,0-9-1,30-20-15,-11 0 16</inkml:trace>
          <inkml:trace contextRef="#ctx0" brushRef="#br0" timeOffset="9">4336 4920 0,'0'9'78,"10"11"-63,-10 0 1,20-20-16,-20 9 16,19 21-1,1-30 1,39-49 78,-59 39-79,19 20 95,1 9-79,0-19-15,-20 20-1,19-20 1,1 0-1,-1 0 17,-19-10-32,20 10 15,-20-29 1,0 9 0,0-9-16,0-10 15,-10 39 1,10-20-16,-19 20 15,19-20 1,-20 20 0,0 0-1,1 0 1,19 10-16,-20-10 16,20 20-1,-19 19 16,19 0-15,0-29-16,0 10 31,9-20-31,-9 19 16</inkml:trace>
          <inkml:trace contextRef="#ctx0" brushRef="#br0" timeOffset="10">4621 4910 0,'0'39'63,"0"-19"-48,0-11-15,0 11 16,0 0-16,0 29 16,0-20-1,0-9 1,0-30 31</inkml:trace>
          <inkml:trace contextRef="#ctx0" brushRef="#br0" timeOffset="11">4670 4802 0,'9'10'78,"-9"9"-62,30 1-1,-30 9 1,0-9-16,20 186 94,-40-167-79</inkml:trace>
        </inkml:traceGroup>
        <inkml:traceGroup>
          <inkml:annotationXML>
            <emma:emma xmlns:emma="http://www.w3.org/2003/04/emma" version="1.0">
              <emma:interpretation id="{C246B1E2-F6B4-4929-AFF2-1C6E7981242F}" emma:medium="tactile" emma:mode="ink">
                <msink:context xmlns:msink="http://schemas.microsoft.com/ink/2010/main" type="inkWord" rotatedBoundingBox="5584,9546 5937,9537 5944,9821 5592,9830"/>
              </emma:interpretation>
            </emma:emma>
          </inkml:annotationXML>
          <inkml:trace contextRef="#ctx0" brushRef="#br0" timeOffset="12">5111 4773 0,'10'0'47,"19"0"-31,1 0 15,9 0-31,-20 0 16,1 0-16,0 0 15,-1 0-15,1 0 16,0 0-16,-1 0 16,1 0-16,9 0 15,-9 0 1,-1 0 0,1 0 15</inkml:trace>
          <inkml:trace contextRef="#ctx0" brushRef="#br0" timeOffset="13">5297 4606 0,'0'10'63,"0"9"-47,10 20-1,-10-29 1,0 10-16,0-1 15,0 1-15,0 0 16,0-1-16,0 1 16,0 0-16,0 9 15,0-9 1,0-1 0</inkml:trace>
        </inkml:traceGroup>
        <inkml:traceGroup>
          <inkml:annotationXML>
            <emma:emma xmlns:emma="http://www.w3.org/2003/04/emma" version="1.0">
              <emma:interpretation id="{C31E5465-663B-4E7F-BD7A-8AF6723B8619}" emma:medium="tactile" emma:mode="ink">
                <msink:context xmlns:msink="http://schemas.microsoft.com/ink/2010/main" type="inkWord" rotatedBoundingBox="6666,9440 8178,9401 8196,10099 6684,10138"/>
              </emma:interpretation>
              <emma:one-of disjunction-type="recognition" id="oneOf2">
                <emma:interpretation id="interp10" emma:lang="" emma:confidence="0">
                  <emma:literal>Hz0ie,</emma:literal>
                </emma:interpretation>
                <emma:interpretation id="interp11" emma:lang="" emma:confidence="0">
                  <emma:literal>Hore,</emma:literal>
                </emma:interpretation>
                <emma:interpretation id="interp12" emma:lang="" emma:confidence="0">
                  <emma:literal>Hone,</emma:literal>
                </emma:interpretation>
                <emma:interpretation id="interp13" emma:lang="" emma:confidence="0">
                  <emma:literal>Hz0iei</emma:literal>
                </emma:interpretation>
                <emma:interpretation id="interp14" emma:lang="" emma:confidence="0">
                  <emma:literal>Hz0Iei</emma:literal>
                </emma:interpretation>
              </emma:one-of>
            </emma:emma>
          </inkml:annotationXML>
          <inkml:trace contextRef="#ctx0" brushRef="#br0" timeOffset="14">6209 4527 0,'-19'0'63,"19"20"-32,19 0-31,-19-1 16,0 1-16,0-1 15,20 21-15,-20-11 16,0 0-16,20 1 16,-20 9-16,0-9 15,19-1-15,-19-9 0,0-1 16,0 1-16,0-1 16,20-19-1,-20 30-15,0-1 16,0-9-1,19-20 32</inkml:trace>
          <inkml:trace contextRef="#ctx0" brushRef="#br0" timeOffset="15">6288 4773 0,'10'0'47,"29"-30"-31,-29 30 0,9 0-16,11-20 15,-20 20-15,9 0 16,1 0-16,-1 0 0,-19-19 15</inkml:trace>
          <inkml:trace contextRef="#ctx0" brushRef="#br0" timeOffset="16">6435 4498 0,'0'10'78,"59"402"79,-40-393-157</inkml:trace>
          <inkml:trace contextRef="#ctx0" brushRef="#br0" timeOffset="17">6602 4900 0,'0'-20'31,"0"1"16,0-1-16,19 20-31,1 0 31,0 0-15,-20 10-1,0 10 1,-99 195 140,80-215-156,29 0 63,9 0-48,11 0 1,-11 0-16,11 0 16,-11 0-1,1 0 1,0 0 15,-1 0-15,1-9-1</inkml:trace>
          <inkml:trace contextRef="#ctx0" brushRef="#br0" timeOffset="18">6857 4625 0,'0'10'62,"0"10"-46,0 9-1,0 10 1,0 1 15,0-21-31,0 11 16,0-1 0,0 10-1,9-39-15,-9 30 0,20-11 16,0 1-1,-1 9 17,1-29-17,0 30 1,-1-30 0,1 0 15,-1 0-16,1 0 1,0-20 0,-20 10-1,19 10 1,-19-19-16,20-11 16,-20 21-1,19-21 1,-19 11-1,0 9 1,20-20 0,-20 21-1,0-31 1,0 21 0,0-1-16,0 10 31,0-9-31,0-1 15,-49-98 110,29 99-109,1 19 0,-1-30-1,1 30-15,-1 0 16,0 0 0,1 0-1,-1 0 1,0 0-1,1 20 1,-1 9 0,20-9-1,0 0-15,-19 9 16,19 0-16,0 11 16,0-21-16</inkml:trace>
          <inkml:trace contextRef="#ctx0" brushRef="#br0" timeOffset="19">7318 4763 0,'0'19'63,"-10"-19"-63,10 20 15,-20 9 1,20 20-16,-19-29 16,19 0-16,0-1 15,0 11 1,0-11-16,0 1 0,0-1 15,0 1-15,0 10 16,0-11 0,0 1-1,19-20 1,-19 19 0</inkml:trace>
          <inkml:trace contextRef="#ctx0" brushRef="#br0" timeOffset="20">7416 5008 0,'9'0'47,"11"0"-32,-20-10-15,20 10 16,-20-20-16,29 20 15,-29-29-15,30 9 16,-30 1-16,58-109 94,-67 128-79,-11 0 1,0 0 0,1 10-1,-1 20 1,0-1 0,20-9-16,0-1 0,-19 1 15,19-1 1,0 1-16,0 0 0,0-1 15,0 1-15,0-10 16,0 9 0,0 1-1,10-20-15,-10 20 16,9-20 0,-9 19-1,20-19 1,0 0 15,19 0-15,-29 0-1,-10-10-15,19 10 16,1-19 0,0 19-1,-20-20-15,19 20 16</inkml:trace>
          <inkml:trace contextRef="#ctx0" brushRef="#br0" timeOffset="21">7700 4773 0,'0'9'63,"0"1"-48,10 20-15,-10-21 16,0 31-16,0-1 15,0 10-15,0-10 16,0-10-16,0 11 16,0-11-16,0-9 15,-10-1-15,-19 11 16</inkml:trace>
        </inkml:traceGroup>
        <inkml:traceGroup>
          <inkml:annotationXML>
            <emma:emma xmlns:emma="http://www.w3.org/2003/04/emma" version="1.0">
              <emma:interpretation id="{5A05400D-DF2A-4051-9FE1-90A9663B003D}" emma:medium="tactile" emma:mode="ink">
                <msink:context xmlns:msink="http://schemas.microsoft.com/ink/2010/main" type="inkWord" rotatedBoundingBox="8715,9513 9360,9497 9367,9786 8722,9802"/>
              </emma:interpretation>
              <emma:one-of disjunction-type="recognition" id="oneOf3">
                <emma:interpretation id="interp15" emma:lang="" emma:confidence="0">
                  <emma:literal>z</emma:literal>
                </emma:interpretation>
                <emma:interpretation id="interp16" emma:lang="" emma:confidence="0">
                  <emma:literal>£</emma:literal>
                </emma:interpretation>
                <emma:interpretation id="interp17" emma:lang="" emma:confidence="0">
                  <emma:literal>E</emma:literal>
                </emma:interpretation>
                <emma:interpretation id="interp18" emma:lang="" emma:confidence="0">
                  <emma:literal>-</emma:literal>
                </emma:interpretation>
                <emma:interpretation id="interp19" emma:lang="" emma:confidence="0">
                  <emma:literal>*</emma:literal>
                </emma:interpretation>
              </emma:one-of>
            </emma:emma>
          </inkml:annotationXML>
          <inkml:trace contextRef="#ctx0" brushRef="#br0" timeOffset="22">8259 4655 0,'-20'0'15,"40"0"126,9 0-125,20 0-1,-29 0-15,0 0 16,-1 0-16,-9 0 16,29 0-16,-9 0 15,-1 0-15,-9 0 16,-1 0-16,1 0 15,0-10-15,-1 10 16,21 0 0,77 0 31,-87 0-32,-11 0-15,1 0 16,-1 0-1,1-20 17,-30 20 124,-9 0-125,19-19-31,-20 19 16,-9 0-1,-1-20 1,-9 20 0,29 0-1,-19-19 1,19 19 0,-10 0-1,20 9 95</inkml:trace>
          <inkml:trace contextRef="#ctx0" brushRef="#br0" timeOffset="23">8298 4763 0,'10'0'125,"10"0"-109,9 0-1,1 0 1,-1 0 0,20 0-1,-29 0-15,-1 0 16,-9 0-16,10 0 15,-1 0-15,1 0 16,-1 0-16,1 0 16,10 0-1,68 0 32,-59 0-31,-20-20-16,1 20 31,0 0 0,-1 0-15,1 0 15,-10 0 16</inkml:trace>
          <inkml:trace contextRef="#ctx0" brushRef="#br0" timeOffset="24">8279 4773 0,'49'9'172,"-30"-9"-172,1 20 16,0-20-1,-1 20 1,1-20 0,-20 19-1,19-19 1,1 0-1,-20 20 1</inkml:trace>
        </inkml:traceGroup>
        <inkml:traceGroup>
          <inkml:annotationXML>
            <emma:emma xmlns:emma="http://www.w3.org/2003/04/emma" version="1.0">
              <emma:interpretation id="{C66481D3-7C1B-480F-BEA0-6CE296E18049}" emma:medium="tactile" emma:mode="ink">
                <msink:context xmlns:msink="http://schemas.microsoft.com/ink/2010/main" type="inkWord" rotatedBoundingBox="9976,9441 11654,9398 11672,10119 9995,10162"/>
              </emma:interpretation>
              <emma:one-of disjunction-type="recognition" id="oneOf4">
                <emma:interpretation id="interp20" emma:lang="" emma:confidence="0">
                  <emma:literal>Haitiana</emma:literal>
                </emma:interpretation>
                <emma:interpretation id="interp21" emma:lang="" emma:confidence="0">
                  <emma:literal>H30 Fa</emma:literal>
                </emma:interpretation>
                <emma:interpretation id="interp22" emma:lang="" emma:confidence="0">
                  <emma:literal>H30 Fa,</emma:literal>
                </emma:interpretation>
                <emma:interpretation id="interp23" emma:lang="" emma:confidence="0">
                  <emma:literal>H30 Fa)</emma:literal>
                </emma:interpretation>
                <emma:interpretation id="interp24" emma:lang="" emma:confidence="0">
                  <emma:literal>Ho Fa</emma:literal>
                </emma:interpretation>
              </emma:one-of>
            </emma:emma>
          </inkml:annotationXML>
          <inkml:trace contextRef="#ctx0" brushRef="#br0" timeOffset="25">9534 4547 0,'0'-20'16,"0"30"77,0 20-77,0-11 0,0 1-16,0-1 0,0 1 15,0 0-15,0 9 16,0-9-16,0-1 16,0 1-16,0 0 15,0-1-15,0-9 16,0 10-16,0-1 15,0 30 1,0-19 0,0-1-1,0-9 1,0-1 0,0-29 46</inkml:trace>
          <inkml:trace contextRef="#ctx0" brushRef="#br0" timeOffset="26">9505 4743 0,'9'0'46,"11"0"-46,0 0 16,9 0-16,0 0 16,-9 0-16,0 0 15,-1 0-15,1 0 16,-1 0-16,1 0 16,9 0-1,1 0 1</inkml:trace>
          <inkml:trace contextRef="#ctx0" brushRef="#br0" timeOffset="27">9769 4527 0,'0'10'79,"0"20"-64,0-11-15,0 1 16,0-1-16,0 295 125,0-294-125,-10-20 47</inkml:trace>
          <inkml:trace contextRef="#ctx0" brushRef="#br0" timeOffset="28">9877 4871 0,'88'19'203,"-88"11"-187,0-11-1,0 1 1,-19 9 0,-1-9-1,1-20 1,-1 0 0,30 0 77,-10-10-77,19 10 0,1 0-1,-10 0 16,19 10-15,-9 9 15,-20 1-15,0 19 0,0-19-1,0-10 16,-98 9 32,68-19-63,11 0 16,-1 0-1,20-9 1</inkml:trace>
          <inkml:trace contextRef="#ctx0" brushRef="#br0" timeOffset="29">10113 4606 0,'-10'0'15,"10"29"32,-20 1-31,20-11 0,0 20-1,0-19-15,0 0 16,0 9-1,0 10 1,0-9 0,10-30-16,-10 19 15,20 1 1,-1-20 0,-19 20-16,20-20 15,-1 19 1,1-19-16,-20 20 15,20-20-15,-1 0 16,-19 19 0,20-19-1,9 0 1,-9 0 0,-1-9-1,60-148 126,-79 147-141,0-29 31,0 19-15,0 0-1,0 11 1,0-11 15,0 0-15,-10 20-16,-9-19 31,-1-11-15,0 11 15,1 19-15,19-20 15,-20 20-31,-9 0 31,29-19-15,-20 19-1,0 0-15,-19 0 32,29 0-17,-29 29 1,10 0-1,9 30 1</inkml:trace>
          <inkml:trace contextRef="#ctx0" brushRef="#br0" timeOffset="30">10485 4576 0,'-19'0'0,"28"0"62,11 0-46,9 0 0,-9 0-16,0 0 15,9 0 1,-9 0-1,-1 0 17</inkml:trace>
          <inkml:trace contextRef="#ctx0" brushRef="#br0" timeOffset="31">10623 4812 0,'-10'0'78,"10"10"-62,-20-10 0,20 19-16,-20-19 15,20 20-15,-29 19 16,29-29-16,0 9 16,-20 1-16,20 29 15,0-29 1,0 9-1,0 1 1,10-30-16,-10 39 16,20-20-1,-20 1 1,19-20 0</inkml:trace>
          <inkml:trace contextRef="#ctx0" brushRef="#br0" timeOffset="32">10573 4478 0,'0'10'62,"0"10"-62,0-1 16,0 1-16,0 0 16,0-1-16,0 1 15,0-1-15,-29 1 0,29 0 16,0-1-16,0 1 15</inkml:trace>
          <inkml:trace contextRef="#ctx0" brushRef="#br0" timeOffset="33">10681 4929 0,'0'20'31,"0"-10"-15,0 9-1,0 1 16,10-20-31,-10 20 32,30-20-32,-11 0 15,1 0 1,-1 0 0,1 0 15,0-10-16,-20-10 1,19 20 0,-19-19-16,0-1 31,-10 20-15,10-20-1,-19 1 1,19-1-1,-39 20 1,29 0 0,10-19-16,-20 19 15,1 0 1,-1 0 0,20 9-1,0 11-15,-20-20 16,20 29-16,0 11 15,0-11 1,0-9 0</inkml:trace>
          <inkml:trace contextRef="#ctx0" brushRef="#br0" timeOffset="34">10868 4949 0,'-10'20'32,"10"-11"-17,0 11 1,0 0-1,10-1 1,-10 1 0,19-20-16,1 0 31,0 0-15,-1 0 15,-19-20-31,0-19 125,0 49-110,20-10 1,-20 19 0,10-19-1,-10 20 1,19-20-16,1 0 31,-1 0-15,1 0-1,-20-10 1,20-9 0,-20-11-1,0 11 1,0-1 0,0 0-1,-10 20 1,10-19-16,-20 19 15,1 0 1,9 0 0,-10 0 15,20 10-31,-19-10 16,19 19-16,0 11 15,0-1 1,0-9-1,9 29 17</inkml:trace>
          <inkml:trace contextRef="#ctx0" brushRef="#br0" timeOffset="35">11093 5008 0,'0'19'63,"0"11"-48,0-1 1,0 11-1,0-21-15,0-9 16</inkml:trace>
          <inkml:trace contextRef="#ctx0" brushRef="#br0" timeOffset="36">11142 4890 0,'0'10'79,"10"-10"-79,-10 29 15,0-9-15,20 0 16,-20-1-16,0 1 0,0-1 15,19 1-15,-19 0 16,0-1-16,0 21 16,0-21-1,-9 1-15,9-1 16</inkml:trace>
        </inkml:traceGroup>
        <inkml:traceGroup>
          <inkml:annotationXML>
            <emma:emma xmlns:emma="http://www.w3.org/2003/04/emma" version="1.0">
              <emma:interpretation id="{C404256E-9BD5-40A7-A888-1E598DB97FF5}" emma:medium="tactile" emma:mode="ink">
                <msink:context xmlns:msink="http://schemas.microsoft.com/ink/2010/main" type="inkWord" rotatedBoundingBox="13212,9398 14383,9368 14403,10149 13232,10179"/>
              </emma:interpretation>
              <emma:one-of disjunction-type="recognition" id="oneOf5">
                <emma:interpretation id="interp25" emma:lang="" emma:confidence="0">
                  <emma:literal>Aia</emma:literal>
                </emma:interpretation>
                <emma:interpretation id="interp26" emma:lang="" emma:confidence="0">
                  <emma:literal>Aia)</emma:literal>
                </emma:interpretation>
                <emma:interpretation id="interp27" emma:lang="" emma:confidence="0">
                  <emma:literal>flag)</emma:literal>
                </emma:interpretation>
                <emma:interpretation id="interp28" emma:lang="" emma:confidence="0">
                  <emma:literal>Aia/</emma:literal>
                </emma:interpretation>
                <emma:interpretation id="interp29" emma:lang="" emma:confidence="0">
                  <emma:literal>Aia))</emma:literal>
                </emma:interpretation>
              </emma:one-of>
            </emma:emma>
          </inkml:annotationXML>
          <inkml:trace contextRef="#ctx0" brushRef="#br0" timeOffset="37">12751 4959 0,'0'-10'141,"0"-10"-125,0-9-1,0 0 1,0 9-16,0 0 15,0 1-15,0-1 16,0 1-16,0-1 16,0-10-1,-10 30-15,10-29 16,0-10 0,0 9-1,0 1 1,0 9-1,10 1-15,-10-1 16,0 1 0,19 19-1,-19-20 1,20 20 0,-20-20-1,10 20 1,9 0-1,20 0 17,-39-19-17,10 19-15,10 0 16,9 19 15,-29-9 0,10-10-31,-10 39 16,0-9 0,30-11-16,-30 21 15,0-21 1,0 1-16,19-1 16,-19 1-16,0 0 15,0 9 1,20 10-1,-20-19 1,0 0 0,0-1-16,0 1 15,0-10 1,0 9 0,0 1-1,0-1 16,0 1 1,0 0-17</inkml:trace>
          <inkml:trace contextRef="#ctx0" brushRef="#br0" timeOffset="38">12780 4733 0,'59'20'94,"-30"-20"-94,-9 0 15,9 0 1,1 0-1</inkml:trace>
          <inkml:trace contextRef="#ctx0" brushRef="#br0" timeOffset="39">13094 4488 0,'10'0'125,"9"0"-109,1 10 0,-1-10-1,1 0 1,0 0-1,-1 0 48,-19 20-47</inkml:trace>
          <inkml:trace contextRef="#ctx0" brushRef="#br0" timeOffset="40">13251 4773 0,'0'19'16,"-20"-19"-1,20 20 1,0-1 15,0 1 32,0 0-32,-19-20-31,19 9 16,0 11 15,-20 9-15,20-19-1,0 10 1,0-1-1,0 1 1,0 9 0,0-9-16,0 0 31,0-1-31,0 1 31,10 0-15,-10-1 15,19-19-15,-19 20 15,20-20-15,-20-10 93</inkml:trace>
          <inkml:trace contextRef="#ctx0" brushRef="#br0" timeOffset="41">13329 5047 0,'0'-10'62,"0"-9"-62,10-1 16,-10 0 0,0 1 15,20 19-31,-20-20 16,0 1-1,0 9 63,0 29 47,0 40-62,9-59-48,-9 20 1,20-20-16,0 0 31,-20 19-31,19-19 16,1 0 15,0 0-15,-1-9 15,-19-11-15,20 0 15,-20 1-15,0-1-1,0 1 16,-10 19-15,10-20 0,-10 20-1,10-20 1,-19 20 0,19-19-16,-20 19 31,0 0 0,1 0-15,19 10 15,-20-10-31,20 29 16,0 10-1,0-19 1</inkml:trace>
          <inkml:trace contextRef="#ctx0" brushRef="#br0" timeOffset="42">13506 4910 0,'0'10'32,"0"9"-17,78 79 110</inkml:trace>
          <inkml:trace contextRef="#ctx0" brushRef="#br0" timeOffset="43">13672 4890 0,'-19'0'63,"19"10"-32,0 10 0,0-1-15,0 1 15,0-1-15,19 1 15,1 0-15,-20-1-1,20-19 1,-1 0-1,-9 0 17,20-10-17,-11-9 17,-19-1-17,20 1 16,-20-1-15,0 0 0,0 1 15,-10 19-31,-10-20 31,1 20-15,19-19-1,-20 19-15,0 0 16,1 0 15,-1 0-15,20 9 0,-19 11-1,19 0 1,0-1-1,0 1 1,0-1 0</inkml:trace>
          <inkml:trace contextRef="#ctx0" brushRef="#br0" timeOffset="44">13820 4910 0,'-20'265'234</inkml:trace>
          <inkml:trace contextRef="#ctx0" brushRef="#br0" timeOffset="45">13849 4812 0,'10'0'62,"-10"10"-62,19 19 16,-19-9-16,20-1 16,-20 1-16,20 9 15,-20-19-15,0 29 16,0-19-16,0 9 15,0 1-15,0-1 16,0 1-16,0 9 16,-10-10-16,10-9 15,-30-20-15</inkml:trace>
        </inkml:traceGroup>
        <inkml:traceGroup>
          <inkml:annotationXML>
            <emma:emma xmlns:emma="http://www.w3.org/2003/04/emma" version="1.0">
              <emma:interpretation id="{6B020AF2-53F7-4EFF-A0AF-CF3DAB589A48}" emma:medium="tactile" emma:mode="ink">
                <msink:context xmlns:msink="http://schemas.microsoft.com/ink/2010/main" type="inkWord" rotatedBoundingBox="16011,9236 16892,9214 16907,9826 16027,9849"/>
              </emma:interpretation>
              <emma:one-of disjunction-type="recognition" id="oneOf6">
                <emma:interpretation id="interp30" emma:lang="" emma:confidence="0">
                  <emma:literal>Via</emma:literal>
                </emma:interpretation>
                <emma:interpretation id="interp31" emma:lang="" emma:confidence="0">
                  <emma:literal>via</emma:literal>
                </emma:interpretation>
                <emma:interpretation id="interp32" emma:lang="" emma:confidence="0">
                  <emma:literal>Vita</emma:literal>
                </emma:interpretation>
                <emma:interpretation id="interp33" emma:lang="" emma:confidence="0">
                  <emma:literal>Viari</emma:literal>
                </emma:interpretation>
                <emma:interpretation id="interp34" emma:lang="" emma:confidence="0">
                  <emma:literal>Viale</emma:literal>
                </emma:interpretation>
              </emma:one-of>
            </emma:emma>
          </inkml:annotationXML>
          <inkml:trace contextRef="#ctx0" brushRef="#br1" timeOffset="46">15938 4567 0,'0'9'63,"0"21"-48,0-11 1,0 1-16,0 0 15,0-1-15,0-9 16,0 10-16,-10-20 16,10 39-16,0-19 15,0 9 1,0-9 0,0-1-1,10-19 1,-10 10-1,19-10 1,1 0 15,0 0-15,-1 0 0,1 0-1,0-39 32</inkml:trace>
          <inkml:trace contextRef="#ctx0" brushRef="#br1" timeOffset="47">15967 4684 0,'10'0'47,"-10"-19"-32,20 19-15,-10 0 16,9 0 0</inkml:trace>
          <inkml:trace contextRef="#ctx0" brushRef="#br1" timeOffset="48">15536 4341 0,'0'20'31,"0"-1"-31,10 1 16,-10-1-1,0 1 1,19-20-1,-19 29-15,0 1 16,0-10 0,20-20-16,-20 29 15,0 0 1,0 1 0,19-1-16,-19 10 15,20-19-15,-20 0 16,0 9-1,29 1-15,-29-21 16,0 31 0,0-21-16,30 11 15,-30-11 17,0 1-1,0-30 125,19-19-140,-19 9-1,0 0-15,0 1 16,20-1-16,-20 1 16,0-11-16,20-9 15,-20 19-15,0-9 16,19 9-16,-19 1 0,0-1 15,0 0-15,30 1 16,-30-1-16,0 1 16,19-1-16,-19 0 15,20-9 1,-20-1 0,20-9-1,-20 10 1,19 9-1,-19 1 1,0-1 0,20 20 62,-20 10-63</inkml:trace>
          <inkml:trace contextRef="#ctx0" brushRef="#br1" timeOffset="49">16124 4743 0,'0'20'15,"0"-10"32,-19-10-16,19 19-31,98 11 157,-79-30-157,-19-20 15,0 0 1,20 20-1,-20-9-15,0-11 32,0 0-1,-10 20-15,10-19-16,-20 19 15,1 0 16,-1 0-15,10 0 0,10 9-1,-19-9 1,19 20-16,0 10 16,0-11-1</inkml:trace>
          <inkml:trace contextRef="#ctx0" brushRef="#br1" timeOffset="50">16301 4537 0,'-20'0'16,"20"10"31,10-10-47,-10 49 16,0-20-1,0 1 1,0-11-16,0 1 15,0 9 1,0-9-16,0 10 16,0-11-1,0 1 1,0-1 15,20-19-31,-1 20 31,1-20-15,-1 0 0,1 0-1,-20-10 1,20 10-16,-20-19 31,19 19-31</inkml:trace>
          <inkml:trace contextRef="#ctx0" brushRef="#br1" timeOffset="51">16320 4694 0,'49'-20'94,"-19"20"-94,-11 0 15</inkml:trace>
        </inkml:traceGroup>
        <inkml:traceGroup>
          <inkml:annotationXML>
            <emma:emma xmlns:emma="http://www.w3.org/2003/04/emma" version="1.0">
              <emma:interpretation id="{787463BB-D0D2-4AA5-B3B6-D2431220CA09}" emma:medium="tactile" emma:mode="ink">
                <msink:context xmlns:msink="http://schemas.microsoft.com/ink/2010/main" type="inkWord" rotatedBoundingBox="17102,9151 19869,9080 19888,9814 17120,9884"/>
              </emma:interpretation>
              <emma:one-of disjunction-type="recognition" id="oneOf7">
                <emma:interpretation id="interp35" emma:lang="" emma:confidence="0">
                  <emma:literal>-104000+00010/2=040102</emma:literal>
                </emma:interpretation>
                <emma:interpretation id="interp36" emma:lang="" emma:confidence="0">
                  <emma:literal>-104000+00010/1=040102</emma:literal>
                </emma:interpretation>
                <emma:interpretation id="interp37" emma:lang="" emma:confidence="0">
                  <emma:literal>-104000+0001012=040102</emma:literal>
                </emma:interpretation>
                <emma:interpretation id="interp38" emma:lang="" emma:confidence="0">
                  <emma:literal>7104000+00010/2=040102</emma:literal>
                </emma:interpretation>
                <emma:interpretation id="interp39" emma:lang="" emma:confidence="0">
                  <emma:literal>-'04000+00010/2=040102</emma:literal>
                </emma:interpretation>
              </emma:one-of>
            </emma:emma>
          </inkml:annotationXML>
          <inkml:trace contextRef="#ctx0" brushRef="#br1" timeOffset="52">17458 4802 0</inkml:trace>
          <inkml:trace contextRef="#ctx0" brushRef="#br1" timeOffset="53">17762 4321 0,'0'20'63,"-10"-20"-63,10 20 16,-19 9-16,19-19 15,-20 19-15,20-9 16,-30 9-16,30-9 15,-19 0-15,19-1 16,-20 1-16,20-1 16,0 11-1,-19-11 1,19 1 0,0 0-1,0 9 1,9-29 93,11 0-93,9-10-1,-9 10 1,29 0 0,-49-19-16,39 19 15,-19 0-15,9 0 16,11 0 0,-40-20-16,29 20 15,-9 0 1,-1 0-1,-9 0 17,-10-20-17</inkml:trace>
          <inkml:trace contextRef="#ctx0" brushRef="#br1" timeOffset="54">17213 4282 0,'-20'0'141,"20"10"-125,-19 10-16,19-1 15,-30 20 1,30-9 0,0-11-1,-20-19-15,20 30 16,0-11-16,0 1 15,0 19 1,0-9-16,0-11 16,0 21-1,0-11 1,0-9 0,0-1-16,0-9 15,10 19 1,-10-9-1,20-20 1,-20 10 0,20-10-1,-20 20 1,19-20-16,1 0 31,-20 19-31,19-19 16,1 0 15,0 0-15,-1 0-1,1 0 1,-20-10 0,19 10-1,-19-19-15,20 19 16,-20-10-1,20-20 1,-20 11-16,0 9 16,19 10-16,-19-39 31,0 19-31,0 10 16,0-9-1,20 19 1,-20-39-16,0 19 15,0 10 1,0-9 0,0-1-1,0 0 1,0 1 0,0-1 15,-10 20-31,10-20 0,0-9 31,-20 9 0,-9 1 16,9 19-16,20-20-31,-9 20 32,9-19-32,-20 19 15,0 0 48,1 0-32,-1 0 0,20 9-15,-19-9 0</inkml:trace>
          <inkml:trace contextRef="#ctx0" brushRef="#br1" timeOffset="55">17782 4361 0,'0'9'15,"0"11"1,0 9-1,0 11 1,0-21-16,0 11 16,0 9-16,0-10 15,0 11-15,0-1 16,9-10-16,-9 1 16,0-1-16,0-9 15,0 9-15,0-9 16,0-1-1,20-19-15,-20 20 16</inkml:trace>
          <inkml:trace contextRef="#ctx0" brushRef="#br1" timeOffset="56">18105 4380 0,'0'-19'0,"-19"38"94,19-9-78,0 39-1,0-29-15,0-1 16,-20-19-16,20 40 15,0-21-15,0 1 16,0-1-16,0 1 16,0 0-16,0-1 0,10 1 15,-10-1 1,0 1-16,0 9 16,19-29-16,-19 30 15,20-10 1,0-20 15,-20 19-31,19-19 31,1 0 1,-1 0-17,-9 0 1,-10-10-1,20 10 1,39-196 125,-59 167-126,0-1-15,0 11 16,0-11 0,0 11-1,0-1 1,0 0-1,0 1 17,-10 19-17,10-20-15,0 1 16,-20 19 0,20-20-16,0 10 15,-19 10 16,19-19-15,-20-11 0,0 30 15,1-19-15,-1 19-1,1 0 1,-1 0-1,20 9 1,-20-9-16,20 30 16,-19 29-1,-1-20-15</inkml:trace>
          <inkml:trace contextRef="#ctx0" brushRef="#br1" timeOffset="57">18419 4312 0,'0'9'94,"0"11"-94,-20-20 15,20 20-15,0 19 16,0-20-1,0 1-15,0 0 16,0-1-16,0 1 16,0 0-16,0-1 15,0-9-15,0 39 16,0-29 0,0-1-16,0 1 0,10-20 15,-10 29-15,0-9 16,20-1-1,-20 1 1,78 19 125,-58-39-126,0 0 1,-20-9 0,19 9-1,-19-20-15,20 0 16,-20 1-1,19-1 1,-19 0 0,0 1-1,0-1 1,20 20 0,-20-29-1,0 9-15,0 1 16,0-1-1,0 0 1,0 1 0,0-11-1,0 1 1,0 9 0,0 1 15,0-1-16,-10 0 1,10 1 0,-39-30 46,19 49-46,20-20-16,0 1 31,-19 19-31,-1-20 47,0 20-31,1 0 30,-1 0-14,20 10-32,-19 9 15,-1 30 1,20-19-16,-20-1 16,20-9-16</inkml:trace>
          <inkml:trace contextRef="#ctx0" brushRef="#br1" timeOffset="58">18782 4282 0,'0'10'109,"-20"-10"-93,20 20-1,0 9-15,0 0 16,0-9 0,0 0-16,-19-20 15,19 29-15,0-9 16,0 19-1,0-19-15,0-1 16,0 20 0,9-39-16,-9 30 15,0-11 1,0 1 0,20 0-1,-20-1 1,20-19-1,-20 20 1,19-20 0,1 0 15,-20 10-31,20-10 31,-1 0 16,20 0 62,-19-40-109,-20 21 16,20 19 0,-20-20-16,0 1 15,19 19 1,-19-30-16,0 11 16,0-1-1,0 0 1,0-9-1,0 9 1,0 1 0,0-1-1,0 10 1,0-9 0,0-1-1,0-9 16,0 9-15,0-19 0,0 19-1,-10 20 1,10-10 0,-19 10-1,19-19-15,-20-1 31,1 20 1,19-19-17,-20 19 17,0 0-17,1 0 16,-1 0-15,0 9 0,20 11-1,-19-20 1,19 29-16,-20 1 16,20-11-16,0 11 15,-19-11-15</inkml:trace>
          <inkml:trace contextRef="#ctx0" brushRef="#br1" timeOffset="59">19106 4468 0,'9'0'47,"31"0"-32,-31 0 1,11 0-16,0 0 15,-1 0-15,1 0 16,-1 0-16,1 0 16,19 0-16,0 0 15,-19 0 1,0 0 0</inkml:trace>
          <inkml:trace contextRef="#ctx0" brushRef="#br1" timeOffset="60">19292 4331 0,'-20'0'15,"20"30"17,0 19-17,0-30-15,0 1 16,10-1-16,-10 11 15,0-10-15,0-1 16,0 1-16,0 9 16,0-9-1,0-1 17</inkml:trace>
          <inkml:trace contextRef="#ctx0" brushRef="#br1" timeOffset="61">16634 4606 0,'10'0'31,"19"0"-16,1 0 1,-1 0 0,10 0-1,-9 0 1,-11 0-16,11 0 16</inkml:trace>
          <inkml:trace contextRef="#ctx0" brushRef="#br1" timeOffset="62">16654 4468 0,'19'0'62,"11"0"-46,-11 0-16,1 0 16,0 0-1,-20 10-15,29-10 0,-9 0 16</inkml:trace>
          <inkml:trace contextRef="#ctx0" brushRef="#br1" timeOffset="63">17066 4204 0,'-10'0'32,"10"19"77,-20 11-78,1-11-15,-1 1 15,20 0 0,-20-20-15,20 19-16,0 1 16,0-10-1,-19-10-15,19 39 16,0-10-1,0-9-15,0-1 16,0 1 0,0 0-1,0 9-15,0 1 16,-20-30 0,20 19-16,0 1 15,0-1 1,0 1-1,0 0 1,0-11 0,0 11-1,0 0 1,0-1 15,0 1-15,0 0-1,20 9 17,-20-9-17,0-1 1,0 1 15,10-20-15,-10 19-1,19-19 1,-19 20 0,20-20-16,-20 20 15,19-20 1,-19 19 15,0-29 110</inkml:trace>
        </inkml:traceGroup>
        <inkml:traceGroup>
          <inkml:annotationXML>
            <emma:emma xmlns:emma="http://www.w3.org/2003/04/emma" version="1.0">
              <emma:interpretation id="{40835047-A964-4911-8830-ED503E3907FD}" emma:medium="tactile" emma:mode="ink">
                <msink:context xmlns:msink="http://schemas.microsoft.com/ink/2010/main" type="inkWord" rotatedBoundingBox="20039,9035 22011,8985 22029,9671 20057,9721"/>
              </emma:interpretation>
            </emma:emma>
          </inkml:annotationXML>
          <inkml:trace contextRef="#ctx0" brushRef="#br1" timeOffset="65">19645 4223 0,'-10'0'78,"10"10"-62,-20-10 0,20 30-16,0-1 15,-19-29 1,19 49-16,0-29 15,0 9-15,-20 20 16,20-29 0,0-1-16,0 21 15,0-21 1,0 11-16,0-11 16,0 11-1,0 9 1,10-20-1,-10 1 1,20 0 15,19-1 47,-20-19-62,1 0 0,0-10 15,-1-19-15,1 9 15,-20 1-16,20 19 1,-20-20-16,0 10 16,19 10-1,-19-39-15,0 20 16,0 9 0,20 10-1,-20-39 1,0 19-1,0 0 1,19 20 0,-19-29-16,0 9 31,0 1-15,0-1-1,0-9 1,0-1-1,0 1 17,0 9-17,0 1 1,0-1 0,0 0-1,-9 20 1,9-19-1,-20 19 1,0-20 15,1 20-15,-1 0 0,1 0-1,-11 30 1,10-30-1</inkml:trace>
          <inkml:trace contextRef="#ctx0" brushRef="#br1" timeOffset="66">19880 4714 0,'10'0'94</inkml:trace>
          <inkml:trace contextRef="#ctx0" brushRef="#br1" timeOffset="67">20047 4233 0,'-20'10'93,"20"10"-77,0-1 0,0 1-16,0 9 15,0-9-15,0-1 16,0 1-16,0 9 15,0-9-15,0 9 16,0 1 0,0-1-1,0-9 1,0 19 15,0-29-15,0 10-1,10-20 1,-10 19 0,0 1-1,20-20 1,-20 19 15,19-19-15,1 0 31,0 0 0,-1 0-16,-19-9-16,20 9 1,-20-20 0,19 20-1,-19-29 1,20 9 0,-20 0-1,20 1 1,-20-1-1,0-9 17,0 9-17,19 0-15,-19 1 16,0-1 0,0 1 15,0-1-16,0 0 1,0 1 0,0-1-1,0 1 1,-68-89 125,48 108-110,10 0 0,-19 29-31,29-9 16,-30-1-1</inkml:trace>
          <inkml:trace contextRef="#ctx0" brushRef="#br1" timeOffset="68">20390 4214 0,'-10'19'78,"10"11"-62,-19-11 0,19 20-1,0 10 1,-30 0 0,30-29-16,0 0 0,0-11 15,0 11-15,0 19 16,0-19-1,0 9 1,0-9-16,0 0 16,20 9-1,-20-9 17,0-1-17,20-19 1,-20 20 15,19-20-15,-9 0-1,10 0 1,-1 0 15,1 0-15,-1-10-1,1 10 17,-20-20-32,20 20 15,-20-19 1,68-168 125,-68 158-141,0 0 15,0 9 1,0 0-1,0 1 1,0-11 0,0 1-1,0 9 1,0 1 0,0-1-1,-9 20 1,9-19-1,-20 19 1,0 0 0,20-20-1,-19 20 1,-1 0 0,0 0-1,1 10 1,-1-10-16,20 29 15,-19-29-15,19 20 16</inkml:trace>
          <inkml:trace contextRef="#ctx0" brushRef="#br1" timeOffset="64">20694 4498 0,'0'-10'94,"30"-19"-79,-30 9 1,19 20 0,-19-29-16,20-11 15,-20 31-15,19-21 16,-19 1 0,20 9-1,-20 1 1,20-1-1,-20 0 1,19 1 0,-19 29 187,0 9-172,0 1-15,0-1-16,0 1 31,0-10-31,0 9 0,0 21 16,0-21-16,0-9 15,0 29-15,0-19 16,0-10-16,0 9 15,0 1-15,0 0 16,0 29 0,0-20-1,0-9 1,0-1 0,-9 1 15</inkml:trace>
          <inkml:trace contextRef="#ctx0" brushRef="#br1" timeOffset="69">20969 4243 0,'0'20'78,"0"-1"-62,0 1-1,0 9 1,0 1 0,0-11-16,0 11 31,0 9-31,0-10 15,0-9 1,0 0 0,0-1-1,0 1 1,0-10 0,19-10-1,-19 19 1,0 1 15,10-20-31,10 0 31,-20 19-15,19-19 0,1 0 15,0 0 0,-1 0 0,60-137 126,-60 137-142,-19-29-15,0 9 31,0 0-15,0 11-16,20 9 16,-20-20-16,0 0 31,0 1-15,0-11-1,0 11 1,0-1 15,0 1-15,-10 19-1,10-20 1,0 0 0,-19 20-16,19-19 15,-20 19 1,20-20-1,-20 20 1,1-20 0,-1 20 15,-19 0 31,19 0-46,1 0 0,-1 0-1,0 0 17,20 10-17,-19 20 1,19 19-1,-20-20-15</inkml:trace>
          <inkml:trace contextRef="#ctx0" brushRef="#br1" timeOffset="70">21243 4057 0,'-19'0'15,"19"9"110,10-9-109,-10 20-1,19 0 1,-19-1 0,20-19-16,-20 20 15,19-1-15,-19 11 16,20-10 0,-20 29-1,0-20 1,0 10-1,0-19 1,0-1-16,0 1 16,0 29-1,0-39-15,0 29 16,0-19 0,0 9-1,-10 1-15,10-1 16,0 10-1,-19-39 1,19 30-16,0-11 16,-20-19-1,20 20 1,-20-1 0,20 1 30,-19-20-30</inkml:trace>
          <inkml:trace contextRef="#ctx0" brushRef="#br1" timeOffset="71">21459 4174 0,'0'20'110,"0"9"-95,0 20 1,0-39-16,0 39 15,0-29 1,0-1-16,0 1 16,0 0-16,0-1 15,0 11 1,0-11-16,0 11 16,0-11-1,-19 1 1,19 0-1,9-20 189,11 0-189,0 0 1,-1 0-1,1 0 17,-1 0-17</inkml:trace>
        </inkml:traceGroup>
        <inkml:traceGroup>
          <inkml:annotationXML>
            <emma:emma xmlns:emma="http://www.w3.org/2003/04/emma" version="1.0">
              <emma:interpretation id="{9DB29907-DC42-4D2B-9166-094741751CA1}" emma:medium="tactile" emma:mode="ink">
                <msink:context xmlns:msink="http://schemas.microsoft.com/ink/2010/main" type="inkWord" rotatedBoundingBox="22186,9064 24416,9007 24428,9498 22199,9555"/>
              </emma:interpretation>
            </emma:emma>
          </inkml:annotationXML>
          <inkml:trace contextRef="#ctx0" brushRef="#br1" timeOffset="73">21714 4331 0,'167'10'172</inkml:trace>
          <inkml:trace contextRef="#ctx0" brushRef="#br1" timeOffset="74">21724 4419 0,'88'0'94,"-49"0"-79,-9 0 1</inkml:trace>
          <inkml:trace contextRef="#ctx0" brushRef="#br1" timeOffset="75">22116 4194 0,'-10'0'63,"10"10"-47,0 9-16,-19-19 15,19 30-15,0-1 16,-30 10-1,30 1 1,0-21 0,0 11-1,0-11-15,0 30 16,69 69 125,-49-118-141,-1 0 31,1 0-16,-1-20 1,1 1-16,-20-1 16,20 20-1,-20-39 1,19 39-16,-19-10 16,20-19-1,-20-1 1,0 11-1,20-1 1,-20 0 0,0 1-1,0-1 1,0 1 0,0 9-1,0-10 1,0 1-1,-10-1 1,10 0 0,-20-9-1,20 19 17,-19 10-17,-1-20 16,-10 1 16,11 19-31,-1 0 0,20 10-16,-19-10 15,19 29-15,-20-29 16,20 39-16,-20-19 15,20 0-15</inkml:trace>
          <inkml:trace contextRef="#ctx0" brushRef="#br1" timeOffset="76">22391 4567 0,'0'-10'79</inkml:trace>
          <inkml:trace contextRef="#ctx0" brushRef="#br1" timeOffset="77">22577 4106 0,'0'19'78,"0"11"-63,-10-1 1,10-19-16,-19 19 16,19-19-16,-30 20 15,30-11-15,-19 1 16,19-1-16,-20-19 15,20 30-15,-20-1 16,20-9 15,10-20 32,10 0-48,0 0 1,-1 0 0,11 0-1,-1 0 1,-29-10-16,29 10 16,-9 0-16,0 0 15,-1 0 1,1 0 15</inkml:trace>
          <inkml:trace contextRef="#ctx0" brushRef="#br1" timeOffset="78">22626 4164 0,'0'432'218,"0"-442"-155</inkml:trace>
          <inkml:trace contextRef="#ctx0" brushRef="#br1" timeOffset="79">22793 4204 0,'-30'29'78,"30"-9"-62,0 9-1,0 1 1,0-1 15,0 0-31,0 11 16,0-31 0,0 31-1,0-21 1,10-19-16,-10 10 15,20 20 1,-20-11 0,20-19-1,-1 0 1,1 20 15,-1-20-15,11-30-1,-11 30 1,-19-19 0,20-1-1,-20 0 1,20 20-16,-20-19 16,0 9-1,19 10-15,-19-20 16,0 1 15,0-1-15,10 20-16,-10-19 15,0-1 1,0 0-16,0 1 16,0-1-1,0 1 1,0-11 15,-78-68 110,58 98-126,0 0 17,20 10-32,-19 9 15,19 1 1,-20-20-16,20 20 15,0-1 1</inkml:trace>
          <inkml:trace contextRef="#ctx0" brushRef="#br1" timeOffset="72">23077 4361 0,'10'-10'109,"20"-10"-93,-11 1 0,1-1-16,-1 0 15,-19 1 1,20 19 0,-20-20-16,20-19 15,-20 9 1,19 30-1,-19-29-15,0 9 16,0 1 15,0 29 94,0 9-109,-10-19 0,10 20-16,0 9 15,0 1 1,0-11-1,0 11 1,0 195 140</inkml:trace>
          <inkml:trace contextRef="#ctx0" brushRef="#br1" timeOffset="80">23372 4164 0,'0'10'94,"0"20"-78,-20-1-1,20 10 1,0-29-16,0 10 15,0 19 1,0-10 0,0-9-1,0 9 1,0-9 0,10-20-16,-10 20 15,19-1 1,1 1 15,0-20 0,-1 0-15,-19 20-16,20-20 31,-1 0-15,1-20-1,0 20 17,-20-39-32,19 19 31,-19 0-15,30 1-1,-30-1 1,0 1-1,9 19-15,-9-20 16,0 0 0,0 11-1,0-11 1,0 0-16,0 1 31,0-1-15,0 1 15,-9-1-15,-11 0 15,20 1-15,-20 19-1,1-20 1,-138 79 140</inkml:trace>
          <inkml:trace contextRef="#ctx0" brushRef="#br1" timeOffset="81">23764 4155 0,'0'-20'16,"0"30"93,0 9-93,0 11-1,0-1 1,0-9-16,0 0 0,0-1 16,0 1-16,0-1 15,0 1-15,0 0 16,0-1-16,0-9 16,0 10-16,-20-1 15,20 20 1,0-9-1,0-10 1,0-1 0,206-29 374</inkml:trace>
        </inkml:traceGroup>
      </inkml:traceGroup>
    </inkml:traceGroup>
    <inkml:traceGroup>
      <inkml:annotationXML>
        <emma:emma xmlns:emma="http://www.w3.org/2003/04/emma" version="1.0">
          <emma:interpretation id="{374689C0-A3AD-4335-B441-A4042E3FBBC0}" emma:medium="tactile" emma:mode="ink">
            <msink:context xmlns:msink="http://schemas.microsoft.com/ink/2010/main" type="paragraph" rotatedBoundingBox="9923,10352 24644,10112 24661,11149 9939,1138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75705BE-5EA4-4E14-A62A-AA3A7A5F61B0}" emma:medium="tactile" emma:mode="ink">
              <msink:context xmlns:msink="http://schemas.microsoft.com/ink/2010/main" type="line" rotatedBoundingBox="9923,10352 24644,10112 24661,11149 9939,11389"/>
            </emma:interpretation>
          </emma:emma>
        </inkml:annotationXML>
        <inkml:traceGroup>
          <inkml:annotationXML>
            <emma:emma xmlns:emma="http://www.w3.org/2003/04/emma" version="1.0">
              <emma:interpretation id="{DF069A48-2CD9-4B39-9A96-A93E545DA9AD}" emma:medium="tactile" emma:mode="ink">
                <msink:context xmlns:msink="http://schemas.microsoft.com/ink/2010/main" type="inkWord" rotatedBoundingBox="9923,10364 11572,10337 11583,11009 9934,11036"/>
              </emma:interpretation>
              <emma:one-of disjunction-type="recognition" id="oneOf8">
                <emma:interpretation id="interp40" emma:lang="" emma:confidence="0">
                  <emma:literal>[13073</emma:literal>
                </emma:interpretation>
                <emma:interpretation id="interp41" emma:lang="" emma:confidence="0">
                  <emma:literal>[113073</emma:literal>
                </emma:interpretation>
                <emma:interpretation id="interp42" emma:lang="" emma:confidence="0">
                  <emma:literal>[1307]</emma:literal>
                </emma:interpretation>
                <emma:interpretation id="interp43" emma:lang="" emma:confidence="0">
                  <emma:literal>(7307]</emma:literal>
                </emma:interpretation>
                <emma:interpretation id="interp44" emma:lang="" emma:confidence="0">
                  <emma:literal>[11307]</emma:literal>
                </emma:interpretation>
              </emma:one-of>
            </emma:emma>
          </inkml:annotationXML>
          <inkml:trace contextRef="#ctx0" brushRef="#br1" timeOffset="82">10829 5940 0,'0'9'94,"19"21"-63,-19-11-15,10-19-16,-10 20 15,20-20-15,-20 20 16,19-1 0,-19 1-1,20-20 16,-20-10 48,29-19-48,-29 9-16,0-9 1,39-40 62,-39 79 47,0 9-109,0 21-1,0-31 1,20-9 0,-20 20-16,0 0 15,0-1 1,20-19 0,-1-10 77,-19-9-77,20-1 0,-20 1-1,0-1 1,19 20-16,-19-20 15,0 1 1,0-1 0,20 20-1</inkml:trace>
          <inkml:trace contextRef="#ctx0" brushRef="#br1" timeOffset="83">9867 5518 0,'20'0'15,"-20"10"63,0 9-62,0 11 0,0-11-1,0 1-15,0 0 16,0-1-16,0 1 16,0-1-16,0-9 15,0 10-15,0-1 16,0 1-16,0 0 15,0-1-15,0 11 16,0-11 0,20-19-1</inkml:trace>
          <inkml:trace contextRef="#ctx0" brushRef="#br1" timeOffset="84">10005 5812 0,'-20'0'0,"30"0"140,10 0-124,-1 0 0,1 0-1,-1 0 16,1 0 16,-20 39-15,0-29-1,0 29-31,0-19 15,-10-20 1,10 10-16,-19-10 16,19 19-1,-20-19 1,20 20 0,-29-20-1,9 0 1,0 0 31,40 0 93,0 0-108,19 0 14,-29 0-30,29 0 31,-39 20-31,19-20 15,-19 19-16,0 1 17,0-1-1,0 1 0,-9-20 0,9 20-15,-20-20-16,0 0 16,1 0-1,-1 0 1,1 0 15,-1 0 16</inkml:trace>
          <inkml:trace contextRef="#ctx0" brushRef="#br1" timeOffset="85">10240 5557 0,'0'20'78,"-20"9"-62,20-19 0,0 10-1,0 19 1,0-10 0,-19-9-16,19-1 15,0 1 1,0 0-1,0-1 1,0 1 0,10 0-1,-10 9 1,29-29 0,-29 20-1,20-1 1,19 1 46,-19-20-46,-20 19 0,19-19-16,1 0 31,-1 0-16,-19-9 17,20 9-32,-20-20 15,10 20 1,-10-20-16,29 1 31,-29-1-15,0 1-1,20 19 1,-20-30-16,0 11 31,0-1-15,0 0 15,0 1 0,0-1-15,0 0 15,0 1-15,0-1 15,-10 20-31,10-10 16,-20 10-1,20-19 1,-19-11 15,-11 11 1,11 19-1,19-20-16,-10 20 1,-10 0 0,1 0 31,-1 0-1,-19 20-30,19 9 0,20-9-1,0-1-15,-19 1 16</inkml:trace>
          <inkml:trace contextRef="#ctx0" brushRef="#br1" timeOffset="86">10495 5547 0,'10'0'78,"9"0"-62,11 0-1,-1 0 1,1 0-1,-11 0 1</inkml:trace>
          <inkml:trace contextRef="#ctx0" brushRef="#br1" timeOffset="87">10534 5459 0,'0'10'47,"0"0"-31,10-10-16,-10 19 0,0 21 15,0-31 1,0 11-16,0 19 16,0-9-1,0-1 1,0-9-1,0-1 1</inkml:trace>
          <inkml:trace contextRef="#ctx0" brushRef="#br1" timeOffset="88">10603 5410 0,'10'0'63,"9"0"-32,11 0-16,-11 0 1,1 0 0,0 0-1,-20 10 63,19-10-31,-19 19-31,0 1 0,0 0-1,0-1 1,0 11-1,0-11 1,0 60 15,0-60-31,-19 158 63,19-157-63,0-1 15,0 11 1,0-11-16,0 11 16,0-11-1,0 1 17,0-1-1,0 1 63,-20-20 62,20-10-156,-29 10 15,9 0 1,-9 0 15,9 0-15,0 0 15</inkml:trace>
          <inkml:trace contextRef="#ctx0" brushRef="#br1" timeOffset="89">9671 5439 0,'-10'0'109,"-9"0"-109,-1 0 16,10 0-1,-9 0 1,-11 10 0,1-10-1,9 0 16,20 20 16,-19-20-31,19 19 0,0 1-16,0 10 31,0-11-16,0 11 1,0-11-16,0 1 16,0-1-16,0 11 15,0-11-15,0 1 16,0 0-16,0-1 16,0 1-16,0 0 15,0-11-15,0 11 16,0 0-16,0-1 15,0 1-15,-20-1 0,20 11 32,0-11-32,0 21 15,0-21 1,0 11 0,-19-30-1,19 19 1,0 1 31,0-10 15,9-10 94,11 0-140,0 0 0,9 0-1,10 0 1,-9 0 0,9 0-1,-10 0 1,-9 0-1,0 0 17</inkml:trace>
          <inkml:trace contextRef="#ctx0" brushRef="#br1" timeOffset="90">9701 5547 0,'10'0'31,"-10"10"16,0 176 15,19-58 1,-19-108-63,0-1 31,0-29 47</inkml:trace>
          <inkml:trace contextRef="#ctx0" brushRef="#br1" timeOffset="91">9750 5724 0,'10'0'93,"19"0"-77,0 0 0,-9 0-16,-20-20 0,39 20 15,-9 0 1</inkml:trace>
        </inkml:traceGroup>
        <inkml:traceGroup>
          <inkml:annotationXML>
            <emma:emma xmlns:emma="http://www.w3.org/2003/04/emma" version="1.0">
              <emma:interpretation id="{3F6D0E56-2A28-4669-BCA3-B672CF18F668}" emma:medium="tactile" emma:mode="ink">
                <msink:context xmlns:msink="http://schemas.microsoft.com/ink/2010/main" type="inkWord" rotatedBoundingBox="12799,10409 14301,10385 14311,11031 12809,11055"/>
              </emma:interpretation>
              <emma:one-of disjunction-type="recognition" id="oneOf9">
                <emma:interpretation id="interp45" emma:lang="" emma:confidence="0">
                  <emma:literal>0294</emma:literal>
                </emma:interpretation>
                <emma:interpretation id="interp46" emma:lang="" emma:confidence="0">
                  <emma:literal>0794</emma:literal>
                </emma:interpretation>
                <emma:interpretation id="interp47" emma:lang="" emma:confidence="0">
                  <emma:literal>07294</emma:literal>
                </emma:interpretation>
                <emma:interpretation id="interp48" emma:lang="" emma:confidence="0">
                  <emma:literal>04294</emma:literal>
                </emma:interpretation>
                <emma:interpretation id="interp49" emma:lang="" emma:confidence="0">
                  <emma:literal>09294</emma:literal>
                </emma:interpretation>
              </emma:one-of>
            </emma:emma>
          </inkml:annotationXML>
          <inkml:trace contextRef="#ctx0" brushRef="#br1" timeOffset="92">12829 5557 0,'0'-10'172,"19"10"-156,-19-19-1,20-1 16,-1 20 1,-19-20-17,20 20 1,0 0 0,-11 0 15,11 0-16,19 0 17,-29 0-1,10 0 0,-20 10-15,0 10 15,19-20-31,-19 20 16,0-1-1,0 11 1,-9-11-16,9 30 16,-20-19-1,0 9 1,20-20-16,-19-19 15,19 10-15,-20 20 16,20-11 0,-20-19-1,20 10-15,0 10 16,-19-20 0,19 19-16,0 1 15,-20-20 1,20 20-16,0-1 15,-19-19-15,19 20 16,0-1 15,0 1-15,-20-20 0,20 20 15,0-1 0,10-19 235,19 0-251,-9 0 1,9 0 0,-9 0 15,0 0-16</inkml:trace>
          <inkml:trace contextRef="#ctx0" brushRef="#br1" timeOffset="93">12936 5998 0,'10'0'188,"10"0"-126,0 0-15,-1 0 0,1 0-16,-1 0 16,1 0 0,0 0 15,-1 0 16</inkml:trace>
          <inkml:trace contextRef="#ctx0" brushRef="#br1" timeOffset="94">13221 5498 0,'0'20'47,"-20"-20"-16,20 20-31,0-1 31,0 1-15,0-1 0,0 1 15,10-20-16,-10 20-15,20-1 32,-1-19-17,1 20 17,0-20-17,-1 0 1,1 0 15,-1 0 0,1 0-15,0 0 15,-1 0 0,-19-10-31,0-10 47,20 20-47,-20-19 16,0-1 0,0 1-1,0 9 16,0-10 1,0 1-17,0-1 1,0 0 15,-10 20-15,-10-19 15,1 19 0,19-20-15,-39 20-16,29 0 31,-10 0-15,1 0-1,-1 0 1,-9 0 0,9 0-1,20 10 17,-20 9-17</inkml:trace>
          <inkml:trace contextRef="#ctx0" brushRef="#br1" timeOffset="95">13427 5518 0,'0'10'93,"0"9"-77,0 1 0,0 0-1,0 9 1,0 0-1,0 11 1,0-11 0,0-9-1,0-1-15,0-9 16,0 10 0,0-1-1,0 1 16,0 0-15,0-1 0,-10 1-1,-10 58 63,20-58-46,-19-20-32,19 19 31,-20-19-31,1 20 31,-1-20-15,20 20-1,-20-20 1,1 19 15,-1-19 1,-19 0-1,29 0 31</inkml:trace>
          <inkml:trace contextRef="#ctx0" brushRef="#br1" timeOffset="96">12387 5508 0,'0'10'109,"-19"-10"-93,19 20-16,0-1 15,-20 1 1,20-1 0,0 1-1,-20 9 1,20 1-1,0 9 1,0-10 0,0 1-1,0-1 1,0 11 0,0-31-1,0 11 1,0 0-1,20-20 1,-20 19 0,20-19-1,-20 20 1,19-20-16,1 0 31,-20 19-31,20-19 16,-1 0-1,1 0 17,-1 0-1,1 0-15,-20-9 15,20 9-31,-20-20 15,29 0 1,-29 1 0,20-1-1,-20-9 1,0 9 0,0 1-1,19-1 1,-19 0-1,0 1 1,0-1 0,0 0-1,0 1 1,0-1 0,0 1-1,0-11 1,0 11-1,0-1 1,-10 20 0,10-20-1,0 1 1,-19 19 0,19-20-1,-10 20 16,10-10-15,-20 10 0,20-19 15,-19 19-31,-11 0 47,11 0-32,-1 0 1,1 0 0,-1 9-1,0-9 1,20 20 0</inkml:trace>
          <inkml:trace contextRef="#ctx0" brushRef="#br1" timeOffset="97">12662 5989 0,'0'-10'109</inkml:trace>
          <inkml:trace contextRef="#ctx0" brushRef="#br1" timeOffset="98">13672 5488 0,'-49'128'140,"29"-108"-140,20-1 16,-29 20 0,29 1-1,-20-21 1,20 1-1,0 0 1,0-1 15,10-19 63,10 0-78,-1 0-16,1 0 15,19 0 1,-19 0-16,-1 0 16,1 0-16,0 0 15,9 0 1,-9 0-16,-1 0 15,-19-10 1,20 10 0</inkml:trace>
          <inkml:trace contextRef="#ctx0" brushRef="#br1" timeOffset="99">13721 5518 0,'0'10'31,"0"9"-15,0 1-1,0 19 1,0-19-16,0-1 0,0 11 15,0 9-15,0-10 16,0 1-16,0 9 16,0 0-16,0 1 15,0-11-15,0 10 16,0-9-16,0-11 16,0 1-16,0-1 15,0 11 1,0-10-1</inkml:trace>
        </inkml:traceGroup>
        <inkml:traceGroup>
          <inkml:annotationXML>
            <emma:emma xmlns:emma="http://www.w3.org/2003/04/emma" version="1.0">
              <emma:interpretation id="{721058F1-D278-420B-A232-7286AB93EB3F}" emma:medium="tactile" emma:mode="ink">
                <msink:context xmlns:msink="http://schemas.microsoft.com/ink/2010/main" type="inkWord" rotatedBoundingBox="15823,10256 18014,10220 18031,11257 15840,11293"/>
              </emma:interpretation>
              <emma:one-of disjunction-type="recognition" id="oneOf10">
                <emma:interpretation id="interp50" emma:lang="" emma:confidence="0">
                  <emma:literal>Media</emma:literal>
                </emma:interpretation>
                <emma:interpretation id="interp51" emma:lang="" emma:confidence="0">
                  <emma:literal>finta</emma:literal>
                </emma:interpretation>
                <emma:interpretation id="interp52" emma:lang="" emma:confidence="0">
                  <emma:literal>Media"</emma:literal>
                </emma:interpretation>
                <emma:interpretation id="interp53" emma:lang="" emma:confidence="0">
                  <emma:literal>fifa</emma:literal>
                </emma:interpretation>
                <emma:interpretation id="interp54" emma:lang="" emma:confidence="0">
                  <emma:literal>pitta</emma:literal>
                </emma:interpretation>
              </emma:one-of>
            </emma:emma>
          </inkml:annotationXML>
          <inkml:trace contextRef="#ctx0" brushRef="#br1" timeOffset="117">15722 5586 0,'0'30'94,"0"-1"-78,0 11-1,0-21 1,0 1-16,0 9 15,0 10-15,0-29 16,0 29 0,0-19-16,0 9 15,0 1 1,0-10 0,0-1-1,0 1-15</inkml:trace>
          <inkml:trace contextRef="#ctx0" brushRef="#br1" timeOffset="118">15859 5940 0,'0'-10'110,"0"-20"-95,0 1 1,0 9-16,0-19 31,0 0-31,0 19 16,0 1-16,0-21 16,0-9-1,0 10 1,0 0-1,10 19 1,-10-9 0,20 29-1,-20-20-15,19 20 32,-19-19-32,20 19 15,0 0 16,-1 0-15,11 29 15,-11 0-15,-19 1 0,30-11-16,-30 1 15,0 0-15,0 29 16,0-30-1,0 11-15,0-11 0,0 21 16,0-11 0,0 10-1,0-9 1,0-11 0,0 1-1,0 0 16,0-1 16</inkml:trace>
          <inkml:trace contextRef="#ctx0" brushRef="#br1" timeOffset="119">15869 5773 0,'10'0'15,"19"0"1,1 0-1,-11 0-15,21 0 16,-30 0 0,29 0-1</inkml:trace>
          <inkml:trace contextRef="#ctx0" brushRef="#br1" timeOffset="122">16438 5802 0,'20'0'47,"-1"0"-47,1 0 16,-1 0-16,1 0 15,0 0-15,-1 0 16,1 0-16</inkml:trace>
          <inkml:trace contextRef="#ctx0" brushRef="#br1" timeOffset="123">16811 5665 0,'0'-10'125,"0"-9"-109,0 9 0,0-10-16,0-19 15,0 29 1,0-10-16,0-29 16,0 20-1,0 9 1,0 1-16,9-11 15,-9 1 1,20 29 0,-20-20-16,20 20 15,-1 0 17,-9 0-17,-10 10-15,20-10 16,-20 30-16,39-11 15,-39 1-15,20-1 16,-20 1-16,0 0 16,0-1-16,0 1 15,0 9-15,0 10 16,0-19 0,0-30 93,0-19-93,0 9-16,0-9 15,0 9 1,19 1-16,-19-1 15,0 0-15,20 1 16,-20-1-16,0 1 0,19 19 16,-19-30-16,0 11 15,20 19 1,-20-20-16,20 0 31,-1 20 0,-19 10-15,20-10 0,-20 20-16,19-20 15,-19 29-15,0-9 16,20-1-16,-20 1 0,0 0 16,0 9-1,20-29-15,-20 49 16,0-10-1,0-9 1,0-11-16,-10-19 16,10 30-16,0-11 15,0 1 17</inkml:trace>
          <inkml:trace contextRef="#ctx0" brushRef="#br1" timeOffset="111">17389 6145 0,'40'0'78,"-11"0"-62,0 0-1</inkml:trace>
          <inkml:trace contextRef="#ctx0" brushRef="#br1" timeOffset="113">16350 5979 0,'0'39'125,"0"-10"-109,0-9-1,0 9 1,0-9-1,0 0 1,0-1 0</inkml:trace>
          <inkml:trace contextRef="#ctx0" brushRef="#br1" timeOffset="114">15585 5381 0,'-10'0'78,"-10"0"-62,1 0-1,-1 0 1,1 0-1,-1 0 1,0 0 0,11 0-1,-11 0 1,0 0 15,20 19 110,0 1-126,0 19 1,0-29 0,0 9-16,0 1 15,0 0-15,0-1 16,0 1-16,0 29 16,0-20-16,0 11 15,0-11-15,0-9 16,-29 19-16,29-10 15,0-9-15,0 9 16,0-9-16,0-1 16,0 1-16,0 0 15,-20 9 1,20-9-16,0-1 16,0 1-16,0 9 15,0 1 1,0-11-1,0 1 1,0 0 0,0-1-1,10-19 157,10 0-156,-1 0-1,1 0 1,9 0 0,-9 0-1,9 0 1,11-10 0,-21 10-16,-9 0 31</inkml:trace>
          <inkml:trace contextRef="#ctx0" brushRef="#br1" timeOffset="115">15546 5616 0,'0'10'47,"0"19"-31,0 1-16,0-11 15,0 11-15,0-11 16,0 11-16,0-11 16,0 1-16,0-1 15,0 1-15,0 0 16,0-1 0,9-19-16,-9 20 15</inkml:trace>
          <inkml:trace contextRef="#ctx0" brushRef="#br1" timeOffset="116">15565 5832 0,'10'0'47,"19"0"-31,-9 0 0,68-20 30</inkml:trace>
          <inkml:trace contextRef="#ctx0" brushRef="#br1" timeOffset="120">16065 5430 0,'10'0'63,"10"0"-48,9 0 1,1 0 0,-1 0-1,-29 9-15,20-9 16,-1 0 0,1 0-1,-20 20 48,0 0-32,0 9-15,0-9-16,0-1 15,-10 1-15,10 9 16,0 11-16,0-1 15,0-10-15,0 20 0,0-19 16,0-1 0,0 0-16,0-9 0,0 0 15,0-1-15,0 1 16,0 0-16,0-1 16,0 1-16,0-1 15,0 1-15,0 0 16,0-1-1,0-9 17,-20-10 108,1 0-108,-69 0 61</inkml:trace>
          <inkml:trace contextRef="#ctx0" brushRef="#br1" timeOffset="121">16428 5685 0,'30'0'78,"9"0"-62,-20 0-16,11 0 16,-10 0 15</inkml:trace>
          <inkml:trace contextRef="#ctx0" brushRef="#br1" timeOffset="112">16311 5871 0</inkml:trace>
          <inkml:trace contextRef="#ctx0" brushRef="#br1" timeOffset="105">16791 5861 0,'10'0'78,"19"0"-63,-9 0-15,0 0 16,-1 0-16,1 0 16,-1 0-16,11 0 15,-1 0-15,1 0 16,-11 0-16,20 0 16,109 0 46,-129 0-62,1 0 0,-1 0 16,21 0-1,-21 0-15,1 0 16,19 0 0,-19 0-16,-1 0 15,21 0 1,-21-10-1,1 10 1,-10 0 0,9 0 31</inkml:trace>
          <inkml:trace contextRef="#ctx0" brushRef="#br1" timeOffset="106">16830 5969 0,'79'314'172,"-79"-285"-172,19-29 15,-19 20-15,0-30 78,30-10-62,-30 1 0,0-20-1,10 39 1,-10-30-16,0 11 15,29-21-15,-29 21 16,0-1 0,20 0-16,-20-19 15,19 20-15,-19-1 16,20-9 0,-20-1-1,19 11 1,-19-1 15,0 0-15,0 30 62</inkml:trace>
          <inkml:trace contextRef="#ctx0" brushRef="#br1" timeOffset="107">17134 6087 0,'0'9'78,"0"21"-62,0-11-16,0 1 16,0-10-16,0 29 15,-10-39 1,10 20-16,0-1 16,0-9 15,10-10-16,-10 20 1,20-20-16,0 0 31,-1 0-15,1-20 31</inkml:trace>
          <inkml:trace contextRef="#ctx0" brushRef="#br1" timeOffset="108">17144 6185 0,'0'-20'31,"10"20"-31,10 0 16,-20-20 0,19 20-16,-9 0 15</inkml:trace>
          <inkml:trace contextRef="#ctx0" brushRef="#br1" timeOffset="109">17252 6234 0,'-20'0'0,"20"19"31,0 1 0,10-20-15,-10 20 0,20-20-16,-20 9 15,19-9 1,1 0 0,0 0 15,-11 0-16,-9-19 1,30-1 0,-30 1-1,0-1 17,0-9-17,-20 9 16,10 20-15,10-20 0,-19 20-16,-1 0 31,1 0-15,19 10 15,0 10-16,-20-20 1,20 29-16,0 1 16</inkml:trace>
          <inkml:trace contextRef="#ctx0" brushRef="#br1" timeOffset="100">17252 5498 0,'0'20'63,"0"19"-48,0 20 1,0-39 0,0-11-16,0 11 0,0 0 15,0-1-15,0 11 16,0-11 0,0 1 15</inkml:trace>
          <inkml:trace contextRef="#ctx0" brushRef="#br1" timeOffset="101">17252 5685 0,'10'0'31,"9"0"-15,1 0-1,0 0 1</inkml:trace>
          <inkml:trace contextRef="#ctx0" brushRef="#br1" timeOffset="102">17340 5547 0,'0'39'63,"0"-19"-47,0-10-16,0 10 15,0 29 1,0-30-16,0 11 15,0-11 1,0 1 15</inkml:trace>
          <inkml:trace contextRef="#ctx0" brushRef="#br1" timeOffset="110">17379 6067 0,'0'69'94,"0"-50"-94,0 11 15,0-11 1,0 1-1,0 0 1,20-1 0,-20 1 15,20-20-15,-20 19-1,19-19 1,-9 0-1,10 0 17,-20-9-32,19 9 15,-19-20-15</inkml:trace>
          <inkml:trace contextRef="#ctx0" brushRef="#br1" timeOffset="103">17419 5586 0,'19'177'140,"-19"-187"-30,-9-9-95,9-21 1,0 21-1,0-11 1,0 1 0,0-1-1,0 11 1,0-1 0,0 1-1,0-1 16,9 20-15,-9-20 0,20 20 15,39 10 63,-49-10-94,-10 20 0,0 9 15,0 1 1,0 9 0,0 0-1,0-9 1,0-11-1,0 1 1,0-1 15</inkml:trace>
          <inkml:trace contextRef="#ctx0" brushRef="#br1" timeOffset="104">17468 5626 0,'10'0'16,"9"0"0,11 0-1</inkml:trace>
        </inkml:traceGroup>
        <inkml:traceGroup>
          <inkml:annotationXML>
            <emma:emma xmlns:emma="http://www.w3.org/2003/04/emma" version="1.0">
              <emma:interpretation id="{B8BBCBBA-2D1D-4B7D-88D2-232CF8868C9C}" emma:medium="tactile" emma:mode="ink">
                <msink:context xmlns:msink="http://schemas.microsoft.com/ink/2010/main" type="inkWord" rotatedBoundingBox="18288,10728 18483,10724 18485,10839 18290,10842"/>
              </emma:interpretation>
              <emma:one-of disjunction-type="recognition" id="oneOf11">
                <emma:interpretation id="interp55" emma:lang="" emma:confidence="0">
                  <emma:literal>=0.155</emma:literal>
                </emma:interpretation>
                <emma:interpretation id="interp56" emma:lang="" emma:confidence="0">
                  <emma:literal>=O.155</emma:literal>
                </emma:interpretation>
                <emma:interpretation id="interp57" emma:lang="" emma:confidence="0">
                  <emma:literal>-0155</emma:literal>
                </emma:interpretation>
                <emma:interpretation id="interp58" emma:lang="" emma:confidence="0">
                  <emma:literal>70.155</emma:literal>
                </emma:interpretation>
                <emma:interpretation id="interp59" emma:lang="" emma:confidence="0">
                  <emma:literal>=o.155</emma:literal>
                </emma:interpretation>
              </emma:one-of>
            </emma:emma>
          </inkml:annotationXML>
          <inkml:trace contextRef="#ctx0" brushRef="#br1" timeOffset="124">17811 5792 0,'10'0'63,"9"0"-63,1 0 0,0 0 15,9 0 1,0 0-1</inkml:trace>
          <inkml:trace contextRef="#ctx0" brushRef="#br1" timeOffset="125">17821 5890 0,'10'0'32,"19"0"-17,0 0 1,-9 0-1,0 0-15,-1 0 16,1 0-16,0 0 16,-1 0-16</inkml:trace>
        </inkml:traceGroup>
        <inkml:traceGroup>
          <inkml:annotationXML>
            <emma:emma xmlns:emma="http://www.w3.org/2003/04/emma" version="1.0">
              <emma:interpretation id="{B6F3D007-F7F3-4155-9B4D-5E509A743E49}" emma:medium="tactile" emma:mode="ink">
                <msink:context xmlns:msink="http://schemas.microsoft.com/ink/2010/main" type="inkWord" rotatedBoundingBox="18751,10407 20488,10379 20498,10970 18761,10998"/>
              </emma:interpretation>
              <emma:one-of disjunction-type="recognition" id="oneOf12">
                <emma:interpretation id="interp60" emma:lang="" emma:confidence="0">
                  <emma:literal>M</emma:literal>
                </emma:interpretation>
                <emma:interpretation id="interp61" emma:lang="" emma:confidence="0">
                  <emma:literal>N</emma:literal>
                </emma:interpretation>
                <emma:interpretation id="interp62" emma:lang="" emma:confidence="0">
                  <emma:literal>R</emma:literal>
                </emma:interpretation>
                <emma:interpretation id="interp63" emma:lang="" emma:confidence="0">
                  <emma:literal>MI</emma:literal>
                </emma:interpretation>
                <emma:interpretation id="interp64" emma:lang="" emma:confidence="0">
                  <emma:literal>Mi</emma:literal>
                </emma:interpretation>
              </emma:one-of>
            </emma:emma>
          </inkml:annotationXML>
          <inkml:trace contextRef="#ctx0" brushRef="#br1" timeOffset="134">19655 5557 0,'0'-20'16,"9"20"93,-9 10-93,20-10-1,-20 20 1,20-20-16,-20 10 16,19-10-16,-19 19 0,20-19 15,-20 20-15,20-20 16,-1 20 0,20-1 77,-19-19-77,-20 20 0,20-20 93,-20-10-62,19 10-32,-19-20-15,20 1 16,-20-1 0,19 20-1,-19-29-15,20 9 16,-20 0 0,20 1-1,-20-1 1,19 20 31,-19 10 156,0 19-188,0-9-15,0 0 16,0-1-16,0 11 16,0-11-16,0 11 15,0-11-15,0 11 0,0-11 16,0 1-16,0 9 16,20 1-16,-20-11 15,0 21 1,0-21-1,20-19-15,-20 20 32</inkml:trace>
          <inkml:trace contextRef="#ctx0" brushRef="#br1" timeOffset="133">19341 5528 0,'0'-20'31,"19"20"-16,1 0-15,0 0 16,-1 0-16,1 0 16,0 0-16,-1 0 15,1 0 1,-30 0 62</inkml:trace>
          <inkml:trace contextRef="#ctx0" brushRef="#br1" timeOffset="127">18331 5508 0,'-10'10'203,"10"9"-187,-20-19-16,20 20 15,0 9 1,-19-29-16,19 20 16,0 10-16,0-1 15,0-9 1,0 9 0,0-9-1,0-1-15,0 11 31,0 9-15,0-10 0,0 1-1,0-11 1,0 1 0,0 9-1,0-9 1,0 0-1,10-20 1,-10 19 0,19-19-1,-19 20-15,20-1 32,-1-19-1,1 0 0,0 0 0,-1 0-15,-19-9 0,30 9-16,-11-20 15,1 0 16,-20 1-15,19 19-16,-19-20 16,20 1-1,-20-1 1,20 0 0,-20-9-1,19-1 1,-19 1-16,0 9 15,20 20-15,-20-29 16,0 0 0,0-1-1,0 11 1,0-11 0,0 11-1,0-1 1,0 0-1,0 1 1,-10-1 15,10 0-15,-19 20 0,19-19-1,-20 19 1,0-20-1,1 20 17,19-19-17,-20 19-15,-9 0 32,9 0-17,0 0 1,11 0-16,9 9 15,-30 11 1,30 0 0,-19-20-16</inkml:trace>
          <inkml:trace contextRef="#ctx0" brushRef="#br1" timeOffset="128">18635 6057 0,'0'-10'141</inkml:trace>
          <inkml:trace contextRef="#ctx0" brushRef="#br1" timeOffset="129">18743 5792 0,'9'0'63,"11"-19"-48,0-1 1,9-19 0,-29 19-16,10 20 15,-10-29-15,20 29 16,-20-29-16,0 9 15,29 0-15,-29-9 16,0 9 0,0-9-1,0 48 110,0 21-109,0-31-16,-20 21 16,20-10-16,0-11 15,0 11-15,0 0 16,0-1-16,0 1 15,0-1-15,0 1 16,0 0-16,0-1 16,20 1-16,-20-1 15,0 1-15,0 0 0,0 9 16,0 1 0,0-11-1,0-38 63</inkml:trace>
          <inkml:trace contextRef="#ctx0" brushRef="#br1" timeOffset="130">19056 5498 0,'-19'0'31,"19"10"16,0 39-32,0-29-15,0-1 16,0 11-16,0-11 16,0 1-16,0 0 15,0 9 16,19-39 63,-19-9-78,10 19-16,-10-20 15,20 20 1,-20-20 0,20 20-1,-1 0 17,1 0-17,-1 10 1,1 10-1,9-1 1,-29 21 0,10-40-16,-10 29 15,0 0 1,0 1 0,0-11-1,0 11 1,0 9-1,-39-39-15,39 20 16,-29-20-16,29 10 16,-30-10-16,1 0 15,9 0 1,0 0 0,1 0-1,-1 0 32</inkml:trace>
          <inkml:trace contextRef="#ctx0" brushRef="#br1" timeOffset="131">19056 5459 0,'20'0'47,"0"0"-31,-1 0 0,1 0-1,9 0 1,-9 0-1</inkml:trace>
          <inkml:trace contextRef="#ctx0" brushRef="#br1" timeOffset="132">19360 5508 0,'0'10'62,"0"9"-62,0 11 16,0-11-1,0 1-15,0 0 16,0 9-16,0 10 16,0-29-1,0 10 16,10-20 110,-10-10-125,20 10-1,-20-10 1,20 10-16,-1 0 16,11 0 15,-11 0-16,1 0 1,-10 0 0,9 0-1,-19 20 1,30-1 0,-30 1-1,0 0 1,0 19-1,0-29 1,0 29 0,0-20-1,-20 1-15,0 0 32,1-20-17,19 19-15,-20-19 16,-9 0-1,-1 0 1,11 0 0,-1 0-1,0 0 1,1 0 0</inkml:trace>
          <inkml:trace contextRef="#ctx0" brushRef="#br1" timeOffset="126">19664 5537 0,'0'10'94,"20"10"-63,-20-1-15,0 1-1,0-10 1,0 29 0,0-9-1,0-11-15,20 1 16,-20 9-16,0-9 0,0 9 31,0 1-31,0 9 16,0-20-1,0-9 1,0 10 0,19-20-1,-19 20 1,0-1 31</inkml:trace>
        </inkml:traceGroup>
        <inkml:traceGroup>
          <inkml:annotationXML>
            <emma:emma xmlns:emma="http://www.w3.org/2003/04/emma" version="1.0">
              <emma:interpretation id="{C9F2A7FC-DF89-4C45-AA07-72CCC4AC41BE}" emma:medium="tactile" emma:mode="ink">
                <msink:context xmlns:msink="http://schemas.microsoft.com/ink/2010/main" type="inkWord" rotatedBoundingBox="21477,10177 24644,10125 24657,10938 21490,10989"/>
              </emma:interpretation>
              <emma:one-of disjunction-type="recognition" id="oneOf13">
                <emma:interpretation id="interp65" emma:lang="" emma:confidence="0">
                  <emma:literal>(77:10.294</emma:literal>
                </emma:interpretation>
                <emma:interpretation id="interp66" emma:lang="" emma:confidence="0">
                  <emma:literal>[A1=0.294M</emma:literal>
                </emma:interpretation>
                <emma:interpretation id="interp67" emma:lang="" emma:confidence="0">
                  <emma:literal>(77:10294</emma:literal>
                </emma:interpretation>
                <emma:interpretation id="interp68" emma:lang="" emma:confidence="0">
                  <emma:literal>(77:102949</emma:literal>
                </emma:interpretation>
                <emma:interpretation id="interp69" emma:lang="" emma:confidence="0">
                  <emma:literal>(77:70.294</emma:literal>
                </emma:interpretation>
              </emma:one-of>
            </emma:emma>
          </inkml:annotationXML>
          <inkml:trace contextRef="#ctx0" brushRef="#br1" timeOffset="143">21208 5354 0,'-10'0'156,"-9"0"-141,-11 0 1,11 0 0,-11 0-1,11 0-15,-1 0 0,0 0 16,1 0 15,-1 0 16,20 10 78,0 9-125,10-19 16,-10 40-16,0-21 15,0-9-15,0 10 16,20-1-16,-20 1 16,0 0-16,0-1 15,0 1-15,0 0 16,29-1-16,-29 11 15,0-11-15,0 21 16,0-31-16,0 11 16,0 0-16,20-1 0,-20 1 15,0 0 1,0-1-16,0 1 0,0 0 16,0-1-16,0 1 15,0 0-15,19-20 16,-19 29-16,0-9 15,0-1 17,0 1-1,0 0 31,20-1-30,0-19 311,-1 0-343,1 0 16,-10 0 0,19-10-1,-19 10 1,9 0 15</inkml:trace>
          <inkml:trace contextRef="#ctx0" brushRef="#br1" timeOffset="144">21267 5649 0,'-20'0'16,"207"0"125</inkml:trace>
          <inkml:trace contextRef="#ctx0" brushRef="#br1" timeOffset="145">21453 5393 0,'0'20'0,"10"-20"78,10 0-63,-1 0 1,1 0 0,0 0-1,-11 0 1</inkml:trace>
          <inkml:trace contextRef="#ctx0" brushRef="#br1" timeOffset="146">21542 5305 0,'9'0'47,"11"0"-32,0 0 1,-1 0 0,-19-20-1,20 20-15,-1 0 32,-19 10 30,20-10-46,-20 20-16,0-1 15,0 1-15,0 0 16,0 9-16,0 1 16,0 9-16,0-10 15,0 1-15,0-1 16,0 1-16,0-11 15,0 21-15,20-11 16,-20-9-16,0-1 0,0 1 16,0 0-1,19-1-15,-19 11 16,0-1 0,0-9-1,20-20-15,-20 19 16,-29 1 187,9-20-187,0 0-16,1 0 15,9 0 1,-10 0-1,20 20 32</inkml:trace>
          <inkml:trace contextRef="#ctx0" brushRef="#br1" timeOffset="147">21267 5825 0,'-20'0'15,"20"-10"95,0-9-95,-19-11 1,19-9 0,0 10-1,0-1 1,0 1 0,0 9-16,0-9 15,0-1 16,10-78 32,9 108-32,-19-19-15,20 19 15,-1 0-15,1 0-1,0 0 17,-1 0-17,-19 9 1,10-9-1,-10 30-15,0-11 16,20-19 0,-20 20-16,0 0 15,29-1 1,-29 1 0,0 9-1,20 1 1,-20-10-16,0 9 15,0-9 1,0 9 0,0 10-1,0-9 1,0-11 0,0 1-1</inkml:trace>
          <inkml:trace contextRef="#ctx0" brushRef="#br1" timeOffset="148">21797 5599 0</inkml:trace>
          <inkml:trace contextRef="#ctx0" brushRef="#br1" timeOffset="149">21806 5737 0,'20'39'94,"-20"-19"-79,0-1-15,0 1 16,0 10-1,0-11 1,0 1 0,20-20 62,-20-10-78</inkml:trace>
          <inkml:trace contextRef="#ctx0" brushRef="#br1" timeOffset="150">21973 5550 0,'-19'0'16,"28"0"62,21 0-62,19 0-1,-10 0 1,-19-9-16,29 9 16,-20 0-1,-9 0 1,-1 0 0</inkml:trace>
          <inkml:trace contextRef="#ctx0" brushRef="#br1" timeOffset="151">22032 5688 0,'196'-10'172,"-176"10"-157</inkml:trace>
          <inkml:trace contextRef="#ctx0" brushRef="#br1" timeOffset="152">22532 5265 0,'-10'0'47,"-9"0"31,19 10-62,-20-10-16,20 39 16,0-9-1,-20-30-15,20 39 16,0-19-16,0-1 15,-19 1-15,19 0 16,0-1-16,0 1 16,0-1-16,0 1 15,-20-20-15,20 30 16,0-11 0,0 11-16,0 19 31,0-30-31,0-9 0,0 39 15,0-19 1,0-11 0,0 1-1,0 0 1,10-1 15,-10 1-15,20-20-1,-20 20-15,19-20 16,1 0 0,0 0-1,-1 0 1,11 0 15,-11 0 0,-19-10-31,20 10 16,-20-20 0,19 20-16,-19-20 15,20 1 1,-20-1-16,20 20 16,-20-29-1,0 9-15,19-9 16,-19-11-1,20 11 1,-20 9 0,0-9-1,0-1 1,0 11 0,0-11-1,0-9 1,0 10-1,0 9 1,0 0 0,0 1-1,-10-1 1,10 0 0,0 1-1,0-1 16,0 10-15,-20 10-16,20-19 16,0-1-1,0 0 1,-29 20 0,29-19-16,-20 19 31,20-20-31,-19 20 15,-1 0 1,1 0-16,-1 10 16,-9-10-16,9 29 15,20-9-15,-30 9 16</inkml:trace>
          <inkml:trace contextRef="#ctx0" brushRef="#br1" timeOffset="153">22728 5894 0,'10'0'47</inkml:trace>
          <inkml:trace contextRef="#ctx0" brushRef="#br1" timeOffset="154">22875 5354 0,'0'-20'0,"0"0"47,0 1-16,10 19-15,-10-20-1,20 20-15,9 0 32,-9 0-17,-1 0 16,1 10-15,-20 29 0,20-9-1,-20-1 1,0-9-16,0-1 16,0 1-16,0 9 15,0-9 1,0 0-16,0-1 15,0 1-15,-10 0 16,10 9-16,0-9 16,-20-1-16,20 1 15,0 0-15,-19-1 16,19 30 0,-30-19-1,30-11-15,0 1 16,-19 0-1,19 9 17,-20-29 61,49 10 111,11-10-204,-21 0 15,-19-20-15,39 20 16,11 0-1,-41 0 1,11 0 0</inkml:trace>
          <inkml:trace contextRef="#ctx0" brushRef="#br1" timeOffset="155">23121 5373 0,'0'20'16,"0"-1"-1,0 11 1,0-10 15,0-1-15,9-19-1,11 20 1,0-20 15,-1 0-15,1 0-1,-1 0 1,11-10 0,-1-10-1,-19 20 1,-10-19-16,29-11 16,-29 20 15,20 10-16,-20-19-15,0-1 32,0 1-17,0-1 1,-10 20-16,10-20 16,-29 1-1,-1-1 1,11 20-1,-1-29 1,1 29 0,-1 0-1,-9 0 1,9 0 0,0 29-16,1 0 15,-11 11 1,30-30-1,0 9-15</inkml:trace>
          <inkml:trace contextRef="#ctx0" brushRef="#br1" timeOffset="156">23385 5383 0,'0'-20'47,"-19"30"15,19 10-62,0 9 16,0-9 0,0 0-16,10-1 15,-10 1-15,0-1 16,29 11-16,-29 9 16,0-9-16,0-11 15,20 1-15,-20 0 16,0-1-16,0 1 15,0-1-15,0-9 16,0 10-16,0 19 16,0-29-1,-10-10-15,10 20 16,-20-20 0,20 19-1,-29-19-15,-1 0 16,-9 0-1,19 0 1,11 0 0,-11 0-1,0 0 1,1 0 0</inkml:trace>
          <inkml:trace contextRef="#ctx0" brushRef="#br1" timeOffset="157">23611 5246 0,'-128'294'203,"128"-274"-187,0-1 0,0 1 15,10-20 31,10 0-46,9 0 0,1 0-1,-1 0-15,20 0 16,-49-10-1,30 10-15,-11 0 16,1 0 0,9 0-1,-9 0 32</inkml:trace>
          <inkml:trace contextRef="#ctx0" brushRef="#br1" timeOffset="158">23650 5285 0,'0'19'47,"0"11"-31,0 9-1,0 0 1,0-19-16,0 10 16,10-1-16,-10 20 0,0-19 15,0 19-15,0-20 16,0 1-16,0-1 15,0 0 1,0 11-16,0-21 0,0 1 16,0-10-16,0 9 15,0 1 17</inkml:trace>
          <inkml:trace contextRef="#ctx0" brushRef="#br1" timeOffset="159">23866 5334 0,'0'20'63,"0"-1"-48,0 1 1,0-1-16,0 1 16,0 10-16,0-1 15,19 10-15,-19 1 16,0 9-16,0-10 15,0 49 17,20-29 30</inkml:trace>
          <inkml:trace contextRef="#ctx0" brushRef="#br1" timeOffset="160">23885 5324 0,'0'10'47,"0"10"-31,10 19-1,10 0 1,-20-9 0,20-30-1,-20 29-15,19-29 16,-19 20-16,20-20 16,-20 19-1,29-19-15,-9 0 16,9 0 15,1-10-15,-11-19-1,-19-10 1,20 39-16,-20-30 16,19 11-1,-19-11 1,20 30-16,-20-19 0,10 58 187,-10-20-171,0 1 0,0 0-16,0-1 0,0 1 15,0 9-15,0 1 16,0-1-16,0 1 15,0-11-15,0 1 16,0 0-16,0-1 16,0 11-1,0-11 1,0 1 0,0 10-1,0-11 16,0 1 32</inkml:trace>
        </inkml:traceGroup>
      </inkml:traceGroup>
    </inkml:traceGroup>
    <inkml:traceGroup>
      <inkml:annotationXML>
        <emma:emma xmlns:emma="http://www.w3.org/2003/04/emma" version="1.0">
          <emma:interpretation id="{B4D08515-5B65-42FA-8F8F-C45F110A9C6E}" emma:medium="tactile" emma:mode="ink">
            <msink:context xmlns:msink="http://schemas.microsoft.com/ink/2010/main" type="paragraph" rotatedBoundingBox="12755,12386 19228,11057 19435,12065 12962,1339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C957892-E17A-4F8F-A6AA-D908C1D5AEA2}" emma:medium="tactile" emma:mode="ink">
              <msink:context xmlns:msink="http://schemas.microsoft.com/ink/2010/main" type="line" rotatedBoundingBox="12755,12386 19228,11057 19435,12065 12962,13393"/>
            </emma:interpretation>
          </emma:emma>
        </inkml:annotationXML>
        <inkml:traceGroup>
          <inkml:annotationXML>
            <emma:emma xmlns:emma="http://www.w3.org/2003/04/emma" version="1.0">
              <emma:interpretation id="{2853B160-8896-46BE-99DA-1914FB0C3571}" emma:medium="tactile" emma:mode="ink">
                <msink:context xmlns:msink="http://schemas.microsoft.com/ink/2010/main" type="inkWord" rotatedBoundingBox="12790,12557 14562,12193 14717,12946 12945,13310"/>
              </emma:interpretation>
              <emma:one-of disjunction-type="recognition" id="oneOf14">
                <emma:interpretation id="interp70" emma:lang="" emma:confidence="1">
                  <emma:literal/>
                </emma:interpretation>
              </emma:one-of>
            </emma:emma>
          </inkml:annotationXML>
          <inkml:trace contextRef="#ctx0" brushRef="#br1" timeOffset="166">12348 7793 0,'0'-39'109,"0"9"-93,10 1 0,-10 9-1,19 20 1,-19-19-16,20 19 31,0 0-15,-20 10-1,10-10-15,-10 19 16,19-19-16,-19 30 16,20-30-16,-20 29 15,19-29-15,-19 20 16,20-20-16,0 0 16,-20 19-16,19-19 15,1 0 1,-1 0-1,-19-9-15,20 9 16,-20-20 0,0 0-1,20 20 1,-20-19 0</inkml:trace>
          <inkml:trace contextRef="#ctx0" brushRef="#br1" timeOffset="167">12407 7999 0,'0'-20'63,"0"1"-32,0-1-15,10 1 15,9 19-15,-19-20-1,20 20 1,-10 0-1,9 0-15,-19 10 16,20-10-16,-20 19 16,20-19-1,-1 20 1,1-20 15,-1 0-15,1 0-1,-20-10 1,20 10-16,-20-19 16,19 19-16,-19-10 15,20-20 1</inkml:trace>
          <inkml:trace contextRef="#ctx0" brushRef="#br1" timeOffset="168">14045 7587 0,'-10'30'157,"10"-11"-142,-20 11 1,20-11 0,0 1-16,-19-1 15,19 1-15,-20 0 16,20-1-16,-29 11 15,29-1 1,0-9 0,-10-20-1,10 19 17,19-19 77,21 0-93,-11 0-1,-9 0-15,-1 0 16,21 0-1,-21 0-15,1-9 16,-1 9 0,1 0 15,9 0-15</inkml:trace>
          <inkml:trace contextRef="#ctx0" brushRef="#br1" timeOffset="169">14094 7626 0,'0'10'31,"0"20"-16,0-11-15,10 1 16,-10-1-16,0 1 16,0 0-16,0-1 15,0 1-15,0 9 16,0-9-16,0 0 16,0 9-16,0-9 15,0-1-15,0 1 16,0 9-1,0-9 1,0-1 0,-10-28 46</inkml:trace>
          <inkml:trace contextRef="#ctx0" brushRef="#br1" timeOffset="170">12848 7538 0,'0'10'125,"0"10"-109,0 9 0,-29 0-1,29 1 1,0 9-1,0-29 1,0 9 0,0 1-1,0 10 1,0 9 0,0-10-1,0-9-15,0 9 16,0-9-1,0-1 17,0 1-17,10-20 1,-10 20 0,19-20-1,-19 19-15,20 1 16,-1-20 15,-19 19-15,20-19 15,-20 20-15,20-20 15,-1 0 0,1 0 16,-20-10-31,20 10-16,-20-19 15,19-1 16,-19 0-15,0 1 15,20-1-15,-20 1 0,0-1-1,19 0-15,-19 1 31,0-1-31,0 1 16,0-1 0,20 0-1,-20 1 17,0-1-17,0 0 16,0 1-15,0-1 0,0 1 15,0-1-15,0 10 15,0-9 0,-10-11 0,10 20 1,0-9-1,-19 19-16,19-20 17,-20 20-1,20-19-15,-20 19-1,11 0 16,9-20 1,-40 20-17,21 0 1,-1 0 15,20 10-15,-10-10-16,10 19 15,-19-19-15,19 20 16</inkml:trace>
          <inkml:trace contextRef="#ctx0" brushRef="#br1" timeOffset="171">13152 8048 0,'20'0'31,"-20"-10"32,0 20 15</inkml:trace>
          <inkml:trace contextRef="#ctx0" brushRef="#br1" timeOffset="172">13280 7597 0,'29'-39'171,"-29"19"-171,20 20 16,-1 0 0,11 0-1,9 0 17,-29 0-1,-10 10-16,19-10 1,-19 20-16,0 9 31,0-9-15,0-1 0,0 11-1,0-1-15,0 20 31,-9-29-31,9 9 16,0 1 0,-20-30-16,20 39 15,-20-10 1,20 1 0,-19 9-1,-1 20 48,1-40-48,19 1 1,0-10 0,-20-10 15,20 19-31,0 1 62,10-30 95,9 10-142,1 0 1,0-19-1,9 19 17,0 0-17,-9 0 1,0 0 0,-1 0 15</inkml:trace>
          <inkml:trace contextRef="#ctx0" brushRef="#br1" timeOffset="173">13711 7558 0,'-10'0'63,"-9"0"-1,-1 0-15,20 19-47,0 1 31,-19-20-15,19 20 0,0-1-1,0 1 16,0 9-15,0-9 15,9-20-15,-9 19 0,20-19 15,-20 20-16,20-20 1,-1 0 0,1 0 15,-20 20-15,19-20-1,-9 0 16,10 0 16,-20-10-47,19 10 32,-19-20-32,20 1 31,-20-1 0,20 20 0,-20-20-15,0 1 15,0-1 0,0 1 1,0-1 15,0 10-16,-10 10-31,10-19 31,-20 19 0,20-20-15,-10 20 15,-9 0-15,19-20-1,-20 20-15,1 0 32,-1 0-17,0 0 1,1 10 0</inkml:trace>
          <inkml:trace contextRef="#ctx0" brushRef="#br1" timeOffset="174">13829 7577 0,'0'10'63,"-20"10"-17,20-10-46,0 9 32,0 1-17,0-1 1,0 1 15,0 0-15,10-1-1,-10 1 1,0 0 0,0-1-1,0 1 1,0-1 0,0 1-1,0 0 1,0-1 15,0-9-15,0 29 15,0-9-15,0-11-1,-10 1 1,10-1 15,0 1-15,0 0 15,-19-20-15,19 19-1,-20-19 32,20 20-31,-20-20-1,1 0 17,-1 0-17,1 0 32,-1 0 78,10 0-47</inkml:trace>
        </inkml:traceGroup>
        <inkml:traceGroup>
          <inkml:annotationXML>
            <emma:emma xmlns:emma="http://www.w3.org/2003/04/emma" version="1.0">
              <emma:interpretation id="{879706EA-E618-459C-A0DB-BD05390584C2}" emma:medium="tactile" emma:mode="ink">
                <msink:context xmlns:msink="http://schemas.microsoft.com/ink/2010/main" type="inkWord" rotatedBoundingBox="15932,11814 17053,12041 16912,12734 15792,12507"/>
              </emma:interpretation>
              <emma:one-of disjunction-type="recognition" id="oneOf15">
                <emma:interpretation id="interp71" emma:lang="" emma:confidence="0">
                  <emma:literal>Kantor)</emma:literal>
                </emma:interpretation>
                <emma:interpretation id="interp72" emma:lang="" emma:confidence="0">
                  <emma:literal>Kastriot)</emma:literal>
                </emma:interpretation>
                <emma:interpretation id="interp73" emma:lang="" emma:confidence="0">
                  <emma:literal>Karaoke)</emma:literal>
                </emma:interpretation>
                <emma:interpretation id="interp74" emma:lang="" emma:confidence="0">
                  <emma:literal>Ka (+2341505)</emma:literal>
                </emma:interpretation>
                <emma:interpretation id="interp75" emma:lang="" emma:confidence="0">
                  <emma:literal>Ka (+2341507)</emma:literal>
                </emma:interpretation>
              </emma:one-of>
            </emma:emma>
          </inkml:annotationXML>
          <inkml:trace contextRef="#ctx0" brushRef="#br1" timeOffset="102431">15958 7452 0,'-29'9'31,"29"11"-15,0 0 15,0-1-16,0 1 1,0-1 15,0 1 1,9-20-32,21 20 15,-20-20 16,9 0-15,1 0 0,-1 0 15,-19-10-15,20 10-1,-20-20 1,20 20-1,-20-19-15,0-1 16,0 0 15,0 1-15,0-1 15,0 10-15,-10 10-1,10-19 1,-20 19 0,1 0 15,-1-30-15,0 30-1,1 0 16,19 30 1,-20-30-32,20 29 15,0-9-15,0-1 16,0 1-16</inkml:trace>
          <inkml:trace contextRef="#ctx0" brushRef="#br1" timeOffset="102996.1285">16095 7530 0,'-10'0'0,"10"10"94,0 9-94,10-19 16,-10 30-16,0-10 15,20-20 1,-20 19-16,19-19 31</inkml:trace>
          <inkml:trace contextRef="#ctx0" brushRef="#br1" timeOffset="99015.0833">15438 6961 0,'0'39'125,"0"1"-109,0-21-16,0 1 15,0 0-15,0-1 16,0 1-16,0-1 15,0 1-15,0 0 16,0-11-16,0 31 16,0-21-16,0-9 15,0 10-15,0-1 16,0 1-16,0 0 16,10-1-16,-10 1 15,0 9 1,0 10-1,0-9 1,0-11-16,0 1 16,0 0 15,0-11 0,0 11 0,0 0 1,0-30 77</inkml:trace>
          <inkml:trace contextRef="#ctx0" brushRef="#br1" timeOffset="100278.6261">15477 7314 0,'-9'0'63,"18"-9"31,11-21-79,29-19 16,147-137 48,-157 166-79,-19 0 15,0 20 1,-20-19-1,19 19 1,-19-20 0,20 20-1,-20 10 95,-10 10-110</inkml:trace>
          <inkml:trace contextRef="#ctx0" brushRef="#br1" timeOffset="101111.8552">15674 7167 0,'0'-19'16,"0"28"47,19 11-48,1 19 1,-20-19-16,29-1 15,-29 1-15,20 0 16,-20-1-16,19 1 16,-19 0-16,20-1 15,-20 1-15,0-1 16,20-19-16,-20 30 16,0-11-16,19 11 15,-19-11 1,0 1 62</inkml:trace>
          <inkml:trace contextRef="#ctx0" brushRef="#br1" timeOffset="103735.98">16233 7265 0,'9'0'62,"21"0"-46,-11 0-16,1 0 16,0 0-16,-1-10 15,1 10-15,-1 0 16,11 0 0,-11 0-1,1 0 1,-20 10-1</inkml:trace>
          <inkml:trace contextRef="#ctx0" brushRef="#br1" timeOffset="104355.1133">16262 7393 0,'10'0'62,"9"0"-46,1 0 0,9 0-1,-9 0-15,9 0 16,-9 0-16,0 0 16,-1 0-16,1 0 15,-1 0-15,11 0 16</inkml:trace>
        </inkml:traceGroup>
        <inkml:traceGroup>
          <inkml:annotationXML>
            <emma:emma xmlns:emma="http://www.w3.org/2003/04/emma" version="1.0">
              <emma:interpretation id="{7F53AAE6-0432-484B-B865-79179DCA6689}" emma:medium="tactile" emma:mode="ink">
                <msink:context xmlns:msink="http://schemas.microsoft.com/ink/2010/main" type="inkWord" rotatedBoundingBox="17058,11503 19228,11057 19435,12065 17265,12510">
                  <msink:destinationLink direction="with" ref="{068AD07C-1208-479D-9B53-840D9920ED94}"/>
                </msink:context>
              </emma:interpretation>
            </emma:emma>
          </inkml:annotationXML>
          <inkml:trace contextRef="#ctx0" brushRef="#br1" timeOffset="107912.8283">16939 6540 0,'-10'0'110,"-19"0"-79,9 0-16,1 0 1,-11 0 0,1 0-1,-1 0 1,11 0 0,-1 0-1,1 0 16,19 9 63,-20-9-78,20 30-1,0-11 1,0 11 0,0-11-16,0 1 15,0 19 1,0 10 0,0-29-16,0 0 15,0-1-15,0-9 16,0 10-16,0-1 15,0 1-15,0-1 16,10 1-16,-10 0 16,0-1-16,0 1 15,0-1-15,0 1 16,0 0-16,0-1 0,0 1 16,0 0-16,0-1 15,0-9 1,0 10-1,0-1 48,19-19-1,1 0-30,0 0-17,-1 0 1,1 0 0,9 0-1,-9 0 1,9 0-1,11-10 1,-11 10 0,0 0-1</inkml:trace>
          <inkml:trace contextRef="#ctx0" brushRef="#br1" timeOffset="108878.8585">16890 6706 0,'0'10'63,"0"20"-32,0-11-31,0 1 0,0 9 16,0 1-16,0-1 15,0 10-15,0-9 16,0-11-16,0 1 16,0 9-1,0-9 1,0 0 15</inkml:trace>
          <inkml:trace contextRef="#ctx0" brushRef="#br1" timeOffset="111461.2745">16890 6912 0,'10'0'47,"-10"-19"-47,20 19 16,19 0-1,-29 0-15,29 0 16,79-20 62</inkml:trace>
          <inkml:trace contextRef="#ctx0" brushRef="#br1" timeOffset="110806.8285">16910 6736 0,'0'-20'78,"0"0"-31,0 1-16,0-1 0,10 20 1,-10-10-17,19 10 16,1 0-15,-20-19 0,19 19-1,1 0 1,0 0 15,-1 10-15,1-10 15,39 58 47,-59-38-62,0 0-1,0 9 1,0 1 0,0-1-1,0-9 1,0 19 0,0-10-16,0 1 15,0-11 1,0 1-1,0-1 1,0 1 15,0 0 1,0-10 30</inkml:trace>
          <inkml:trace contextRef="#ctx0" brushRef="#br1" timeOffset="112014.5337">17273 6687 0,'9'0'109,"31"0"-93,-21 0-1,-9 0 1,10 0 0</inkml:trace>
          <inkml:trace contextRef="#ctx0" brushRef="#br1" timeOffset="113497.677">17410 6540 0,'10'0'125,"19"0"-125,-9 0 16,-1 0-1,1 0 1,0 9 93,-20 11-93,0 0-16,0 29 16,0-30-16,0 1 15,0-1-15,0-9 16,0 206 62,0-206-62,0 29-1,0-19 1,0-1-1,0-9 1,0 10 15,0-1 1,0 1 14,-10-20 111,-10 0-126,1 0 0,-1 0-15,0 0 15,-29 0 47</inkml:trace>
          <inkml:trace contextRef="#ctx0" brushRef="#br1" timeOffset="114955.818">17773 6520 0,'-10'0'94,"-10"0"-79,1 0 1,-1 0 0,10 0-1,10 20-15,-19-20 16,-1 88 140,20-49-140,0-10-1,0-9-15,0 0 16,0-10-16,0 9 16,0 1-16,0-1 15,0 1-15,0 0 16,0-1-16,0 1 16,0-1-16,0 1 15,0 0-15,0-1 16,0 11-1,0-1 1,0-9 0,0-1-1,0 1-15,0 0 32,10-20-17,10 0 95,-11 0-79,11 0-16,58 0 32</inkml:trace>
          <inkml:trace contextRef="#ctx0" brushRef="#br1" timeOffset="115777.175">17783 6638 0,'0'29'63,"0"0"-48,0-9 1,0 0-16,0-1 0,0 1 16,0 9-16,-20 1 15,20-1-15,0-9 16,0-1-16,0 1 16,0 0-16,0 9 15,0-9 16</inkml:trace>
          <inkml:trace contextRef="#ctx0" brushRef="#br1" timeOffset="116935.5708">17783 6814 0,'9'0'62,"1"0"-62,10 0 16,19-29-1,-19 29-15,-1 0 16,11 0 0</inkml:trace>
          <inkml:trace contextRef="#ctx0" brushRef="#br1" timeOffset="116446.3084">17920 6598 0,'0'10'63,"0"10"-48,0 9 1,0-9-1,0-1-15,0 11 16,0-1-16,0 1 16,0-11-16,-10 1 15,10 0-15,0-1 16,0 1-16,0-1 16,0 1-16,0 9 15,0-9 16,0 0 32</inkml:trace>
          <inkml:trace contextRef="#ctx0" brushRef="#br1" timeOffset="118354.515">18018 6902 0,'-20'0'32,"20"-19"15,10 19-16,-10-10-16,20 10-15,-1 0 16,1 0 15,0 0-15,-1 10 0,-19 9-1,0-9 1,0 10-1,-10 9 1,-9-9 15,-1-20-15,20 19 0,-19-19-1,-1 0 1,30 0 124,9 0-108,1 0-17,0 0 1,-1 0 15,-19 20 0,10-20-31,-10 10 16,0 10 15,0-1-15,0 1 15,-10-1 0,-9-19-15,9 0 0,10 20-16,-39-20 15,9 0 1,11 0 0,19-10-16,-20 10 15,20-19 1</inkml:trace>
          <inkml:trace contextRef="#ctx0" brushRef="#br1" timeOffset="119931.5533">18194 6706 0,'-19'0'15,"19"10"32,0 10-31,0 9-16,0 10 15,0-29 1,0 29 0,0-19-1,10-20 1,-10 10-16,19 19 15,1-9 17,0-1-17,-1-19 17,1 0-17,-1 0 1,1 0 15,0 0-15,-1 0 15,-19-9-31,20 9 16,-20-20-1,19 0 1,1-58 78,0 58-94,-20 1 31,0-1-16,0 1 17,0-1-17,0 0 1,0 10 15,-10 10-31,10-19 31,-20 19-15,20-20 0,-19 20-1,19-19 17,-20 19-32,0 0 31,11 0-16,-11 0 1,0 0 0,1 0 15,-1 0-15,20 9-1,-19-9 1,19 20-16,-20 0 15,0 48 32</inkml:trace>
          <inkml:trace contextRef="#ctx0" brushRef="#br1" timeOffset="122942.4016">18675 6471 0,'20'0'109,"-1"0"-93,20 0-1,-29 0-15,10 0 16,0 0 15,-1 0 63,-19 10-16,0 0-62,0 9-1,0 20 1,-10-39-16,10 40 16,0-21-16,0 1 15,0-1-15,0 11 16,-19-1-16,19 11 16,0-11-16,0 0 15,-20 1-15,20 9 16,0-29-16,0 9 0,0 1 15,-20 88 48,20-79-63,0-9 0,0 9 16,0 1-1,0-11 1,-29 1-1,19-20 173,10-10-188,-29-9 47,9 19-16,10 0-15,10-20-1,-39 20 1,20 0 0,-1 0 15,10 0 16</inkml:trace>
          <inkml:trace contextRef="#ctx0" brushRef="#br1" timeOffset="120696.9766">18479 6598 0,'10'0'62,"9"-29"-46,1 29-1,0 0-15,19 0 16,-20 0 0,-19-10-1,20 10-15,0 0 16</inkml:trace>
          <inkml:trace contextRef="#ctx0" brushRef="#br1" timeOffset="121246.7153">18597 6471 0,'0'10'47,"0"29"-31,0-29-1,0 9-15,-20 11 16,20-20-16,0 9 16,0 20-1,0-29 1,0 10-1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1:58:32.13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68AD07C-1208-479D-9B53-840D9920ED94}" emma:medium="tactile" emma:mode="ink">
          <msink:context xmlns:msink="http://schemas.microsoft.com/ink/2010/main" type="inkDrawing" rotatedBoundingBox="17161,12281 19436,12229 19437,12269 17162,12321" semanticType="underline" shapeName="Other">
            <msink:sourceLink direction="with" ref="{7F53AAE6-0432-484B-B865-79179DCA6689}"/>
          </msink:context>
        </emma:interpretation>
      </emma:emma>
    </inkml:annotationXML>
    <inkml:trace contextRef="#ctx0" brushRef="#br0">0 59 0,'20'0'140,"-1"0"-124,1 0-16,0 0 16,-1 0-1,1 0 1,0 0-1,-1 0 1,-19 9 0,20-9-16,-1 0 15,1 0 1,9 0 0,1 0-1,-1 0 1,-9 0-1,-1 0-15,11 0 32,-1 0-32,11 0 15,-11 0 1,-9 0 0,-1 0-1,1 0 1,9 0-1,79-9 64,-78 9-64,-1 0 1,-9 0-16,9 0 15,-9 0 1,19 0 0,-10 0-1,1 0 1,9 0 0,10 0-1,-20 0 1,1 0-16,9 0 31,-10 0-31,1 0 16,-11 0-1,11 0 1,-1 0 0,11 0-1,-11 0 1,0 0-1,1 0 1,-1 0 0,10-20-16,-9 20 31,-1 0-31,1 0 16,9 0-1,-29 0 1,29 0-1,-19 0 1,-11 0-16,11 0 16,19 0-1,-19 0-15,9 0 16,1 0 0,-1 0-1,-9 0 1,-1 0-16,11 0 15,-11 0-15,1 0 16,9 0 0,-9 0-16,-20-20 15,29 20-15,11 0 16,-31 0 0,31 0-1,-21 0 1,1 0-1,9 0 1,-9 0 0,9 0-1,1 0 1,-11 0 0,-19-19-16,30 19 15,-11 0 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07:47:25.89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2351A61B-A431-4A76-A306-7274BF291B93}" emma:medium="tactile" emma:mode="ink">
          <msink:context xmlns:msink="http://schemas.microsoft.com/ink/2010/main" type="writingRegion" rotatedBoundingBox="10246,6355 10842,6830 10476,7289 9880,6813"/>
        </emma:interpretation>
      </emma:emma>
    </inkml:annotationXML>
    <inkml:traceGroup>
      <inkml:annotationXML>
        <emma:emma xmlns:emma="http://www.w3.org/2003/04/emma" version="1.0">
          <emma:interpretation id="{0424BE5D-D0C1-43AF-899F-336FAC2253E6}" emma:medium="tactile" emma:mode="ink">
            <msink:context xmlns:msink="http://schemas.microsoft.com/ink/2010/main" type="paragraph" rotatedBoundingBox="10246,6355 10842,6830 10476,7289 9880,68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7EAEE2-7FA5-40F1-84DE-A2717B7CE5E9}" emma:medium="tactile" emma:mode="ink">
              <msink:context xmlns:msink="http://schemas.microsoft.com/ink/2010/main" type="line" rotatedBoundingBox="10246,6355 10842,6830 10476,7289 9880,6813"/>
            </emma:interpretation>
          </emma:emma>
        </inkml:annotationXML>
        <inkml:traceGroup>
          <inkml:annotationXML>
            <emma:emma xmlns:emma="http://www.w3.org/2003/04/emma" version="1.0">
              <emma:interpretation id="{93CCC8F1-A598-4D9A-8BD5-F5AB74939BED}" emma:medium="tactile" emma:mode="ink">
                <msink:context xmlns:msink="http://schemas.microsoft.com/ink/2010/main" type="inkWord" rotatedBoundingBox="10246,6355 10842,6830 10476,7289 9880,681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-2462 363 0,'0'39'125,"0"-19"-109,0-1-16,0-9 15,0 10-15,0-1 16,0 1-16,0 0 16,0 9-16,0 10 31,0-29-15,0-30 202,0 1-186,0-1 14,10 20-30,-10-19 0,19 19-1,1 0 1,-20-20 0,20 20-1,-1 0 1,-19-20-1,20 20 1,0 0 0,-1 0 15,-19 10-31,20-10 16,-20 20-1,10-20 1,-10 19-16,0 1 31,0 0-15,0-1 15,0-9-15,-30 19-1,11-9 1,-1-20 15,20 20-31,-20-20 16,1 0 15,9 0-15,10 19-16,-20-19 15,1 0 1,-1 0-1</inkml:trace>
          <inkml:trace contextRef="#ctx0" brushRef="#br0" timeOffset="-1671.7198">-2629 39 0,'-10'0'172,"1"0"-156,-11 0 15,0 0-16,1 0 1,-11 0 0,11 0-1,-1 0 1,1 20 0,-21-1 15,40 1-16,-19-20-15,19 30 16,-20-1 0,20 0-1,-19 1 1,19-1 0,0 10-1,-20-39-15,20 30 16,0-1-1,0-9-15,0 0 16,0-1-16,0 1 16,0-1-16,0-9 0,0 10 15,0 19 1,10-10 0,-10-9-1,19-20-15,-19 20 16,20-1-1,0-19 1,-20 20-16,29-20 16,0 19-1,1-19 1,-11 0 0,11 0-1,-1 0 1,-29-9-16,30 9 15,-30-20 1,19 20-16,1-20 31,-20 1-15,20 19 0,-20-20-1,19 20 1,-19-19-16,20 19 31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1:56:26.89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63A2407-5121-4B9B-A411-A937B7290F2B}" emma:medium="tactile" emma:mode="ink">
          <msink:context xmlns:msink="http://schemas.microsoft.com/ink/2010/main" type="writingRegion" rotatedBoundingBox="3478,10384 5284,10475 5153,13059 3346,12967"/>
        </emma:interpretation>
      </emma:emma>
    </inkml:annotationXML>
    <inkml:traceGroup>
      <inkml:annotationXML>
        <emma:emma xmlns:emma="http://www.w3.org/2003/04/emma" version="1.0">
          <emma:interpretation id="{6D540E01-7DA8-47F0-9530-70A88A22D3A0}" emma:medium="tactile" emma:mode="ink">
            <msink:context xmlns:msink="http://schemas.microsoft.com/ink/2010/main" type="paragraph" rotatedBoundingBox="3478,10384 5072,10465 5042,11050 3448,109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BA6D13-0C12-41D6-B96B-791B9CA9D98E}" emma:medium="tactile" emma:mode="ink">
              <msink:context xmlns:msink="http://schemas.microsoft.com/ink/2010/main" type="line" rotatedBoundingBox="3478,10384 5072,10465 5042,11050 3448,10969"/>
            </emma:interpretation>
          </emma:emma>
        </inkml:annotationXML>
        <inkml:traceGroup>
          <inkml:annotationXML>
            <emma:emma xmlns:emma="http://www.w3.org/2003/04/emma" version="1.0">
              <emma:interpretation id="{0566850B-4570-4223-936C-8442A2B4B7C2}" emma:medium="tactile" emma:mode="ink">
                <msink:context xmlns:msink="http://schemas.microsoft.com/ink/2010/main" type="inkWord" rotatedBoundingBox="3478,10384 5072,10465 5042,11050 3448,10969"/>
              </emma:interpretation>
              <emma:one-of disjunction-type="recognition" id="oneOf0">
                <emma:interpretation id="interp0" emma:lang="" emma:confidence="0">
                  <emma:literal>0155</emma:literal>
                </emma:interpretation>
                <emma:interpretation id="interp1" emma:lang="" emma:confidence="0">
                  <emma:literal>0-155</emma:literal>
                </emma:interpretation>
                <emma:interpretation id="interp2" emma:lang="" emma:confidence="0">
                  <emma:literal>0.55</emma:literal>
                </emma:interpretation>
                <emma:interpretation id="interp3" emma:lang="" emma:confidence="0">
                  <emma:literal>01155</emma:literal>
                </emma:interpretation>
                <emma:interpretation id="interp4" emma:lang="" emma:confidence="0">
                  <emma:literal>05155</emma:literal>
                </emma:interpretation>
              </emma:one-of>
            </emma:emma>
          </inkml:annotationXML>
          <inkml:trace contextRef="#ctx0" brushRef="#br0">3453 6038 0,'-19'0'15,"-1"0"95,30 0-95</inkml:trace>
          <inkml:trace contextRef="#ctx0" brushRef="#br0" timeOffset="1">3542 5881 0,'9'0'47,"-9"-20"-47,30-19 15,-30 29 1,19-19-16,-19 9 15,49 0-15,-49 1 16,20-1-16,-20 1 16,0-1-16,20 0 15,-20 1-15,0-1 16,0-9-16,0 9 16,0 1 46,0 28 47,0 11-93,0 0-16,0-1 16,0 1-16,0 9 15,0 1-15,0-1 16,0 10-16,0-9 16,0-1-16,0 1 15,0-1-15,0 10 16,0-19-16,0-10 15,10 19-15,-10-19 16,0 29 0,0-10-1,0-29 79</inkml:trace>
          <inkml:trace contextRef="#ctx0" brushRef="#br0" timeOffset="2">3071 5518 0,'-20'0'78,"20"10"-63,-19-10 1,19 19 15,-20-19-15,20 20-1,0 0 1,0-1 0,-20-19-1,20 20-15,0 9 16,0-9 0,0-1-1,0 11 1,0-1-1,0-9 1,0 9 0,0-9-1,0 0 1,0-1 0,0 11-1,0-11 1,0 1-1,10-20 1,-10 29 0,0-9-1,20-20 1,-20 19 0,19 1 15,1-20 0,-20 20 0,20-20-31,-1 0 32,1 0-17,0 0 16,-1 0 16,1 0-15,-20-10-17,19 10 1,-19-20-1,20 20 1,-20-19 0,10 19-1,-10-30 1,29 11 0,-29-1 15,20 20-16,-20-20 1,0 1 0,0-1-1,0 1 1,10 19 0,-10-10-1,0-10 1,0 1-1,0-1 1,0 0 15,0 1 1,0-1-1,0 0 0,0 1-15,0-1-1,0 1 17,0-1-1,0 10 0,0-9 16,-20 19-31,20-20-1,-29 0 32,29 1 0,-10 19-31,-10 0 46,20-20-31,-19 20-15,-1 0 31,0 0 15,1 0-15,-1-20 16,0 20-1,1 0-15,-1 10-16,20 10-15,-19-20-16</inkml:trace>
          <inkml:trace contextRef="#ctx0" brushRef="#br0" timeOffset="3">3914 5518 0,'10'0'47,"10"0"-16,-11 0-15,11 0-1,0 0 1,-1 0 0,1 0-1,0 0 1,-1 0 15,-19 10 63</inkml:trace>
          <inkml:trace contextRef="#ctx0" brushRef="#br0" timeOffset="4">3875 5538 0,'-10'205'329,"10"-185"-329,0-10 31,10-20 625,10 10-609,-1 0-16,1 0-15,-1 0 15,1 0-15,0 0 15,-1 0-15,1 0 15,-20 10-31,20-10 31,-1 20 0,1 9 1,-20-19-17,19-10 1,-19 19-1,20-19 1,-20 20 0,0 0-1,0-1 1,0 1 0,0-1-1,0 1 16,0 0-15,0-1 15,-10-19-31,10 20 16,-19-20 0,19 19-1,-20-19 1,0 0-1,1 20 1,-1-20 0,-9 0 15,9 0-15,0 0-1,1 0 1,-1 0 15,1 0 16</inkml:trace>
          <inkml:trace contextRef="#ctx0" brushRef="#br0" timeOffset="5">4307 5528 0,'9'0'78,"11"0"-62,0 0-1,-1 0 1,11 0 0,-1 0-1,10 0 1,-19 0-1,49 0 48,-60 0-16</inkml:trace>
          <inkml:trace contextRef="#ctx0" brushRef="#br0" timeOffset="6">4346 5547 0,'0'10'63,"0"10"-48,0-1 1,0 11 0,0-11-1,0 1 1,0 0-1,0-1 1,0-9 0,0 10-1,0-1 1,0 1 31,10-20 218,9 0-233,1-10 15,9 10-16,1 0 0,-11 10 0,1-10-15,-1 0 0,-19 20-1,20-20-15,-20 19 16,20-19-1,-20 20 1,19 39 47,-19-40-63,0 1 15,0-1 1,0 1 15,0 0 0,-9-1 1,-21-19-1,30 20-31,-20-20 15,-9 19 1,9-19 0,20 20-1,-19-20 1,-1 0 0,1 20-1,-1-20 1,0 0-1,1 0 17,-1 0-1,20-10 63,0 20 15</inkml:trace>
        </inkml:traceGroup>
      </inkml:traceGroup>
    </inkml:traceGroup>
    <inkml:traceGroup>
      <inkml:annotationXML>
        <emma:emma xmlns:emma="http://www.w3.org/2003/04/emma" version="1.0">
          <emma:interpretation id="{DFA988B8-3B82-427B-BA10-6806C3865250}" emma:medium="tactile" emma:mode="ink">
            <msink:context xmlns:msink="http://schemas.microsoft.com/ink/2010/main" type="paragraph" rotatedBoundingBox="3833,11621 4559,11621 4559,12003 3833,120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DD64576-47D4-4F2F-9B29-3CE1296B5379}" emma:medium="tactile" emma:mode="ink">
              <msink:context xmlns:msink="http://schemas.microsoft.com/ink/2010/main" type="inkBullet" rotatedBoundingBox="3838,11604 4569,11629 4556,12011 3825,11986"/>
            </emma:interpretation>
            <emma:one-of disjunction-type="recognition" id="oneOf1">
              <emma:interpretation id="interp5" emma:lang="" emma:confidence="0">
                <emma:literal>→</emma:literal>
              </emma:interpretation>
            </emma:one-of>
          </emma:emma>
        </inkml:annotationXML>
        <inkml:trace contextRef="#ctx0" brushRef="#br0" timeOffset="7">3355 6842 0,'10'0'94,"10"0"-78,9 0-1,-9 0-15,-1 0 16,1 0-16,19 0 16,-9 0-1,-11 0 1,20 0 0,-9 0-1,-11 0-15,1 0 16,-10 0-1</inkml:trace>
        <inkml:trace contextRef="#ctx0" brushRef="#br0" timeOffset="8">3836 6685 0,'10'0'62,"-10"10"-46,19-10-1,-19 19-15,30 1 16,-11 0 0,11 9-1,-11 10 1,1-9-1,0-1 1,-1 0 0,11-9-1,-30 0 1,9-20-16,-9 19 16,0-9-16,20-10 15,-20 20 1,0-30 78</inkml:trace>
        <inkml:trace contextRef="#ctx0" brushRef="#br0" timeOffset="9">4052 6695 0,'19'0'15,"-29"0"32,10 10-31,-19 9-1,-1 11 1,20-11-16,-19 1 0,19-1 16,-20 1-16,20 0 15,-39-1-15,9 30 16,30-29 0,-19-20-16,19 29 15,-20-29-15,20 20 16,0 0-1,-20-20-15,20 19 16,0 1 0,-19-20-1,19 19 17,0-28 14</inkml:trace>
      </inkml:traceGroup>
    </inkml:traceGroup>
    <inkml:traceGroup>
      <inkml:annotationXML>
        <emma:emma xmlns:emma="http://www.w3.org/2003/04/emma" version="1.0">
          <emma:interpretation id="{3FB915C4-4312-4392-99A1-BD1B46C2B29D}" emma:medium="tactile" emma:mode="ink">
            <msink:context xmlns:msink="http://schemas.microsoft.com/ink/2010/main" type="paragraph" rotatedBoundingBox="3453,12430 5181,12520 5153,13060 3425,129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0CE015-0D39-4345-A619-D5C8DCCC7AFB}" emma:medium="tactile" emma:mode="ink">
              <msink:context xmlns:msink="http://schemas.microsoft.com/ink/2010/main" type="line" rotatedBoundingBox="3453,12430 5181,12520 5153,13060 3425,12970"/>
            </emma:interpretation>
          </emma:emma>
        </inkml:annotationXML>
        <inkml:traceGroup>
          <inkml:annotationXML>
            <emma:emma xmlns:emma="http://www.w3.org/2003/04/emma" version="1.0">
              <emma:interpretation id="{C12DC794-9159-4216-8B7F-676A64C9E43E}" emma:medium="tactile" emma:mode="ink">
                <msink:context xmlns:msink="http://schemas.microsoft.com/ink/2010/main" type="inkWord" rotatedBoundingBox="3453,12430 5181,12520 5153,13060 3425,12970"/>
              </emma:interpretation>
              <emma:one-of disjunction-type="recognition" id="oneOf2">
                <emma:interpretation id="interp6" emma:lang="" emma:confidence="0">
                  <emma:literal>50.155</emma:literal>
                </emma:interpretation>
                <emma:interpretation id="interp7" emma:lang="" emma:confidence="0">
                  <emma:literal>IO. 155</emma:literal>
                </emma:interpretation>
                <emma:interpretation id="interp8" emma:lang="" emma:confidence="0">
                  <emma:literal>50155</emma:literal>
                </emma:interpretation>
                <emma:interpretation id="interp9" emma:lang="" emma:confidence="0">
                  <emma:literal>IO. 15</emma:literal>
                </emma:interpretation>
                <emma:interpretation id="interp10" emma:lang="" emma:confidence="0">
                  <emma:literal>80.155</emma:literal>
                </emma:interpretation>
              </emma:one-of>
            </emma:emma>
          </inkml:annotationXML>
          <inkml:trace contextRef="#ctx0" brushRef="#br0" timeOffset="10">2963 7793 0,'0'-10'78,"0"-9"-62,0-11 0,20 11-1,-20-1 1,9 20-16,-9-20 15,20 20 1,0 0 15,-1 0 1,-19 10-17,20-10-15,-20 20 16,19-20-1,-19 19 1,20-19-16,0 0 16,-20 20-1,19-20-15,1 0 16,0 0 15,-1-20 0,-19 1-15,0 9 15,0-10-15</inkml:trace>
          <inkml:trace contextRef="#ctx0" brushRef="#br0" timeOffset="11">3022 7960 0,'0'-20'62,"0"1"-46,10-1 15,-10 0-15,19 20 15,1-19 16,-1 19-16,1 0 0,-20 10-15,20-10 0,-20 19-16,19-19 15,-19 20 1,20-20 0,0 0-1,19 0 63,-20-10-62,-19-10 0,20 1 15</inkml:trace>
          <inkml:trace contextRef="#ctx0" brushRef="#br0" timeOffset="12">3493 7666 0,'-20'0'31,"20"9"16,-49 295 125,49-284-156,20-20-16,-20 20 15,19-1 17,1-19-17,-20 20 1,19-20-1,1 0 32,0 0-15,-1 0-1,1-10-16,-20-10 17,19 20-32,-19-19 15,20-1 17,-20 1-17,39-40 79,-39 39-78,0 1-1,0 9 1,0-10-1,0 1 17,20-1-17,-20 0 17,0 1-17,0-1 16,0 0 1,0 1-17,-10 19 1,10-20-16,0 1 47,-20 19-47,20-20 31,-19 20-15,19-20 15,-20 20-15,10 0 15,-9 0 16,-1 0-32,1 0 32,-1 0-31,-9 20-1,29-10 1,-20-10-16,-9 49 16,29-30-16,-30 1 0</inkml:trace>
          <inkml:trace contextRef="#ctx0" brushRef="#br0" timeOffset="13">3797 8048 0,'0'-20'62</inkml:trace>
          <inkml:trace contextRef="#ctx0" brushRef="#br0" timeOffset="14">3875 7823 0,'10'0'47,"-10"-20"-32,19 20 1,-19-29-16,20 29 16,-20-20-16,20 20 15,-20-30-15,19 30 16,-19-29-16,20 0 16,-20 9-16,0-9 15,20 29 1,-20-30-16,0 11 15,0-1 17,0 30 93,0 19-110,0 10 1,0 1 0,0-21-1,0 1-15,0-1 16,0 1-16,0 0 15,0-1-15,0 1 16,-10 0-16,10-1 0,0 11 16,0 9-1,0-10 1,0 10 0,0-9-1,0-11 1,-30 1 109</inkml:trace>
          <inkml:trace contextRef="#ctx0" brushRef="#br0" timeOffset="15">4150 7617 0,'19'0'47,"11"0"-31,-11 0 0,11 0-1,-1 0 1,1 0-1,-11 0 1,-19 9 31</inkml:trace>
          <inkml:trace contextRef="#ctx0" brushRef="#br0" timeOffset="16">4169 7636 0,'0'10'62,"0"10"-46,0-1-1,0 1-15,0 9 16,0-9 0,0 9-1,0-9 1,0 0-1,0 19 142,0-49-48,10 10-109,10 0 47,-20-20-31,19 20-16,1 0 31,0 0-16,-20 10 1,29-10 0,-29 20-16,29-20 15,-29 19 1,40-19 0,-40 20-16,0 0 15,19 19 32,-48 39 16,29-68-48,-20-10-15,-19 30 31,10-30-15,9 0 0,20 19-1,-30-19-15,11 0 16,-1 0 0,1 0-1,-11-19 1,11 19-1,19-20 17,-20 20-17</inkml:trace>
          <inkml:trace contextRef="#ctx0" brushRef="#br0" timeOffset="17">4503 7607 0,'147'0'172,"-147"10"-141</inkml:trace>
          <inkml:trace contextRef="#ctx0" brushRef="#br0" timeOffset="18">4503 7636 0,'0'10'62,"0"10"-46,0-1-1,0 11 1,0-1 0,0 1-1,0-1 1,0 10-16,0-19 16,0-1-1,0-9 16,9-10 219,11 0-171,0 0-64,-1 0 16,1 0-15,9 0 15,-9 10 1,0 10-17,-20-1 16,19 1-15,-19-1 0,0 1-1,0 0 1,0-1 0,0-9-1,-10-10-15,10 20 16,-147 19 156,128-39-141,-1 0 16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1:56:26.85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D9F0E389-1C34-443B-B749-526F381A76B0}" emma:medium="tactile" emma:mode="ink">
          <msink:context xmlns:msink="http://schemas.microsoft.com/ink/2010/main" type="writingRegion" rotatedBoundingBox="10693,11324 12000,13081 11312,13593 10005,11837"/>
        </emma:interpretation>
      </emma:emma>
    </inkml:annotationXML>
    <inkml:traceGroup>
      <inkml:annotationXML>
        <emma:emma xmlns:emma="http://www.w3.org/2003/04/emma" version="1.0">
          <emma:interpretation id="{03649F72-246E-4674-A909-C1A880EDAC61}" emma:medium="tactile" emma:mode="ink">
            <msink:context xmlns:msink="http://schemas.microsoft.com/ink/2010/main" type="paragraph" rotatedBoundingBox="10693,11324 12000,13081 11312,13593 10005,118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93879D-4B9A-424E-A503-A7DCF57C505E}" emma:medium="tactile" emma:mode="ink">
              <msink:context xmlns:msink="http://schemas.microsoft.com/ink/2010/main" type="line" rotatedBoundingBox="10693,11324 12000,13081 11312,13593 10005,11837"/>
            </emma:interpretation>
          </emma:emma>
        </inkml:annotationXML>
        <inkml:traceGroup>
          <inkml:annotationXML>
            <emma:emma xmlns:emma="http://www.w3.org/2003/04/emma" version="1.0">
              <emma:interpretation id="{02E59671-0F51-47D1-9EFE-7E4912F8965C}" emma:medium="tactile" emma:mode="ink">
                <msink:context xmlns:msink="http://schemas.microsoft.com/ink/2010/main" type="inkWord" rotatedBoundingBox="10693,11324 11014,11756 10579,12080 10258,11648"/>
              </emma:interpretation>
            </emma:emma>
          </inkml:annotationXML>
          <inkml:trace contextRef="#ctx0" brushRef="#br0">10377 6606 0,'0'20'63,"-9"-20"-48,9 20-15,-20-20 16,20 29-16,-20-9 16,20-1-16,-19 1 15,-1 19 1,20-19-16,-19-1 15,19 1-15,-20-20 16,20 20-16,0-1 16,-20-19-1,30 0 63,-10-10-62</inkml:trace>
          <inkml:trace contextRef="#ctx0" brushRef="#br0" timeOffset="-1">10211 6616 0,'19'20'62,"168"254"141</inkml:trace>
          <inkml:trace contextRef="#ctx0" brushRef="#br0" timeOffset="2">9936 6597 0,'59'284'219</inkml:trace>
          <inkml:trace contextRef="#ctx0" brushRef="#br0" timeOffset="1">9818 6763 0,'10'0'78,"0"0"-62,29 0-1,-9 0 1,-1 0 0,-9 0-16,9 0 15,-9 0 1,-1-19-1,1 19 1,0 0 0,-1 0 15</inkml:trace>
        </inkml:traceGroup>
        <inkml:traceGroup>
          <inkml:annotationXML>
            <emma:emma xmlns:emma="http://www.w3.org/2003/04/emma" version="1.0">
              <emma:interpretation id="{A4775C0A-D1E2-46BF-8AB7-C46A0B16B398}" emma:medium="tactile" emma:mode="ink">
                <msink:context xmlns:msink="http://schemas.microsoft.com/ink/2010/main" type="inkWord" rotatedBoundingBox="11197,12202 11904,13152 11312,13593 10605,126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88167">10367 7568 0,'0'-20'31,"-19"20"63,19 10-63,-20-10-15,20 10 0,0 9-1,0 1 1,-29 19 0,29-10-1,0 1 1,0-11-16,0 1 15,0 0 1,0-1 0,0 1-1,0 0 1,0-1 0,0-9-1,0 10 1,0-1-1,0 1 1,9-20 0,-9 19-1,0 1 1,30 0 0,-11-1 30,1-19-30,-20 20 0,10-20-1,10 0 1,-1 0 0,1 0-1,-1 0 1,1 0 15,0-10 0,-1-10-15,-19 1 15,20 19-31,-20-20 16,0 1-1,19 19 1,-19-20 0,0 0-1,20 1 1,-20-1-16,0 1 16,0-1-1,0 10 1,0-9-1,0-1 1,0 0 0,0 1-1,0-1 1,0 0 0,0 1 15,0-1-16,-10 20-15,10-19 16,-19 19 0,19-20-1,-10 20 1,10-20 15,-20 20-31,1 0 31,-1-19-15,0 19 15,1 0 1,-1 0-17,20-20 1,-19 20-1,-1 0 1,0 20 0,1-1-1,19 1-15,-20 0 16</inkml:trace>
          <inkml:trace contextRef="#ctx0" brushRef="#br0" timeOffset="89546.957">10603 7420 0,'0'-19'31,"0"29"16,0 19-31,0-9-1,29-1-15,-29 1 16,0 0-16,0-1 16,0 1-16,0-1 15,0 11 1,0-11-1</inkml:trace>
          <inkml:trace contextRef="#ctx0" brushRef="#br0" timeOffset="90066.0946">10563 7519 0,'-19'0'0,"29"0"94,9 0-79,1 0 1,9 0 0,-9 0-1,9 0 1,-9 0 0</inkml:trace>
          <inkml:trace contextRef="#ctx0" brushRef="#br0" timeOffset="91650.4557">10720 7401 0,'10'0'93,"10"-20"-77,-1 20 15,-19 10 63,20-10-78,-20 20-16,0-1 15,0 11 1,0-1 0,0 1-1,0-11 1,0 1-16,0-1 15,0 1-15,0 0 16,0 9-16,20-9 16,-20-1-16,0 1 15,0-1-15,0 1 0,0 0 16,19-1 0,-19 1-16,0 0 0,0-1 15,0 1-15,0-10 16,0 29-1,0-20 1,0 79 47,0-78-32,0 0-16,20-20-15,-20 19 32,0 1-1,-10-20 156,-10 0-171,1 0 0,-1 0-1,1 20 1,-1-20 0,0 0-1,1 0 1,19 19 15</inkml:trace>
          <inkml:trace contextRef="#ctx0" brushRef="#br0" timeOffset="94309.6661">10985 8087 0,'10'-9'78,"10"9"-47,-20-20-31,19 0 16,-19 1-1,20 19 1,-20-30-16,19 11 15,-19-1 1,0 0 15,-9 20 16,-11 0-16,0 0-15,1 0 15,19 10-15,0 10 0,0-10-1,0 29 1,0-10-1,0 1 1,0-11 0,0 1-1,10-20 1,-10 20-16,19-20 16,1 19 15,-1-19-16,1 0 17,0-10-17,-20-9 17,19 19-32,-19-20 46,0 30 95,20 10-110,-1-20-15,1 0 15,0 0-15,-1 0 15,-19-10-15,20-10-1,-20 1-15,0-1 32,0 0-17,0 1 1,0-1-1,0 0 17,-10 20-32,-10-19 31,1 19-15,-1 0 15,20 10-16,-19-10-15,19 29 0,0 10 16,0-19 0,0 9-1,0 1 1,0-11 0</inkml:trace>
          <inkml:trace contextRef="#ctx0" brushRef="#br0" timeOffset="94952.7207">11270 8048 0,'0'79'78,"0"-60"-62,0 11-16,0 9 15,0-10-15,0 1 16,0-11-16,0 1 16,0 0-1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2:00:21.79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034B0B0-2DBA-4219-9D46-EFCD6A9EA83D}" emma:medium="tactile" emma:mode="ink">
          <msink:context xmlns:msink="http://schemas.microsoft.com/ink/2010/main" type="writingRegion" rotatedBoundingBox="5428,14058 13396,13359 13515,14715 5547,15414"/>
        </emma:interpretation>
      </emma:emma>
    </inkml:annotationXML>
    <inkml:traceGroup>
      <inkml:annotationXML>
        <emma:emma xmlns:emma="http://www.w3.org/2003/04/emma" version="1.0">
          <emma:interpretation id="{37116735-A069-4313-B371-CCE4DD1D1973}" emma:medium="tactile" emma:mode="ink">
            <msink:context xmlns:msink="http://schemas.microsoft.com/ink/2010/main" type="paragraph" rotatedBoundingBox="5413,14188 9938,13489 10048,14199 5523,148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B14095-9178-46D9-9A2F-FA587DE8032F}" emma:medium="tactile" emma:mode="ink">
              <msink:context xmlns:msink="http://schemas.microsoft.com/ink/2010/main" type="line" rotatedBoundingBox="5413,14188 9938,13489 10048,14199 5523,14898"/>
            </emma:interpretation>
          </emma:emma>
        </inkml:annotationXML>
        <inkml:traceGroup>
          <inkml:annotationXML>
            <emma:emma xmlns:emma="http://www.w3.org/2003/04/emma" version="1.0">
              <emma:interpretation id="{9E340A4F-94F3-4066-BFBB-D3D27E1D9BA4}" emma:medium="tactile" emma:mode="ink">
                <msink:context xmlns:msink="http://schemas.microsoft.com/ink/2010/main" type="inkWord" rotatedBoundingBox="5434,14320 6165,14207 6255,14785 5523,1489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4973 9382 0,'10'0'171,"20"0"-155,-11 0-16,1 0 16,-1 0-16,-9 0 15,10 0-15,0 0 16,-1 0-16,1 0 16,-1 0-16,1 0 15,0 0-15,-1 0 16,1 0-16,-1-20 15,1 20-15,0 0 16,-1 0-16,1 0 0,9 0 31,1 0-31,-1 0 16,1 0 0,9-19-1,-20 19 1,1 0-16,0 0 15,-11 0 17,11 0-17,39 0 48,-39 0-48,-1 0 32</inkml:trace>
          <inkml:trace contextRef="#ctx0" brushRef="#br0" timeOffset="1734.0488">5160 9451 0,'-20'0'78,"-68"-10"47,68 10-93,20 10 77,0 19-78,0 0-15,0-9-1,0 9 1,0-9-16,0 0 0,10-1 16,-10 30-1,0-29-15,0-10 16,0 9-16,0 1 16,0 0-16,0-1 15,0 1-15,0-1 16,0 1-16,0 0 15,0-1 1,0 1 15,0 19 47,0-29-62,20-10 172,-1 0-173,1 0 1,0 0-1,-1 0 1,1 0 15</inkml:trace>
          <inkml:trace contextRef="#ctx0" brushRef="#br0" timeOffset="3405.8292">5248 9823 0,'0'-19'125,"0"-1"-109,0-9 15,0 9-16,0 0 1,0 1 0,0-1-1,0-9-15,0 9 16,0 0 0,0 1-1,0-1 16,10 20-15,-10-19-16,19-1 47,1 20 31,0 0-78,-1 0 31,1 0 1,-20 10-17,0 9 16,20-19-31,-20 20 16,0 9 0,0-9-1,0 0 1,0-1 0,0 11-1,0-1 1,0 1-1,0-11 1,0 1 0,0-1 15,0 1 0,19-20 110</inkml:trace>
          <inkml:trace contextRef="#ctx0" brushRef="#br0" timeOffset="3954.5876">5268 9696 0,'9'0'47,"90"0"31</inkml:trace>
          <inkml:trace contextRef="#ctx0" brushRef="#br0" timeOffset="4448.2732">5464 9529 0,'10'0'63,"29"0"-32,-20 0-15</inkml:trace>
          <inkml:trace contextRef="#ctx0" brushRef="#br0" timeOffset="6017.8038">5601 9451 0,'10'0'109,"9"0"-93,1 0 0,0 0-1,-1 0 1,-19 9 124,0 1-124,0 29 0,0-9-1,0-11 1,0 1-16,0 0 0,0 186 109,0-187-109,0 1 16,0 0 250,-9-20-157,-41 0-78,-18 0 32,78 0 15</inkml:trace>
        </inkml:traceGroup>
        <inkml:traceGroup>
          <inkml:annotationXML>
            <emma:emma xmlns:emma="http://www.w3.org/2003/04/emma" version="1.0">
              <emma:interpretation id="{A0D22769-E6EB-4C8F-B154-9ABAAB1A9AC5}" emma:medium="tactile" emma:mode="ink">
                <msink:context xmlns:msink="http://schemas.microsoft.com/ink/2010/main" type="inkWord" rotatedBoundingBox="6422,14032 8554,13703 8663,14410 6531,1473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230.8408">5993 9411 0,'10'0'94,"20"0"-79,-11 0-15,1 0 16,-1 0-16,1 0 16,9 0-1,-9 0-15,0 0 16,-1 0-16</inkml:trace>
          <inkml:trace contextRef="#ctx0" brushRef="#br0" timeOffset="7465.5274">5993 9284 0,'0'-20'47,"10"20"15,196 10 32</inkml:trace>
          <inkml:trace contextRef="#ctx0" brushRef="#br0" timeOffset="9873.5667">6444 9166 0,'0'-10'16,"0"-9"30,-19 19-46,19-20 32,0 0-17,10 1 1,-10-1 0,19 20-16,1-19 15,-1 19 1,1-30-1,0 30 1,-1 0 0,1 0-1,-20 10 1,20-10 0,-20 20-16,19-1 15,-19 20 1,0 1-1,0-21 1,0 1-16,0-1 16,0 1-16,-19 29 15,19-39 1,0 10-16,-20 9 16,20-19-16,0 9 15,-29 11-15,29-11 16,-20 1-16,20 0 15,-20-1-15,20 1 16,-19-20-16,19 29 0,-40 1 31,40-11-31,-19 1 16,19 0 15,0-1 0,-20-19-15,30 0 125,-10-10-126,20 10 1,-1-19 0,1 19-1,-1 0 1,11 0-1,-1 0 1,-9 0 0,0 0-1,-1 0 1,-19-20 15</inkml:trace>
          <inkml:trace contextRef="#ctx0" brushRef="#br0" timeOffset="10315.0124">6788 9568 0,'-20'0'31</inkml:trace>
          <inkml:trace contextRef="#ctx0" brushRef="#br0" timeOffset="11793.002">6915 9343 0,'0'-10'0,"0"-10"31,10 20-16,-10-19-15,20 19 16,-20-30-16,19 1 16,11-1-1,-30 11-15,19-11 16,-19-9 31,0 10-32,0 9 1,0 0 0,-19 20-1,-1 0 1,20-19 0,-29 19-1,9 0 1,20 10-1,-20-10 1,20 19 0,-19 1-1,19-1 1,0 1 0,0 9-16,0 1 15,0-11 1,0 11-1,0-10 1,10-20-16,-10 19 16,9-19-16,-9 20 15,30-1 1,-11 1 0,-19 0-1,20-20 1,-20 19-1,20-19-15,-20 20 16,19-1 0,-19 1-16,20-20 15,-20 20 1,0 9-16,19-9 16,-19 19-1,0-19 1,0-11 15,0 11-15,-9 0-1,-11-20 17,0 29-32,1-29 15,-1 0 1,1 0-1,-1-20 1,0 20 15,20-9-31,-19-21 32,19 20-17,0-9 1,-20-11-1,20 21 1,0-11-16,0 0 16,0 1-1,0-1 1,0-9 0,39-11-1,-19-9 1,19 20-1,-39 9 1</inkml:trace>
          <inkml:trace contextRef="#ctx0" brushRef="#br0" timeOffset="12409.767">7092 9284 0,'10'0'63,"-10"-10"-48</inkml:trace>
          <inkml:trace contextRef="#ctx0" brushRef="#br0" timeOffset="13584.6951">7249 9480 0,'0'-10'78,"0"-9"-63,9 19-15,-9-30 16,20 30-16,-20-39 16,20 19-16,-20 1 15,19-1-15,-19 0 16,0-9-16,20 0 15,-20-1-15,0 10 16,0 1-16,0-1 0,0-9 16,0 9 15,0 30 78,0 10-93,0-11 0,0 31-1,0-21-15,0 21 16,0-21-16,0 11 15,0-1-15,0-9 16,0-1-16,0 11 16,0 9-16,0-10 15,0 1-15,0-11 16,20 1-16,-20 0 16,29 9-1,-29-9 1</inkml:trace>
          <inkml:trace contextRef="#ctx0" brushRef="#br0" timeOffset="15063.8284">7504 9195 0,'0'40'78,"0"-21"-78,0 21 15,0 9 1,0-20 0,0 0-1,0 1 1,0-10-1,0-1 1,0 1 0,0-1-1,19 1 1,-19 0 15,20-20-15,-1 0 31,1 0-32,0 0 17,-1 0-1,-19-10-16,20 10 1,-20-20-16,20 1 31,-20-1-15,0 0 0,19 20-16,-19-19 15,0-1 1,0 0-1,20 20 1,-20-19-16,0 9 31,0-10-15,0 1 0,0-1-1,0 1 1,0-1-1,0 0 1,0-9 15,-10 29-31,10-20 16,0 1 0,0-1 15,-20 20-31,20-20 15,-19 1 1,19-1 15,-20 20-15,20-19 15,-20 19-31,1 0 47,-1 0-31,1 9 15,-1 11-15,0 9-1,20-19 1,-19 20-1,19-11 1,0-9-16,0 10 0,0-1 16</inkml:trace>
          <inkml:trace contextRef="#ctx0" brushRef="#br0" timeOffset="15833.9617">7768 8989 0,'-9'0'16,"18"0"62,11 0-62,0 0-1,9 0 1,-9 0 0</inkml:trace>
          <inkml:trace contextRef="#ctx0" brushRef="#br0" timeOffset="16321.0073">7984 8872 0,'20'0'16,"-1"0"15,1 0-15,0 0-1,-20 10 48</inkml:trace>
          <inkml:trace contextRef="#ctx0" brushRef="#br0" timeOffset="17250.0508">7994 8901 0,'-20'0'15,"20"20"17,0-1-32,0 1 15,0 0 1,0-11 0,0 11 15,10-20 94,-10-10-110,20 10 17,-1 0 15,1 0-16,0 20 0,-1-20-15,-19 10-1,0 9 1,0 1 0,0 0 15,-68 38 63,38-58-79,11 0 1</inkml:trace>
          <inkml:trace contextRef="#ctx0" brushRef="#br0" timeOffset="18442.9139">8170 9372 0,'-19'0'31</inkml:trace>
        </inkml:traceGroup>
        <inkml:traceGroup>
          <inkml:annotationXML>
            <emma:emma xmlns:emma="http://www.w3.org/2003/04/emma" version="1.0">
              <emma:interpretation id="{CBB585EF-F920-4738-8EE8-B7D4890B6D1B}" emma:medium="tactile" emma:mode="ink">
                <msink:context xmlns:msink="http://schemas.microsoft.com/ink/2010/main" type="inkWord" rotatedBoundingBox="8811,13772 9954,13595 10044,14178 8901,1435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2375.9183">8484 8813 0,'0'10'94,"0"9"-78,-19-19-16,19 20 15,-40 19 1,40-9 0,0-11-16,-19-19 15,19 30-15,0-1 16,0 1 0,0-1-1,-20-29-15,20 39 16,0-9-1,0-11 1,0 1 0,10-20-16,-10 19 15,0 1 1,20-20 0,-20 10-1,19-10 1,1 29-1,-1-29 17,1 0-1,0 0-15,-20-9-1,19-11 1,1-10-1,-20 11 1,20 19 0,-20-10-16,0-10 15,19 20 1,-19-39-16,0 10 16,20 29-16,-20-20 15,0 1 1,0-1-1,0 10 1,0-10 0,0 1-1,0-1 1,0 1 0,0-1-1,0 0 1,0 1 31,0-1-32,-10 20-15,10-19 16,-20 19 15,20-20-15,-19 20 15,-1 0 0,1 10-15,-1 19 0,20-9-1</inkml:trace>
          <inkml:trace contextRef="#ctx0" brushRef="#br0" timeOffset="23148.1803">8700 9264 0,'0'-10'125</inkml:trace>
          <inkml:trace contextRef="#ctx0" brushRef="#br0" timeOffset="24256.8433">8788 9029 0,'0'-10'94,"30"10"-79,-30-20-15,19 20 16,-19-19-16,20 19 15,-20-30-15,20 11 16,-20-11 0,0 1-1,19 29-15,-19-20 16,0 1 0,0-1-1,0 0 32,0 30 31,0 10-62,0-1-1,0 1 1,0 9 0,0-9-1,0 0-15,0 19 16,0-20 0,0 1-16,0 0 15,0 9 1,0 1-16,0 9 31,0-10-31,0-9 16,0-1-1,0 1 17,0-10-17,0 10 16,0-1-15</inkml:trace>
          <inkml:trace contextRef="#ctx0" brushRef="#br0" timeOffset="24895.0427">9073 8813 0,'10'0'62,"9"0"-46,1 0-1,-10 0 1,9 0-16,1 0 16,-30 0 62</inkml:trace>
          <inkml:trace contextRef="#ctx0" brushRef="#br0" timeOffset="26130.9125">9043 8823 0,'0'29'78,"0"1"-62,0-11-1,0 11 1,0-11-1,0 20 1,0-19 15,10-20 110,10 0-16,-1 0-94,11 0 16,-1 0-16,10 0-15,-19 20 0,-20-1 15,20-19-16,-20 10-15,0 10 32,-40 97 61,11-87-77,9-30 0,1 0-1,-11 0 17,11 0-32,-1 0 15,-9 0 16,9 0 16,30 0 0</inkml:trace>
          <inkml:trace contextRef="#ctx0" brushRef="#br0" timeOffset="27061.1711">9347 8803 0,'10'0'31,"10"-20"-16,19 20 1,-10 0 0,-9 0-1,0 0 1,-20 10 78</inkml:trace>
          <inkml:trace contextRef="#ctx0" brushRef="#br0" timeOffset="28491.9823">9357 8803 0,'0'10'31,"0"19"1,0-9-17,0 0 1,0-1-1,0 11 1,0-11 0,0 1-1,0-1 1,10-19 250,10 0-220,-1 0-14,-19-9-32,20 9 15,-1 0 1,1 0 0,0 0-1,-20 9 1,9-9-16,11 0 31,-20 20-31,20 0 31,-20-1-15,0 1 0,0 0-1,0-1 1,0 1-1,0-10-15,0 9 32,0 1-32,-20-20 15,20 19 1,-20 1 0,-9 10 15,9-30-16,1 19 17,-1-19-17,1 0 1,9 0 0,-10 0-1,1 0 32</inkml:trace>
        </inkml:traceGroup>
      </inkml:traceGroup>
    </inkml:traceGroup>
    <inkml:traceGroup>
      <inkml:annotationXML>
        <emma:emma xmlns:emma="http://www.w3.org/2003/04/emma" version="1.0">
          <emma:interpretation id="{CD486BD5-656D-4475-8CE2-6841D509A194}" emma:medium="tactile" emma:mode="ink">
            <msink:context xmlns:msink="http://schemas.microsoft.com/ink/2010/main" type="paragraph" rotatedBoundingBox="8781,14193 13434,13785 13515,14715 8863,151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03BC24C-81AF-4DA7-B912-686B6531AA34}" emma:medium="tactile" emma:mode="ink">
              <msink:context xmlns:msink="http://schemas.microsoft.com/ink/2010/main" type="line" rotatedBoundingBox="8781,14193 13434,13785 13515,14715 8863,15123"/>
            </emma:interpretation>
          </emma:emma>
        </inkml:annotationXML>
        <inkml:traceGroup>
          <inkml:annotationXML>
            <emma:emma xmlns:emma="http://www.w3.org/2003/04/emma" version="1.0">
              <emma:interpretation id="{87E63778-C57F-404A-BEAE-8F6133C69252}" emma:medium="tactile" emma:mode="ink">
                <msink:context xmlns:msink="http://schemas.microsoft.com/ink/2010/main" type="inkWord" rotatedBoundingBox="8795,14355 10574,14199 10629,14826 8850,1498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0157.8641">8318 9421 0,'19'0'110,"1"0"-95,29 0 1,0 0 31,29-20-16,-58 20-15,0 0-16,-1 0 0,1 0 15,-1 0-15,1 0 16,0 0-16,-1 0 16,11 0-1,-11 0-15,11 0 16,-1 0 0,10 0-1,-29 0 1,10 0-16,19 0 15,-10 0 1,-9 0-16,9 0 16,-9 0-1,0 0 1,19 0 0,10 0-1,-10-19 1,-19 19-16,19 0 15,-19 0 1,19 0 0,-10 0-1,20 0 1,-19 0 0,-1 0-16,-9 0 15,-1 0 1,1 0-16,9 0 15,-9 0 1,0 0 0,-1 0-1,1 0 1,-1 0 0,1 0 15,0 0 0</inkml:trace>
          <inkml:trace contextRef="#ctx0" brushRef="#br0" timeOffset="44292.8392">8484 9539 0,'-9'0'141,"-11"0"-126,20 19 16,-20-19-31,20 20 16,-19 9 15,19 11-15,0-21 0,0-9-1,0 10 1,0 19-1,0-19 1,0-11 0,0 11-1,0 0 1,0 9 0,0-9-1,0-1 1,0 1-1,10 0 1,-10-1 0,19 1 15,1 9 16,-1-9 0,1-20-32,0 0 1,9 0 15,-9 0-15,-1 0 15,1-10 0,9-19-15,-9 9 15,-20 0-15,19 1-1,-19-11 17,0 11-17,0-11 17,20 30-32,-20-19 15,0-1 16,0 0-15,0 1 15,0-1-15,0 1 0,-10 19-1,10-20 1,0 10 15,-19 10-15,19-19-1,0-1 17,-20 20-17,20-20-15,-20 1 31,20-1 16,-19 20-47,-1 0 32,20-20-17,-19 20 1,-1 0 31,20-19-47,-20 19 31,1 0-15,-1 10-1,1-10 1,19 19-1,-20 1 1</inkml:trace>
          <inkml:trace contextRef="#ctx0" brushRef="#br0" timeOffset="44974.8304">8798 9951 0,'10'0'62,"-10"-10"-46</inkml:trace>
          <inkml:trace contextRef="#ctx0" brushRef="#br0" timeOffset="46137.917">8896 9578 0,'0'-20'31,"0"1"1,10 19-17,-10-20-15,20 20 31,-20-19-15,19 19-16,1 0 16,-10 0-1,9 0 1,1 0 0,0 0 15,-20 9-16,19 11 1,-19 9 0,0-9-16,0 29 15,0-29 1,0 19-16,0-19 16,-10-1-16,10 1 15,0-1 1,-19 1-16,19 29 15,-20-49-15,20 30 16,0-11-16,-20-19 16,20 30-16,0-11 15,-19-19 1,19 20 0,10-20 140,9 0-141,-19-10 1,30 10 0,-11 0-1,1 0-15,9 0 32,-9 0-32,0 0 15</inkml:trace>
          <inkml:trace contextRef="#ctx0" brushRef="#br0" timeOffset="47396.3897">9230 9549 0,'0'9'62,"0"11"-46,0 0-1,0-1-15,0 1 32,0 0-17,9-20-15,-9 19 31,20-19-31,0 0 32,-1 0-17,1 0 1,-20 20-16,20-20 16,-1 0 15,-19-10-16,20 10-15,-20-20 16,19 20 0,-19-19-1,0-1 32,0 0-31,0 1 15,0-1-15,0 1 15,-9 19-15,9-10-1,-20 10 1,20-20-16,-29 20 15,-11 0 1,21 0 15,-11 0-15,11 0 0,19 10-1,-20-10 1,20 10-16</inkml:trace>
          <inkml:trace contextRef="#ctx0" brushRef="#br0" timeOffset="48419.025">9416 9558 0,'0'20'109,"0"0"-109,0-1 16,0 11-1,0 9 1,0-10-1,0-9-15,0 19 16,0-19 0,0-1-16,0 11 15,0-10 1,0-1 0,0 11 15,0-11 0,-20-19-15,1 0-1,-1 0 1,1 0 0,-11 0-1,11 0 1,19 20-1,-20-20-15,0 0 32,1 0-1</inkml:trace>
          <inkml:trace contextRef="#ctx0" brushRef="#br0" timeOffset="49555.7138">9661 9490 0,'0'10'47,"-10"9"-32,10 1 1,-19-20-16,19 29 15,-20 1-15,20-21 16,-29 21-16,9 9 16,20-19-1,-20-20-15,20 39 16,0-29-16,-19-10 16,19 19-1,0 1 32,10-20 0,186 0 62,-177 0-93,1 0 0,0 0 30,-20-10-30</inkml:trace>
          <inkml:trace contextRef="#ctx0" brushRef="#br0" timeOffset="50248.5513">9681 9549 0,'0'9'31,"0"11"-15,0 0-16,0-1 16,0 1-16,10 0 15,-10-1-15,0 1 16,0-1-16,0 11 16,0-1-16,0 1 15,0-11-15,0 1 16,0 0-16,0-1 15,0 11 1,0-11 0</inkml:trace>
          <inkml:trace contextRef="#ctx0" brushRef="#br0" timeOffset="51052.74">9897 9343 0,'78'0'78,"-39"0"-78,0 0 16,-19 0-1,9 0 16</inkml:trace>
          <inkml:trace contextRef="#ctx0" brushRef="#br0" timeOffset="51615.4783">9926 9441 0,'10'0'47,"9"0"-16,1 0-31,9 0 16,1 0 0,-1 0-1,10 0 1,-29 0 0</inkml:trace>
        </inkml:traceGroup>
        <inkml:traceGroup>
          <inkml:annotationXML>
            <emma:emma xmlns:emma="http://www.w3.org/2003/04/emma" version="1.0">
              <emma:interpretation id="{46F86E8F-44B4-489C-816C-B07CC0B6FEB6}" emma:medium="tactile" emma:mode="ink">
                <msink:context xmlns:msink="http://schemas.microsoft.com/ink/2010/main" type="inkWord" rotatedBoundingBox="10768,14019 11465,13958 11527,14656 10830,1471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87513.7674">10318 9392 0,'20'-30'157,"9"11"-142,-9-11 1,0 1-1,-1-10 1,-19 9 0,20 30-16,-20-29 15,19 9 1,-19 0 0,0 1-1,0-1 1,0 1-1,0-1 1,0 40 140,0 9-140,0-9-16,0-1 16,0 1-1,0-1-15,0 1 0,0 0 16,0-1-16,0 1 15,0 0-15,20-1 16,-20 1-16,0-1 16,0 1-16,0 0 15,0-11-15,0 11 16,0 0-16,0-1 16,0 1-16,0 0 15,0-1-15,0 1 16,0 9-16,0-9 31,0-1-31,0 1 16,0 0 15,0-1-15,0 1 15,0 0 16</inkml:trace>
          <inkml:trace contextRef="#ctx0" brushRef="#br0" timeOffset="87949.9921">10642 9686 0</inkml:trace>
          <inkml:trace contextRef="#ctx0" brushRef="#br0" timeOffset="107005.1772">10789 9097 0,'20'0'93,"0"0"-77,9 10 0,1-10-1,-1 0 1,-9 0-1,-1 0 1,1 0 0,-20 19 46,-10-19-62</inkml:trace>
          <inkml:trace contextRef="#ctx0" brushRef="#br0" timeOffset="108803.8723">10799 9117 0,'0'-20'16,"0"49"77,0-9-93,0 0 16,0 9 0,0-9-16,0-1 15,0 11 1,0-11-16,0 1 16,0 9-1,0 11 1,0-31-1,0 11 1,10-20 390,10 0-374,-1 0-1,1 0-16,0 0 17,-1 0-17,11 29 17,-11-29-32,-19 20 15,20-20-15,-20 10 16,19-10-1,-19 19 1,20 1 0,-20 0-1,0-1 1,20 1 0,-20 19-1,0-19 1,0-1-1,0-9 1,-10-10 15,10 20-31,-20-20 16,1 19 0,-1-19-1,0 30 1,1-30-1,-1 0 1,1 0 0,19 20-16,-20-20 15,0 0 1,1 0 0,-1 0-1,10 0 32</inkml:trace>
        </inkml:traceGroup>
        <inkml:traceGroup>
          <inkml:annotationXML>
            <emma:emma xmlns:emma="http://www.w3.org/2003/04/emma" version="1.0">
              <emma:interpretation id="{6712E899-3C6B-4C54-B693-C1C61C1AA2D8}" emma:medium="tactile" emma:mode="ink">
                <msink:context xmlns:msink="http://schemas.microsoft.com/ink/2010/main" type="inkWord" rotatedBoundingBox="11675,13956 13435,13801 13515,14715 11755,1486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09404.4047">11231 9401 0</inkml:trace>
          <inkml:trace contextRef="#ctx0" brushRef="#br0" timeOffset="110546.8578">11368 9617 0,'10'-10'78,"19"-19"-63,-29 9 1,20 20-16,-20-49 0,20 29 16,-20-9-1,19 9-15,-19 1 0,20-1 16,-20 0-16,0 1 16,0-11-16,19-9 15,-19 10-15,0 9 16,0 0-16,0 1 15,0-11 1,0 11 0,0-1-1,0 1 17,0 48 46,0-9-63,0 9 1,0-9-16,0-1 16,0 1-16,0-10 15,0 9-15,0 21 16,0-11-16,0-9 15,0 9-15,20-9 16,-20-1-16,0 11 16,0-1-16,0-9 0,0-1 15,0 1-15,0 0 16,0 29 0,0-20-1,0-9 1,0-1-1,0 1 1,0-10 0,0 9 15,0-28 47</inkml:trace>
          <inkml:trace contextRef="#ctx0" brushRef="#br0" timeOffset="111938.1333">11741 9215 0,'0'39'78,"-20"-20"-78,20 1 16,0 0 0,0-1-16,0-9 0,0 10 15,0 29 1,0-30-16,0 1 16,0 0-16,0 9 15,0 1 1,0-1-1,0-9 1,10-1 0,-10 1-1,20-1 1,9 11 0,-9-11 15,48-19 47,-48 0-78,-1-9 31,1-21-15,0 1-1,-1-1 1,-19 11-16,20 19 16,-20-20-1,0 1-15,20 19 16,-20-20-16,0 0 16,0 1-1,19-11 1,-19 1-1,0 9 1,0-19 0,0 29-1,0-9 1,0-1 0,0 0-16,0 1 15,0-1 1,0 0-1,-29 1 1,29-1 0,-20 1 15,20-1-15,-19 20-1,19-20 1,-20 20-1,10 0 17,-10 0-17,1 0 1,-1 0 0,-9 0-1,-1 10 1,11 10-1,19-1-15,-20 1 16,20 19-16,-19-9 16,19-11-16</inkml:trace>
          <inkml:trace contextRef="#ctx0" brushRef="#br0" timeOffset="114372.8751">12055 9058 0,'9'0'78,"11"0"-62,9 0-1,1 0 1,9 0 0,-29 0 15,9 0 0</inkml:trace>
          <inkml:trace contextRef="#ctx0" brushRef="#br0" timeOffset="115870.0335">12329 8940 0,'0'20'62,"0"-11"-46,0 11 0,0 19-1,0-9 1,0-11-1,0 1 1,10-20 109,-10-10-94,20 10-15,-1 0 0,-19-20-1,10 20 1,10 0-1,-1 0 17,1 0-17,-20 10 17,19-10-32,-19 20 15,20-20 1,-20 20-1,0-11 1,20-9-16,-20 20 16,0 19-1,0-29 1,-10-10-16,10 20 16,-20-20-16,20 19 15,-29-19-15,9 0 31,1 0-31,-1 0 16,20 20-16,-29-20 0,9 0 16,0 0 15,20-10-15</inkml:trace>
          <inkml:trace contextRef="#ctx0" brushRef="#br0" timeOffset="114905.3004">12339 8920 0,'20'0'63,"-1"0"-48,11 0 1,-11 0 15,1 0 32</inkml:trace>
          <inkml:trace contextRef="#ctx0" brushRef="#br0" timeOffset="116779.8191">12643 9293 0,'0'20'78,"0"-1"-62,0 11-16,0-1 15,0 10-15,0 1 16,0-1-16,0 0 16,0-9-16,0-1 15,0 0-15,0-9 16,0 9-16,0 21 15,10-31 1,-10 1 0,0-1-1,0-38 48</inkml:trace>
          <inkml:trace contextRef="#ctx0" brushRef="#br0" timeOffset="117924.1917">12682 9313 0,'0'-20'0,"0"30"62,0 19-46,0 1 0,10-30-16,-10 29 15,0-9-15,0-1 16,20 1-16,-20 0 15,19-1-15,-19 1 0,20-20 16,-20 20-16,19-20 16,1 0-1,-20 19-15,30-19 16,-11 0 0,30-29-1,-29 9 1,-20 0-1,29 20-15,-29-19 16,20 19-16,-20-30 16,19 30-16,-19-29 15,20 0 1,-20-11-16,0 31 16,0-11-1,0 40 110,0 19-109,0 10-1,0-30-15,0 1 0,0 9 16,0-9-16,-10 0 16,10-1-16,0 1 15,0 0-15,0 19 16,0-20 0,0 1-16,0 0 15,0-1-15,0 11 16,0-11-1,0 1 17,0 0 46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1:56:26.87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99180CA4-5764-4C36-8ABA-E3975A46440D}" emma:medium="tactile" emma:mode="ink">
          <msink:context xmlns:msink="http://schemas.microsoft.com/ink/2010/main" type="writingRegion" rotatedBoundingBox="10045,12321 10818,12790 10481,13345 9709,12875"/>
        </emma:interpretation>
      </emma:emma>
    </inkml:annotationXML>
    <inkml:traceGroup>
      <inkml:annotationXML>
        <emma:emma xmlns:emma="http://www.w3.org/2003/04/emma" version="1.0">
          <emma:interpretation id="{06DAAAB7-2332-4CD3-8D07-C0E80F4327A2}" emma:medium="tactile" emma:mode="ink">
            <msink:context xmlns:msink="http://schemas.microsoft.com/ink/2010/main" type="paragraph" rotatedBoundingBox="10045,12321 10818,12790 10481,13345 9709,128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02E2FB-DA6F-417C-9DE8-8B831EA1B4DA}" emma:medium="tactile" emma:mode="ink">
              <msink:context xmlns:msink="http://schemas.microsoft.com/ink/2010/main" type="line" rotatedBoundingBox="10045,12321 10818,12790 10481,13345 9709,12875"/>
            </emma:interpretation>
          </emma:emma>
        </inkml:annotationXML>
        <inkml:traceGroup>
          <inkml:annotationXML>
            <emma:emma xmlns:emma="http://www.w3.org/2003/04/emma" version="1.0">
              <emma:interpretation id="{D7EBD154-C670-455A-BB33-3A3B45124010}" emma:medium="tactile" emma:mode="ink">
                <msink:context xmlns:msink="http://schemas.microsoft.com/ink/2010/main" type="inkWord" rotatedBoundingBox="10045,12321 10818,12790 10481,13345 9709,1287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9642 7489 0,'-10'0'156,"-10"0"-125,-9 0-15,9 0-1,1 0 1,-1 0 78,1 0-79,19 10 157,0 10-156,0-1-16,0 1 16,9-1-16,-9 1 15,0 0-15,0-1 16,0-9-16,0 10 0,0-1 15,20-19 1,-20 30-16,0 9 16,0-19-16,0-1 15,0 20 1,0 10 0,0-19-1,0-1 1,0 1-1,0-1 1,20-29-16,-20 20 16,0-1-1,0 1 1,0 0 0,0-1-16,0 1 15,0-1 16,19-19 110,1 0-110,-1 0 1,1 0-17,0 0 1,-1 0-1,1 0 1,0 0 0,-11 0 15</inkml:trace>
          <inkml:trace contextRef="#ctx0" brushRef="#br0" timeOffset="1">9897 7587 0,'19'10'63,"-19"10"-48,0 19-15,0-20 16,0-9-16,0 10 15,0-1-15,0 1 16,0 0-16,20-1 16,-20 1-16,0 0 15,0-1-15,0 1 16,0-1-16,30 11 16,-30-1-1,0-9 1,0-1-1</inkml:trace>
          <inkml:trace contextRef="#ctx0" brushRef="#br0" timeOffset="2">9720 7617 0,'0'19'46,"0"11"-30,10-30-16,-10 49 16,0-40-16,0 11 15,0 0-15,0-1 16,20 1-16,-20 0 16,0-1-16,0 1 15,0-1-15,0 11 16,29 9-1,-29-29 1,0 9 15,20 1 32</inkml:trace>
          <inkml:trace contextRef="#ctx0" brushRef="#br0" timeOffset="3">10034 7862 0,'10'0'47,"-10"-10"-31,20 10-1,-1 0 1,1 0 0,-1 0 15,-19 20 0,0-1-15,0 1-1,-9-1 17,-11-19-17,20 20 1,127 19 359,-127-19-360,0-1 17,0 1-17,-9-20 17,9 20-32,-20-20 15,20 19 1,-20-19-16,1 0 31,-1 0-15,20 20-1,-19-20-15,-1 0 32,0 0 14</inkml:trace>
          <inkml:trace contextRef="#ctx0" brushRef="#br0" timeOffset="4">9799 7813 0,'10'0'47,"9"0"-31,20 0-16,-9 0 15,-30-10 1,29 10-16,-9 0 15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1:56:26.85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8A38880-DCA4-4FBA-B9AA-904F828937D4}" emma:medium="tactile" emma:mode="ink">
          <msink:context xmlns:msink="http://schemas.microsoft.com/ink/2010/main" type="writingRegion" rotatedBoundingBox="13267,11533 14130,11533 14130,11886 13267,11886"/>
        </emma:interpretation>
      </emma:emma>
    </inkml:annotationXML>
    <inkml:traceGroup>
      <inkml:annotationXML>
        <emma:emma xmlns:emma="http://www.w3.org/2003/04/emma" version="1.0">
          <emma:interpretation id="{C95E9414-626D-4A34-90A8-CC381F5C003F}" emma:medium="tactile" emma:mode="ink">
            <msink:context xmlns:msink="http://schemas.microsoft.com/ink/2010/main" type="paragraph" rotatedBoundingBox="13267,11533 14130,11533 14130,11886 13267,118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E0C206-3308-40D4-BC1E-FE9474EF84B5}" emma:medium="tactile" emma:mode="ink">
              <msink:context xmlns:msink="http://schemas.microsoft.com/ink/2010/main" type="line" rotatedBoundingBox="13267,11533 14130,11533 14130,11886 13267,11886"/>
            </emma:interpretation>
          </emma:emma>
        </inkml:annotationXML>
        <inkml:traceGroup>
          <inkml:annotationXML>
            <emma:emma xmlns:emma="http://www.w3.org/2003/04/emma" version="1.0">
              <emma:interpretation id="{B36BC2E2-3FB3-4831-9FE7-9822A534ABB4}" emma:medium="tactile" emma:mode="ink">
                <msink:context xmlns:msink="http://schemas.microsoft.com/ink/2010/main" type="inkWord" rotatedBoundingBox="13267,11533 14130,11533 14130,11886 13267,11886"/>
              </emma:interpretation>
            </emma:emma>
          </inkml:annotationXML>
          <inkml:trace contextRef="#ctx0" brushRef="#br0">13368 6646 0,'0'10'16,"0"9"0,20-19-1,-20 20-15,19-20 16,-19 19-16,20-19 15,-1 30-15,11-1 16,-1 10 0,-9-19-1,0 0 1,-20-1 0,29-19-16,-29 20 15,20-20 16,-30 0 1</inkml:trace>
          <inkml:trace contextRef="#ctx0" brushRef="#br0" timeOffset="1">12789 6773 0,'10'0'47,"29"0"-31,10 0-1,-49-10-15,40 10 16,-21 0 0,11 0-16,-1-19 0,1 19 15,-11 0-15,1 0 16,-10 0-16,9 0 15,20 0 1,-19 0 0,-20 10-1</inkml:trace>
          <inkml:trace contextRef="#ctx0" brushRef="#br0" timeOffset="2">12956 6597 0,'0'9'0,"0"21"16,0 19-1,30 167 110</inkml:trace>
          <inkml:trace contextRef="#ctx0" brushRef="#br0" timeOffset="3">13329 6950 0,'19'-20'46,"1"-19"-30,9 9 0,-9 11-16,9-1 15,-29 1-15,40-11 16,-40 11-16,49-1 0,-30 0 16,1 1-16,19-20 15,-19 19 1,-1 20 15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1:58:34.1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2CE48404-BA51-436B-957E-E9F52C9B85A9}" emma:medium="tactile" emma:mode="ink">
          <msink:context xmlns:msink="http://schemas.microsoft.com/ink/2010/main" type="writingRegion" rotatedBoundingBox="15430,11992 22323,11673 22483,15110 15590,15429"/>
        </emma:interpretation>
      </emma:emma>
    </inkml:annotationXML>
    <inkml:traceGroup>
      <inkml:annotationXML>
        <emma:emma xmlns:emma="http://www.w3.org/2003/04/emma" version="1.0">
          <emma:interpretation id="{2683B49A-88DC-49EF-90EC-5F16A8DB4186}" emma:medium="tactile" emma:mode="ink">
            <msink:context xmlns:msink="http://schemas.microsoft.com/ink/2010/main" type="paragraph" rotatedBoundingBox="17655,12365 22005,11492 22159,12256 17808,131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1964068-DDE8-4E7E-AB95-7EFB478927ED}" emma:medium="tactile" emma:mode="ink">
              <msink:context xmlns:msink="http://schemas.microsoft.com/ink/2010/main" type="line" rotatedBoundingBox="17655,12365 22005,11492 22159,12256 17808,13130"/>
            </emma:interpretation>
          </emma:emma>
        </inkml:annotationXML>
        <inkml:traceGroup>
          <inkml:annotationXML>
            <emma:emma xmlns:emma="http://www.w3.org/2003/04/emma" version="1.0">
              <emma:interpretation id="{D1070D25-3E43-4640-8FE2-A55A7B6CBBE5}" emma:medium="tactile" emma:mode="ink">
                <msink:context xmlns:msink="http://schemas.microsoft.com/ink/2010/main" type="inkWord" rotatedBoundingBox="17674,12458 18613,12269 18733,12865 17793,13054"/>
              </emma:interpretation>
              <emma:one-of disjunction-type="recognition" id="oneOf0">
                <emma:interpretation id="interp0" emma:lang="" emma:confidence="0">
                  <emma:literal>CHA</emma:literal>
                </emma:interpretation>
                <emma:interpretation id="interp1" emma:lang="" emma:confidence="0">
                  <emma:literal>(HA]</emma:literal>
                </emma:interpretation>
                <emma:interpretation id="interp2" emma:lang="" emma:confidence="0">
                  <emma:literal>(HAI</emma:literal>
                </emma:interpretation>
                <emma:interpretation id="interp3" emma:lang="" emma:confidence="0">
                  <emma:literal>(HA</emma:literal>
                </emma:interpretation>
                <emma:interpretation id="interp4" emma:lang="" emma:confidence="0">
                  <emma:literal>CHAT</emma:literal>
                </emma:interpretation>
              </emma:one-of>
            </emma:emma>
          </inkml:annotationXML>
          <inkml:trace contextRef="#ctx0" brushRef="#br0">17576 8529 0,'-10'0'109,"-9"0"-78,-1 0-15,-9 0 0,9 0-1,0 0 1,1 0 15,-1 0 0,20 9 172,-20 11-187,20 9 0,0-9-1,0 0-15,0-1 0,0 1 16,0 0-16,0-1 16,0 1-16,0-1 15,0 1-15,20 9 16,-20-9-16,0 0 15,0-1-15,0 1 16,0 19 0,0-19-16,0 9 15,0 1 1,0 9 0,0-10-1,0-9 63,20-20 47,9 0-93,-9 0-17,-1 0 1,-9 0-1,10 0 1,-1 0 0</inkml:trace>
          <inkml:trace contextRef="#ctx0" brushRef="#br0" timeOffset="15079.5351">17596 8607 0,'-20'0'47,"20"10"16,0 10-48,0 19 1,0-20-16,0 1 15,0 0-15,0-1 16,0 1-16,0-1 16,0 1-16,0 0 15,0 9 1,0 10 0,0-19-16,10 9 15,-10-9 1,0-30 109</inkml:trace>
          <inkml:trace contextRef="#ctx0" brushRef="#br0" timeOffset="16551.076">17615 8803 0,'10'0'46,"0"0"-30,9 0-16,21 0 16,-11 0-1,0 0 17,-9 0-32</inkml:trace>
          <inkml:trace contextRef="#ctx0" brushRef="#br0" timeOffset="15980.8817">17762 8587 0,'-10'0'94,"10"30"-47,0-20-47,0 9 15,0 21 1,0-31-16,0 11 16,0 0-16,0-1 15,0 1-15,0-1 16,0 1-16,0 19 16,0 0-1,10-9 1,-10-10-1,0-1 1,0 1 0,0-1 15</inkml:trace>
          <inkml:trace contextRef="#ctx0" brushRef="#br0" timeOffset="18702.956">17919 8842 0,'10'0'78,"10"0"-78,9 0 31,0 0-15,1 0-1,-10 0-15,-1 0 16,-19-19-16</inkml:trace>
          <inkml:trace contextRef="#ctx0" brushRef="#br0" timeOffset="31889.7976">17890 9029 0,'0'-10'47,"0"-10"187,0 1-203,0-1 1,0 1-1,0-1 0,0 0 0,0 1 1,0-1-1,0 0-15,0 11-1,0-11 16,0 0-15,0 1 15,0-1-15,10 20 0,-10-19-16,0-1 46,19 20-30,-19-20-16,0 1 31,20 19-15,-20-20 0,19 20 15,-19-19-16,30 19 17,-30-20-1,19 20-15,1 0 30,0 0-14,-1 0-1,1 0 16,-20 10-32,20-10 1,-20 19 0,0 11-1,0-11 17,9-19-32,-9 20 15,0 19 1,0-29-1,0 10 1,0-1 15,0 1 1,0-1-1,0 1-16,0 0 17,0-1-17,0 1 17,0 0-1,0-1 0,0 1 47</inkml:trace>
          <inkml:trace contextRef="#ctx0" brushRef="#br0" timeOffset="34310.9123">18184 8509 0,'-20'0'0,"89"0"187,-49 0-187,-1 0 31,-9 0 16,-10 10 156,0 9-187,0 1 0,0 0-1,0-1 1,0 11 0,0-11-1,29 1 1,-29 0-1,0-1 1,0 1 0,0-1-1,0 1 1,0 0-16,0-1 16,0-9-1,0 10 16,0-1-15,0 1 15,0-1 63,0 1-31,0 0-17,0-1 1,0 1 63,-9-20 124,-11 0-203,0 0 16,1 0 63</inkml:trace>
        </inkml:traceGroup>
        <inkml:traceGroup>
          <inkml:annotationXML>
            <emma:emma xmlns:emma="http://www.w3.org/2003/04/emma" version="1.0">
              <emma:interpretation id="{3467CD6C-5EF6-42BC-B872-50B784149342}" emma:medium="tactile" emma:mode="ink">
                <msink:context xmlns:msink="http://schemas.microsoft.com/ink/2010/main" type="inkWord" rotatedBoundingBox="19635,11968 22005,11492 22159,12256 19788,12732"/>
              </emma:interpretation>
              <emma:one-of disjunction-type="recognition" id="oneOf1">
                <emma:interpretation id="interp5" emma:lang="" emma:confidence="0">
                  <emma:literal>-2.810-5</emma:literal>
                </emma:interpretation>
                <emma:interpretation id="interp6" emma:lang="" emma:confidence="0">
                  <emma:literal>12.810-5</emma:literal>
                </emma:interpretation>
                <emma:interpretation id="interp7" emma:lang="" emma:confidence="0">
                  <emma:literal>72.810-5</emma:literal>
                </emma:interpretation>
                <emma:interpretation id="interp8" emma:lang="" emma:confidence="0">
                  <emma:literal>=2.8,105</emma:literal>
                </emma:interpretation>
                <emma:interpretation id="interp9" emma:lang="" emma:confidence="0">
                  <emma:literal>=2.8..105</emma:literal>
                </emma:interpretation>
              </emma:one-of>
            </emma:emma>
          </inkml:annotationXML>
          <inkml:trace contextRef="#ctx0" brushRef="#br0" timeOffset="21075.5128">19361 8234 0,'10'0'62,"9"0"-30,1 0-32,9 0 15,-9 0 17,9 0-32,-9 0 31</inkml:trace>
          <inkml:trace contextRef="#ctx0" brushRef="#br0" timeOffset="21701.0446">19331 8342 0,'59'0'78,"-39"0"-62,-1 0-16,11 0 15,9 0 1,-19 0 0,-1 0-16,-9 0 15</inkml:trace>
          <inkml:trace contextRef="#ctx0" brushRef="#br0" timeOffset="44737.7192">19753 8019 0,'0'-20'32,"0"0"-1,20 20 0,-20-19-15,19 19-1,1 0 17,0 0-17,-1 0 17,1 10-17,-20 9 16,19-19-31,-19 20 0,0 9 16,0 11 0,0-11-1,0-9 1,0 9 0,-9 20-1,9-20 1,0-9-16,-20 0 15,20-1-15,0 1 16,-29 9 0,29 1-1,0-11-15,-20-19 16,20 30-16,-20 9 16,20-10-1,0-9 1,-19-20-16,19 29 0,0 1 15,-20-30 1,20 19-16,0 1 31,-20-20 1,30 0 108,10 0-124,-20-10-1,20 10-15,9 0 16,10 0 0,-9-19-1,-11 19 1,11 0 15,-11 0 0</inkml:trace>
          <inkml:trace contextRef="#ctx0" brushRef="#br0" timeOffset="45433.7449">20087 8568 0</inkml:trace>
          <inkml:trace contextRef="#ctx0" brushRef="#br0" timeOffset="47318.3465">20253 8274 0,'0'-20'32,"10"-9"-17,10 9 16,-1 0-15,-19 1 0,30 19-16,-30-30 0,29 11 15,-9-11 1,-20-9 0,19 39-16,-19-20 15,0 11 16,0-11-31,0 0 16,0 1 0,-9 19-1,9-20 1,-20 20-16,0 0 16,20-19-1,-29 19 1,9 0-16,1 0 31,19 9-31,-20-9 16,0 20-1,20 9 1,-19-29 0,19 20-16,0 0 15,0-1 1,0 1-1,0 9 1,10-9 0,-10 0-1,0-1 1,19-19 0,-19 20-16,20-20 15,-20 19 1,19-19-1,1 20 1,0 0 15,-1-20-15,-19 19 0,20-19-1,0 118 79,-1-98-94,-19-1 16,0 1-1,0-1 1,0 1-1,-10 0 1,10-1 0,-19-19-1,19 20 1,-20-20 0,1 0-1,-11 0 1,10 0-1,-9 0 17,9 0-17,1 0 17,-1 0-17,1-20 16,19 10 16,0-9-31,0-1 15,9-88 47,21 89-78,-30-21 16,19 40 0,-19-29-16,20 9 0</inkml:trace>
          <inkml:trace contextRef="#ctx0" brushRef="#br0" timeOffset="48764.5395">20106 8587 0,'0'-19'78,"20"19"-63,-20-20 17,-10 20-17,-10 0 1,1 0 15,19 10-31,0 10 47,10-20-31,9-10 31,-29 20 31</inkml:trace>
          <inkml:trace contextRef="#ctx0" brushRef="#br0" timeOffset="49560.453">20587 8234 0,'10'0'62,"-20"0"16</inkml:trace>
          <inkml:trace contextRef="#ctx0" brushRef="#br0" timeOffset="50983.6648">20685 8391 0,'0'-9'47,"10"-11"-32,9 20 1,-19-29-16,20 29 15,-20-30 1,0 10-16,49 1 0,-49-1 16,19-29-1,-19 20 1,0-10-16,40 19 16,-40 0-16,0-9 15,0-1-15,0 1 0,0 9 16,0 1-1,0-11 17,0 50 124,0 9-140,0 1-1,19-11-15,-19 31 16,0-31-1,0 11-15,0-11 16,0 1-16,0-1 16,0 1-16,0 9 15,0-9-15,0 0 16,0-1-16,0 1 16,0-10-16,0 9 0,20 21 31,-20-11-31,0-9 15,0-1 1,0 1 15</inkml:trace>
          <inkml:trace contextRef="#ctx0" brushRef="#br0" timeOffset="53035.3223">21028 7999 0,'0'10'46,"0"19"-30,0 1 0,0-11-1,0 11 1,-20-11-16,20 1 16,0 9-1,0 11 1,0-11-1,0 0 1,0 1 0,0-10-1,10-1 1,-10 1 0,0-1-1,39 21 48,-39-21-48,20-19-15,0 20 32,-1-20-1,1 0 0,0 0-15,-1 0 15,1 0 0,-20-10-15,19 10-16,-19-20 15,20 20-15,-20-19 16,0-1 0,20 20-16,-20-29 15,0 9 1,19 20 0,-19-19-16,0-1 15,0 0 1,0 1-1,20 19-15,-20-10 16,0-29 0,0 19-1,0 0 1,0 11 0,0-11-1,0 0 16,0 1-15,-10 19 0,10-20-16,0 1 15,0-1 17,-20 20-17,20-20-15,0 1 31,-19 19-15,19-20 15,-20 20 1,20-20-17,-19 20-15,-1 0 31,20-19-15,-20 19 0,1 0 31,-1 0-16,0 0 16,1 0-16,-1 0-15,1 19 30,19 1-30,-20 0-16,20-1 16,0 11-16,0-11 15,0 1-15,0 9 16</inkml:trace>
          <inkml:trace contextRef="#ctx0" brushRef="#br0" timeOffset="53909.8652">21312 7921 0,'10'0'63,"10"0"-48,19 0 1,-39-10-16,39 10 15,-19 0 1,0 0 15</inkml:trace>
          <inkml:trace contextRef="#ctx0" brushRef="#br0" timeOffset="54518.7089">21577 7803 0,'0'-20'47,"20"20"-47,-1 0 31,1 0-15,0 0 0,-1 0 30</inkml:trace>
          <inkml:trace contextRef="#ctx0" brushRef="#br0" timeOffset="55700.9124">21577 7803 0,'0'20'109,"0"-1"-93,0 1-1,0-1 1,0 1-1,0 0-15,0 19 94,0-49 0,0-10-47,10 20 31,10 0-62,-1 0 15,11 0 0,-30 10 0,19-10-31,11 20 32,-30-1-1,19-19-16,-19 30 1,-59 39 62,40-69-78,-1 0 16,20 19-16,-19-19 15,-11 0 1,1 0 0</inkml:trace>
        </inkml:traceGroup>
      </inkml:traceGroup>
    </inkml:traceGroup>
    <inkml:traceGroup>
      <inkml:annotationXML>
        <emma:emma xmlns:emma="http://www.w3.org/2003/04/emma" version="1.0">
          <emma:interpretation id="{F5241B1B-51A3-4759-8C1E-41A99AC18C29}" emma:medium="tactile" emma:mode="ink">
            <msink:context xmlns:msink="http://schemas.microsoft.com/ink/2010/main" type="paragraph" rotatedBoundingBox="15489,13255 21502,12976 21551,14036 15538,143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5443EA-9BCD-40F1-BD3F-9C55405E0690}" emma:medium="tactile" emma:mode="ink">
              <msink:context xmlns:msink="http://schemas.microsoft.com/ink/2010/main" type="inkBullet" rotatedBoundingBox="15499,13475 15711,13466 15744,14198 15533,14208"/>
            </emma:interpretation>
            <emma:one-of disjunction-type="recognition" id="oneOf2">
              <emma:interpretation id="interp10" emma:lang="" emma:confidence="0">
                <emma:literal>1</emma:literal>
              </emma:interpretation>
              <emma:interpretation id="interp11" emma:lang="" emma:confidence="0">
                <emma:literal>,</emma:literal>
              </emma:interpretation>
              <emma:interpretation id="interp12" emma:lang="" emma:confidence="0">
                <emma:literal>I</emma:literal>
              </emma:interpretation>
              <emma:interpretation id="interp13" emma:lang="" emma:confidence="0">
                <emma:literal>'</emma:literal>
              </emma:interpretation>
              <emma:interpretation id="interp14" emma:lang="" emma:confidence="0">
                <emma:literal>.</emma:literal>
              </emma:interpretation>
            </emma:one-of>
          </emma:emma>
        </inkml:annotationXML>
        <inkml:trace contextRef="#ctx0" brushRef="#br0" timeOffset="228160.5111">15173 9901 0,'-19'0'16,"28"0"0,70-69 77,-50 40-77,-29 9-16,20 1 0,-1 19 16,-19-39-16,0 19 15,20 0-15,-20 1 16,20-1-16,-20 1 16,0-1-16,0 10 15,0-10 1,0 1 15,0 29 47,0 19-62,0-9-16,0-1 15,0 1-15,0-10 16,0 9-16,0 21 16,0-11-16,0 0 15,0 11-15,0-1 16,0-10-16,0 1 16,0-1-16,0-9 15,0 9-15,0-9 0,0 19 16,0-29-16,0 9 15,0 1-15,0 0 16,0-1-16,0 1 16,0 0-16,0-1 15,0 1-15,0 9 16,-10-9 0,10-1 15,0-28 47</inkml:trace>
      </inkml:traceGroup>
      <inkml:traceGroup>
        <inkml:annotationXML>
          <emma:emma xmlns:emma="http://www.w3.org/2003/04/emma" version="1.0">
            <emma:interpretation id="{A779A43A-F730-48FF-85F2-3F59EB260F43}" emma:medium="tactile" emma:mode="ink">
              <msink:context xmlns:msink="http://schemas.microsoft.com/ink/2010/main" type="line" rotatedBoundingBox="15718,13244 21502,12976 21551,14036 15767,14304"/>
            </emma:interpretation>
          </emma:emma>
        </inkml:annotationXML>
        <inkml:traceGroup>
          <inkml:annotationXML>
            <emma:emma xmlns:emma="http://www.w3.org/2003/04/emma" version="1.0">
              <emma:interpretation id="{5683194B-B2E6-41D7-9498-65F157CB681D}" emma:medium="tactile" emma:mode="ink">
                <msink:context xmlns:msink="http://schemas.microsoft.com/ink/2010/main" type="inkWord" rotatedBoundingBox="16043,13112 16552,13551 16115,14059 15605,13620"/>
              </emma:interpretation>
              <emma:one-of disjunction-type="recognition" id="oneOf3">
                <emma:interpretation id="interp15" emma:lang="" emma:confidence="0">
                  <emma:literal>Ft=-logtt305=453</emma:literal>
                </emma:interpretation>
                <emma:interpretation id="interp16" emma:lang="" emma:confidence="0">
                  <emma:literal>strologatoti. 83</emma:literal>
                </emma:interpretation>
                <emma:interpretation id="interp17" emma:lang="" emma:confidence="0">
                  <emma:literal>strologatoti). 83</emma:literal>
                </emma:interpretation>
                <emma:interpretation id="interp18" emma:lang="" emma:confidence="0">
                  <emma:literal>strologatoti.</emma:literal>
                </emma:interpretation>
                <emma:interpretation id="interp19" emma:lang="" emma:confidence="0">
                  <emma:literal>FI=-logtt305=453</emma:literal>
                </emma:interpretation>
              </emma:one-of>
            </emma:emma>
          </inkml:annotationXML>
          <inkml:trace contextRef="#ctx0" brushRef="#br0" timeOffset="229192.0505">15389 9587 0,'-20'0'31,"20"-19"0,10 19 1,10 0-1,-1 0-16,11 0 1,-1 0 0,-9 0-16,-20 9 15,29-9-15,-29 20 16,30-20-16,-30 20 0,19-20 16,-19 19-16,20-19 15,-20 30-15,0-11 16,19-19-1,-19 30-15,0-11 16,0 1-16,0 0 16,0 9-1,-9 10 1,9-29 0,-20-10-16,20 20 15,-29-20 1,9 0-16,-9 0 15,-11 0 1,-9-10 31</inkml:trace>
          <inkml:trace contextRef="#ctx0" brushRef="#br0" timeOffset="229931.203">15673 9322 0,'0'20'62,"0"0"-46,0-1-16,0 1 15,0 19-15,0-9 16,30 19-16,-30 0 16,0-10-16,0 10 15,0-10-15,0 10 16,0-29-16,0 9 16,0 1-16,0-1 0,0 0 15,0-9 1,0 19-16,19-39 15,-19 10-15,0 10 47,0-30-15</inkml:trace>
          <inkml:trace contextRef="#ctx0" brushRef="#br0" timeOffset="231133.2802">15693 9656 0,'29'0'63,"-19"0"-63,10 0 15,19 0-15,30 0 16,-20 0 0,-30 0-16,11 0 15</inkml:trace>
          <inkml:trace contextRef="#ctx0" brushRef="#br0" timeOffset="230634.7529">15899 9391 0,'0'10'78,"0"10"-62,0-1-16,20 11 31,-20-1-31,0-9 0,0 9 16,0-9-16,0 9 15,0 10-15,0-9 16,0-1-16,0 10 15,0-19-15,0 19 16,0-9-16,0-11 16,0 11-16,0-11 15,0 11 1,0-11 0,0 1-1,0-30 48</inkml:trace>
        </inkml:traceGroup>
        <inkml:traceGroup>
          <inkml:annotationXML>
            <emma:emma xmlns:emma="http://www.w3.org/2003/04/emma" version="1.0">
              <emma:interpretation id="{A4B346C7-F427-4B84-990E-066E46CF7537}" emma:medium="tactile" emma:mode="ink">
                <msink:context xmlns:msink="http://schemas.microsoft.com/ink/2010/main" type="inkWord" rotatedBoundingBox="16524,13242 20091,13076 20139,14101 16572,14267"/>
              </emma:interpretation>
            </emma:emma>
          </inkml:annotationXML>
          <inkml:trace contextRef="#ctx0" brushRef="#br0" timeOffset="232002.122">16183 9744 0,'40'0'63,"-1"0"-48,-20 0-15,1 20 16,0-20-16,9 0 16</inkml:trace>
          <inkml:trace contextRef="#ctx0" brushRef="#br0" timeOffset="231687.756">16193 9636 0,'20'0'47,"19"0"-31,-19 0-1,-11 0-15,11 0 16,19 0 0,-9 0 15</inkml:trace>
          <inkml:trace contextRef="#ctx0" brushRef="#br0" timeOffset="235093.6923">16556 9705 0,'10'0'78,"29"0"-62,-20 0 0,11 0-16,-11 0 15,11 0-15,-11 0 16,1 0-16,0 0 16,-1 0-1,1 0-15,-1 0 16,1 0-1</inkml:trace>
          <inkml:trace contextRef="#ctx0" brushRef="#br0" timeOffset="237040.6301">16987 9852 0,'20'0'47,"-20"-10"-47,19 10 15,-19-29-15,30 29 16,-11-30-16,-19 11 15,40-1-15,-40 1 16,29-11-16,-29 20 16,20-19-16,-20 9 15,19 1-15,-19-1 16,0 10-16,0-29 16,0 19-16,20 1 0,-20-1 15,0 1 1,0-21-16,-10 21 15,10-11 1,-19 30-16,19-19 16,-20 19-1,0 0 17,10 0-17,10 10-15,-29 19 31,29-9-31,0 9 32,-20-29-32,20 29 15,0 1-15,0 19 16,0 108 46,0-138-46,0 1-16,0 19 16,0 0-1,0-29-15,10-10 16,-10 39-16,0-19 16,0-10-1,0 10-15,20-20 16,-20 19-1,19-19 1,-19 20 0,30-20-1,-10 0 1,9 0 15,-29-10-31,20 10 16,-20-29-16,19 29 15,-19-20-15,0 0 16,20 1-16,-20-1 16,29 0-1,-29-9 1,0 9-16,0 1 16,0-1-1,0 30 63,0 19-62,-19 11 0,19-21-16,0-9 15,0 10-15,0-1 16,0 1-16,19 0 0,-19-1 15,10-19 1,19 20 0,-19-20-1,29 0 1,-19 0 0,10-10 15,-1-19-16,-29 9 1,20 20 0,-20-30-16,19 30 15,-19-39-15,0 10 16,0-1 0,0 11-1,0-1 1,0 1-1,0-1 1,-10 0 0,-9 1-1,-11-1 1,11 20 0,-1 0-1,0 0 1,1 0-1,-1 20 1,20 29 0,-19-30-16,19 1 15,0 0-15,0-1 16,0-9-16</inkml:trace>
          <inkml:trace contextRef="#ctx0" brushRef="#br0" timeOffset="238108.26">17595 9734 0,'-29'0'47,"29"20"-16,0 19-15,-20-39-1,20 30-15,0-1 16,0 0 0,0-9-1,10 0-15,29-1 31,-29-19-15,19 30 0,-9-30-1,9 0 1,-9 0 0,-20-10-16,39-19 31,-39 9-16,30 0-15,-30 1 16,0-11 0,0 11-1,0-11 1,0 11 0,0-1-1,-20 0 1,20 1-1,-10 19-15,10-20 16,-39 20 0,39-19-16,-20 19 15,-29 0 32,30 29-47,19 10 16,-20-19-16,20-1 15,0 30 1</inkml:trace>
          <inkml:trace contextRef="#ctx0" brushRef="#br0" timeOffset="239081.3671">17801 9823 0,'0'9'62,"10"31"-46,-10-31-1,0 11-15,0 0 16,0-1-16,0 11 0,29-1 16,-29 1-1,0-11-15,20 1 16,-20-1-16,0 11 15,0-11 1,0 1-16,0 19 16,-10 1-1,10-11 1,-19-29 0,19 20-16,-20-20 31,-9 0-31,-1 0 15,1 0 17,29-10-32,0-10 15,-40 20 1,40-19-16,0-1 16,0 0-1,0-9 1,20-1-1,29-9 1,-10-10 0,69-147 62,-88 176-78</inkml:trace>
          <inkml:trace contextRef="#ctx0" brushRef="#br0" timeOffset="240492.0609">18203 9313 0,'-10'0'62,"-9"0"-31,-1 0-15,1 0 0,-1 0-1,-9 0 1,-1 0-1,11 0 32,19 9-31,0 11 31,0 0-32,0 9 1,0 10 0,0 1-1,0-11-15,9-9 16,-9-1-16,0 1 0,0 9 16,0-9-16,0 19 15,0-9-15,0-1 16,0-9-16,0-1 15,0 1-15,0-1 16,0 1-16,0 0 16,0-11-16,0 11 15,0 0-15,0-1 16,0 11 0,0-11-1,0 1 1,20-20 15,0 0-15,-1 0-1,11 0 1,-1 0 0,-9 0-1,-20-10 1,19 10-16,1 0 15,-20-19 1,19 19 0</inkml:trace>
          <inkml:trace contextRef="#ctx0" brushRef="#br0" timeOffset="241098.8509">18193 9401 0,'0'10'63,"0"39"-48,0-20-15,0 10 16,0 10-16,0-19 16,0-1-16,10 99 93</inkml:trace>
          <inkml:trace contextRef="#ctx0" brushRef="#br0" timeOffset="241998.7069">18203 9597 0,'10'0'47,"10"0"-31,-1 0-16,1 0 15,0 0-15,-1 0 16,40 0 0</inkml:trace>
          <inkml:trace contextRef="#ctx0" brushRef="#br0" timeOffset="241622.7982">18341 9352 0,'0'20'47,"0"19"-32,0-29-15,0 9 16,0 1-16,0 19 15,0-29-15,0 9 16,0 21-16,0-21 16,0 30-1,19 59 63</inkml:trace>
          <inkml:trace contextRef="#ctx0" brushRef="#br0" timeOffset="243139.8188">18497 9656 0,'-29'0'16,"39"0"30,19 0-14,50 0 30,-79 20-46,0-1-1,-20 11 1,20-11 0,-39 11-1,19-30 1,1 0 0,28 0 93,21 0-78,-1 0-15,-9 0 15,0 0-31,-20 9 16,29-9-1,-29 20 1,0 0 15,0 9-15,-10-29-1,10 39-15,-29-39 16,29 20 0,-30-20-1,-58 0 32,68 0-47,1 0 16,19-10-16,-20 10 15,20-20 32</inkml:trace>
          <inkml:trace contextRef="#ctx0" brushRef="#br0" timeOffset="244400.7396">18703 9470 0,'-19'0'31,"19"9"1,0 21-17,0-11-15,-20 1 16,20 0-16,0-1 16,0 1-16,0 0 15,0 9-15,10-29 16,-10 39-16,0-29 15,29-10 1,-29 20-16,40 9 31,-11-9-15,-9-20 0,-20 19-1,19-19-15,1 0 16,0 0-1,9 0 17,-9 0-17,-1-10 1,1 10-16,-20-19 16,29 19-1,-29-20-15,20 20 16,-20-19-1,0-1 1,19 0 0,-19-97 62,0 97-78,0 0 15,-9 1 1,9-11 0,0 11-1,-20 19 1,20-20 0,-20 20-1,20-19-15,-19-1 31,-1 20-15,20-20 0,-19 20-16,19-19 15,-30 19-15,11 0 16,-1 0 0,-10 10-1,-9 9 1,20-19-1,19 20-15,-20-1 16,20 1-16,-20-20 16,20 29-16,0 11 15</inkml:trace>
          <inkml:trace contextRef="#ctx0" brushRef="#br0" timeOffset="245223.4672">19007 9362 0,'-19'0'15,"29"0"16,9 0-15,11 0 0,-11 0-1,1 0-15,9 0 16,20 0 0,-29 0 15</inkml:trace>
          <inkml:trace contextRef="#ctx0" brushRef="#br0" timeOffset="245672.3839">19106 9264 0,'0'117'78,"0"-97"-78,0 29 16,0-20-1,0-9 1</inkml:trace>
          <inkml:trace contextRef="#ctx0" brushRef="#br0" timeOffset="247062.6154">19164 9195 0,'10'0'94,"10"0"-79,-1 10 1,1-10 0,0 0-16,-1 0 0,1 0 31,-20 19 31,0 11-46,0-11 0,0 1-1,0 9 1,0-9-16,0 39 15,0-30 1,-10-9-16,10 9 16,0 1-16,0 9 15,0-10-15,0-9 16,0 0-16,0-1 16,0 1-16,0-10 0,10 19 15,-10-9-15,0-10 16,19-10-16,-19 39 15,0-20 1,0-9 0,0 10-1,0-1 17,0 1-1,-9-20 94,-11 0-47,0 0-62,-9 0-1,9 0 1,-19 0-1,0 0 1,29 0 15</inkml:trace>
          <inkml:trace contextRef="#ctx0" brushRef="#br0" timeOffset="249774.5965">19449 9499 0,'10'0'47,"9"0"-47,11 0 15,-11 0 1,1 0-16,9 0 15,1 0-15,-11 0 16,1 0-16,-1 0 16,1-10-16,0 10 15,-1 0-15</inkml:trace>
          <inkml:trace contextRef="#ctx0" brushRef="#br0" timeOffset="250347.1824">19498 9656 0,'39'0'125,"10"0"-125,-29 0 16,-1 0-16,11-10 15,-11 10-15,1 0 16,0 0-16,-1 0 15,1 0-15</inkml:trace>
        </inkml:traceGroup>
        <inkml:traceGroup>
          <inkml:annotationXML>
            <emma:emma xmlns:emma="http://www.w3.org/2003/04/emma" version="1.0">
              <emma:interpretation id="{1A8C2846-6661-4D3C-B768-14718820CDDB}" emma:medium="tactile" emma:mode="ink">
                <msink:context xmlns:msink="http://schemas.microsoft.com/ink/2010/main" type="inkWord" rotatedBoundingBox="20250,13065 21504,13007 21540,13788 20286,13846"/>
              </emma:interpretation>
            </emma:emma>
          </inkml:annotationXML>
          <inkml:trace contextRef="#ctx0" brushRef="#br0" timeOffset="282210.6383">20135 9146 0,'0'10'110,"0"9"-95,-10-19 1,10 30-16,-19-11 16,19 1-16,-20 0 15,20-1-15,-19 1 16,-11-1-16,30 21 0,-19-21 15,19 11-15,-30-11 16,30 11-16,-19-30 16,19 49-16,-20 0 15,20-30 1,-20-19 0,20 10-1,-19-10 1,19 20-1,9-20 95,11 0-95,0 0 1,-10 0-16,9 0 16,20 0-1,-19 0 1,-10 0-16,39 0 16,-30 0-1,1 0-15,0 0 16,-1 0-16,1 0 15,-10 0-15,9 0 16,-19-10-16,40 10 16,-11 0-16,-9 0 31</inkml:trace>
          <inkml:trace contextRef="#ctx0" brushRef="#br0" timeOffset="283216.431">20194 9293 0,'0'20'125,"0"9"-125,0 20 16,0-19 0,0-1-16,0 0 15,0 20-15,0-19 16,0-1-16,0 1 16,0-11-16,0 1 15,0 0-15,0 9 16,0-9-16,0-1 15,0 1-15,0-1 16,0 1-16,0 0 16,0 9-1,0 0-15,0-9 16,0 0 15</inkml:trace>
          <inkml:trace contextRef="#ctx0" brushRef="#br0" timeOffset="283729.3354">20459 9852 0,'-20'0'0</inkml:trace>
          <inkml:trace contextRef="#ctx0" brushRef="#br0" timeOffset="285311.5884">20626 9597 0,'0'-10'31,"9"-29"-16,21 19 1,-1 1 0,-9-30-1,9 19 1,-9-9 0,-20 29-1,29 10 1,-29-19-16,0-1 15,20 20-15,-20-20 16,0 1 0,0-1-1,0 1 1,-10 19-16,10-20 16,-39 20-1,19 0 1,-19 0-1,10 0 1,9 10 0,0 9-1,1 21 17,19-11-32,-30 1 15,30-11 1,0 1-1,0 9 1,0-9 15,10-20-31,-10 29 16,20 1 0,68 9 46,-68-20-46,-1 11-1,-19-10 17,39-20-32,-39 19 15,0 1 1,10-20-16,-10 29 15,0 1 1,0-11 0,0 1-16,20-20 15,-20 19-15,0 1 16,0 0 0,0-1-1,-10 1 1,-10-20-1,20 19 1,-19-19-16,-11 0 16,30 20-1,-19-20 1,-11 0 0,11 0-1,-1 0 1,1 0-1,19-10-15,-30 10 16,30-19 0,0-1-1,-19 20 1,19-29 0,0 9-1,0 0 1,0 1-1,0-11 1,0 1 0,9 29-1,-9-29-15,0-11 16,30 40-16,-30-29 16,19 9-1</inkml:trace>
          <inkml:trace contextRef="#ctx0" brushRef="#br0" timeOffset="286981.3556">20988 9303 0,'0'-20'31,"20"1"1,0 19-1,-11 0-16,-9-20 1,20 20-16,0 0 16,19 10 15,-39 29-15,0-10-1,0 1 1,0-10-16,0 9 15,-10-29 1,10 49-16,-19-49 16,19 29-16,-30-29 15,-9 49 32,39-58 63,10 9-64,-10-20-46,19 20 16,1 0 0,-10 0 15,29 0-15,-39 10-1,20-10-15,-20 19 16,19-19-16,-19 20 15,0 0 1,10-20-16,-10 19 16,0 1-1,0 0-15,0-11 16,0 31 0,0-21-16,0 1 15,0 19 1,-10-10-1,-9 1 1,19-20 0,-20-10-16,0 29 31,1-29-31,-11 0 16,1 0-1,-10 0 1,29 0-1,-10 0 1,1 0 31,28 0 15</inkml:trace>
        </inkml:traceGroup>
      </inkml:traceGroup>
    </inkml:traceGroup>
    <inkml:traceGroup>
      <inkml:annotationXML>
        <emma:emma xmlns:emma="http://www.w3.org/2003/04/emma" version="1.0">
          <emma:interpretation id="{ED541244-AFFE-403E-A1F4-8145E88F53C8}" emma:medium="tactile" emma:mode="ink">
            <msink:context xmlns:msink="http://schemas.microsoft.com/ink/2010/main" type="paragraph" rotatedBoundingBox="15559,14522 22441,14206 22483,15113 15601,154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C5DE7E-AF5A-4A97-8BB2-CAE02093935C}" emma:medium="tactile" emma:mode="ink">
              <msink:context xmlns:msink="http://schemas.microsoft.com/ink/2010/main" type="line" rotatedBoundingBox="15559,14522 22441,14206 22483,15113 15601,15429"/>
            </emma:interpretation>
          </emma:emma>
        </inkml:annotationXML>
        <inkml:traceGroup>
          <inkml:annotationXML>
            <emma:emma xmlns:emma="http://www.w3.org/2003/04/emma" version="1.0">
              <emma:interpretation id="{BCA96CDD-6468-4128-930D-6F56160CB130}" emma:medium="tactile" emma:mode="ink">
                <msink:context xmlns:msink="http://schemas.microsoft.com/ink/2010/main" type="inkWord" rotatedBoundingBox="15559,14522 19311,14350 19353,15256 15601,15429"/>
              </emma:interpretation>
              <emma:one-of disjunction-type="recognition" id="oneOf4">
                <emma:interpretation id="interp20" emma:lang="" emma:confidence="0">
                  <emma:literal>Aspetto</emma:literal>
                </emma:interpretation>
                <emma:interpretation id="interp21" emma:lang="" emma:confidence="0">
                  <emma:literal>Aspetta</emma:literal>
                </emma:interpretation>
                <emma:interpretation id="interp22" emma:lang="" emma:confidence="0">
                  <emma:literal>ANCHE</emma:literal>
                </emma:interpretation>
                <emma:interpretation id="interp23" emma:lang="" emma:confidence="0">
                  <emma:literal>Asptt=</emma:literal>
                </emma:interpretation>
                <emma:interpretation id="interp24" emma:lang="" emma:confidence="0">
                  <emma:literal>Asta</emma:literal>
                </emma:interpretation>
              </emma:one-of>
            </emma:emma>
          </inkml:annotationXML>
          <inkml:trace contextRef="#ctx0" brushRef="#br0" timeOffset="331360.3325">15251 11343 0,'-19'0'32,"38"0"61,1-10-77,0 10-16,-1 0 16,1 0-16,9 0 15,1 0-15,-11 0 16,11 0-16,19 0 0,-30 0 15,11 0-15,-11 0 16,11 0-16,-1-30 16,10 30-16,-29 0 15,10 0-15,-1 0 16,1 0-16,0 0 16,9 0-1,-9 0 1,-1 0-1,1 0 1,9 0 0,-9 0 31</inkml:trace>
          <inkml:trace contextRef="#ctx0" brushRef="#br0" timeOffset="328833.5576">15575 10705 0,'0'-19'16,"-10"28"140,-19 31-140,29-21-16,-30 1 15,30 9-15,-29 11 16,29-1-16,-49 0 15,19 10-15,30-20 16,-19-9-16,19 10 16,-30-11-16,1 20 0,29-9 15,0-1 1,-29-9-16,29-1 0,0 1 16,-20 0-16,0 19 15,20-20 1,0 1 15,-19-20-31,29 0 78,-10-10-62,19-9-16</inkml:trace>
          <inkml:trace contextRef="#ctx0" brushRef="#br0" timeOffset="330199.5314">15634 10695 0,'0'-19'16,"-20"19"77,20 10 1,10-10-94,-10 19 16,20-19-16,-20 30 15,19-30-15,-19 49 0,20-30 16,-20 1 0,88 176 46,-68-176-62,-20-1 0,19 1 16,-19 9-1,0-9-15,30-20 16,-30 29-16,0-9 16,0 0-1,19-20-15,-19 19 16,20 1 15,-20-1-15,0 1 15,0 0 0,20-20-15,-20 19-1</inkml:trace>
          <inkml:trace contextRef="#ctx0" brushRef="#br0" timeOffset="333291.5256">16046 10980 0,'10'-39'63,"39"19"-48,0 20 1,-49-20-16,19 20 16,11 0-1,-11-19-15,1 19 16,-1 0-16,1 0 31,-20 19-31,20-19 16,-20 20-1,19-20-15,-19 29 16,20-29-16,-20 30 16,0-11-16,20 1 15,-20 29 1,0-29-16,0-1 15,0 11 1,0-11-16,0 1 16,-10-20-1,-29 20 1,9-20 0,10 0-16,1 0 15,-11 0 1,11 0-16,-1 0 15,40 0 64</inkml:trace>
          <inkml:trace contextRef="#ctx0" brushRef="#br0" timeOffset="332390.9585">16095 10970 0,'-20'0'15,"20"10"48,10 19-48,-10-9 1,0 9-16,0 1 16,29 9-16,-29 0 15,0 0-15,0 1 16,0-11-16,0 0 16,20 1-16,-20-10 15,0-11-15,0 40 16,0-19-1,0-11 1,0 1 0,20-30 77</inkml:trace>
          <inkml:trace contextRef="#ctx0" brushRef="#br0" timeOffset="334370.7136">16438 10568 0,'0'10'62,"10"39"-46,-10-20-16,0-9 15,0 29-15,0-10 16,0 20-16,0-10 16,0 20-16,0-20 15,29-10-15,-29 10 16,0-20-16,0 1 16,0-11-16,0 1 15,0 0-15,0-1 16,0 1-1,0-1 1,20-19 47</inkml:trace>
          <inkml:trace contextRef="#ctx0" brushRef="#br0" timeOffset="335756.6046">16477 10901 0,'10'0'16,"10"0"-1,29 0 1,-30 0-16,-9 0 15,10 0-15,19 0 0,-10 0 32,-9 0-32</inkml:trace>
          <inkml:trace contextRef="#ctx0" brushRef="#br0" timeOffset="335194.3301">16644 10548 0,'0'10'63,"0"10"-47,0 9-1,0-9 1,0-1-16,0 11 15,0-1-15,0 1 16,0 19-16,0-20 0,0 1 16,0-1-16,0 20 15,0-20-15,0 1 16,0 9-16,0-19 16,0-10-16,0 9 15,0 1-15,0 29 16,0-20-1,0 1 1,0-11 0,0 1 31</inkml:trace>
          <inkml:trace contextRef="#ctx0" brushRef="#br0" timeOffset="336514.6126">16007 11156 0,'0'-9'31,"9"9"-15,-9-20 0,0 0 15,20-9-16,-20 0 1,39-11 0,-39 11-1</inkml:trace>
          <inkml:trace contextRef="#ctx0" brushRef="#br0" timeOffset="337436.9683">16909 10941 0,'-20'0'31,"30"0"-31,215-10 109,-195 10-93,-30 10 15,20-10-31</inkml:trace>
          <inkml:trace contextRef="#ctx0" brushRef="#br0" timeOffset="338031.7705">16928 11088 0,'40'0'62,"-11"0"-46,0 0-1,-9 0-15,0 0 16,-1 0 0,1 0-16,9 0 0,1 0 15,-11 0-15,1 0 16</inkml:trace>
          <inkml:trace contextRef="#ctx0" brushRef="#br0" timeOffset="350596.5672">17674 10578 0,'0'10'110,"-10"9"-95,-20 30 1,30-39-16,-29 19 15,29-9-15,-20 0 16,20-1-16,-39 30 16,20-19-16,-1-1 15,-9 20 1,29-29 0,-20-1-16,20 1 15,-20-20-15,20 20 16,-19-20-1,19 19 1,19-19 125,1 0-126,0 0-15,-1 0 16,30 0 0,0-10-1,-39 10-15,10 0 16,-1 0-16,1 0 15,-1 0-15,1 0 16,0 0-16,-1-39 16,11 39-1,-11 0 1,1 0 0,0 0 15</inkml:trace>
          <inkml:trace contextRef="#ctx0" brushRef="#br0" timeOffset="351326.25">17683 10607 0,'10'294'93,"-10"-245"-93,20-19 16,-20 19-16,0-10 16,0-9-16,0 9 15,0-10-15,0-9 16,0-1-16,0-9 15,0 10-15,0-1 16</inkml:trace>
          <inkml:trace contextRef="#ctx0" brushRef="#br0" timeOffset="351708.8394">17899 11215 0,'0'-10'47</inkml:trace>
          <inkml:trace contextRef="#ctx0" brushRef="#br0" timeOffset="353275.8874">18115 10901 0,'10'0'16,"-10"-39"-1,19 39 1,1-29-1,9 29-15,-29-30 16,20 30 0,-20-19-16,29-1 0,-29 0 15,30 20 1,-30-29-16,0 0 31,0-11-15,0 21-1,0-1 17,-20 20-17,20-10-15,-19 10 16,-21 0 0,21 0-1,-11 0-15,11 0 16,-1 0-1,1 10 1,-1-10 0,20 20-16,0-1 15,-20-19 1,20 40-16,69 117 109,-40-128-93,-9-29 0,0 20-1,-1-1 1,1-19-1,-20 20 1,19-20 0,-19 19-16,20-19 15,-20 30 1,20-30-16,-20 19 16,0 11-1,19-30-15,-19 20 16,0-1-1,0 1 1,0 9 0,20-29-16,-20 20 15,0-1 1,0 1 0,-10-20-1,-9 20 1,-1-20-1,-19 19 1,9-19 0,11 0-1,-11 0 1,-48-29 46,78 9-46,-20 1 0,20-1-1,-29 0 1,29 1 0,0-1-16,0-9 15,19-1 16,1-19-15,9 30 0,1-1-1,-11-9-15,-19 19 16</inkml:trace>
          <inkml:trace contextRef="#ctx0" brushRef="#br0" timeOffset="354926.5197">18468 10656 0,'0'20'47,"0"9"-32,0-9 1,0-1-16,20 31 16,-20-31-1,0 11 1,0-11-16,0 11 16,0-11-1,19-19 110,-19-19-125,10 19 16,-10-20-1,30 0 1,-11 20 0,-9 0-1,10 0 1,-1 0 15,1 20 16,-1 0-47,-19-1 16,20-19-16,-20 20 15,0-1-15,0 1 16,0 0-16,0-1 16,0-9-1,0 10 1,0-1-16,0 1 15,-10-20 1,-9 20 0,-11-20-1,1 29 1,9-29-16,-9 0 16,9 0-1,0 0 16</inkml:trace>
          <inkml:trace contextRef="#ctx0" brushRef="#br0" timeOffset="353928.2988">18478 10627 0,'19'0'47,"11"0"-31,-30-20-16,39 20 15,-9 0 1,-11 0 0</inkml:trace>
          <inkml:trace contextRef="#ctx0" brushRef="#br0" timeOffset="355459.4841">18821 10862 0,'0'-19'62,"49"19"-62,-19 0 32,-11 0-32,-19-20 0,30 20 15,-11 0 1,-19 10-16</inkml:trace>
        </inkml:traceGroup>
        <inkml:traceGroup>
          <inkml:annotationXML>
            <emma:emma xmlns:emma="http://www.w3.org/2003/04/emma" version="1.0">
              <emma:interpretation id="{7CCE2ACF-59F1-4F58-A331-4AEB01E458FB}" emma:medium="tactile" emma:mode="ink">
                <msink:context xmlns:msink="http://schemas.microsoft.com/ink/2010/main" type="inkWord" rotatedBoundingBox="19487,14494 22448,14358 22477,14996 19516,15132"/>
              </emma:interpretation>
              <emma:one-of disjunction-type="recognition" id="oneOf5">
                <emma:interpretation id="interp25" emma:lang="" emma:confidence="0">
                  <emma:literal>485-483=002</emma:literal>
                </emma:interpretation>
                <emma:interpretation id="interp26" emma:lang="" emma:confidence="0">
                  <emma:literal>485-4283=002</emma:literal>
                </emma:interpretation>
                <emma:interpretation id="interp27" emma:lang="" emma:confidence="0">
                  <emma:literal>485-4083=002</emma:literal>
                </emma:interpretation>
                <emma:interpretation id="interp28" emma:lang="" emma:confidence="0">
                  <emma:literal>485-4383=002</emma:literal>
                </emma:interpretation>
                <emma:interpretation id="interp29" emma:lang="" emma:confidence="0">
                  <emma:literal>4.85-4.83=.02</emma:literal>
                </emma:interpretation>
              </emma:one-of>
            </emma:emma>
          </inkml:annotationXML>
          <inkml:trace contextRef="#ctx0" brushRef="#br0" timeOffset="356501.1411">19302 10597 0,'0'-19'32,"0"29"-1,-59 127 31,29-78-46,11 9 0,-11 1-1,30-49-15,-19-1 16,19 1 15,0-1-15,10-19 46,19 0-46,0 0 0,-9 0-1,0 0-15,-1-9 16,30 9-1,-29 0-15,19 0 16,10-40 0,-29 40-1,9 0 1,-9 0 0,-1 0-1,1 0 1</inkml:trace>
          <inkml:trace contextRef="#ctx0" brushRef="#br0" timeOffset="357138.0231">19351 10656 0,'0'10'47,"0"39"-32,0-29-15,0 9 16,0 1-16,0 9 15,0 0-15,0-10 16,0 30-16,0-20 16,0 1-16,19-21 15,-19 11-15,0-11 16,0 1-16,0 68 94,0-98-79</inkml:trace>
          <inkml:trace contextRef="#ctx0" brushRef="#br0" timeOffset="357555.0951">19694 11156 0</inkml:trace>
          <inkml:trace contextRef="#ctx0" brushRef="#br0" timeOffset="359116.8226">19900 10862 0,'10'-39'31,"19"19"0,-9 1-15,9-30 0,-9 29-1,-1-9 1,-19-11-1,0 21-15,0 9 32,0-10-32,-9-9 31,-11 29-15,-9 0-1,9 0 1,-10 0-1,11 0 1,-1 20 0,1-1-1,19 11 1,-20-30 0,20 19-16,0 1 0,0-1 15,0 1 1,0 0-1,10-20 1,9 19 0,1 1-1,0 0-15,137 78 94,-157-79-78,19-19-1,-19 10-15,0 10 16,0-1-16,20-19 16,-20 20-1,0-1-15,0 1 16,0 0-1,0 9 17,-10 10-17,-10-39 17,1 20-17,-1-20 1,-9 0-1,-10 0 1,9 0 0,10 0-1,1-10 1,-1 10 0,20-19-1,-19-11 1,19 20-1,0-9 1,0-1 0,0-9-1,0 9-15,0 0 32,9 20-17,60-78 16</inkml:trace>
          <inkml:trace contextRef="#ctx0" brushRef="#br0" timeOffset="360490.4522">20204 10646 0,'0'-19'16,"0"-1"15,10 20-15,19 0-16,-9 0 15,9 0 17,-29 10-32,30-10 15,-30 20 1,19-20-16,-19 19 15,0-9-15,0 10 16,0-1 0,0 1-16,0 9 15,-10-29 1,10 40-16,-29-40 16,29 29-16,-20-9 0,1-20 15,-1 0 16,118 0 141,-78 0-156,29 58 15,-30-58-15,-19 10-16,10-10 15,-10 39 1,0-19 0,0-10-1,0 9 1,0 1 0,-10 19-1,10-19 1,-19 0-1,-1-1 1,-9-19 0,-10 20-1,9-20 1,11 0-16,-1 0 16,0 0-1,20-10 1</inkml:trace>
          <inkml:trace contextRef="#ctx0" brushRef="#br0" timeOffset="361466.2562">20586 10941 0,'10'0'47,"20"0"-47,-11 0 16,1 0 0,-1-10-16,11 10 0,-11 0 15,1 0-15,0 0 16,-1 0-16</inkml:trace>
          <inkml:trace contextRef="#ctx0" brushRef="#br0" timeOffset="361066.5414">20586 10774 0,'20'0'31,"0"0"-16,-1 0 1,1-10-16,-1 10 16,1 0-16,9 0 15,-9 0-15,0 0 16,9 0-16,-9 0 31</inkml:trace>
          <inkml:trace contextRef="#ctx0" brushRef="#br0" timeOffset="363557.5006">21410 11039 0,'-19'0'0</inkml:trace>
          <inkml:trace contextRef="#ctx0" brushRef="#br0" timeOffset="364864.2785">21528 10617 0,'0'10'31,"0"9"-16,0 11 1,0 9 0,0-19-16,0-1 15,0 30 1,0-19 0,0-11-16,10 11 15,-10-11 1,0 1-1,0 0-15,19 9 16,1-9-16,-20 19 16,19-39-1,-19 10 1,20-10-16,0 29 16,-1-29 15,1 0-16,0 0 1,-1 0 0,-19-29-16,20 29 15,-1-20 1,-19-9 0,20 29-16,-20-40 15,20 40-15,-20-19 16,0-1-16,19 1 15,-19-1 1,0 0 0,0-9-1,0 9 1,0 1 0,0-11-1,0-9 1,0 19-1,0 1 1,0 9 0,-10 10-1,10-20-15,0 1 16,-19 19 0,19-20-16,-20 1 15,1 19 1,19-20-1,-30 20 1,30-20-16,-19 20 16,-129 69 77,129-49-93,19-1 0,0 1 16,0-1-16</inkml:trace>
          <inkml:trace contextRef="#ctx0" brushRef="#br0" timeOffset="366341.8454">21900 10588 0,'0'-20'15,"0"0"32,10 20-16,-10-19 1,20 19-17,0 0 1,9 19-1,-9-19 1,-20 30 0,19-11-1,-19 11-15,0-1 16,0-9 0,0-1-16,0 1 15,-10 0-15,10-1 16,0 1-16,-29 9 15,29 11-15,0-21 16,0 20-16,-49-19 16,49 29-16,0-29 15,0-1-15,-30-19 0,30 30 16,-19-11 0,-1 1 15,20 0-16,49-20 204,-19-10-203,-1 10-16,-9 0 15,-1 0 1,89-20 47</inkml:trace>
          <inkml:trace contextRef="#ctx0" brushRef="#br0" timeOffset="377137.9343">21116 10578 0,'0'10'62,"-20"-10"-31,1 0 1,19 19-17,-20-19 1,20 20-16,0-1 31,-20-19-15,20 10-1,0 10 17,0-1-17,0 1 1,-19 0 0,19-1-1,0 1 1,0 0-1,0-1 17,0 1-17,0-1 1,0 1 0,0 0-1,10-1 16,-10 1-15,0-1 0,0 1 15,19-20-15,-19 20-1,20-1 32,0-19-16,-20 20-15,19-20 0,1 0 15,9 0 31,-9 0 1,-1 0-32,-19-10-31,20 10 31,-20-20-15,20 20 0,-20-29-1,19 29 1,-19-39 15,20 39-15,-20-20-1,0 1 1,10 19-16,-10-10 31,0-10-15,19 20-1,-19-19 1,0-1 0,0 0 15,0 1 0,0-1-15,0 0-1,0 1 32,0-1-15,0 1-1,0-1 0,-10 0 0,10 1 16,-19 19-31,19-20 15,-20 20-31,20-10 31,-29 10-15,9-29 15,1 29 0,-1 0-31,0 0 32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2:00:18.63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D9785D57-209A-402F-A16C-A039CFF63F04}" emma:medium="tactile" emma:mode="ink">
          <msink:context xmlns:msink="http://schemas.microsoft.com/ink/2010/main" type="writingRegion" rotatedBoundingBox="1822,13763 6140,13476 6201,14387 1882,14674"/>
        </emma:interpretation>
      </emma:emma>
    </inkml:annotationXML>
    <inkml:traceGroup>
      <inkml:annotationXML>
        <emma:emma xmlns:emma="http://www.w3.org/2003/04/emma" version="1.0">
          <emma:interpretation id="{FBC68946-0947-436D-B888-7944C905220B}" emma:medium="tactile" emma:mode="ink">
            <msink:context xmlns:msink="http://schemas.microsoft.com/ink/2010/main" type="paragraph" rotatedBoundingBox="1822,13763 6140,13476 6201,14387 1882,146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C90360-5D13-4398-9379-0A3EBDE31ECB}" emma:medium="tactile" emma:mode="ink">
              <msink:context xmlns:msink="http://schemas.microsoft.com/ink/2010/main" type="line" rotatedBoundingBox="1822,13763 6140,13476 6201,14387 1882,14674"/>
            </emma:interpretation>
          </emma:emma>
        </inkml:annotationXML>
        <inkml:traceGroup>
          <inkml:annotationXML>
            <emma:emma xmlns:emma="http://www.w3.org/2003/04/emma" version="1.0">
              <emma:interpretation id="{109A6839-A651-4B39-A002-D79A538C13AD}" emma:medium="tactile" emma:mode="ink">
                <msink:context xmlns:msink="http://schemas.microsoft.com/ink/2010/main" type="inkWord" rotatedBoundingBox="1822,13763 6140,13476 6193,14263 1874,145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5385 9137 0,'0'-10'94,"0"-10"-78,0 1-1,0-1 1,0-9 0,0-11-1,0 30 1,0-29-1,0 0 1,0 10 0,0 9-16,0 0 15,20-19 1,19-30 78,-19 69-79,-1 0 17,1 0-1,0 30-16,-20-1 1,19 1 0,-19-11-1,0 1-15,0 0 16,0 19 0,0-20-16,0 1 15,0 9 1,0-9-16,0 0 15,0-1 1,0 11 15,0-11-15,0 1 15</inkml:trace>
          <inkml:trace contextRef="#ctx0" brushRef="#br0" timeOffset="519.0187">5405 8980 0,'20'0'31,"-1"0"-15,1 0-1,-20-10 1,19 10-16</inkml:trace>
          <inkml:trace contextRef="#ctx0" brushRef="#br0" timeOffset="1891.2204">5552 8627 0,'0'-20'16,"88"30"140,-68-10-94,-20 19-46,0 11 15,0-11-15,0 1 0,0 0-16,0 9 15,0-9 1,0-1-16,0 1 15,0 0-15,0 9 16,0 0-16,0 11 16,0-21-1,0 1-15,20-1 0,-20 1 16,0 0-16,0-1 16,0 1-16,0 0 15,0-1-15,0 1 16,0-1-16,0 21 15,29 9 1,-29-30 0,0 1-1,-10-20 157,10-10-172,-19 10 47,-1 0-31,0 0-1,1 0 1,-1 0 0,-9 0-1,9 0 1,0 0-1,1 0 1</inkml:trace>
          <inkml:trace contextRef="#ctx0" brushRef="#br0" timeOffset="-27340.3617">1600 8833 0,'-20'0'203,"1"0"-187,-1 0 0,-9 0 15,9 0-15,0 0-1,20-10-15,-19 10 31,-1 0-15,0 0 47,20 10 108,0 19-155,0 0 0,0 1-1,0-11-15,0 11 16,0 9 0,0-29-16,0 39 31,0-29-31,0-1 0,0 1 15,0 19 1,0-19-16,0-1 16,0 1-16,0 0 15,0-1-15,0 1 16,0-1-16,0 11 16,0-1-1,0-9 1,0 19-1,-19-39-15,19 39 16,0-9 0,0-11-1,0 1-15,0 0 32,0-1-17,0-9 32,10-10 109,9 0-140,1 0 0,9 0-1,11 0 1,-21 0-1,1 0 1,-10 0 15,9 0-15</inkml:trace>
          <inkml:trace contextRef="#ctx0" brushRef="#br0" timeOffset="-26332.2187">1570 8989 0,'0'20'62,"0"19"-46,0-9-1,0-11-15,0 1 16,0-10-16,0 29 16,0-19-16,0 9 15,0 1-15,0-1 16,0-9-16,0-1 16,0 1-16,20 9 15,-20-9 1,0-1-1,0 1 17,20-20 30</inkml:trace>
          <inkml:trace contextRef="#ctx0" brushRef="#br0" timeOffset="-25604.4636">1747 8989 0,'0'10'63,"0"10"-47,0 9-1,0-9 1,0 0-16,0-1 15,0 1-15,0-1 16,0 1-16,0 9 16,0 1-16,0-1 15,0-9-15,0 19 16,0-19-16,0-10 16,0 9-16,0 1 15,0-1 1</inkml:trace>
          <inkml:trace contextRef="#ctx0" brushRef="#br0" timeOffset="-25021.9296">1600 9195 0,'-20'0'31,"30"0"32,19 0-48,-9 0-15,0 0 16,-1 0-16,11 0 15,-11 0 1,11 0 0</inkml:trace>
          <inkml:trace contextRef="#ctx0" brushRef="#br0" timeOffset="-23499.8856">1845 9313 0,'0'-19'94,"10"19"-79,9 0 1,1 0 0,0 0-1,-1 0 1,1 0 0,-20 9 15,0 11-31,0 9 15,0 11 1,-10-40 0,10 19-1,-20-19 1,1 0 0,19 20-16,-20-20 15,1 0 48,28-20 30,11 20-61,58 20 77,-78-10-93,20-10-1,-20 19-15,0 1 16,0 0 0,0-1-1,-10 1 1,10-1 15,-19-19-15,-1 0-1,20 20-15,-20-20 16,1 0 0,-1 0-1,1-10 1,-1 10-1</inkml:trace>
          <inkml:trace contextRef="#ctx0" brushRef="#br0" timeOffset="-21839.5755">2031 9068 0,'0'10'63,"0"9"-48,10 1 1,-10 9-1,0 1 1,0 19 0,20-49-1,-20 29-15,0-9 16,19 0 0,-19 9 15,20-29-31,-20 20 0,20-1 31,9 1 0,-9-20-15,-11 0 15,11 0-15,0 0-1,-1 0 1,1-10 0,0-10 15,-20 1-15,19 19-16,-19-20 15,0 1 1,20 19-16,-20-10 15,0-10 1,0 1 0,19 19-16,-19-20 15,0-98 79,0 99-94,0-1 16,-9 20-1,9-20 1,0 11 0,-20-21-1,20 20 16,-20 10-31,20-19 16,-19 19 0,-1 0-1,0-30 17,1 30-17,-1 0 16,10 0-15,-9 0 0,19 10-16,-20-10 15,20 20 1,-19-20-16,19 19 16,-20-19-16,20 20 31,-20-20-31,20 20 15,0 9 1,-19-9-16,19-1 16,0 1-16,0-1 15,0 21 1</inkml:trace>
          <inkml:trace contextRef="#ctx0" brushRef="#br0" timeOffset="-21051.0343">2404 8960 0,'29'0'78,"1"0"-62,-1 0 0,1 0-1,9 0 1,-19 0 0,-11 0 15,-9 10-16</inkml:trace>
          <inkml:trace contextRef="#ctx0" brushRef="#br0" timeOffset="-20468.7409">2512 8872 0,'0'10'47,"0"19"-31,0 10-1,0-19 1,0 9-1,0-9-15,0 9 16,0-9 0,0 0-1</inkml:trace>
          <inkml:trace contextRef="#ctx0" brushRef="#br0" timeOffset="-19050.5839">2610 8803 0,'10'0'94,"9"0"-78,11 0-1,-1 0 1,-9 0 0,-1 0-1,-19 10 16,0 19 48,0-9-64,0 9 1,0 1-1,0 19 1,0-30-16,0 1 16,0 0-16,0-10 15,0 9-15,0 20 16,0-9-16,0-1 16,0 1-16,0-1 15,0 10-15,0-19 16,0-10-16,0 9 15,0 1-15,0 0 16,0-1-16,0 1 16,0-1-16,0 1 0,0 0 15,20-20-15,-20 29 16,0-9 0,0-1 140,-10-19-62,-9 0-79,-1 0 1,20-9-16,-29 9 15,9 0 1,0 0 0,1 0-1,-1 0-15,1 0 32</inkml:trace>
          <inkml:trace contextRef="#ctx0" brushRef="#br0" timeOffset="-17012.5586">2836 9392 0,'9'0'79,"11"0"-79,0 0 15,-1 0 16,1-20-15,-1 20 0,-19-20-1,20 20-15,-20-19 16,20-1 0,-20 1 15,0-1 0,-10 0 0,-10 20 1,1 0-1,-1 0-16,0 0 17,20 10-17,0 10 1,0-1 0,0 1-1,0 9 1,0-9-1,0 0 1,0-1 0,69 21 77,-49-40-77,-1 0 0,1 0 15,-1 0-15,-19-10-1,20 10 1,-20-20-1,20 20-15,-20-20 32,0 30 108,19-10-108,-19 20-32,20-20 15,0 0 1,9 0 15,-9 0-15,19-39 62,-39 19-63,0 0 1,0 1 0,0-1-1,-10 20 1,10-19 0,-20 19-1,1 0 1,-1 0-1,1 0 17,-1 0-17,-10 9 17,30 11-17,0 0 1,-19-20-1,19 29-15,0-9 16,10-1 0</inkml:trace>
        </inkml:traceGroup>
        <inkml:traceGroup>
          <inkml:annotationXML>
            <emma:emma xmlns:emma="http://www.w3.org/2003/04/emma" version="1.0">
              <emma:interpretation id="{0688326B-688D-473C-83E9-EFA24A353A2B}" emma:medium="tactile" emma:mode="ink">
                <msink:context xmlns:msink="http://schemas.microsoft.com/ink/2010/main" type="inkWord" rotatedBoundingBox="3643,13749 5729,13610 5782,14414 3697,1455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6306.5781">3218 9333 0,'0'19'31,"0"1"-15,0 0-1,0 19 1,0-19-16,0-1 15,0 1-15,0-1 16,0 1-16,0 19 16,0-9-1,10-11 63,-10-29-78</inkml:trace>
          <inkml:trace contextRef="#ctx0" brushRef="#br0" timeOffset="-15509.5949">3444 9058 0,'9'0'47,"21"0"-31,9 0-1,-19 0 1,-1 0-16,1 0 16,-1 0-16,11 0 15,-1 0 1,-9 0-1,0 0 17,-20 20-17</inkml:trace>
          <inkml:trace contextRef="#ctx0" brushRef="#br0" timeOffset="-14822.0452">3434 9205 0,'19'0'15,"1"0"17,0 0-32,-1 0 15,1 0 1,9 0 0,1 0-1,-1 0 1,-9 0-1,19 0 1,-10 0 0,-9 0 15</inkml:trace>
          <inkml:trace contextRef="#ctx0" brushRef="#br0" timeOffset="-8969.713">4071 8803 0,'0'10'109,"10"-10"-109,-10 20 16,0 38 0,0-28-16,0-1 15,0 1-15,0 19 16,0-10-16,0-10 15,0 11-15,0-11 16,0 0-16,20 1 16,-20 9-16,0-29 15,0 29-15,0-19 0,19 19 16,-19-19 0,0 19-1,0-29 1</inkml:trace>
          <inkml:trace contextRef="#ctx0" brushRef="#br0" timeOffset="-8149.2486">4150 9176 0,'-20'0'62,"40"-30"-46,-1 1 0,11 0-1,-30-1 1,39 30-16,-19-69 16,-1 50-16,1-11 15,9 11-15,-9-1 16,-1 20-16,-19-39 15,30 19-15,-11 1 16,1-11 0,-20 11-1,20 19 1,-20 9 62,-10 11-62</inkml:trace>
          <inkml:trace contextRef="#ctx0" brushRef="#br0" timeOffset="-7519.6021">4316 8989 0,'10'20'78,"-10"0"-62,20-1-16,-20 1 15,19 0-15,-19-1 16,20 1-16,-20 9 16,29 10-16,-29-19 0,20 10 15,-20-1 1,20-29-16,-20 20 16</inkml:trace>
          <inkml:trace contextRef="#ctx0" brushRef="#br0" timeOffset="-6368.6341">4542 9323 0,'0'10'78,"0"9"-63,0 1 1,0 0 0,0-11-1,10-9 16,-10 20-15,10-20 0,9 0-1,1 0 1,-1 0 15,-19-10-31,20 10 16,-20-10-1,20 10 1,-20-19-16,0-1 31,0 1-15,0-1 15,0 0-15,-10 20-1,10-19 1,-20 19-16,1 0 16,-89 49 124,108-30-140,0 1 16</inkml:trace>
          <inkml:trace contextRef="#ctx0" brushRef="#br0" timeOffset="-5880.0263">4679 9362 0,'39'39'93,"-39"-19"-77,20 10 0,-20-21-1</inkml:trace>
          <inkml:trace contextRef="#ctx0" brushRef="#br0" timeOffset="-3944.7661">5111 8695 0,'-10'0'93,"-10"0"-77,1 0 0,-1 0-1,0 0 1,1 0-1,-1 0 1,1 0 0,-1 0 15,20 10 0,0 10 0,0-1-15,0 1 0,0-1 15,0 89 16,0-78-47,0-11 0,0 1 15,0 0-15,0 9 16,0 20 0,0-29-16,0 9 15,0-9 1,0 9 0,0-9-1,0 9 1,0-9 15,0 0-15,0-1 15,10-19-15,-10 20-1,19-20 126,-19-10-141,20 10 15,0 0 17,-20-20-17,19 20-15,1 0 32,-1 0-17</inkml:trace>
          <inkml:trace contextRef="#ctx0" brushRef="#br0" timeOffset="-2714.5067">5071 8823 0,'0'-20'16,"20"20"0,-20 10 46,0 10-46,0-1-1,0 1-15,0 9 16,0 1-16,0-11 16,0 1-16,0 9 15,0-9-15,0 0 16,0-1-16,0 1 15,0 9 1,0 1 0,0-11-16</inkml:trace>
          <inkml:trace contextRef="#ctx0" brushRef="#br0" timeOffset="-1303.8977">5111 8970 0,'10'0'47,"9"0"-32,1 0 1,9 0 0,-29-20-1,20 20-15,-1 0 16</inkml:trace>
          <inkml:trace contextRef="#ctx0" brushRef="#br0" timeOffset="-1917.8227">5238 8774 0,'20'0'16,"-20"9"62,0 11-63,0 19 1,0-29-16,0 10 16,0-1-16,0 1 15,0 29 1,0-29-16,0-1 15,0-9-15,0 10 16,0 19 0,0-29-16,0 9 15,-10 1 63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2:10:08.7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4BC7AC8-1BDF-4A80-97D4-610B7B4EABCE}" emma:medium="tactile" emma:mode="ink">
          <msink:context xmlns:msink="http://schemas.microsoft.com/ink/2010/main" type="writingRegion" rotatedBoundingBox="1718,16101 20984,16027 20993,18539 1728,18612"/>
        </emma:interpretation>
      </emma:emma>
    </inkml:annotationXML>
    <inkml:traceGroup>
      <inkml:annotationXML>
        <emma:emma xmlns:emma="http://www.w3.org/2003/04/emma" version="1.0">
          <emma:interpretation id="{13CD4424-BE31-47E4-8AEF-14AC3E059003}" emma:medium="tactile" emma:mode="ink">
            <msink:context xmlns:msink="http://schemas.microsoft.com/ink/2010/main" type="paragraph" rotatedBoundingBox="14147,16247 20958,15993 20991,16890 14180,171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00656F4-046E-4B81-9575-B383F4FD43BE}" emma:medium="tactile" emma:mode="ink">
              <msink:context xmlns:msink="http://schemas.microsoft.com/ink/2010/main" type="line" rotatedBoundingBox="14147,16247 20958,15993 20991,16890 14180,17144"/>
            </emma:interpretation>
          </emma:emma>
        </inkml:annotationXML>
        <inkml:traceGroup>
          <inkml:annotationXML>
            <emma:emma xmlns:emma="http://www.w3.org/2003/04/emma" version="1.0">
              <emma:interpretation id="{35BA944D-1AEF-4615-8268-68A9C17785D2}" emma:medium="tactile" emma:mode="ink">
                <msink:context xmlns:msink="http://schemas.microsoft.com/ink/2010/main" type="inkWord" rotatedBoundingBox="14151,16358 17878,16219 17907,17005 14180,1714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13692 12166 0,'0'10'16,"0"-29"93,0-1-93,0 0-1,0-29 1,0 10-1,0 19-15,0-29 16,0 30-16,0-11 16,0 11-1,0-1-15,0-9 16,0 9-16,0 1 16,0-11-1,10 30-15,-10-20 16,19-9-1,-19 9 1,20 20 0,-20-19-1,19 19 1,11 0 15,-10 0-15,-1 19-1,-19 21 1,39-40 0,-39 29-16,20 20 15,-20-29 1,0-10-16,0 9 16,20 20-16,-20-19 15,0 0-15,0-1 16,0-9-16,0 10 15,0 19-15,0-29 16,0 29 0,0-19-16,0-1 31,0-9 0,0-30 63,0-9-78,0-1-1,0-19-15,0-9 16,0 28-1,0 1 1,0-1 0,0 1-1,0-10 1,19 9 0,-19 1-1,30 9 1,-30 1-1,9 19-15,-9-20 16,20 20 0,9-20-1,-19 20 1,10 0 0,-1 0-1,1 0 16,-20 20-31,20 0 16,-20 9 0,19-29-1,-19 29-15,0-9 16,30 19-16,-30-9 31,0-11-31,0 1 0,0 0 16,0 9-16,0 10 15,0-19 1,0-1-16,0 11 16,0-11-1,0 1 1,-10-20 0,10 20-16,0-1 15,0 11 16,0-11-15</inkml:trace>
          <inkml:trace contextRef="#ctx0" brushRef="#br0" timeOffset="1087.7295">14270 11970 0,'0'10'94,"0"0"-79,0 29 1,0-19-16,0-11 0,0 31 15,0-11-15,0 1 16,0-1 0,0 59 62</inkml:trace>
          <inkml:trace contextRef="#ctx0" brushRef="#br0" timeOffset="1643.6616">14418 11960 0,'0'10'46,"0"10"-14,0-1-32,0 21 15,0-21-15,0 1 16,0 0-16,0-1 16,0 11-16,0-11 15,0 1-15,0-1 16,0 1-1,0-10 1</inkml:trace>
          <inkml:trace contextRef="#ctx0" brushRef="#br0" timeOffset="2071.0105">14290 12147 0,'10'0'62,"19"0"-46,11 0-1</inkml:trace>
          <inkml:trace contextRef="#ctx0" brushRef="#br0" timeOffset="3255.5541">14535 12196 0,'10'0'79,"10"-10"-64,-1 10 1,1 0-1,-20 20 48,0-1-47,-10 1-1,-10-20-15,20 19 16,-19-19-16,29 0 140,19 0-108,-9 0-32,-1 0 31,-19 20-15,20-20-1,-20 20 1,0-1-1,0 1 1,0 0 0,-10-1-1,-10-19 1,1 20 0,-20-20-1,9 0 1,1 0-1,29-10-15,-20 10 16,1 0 15,19-20-31</inkml:trace>
          <inkml:trace contextRef="#ctx0" brushRef="#br0" timeOffset="4514.5998">14712 12058 0,'-20'20'32,"20"0"-17,0-1 1,0-9 0,0 10-16,0-1 15,0 1 1,10 0 15,10-1 0,38 1 32,-28-20-63,-11 0 15,11 0 1,-11-10 0,1-10-1,0 1 1,-20-1 15,19 20-31,-19-19 16,0-1-1,0 0 17,0-9-17,0-1 17,0 11-17,0-1 1,-9 20-16,-11-19 31,0 19-15,-9 0-1,9 0 1,-9 0 0,9 0-1,1 0 1,-1 0 15,0 19-15,20 1-16,-19-20 15,19 29-15,0-9 16,0 19 0,-20-39-16</inkml:trace>
          <inkml:trace contextRef="#ctx0" brushRef="#br0" timeOffset="5147.2201">14967 11960 0,'10'0'32,"19"0"-17,0-9-15,-19 9 16,10 0-16,-1 0 15,11 0 1,-11 0 0,1 0-1</inkml:trace>
          <inkml:trace contextRef="#ctx0" brushRef="#br0" timeOffset="5567.0991">15055 11853 0,'0'9'31,"0"11"-15,0 9-16,10 138 62,-10-157-46,0 10 15</inkml:trace>
          <inkml:trace contextRef="#ctx0" brushRef="#br0" timeOffset="6122.0836">15339 11843 0,'20'0'16,"0"0"-1,9 0 1,-9 0-1,-1 0-15,1-20 16,9 20 0,-9 0-16,0 0 15,-1 0 1</inkml:trace>
          <inkml:trace contextRef="#ctx0" brushRef="#br0" timeOffset="6526.5332">15330 11980 0,'9'0'47,"11"0"-31,29 0-1,-29-10 1,-1 10-16,1 0 0,0 0 16,29-29-1,-30 29-15</inkml:trace>
          <inkml:trace contextRef="#ctx0" brushRef="#br0" timeOffset="8234.4875">15761 12088 0,'0'-10'109,"0"-10"-93,0-9-1,0-20 1,0 10 0,0 0-16,0 9 15,0 11-15,0-1 0,0 0 16,0-39-1,0 50-15,0-31 16,10 40-16,-10-29 16,0 9-16,20 20 15,-20-29-15,19 9 16,-19 1 0,20 19-1,-1-20 1,1 20 15,-20 10 0,29-10-31,-29 20 16,20-1-16,-20 1 0,20-1 16,-20 11-16,0-1 15,0 1-15,0 9 16,0-19-16,0 19 15,0-20-15,0 30 16,0-39-16,0 10 16,0-1-16,0 1 15,0 0-15,0-1 16,0 1 0,0-30 62,0-19-63,0-1 1,0 11 0,0-21-1,0 31-15,0-11 16,0 0-16,0-9 15,29-10-15,-29-1 16,0 21 0,0-11-16,0 11 0,20-20 15,-20 19 1,19 0 0,-19 1-1,20 19 1,-20-20-1,20 20-15,-1 0 32,1 0-17,9 20 17,-29 9-17,20-9-15,-20-1 16,0 11-16,0-11 15,0 1-15,0 9 16,0 1-16,0-10 16,0 9-16,0 10 15,0-19-15,0 9 16,0-9-16,0 9 16,0-9-1,0-1 1,0 1-16,0 0 31</inkml:trace>
          <inkml:trace contextRef="#ctx0" brushRef="#br0" timeOffset="8991.7138">16242 11872 0,'0'20'31,"0"9"-31,0 20 16,0-19-1,0-1-15,0-9 16,0 9-16,0-9 16,0-1-16,0 1 15,0 0-15,0-1 16,0 1-16,0-1 15,0-9 1,0 10 0</inkml:trace>
          <inkml:trace contextRef="#ctx0" brushRef="#br0" timeOffset="9938.5473">16212 12068 0,'39'0'47,"-29"0"-32,69 0 1,-50-19-1</inkml:trace>
          <inkml:trace contextRef="#ctx0" brushRef="#br0" timeOffset="9554.4504">16369 11872 0,'-10'0'15,"20"0"1,-20 10 0,10 10-1,0-1 1,0 1-16,0 29 16,0-30-1,0 1-15,0-10 16,0 29-16,0-19 15,0-1-15,0-9 16,0 10-16,0 19 16,0-29-1,0 9 17</inkml:trace>
          <inkml:trace contextRef="#ctx0" brushRef="#br0" timeOffset="11282.3614">16604 11911 0,'-19'0'94,"19"-19"-79,-20 19 1,20 10 0,0 9-1,-29-19-15,-1 49 16,30-29 0,-19-1-1,19 11 1,0 19-1,0-20 1,0-9-16,0 9 16,0 1-1,0-11 1,0 1 0,19-20-1,1 0 1,0 0-1,-1 0-15,1 0 16,9 0 0,-29-10-1,20 10-15,-20-19 16,29 19-16,-29-20 16,40 20-16,-40-20 15,19 20-15,-19-29 16,20 29-16,-20-20 15,19 1-15,-19-1 32,20 20-32,-20-20 0,0 1 15,0-1 1,0-9 0,0 9 15,-10 20-16,10-19-15,-19 19 16,-1 0 15,0 9-15,1 21 15,-11-11-15,30 11-1,-19-11 1,19 11 0,0-1-1,0 20 1,0-29-16,0 9 16,0 1-1,0-11 1,10-19-16,-10 20 15,29-20 1,-9 0 0,-1 0-16,30 0 15,-29-20 1,-1 20-16,1-39 16,0 20-16,-20-1 15,29 20-15</inkml:trace>
          <inkml:trace contextRef="#ctx0" brushRef="#br0" timeOffset="12051.785">16997 11794 0,'29'0'31,"30"0"-31,-10 0 16,-29 0-1,19 0-15,-10-20 16,1 20-16,19 0 16,-20 0-16,1 0 15,-11 0-15,11 0 16</inkml:trace>
          <inkml:trace contextRef="#ctx0" brushRef="#br0" timeOffset="12592.2894">16997 11960 0,'19'-9'31,"1"9"-31,9 0 16,20-20-16,-9 20 16,-21 0-1,21 0-15,-21 0 0,20 0 16,-9 0-16,-11 0 15,1 0-15,9 0 16</inkml:trace>
        </inkml:traceGroup>
        <inkml:traceGroup>
          <inkml:annotationXML>
            <emma:emma xmlns:emma="http://www.w3.org/2003/04/emma" version="1.0">
              <emma:interpretation id="{38BA2B12-E0D8-4490-B9F0-7C697E79F8DF}" emma:medium="tactile" emma:mode="ink">
                <msink:context xmlns:msink="http://schemas.microsoft.com/ink/2010/main" type="inkWord" rotatedBoundingBox="18075,16101 20958,15993 20988,16804 18106,1691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109.7114">17683 11637 0,'0'-20'31,"10"20"16,-10-10-47,20 10 31,-20-19-31,19 19 16,1 0 0,0 0-16,-1 0 15,1 10 17,-20 19-17,19 0 1,-19-9-16,0 0 15,0-1-15,0 1 16,0 9-16,-9 11 16,9-11-16,-30 0 15,30-9-15,-19 0 16,19-1-16,-20 1 16,20-1-16,-20 1 15,20 0-15,-29 9 0,29-19 16,-20 19-16,20-19 15,-19-10-15,19 20 16,-20-20-16,20 19 16,-20-19 15,30 0 156,10 0-171,-20-9 0,19 9-16,11 0 15,-1 0 1,1 0 0,-11 0-1,30 0 1,-39 0-16,29 0 15,-19 0 1,0 19 0</inkml:trace>
          <inkml:trace contextRef="#ctx0" brushRef="#br0" timeOffset="27964.2341">18036 12098 0,'-10'0'31,"20"0"78</inkml:trace>
          <inkml:trace contextRef="#ctx0" brushRef="#br0" timeOffset="29660.9071">18193 11607 0,'-19'0'15,"-1"10"17,20 10-17,0-1 1,-20 1-1,20 0 1,0-1-16,0 1 16,0 9-1,0 11 1,0-1-16,0-10 31,0 1-31,10-1 16,-10-9-1,20-1 1,-20 1 15,19-20-31,-19 19 16,20-19 0,0 20 15,19 0 31,-20-20-46,1 0 0,-20-10-1,10 10-15,19-20 16,-9 20-1,-20-19 1,10 19-16,-10-20 16,19 20-16,-19-20 15,20 1-15,9-1 32,-29 1-17,0-1 1,20 20-16,-20-20 15,0 1 1,0 9 0,0-10-1,0 1 1,0-1 0,0-9-1,0-11 16,-10 40-31,10-19 32,-19 19-32,19-30 15,-20 30 1,20-19 0,-20 19-1,1-20 1,-11 20 15,30-19-31,-19 19 16,-1 0 15,20-20-31,-20 20 16,1 0-1,-1 0 16,1 0-15,-1 0 0,-9 20 15,-1 9-15,30 10-1,-19-9-15,19-11 16</inkml:trace>
          <inkml:trace contextRef="#ctx0" brushRef="#br0" timeOffset="30311.5612">18644 11853 0</inkml:trace>
          <inkml:trace contextRef="#ctx0" brushRef="#br0" timeOffset="31347.9243">18693 12049 0,'10'0'47,"-10"-20"-32,20 20-15,-20-39 16,19 39-16,-19-30 15,20 11-15,-20-1 0,20 20 16,-20-39-16,19 19 16,-19 1-16,20-11 15,-20 1-15,19-1 16,-19 11-16,0-1 16,30 1-16,-30-1 15,0-29 1,0 20-1,0-1 32,0 50 47,0-1-78,0 30-1,0-29 1,0 0-16,0-11 16,0 31-16,0-11 15,0 1-15,0-1 16,0 0-16,0 11 0,0-11 15,0-9 1,0-1-16,0 1 0,0 19 16,0-10-1,0 11 1,0-30 0,10-10 62</inkml:trace>
          <inkml:trace contextRef="#ctx0" brushRef="#br0" timeOffset="32622.0473">19017 11676 0,'-20'0'47,"20"20"-47,0 9 16,0-9-1,0-1-15,0 1 16,0 9-16,0 1 16,-19-11-16,19 1 15,0 0-15,0-1 16,0 1-16,0-1 15,0 1 1,10-20-16,-10 20 16,19-20-1,-19 19-15,20-19 16,-20 20 0,19-20-1,1 0 1,-20 19-1,20-19 1,-1 0 0,11-19-1,29-11 63,-59 11-78,19 19 16,-19-39-16,0 19 16,0-9-1,20 29 1,-20-30-16,0 11 16,0-1-1,0-9 1,0-1-1,0 10 1,0-9 0,0 9 15,-10 1-15,10-1-1,0 1 1,-20 19-1,20-20 1,-19 20 0,19-20-1,-20 20 1,0-19 0,1 19-1,-1 0 1,1 0-1,-1 10 1,20 9-16,-20 1 16,-19 29-1,39-30-15,-19 1 16,19 0-16</inkml:trace>
          <inkml:trace contextRef="#ctx0" brushRef="#br0" timeOffset="33327.7312">19252 11490 0,'10'0'15,"10"0"1,19 0 0,-29 0-1,29 0-15,-19 0 16,-1 0-1</inkml:trace>
          <inkml:trace contextRef="#ctx0" brushRef="#br0" timeOffset="34295.5747">19448 11323 0,'10'0'63,"10"0"-48,9 0 1,-9 0 0,0 0-1,-20 10 1,0 19-1,0-9 1,0-1 0,-20 21-1,0-21 1,1-19 0,29 0 93,9 0-93,-9 0-1,10 0 16,-1 0-15,1 0 15,-20 20-15,0-1 0,0 1-1,0 10 1,0-11-16,-10-19 31,10 20-31,-20-20 16,20 19-16,-19-19 15,9 0 1,-29 0 0,19 0-1,20-9-15</inkml:trace>
          <inkml:trace contextRef="#ctx0" brushRef="#br0" timeOffset="36072.1282">19498 12117 0,'0'-19'78,"9"-1"-62,-9-9 0,0-20-1,0 29 1,0 0-16,0 1 15,0-11-15,0 11 16,20-1-16,-20 1 16,0-1-16,20 20 15,-20-20-15,19 1 16,1-1 15,9 20 0,-29 10-31,20-10 16,-20 29-16,19-29 16,-19 49-16,0-29 15,30 49 1,-30-1 31,0-87 62,0-21-93,0 31-16,0-11 15,0 0-15,0 1 16,0-1-16,0 1 16,10 19-16,-10-30 15,29 11 1,-19 19 0,-10-20-1,20 20-15,-1 0 31,1 0-15,-20 10 0,19-10-16,-19 29 0,30 20 15,-30-39 1,0 39 0,0-29-16,0-1 15,0 11 1,0-11-1,0-29 64,0-9-64,0-11 1,0 11-16,0-1 15,0 1-15,0-1 16,0 0-16,19 1 16,-19-1-1,20 20 1,-20-19 0,20 19-1,-11 0 1,21 9-16,-11 21 15,-19-20 1,20-10 0,-20 19-16,0 20 15,0-9 1,0-1 0,0 1-1,0-11 1</inkml:trace>
          <inkml:trace contextRef="#ctx0" brushRef="#br0" timeOffset="37111.901">20066 11853 0,'-19'0'0,"19"9"32,0 11-17,-30 9-15,30-9 16,0 9 0,0-9-16,0 9 15,0-9 1,30-20-1,-30 20 1,19-20-16,11 0 16,-11 19-1,1-19 1,0 0 0,9-10-1,0 10 1,-29-19-16,40-1 15,-40 1 1,19-1 0,-19 0-1,0 1 1,0-1 0,0 1-1,0-1 1,0 0-16,-29 1 15,29-1 1,-30 20 0,11 0-1,-1 0 1,-9 0-16,9 0 16,1 0-1,-11 79 16</inkml:trace>
          <inkml:trace contextRef="#ctx0" brushRef="#br0" timeOffset="38055.4761">20302 11833 0,'19'-20'78,"21"1"-63,-21 19 1,-19-20 0,20 20-16,-20-20 15,19 20-15,-19-29 16,10 29-1,-10-39-15,30 9 0,-30 1 16,0 0 0,0 9-16,0 0 15,0-9 1,0 9 0,-10 20-16,-10 0 15,1 0 1,-1 0-1,-9 0 1,29 10 0,-20-10-16,20 30 15,-20-11-15,20 20 16,0 1-16,0-11 16,-19-9-1,19 29-15,0-40 16,0 41-1,0-11 1,0-20-16,10 30 16,-10-19-1,0-11 1,0 11 0,19 9-1,-19-10 1,0-9-16,20-20 15,-20 20 1,19-20 0,1 0-1,0 0 1,9 0 0,-29-10-1,29-10 1,11 20-16,-40-19 15</inkml:trace>
        </inkml:traceGroup>
      </inkml:traceGroup>
    </inkml:traceGroup>
    <inkml:traceGroup>
      <inkml:annotationXML>
        <emma:emma xmlns:emma="http://www.w3.org/2003/04/emma" version="1.0">
          <emma:interpretation id="{E5588AF8-EFBD-4022-BAB0-8D84DDB2D7C0}" emma:medium="tactile" emma:mode="ink">
            <msink:context xmlns:msink="http://schemas.microsoft.com/ink/2010/main" type="paragraph" rotatedBoundingBox="1723,17290 20093,17220 20098,18542 1728,186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69056F-416F-4BC2-BDB8-7E390CC4F573}" emma:medium="tactile" emma:mode="ink">
              <msink:context xmlns:msink="http://schemas.microsoft.com/ink/2010/main" type="line" rotatedBoundingBox="1723,17290 20093,17220 20097,18406 1727,18476"/>
            </emma:interpretation>
          </emma:emma>
        </inkml:annotationXML>
        <inkml:traceGroup>
          <inkml:annotationXML>
            <emma:emma xmlns:emma="http://www.w3.org/2003/04/emma" version="1.0">
              <emma:interpretation id="{7FF43ADD-D791-475B-9EF9-D25C2970EECC}" emma:medium="tactile" emma:mode="ink">
                <msink:context xmlns:msink="http://schemas.microsoft.com/ink/2010/main" type="inkWord" rotatedBoundingBox="1723,17301 3577,17294 3580,18067 1726,1807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2107.7266">1463 12627 0,'-10'0'78,"-20"0"-62,11 0-1,19-19 1,-20 19-16,10 0 16,-9 0-1,-1 0 1,0 0 15,20 9 63,0 11-78,0 10-1,0-1 1,0-9-1,0 19 1,0-20-16,0 1 16,0 9-16,0 11 15,-19-11-15,19 1 16,0-1-16,0 10 16,0-29-16,0 29 15,0-9-15,0-11 0,0 1 16,-30-1-16,30 1 15,0 0-15,0 9 16,0 1 0,0-11-1,0 1 1,-19-20 0,19 19-1,10-19 141,9 0-140,20 0 0,-29 0-1,10 0-15,19 0 16,-29 0 0,29 0-1,-19 20 1,-1-20-1,1 0 17</inkml:trace>
          <inkml:trace contextRef="#ctx0" brushRef="#br0" timeOffset="43165.3372">1570 12814 0,'-19'0'15,"19"19"95,0 1-95,0-1 1,0 1-16,0 0 16,0 9-16,10 10 15,-10-19-15,0 9 16,0-9-16,0 9 15,0 60 32</inkml:trace>
          <inkml:trace contextRef="#ctx0" brushRef="#br0" timeOffset="43741.6115">1718 12833 0,'0'10'78,"0"29"-63,0 1 1,0-21-16,0 11 16,0-11-16,0 11 15,0-11-15,0 1 16,0 9-16,-10 1 16,10-21-16,0 40 15,0-29 16,0 0 1</inkml:trace>
          <inkml:trace contextRef="#ctx0" brushRef="#br0" timeOffset="44131.3457">1551 13069 0,'10'0'62,"9"-20"-62,30 20 16,-29 0-1,9 0 1,-9 0-16</inkml:trace>
          <inkml:trace contextRef="#ctx0" brushRef="#br0" timeOffset="45227.7234">1816 13147 0,'0'-10'47,"9"10"-32,-9-19-15,10 19 16,10 0-1,-20 9 1,39-9 0,-39 10-1,20-10 1,-20 39-16,0-19 16,-20 0-1,0-1 1,1-19-1,-1 20 1,1-20 15,19-10 16,9 10-16,-9-19-31,20 19 16,0 0 15,-1 0-15,-19 9 0,20-9-16,-20 20 15,19-20-15,-19 20 16,0-1-1,0 1 1,0 9 0,-29-9 15,19-20-31,-9 0 16,-1 0-16,0 0 15,1 0-15,-1 0 16,1 0-1,19-10 17</inkml:trace>
          <inkml:trace contextRef="#ctx0" brushRef="#br0" timeOffset="46473.0345">2022 12922 0,'0'9'15,"0"11"1,-20-20 0,20 29-16,0-9 15,0 29 1,0-20 0,0 1-1,0-11 1,0 11-1,10-30-15,-10 19 16,19-19-16,-19 20 16,20-20-16,0 0 15,-1 20 1,1-20 0,-1 0-1,1 0 1,9-10-1,70-78 48,-99 68-63,19 0 16,-19 1-1,0-1 1,20 20-16,-20-10 15,0-9 1,0-1 0,0 1-1,0-1 1,-10 0 0,10 1-1,-29-1 1,9 0 15,0 20-31,20-19 16,-29 19-1,-1 0-15,11 0 16,-11 0 0,1 0-1,9 0-15,-19 10 16,20 9-1,19 11 1,-20-11 0,20 1-16,0 0 15</inkml:trace>
          <inkml:trace contextRef="#ctx0" brushRef="#br0" timeOffset="47630.2048">2463 12696 0,'0'10'31,"0"29"-15,0-19-16,0-1 16,0 11-16,0-11 15,0 1-15,0-1 16,0 11-1,-20-10 17</inkml:trace>
          <inkml:trace contextRef="#ctx0" brushRef="#br0" timeOffset="47179.3235">2355 12804 0,'10'0'47,"19"0"-31,-9 0-16,-1 0 15,-9 0-15,10 0 16,19 0 0,-10 0-1,-9 0 16</inkml:trace>
          <inkml:trace contextRef="#ctx0" brushRef="#br0" timeOffset="48837.1583">2561 12588 0,'-20'0'16,"30"0"31,-10 10-31,20-10-1,9 19 1,1-19-1,-11 0 1,11 20 0,-11-20-1,-19 20 63,0 19-62,0-29 0,0 39-1,0-30-15,0 1 16,0 0 0,0-1-16,-10 1 0,10 9 15,0-9-15,0 9 16,0 1-16,0 9 15,-19-10-15,19-9 16,0 0-16,0-1 16,0 1-16,0 19 15,10 10 1,-10-10 0,0-19-1,0 0-15,0 9 16,0-9-1,0-1 32,-20-19 63,0 0-79,1 0-31,19-10 16,-20 10-16,1 0 31,-1 0 16</inkml:trace>
          <inkml:trace contextRef="#ctx0" brushRef="#br0" timeOffset="50095.3507">2855 12951 0,'10'0'47,"10"0"-31,9 0-16,0 0 15,20 0 1,10 0-1,-29 0 1</inkml:trace>
          <inkml:trace contextRef="#ctx0" brushRef="#br0" timeOffset="50508.9229">2865 13059 0,'10'0'16,"9"0"-1,1 0 1,9 0 0,1 0-16,-11 0 15,21 0-15,18 0 16,-48 0 0</inkml:trace>
        </inkml:traceGroup>
        <inkml:traceGroup>
          <inkml:annotationXML>
            <emma:emma xmlns:emma="http://www.w3.org/2003/04/emma" version="1.0">
              <emma:interpretation id="{70C3D392-08A5-435C-80BD-3AD53BC30B9C}" emma:medium="tactile" emma:mode="ink">
                <msink:context xmlns:msink="http://schemas.microsoft.com/ink/2010/main" type="inkWord" rotatedBoundingBox="3802,17287 5469,17281 5472,18027 3805,1803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2316.6046">3385 12912 0,'0'-10'94,"0"-10"-78,0-9-1,0-10 1,0 19-1,0 10-15,0-9 16,0-1-16,0-9 16,0 9-1,19 20-15,-19-49 0,0 19 16,20 30 0,-20-19-1,20-1 1,9 20 31,-9 0-32,-20 10-15,0 10 16,0-1-16,39 1 0,-39 0 16,0-1-1,19 11-15,-19-11 0,0 1 16,0 9-16,0 20 15,0-39 1,0 10 31,0-30 15,0 0-46,0-10 0,0 1-16,0-1 0,0 1 15,0-1-15,0 0 16,20 1-16,-20-1 16,0 1-1,20-11 1,-20 10-1,19 20-15,20-19 63,-19-1-47,0 30-1,9 10 1,-29 9-1,10-29-15,-10 30 16,0-11-16,0 1 16,29-1-16,-29 1 15,0 29 1,0-10 0,-19-19-16,19 19 15,0-19 1,0-10 15</inkml:trace>
          <inkml:trace contextRef="#ctx0" brushRef="#br0" timeOffset="53074.594">3836 12774 0,'0'20'31,"0"0"-15,0-1-1,0-9-15,0 10 16,0-1-16,0 1 16,0 9-1,0-9-15,0 19 16,0-29 0,0 10-1</inkml:trace>
          <inkml:trace contextRef="#ctx0" brushRef="#br0" timeOffset="53799.6212">3855 12931 0,'10'0'47,"10"0"-32,-1 0 1,1 0-1</inkml:trace>
          <inkml:trace contextRef="#ctx0" brushRef="#br0" timeOffset="53492.892">3953 12794 0,'0'10'47,"0"19"-32,0-9-15,0-1 16,0 21 0,0-21-16,0 11 15,0-1 1,0 10-1,0-19 1,0-10 15</inkml:trace>
          <inkml:trace contextRef="#ctx0" brushRef="#br0" timeOffset="55977.913">4208 12872 0,'-29'10'16,"29"10"15,0 0-15,0-1-1,0 1 1,0-1 0,20 1-1,-20 0 1,19-20-16,-19 19 16,10-19-1,-10 10 1,20-10-1,-1 0 1,1 0 0,0 0-1,-1 0 1,-19-20 15,20 20-31,-20-19 16,19-1 15,-19 1-15,0-1-1,0 0 1,0 1 0,0-1-1,0 0 1,-9 20-1,-11-19 1,-9 19 15,29-20-15,-20 20 0,-9 0-16,-21 0 31,31 0-16,19 20-15,-30-1 16,30 1 0,0 0-1</inkml:trace>
          <inkml:trace contextRef="#ctx0" brushRef="#br0" timeOffset="56644.226">4395 12833 0,'10'0'47,"9"0"-47,20 0 15,-29 0 1,29 0 0,-19 0-16,10 0 15,-11 0 16</inkml:trace>
          <inkml:trace contextRef="#ctx0" brushRef="#br0" timeOffset="56949.9316">4493 12735 0,'0'10'31,"0"19"-15,0-9 0,0 0-1,0 29 1,0-10-1,0-10 1</inkml:trace>
          <inkml:trace contextRef="#ctx0" brushRef="#br0" timeOffset="54926.4111">4022 12971 0,'-19'0'16,"28"0"-1,11 0 1,-20-10 0,29 10-1,-9 0 1,0 0 15,-20 10-15,0 9-1,0 1 1,-10-20-16,10 19 16,-20-19-1,1 20 1,-1-20 15,30 0 79,9 0-95,1 0 1,0 0 31,-20 20-47,0-1 31,0 1-15,0-1 15,-10-19-16,10 10 1,-20-10 0,1 0-1,-1 0 1,0 0 0,1 0 15</inkml:trace>
          <inkml:trace contextRef="#ctx0" brushRef="#br0" timeOffset="58108.2842">3326 13186 0,'19'0'78,"11"0"-62,9 30 0,-19-30-16,-1 0 15,11 0-15,-11 0 16,11 0-16,19 19 0,-20-19 16,1 0-16,-1 0 15,10 0-15,1 0 16,-11 0-16,0 0 15,20 0-15,-19 0 16,19 0-16,-20 0 16,11 0-16,38 30 15,-49-30-15,11 0 16,-11 0-16,0 0 16,11 0-16,-1 0 15,-19 0-15,-1 0 16,11 0-16,-1 0 15,10 0 1,-19 0-16,-1 0 16,1 0-1</inkml:trace>
          <inkml:trace contextRef="#ctx0" brushRef="#br0" timeOffset="63303.3554">4738 13304 0,'20'0'16,"29"0"-1,-30 0 1,1 0-16,0 0 16,9 0-16,-9 0 15,-1 0-15,11 0 16,-1 0-1</inkml:trace>
          <inkml:trace contextRef="#ctx0" brushRef="#br0" timeOffset="62963.9278">4738 13196 0,'29'0'47,"1"0"-47,-10 0 15,19 0-15,-29 0 16,9 0-16,1 0 15,-1 0-15,1 0 16</inkml:trace>
        </inkml:traceGroup>
        <inkml:traceGroup>
          <inkml:annotationXML>
            <emma:emma xmlns:emma="http://www.w3.org/2003/04/emma" version="1.0">
              <emma:interpretation id="{642223D3-5CC1-4180-898E-B871ACB70F3F}" emma:medium="tactile" emma:mode="ink">
                <msink:context xmlns:msink="http://schemas.microsoft.com/ink/2010/main" type="inkWord" rotatedBoundingBox="5753,17275 8216,17265 8219,18142 5757,1815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6882.2227">5317 12853 0,'-19'-20'0,"19"59"93,0-19-77,0-10-16,0 29 16,0-19-16,0-1 15,0-9-15,0 29 16,0-19-16,0-10 15,0 9-15,0 21 16,0-21 0,9-19 187,-9-10-188,20 10 1,0 0 15,-20-19-31,19 19 16,11 0 0,-11 0-1,1 0 1,-1 0-1,-19 10-15,20-10 16,-20 19-16,29-19 16,-29 10-16,20-10 15,-20 20-15,20-20 16,-20 19-16,19-19 16,-19 20-16,20 19 15,-20-29 1,0 29-1,0-9 1,0-1 0,0-9 15,-10-20-15,10 19-16,-19-19 0,-11 20 15,10-20 1,1 0-16,-1 19 15,1-19-15,-1 0 16,0 0-16,-19 0 16,0 0-1,29 0 1,-9 0 0,-1 0 15</inkml:trace>
          <inkml:trace contextRef="#ctx0" brushRef="#br0" timeOffset="95525.7521">5327 12863 0,'10'0'110,"9"0"-110,11 0 15,-11 0-15,1 0 16,0 0-16,-1 0 15,1 0-15,-1-20 16,1 20 0,-10 0 15,-10 20-15,0-1-1</inkml:trace>
          <inkml:trace contextRef="#ctx0" brushRef="#br0" timeOffset="97332.444">5739 13441 0,'0'-19'78</inkml:trace>
          <inkml:trace contextRef="#ctx0" brushRef="#br0" timeOffset="98675.8872">5866 12961 0,'0'10'94,"0"29"-78,0 0-1,0-19 1,0-1-16,0 1 16,0-1-16,0 1 15,0 0-15,0-11 16,0 31-16,0-21 15,10-19 1,-10 20-16,0-10 16,20-10-1,-20 19 1,19-19-16,-19 20 16,20-20-1,-10 0 1,9 0 15,1 0-15,0 0-1,-1 0-15,1-10 16,-1 10 15,-19-19-31,20 19 16,-20-20-1,20 0 1,-20 1 0,19 19-16,-19-20 15,0 0 1,20 1 0,-20-1-1,0 1 1,0 9-1,0-29-15,0 9 16,0 11 0,0-1-1,-10 0 1,10 1 0,0-1-1,-19 20 1,19-19-1,-20 19-15,0-30 16,20 10 0,-29 20-1,9-19 1,1 19 0,-1 0-1,0 0 1,1 0 15,-1 10-15,1 19-1,19-9 1,-20 9 0,20 1-1,0-11-15,0 1 16,0-10-16,0 9 15</inkml:trace>
          <inkml:trace contextRef="#ctx0" brushRef="#br0" timeOffset="99260.009">6347 13127 0</inkml:trace>
          <inkml:trace contextRef="#ctx0" brushRef="#br0" timeOffset="100243.3924">6435 13275 0,'0'-10'47,"20"-29"-31,-1 9-1,-19 10 1,20 1-16,-20-1 15,20 1-15,-20-1 0,39 0 16,-39-9-16,19-10 16,-19 19-16,20 1 15,-20-1-15,0 0 16,0-9-16,0 9 16,0 1-16,0-11 15,0 40 79,-10-10-94,10 20 0,0-1 16,0 1-1,0 0-15,0-1 0,0 11 16,0-11-16,0 11 15,0-1-15,-19 0 16,19 11-16,0-11 16,0 0-16,0 1 15,0-10-15,0 9 16,0-9-16,0-1 16,0 1-16,0-1 15,0 1 1</inkml:trace>
          <inkml:trace contextRef="#ctx0" brushRef="#br0" timeOffset="101392.2067">6729 12971 0,'-19'0'15,"19"9"32,0 21-31,0-11-16,0 1 15,0-10-15,0 9 16,-20 11-16,20-20 16,0 9-16,0 1 15,0-1-15,0 1 16,0 0-16,0 9 16,0-9-1,10-1 1,10 1-1,-1-20 17,-19 20-32,20-20 15,-1 0 1,1 0 0,0 0-1,-1 0 16,1-10-15,-1-10 0,-19 1-1,20 19-15,-20-20 16,0 0 0,29 20-16,-29-29 15,0 9 1,30-9-1,-30-1 1,0 11-16,0-11 16,0-9-1,0 10 1,0-1 0,0 11-1,0-1 1,0 1-1,-10 19-15,10-20 16,-29 0 0,29 1-1,-10 19-15,-20-30 16,11 30 0,-11 0-1,11 0 1,-11 0-1,1 10 1,0 19 0,29-9-16,-30 10 15,30 9 1,0-20-16,0 1 16,0 0-16</inkml:trace>
          <inkml:trace contextRef="#ctx0" brushRef="#br0" timeOffset="102026.8246">7004 12774 0,'-20'0'47,"30"0"0,20 0-32,-11 0 1,1-19-16,-1 19 16,1 0-16,9 0 15</inkml:trace>
          <inkml:trace contextRef="#ctx0" brushRef="#br0" timeOffset="103078.9141">7171 12578 0,'0'-19'47,"29"19"-32,0 0 1,-9 0-1,0 0 1,-1 0 0,-19 9-16,0 11 31,0 0-31,0-1 16,-19 1-1,-1 19 1,0-39-1,1 0 17,29 0 61,-10-10-93,19 10 16,1 0 0,9 0 15,-29 10-15,20-10-16,-20 20 15,20-1 1,-20 1-1,0-10 1,0 9 0,-10 21-1,10-21 17,-20-19-32,1 0 15,-1 0 1,-10 0-1,11 0 1</inkml:trace>
          <inkml:trace contextRef="#ctx0" brushRef="#br0" timeOffset="103798.5187">7357 13078 0,'0'-19'0,"0"29"63,0 29-32,-20 177 32,20-187-63,0-9 15,10-20 48,-10-20-63</inkml:trace>
          <inkml:trace contextRef="#ctx0" brushRef="#br0" timeOffset="104771.4607">7337 12951 0,'0'10'63,"10"-10"-48,-10 29-15,20 1 16,-20-21-16,19-9 16,-19 40-16,40-40 15,-21 29-15,20-29 16,-39 20-1,50-20-15,-21 0 16,0-10 0,11-20-1,-11 1 1,10 0 0,-19-11-1,-20 11 1,19 29-16,-19-20 15,0 1 1,0 38 93,-19 30-93,19-29-16,0 0 16,0-1-16,-20 1 15,20-1-15,0 11 16,0-11-16,0 1 16,0 0-16,0 39 31,0-40-31,0 1 0,0-10 15,0 9 1,10-19 15</inkml:trace>
        </inkml:traceGroup>
        <inkml:traceGroup>
          <inkml:annotationXML>
            <emma:emma xmlns:emma="http://www.w3.org/2003/04/emma" version="1.0">
              <emma:interpretation id="{60DF4DCD-CF60-4019-BDA0-471A0859671E}" emma:medium="tactile" emma:mode="ink">
                <msink:context xmlns:msink="http://schemas.microsoft.com/ink/2010/main" type="inkWord" rotatedBoundingBox="10128,17460 12425,17451 12429,18435 10132,1844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07666.1447">9652 13343 0,'0'10'0,"29"-39"32,-9 9-1,-20-9-31,19 9 31,1-29-31,-20 19 16,20 30-1,-20-29-15,0 9 16,0-9 0,0 0-1,0 9 1,0 30 140,0 19-140,0 10-1,0-9 1,0 9-16,0-9 16,0 9-16,0 10 15,0-10-15,0 39 0,0-38 16,0 9 0,0-20-16,0 1 0,0-1 15,0 10-15,0 0 16,0-9-1,0-11 17</inkml:trace>
          <inkml:trace contextRef="#ctx0" brushRef="#br0" timeOffset="108529.441">9750 13078 0,'0'-19'31,"0"-1"-16,10 20-15,9-19 16,1 19 0,-20-20-1,29 20-15,-9 0 16,0 0 0,-20 10-16,19 9 15,1-19-15,-20 40 16,0-21-16,39 1 15,-39-1-15,0 1 16,0 0-16,0-1 16,20 1-16,-20 29 15,-10-29 1,-29-1 15,9-19-15,1 0-16,-1 0 31,11 0-31,19-10 63,10 10-48</inkml:trace>
          <inkml:trace contextRef="#ctx0" brushRef="#br0" timeOffset="109126.7155">9975 12794 0,'0'-10'16,"0"30"62,0-1-78,0 1 15,0 9-15,30 1 16,-30 19-16,0-10 16,0 10-16,19-10 15,-19 10-15,0-29 16,0 9-16,0-9 0,30 0 16,-30-1-16,0 11 15,0-11 16,39-19-31,-39 20 16</inkml:trace>
          <inkml:trace contextRef="#ctx0" brushRef="#br0" timeOffset="110181.696">9975 13049 0,'10'0'31,"29"0"-15,158-29 46</inkml:trace>
          <inkml:trace contextRef="#ctx0" brushRef="#br0" timeOffset="109735.871">10172 12784 0,'0'20'63,"0"19"-48,0-19 1,0 9-16,0 10 15,0-9-15,0-1 0,19 20 16,-19-19-16,0-1 16,0 0-16,0 11 15,0-21-15,0 1 16,20 49 31,-20-50-32</inkml:trace>
          <inkml:trace contextRef="#ctx0" brushRef="#br0" timeOffset="110711.4171">10407 13049 0,'-20'0'15,"30"0"32,20 0-31,-11 0-16,1 0 16,-1 0-16,11 0 15,9 0-15,-19-29 16,-1 29-16,11 0 15,-11 0 1</inkml:trace>
          <inkml:trace contextRef="#ctx0" brushRef="#br0" timeOffset="111173.9961">10358 13167 0,'10'0'31,"9"0"-16,11 0-15,-11 0 16,1 0 0,0 0-16,9 0 0,10-10 15,0 10 1,40 0 15</inkml:trace>
          <inkml:trace contextRef="#ctx0" brushRef="#br0" timeOffset="126503.3686">10917 12912 0,'0'-10'31,"0"-10"-16,0 1 17,0-1-17,0 10 17,0-29-17,10 19 1,-10 1-1,19 19-15,21 0 32,-21 0-32,11 0 15,-1 0 1,-29 39 0,20-19-16,-20-1 15,0 1-15,0 9 16,0-9-16,0 0 15,0 9-15,0 0 16,-10 11-16,10-11 16,-20 0-16,20 1 15,-39-1-15,39 1 16,-29-11-16,9 11 16,20 9-16,-39-19 0,19-1 15,-9 11 1,9-30-16,20 19 15,-20-19 1,20-10 109,10 10-125,20 0 31,-11 0-15,11 0 0,-11 0-1,1 0-15,9 0 16,1 0-1,-11 0 1,1 0 15,0 0-15</inkml:trace>
          <inkml:trace contextRef="#ctx0" brushRef="#br0" timeOffset="126877.2299">11221 13324 0,'20'0'15</inkml:trace>
          <inkml:trace contextRef="#ctx0" brushRef="#br0" timeOffset="128137.3724">11319 12794 0,'-20'0'0,"30"0"47,-10-29-31,10 29-1,10 0 1,-1-20 0,20 20-1,30 78 63,-69-38-78,0-21 0,0-9 16,-10-10-16,10 20 16,-19 9-16,-1-29 15,20 30-15,-20-30 16,20 19-16,-19-19 16,-1 0-16,10 0 31,30 0 78,9-10-93,1 10-1,-11 0 1,11 0 0,-10 0-1,-1 10 1,1 10 0,-1 9-1,-19-9 1,0-1-1,0 11 1,0-1 15,-9 1-31,9-1 16,-30-29-16,30 20 16,-29-20-1,-1 0-15,-9 19 16,19-19-1,1 0 1,19-9 0,-20 9-1</inkml:trace>
          <inkml:trace contextRef="#ctx0" brushRef="#br0" timeOffset="129629.7307">11672 12872 0,'0'10'47,"0"10"-31,0 0-1,0 9 1,-20 0 0,20-9-16,0 0 15,0-1-15,0 20 16,0 1-1,0-21 1,0 11 0,30-11-1,-30 1 1,10-20-16,-10 20 16,19-20-1,-19 19 1,20-19-1,0 0 1,-1 0 0,1 0 15,-1 0-15,1 0 15,0 0-16,-20-10 1,19 10 0,-19-19-1,39-60 48,-19 79-63,-20-19 15,0-1 1,0 0 0,0 1-1,20-1 1,-20 1 0,0-1-16,0 0 15,0 1 1,0-1-1,0 10 1,0-29 0,0 19-1,-10-9 17,10 9-17,-20 20 1,20-19-1,-19 19-15,-1-20 32,0 20-17,-9 0 17,9 0-17,1 0 1,-1 10-1,-19 39 1,19-10 0,-9-9-1,29-1 1,-20 1-16</inkml:trace>
        </inkml:traceGroup>
        <inkml:traceGroup>
          <inkml:annotationXML>
            <emma:emma xmlns:emma="http://www.w3.org/2003/04/emma" version="1.0">
              <emma:interpretation id="{579402DD-7604-4D65-905A-B1702E9026A3}" emma:medium="tactile" emma:mode="ink">
                <msink:context xmlns:msink="http://schemas.microsoft.com/ink/2010/main" type="inkWord" rotatedBoundingBox="14364,17420 15620,17416 15623,18200 14367,18205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91315.2802">13888 13316 0,'0'20'16,"0"-30"31,10 10-16,-10-20-15,19 20-1,-19-19-15,20-11 16,9-19 0,-29 30-1,20-1-15,-20 1 16,20-1-16,-20 0 15,19 1-15,-19-1 16,0 0-16,20 1 16,-20-1-16,0 1 15,19-1-15,-19-29 16,20 20 0,-20-1-1,20 30-15,-20-29 16,0 9-1,19 20-15,-19-19 32,0-1 30,0 0-31,20 20 1,-20-19 30,0 38 94,19-19-140,-19 20-16,0 0 16,20-1-1,-20 1-15,0 9 16,20-29-16,-20 49 16,0-29-16,19-1 15,-19 1-15,0 0 16,40-1-16,-40 1 0,0-1 15,19-19 1,-19 40-16,0-21 0,20-19 16,-20 49-16,19-19 15,1-1 1,-20 10 0,20-39-1,-20 20-15,0 0 16,19-20-1,-19 9 1,20 21 47</inkml:trace>
          <inkml:trace contextRef="#ctx0" brushRef="#br0" timeOffset="192231.6571">13957 13336 0,'9'0'125,"11"0"-109,9 0 0,-9 0-1,0 0-15,-1 0 16,1 0-16,-1 0 16,11 0-16,-11 0 15,1 0-15,-10 0 16,10 0-16,19 0 15,-20 0-15,-9 0 16,10 0 0,-1 0-1,1 0 1,0 0 15</inkml:trace>
          <inkml:trace contextRef="#ctx0" brushRef="#br0" timeOffset="193611.3477">14545 13267 0,'0'-10'62,"20"-9"-46,-20-1-16,19-9 31,-19 9-31,0 1 0,20 19 16,-20-30-16,0 1 15,0 9 1,0 0 0,19 20-16,-19-19 15,0-1 48,0 30 15,0 39-47,0-19-15,0 9-1,20-20-15,-20 1 16,0 0-16,0-1 16,0 1-16,20-1 15,-20 1-15,0 0 16,0-1-16,0 11 16,19-11-16,-19 1 0,0 9 15,0-9 1,0 0-1,0-1 17,0 1 15,20-20 15,-20-20-46</inkml:trace>
          <inkml:trace contextRef="#ctx0" brushRef="#br0" timeOffset="194452.3529">14614 13061 0,'0'-19'47,"0"-1"-16,9 20-15,-9-20-1,30 20 1,-11 0 0,-19-19-16,20 19 0,9 0 15,1 0 1,-1 10-1,-9 29 1,0-10 0,-1-9-1,-19 19 1,20-39 0,-20 30-16,0-11 15,0 1 1,-10-1-1,-10-19 1,20 20 0,-29-20-16,-1 0 15,11 0 1,-1 0 15,20-10 16,10 10-47</inkml:trace>
          <inkml:trace contextRef="#ctx0" brushRef="#br0" timeOffset="195216.1321">14908 12708 0,'0'39'78,"0"-19"-62,0 10-16,0-1 16,19 20-16,-19-10 15,0 10-15,0-19 16,0 9-16,20 10 15,-20-20-15,0 20 0,0-19 16,0-11-16,0 1 16,0 0-16,0-1 15,20-19 1,-20 20 0,19-30 62</inkml:trace>
          <inkml:trace contextRef="#ctx0" brushRef="#br0" timeOffset="195951.2751">15114 12767 0,'-10'0'0,"10"-20"15,0 40 110,0 0-109,0 19 0,0-10-1,10-9-15,-10 9 16,0 30-16,0-39 16,0 19-16,0 0 15,0-9-15,0-11 16,0 11-16,29-1 15,-29-9-15,0 9 32,0-9-32,0-1 47</inkml:trace>
          <inkml:trace contextRef="#ctx0" brushRef="#br0" timeOffset="196441.4443">14947 12973 0,'10'0'47,"19"0"-31,-9 0 0,-1 0-16,1 0 0,59 0 31</inkml:trace>
        </inkml:traceGroup>
        <inkml:traceGroup>
          <inkml:annotationXML>
            <emma:emma xmlns:emma="http://www.w3.org/2003/04/emma" version="1.0">
              <emma:interpretation id="{4785074D-5119-41E3-8EF3-C2B5DF1B3FCE}" emma:medium="tactile" emma:mode="ink">
                <msink:context xmlns:msink="http://schemas.microsoft.com/ink/2010/main" type="inkWord" rotatedBoundingBox="15806,17400 18856,17388 18858,17941 15808,17953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07865.8829">17732 12815 0,'0'10'46,"0"10"-30,0-1 0,0 11-1,0 9 1,0 0 0,0-19-16,0 9 15,10 0 1,-10-9-1,20 0 1,-20-1 15,39-19-31,-39 20 32,19-20-32,-19 20 31,30-20-31,-11 0 31,11 0 0,-10-10-15,-1-10 0,1 20 15,-20-39-31,0 29 15,29 10 1,-29-20-16,0 1 16,0-1-1,39 1 1,-39-40 31,0 39-16,0 1-31,0-1 16,0 0-1,-9 20 1,9-19-16,-20-1 31,20 1-15,-39 19-1,39-20 1,-30 20 0,30-20-16,-19 20 15,19-19 1,-20 19-16,0-20 31,1 20 0,-1 0 32,10 0-32,10 10-15,-19-10-16,19 19 15,-20-19-15,20 20 0,-29 10 16,29 9 0,0-10-1,0-9 1</inkml:trace>
          <inkml:trace contextRef="#ctx0" brushRef="#br0" timeOffset="198282.0116">15683 12708 0,'9'0'93,"21"0"-77,-11 0 0,1 0-16,0 0 15,-1 0-15,11 0 16,9 0 0,-39-19-16,19 19 0,-19 9 78,0 11-63,0 0 1,-9-1-16,9 21 16,-20 9-1,20 0 1,0-10-1,-29-20-15,29 1 0,0 29 16,-20-29 0,20-1-16,0 1 15,0-10-15,0 39 16,0-20 0,0-9-1,0-1 16,0-28 63</inkml:trace>
          <inkml:trace contextRef="#ctx0" brushRef="#br0" timeOffset="198682.6187">15702 12973 0,'10'0'47,"10"0"-32,9 0 1,-9 0 0,-1 0-16,11-29 0,-11 29 15,1 0-15,-1 0 16,11 0-16,-10 0 15</inkml:trace>
          <inkml:trace contextRef="#ctx0" brushRef="#br0" timeOffset="199144.245">16006 13159 0</inkml:trace>
          <inkml:trace contextRef="#ctx0" brushRef="#br0" timeOffset="200375.6883">16075 12767 0,'0'20'47,"0"9"-32,0 1 1,0-1 0,0-9-16,0-1 15,0 1-15,0-1 16,0 1-16,0 0 15,0 9-15,0-9 16,0 9 0,10-29-16,-10 20 15,19-1 1,1-19-16,-20 20 16,19-20-16,1 0 15,-20 20 1,10-20-1,10 0 1,-1 0 15,1 0-15,-20-10 0,19 10-1,21-108 63,-40 88-78,0 1 16,0 9 0,19 10-16,-19-39 15,0 9 1,0 1-1,0 9 1,0-9 0,-10 29-1,10-30-15,0 11 16,-19 19 0,19-20-16,-20 20 15,20-20 1,-19 20-1,19-19-15,-20-1 32,0 20-17,20-19 1,-19 19 0,-1 0 15,0 0-16,20 9 1,-19-9-16,19 20 16,-20 29-1,20-39-15,0 10 16,0-1-16</inkml:trace>
          <inkml:trace contextRef="#ctx0" brushRef="#br0" timeOffset="201912.2451">16408 12738 0,'0'9'63,"0"11"-48,-10-20-15,10 39 16,0-19-16,0 29 16,-19-49-1,19 39-15,0 0 16,0 20-1,10-20 1,-10-19 0,0 0-16,0-1 15,19-19 1,-19 20-16,20 9 31,9-9 0,-9-20 16,-10 0-31,9 0 15,1 0-15,39-118 93,-59 99-109,19 19 0,-19-30 16,0 11-1,0-1-15,0 0 16,20 20 0,-20-19-16,0-11 15,0 1 17,0 9-32,0 1 15,0-1 1,0 1-1,-10-1 1,10 0 15,0 1-15,-19 19-16,19-20 16,-20 20-1,0-20 1,-9 20 15,9 0-15,1 0-1,-11 0 1,-9 20 0,19 9-1,20-9-15,-19 0 16</inkml:trace>
          <inkml:trace contextRef="#ctx0" brushRef="#br0" timeOffset="202685.2781">16752 12963 0,'9'-10'62,"31"10"-46,-21 0-1,1 0-15,-1 0 16,1 0-16,0 0 16,9 0-1,-9 0 1</inkml:trace>
          <inkml:trace contextRef="#ctx0" brushRef="#br0" timeOffset="204326.386">17036 12787 0,'0'-10'15,"0"-10"17,0 1 15,10 19-32,-10-20 1,10 20-1,9 0 1,1 0 0,-1 0-1,1 0 1,-20 10 0,20-10-16,-20 19 15,0 1 1,0 10-1,0-11 1,0 20 0,-10 10-16,10-29 15,-20 0 1,20 29-16,-68 88 47,48-108-32,20-9 1,-20-20-16,20 20 16,-19-1-1,19 1 32,19-20 94,-19-10-126,30 10-15,-11 0 16,1 0 0,-20-10-16,29 10 15,-9 0-15,9 0 16,-9 0 0,0 0-1,-1 0 1</inkml:trace>
          <inkml:trace contextRef="#ctx0" brushRef="#br0" timeOffset="204776.503">17360 13218 0</inkml:trace>
          <inkml:trace contextRef="#ctx0" brushRef="#br0" timeOffset="206361.275">17409 12776 0,'0'-20'0,"29"1"94,-9 19-94,9 0 15,10 0 1,-9 0 0,-30 9-16,29-9 15,-9 20 1,-20 10 0,19-30-1,-19 29-15,0 20 16,-9-49-1,9 29-15,-20-29 16,20 30-16,-20-30 16,20 19-16,-19-19 15,-1 0 1,20 20-16,-10-20 16,-9 0-1,-1 0 32,30 0 94,-10-10-141,19 10 15,-9 0 17,88 10 30,-78-10-46,-20 20-16,20-20 15,-20 19 1,19-19 0,-19 30-1,0-11 16,0 1-15,0 0-16,0-1 16,0 1-1,-10-1 1,10 1 0,-19-20-1,-20 20 16,9-20-15,1 0 0,-1 0-1,11 0 1,-1 0 0,0 0 15</inkml:trace>
          <inkml:trace contextRef="#ctx0" brushRef="#br0" timeOffset="197263.2419">15329 13061 0,'10'0'31,"20"0"-15,-1 0 0,-9 0-16,9 0 15,-9 0 1,9 0 0</inkml:trace>
          <inkml:trace contextRef="#ctx0" brushRef="#br0" timeOffset="196918.617">15349 12924 0,'30'0'47,"-1"0"-31,-9 0-1,-1 0-15,1 0 16,9 0 0,-9 0-1</inkml:trace>
          <inkml:trace contextRef="#ctx0" brushRef="#br0" timeOffset="209157.1193">18183 13031 0,'30'0'47,"-11"0"-31,11 0-16,-1-10 31,-9 10-31,-1 0 0,1 0 16,9 0-1</inkml:trace>
          <inkml:trace contextRef="#ctx0" brushRef="#br0" timeOffset="208669.2393">18193 12903 0,'10'0'31,"10"0"-15,9 0 0,0 0-1,1 0 1,-1 0 0,-9 0-1</inkml:trace>
        </inkml:traceGroup>
        <inkml:traceGroup>
          <inkml:annotationXML>
            <emma:emma xmlns:emma="http://www.w3.org/2003/04/emma" version="1.0">
              <emma:interpretation id="{5AD7B6D6-3048-4129-8751-E241068A0D74}" emma:medium="tactile" emma:mode="ink">
                <msink:context xmlns:msink="http://schemas.microsoft.com/ink/2010/main" type="inkWord" rotatedBoundingBox="19369,17324 19414,17874 19079,17902 19033,17352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16397.2534">18772 12678 0,'0'19'63,"0"1"-63,0 29 15,0-29 1,0 9-16,0-9 15,0 9-15,0 1 16,0-1-16,0 10 16,0 0-16,0-19 15,0 9-15,0-9 16,0 0-16,0-1 16,0 11-1,10-30-15,-10 19 16,0 1-1</inkml:trace>
          <inkml:trace contextRef="#ctx0" brushRef="#br0" timeOffset="215557.4445">18733 12629 0,'19'0'16,"-29"19"109,10 21-110,-39-11-15,39-9 16,-20-1-16,20 1 15,-19 9-15,19-9 16,-20 19 0,20-9-1,-19-30-15,19 29 16,-20-9 0,20 9-1,-20-29 1,20 20-16,0-1 31,20-19 125,9 0-140,1 0 0,-11-10-16,1 10 0,0 0 15,29 0 1,-30 0-16,1 0 15,0-19-15,-1 19 16,1 0-16,9 0 16,-9 0-1,-20-20 1</inkml:trace>
        </inkml:traceGroup>
        <inkml:traceGroup>
          <inkml:annotationXML>
            <emma:emma xmlns:emma="http://www.w3.org/2003/04/emma" version="1.0">
              <emma:interpretation id="{AEFA6206-95C1-4A8E-B9F6-7E0B770B27C4}" emma:medium="tactile" emma:mode="ink">
                <msink:context xmlns:msink="http://schemas.microsoft.com/ink/2010/main" type="inkWord" rotatedBoundingBox="19426,17848 19436,17847 19437,17857 19427,17858"/>
              </emma:interpretation>
              <emma:one-of disjunction-type="recognition" id="oneOf9">
                <emma:interpretation id="interp9" emma:lang="" emma:confidence="0">
                  <emma:literal>o</emma:literal>
                </emma:interpretation>
                <emma:interpretation id="interp10" emma:lang="" emma:confidence="0">
                  <emma:literal>°</emma:literal>
                </emma:interpretation>
                <emma:interpretation id="interp11" emma:lang="" emma:confidence="0">
                  <emma:literal>a</emma:literal>
                </emma:interpretation>
                <emma:interpretation id="interp12" emma:lang="" emma:confidence="0">
                  <emma:literal>Q</emma:literal>
                </emma:interpretation>
                <emma:interpretation id="interp13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220997.1935">18948 13139 0,'0'10'31,"10"-10"-31,-10-10 62,-10 10 1,10 10-48,10-10 48</inkml:trace>
        </inkml:traceGroup>
        <inkml:traceGroup>
          <inkml:annotationXML>
            <emma:emma xmlns:emma="http://www.w3.org/2003/04/emma" version="1.0">
              <emma:interpretation id="{37ECE6A1-686F-4DDB-B2AA-5CB17B4A1BFD}" emma:medium="tactile" emma:mode="ink">
                <msink:context xmlns:msink="http://schemas.microsoft.com/ink/2010/main" type="inkWord" rotatedBoundingBox="19445,17319 20093,17317 20095,17850 19447,17853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19758.0863">19419 12776 0,'0'10'63,"-29"9"-48,29 1-15,0 9 16,0-9 0,-20 9-16,20-19 15,0 29 1,0-9-1,0-11-15,0 11 16,0-11 0,0 1-1,10 0 1,49-1 62,-40-19-62,1 0-1,-1 0 17,1 0-17,0-9 16,-20-11-15,19 20 0,-19-30-1,20 30 1,-20-19-16,0-20 16,20 19-1,-20 0 1,0 11-1,19 9 1,-19-20-16,0 0 16,0 1-1,0-11 1,0 11 0,0-20-1,0 29 1,0-10-1,0 0 1,0 1 15,-10-20-15,-9 19 15,-21-19 32,21 39-63,19-20 15,-20 20 1,1 0 0,19 10-1,-20-10 1,20 39-16,-20-39 15,20 20-15,-19 9 16,19 10 0,-20-9-16,20-20 15,0 9-15,0 1 16,0 9-16,-19 1 16</inkml:trace>
          <inkml:trace contextRef="#ctx0" brushRef="#br0" timeOffset="216797.0799">18968 13129 0</inkml:trace>
          <inkml:trace contextRef="#ctx0" brushRef="#br0" timeOffset="217847.5016">19037 12697 0,'0'-19'47,"9"19"-32,40 0 16,-49-20-31,20 20 16,-10 0 0,9 0-1,1 0-15,19 0 16,-29 0 0,10 0-1,-30 10 79,10 19-78,-39 197 77,39-187-93,0-19 16,0-1 0,0 1-16,0 0 0,0 9 15,0-9 1,0-1-1,0-28 142</inkml:trace>
          <inkml:trace contextRef="#ctx0" brushRef="#br0" timeOffset="218302.6758">19095 12933 0,'-19'0'31,"29"0"1,9 0-17,50-30 1,-40 30 0,-9 0-16,-1 0 15,11-19 1,-1 19-1</inkml:trace>
        </inkml:traceGroup>
      </inkml:traceGroup>
      <inkml:traceGroup>
        <inkml:annotationXML>
          <emma:emma xmlns:emma="http://www.w3.org/2003/04/emma" version="1.0">
            <emma:interpretation id="{0FE323FB-FCA1-4130-A10D-9894EBF27807}" emma:medium="tactile" emma:mode="ink">
              <msink:context xmlns:msink="http://schemas.microsoft.com/ink/2010/main" type="line" rotatedBoundingBox="4027,18029 4795,18322 4626,18766 3857,18473"/>
            </emma:interpretation>
          </emma:emma>
        </inkml:annotationXML>
        <inkml:traceGroup>
          <inkml:annotationXML>
            <emma:emma xmlns:emma="http://www.w3.org/2003/04/emma" version="1.0">
              <emma:interpretation id="{C0366ADA-AB02-4D02-8A17-E15C9A2381F4}" emma:medium="tactile" emma:mode="ink">
                <msink:context xmlns:msink="http://schemas.microsoft.com/ink/2010/main" type="inkWord" rotatedBoundingBox="4027,18029 4795,18322 4626,18766 3857,18473"/>
              </emma:interpretation>
            </emma:emma>
          </inkml:annotationXML>
          <inkml:trace contextRef="#ctx0" brushRef="#br0" timeOffset="59457.2986">3532 13363 0,'0'19'63,"0"1"-48,0 0-15,0-1 16,10 11-16,-10 19 16,0-20-16,0 1 15,29 9-15,-29-29 16,0 29-16,0-20 16,20 11-16,-20-1 15,0-9-15,0 0 16,0-1-1,0 11-15,19-30 16,-19 19-16,0-29 141,20 10-126,-20-19-15,0-1 16,19 20-16,-19-29 16,20-1-1,-20 11-15,0-1 16,20 0-16,-20 1 15,19-1-15,-19-19 16,20 19-16,-20-9 16,29 0-16,-29 9 15,0 0-15,20 20 16,-20-19-16,0-1 16,0 0 15,10 20-16,-10-19 17</inkml:trace>
          <inkml:trace contextRef="#ctx0" brushRef="#br0" timeOffset="60386.7142">3836 13569 0,'0'10'47,"0"19"-32,0 20 1,0-29-1,-10-1-15,10 1 16,0-1-16,-20 31 16,20-21-1,0-9 1,0-1 0,20 1 15,0-20 0,9 0-15,0 0-1,-29-10-15,30 10 16,-30-20 0</inkml:trace>
          <inkml:trace contextRef="#ctx0" brushRef="#br0" timeOffset="60715.8609">3816 13745 0,'20'-19'47,"-1"19"-31,11 0-1,-11 0 1,1 0 0</inkml:trace>
          <inkml:trace contextRef="#ctx0" brushRef="#br0" timeOffset="61412.0275">3973 13765 0,'-20'0'16,"20"20"-16,0-1 31,0 1-16,59 9 48,-39-29-47,19 0-1,-39-10 1,20-9-16,-20-1 15,0 10 1,0-9 0,0-1-1,0 0 1,-20 20 0,20-19-1,-39 19 1,19 0-1,20-20-15,-19 20 16,-1 10 0,20 10-1,-20-1 1,20 11 0,0-11-1</inkml:trace>
          <inkml:trace contextRef="#ctx0" brushRef="#br0" timeOffset="61973.5352">4120 13579 0,'0'19'47,"0"1"-31,0 29 0,0-30-16,0 11 15,0-1 1,0 1-1,0-1 1,0 10 0,0-29-1,20-10 1,-20 20-16,0-1 16,19-19-1,1 0 16,-10 0-15,19-19 0</inkml:trace>
          <inkml:trace contextRef="#ctx0" brushRef="#br0" timeOffset="62297.3695">4130 13716 0,'10'0'47,"9"0"-31,21 0-1,-40-20-15,19 20 16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2:07:38.53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973EBE0-E95E-4C39-B65B-7528D80A31F7}" emma:medium="tactile" emma:mode="ink">
          <msink:context xmlns:msink="http://schemas.microsoft.com/ink/2010/main" type="writingRegion" rotatedBoundingBox="1867,16218 11571,16201 11572,16989 1868,17006"/>
        </emma:interpretation>
      </emma:emma>
    </inkml:annotationXML>
    <inkml:traceGroup>
      <inkml:annotationXML>
        <emma:emma xmlns:emma="http://www.w3.org/2003/04/emma" version="1.0">
          <emma:interpretation id="{A7AEC01E-81B0-413C-8284-4DC4CCBD4C4F}" emma:medium="tactile" emma:mode="ink">
            <msink:context xmlns:msink="http://schemas.microsoft.com/ink/2010/main" type="paragraph" rotatedBoundingBox="1867,16218 11571,16201 11572,16989 1868,170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234710-4AE5-4A6B-A767-D029B00D8113}" emma:medium="tactile" emma:mode="ink">
              <msink:context xmlns:msink="http://schemas.microsoft.com/ink/2010/main" type="line" rotatedBoundingBox="1867,16218 11571,16201 11572,16989 1868,17006"/>
            </emma:interpretation>
          </emma:emma>
        </inkml:annotationXML>
        <inkml:traceGroup>
          <inkml:annotationXML>
            <emma:emma xmlns:emma="http://www.w3.org/2003/04/emma" version="1.0">
              <emma:interpretation id="{73E8A962-B5F5-4A9C-A55A-B0A0946B5FEF}" emma:medium="tactile" emma:mode="ink">
                <msink:context xmlns:msink="http://schemas.microsoft.com/ink/2010/main" type="inkWord" rotatedBoundingBox="1867,16278 4108,16274 4109,17002 1868,17006"/>
              </emma:interpretation>
              <emma:one-of disjunction-type="recognition" id="oneOf0">
                <emma:interpretation id="interp0" emma:lang="" emma:confidence="0">
                  <emma:literal>Herat</emma:literal>
                </emma:interpretation>
                <emma:interpretation id="interp1" emma:lang="" emma:confidence="0">
                  <emma:literal>Hera) +</emma:literal>
                </emma:interpretation>
                <emma:interpretation id="interp2" emma:lang="" emma:confidence="0">
                  <emma:literal>Hera +</emma:literal>
                </emma:interpretation>
                <emma:interpretation id="interp3" emma:lang="" emma:confidence="0">
                  <emma:literal>Hellas +</emma:literal>
                </emma:interpretation>
                <emma:interpretation id="interp4" emma:lang="" emma:confidence="0">
                  <emma:literal>Hb4aq1 +</emma:literal>
                </emma:interpretation>
              </emma:one-of>
            </emma:emma>
          </inkml:annotationXML>
          <inkml:trace contextRef="#ctx0" brushRef="#br0">1404 11569 0,'0'10'32,"0"19"-17,0-9-15,0 0 16,0 9-16,0 0 15,0 20-15,0-19 16,0-1-16,0 1 16,0-1-16,0-9 15,0 9-15,0-9 16,0 19-16,0 0 16,0 10-1,0-39 1,0 10-1,0-1 1,0-28 47</inkml:trace>
          <inkml:trace contextRef="#ctx0" brushRef="#br0" timeOffset="894.4659">1629 11589 0,'0'9'63,"0"11"-48,0 10-15,0-11 16,0 1-16,0-10 15,0 9-15,0 1 16,0 19-16,0-10 16,0 1-16,-10-1 15,10-9-15,0 0 16,0 9-16,0 10 16,0-29-16,0 29 15,0-19-15,-19-20 16,19 29-16,0-9 15,0 0 48,0-30-32</inkml:trace>
          <inkml:trace contextRef="#ctx0" brushRef="#br0" timeOffset="1494.2951">1443 11844 0,'20'0'47,"9"0"-32,0 0 1,-9 0-16,19 0 16,-19 0-1,9 0 1,1 0 0</inkml:trace>
          <inkml:trace contextRef="#ctx0" brushRef="#br0" timeOffset="3291.384">1855 11687 0,'19'-20'31,"-19"1"31,-9 19-15,-1 0-31,-10 0 15,1 9-15,-11 11-1,30 0 1,-19 19 0,19-10-1,0-9 1,0-1-16,0-9 16,0 10-16,0 0 15,0-1-15,-20 1 16,20 19-1,0-29-15,0 9 16,10 30 0,-10-29-1,29 0 1,-9-1 31,-1-19-32,-9 0 1,78-9 62,-58-11-78,-11 20 16,-19-20-1,30 20-15,-10-29 16,-20 9 0,29 20-1,-29-19-15,20 19 16,-20-20-16,19-9 16,-19 9-1,20 20 1,-20-20-16,0 1 15,19 19 1,-19-30 0,0 11-1,0-1-15,0 0 32,0 1-17,-9 19 1,9-20-1,-20 20 1,20-19 0,-20 19-1,1 0 32,9 0-16,10 9-31,0 11 16,-20-20-16,20 20 16,0-1-1,-19-19-15,19 20 16,0-1 0,-20 1-1,20 10 1,0-1-1,0 10 1,0-19-16,0 9 16,0-9-1,0-1 1,0 1-16,0 10 16,0-1-1,10-29 1,-10 29-1,10-29 1,-10 20 0,19-20-1,1 0 1,19-10 0,-39-9-16,30 19 15,-30-30-15,29 11 16,10-11-16</inkml:trace>
          <inkml:trace contextRef="#ctx0" brushRef="#br0" timeOffset="4169.2402">2345 11873 0,'-10'0'78,"10"10"-63,-19 10 1,-1-20-16,20 39 16,0-20-16,0 1 15,0 0-15,0-1 16,0 1-16,0 9 15,0-9-15,0 9 16,10-29-16,-10 20 16,0 9-1,20-29-15,-20 20 16,19-20 0,-19 20-1</inkml:trace>
          <inkml:trace contextRef="#ctx0" brushRef="#br0" timeOffset="5221.1138">2414 11961 0,'0'20'16,"0"0"15,0-1-15,0 1-1,10 0 17,9-20-1,1 0-15,-1 0-1,1 0 1,0 0-1,-1 0 1,-19-10-16,20 10 16,-20-20-1,0 0 17,0 1-32,0-11 31,0 11-16,0-1 1,-10 20 0,10-19-1,-29 19 1,9 0 0,20-10-1,-20 10-15,1 0 31,-1 0-15,20 39-16,-19-10 16,19 1-1</inkml:trace>
          <inkml:trace contextRef="#ctx0" brushRef="#br0" timeOffset="6323.5666">2561 11952 0,'0'9'47,"0"21"-16,20-30-31,-20 19 16,19 21-1,11-21 1,-21-19-1,11 0 1,0 0 0,-1 0 15,-19-9-31,20-31 62,-20 21-46,0 28 62,0 11-62,0 0-1,19-1 1,1-19 15,0 20-15,-1-20 0,1 0-1,0 0 16,-20-10-31,0-9 16,19-1 15,-19 0-15,0 1 0,0 9-1,0-10 1,-10 20-16,10-19 15,-19-1 1,-1 20 15,0 0-15,1 0 15,19 20-15,-20-20-16,20 19 15,0 1 1,-10-20-16,10 39 16</inkml:trace>
          <inkml:trace contextRef="#ctx0" brushRef="#br0" timeOffset="6992.2331">2836 12001 0,'0'9'94,"0"41"-79,0-21 1,0-9-16,0-1 16,0 1-16,0-1 15,0 11-15,0-11 16,0 1-16,0 10 15,0-50 64</inkml:trace>
          <inkml:trace contextRef="#ctx0" brushRef="#br0" timeOffset="7620.8772">2924 11863 0,'0'20'46,"19"19"-30,-19 0 0,0-19-1,20 0-15,-20 39 16,29-40 0,-29 1-16,0-1 15,0 1-15,0 0 16,0-1-16,0 30 15,0-39 1,0 29 0,-9-39-16,9 20 15,-20-20 1</inkml:trace>
          <inkml:trace contextRef="#ctx0" brushRef="#br0" timeOffset="8827.2928">3247 11873 0,'0'-10'47,"30"10"-47,-20 0 16,9 0-16,1 0 15,-1 0-15,11 0 16,9 0-16,-9 0 16,-1 0-16,0-19 15,-9 19-15,0 0 0,-1 0 16,1 0 0,9 0-16,-9 0 15</inkml:trace>
          <inkml:trace contextRef="#ctx0" brushRef="#br0" timeOffset="9313.1416">3434 11706 0,'0'10'32,"0"10"-17,0-1-15,0 11 16,0-11-16,0 1 16,0 10-16,0-11 15,0 1-15,0-1 16,0 1-16,10 9 15,-10-9 1</inkml:trace>
        </inkml:traceGroup>
        <inkml:traceGroup>
          <inkml:annotationXML>
            <emma:emma xmlns:emma="http://www.w3.org/2003/04/emma" version="1.0">
              <emma:interpretation id="{0017ED42-C40E-41AF-9B40-BA50042B06AF}" emma:medium="tactile" emma:mode="ink">
                <msink:context xmlns:msink="http://schemas.microsoft.com/ink/2010/main" type="inkWord" rotatedBoundingBox="4324,16239 6962,16234 6963,16903 4325,16908"/>
              </emma:interpretation>
              <emma:one-of disjunction-type="recognition" id="oneOf1">
                <emma:interpretation id="interp5" emma:lang="" emma:confidence="0">
                  <emma:literal>Harriet'</emma:literal>
                </emma:interpretation>
                <emma:interpretation id="interp6" emma:lang="" emma:confidence="0">
                  <emma:literal>H,0ien</emma:literal>
                </emma:interpretation>
                <emma:interpretation id="interp7" emma:lang="" emma:confidence="0">
                  <emma:literal>Harriet,</emma:literal>
                </emma:interpretation>
                <emma:interpretation id="interp8" emma:lang="" emma:confidence="0">
                  <emma:literal>H,0ielo</emma:literal>
                </emma:interpretation>
                <emma:interpretation id="interp9" emma:lang="" emma:confidence="0">
                  <emma:literal>H,0ie€</emma:literal>
                </emma:interpretation>
              </emma:one-of>
            </emma:emma>
          </inkml:annotationXML>
          <inkml:trace contextRef="#ctx0" brushRef="#br0" timeOffset="10543.2819">3855 11559 0,'0'10'62,"0"29"-46,0-19-16,0 9 0,0 1 15,0 9-15,0 0 16,0-9-16,0 19 16,0-20-16,0 1 15,0-11-15,0 1 16,0 9 0,10-29-16,-10 20 15</inkml:trace>
          <inkml:trace contextRef="#ctx0" brushRef="#br0" timeOffset="11123.2016">4081 11530 0,'0'10'15,"0"9"1,0 20 0,20-19-16,-20 19 0,0-9 15,0-1-15,0-9 16,0 9 0,0-9-16,0 9 0,0 1 15,0 9-15,0-10 16,0-9-16,0 0 15,0-1-15,0 1 16,0 9 0</inkml:trace>
          <inkml:trace contextRef="#ctx0" brushRef="#br0" timeOffset="11542.6692">3846 11804 0,'0'-19'15,"19"19"1,1 0 0,9 0-16,1-20 15,-1 20-15,10 0 16,-9 0-16,-1-19 15,-9 19-15</inkml:trace>
          <inkml:trace contextRef="#ctx0" brushRef="#br0" timeOffset="12575.6783">4238 11971 0,'0'-19'78,"0"-1"-62,20 20-1,-1 0 1,1 0-1,-1 0 17,-19 10-17,0 9 1,0 1-16,0 0 16,0 9-1,-9 10-15,9-19 16,-30 0-16,11 9 15,-11-9 1,1-20 0,9 0-1,20 19-15,-20-19 16,30-10 62,10 10-62,9 0-1,1-19 1,-11 19 0,1 0-1,-20 10-15,29-10 16,-29 19-1,20-19 1,0 0 0</inkml:trace>
          <inkml:trace contextRef="#ctx0" brushRef="#br0" timeOffset="13951.0268">4503 11677 0,'0'10'0,"-20"19"15,20-19 1,0 29 0,0-9-1,0-11 1,0 1-16,0 0 15,0 9 1,10-29-16,-10 29 16,39-9-16,-39 0 31,30-20-31,-11 19 16,1-19-1,-20 20-15,19-20 16,50 0 46,-49 0-46,-1-10 0,1 10-1,-20-20-15,19 20 0,-19-19 16,20 19-16,-20-30 15,20 30 1,-20-29 0,19 9-1,-19-19 1,0 29 0,20 10-16,-20-19 15,0-1 1,0 0-1,0 1 1,0-1-16,0 1 31,-10 19-31,10-20 0,0 0 16,-19 20 0,19-19-1,-20 19-15,20-20 16,-30 20-1,30-20 1,-19 20-16,-1 0 31,20-9-31,-19 9 16,-1-30 0,0 30-1,1 0 16,9 0-15,-10 0 0,1 0-1,19 10-15,-20-10 16,1 20 0,-1 9-1,-19 1 1,39-1-1,-30-29-15,30 20 16,-19-1 0</inkml:trace>
          <inkml:trace contextRef="#ctx0" brushRef="#br0" timeOffset="15733.2281">5032 11785 0,'0'-20'16,"0"30"31,-10 10-31,10-1-16,0 1 15,-29 19-15,29-29 16,-20 29-16,20-19 15,0 9-15,0-9 16,0-1-16,0 1 16,0 0-16,0 9 15,20-29 1,-20 30-16,0-11 16,20 1-1</inkml:trace>
          <inkml:trace contextRef="#ctx0" brushRef="#br0" timeOffset="16611.8909">5121 12010 0,'0'-19'15,"19"19"1,1-20-16,-1 20 16,-19-19-1,20 19 1,-20-20-16,20 20 16,-20-29-16,19 29 15,-19-20 1,0 0-1,-29 11 64,-1 18-48,30 11 0,-29-20-15,29 20-1,-29-1 1,29 1 0,0 19-1,0-19 16,0 9-31,0 1 16,0 9 0,0-20-1,0 1 1,19 0 15,1-20-15,-10 0-1,29 0 1,-39-10-16,19 10 16,-19-20-1,30 20-15,-30-19 0,19 19 16</inkml:trace>
          <inkml:trace contextRef="#ctx0" brushRef="#br0" timeOffset="17225.1851">5346 11814 0,'0'20'47,"10"9"-32,-10-19-15,0 10 16,0-1-16,29 1 16,-29 0-16,0 19 15,0-20-15,0-9 0,0 10 16,0 19-1,0-29-15,0 10 0,-19 9 16,19-19 0,-20 19-16,20-9 15</inkml:trace>
          <inkml:trace contextRef="#ctx0" brushRef="#br0" timeOffset="26017.9821">5572 11794 0,'9'0'63,"11"0"-32,0 0-15,-1 0-1,11 0 1,9 0-1,-29 0 1,9 0-16,1 0 16,0 0-16,9 0 15,10 0-15,-19 0 16,9 0-16,1 0 16,-1 0-16,1 0 0,9 0 15,-10 0 1,1 0-16,-11 0 0,1 0 15,-1 0-15,1 0 16,0 0-16,9 0 16,10 0-1,-19 0-15,0 0 16,-1 0 0,11 0-1,-11 0 1,1 0 31,-20 19-16,19-19 110</inkml:trace>
          <inkml:trace contextRef="#ctx0" brushRef="#br0" timeOffset="27019.8081">6327 11657 0,'0'19'62,"10"1"-46,-10-1-1,19-19-15,-19 30 16,30-30-16,-30 19 16,39-19-16,-20 20 15,1-20 1,0 0 31,-20-10 15,-10 10-46,-10 0 15,1 0-15,19 30-1,-20-30-15,20 19 16,-20-19-16,20 20 16,-29 9-1,29-9-15,-39 9 16,39-9-1</inkml:trace>
        </inkml:traceGroup>
        <inkml:traceGroup>
          <inkml:annotationXML>
            <emma:emma xmlns:emma="http://www.w3.org/2003/04/emma" version="1.0">
              <emma:interpretation id="{B7FF253C-C159-42C1-BFB5-9545D5F43030}" emma:medium="tactile" emma:mode="ink">
                <msink:context xmlns:msink="http://schemas.microsoft.com/ink/2010/main" type="inkWord" rotatedBoundingBox="7177,16209 9766,16204 9767,16884 7179,16888"/>
              </emma:interpretation>
              <emma:one-of disjunction-type="recognition" id="oneOf2">
                <emma:interpretation id="interp10" emma:lang="" emma:confidence="0">
                  <emma:literal>"-13071a</emma:literal>
                </emma:interpretation>
                <emma:interpretation id="interp11" emma:lang="" emma:confidence="0">
                  <emma:literal>1713071a)</emma:literal>
                </emma:interpretation>
                <emma:interpretation id="interp12" emma:lang="" emma:confidence="0">
                  <emma:literal>H30t(ao,1+dL0o,)</emma:literal>
                </emma:interpretation>
                <emma:interpretation id="interp13" emma:lang="" emma:confidence="0">
                  <emma:literal>"-13071a)</emma:literal>
                </emma:interpretation>
                <emma:interpretation id="interp14" emma:lang="" emma:confidence="0">
                  <emma:literal>H30t(ao,,+ctL0oz)</emma:literal>
                </emma:interpretation>
              </emma:one-of>
            </emma:emma>
          </inkml:annotationXML>
          <inkml:trace contextRef="#ctx0" brushRef="#br0" timeOffset="31281.4014">6699 11519 0,'0'10'0,"10"10"15,-10-1 1,0 1 0,0 19-1,0-19-15,0-1 16,0 11-16,20 9 16,-20-10-16,0 1 15,0 9-15,0 0 16,0-9-16,0-11 15,-10 1-15,10 0 16,0-1-16,0 1 16,0-1 31</inkml:trace>
          <inkml:trace contextRef="#ctx0" brushRef="#br0" timeOffset="32522.3189">6739 11774 0,'9'0'78,"11"0"-78,10 0 16,-11 0-1,1 0-15,-1 0 16,1 0-16,0 0 16,-1 0-16,1 0 15,9 0-15,-9 0 16</inkml:trace>
          <inkml:trace contextRef="#ctx0" brushRef="#br0" timeOffset="31972.8476">6994 11519 0,'0'-19'0,"19"77"94,-19-38-78,0 19-16,0-29 0,0 29 15,0-19-15,0 9 16,0 1-16,0-11 16,0 11-16,0-1 15,0-9-15,0-1 16,0 1-16,0 0 16,0-1-16,0 1 15,0 0-15,0-1 16</inkml:trace>
          <inkml:trace contextRef="#ctx0" brushRef="#br0" timeOffset="34123.25">7190 11951 0,'-20'0'16,"20"-20"-1,20 20 95,-20-20-95,19 20-15,1 0 16,0 0 0,-1 0-1,-19 10 1,0 20 0,0-11-1,0 11 1,0-11-1,-10-19 1,10 20 0,-19-20-16,-1 0 15,1 20 17,-1-20-17,59 0 126,-19 0-126,-1 0 1,1 0-16,0 0 47,-20 19-31,19 1 15,-19-1-16,0 1 17,-10-20-17,-9 20 1,-1-20 0,1 0-1,-11 0 1,11 0-16,-11 0 15,11 0 1,19-10 31</inkml:trace>
          <inkml:trace contextRef="#ctx0" brushRef="#br0" timeOffset="35435.4685">7425 11666 0,'0'10'32,"0"20"-17,0-11 1,0 1-1,0-1-15,0 1 16,0 9 0,0-9-16,0 0 15,30 38 48,-11-38-63,1-20 31,9 20-15,-9-20-1,-1 0-15,11 0 32,-1 0-17,11-10 1,-21-10-1,1 20 17,-20-19-32,19 19 15,-19-20 1,20 0-16,-20 1 16,20-1-1,-20 1 1,0-1-1,0 0 1,0 1 0,0-1-1,0 1 1,0-1 0,-10-9 15,-10 9-16,-9 0 17,9-9-1,-39 19 47,49 10-78,-9 0 16,-1 0-1,1 0-15,-1 10 16,0-10 0,20 19-16,-19 1 15,-11 10 1,30-11-16,-19-19 15,19 49-15,-20-29 16,20-1-16</inkml:trace>
          <inkml:trace contextRef="#ctx0" brushRef="#br0" timeOffset="36321.7927">7876 11607 0,'10'0'62,"29"20"-46,-9-20-1,-1 0 1,-9 0 0,-1 0-16,1 0 15,0 0 32</inkml:trace>
          <inkml:trace contextRef="#ctx0" brushRef="#br0" timeOffset="36782.4982">7974 11529 0,'0'10'62,"0"19"-46,0-9-16,0-1 15,0 1-15,0-10 16,0 10-16,0 29 16,0-30-1,0 11 1,0-11 0</inkml:trace>
          <inkml:trace contextRef="#ctx0" brushRef="#br0" timeOffset="37582.9609">8200 11823 0,'0'-19'15,"-10"28"48,-10 11-47,1 19-1,19-19-15,-30-1 16,30 11-16,0-10 15,0-1-15,0 1 0,0-1 16,0 21 0,0-11-1,10-29-15,-10 39 16,30-19 0,-30-1-1,9-19 16</inkml:trace>
          <inkml:trace contextRef="#ctx0" brushRef="#br0" timeOffset="38544.7212">8288 11970 0,'-19'0'47,"19"20"0,0 0-31,0-1-1,29-19 1,0 30-1,-9-30 1,9 0 0,-9-20-1,0-9 32,-20-30-16,0 29-15,0 1 0,-10 29-1,10-20-15,-20 20 0,1 0 16,-1 0 0,10 0-1,-29 0 1,19 10-1,20 10 1,-19 9 0,19-9-1,0-1 1,10 1 0,9-20-1,-19 20 1,30-20-16,-1 0 15</inkml:trace>
          <inkml:trace contextRef="#ctx0" brushRef="#br0" timeOffset="39455.1507">8435 11970 0,'0'10'62,"0"20"-46,30-11-1,-21-19 1,-9 20-16,20-20 16,0 0-1,19-10 1,-39-10-1,20 20-15,-20-19 16,0-1 0,0 1 15,0 28 47,0 11-62,0 0-1,9-20 1,11 0 0,9 19-1,-19-19 1,20-10-1,-11-29 17,-19 20-17,0-1 1,-49-49 78,30 69-79,-1 0 1,20 10 0,-20 10-1,20 9 1,0 1-1,0-1 1,0 10 0,10-39-16</inkml:trace>
          <inkml:trace contextRef="#ctx0" brushRef="#br0" timeOffset="39853.7815">8690 12000 0,'0'10'47,"0"39"-31,0 49 46,0-79-46</inkml:trace>
          <inkml:trace contextRef="#ctx0" brushRef="#br0" timeOffset="40382.7806">8720 11804 0,'9'19'47,"-9"11"-31,20-30-16,-20 29 16,0-9-16,20-1 15,-20 21 1,29-11-16,-29-9 15,0-11-15,0 11 16,0 0-16,0-1 16,0 1-16,0-1 15,0 11 1,0-1 0,-10-29-1</inkml:trace>
          <inkml:trace contextRef="#ctx0" brushRef="#br0" timeOffset="41130.6268">8955 11794 0,'10'0'31,"9"0"-15,1 0-16,0 0 15,-1 0-15,1 0 16,19 0-16,-19 0 15,-1 0-15,11 0 16,-11 0-16,11 0 16,-11 0-16,1-20 15,9 20 1,-29 10 15</inkml:trace>
          <inkml:trace contextRef="#ctx0" brushRef="#br0" timeOffset="41601.168">9171 11657 0,'0'9'16,"0"11"0,0 0-1,0-1-15,0 1 16,0-1-16,0 1 0,0 0 15,0-1-15,0 1 16,0-10-16,0 9 16,0 1-16,10 19 15</inkml:trace>
        </inkml:traceGroup>
        <inkml:traceGroup>
          <inkml:annotationXML>
            <emma:emma xmlns:emma="http://www.w3.org/2003/04/emma" version="1.0">
              <emma:interpretation id="{40B9CFCF-D045-4CDF-AAF0-9D66DD9511B6}" emma:medium="tactile" emma:mode="ink">
                <msink:context xmlns:msink="http://schemas.microsoft.com/ink/2010/main" type="inkWord" rotatedBoundingBox="10070,16267 11571,16265 11572,16914 10071,16917"/>
              </emma:interpretation>
            </emma:emma>
          </inkml:annotationXML>
          <inkml:trace contextRef="#ctx0" brushRef="#br0" timeOffset="44040.475">9789 11607 0,'0'-19'94,"-10"19"-79,-10 0 1,1 0 0,-1 0-1,0 0 1,1 10 0,-1 9-1,1 21 1,19-11-1,-30-9-15,30-1 16,0 1-16,0-1 16,-20 1-16,20 0 15,0-1-15,0 1 16,0 9 0,0 1-1,0-1 1,10-9-1,-10-1 1,20-19-16,-20 20 16,20-20-16,-20 20 0,19-20 15,1 19 1,-1-19 0,1 0-1,0 0 1,-1 0-16,1 0 15,29-10 1,-30 10-16,11 0 16,-10-19-16,-1 19 15,-19-20-15,30 20 16,-11-19-16,20-21 16,-19 40-1,-20-29-15,29 29 16,-29-30-16,30 11 15,-30-1-15,19 20 0,-19-39 16,20 39-16,-20-39 16,20 9-1,-20-9 1,0 20 0,0 9-1,0-10 1,0 0-1,0-9 1,-10 29 0,10-20-1,-20 20-15,1 0 32,9 0-17,10 20-15,-20-20 16,-9 29-1,29 21 1,-20-50-16,20 29 16,0 0-1,-10-29-15,10 49 16,0-39-16,0 10 16,0-1-16,0 1 15,-29 0-15,29-1 16,0 1-16,0-1 0,0 1 15,0 0-15,0 9 16,0 1 0,20-1-1,-20-19 17,9-10-17,-9 19-15,20-19 16,-20 20-1,20-20-15,19 0 32,-29 0-32,-10 20 15,39-20-15,-10 0 16,-29-10 0,30 10-16,-30-20 15,29 20-15,-29-19 16,30 19-16,-30-10 15</inkml:trace>
          <inkml:trace contextRef="#ctx0" brushRef="#br0" timeOffset="44737.0628">10299 11558 0,'9'0'63,"11"0"-48,0 0 1,9 0 0,0 0-16,-9 0 0,0 0 15,19 0 1</inkml:trace>
          <inkml:trace contextRef="#ctx0" brushRef="#br0" timeOffset="45661.7688">10416 11853 0,'0'9'78,"-19"-9"-78,19 30 16,0-11-16,0 1 16,-30 10-1,30-11-15,0 1 0,0-1 16,0 1-16,0 0 15,0-1-15,0 1 16,0 9 0,30-29-16,-30 20 15,29-20 1,-9 0 46</inkml:trace>
          <inkml:trace contextRef="#ctx0" brushRef="#br0" timeOffset="46655.8782">10514 11941 0,'-29'0'16,"29"10"0,0 0-1,0 9 17,10-19-17,9 30-15,1-30 16,-20 9-1,20-9 1,-1 0 0,1 0-16,9 0 31,-9 0 0,-20-19-31,19 19 16,-19-20-1,0 1 1,0-1 0,0 0-1,-9 1 1,-11 19 15,-58-20 32,48 30-48,30 9 1,0 1 0,-19-20-1,19 20-15</inkml:trace>
          <inkml:trace contextRef="#ctx0" brushRef="#br0" timeOffset="47699.5126">10681 11961 0,'20'0'31,"-20"9"-15,0 11-1,9-20-15,-9 20 16,20-20-1,-20 19-15,20-19 32,-1 0-17,1 0 17,-20-10-17,20 10-15,-20-19 16,0-1-1,0 30 110,19-10-109,-19 20 0,20-20-1,-1 19-15,1-19 16,0 0 0,-1 0-1,1 0 1,-20-10-1,19 10 1,-19-19-16,0 9 31,0-10-15,0 1 0,-117-21 109,117 50-125,-30 10 15,30 0 1,0 9-1,0 0 1,0-9 0</inkml:trace>
          <inkml:trace contextRef="#ctx0" brushRef="#br0" timeOffset="48211.3534">10956 11970 0,'19'10'78,"-19"29"-78,0-9 31,0-11-31,0 21 16,0 9 0,0-30-1,0 1 1,0-10 15</inkml:trace>
          <inkml:trace contextRef="#ctx0" brushRef="#br0" timeOffset="48856.1806">11005 11853 0,'9'0'62,"-9"9"-62,20-9 16,-20 30-16,20 9 16,-20-19-1,19-1-15,-19 1 16,0 0-16,20-1 15,-20 1-15,0-1 16,0 1-16,0 0 16,-10 19-1,10-20-15,0 1 0,-29-20 16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3:06:27.5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790D77A0-CAA1-4C9C-9B4A-4340E59A792C}" emma:medium="tactile" emma:mode="ink">
          <msink:context xmlns:msink="http://schemas.microsoft.com/ink/2010/main" type="inkDrawing" rotatedBoundingBox="11393,11588 13095,11506 13097,11543 11394,11625" semanticType="underline" shapeName="Other">
            <msink:sourceLink direction="with" ref="{9D6816B8-3A78-4152-96D9-130588007CCC}"/>
          </msink:context>
        </emma:interpretation>
      </emma:emma>
    </inkml:annotationXML>
    <inkml:trace contextRef="#ctx0" brushRef="#br0">0 90 0,'0'-18'31,"17"18"94,19 0-109,-10 0-1,1 0 1,-10 0-16,1 0 16,0 0-16,-1 0 15,1 0-15,-9 0 16,8 0-16,1 0 16,0 0-16,-1 0 15,1 0-15,0 0 16,-1 0-16,1 0 15,-1 0-15,19 0 16,-19 0 0,1 0-16,0 0 0,-1 0 15,19 0 1,-19 0-16,1 0 16,-1 0-16,1 0 15,0 0-15,-1 0 16,1 0-16,0 0 15,-1 0-15,1 0 16,0 0-16,-10 0 16,10 0-16,0 0 15,-1 0-15,1 0 16,0-18-16,-1 18 16,1 0-16,0 0 15,-1 0-15,1 0 0,-1 0 16,1 0-16,0 0 15,-1 0-15,-8 0 16,9 0-16,17-17 16,-17 17-16,-1 0 15,1 0-15,-9 0 16,8 0-16,19 0 16,-10 0-1,9 0 1,-17 0-1,0 0-15,-1 0 16,1 0-16,0 0 0,-1 0 16,1-18-16,0 18 15,-1 0-15,1 0 16,-1 0-16,10 0 16,-9 0-1,8 0 1,-8 0-1,-1 0 1,1 0 15,0 0 1,-1 0-17,-17-18-15,9 18 16,9 0-1,-1 0 1,1 0 0,8 0 15,-8 0-15,0 0-1,-1 0 16,1 0 1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07:47:30.2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90E68FDE-BBE7-44F3-8AF4-6E59AAFB5A07}" emma:medium="tactile" emma:mode="ink">
          <msink:context xmlns:msink="http://schemas.microsoft.com/ink/2010/main" type="writingRegion" rotatedBoundingBox="12987,6336 14644,6425 14603,7183 12947,7094"/>
        </emma:interpretation>
      </emma:emma>
    </inkml:annotationXML>
    <inkml:traceGroup>
      <inkml:annotationXML>
        <emma:emma xmlns:emma="http://www.w3.org/2003/04/emma" version="1.0">
          <emma:interpretation id="{A9E83F4E-520B-40FD-86B6-023AEC72C568}" emma:medium="tactile" emma:mode="ink">
            <msink:context xmlns:msink="http://schemas.microsoft.com/ink/2010/main" type="paragraph" rotatedBoundingBox="12987,6336 14644,6425 14603,7183 12947,70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A63469-1BA9-4EF1-9110-31D060F28F56}" emma:medium="tactile" emma:mode="ink">
              <msink:context xmlns:msink="http://schemas.microsoft.com/ink/2010/main" type="line" rotatedBoundingBox="12987,6336 14644,6425 14603,7183 12947,7094"/>
            </emma:interpretation>
          </emma:emma>
        </inkml:annotationXML>
        <inkml:traceGroup>
          <inkml:annotationXML>
            <emma:emma xmlns:emma="http://www.w3.org/2003/04/emma" version="1.0">
              <emma:interpretation id="{294C324D-A8B4-48A4-BF76-F7856706BA4E}" emma:medium="tactile" emma:mode="ink">
                <msink:context xmlns:msink="http://schemas.microsoft.com/ink/2010/main" type="inkWord" rotatedBoundingBox="12987,6336 14491,6416 14450,7175 12947,709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-804-128 0,'-10'0'94,"-10"0"-47,1 0-31,-1 0-1,0 0 1,1 0 15,-1 0-15,1 0 15,19 10 157,0 9-173,0 11 1,0-11-16,0 1 15,0 0-15,0-1 16,0 1-16,19 9 16,-19 11-1,0-11 1,0-9-16,20 9 16,-20-9-1,0-1-15,0 1 16,0 0-16,0 19 15,0 0 1,0-29 0,0 9-1,0 1 1,0 0 0,0 9-1,0-9 1,0-1-1,0 1 1,0-1 0,0 1-1,0 0 1,0-1 15,19-19 235,1 0-251,0 0 17,-11 0-17,31 0 1,-21 0 15,1 0 0</inkml:trace>
          <inkml:trace contextRef="#ctx0" brushRef="#br0" timeOffset="1303.488">-755 58 0,'0'10'110,"0"20"-95,0-1 1,0 20 0,0-29-16,0-1 15,10 1-15,-10 0 0,0-1 16,0 1 0,0-10-16,0 9 0,0 1 15,0-1-15,0 11 16,0-11-1,19-19 1,-19 20 0,20-20 31</inkml:trace>
          <inkml:trace contextRef="#ctx0" brushRef="#br0" timeOffset="2197.3286">-589 88 0,'0'10'140,"0"19"-140,0 20 16,0-39 0,0 9-16,0 1 15,0 0-15,0-1 16,0 30 15,0-19-31,0-11 16,20 11-1,-20-20 1,0 9 15,0 1-15,0-30 93</inkml:trace>
          <inkml:trace contextRef="#ctx0" brushRef="#br0" timeOffset="2849.8954">-726 284 0,'0'-20'78,"20"20"-62,9 0 0,-9 0-1,9 0 1,10 0 0,-19 0-1,-10 0 1</inkml:trace>
          <inkml:trace contextRef="#ctx0" brushRef="#br0" timeOffset="4514.9069">-461 382 0,'0'-20'94,"10"20"-78,9 0 15,1 0-15,0 0 15,-20 10-15,19-10-1,-19 20 1,0-1-1,-10-19 1,10 30-16,-19-30 16,19 19-1,-20-19-15,1 20 32,-1-20 30,30 0 32,9 0-47,1-10-16,0 10 0,-1 0 0,-19 10-31,20-10 32,-20 20-17,19-20 1,-19 19-16,0-9 31,0 10-15,0-1 15,-9-19-15,-11 20-1,0-20 1,1 0 0,-1 0-1,1 0 16</inkml:trace>
          <inkml:trace contextRef="#ctx0" brushRef="#br0" timeOffset="6346.1336">-285 147 0,'0'9'47,"0"21"-16,0-11-15,0 1 0,0 10-16,0-11 31,0 1-31,0-1 16,0 1-1,10 0 1,-10-1-1,20 1 17,9-1-1,-19-19-15,10 0 15,19 0 16,-19 0-16,-1-9 0,-19-11 16,20 20-47,-20-20 31,0 1-15,19 19-16,-19-20 16,0 1 15,0-1-16,20 0 1,-20 1 0,0-1 15,0 0-15,0 1-1,0 9 1,0-10-1,0 1 1,0-1 15,0 1 1,-10-1-1,-9 0 0,19 1-15,-20 19-1,0-20 17,1 20-1,19-19-31,-20 19 31,1 0 16,-1 0-16,0 0 0,20 9-15,-19-9-16,19 10 16,-20-10-1,20 20 1,-10-20-16,10 19 16,-29 21-1,29-21-15,0-9 16,0 10-16,0-1 15</inkml:trace>
          <inkml:trace contextRef="#ctx0" brushRef="#br0" timeOffset="7416.3084">0 0 0,'10'0'94,"29"0"-79,-10 0 1,20 0 31,-29 0-47,0 0 15</inkml:trace>
          <inkml:trace contextRef="#ctx0" brushRef="#br0" timeOffset="7993.9157">98-99 0,'0'10'62,"0"20"-46,0-1-1,0-9-15,0 9 16,0 1 0,0-11-1,0 1 1,0-1-1</inkml:trace>
          <inkml:trace contextRef="#ctx0" brushRef="#br0" timeOffset="10115.5477">176-128 0,'10'0'94,"20"0"-63,-1 0-31,0 0 16,-9 0-1,-20 10 157,0 19-141,0-9-15,0 9 0,0 1-1,0 19 1,0-10-1,0-19-15,0-1 16,0 1-16,0-1 16,0 1-16,0 0 0,0-1 15,0 11 1,0-1 0,0 1-1,0-11 1,0 1-1,0-1 1,0 1 0,0 0-1,0-1 1,0 1 15,0-1 0,0 1 16,0-10 0,-10-10 188,-9 0-220,-11 0 1,11 0-1,-11 0 1,11 29 0,-1-29-1</inkml:trace>
          <inkml:trace contextRef="#ctx0" brushRef="#br0" timeOffset="11503.8815">402 392 0,'0'10'109,"0"9"-109,10-19 16,-10 10-16,19 19 16,-19-9-1,20 0 1,-20-1 15,20-19-15,-20-10 156,19 10-157,-19-19 1,0-1-1,20 20 1,-20-19 0,0-1-16,0 0 31,19 1-15,-19-1 15,0 1 31,0 28 32</inkml:trace>
        </inkml:traceGroup>
        <inkml:traceGroup>
          <inkml:annotationXML>
            <emma:emma xmlns:emma="http://www.w3.org/2003/04/emma" version="1.0">
              <emma:interpretation id="{9CFB80D7-239E-415C-8A14-3BBFDF2B8EEC}" emma:medium="tactile" emma:mode="ink">
                <msink:context xmlns:msink="http://schemas.microsoft.com/ink/2010/main" type="inkWord" rotatedBoundingBox="14467,6835 14622,6844 14612,7026 14457,7018"/>
              </emma:interpretation>
              <emma:one-of disjunction-type="recognition" id="oneOf1"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V</emma:literal>
                </emma:interpretation>
                <emma:interpretation id="interp3" emma:lang="" emma:confidence="0">
                  <emma:literal>u</emma:literal>
                </emma:interpretation>
                <emma:interpretation id="interp4" emma:lang="" emma:confidence="0">
                  <emma:literal>w</emma:literal>
                </emma:interpretation>
                <emma:interpretation id="interp5" emma:lang="" emma:confidence="0">
                  <emma:literal>W</emma:literal>
                </emma:interpretation>
              </emma:one-of>
            </emma:emma>
          </inkml:annotationXML>
          <inkml:trace contextRef="#ctx0" brushRef="#br0" timeOffset="12328.796">529 362 0,'0'20'78,"0"0"-62,20-20 15,-20 19-31,0 1 16,20-20-1,-20 19 1,0 1 0,9-20-1,-9 10 17,30-40 139,-11 11-171,-19-11 32,20 30-32,-20-19 15,0-1 1,20 20-16,-20-19 16,19-1-16,-19 0 31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3:07:10.96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4E053D6-0842-4D89-8EC0-117E377C1E9F}" emma:medium="tactile" emma:mode="ink">
          <msink:context xmlns:msink="http://schemas.microsoft.com/ink/2010/main" type="inkDrawing" rotatedBoundingBox="13739,11539 16595,11400 16597,11455 13741,11593" semanticType="underline" shapeName="Other">
            <msink:sourceLink direction="with" ref="{B164B662-6183-4B68-9ECC-72C334F15A18}"/>
          </msink:context>
        </emma:interpretation>
      </emma:emma>
    </inkml:annotationXML>
    <inkml:trace contextRef="#ctx0" brushRef="#br0">0 117 0,'9'0'156,"8"0"-141,1 0 1,-9 0 0,26 0-1,-9 0 1,10 0 0,-19 0-16,1 0 15,0 0-15,-1 0 16,1 0-16,8 0 15,1 0 1,8 0 0,-8 0-1,-1 0 1,1 0 0,-1 0-1,9 0 1,-8 0-1,-1 0 1,1 0-16,-1 0 31,9 0-31,-26 0 16,35 0 0,-17 0-1,-10 0 1,1 0-1,8 0 1,1 0 0,8 0-1,-8 0 1,-10-17-16,1 17 16,0 0-16,8 0 15,1 0 1,-1 0-1,9-27 1,-8 27 0,-1 0-1,-8 0-15,8 0 16,10 0 0,-10 0-1,-26-18 1,26 18-16,1 0 15,-1 0 1,10 0 0,-10 0-1,9 0 1,-8 0 0,-27-8-16,44 8 15,-18 0 1,1 0-1,8 0 1,-8 0 0,-1 0-1,0 0 1,1 0 0,8 0-1,-8 0-15,-1 0 31,1-27-31,8 27 16,-9 0 0,1 0-1,-1 0 1,1 0 0,-10 0-1,1 0 1,8 0-1,-8 0 1,9 0 0,-10 0-1,18 0 1,-8 0 0,-9 0-1,8 0 1,0 0-1,-8 0 1,0 0 0,8 0-1,1 0 1,8 0 0,-9 0-1,-8 0-15,0 0 16,-1 0-16,-8 0 0,9 0 15,-1 0-15,28 0 16,-19 0 0,-8 0-1,-1 0-15,10 0 16,-1 0 0,1 0-1,8 0 1,-9 0-1,-8 0 1,17 0 0,1-17-16,-10 17 15,0 0 1,-8 0 0,0 0-1,-1 0 1,1 0 15,0 0 125,-1 0-124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3:08:01.56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F337F10-0D95-4FA1-8C5C-D56FB43F0630}" emma:medium="tactile" emma:mode="ink">
          <msink:context xmlns:msink="http://schemas.microsoft.com/ink/2010/main" type="inkDrawing" rotatedBoundingBox="11631,12854 13527,12732 13531,12790 11635,12913" semanticType="underline" shapeName="Other">
            <msink:sourceLink direction="with" ref="{EA88A191-0049-4371-8464-E66E29B65547}"/>
          </msink:context>
        </emma:interpretation>
      </emma:emma>
    </inkml:annotationXML>
    <inkml:trace contextRef="#ctx0" brushRef="#br0">18 123 0,'-18'0'32,"36"0"202,-1 0-218,1 0-1,8 0 1,-8 0-1,0 0 1,-1 0 0,1 0-1,0 0 1,8 0 0,0 0-1,10 0 1,-19 0-1,1 0 1,-9 0 0,26 0-1,-17 0 1,-1 0-16,-8 0 0,9 0 16,-1 0-16,1 0 15,0 0-15,-1 0 16,10 0-1,-1 0 1,10 0 0,-1 0-1,-17 0-15,-1 0 16,1 0-16,-1 0 16,1 0-16,79-8 46,53 8 17,-124 0-47,10 0-16,-10-18 0,1 18 15,-1 0-15,-8 0 16,-1 0-16,1 0 15,0-26-15,-1 26 16,1 0-16,0 0 16,-1 0-16,1 0 15,0 0-15,-1 0 0,1 0 16,-1 0 0,-8 0-16,9 0 0,-18-18 15,35 18-15,-17 0 16,-9 0-16,8 0 15,1 0-15,0 0 16,8 0-16,-8 0 16,-1 0-16,1-18 15,0 18-15,-1 0 16,1 0-16,-1 0 16,1 0-16,0 0 15,-1 0-15,1 0 16,0 0-16,8 0 15,-8 0 1,-1 0 109,1 0-78,0 0-16,8-17 0,-8 17-15,-1 0 0,1 0-1,-18-18-15,18 18 16,-9 0 15,8 0 16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3:06:28.82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E7DEDAB2-D8D9-41C6-A21A-0909CE167043}" emma:medium="tactile" emma:mode="ink">
          <msink:context xmlns:msink="http://schemas.microsoft.com/ink/2010/main" type="writingRegion" rotatedBoundingBox="12151,11598 12544,12048 12312,12250 11920,11799"/>
        </emma:interpretation>
      </emma:emma>
    </inkml:annotationXML>
    <inkml:traceGroup>
      <inkml:annotationXML>
        <emma:emma xmlns:emma="http://www.w3.org/2003/04/emma" version="1.0">
          <emma:interpretation id="{D49AFE0B-009A-4C45-AAAC-B46FD38D61D3}" emma:medium="tactile" emma:mode="ink">
            <msink:context xmlns:msink="http://schemas.microsoft.com/ink/2010/main" type="paragraph" rotatedBoundingBox="12151,11598 12544,12048 12312,12250 11920,117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87C3BC-C86A-42A1-882A-72F98D744E07}" emma:medium="tactile" emma:mode="ink">
              <msink:context xmlns:msink="http://schemas.microsoft.com/ink/2010/main" type="line" rotatedBoundingBox="12151,11598 12544,12048 12312,12250 11920,11799"/>
            </emma:interpretation>
          </emma:emma>
        </inkml:annotationXML>
        <inkml:traceGroup>
          <inkml:annotationXML>
            <emma:emma xmlns:emma="http://www.w3.org/2003/04/emma" version="1.0">
              <emma:interpretation id="{B4425E28-E3DB-4865-8486-305C320E3ACF}" emma:medium="tactile" emma:mode="ink">
                <msink:context xmlns:msink="http://schemas.microsoft.com/ink/2010/main" type="inkWord" rotatedBoundingBox="12151,11598 12544,12048 12312,12250 11920,117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2352 5685 0,'0'-18'0,"0"27"79,9-9-64,-9 35-15,18-17 16,-18-1-16,26 10 15,-26-1-15,0 1 16,18 8-16,-18-18 16,0 1-16,17 0 15,-17-1-15,18 1 16,0 8-16,-18-8 31,17-18-31,-17 17 16,0-25 93,0-10-93,18 18-1,-18-26-15,0-1 16,0 1 0,18 26-16,-18-35 15,0 8 1,17 10-16,-17-1 16,0 0-16,18 1 15,-18-1-15,0 1 16,26-1-16,-26-8 15,0 8 1,0 0 0,0 27 62</inkml:trace>
          <inkml:trace contextRef="#ctx0" brushRef="#br0" timeOffset="1223.0157">2634 5984 0,'27'-18'78,"-9"-8"-63,17-36 48,-35 45-47,0-1-1,0 1 16,-9 17-15,-9 0 15,18 8-15,-17-8 0,17 18-16,0 0 15,0-10 1,0 10-1,0 0 1,9 17 0,-9-9-1,17-26-15,-17 27 16,0-1 0,18-26-16,-18 26 15,0-8 1,0 0-1,0-1 1,0 1 0,0 0-1,-9-18 17,-9 0-17,18-9 1,0-79 46,0 61-62,9 27 16,-9-26-16,18 26 16,-18-18-16,17 18 15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3:03:32.014"/>
    </inkml:context>
    <inkml:brush xml:id="br0">
      <inkml:brushProperty name="width" value="0.07" units="cm"/>
      <inkml:brushProperty name="height" value="0.07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7D8D4DDE-D18F-4FFF-97A6-885670AF0AD4}" emma:medium="tactile" emma:mode="ink">
          <msink:context xmlns:msink="http://schemas.microsoft.com/ink/2010/main" type="writingRegion" rotatedBoundingBox="1363,10128 18697,10136 18695,13416 1361,13408"/>
        </emma:interpretation>
      </emma:emma>
    </inkml:annotationXML>
    <inkml:traceGroup>
      <inkml:annotationXML>
        <emma:emma xmlns:emma="http://www.w3.org/2003/04/emma" version="1.0">
          <emma:interpretation id="{7E85FA9F-1586-4E84-BFF0-C077AFD23896}" emma:medium="tactile" emma:mode="ink">
            <msink:context xmlns:msink="http://schemas.microsoft.com/ink/2010/main" type="paragraph" rotatedBoundingBox="1364,10126 5593,10146 5588,11069 1360,110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73D2F4-60E3-4919-BADB-949CFE470303}" emma:medium="tactile" emma:mode="ink">
              <msink:context xmlns:msink="http://schemas.microsoft.com/ink/2010/main" type="inkBullet" rotatedBoundingBox="1364,10126 2375,10130 2371,11054 1360,11049"/>
            </emma:interpretation>
          </emma:emma>
        </inkml:annotationXML>
        <inkml:trace contextRef="#ctx0" brushRef="#br0">-7689 4076 0,'-20'0'109,"1"0"-93,-1 0 0,-9 0 15,9 0-16,0 0 1,1 0 0,-1 0-1,1 0 1,-1 0 0,0 0-1,20 20-15,-19-20 0,9 0 31,-10 0-31,1 0 16,19 20 0,-20-20-16,1 0 15,-1 19 1,0-19 0,1 20-1,-1-20 1,20 20-1,-20-20 1,1 19 0,-20 11 15,19-11-15,20 1-1,-20-20 1,20 19-1,-19-19-15,19 20 16,-20 0 0,20-1-1,-19 1 1,19-1 0,0 1 15,0 10-16,-20-30-15,20 19 16,0 1 0,0 9-1,0 1 1,0-1 0,0 0-1,0-9 1,10-20-16,-10 20 15,0-1 1,19 1 0,-19 0-1,0-1-15,20-19 16,-20 20-16,0-1 16,0 1-1,20-20 1,-20 20-16,0-1 15,19-19 1,-19 20 0,0-1-1,20 1 1,-20 0 15,19-20-31,-19 19 16,20-19-16,-20 20 15,20-20 1,-1 19 0,1-19-1,-20 20-15,19-20 16,1 0 0,-20 20-16,20-20 15,9 0 1,1 19-1,-1-19 1,10 0 0,-19 0-16,-1 0 31,11 0-31,-1 0 16,1 0-1,-1 0 1,10 0-1,-9 0 1,-11 0 0,1 0-1,-10 0 1,-10-9 0,19 9-16,21 0 15,-21-20 1,1 20-1,-1-20 1,1 20 15,0-29-15,-1 29 0,-19-20-1,20 20-15,0 0 31,-20-10-31,19 10 16,-19-19 0,10 19-1,-10-20 1,20 20-16,-20-19 31,19 19-31,-19-20 16,20 0-1,-20 1 17,0-1-17,19 20 1,-19-19 0,0-1-1,0 0-15,0 1 16,20 19-1,-20-20-15,0 0 16,0 1 0,0 9-1,0-29 1,0 19 0,0 10 15,0-9-16,-10 19-15,10-39 16,-19 9 0,19 11 15,0-1-15,-20 20-1,20-20-15,0 1 31,-20 19-15,20-20-16,0 10 31,-19 10-31,19-19 16,0-1 0,-20 20-1,20-20-15,0 1 16,-10 19-1,10-20 1,-19 20 0,19-19-16,-20 19 31,20-20-31,-19 20 31,19-20-31,-20 20 16,20-19-1,-20 19 1,20-20 0,-19 20-1,19-19 1,-20 19 0,20-20-1,-20 20 1,1 0 15,19-10-15,-20 10-1,1 0 17,-1 0-17,10 0 16,-9 0 1,-1 0-17</inkml:trace>
        <inkml:trace contextRef="#ctx0" brushRef="#br0" timeOffset="-13037.9388">-7924 4361 0,'-20'0'16,"20"-10"156,0-10-157,10 1 17,9-1-1,1 20 0,-20-19-15,20 19-1,-20-20 1,19 20 0,1 0 15,-1 0 0,1 0 0,0 0 1,-1 0-17,1 0 17,-20 10-17,20-10 16,-20 19-15,0 1 15,19 0-15,-19-1 0,0 1-1,0-1 1,0 11-1,-10 9 1,10 0 0,-19-39-16,19 30 15,-30 19 1,30-20 0,-19-29-16,19 20 15,-20-1 1,20 1-1,-20-20-15,20 20 16,-19-1 0,19 21-1,-20-40-15,20 9 16,-19 21 0,19-20-16,-20-10 15,20 19 1,-20-19-16,20 20 31,-19-20-15,19 19 15,-20-19 31,30 0 142,10 0-189,-20-9-15,29 9 16,10 0-1,-9-20 1,-1 20 0,0 0-1,-9 0-15,29 0 16,-19-20 0,-1 20-1,10 0 1,-9 0-1,-11 0 1,1 0 0,-20-19 15,19 19-15,-28 0 171,9 10-187</inkml:trace>
      </inkml:traceGroup>
      <inkml:traceGroup>
        <inkml:annotationXML>
          <emma:emma xmlns:emma="http://www.w3.org/2003/04/emma" version="1.0">
            <emma:interpretation id="{E08CCF6C-F1F6-4E16-B669-AC6AFCC62A87}" emma:medium="tactile" emma:mode="ink">
              <msink:context xmlns:msink="http://schemas.microsoft.com/ink/2010/main" type="line" rotatedBoundingBox="2707,10333 5592,10347 5589,10868 2705,10854"/>
            </emma:interpretation>
          </emma:emma>
        </inkml:annotationXML>
        <inkml:traceGroup>
          <inkml:annotationXML>
            <emma:emma xmlns:emma="http://www.w3.org/2003/04/emma" version="1.0">
              <emma:interpretation id="{9A70382E-C37D-4E9C-B364-CB72E7EBEF31}" emma:medium="tactile" emma:mode="ink">
                <msink:context xmlns:msink="http://schemas.microsoft.com/ink/2010/main" type="inkWord" rotatedBoundingBox="2707,10333 5592,10347 5589,10868 2705,1085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1" timeOffset="64170.0776">-6914 4282 0,'0'30'94,"0"-1"-78,0 1-1,0-11-15,0 1 16,0 9-16,0 1 16,-20 9-16,20-10 15,0 1-15,0-1 16,0-9-16,-20-1 16,20 1-16,0 0 0,0-1 15,0 1-15,0 9 16,0-9-1</inkml:trace>
          <inkml:trace contextRef="#ctx0" brushRef="#br1" timeOffset="65248.9764">-6904 4341 0,'0'-19'62,"19"28"32,1-9-94,-20 20 15,19-20-15,-19 20 16,30-20-16,-30 19 16,29-19-16,-29 20 15,30-20-15,-30 29 16,19-29-16,-19 30 16,20-30-16,-20 39 15,19-19-15,-19-1 16,0-9-16,0 10 15,30 9-15,-30-19 16,0 9-16,0 21 16,0-30-1,0 29 1,-10-39-16,10 19 16,-20-19-1,20 20-15,-19-20 16,-11 0-1,-19 20 1,30-20-16,-1 0 16,1 0-16,-1 0 15,-9 0 1,-11 19 15</inkml:trace>
          <inkml:trace contextRef="#ctx0" brushRef="#br1" timeOffset="66208.5756">-6542 4341 0,'0'20'94,"0"29"-78,0-29-1,0-1-15,0 11 16,0-11-16,0 11 15,0-1-15,0 0 16,0 11-16,0-11 0,0 1 16,0-11-16,0 1 15,0-1-15,0 1 63</inkml:trace>
          <inkml:trace contextRef="#ctx0" brushRef="#br1" timeOffset="67326.9411">-6395 4371 0,'0'9'78,"0"11"-62,0 0-16,0 9 16,0-9-1,0-1-15,0 1 16,0 0-16,0-1 16,0-9-16,0 29 15,0-9-15,0-11 16,0 1-16,0 0 15,0-1-15,0 11 16,0-11 0,10-19 187,10 0-188,0 0 1,-1 0 0,-19 20-16,30-20 15,-1 0 1,-9 0 0,-1 0 15</inkml:trace>
          <inkml:trace contextRef="#ctx0" brushRef="#br1" timeOffset="68625.8299">-6189 4410 0,'0'10'79,"0"9"-64,0 1-15,0 9 16,0-9-1,0 0-15,0 9 16,0-9 0,0-1-16,10 1 15,-10-1-15,0 1 16,20 39 15,48 0 0,-58-59-15,-10 10 0,20-10-16,0 0 31,-1 0 0,1-30-15,-20 20-1,19 10 1,-19-19-16,0-1 16,20 20-16,-20-39 15,0 9 1,20 30-16,-20-29 16,0 0-1,19 29-15,-19-20 16,0 0-1,0 1 1,0-11 0,0 11-1,0-1 1,-10 20 0,10-19-16,-19-1 15,19 0 1,0 1-1,-20 19 1</inkml:trace>
          <inkml:trace contextRef="#ctx0" brushRef="#br1" timeOffset="69300.0201">-5787 4400 0,'0'-20'16,"0"50"62,0-1-78,0-9 16,0 9-16,10 1 15,-10-1-15,0 10 16,0-9-16,0-1 16,0 1-16,0-11 15,0 1-15,0 0 16,0-1 0,20-19 15</inkml:trace>
          <inkml:trace contextRef="#ctx0" brushRef="#br1" timeOffset="70596.6121">-5571 4410 0,'0'-20'32,"10"20"77,10 0-93,-11 0-16,11 0 31,19 0-31,-19 0 15,-10 0 17,-10 10-1,0 20 31,0-11-62,-20-19 0,20 20 16,-19-20-16,19 29 16,-20-29-16,20 49 0,-20-29 15,20-1-15,-29 1 16,29 9-16,-20 1 16,20-20-16,-19 19 15,19-19-15,-20 29 16,20-19-1,0-1 110,10-19-109,9 0 0,11 0-1,-11 0-15,1 0 16,0 0-16,-1 0 16,1 0-16,9 0 15,-29-9 1,20 9-16</inkml:trace>
          <inkml:trace contextRef="#ctx0" brushRef="#br1" timeOffset="71033.7384">-5581 4577 0,'20'0'78,"9"0"-78,-9 0 15,0 0-15,-1 0 16,1 0-16,0 0 16,9 0-1</inkml:trace>
          <inkml:trace contextRef="#ctx0" brushRef="#br1" timeOffset="71752.7084">-5277 4410 0,'10'10'31,"-10"39"-15,0-39-16,0 29 15,0-20-15,0 1 16,0 9-16,0 109 47,0-119-32,0 1 1,20-20 15</inkml:trace>
          <inkml:trace contextRef="#ctx0" brushRef="#br1" timeOffset="72856.9099">-5110 4400 0,'0'10'47,"0"19"-32,0 11 1,0-21 0,-10 1-16,10-1 15,0 1-15,0-10 16,0 9-16,0 1 16,0 0-16,0-1 0,0 1 15,0 9 1,0 1-1,10-30-15,-10 19 16,20-19-16,-20 20 16,19-20-16,1 0 15,0 0 1,-1 0 0,1 0-1,-1 0 1,1-10-1,0 10 17,-20-29-32,19 9 15,-19 1 1,20 19-16,-20-20 16,0 0-1,20 20-15,-20-19 16,0-1-1,19 0 1,-19-9 0,0 9-1,0-9 1,-29-30 31,29 30-32,-20-1-15,20 20 16,-19 10 0,19-19-1,-40 19-15,21 0 16,-1-20 0,0 20-1,11 0 1,-21 10-1,11 19 1,19-9-16,-20 10 16,20-1-16</inkml:trace>
          <inkml:trace contextRef="#ctx0" brushRef="#br1" timeOffset="73926.8714">-4727 4322 0,'0'9'47,"0"11"-47,0 0 16,0 9-16,0 1 0,0-1 15,0 0 1,0 11-16,0-11 0,0 10 15,-10 0-15,10-9 16,0-1-16,0-9 16,0 0-16,0-1 15,0 1 1</inkml:trace>
          <inkml:trace contextRef="#ctx0" brushRef="#br1" timeOffset="74504.6177">-4737 4302 0,'0'10'62,"29"39"-46,-29-10-16,20-9 0,-20-11 16,29 1-16,-29-1 15,40 11-15,-40-11 16,29 11-16,-29-11 16,29 1-16,-29 0 15,30-1-15,-30 1 16,10-20-16,-10 29 15,0-9 1,19-20 0</inkml:trace>
          <inkml:trace contextRef="#ctx0" brushRef="#br1" timeOffset="75022.1085">-4502 4292 0,'0'10'47,"0"10"-32,0 9-15,0 0 16,0 1-16,0 19 16,0-10-16,0-9 15,0 9-15,0 0 0,0 10 16,0-19-16,-10-1 15,10 0-15,0-9 16,0 0-16,0-1 16</inkml:trace>
          <inkml:trace contextRef="#ctx0" brushRef="#br1" timeOffset="75838.2491">-4296 4302 0,'-19'0'16,"19"49"46,0-29-62,0 9 16,0 1-16,0-1 16,0 10-16,-20-9 15,20-1-15,0 0 16,0 11-16,-20-11 15,20-9-15,0 9 16,0-9 0,89-1 77,-60-19-77,-9 0 0,9 0-1,20 0 1,-29 0-16,-11 0 16,11 0-1,0 0 16</inkml:trace>
          <inkml:trace contextRef="#ctx0" brushRef="#br1" timeOffset="76446.2191">-4325 4351 0,'19'0'15,"1"0"1,0 0-16,9 0 0,0 0 16,1 0-1,-1 0-15,-9 0 0,-1 0 16,21 0-1</inkml:trace>
          <inkml:trace contextRef="#ctx0" brushRef="#br1" timeOffset="76194.0572">-4325 4606 0,'19'0'31,"1"-20"-31,0 20 15,-1 0-15,1 0 16,9 0-16,1-19 16,-11 19-16,1 0 15,-1 0 1</inkml:trace>
        </inkml:traceGroup>
      </inkml:traceGroup>
    </inkml:traceGroup>
    <inkml:traceGroup>
      <inkml:annotationXML>
        <emma:emma xmlns:emma="http://www.w3.org/2003/04/emma" version="1.0">
          <emma:interpretation id="{7D4A5217-94EB-4A7F-B3EE-B183913851D6}" emma:medium="tactile" emma:mode="ink">
            <msink:context xmlns:msink="http://schemas.microsoft.com/ink/2010/main" type="paragraph" rotatedBoundingBox="1553,11256 18658,10774 18691,11936 1586,124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FCF3CD-9CEE-46BF-9BB9-BDA99B414929}" emma:medium="tactile" emma:mode="ink">
              <msink:context xmlns:msink="http://schemas.microsoft.com/ink/2010/main" type="line" rotatedBoundingBox="1553,11256 18658,10774 18684,11696 1579,12177"/>
            </emma:interpretation>
          </emma:emma>
        </inkml:annotationXML>
        <inkml:traceGroup>
          <inkml:annotationXML>
            <emma:emma xmlns:emma="http://www.w3.org/2003/04/emma" version="1.0">
              <emma:interpretation id="{1A15525A-19C4-40C4-A3E8-7696FB750663}" emma:medium="tactile" emma:mode="ink">
                <msink:context xmlns:msink="http://schemas.microsoft.com/ink/2010/main" type="inkWord" rotatedBoundingBox="1557,11383 2433,11358 2449,11932 1573,11957"/>
              </emma:interpretation>
            </emma:emma>
          </inkml:annotationXML>
          <inkml:trace contextRef="#ctx0" brushRef="#br1" timeOffset="14529.5161">-8101 5361 0,'0'20'156,"0"-1"-156,10 11 16,-10-1-16,0 1 0,19-1 15,-19 1-15,0 9 16,20-10 0,-20 1-16,0-1 0,30 10 15,-30-19-15,19 9 16,-19-9-16,0 0 16,20-1-16,-20 1 15,0-1-15,0 1 16,19-20-1,-19 20-15,20-30 141,-20-29-125,20 9-1,-20 11-15,0-1 16,0 0-16,19 1 16,-19-11-16,0 11 15,30-1-15,-30-9 16,0-11-16,19 11 15,-19 0-15,0-1 0,20-9 16,-20 9-16,0 11 16,19-1-1,-19 1-15,0-1 0,0-9 16,0 9 15,0 30 63,20-10-78,-20 19-1</inkml:trace>
          <inkml:trace contextRef="#ctx0" brushRef="#br1" timeOffset="15771.246">-7768 5852 0,'0'-20'94,"10"0"-79,10-19 1,9 10 0,-29-1-1,10 30 1,-10-19-16,0-1 31,0 30 79,0 9-95,0 11 1,0-11-16,0 11 15,0-10 1,0-1 0,0 1-1,20-20-15,-20 19 0,19-19 32,-19 20-32,20-20 31,0 0-16,-20-10 1,19 10 0,-19-19-1,20 19 1,-20-20-16</inkml:trace>
          <inkml:trace contextRef="#ctx0" brushRef="#br1" timeOffset="16116.9897">-7669 5449 0</inkml:trace>
          <inkml:trace contextRef="#ctx0" brushRef="#br1" timeOffset="16771.461">-7473 5597 0,'19'0'62,"1"0"-46,0 0-16,-1 0 15,1 0-15,-1 0 16,1 0-16,-10 0 16,9 0-16,21 0 15,-11 0 1,-9 0 0</inkml:trace>
          <inkml:trace contextRef="#ctx0" brushRef="#br1" timeOffset="17243.2633">-7424 5704 0,'10'0'63,"19"0"-48,-9 0-15,-1 0 16,1 0-16,9 0 16,1 0-16,-1 0 15,-9 0-15</inkml:trace>
        </inkml:traceGroup>
        <inkml:traceGroup>
          <inkml:annotationXML>
            <emma:emma xmlns:emma="http://www.w3.org/2003/04/emma" version="1.0">
              <emma:interpretation id="{7A489826-704C-4DC6-9307-3F9AC6543566}" emma:medium="tactile" emma:mode="ink">
                <msink:context xmlns:msink="http://schemas.microsoft.com/ink/2010/main" type="inkWord" rotatedBoundingBox="2635,11251 4503,11198 4521,11830 2653,11883"/>
              </emma:interpretation>
            </emma:emma>
          </inkml:annotationXML>
          <inkml:trace contextRef="#ctx0" brushRef="#br1" timeOffset="19701.9087">-6934 5322 0,'-20'0'78,"20"10"-62,-19-10-1,19 29-15,0-9 16,-20-1-16,20 1 0,0 9 16,0-9-1,-19 0-15,19-1 0,0 1 16,0 0-16,0-1 15,0 1-15,0-1 16,0 1-16,9 0 16,-9 9-1,20-29-15,-20 29 16,29-9 0,11 9-1,-21-29 1,-9 0 15,10 0-15,-1 0-1,1 0 1,-20-9 0,20 9-16,-20-20 15,19 20-15,-19-20 16,20 20-16,-20-29 15,19-10 1,-19 9 0,20 11-16,-20-11 15,29-9 1,-29 10 0,0-11-1,0 21-15,0-1 16,0-9-1,0 9 1,0 1 0,0-11-1,0-9 1,-19 19 0,19 1-1,-10 19-15,10-20 16,-20 20-1,1 0-15,-1-20 16,1 20 0,-21 0-1,11 0 1,29 10 0,-29-10-16,29 20 15,-30-20-15,30 29 16,-20-9-16,20 0 15,-19-1-15,19 20 16</inkml:trace>
          <inkml:trace contextRef="#ctx0" brushRef="#br1" timeOffset="20347.2651">-6669 5734 0,'-20'0'16,"20"19"-16,10-19 62</inkml:trace>
          <inkml:trace contextRef="#ctx0" brushRef="#br1" timeOffset="20802.1856">-6473 5273 0,'20'0'31,"-1"0"-16,-19-20 1,30 20-16,-1 0 16,10 0-1,-19 0 1</inkml:trace>
          <inkml:trace contextRef="#ctx0" brushRef="#br1" timeOffset="21658.9622">-6463 5283 0,'0'19'31,"0"-9"-15,0 10-1,0-1-15,0 1 0,0 0 16,0-1-16,0 1 16,0-1-16,0 11 15,0-11 1,10-19 93,-10-9-109,19 9 16,1-20-16,-1 20 31,1 0-15,0 0-1,19 0 17,-19 0-17,-1 10 1,1 29 15,-20-29-15,0 29-16,0-9 15,0-1 1,0-9 0,-10-1-16,10 1 15,-20-1-15,-19 21 16,20-40 0,-1 19-16,-10-19 15,30 20 1,-29-20-16,9 0 15,-9 0 1,9 0 0,1 0-1,19-10 17</inkml:trace>
          <inkml:trace contextRef="#ctx0" brushRef="#br1" timeOffset="22993.5511">-6140 5322 0,'0'29'63,"-9"-29"-63,9 30 15,0-11-15,0 1 16,0 0-16,0-1 15,0-9-15,0 10 16,0 19-16,0-10 31,0-9-31,0 0 0,0-1 16,0 1-16,9 9 16,-9-9-1,20-20-15,-20 19 16,20-19-1,9 30 17,-9-30-17,-1 0 1,1 0 0,0 0-1,-20-10-15,19 10 16,-19-20-1,20 20-15,-20-19 16,19 19-16,-19-20 16,20 1-1,-20-1 1,20 0 0,-20 1-1,0-1 1,0 1-1,19 19-15,-19-30 16,0-9 0,0 9-1,0 11 1,0-11-16,0 1 16,0 0-1,-10 29 1,10-20-16,0 0 15,-19 20 1,-1-49 31,1 49-47,-1 0 16,0-19-1,1 19 1,-1 0-1,1 0 1,19 10-16,-30-10 16,30 39-16,-20-20 15,20 1-15</inkml:trace>
          <inkml:trace contextRef="#ctx0" brushRef="#br1" timeOffset="24428.1014">-5737 5293 0,'0'9'78,"-20"31"-63,20-21-15,0 1 16,0-10-16,-20 19 16,20-19-16,0 9 15,0 1-15,0 0 16,0-1-16,0 1 16,0 0-16,0-1 15,0 1-15,0-1 16,0 1-16,0 0 15,10-20-15,-10 29 16,59 30 62,-39-59-78,-1 0 16,-19 10-1,20-10-15,9 0 32,-9 0-17,-1-30 17,-19 20-17,20 10-15,-20-19 16,20-11-1,-20 1-15,19 29 16,-19-29-16,0-1 16,20 30-1,-20-29-15,0-11 16,0 11 0,0 0-1,0-1 1,0 11-1,0-1 1,0 0 0,-10 1-1,10-1 1,-20 20-16,20-19 16,-19 19-1,19-20-15,-20 20 16,20-20-1,-19 20 1,-60-19 47,60 29-63,-1-10 15,0 49-15,-9-30 16,9 1-16</inkml:trace>
          <inkml:trace contextRef="#ctx0" brushRef="#br1" timeOffset="25692.9951">-5335 5283 0,'0'10'109,"0"9"-93,0-9-16,0 10 0,0 19 16,0-10-16,0 1 15,0-1-15,0 0 16,0 11-16,0-11 16,0 1-16,0-1 15,0-9-15,0-1 16,0 1-16,0 9 15,0 1 1,0 9 31,9-49 140,31 10-171,-21 0-16,1 0 16,-1-20-16,1 20 15,10 0 1,-11 0 0,1 0-1</inkml:trace>
        </inkml:traceGroup>
        <inkml:traceGroup>
          <inkml:annotationXML>
            <emma:emma xmlns:emma="http://www.w3.org/2003/04/emma" version="1.0">
              <emma:interpretation id="{53E03B09-9060-45F8-A594-417A4F53AEB6}" emma:medium="tactile" emma:mode="ink">
                <msink:context xmlns:msink="http://schemas.microsoft.com/ink/2010/main" type="inkWord" rotatedBoundingBox="5667,11314 8047,11247 8068,11994 5688,1206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27689.2449">-3992 5283 0,'0'10'63,"20"-10"-63,-20 29 15,19-9-15,-19-1 16,20 1-16,-20-1 0,20 11 16,-20 9-16,0-10 15,29 1-15,-29-10 16,0-1-16,0 1 16,20-1-16,-20 1 15,0 0-15,0-1 16,0 1-16,0 9 15,19-29 1,-19 20-16,0-1 47,0-28 94,20-11-126,-20-9 1,0-11-1,20 21 1,-20-1-16,0 1 0,19-1 16,-19 0-16,20 1 15,-20-11-15,0 1 16,19-10-16,-19 9 16,0 11-16,30-11 15,-30 11-15,0-1 16,19 20-16,-19-29 15,0 9 1,20 20-16,-20-20 16,0 30 62,0 10-63</inkml:trace>
          <inkml:trace contextRef="#ctx0" brushRef="#br1" timeOffset="28986.1007">-3688 5714 0,'10'-10'47,"10"10"-31,-20-29-1,19 29-15,-19-20 16,20 20-16,-20-29 15,19 29-15,-19-29 16,20-11 31,-20 21-47,0-1 16,-10 20-1,-9-20 16,-1 20-15,0 10 15,20 20 1,-29-11-17,29 1 1,0 9-1,0 11-15,20-11 16,-20-9 0,0 9-1,19-29-15,-19 29 16,0 1 0,20 9-1,-20-9 1,0-1-1,0-9 1,0-1 0,0 1-1,0-1 1,0 1-16,0 0 31,-10-20-31,-10 0 31,1 0-15,-1-30 31,20-9-47,0 29 16,0-9-16,0-1 15,10-19 1,-10 9-16,20 30 15,-20-19 1,19 19-16,11-20 16</inkml:trace>
          <inkml:trace contextRef="#ctx0" brushRef="#br1" timeOffset="29592.9092">-3394 5440 0,'10'0'78,"20"0"-78,-11 0 16,1 0-16,-1 0 15,1 0-15,0 0 16,-1 0-1</inkml:trace>
          <inkml:trace contextRef="#ctx0" brushRef="#br1" timeOffset="30012.2691">-3423 5587 0,'10'0'15,"9"0"1,11 0-1,-11 0 1,1 0-16,0-10 16,-1 10-16,1 0 15,9 0 1</inkml:trace>
          <inkml:trace contextRef="#ctx0" brushRef="#br1" timeOffset="31926.8825">-3070 5616 0,'10'0'94,"9"0"-78,-19-19-1,30 19-15,-30-40 16,19 40-16,31-88 47,-50 59-31,29-1-16,-29 20 0,0-9 15,0-1-15,20 1 16,-20-21-1,0 11 1,0 9 0,0 1 15,0 29 63,0 9-79,0 11 1,0 19 0,0-30-16,0 1 15,0-1-15,0 1 16,0-10-16,0 9 15,0 1-15,0 0 16,0-1-16,0 1 16,0 0-16,0-1 15,0 1-15,0-1 16,0 1-16,0 0 0,0-11 16,0 31-1,0-11 1,0-9-1,0-1 48,0-29-16</inkml:trace>
          <inkml:trace contextRef="#ctx0" brushRef="#br1" timeOffset="32336.5558">-2786 5783 0</inkml:trace>
          <inkml:trace contextRef="#ctx0" brushRef="#br1" timeOffset="33684.4552">-2580 5283 0,'-19'19'32,"19"1"-17,0 9 1,-20-29-1,20 40-15,0-21 16,0 1-16,0-1 16,0 1-16,0 0 15,0-1-15,0 1 16,0 0-16,0 9 16,0 0-1,0 1 1,10 9-1,-10-10 1,20-29-16,-20 20 16,19-20-1,-19 20-15,20-20 16,-1 0 0,-19 19-16,10-19 15,10 0 1,-1 0 15,-19-10-15,20 10-16,-20-19 15,20 19 1,-20-20-16,19 20 16,-19-19-16,20-1 15,-20 0 1,20 20-1,-20-19-15,19-50 47,-19 40-47,0-1 16,20 11 0,-20-11-1,0 11 1,0-1-1,0 0 1,0 1 0,0-1-1,-10 20 1,10-19-16,-20-1 31,1 0-15,-1 1-1,0 19 1,20-20 0,-19 20-16,-1 0 15,1 0 1,-1 0 0,0 0-1,20 10-15,-29-10 16,29 20-16</inkml:trace>
          <inkml:trace contextRef="#ctx0" brushRef="#br1" timeOffset="35224.8389">-2158 5283 0,'-20'0'78,"20"10"-63,0 9 1,-19-19-16,19 30 16,0 9-1,-20 0 1,20-19-16,0-1 16,0 1-16,0-1 15,0 11 1,0 9-1,0-9-15,0-1 16,0-9 0,10-20-1,-10 19-15,20 1 16,-1-20 15,-19 19-31,20-19 16,-1 0 15,1 0-15,0 0-1,-10 0 1,9 0 0,-19-9-1,20 9 1,-20-20-16,19 0 15,-19 1 1,30-20 31,-30 19-47,10 20 16,-10-20-16,0 1 15,0-1 1,0 0-1,0-9 1,0 0 0,0-1-1,0 11 1,0-1 0,0 0-1,0 1 1,0-1-1,-20 20 1,20-19 0,-20 19-16,20-20 31,-19 20-15,-1 0-1,1 0 1,-1 10-1,20 9 1,-20-19-16,20 30 16,-19-30-16</inkml:trace>
          <inkml:trace contextRef="#ctx0" brushRef="#br1" timeOffset="36223.3871">-2795 5763 0,'0'10'47,"9"-10"-16</inkml:trace>
          <inkml:trace contextRef="#ctx0" brushRef="#br1" timeOffset="37932.0208">-1834 5283 0,'0'19'94,"-20"276"0,20-276-94,0-9 0,0 29 15,0-19 1,0-10 0,0 9 46,10-19 157,-10-10-219,29 10 16,-9 0-1,9-19 1,11 19-1,-31 0-15,11 0 16,0 0-16,-1 0 16,40 0 31</inkml:trace>
        </inkml:traceGroup>
        <inkml:traceGroup>
          <inkml:annotationXML>
            <emma:emma xmlns:emma="http://www.w3.org/2003/04/emma" version="1.0">
              <emma:interpretation id="{5B07EC4B-C0C6-42C5-8CE7-8DDFD0C32AAA}" emma:medium="tactile" emma:mode="ink">
                <msink:context xmlns:msink="http://schemas.microsoft.com/ink/2010/main" type="inkWord" rotatedBoundingBox="9485,11180 11149,11134 11169,11874 9506,1192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42035.2308">9 5126 0,'-10'0'93,"1"0"-61,-11 0-32,0 0 31,1 0-31,-1 0 16,1 0-1,-1 10 1,0-10-1,1 0 17,19 19 108,0 20-124,0-19-16,0-10 16,0 10-16,0-1 15,9 1-15,-9-1 16,0 1-16,0 0 15,0-1-15,0 11 16,0-11-16,0 11 16,0-11-16,0 1 15,0-1-15,0 1 0,0 0 16,0-1-16,0 11 16,0-11-1,0 1 1,0 0-1,0-1 17,0 1-17,0-1 32,20-19 94,0 0-110,-1 0-15,-19-9-16,20 9 15,0 0-15,-1 0 16,1-20 0,9 20-1,-9 0 1,-1 0-1,1 0 1,0 0 15</inkml:trace>
          <inkml:trace contextRef="#ctx0" brushRef="#br1" timeOffset="50152.8065">68 5273 0,'0'10'109,"0"19"-93,0-9 0,0-1-16,0 1 15,0 0-15,0-1 0,0 1 16,0 9-16,0-9 16,0-1-16,0 1 15,0 0-15,0-1 16,0 1 15,20-20-15</inkml:trace>
          <inkml:trace contextRef="#ctx0" brushRef="#br1" timeOffset="50842.9692">78 5283 0,'10'0'63,"-10"10"-63,39 39 47,-20-10-47,1-10 15,10 1 1,-11 9-1,1-10 1,-20 1 0,19-30-1,-19 19-15,0 1 16,20-20 0</inkml:trace>
          <inkml:trace contextRef="#ctx0" brushRef="#br1" timeOffset="51486.0966">274 5253 0,'0'20'125,"0"0"-110,0-1-15,0 1 16,0-1-16,0 1 16,0 0-16,0-1 15,0 1-15,0-1 16,0 1-16,0-10 16,0 29-1,0-19 1,0-1 15</inkml:trace>
          <inkml:trace contextRef="#ctx0" brushRef="#br1" timeOffset="52201.0228">372 5244 0,'0'9'109,"0"11"-93,20 19 0,-20-29-16,0 10 0,0-1 15,0 1 1,0 9-16,0-9 0,0-1 15,0 1-15,0 0 16,0-1-16,0 11 16,0-11 15,0 1 0</inkml:trace>
          <inkml:trace contextRef="#ctx0" brushRef="#br1" timeOffset="53332.014">411 5430 0,'10'0'47,"20"0"-32,-11-20-15,1 20 16,-1 0-16,1 0 15,9 0 1</inkml:trace>
          <inkml:trace contextRef="#ctx0" brushRef="#br1" timeOffset="52860.7828">529 5263 0,'0'39'94,"0"-9"-78,0-11-1,0 1-15,0 0 16,0-1-16,0-9 16,0 10-16,0-1 15,0 1-15,0-1 16,0 1-16,0 0 16,0 9-16,0-9 15</inkml:trace>
          <inkml:trace contextRef="#ctx0" brushRef="#br1" timeOffset="54841.0822">627 5518 0,'39'-20'156,"-19"20"-156,-20 10 15,0 10 17,0 0-17,0-11 1,-10 21 0,-10-11-16,1-19 31,29 0 78,-10-9-93,19 9-1,1 0 32,-1 0-15,1 0 30,-20 9-46,20-9-1,-20 20 1,19 0 15,-19-1-15,0 1-1,-9-20 1,-11 19 0,-19-19-1,9 0 1,1 0 0,9 0-1</inkml:trace>
          <inkml:trace contextRef="#ctx0" brushRef="#br1" timeOffset="56362.7804">686 5136 0,'10'0'31,"9"0"-15,11 0-1,9 0 1,-10 0 0,1 0-1,-11 0 1,1 0 15,-20 9-15,0 11 62,0 0-63,0-1 1,0 11 0,0-11-16,0 1 15,0 0-15,0-1 16,0 11-16,0-1 16,0 0-16,0-9 0,0 0 15,0-1 1,0 1-16,0 127 62,20-147-46,-20 29-16,0-9 16,0 0-1,0-11 95,-10-9 124,-10 0-218,1 0 30</inkml:trace>
          <inkml:trace contextRef="#ctx0" brushRef="#br1" timeOffset="57955.5695">1010 5655 0,'0'-19'32,"0"-1"-17,19 20-15,-19-19 16,20 19-1,19-69 32,-39 49-31,0 1 0,0-1-1,0 0 1,-10 20-1,10-19 1,-19 19 0,-1 0-1,20 10 17,-20 9-17,20 1 1,0-1-1,0 1 1,0 0 0,10-1-1,-10 11 1,20-30 0,-20 29-16,29 10 15,-29-9 1,20-30-16,-20 29 15,0 1 1,29 9 0,-29-19-1,0-11 1,0 11 0,-10-20 15,-9 0-16,-1 0 1,1 0 0,19-10-1,0-19 1,0-1 0,0 11-16,0-11 15,9 11 1,11-21-1,9 11 1</inkml:trace>
          <inkml:trace contextRef="#ctx0" brushRef="#br1" timeOffset="60448.0196">1294 5371 0,'20'0'78,"9"0"-63,-9 0-15,-1 0 16,1 0-16,-1-20 16,11 20-1,-11 0 1,1 0-1</inkml:trace>
          <inkml:trace contextRef="#ctx0" brushRef="#br1" timeOffset="60992.09">1314 5489 0,'9'0'16,"21"0"-1,-1 0 1,-9 0 0,-1 0-16,1 0 15,39-20 16</inkml:trace>
        </inkml:traceGroup>
        <inkml:traceGroup>
          <inkml:annotationXML>
            <emma:emma xmlns:emma="http://www.w3.org/2003/04/emma" version="1.0">
              <emma:interpretation id="{9D6816B8-3A78-4152-96D9-130588007CCC}" emma:medium="tactile" emma:mode="ink">
                <msink:context xmlns:msink="http://schemas.microsoft.com/ink/2010/main" type="inkWord" rotatedBoundingBox="11335,10980 13522,10919 13541,11589 11354,11651">
                  <msink:destinationLink direction="with" ref="{790D77A0-CAA1-4C9C-9B4A-4340E59A792C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180533.7513">3596 5544 0,'26'0'47,"151"-9"31,-142 9-62,-26 0-16,8 0 0</inkml:trace>
          <inkml:trace contextRef="#ctx0" brushRef="#br1" timeOffset="163720.6306">1823 4926 0,'-9'0'110,"-17"0"-79,8 0-15,0 0-16,1 0 15,-1 9 1,1-9 15,-1 0 0,18 18 110,0-9-125,0 8 15,0 1-31,0 17 16,0-26-16,0 9 15,0-1-15,0 10 16,0 8-16,0-8 15,9-1-15,-9-8 16,0 8-16,0-8 16,0-1-16,0 1 15,0 0-15,0 8 16,0 1 0,0-10-1,0 1 1,17-18 218,1 0-203,0-9-15,-1 9 0,1 0-1,0 0 1,-18-18-16,17 18 16</inkml:trace>
          <inkml:trace contextRef="#ctx0" brushRef="#br1" timeOffset="164603.9753">1841 5076 0,'0'-17'0,"0"34"63,0 10-48,0-1-15,0 10 16,0-10-16,0 0 16,0 1-16,0-9 15,0-1-15,0 1 16,9 8 0,-9-8-1,0-27 48</inkml:trace>
          <inkml:trace contextRef="#ctx0" brushRef="#br1" timeOffset="165160.392">1841 5085 0,'0'9'62,"17"-9"-46,-17 9-1,36-9-15,-36 17 0,26-17 16,-26 18-16,27-18 16,-27 27-16,26-27 15,-26 35-15,18-35 16,-18 17-16,17-17 15,-17 18-15,18-18 16,-18 9 0,18-9-16,-18 18 31</inkml:trace>
          <inkml:trace contextRef="#ctx0" brushRef="#br1" timeOffset="165641.1787">2035 4997 0,'0'9'78,"0"26"-63,0-26-15,0 9 16,0-1-16,0 10 16,0-10-16,0 1 0,0 0 15,0-1-15,0 1 16,0-1-16,0 10 15,9-9 1,-9-1 15</inkml:trace>
          <inkml:trace contextRef="#ctx0" brushRef="#br1" timeOffset="166442.6266">2149 5006 0,'-17'0'63,"17"9"-63,0 26 16,9-9-1,-9-8-15,0 0 16,0-1-16,17 1 15,-17 0-15,0-1 16,0 1-16,0-9 16,18-9-16,-18 35 15,0-17 17,0-27 14</inkml:trace>
          <inkml:trace contextRef="#ctx0" brushRef="#br1" timeOffset="166982.3339">2299 4962 0,'0'17'62,"0"19"-46,0-19-1,0 1-15,0 8 16,0-8-16,0 8 16,0-8-16,0 0 0,18-1 15,-18 1 1,0 0-16,0 8 16,0-8-1</inkml:trace>
          <inkml:trace contextRef="#ctx0" brushRef="#br1" timeOffset="167411.0274">2185 5129 0,'8'0'47,"28"0"-31,-19-17-1,1 17-15,0 0 16,-10 0-16,10 0 16,0 0-16,-18-18 15,17 18-15</inkml:trace>
          <inkml:trace contextRef="#ctx0" brushRef="#br1" timeOffset="168627.6358">2405 5226 0,'0'-17'63,"9"17"-48,17 0 1,10 0 0,-19 0-1,1 0 1,-18 8 15,0 10-15,-18 0-1,1-1 1,-10 1-16,10-18 16,-1 0 30,27-9 17,8 9-32,1 0-15,0 0 15,-1 0-15,1 0 15,-18 9-15,0 9 15,0-1-16,0 1 1,0 0 0,0-1-1,-9-17 1,-9 0 0,18 18-16,-26-18 15,0 0 1,8 0-1,0 0 1,18-9 31</inkml:trace>
          <inkml:trace contextRef="#ctx0" brushRef="#br1" timeOffset="169862.7965">2467 4918 0,'44'0'109,"-18"0"-109,-8 0 16,0 0-16,8 0 15,-8 0 1,-18 8 15,17-8-15,-17 18-1,0 0 1,0-1 0,0 1-1,0 8 1,0 1-1,0-9-15,0-1 0,0 1 16,0-1-16,0 1 16,0 0-16,0-1 15,0 1-15,0 0 16,0-1-16,18 1 16,-18 0-16,0 8 15,0 0 1,18-26-1,-18 18-15,0 0 16,-9-18 109,-9 0-109,1 0-1,-1 0 1,0 0 0</inkml:trace>
          <inkml:trace contextRef="#ctx0" brushRef="#br1" timeOffset="170398.8969">2740 5217 0,'0'9'63,"9"-9"-48,-9 27-15,0-10 0,0 1 16,0 0-16,0-1 16,0 1-1,18-18 1</inkml:trace>
          <inkml:trace contextRef="#ctx0" brushRef="#br1" timeOffset="170589.1093">2740 5103 0</inkml:trace>
          <inkml:trace contextRef="#ctx0" brushRef="#br1" timeOffset="171264.7212">2952 5165 0</inkml:trace>
          <inkml:trace contextRef="#ctx0" brushRef="#br1" timeOffset="172232.7673">3058 4926 0,'-18'0'16,"18"27"31,18-27-47,-18 35 16,17-17-16,-17-1 15,36 19-15,-36-10 16,17-8-16,-17-1 0,18 1 15,-18 0 1,18 8-16,-18-8 0,0-1 16,17 1-16,-17 9 15,18-27 1,-18 35-16,0-18 16,0-25 62</inkml:trace>
          <inkml:trace contextRef="#ctx0" brushRef="#br1" timeOffset="172827.8559">3314 4909 0,'0'9'78,"0"17"-62,0-8-16,0-1 15,-9 1-15,9 8 0,0 1 16,-27-1-16,27 1 15,0-1-15,-17 1 16,17 8-16,0-26 16,-18 17-16,18-17 15,0 9-15,0-1 16,-18-17-16,18 18 16,0 0 15,0-27 0</inkml:trace>
          <inkml:trace contextRef="#ctx0" brushRef="#br1" timeOffset="173317.6726">3402 5147 0,'0'9'15,"0"8"1,0 10-1,0-1 1,0-8 0,0 0-16,0 8 15,0-8 1,0-36 46</inkml:trace>
          <inkml:trace contextRef="#ctx0" brushRef="#br1" timeOffset="173553.3633">3419 5006 0</inkml:trace>
          <inkml:trace contextRef="#ctx0" brushRef="#br1" timeOffset="179866.7632">3622 5438 0,'0'-9'47,"27"9"-31,-19 0-16,10 0 16,0 0-16,-1 0 0,1 0 15,0 0 1,-1 0-16,1 0 0,0 0 15,-1 0-15,1 0 16,0 0-16,8 0 16</inkml:trace>
        </inkml:traceGroup>
        <inkml:traceGroup>
          <inkml:annotationXML>
            <emma:emma xmlns:emma="http://www.w3.org/2003/04/emma" version="1.0">
              <emma:interpretation id="{B164B662-6183-4B68-9ECC-72C334F15A18}" emma:medium="tactile" emma:mode="ink">
                <msink:context xmlns:msink="http://schemas.microsoft.com/ink/2010/main" type="inkWord" rotatedBoundingBox="13792,10938 16531,10861 16545,11340 13806,11417">
                  <msink:destinationLink direction="with" ref="{04E053D6-0842-4D89-8EC0-117E377C1E9F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190965.0833">4187 4926 0,'-9'0'15,"9"9"17,0 9-17,-18-18 1,18 18-16,0-1 16,-17 10-1,17-10 1,0 1-16,0 8 15,0-8-15,0 0 16,0 8 0,0-8-16,0 17 15,0-9 1,0 1 0,8-1-1,-8-8 1,0 0-1,18-18 1,-18 17-16,18-17 31,-18 18-31,17-18 16,1 0 0,8 0 15,-8 0-16,0 0 1,-1 0 15,-17-9-31,18 9 16,-18-18 0,18 18-16,-18-17 15,17 17 1,-17-18-16,0 1 15,9 17 1,-9-9-16,0-9 16,0 0-1,27 1 1,-27-1 0,0 1-1,0-1 1,0 0-1,0 1 1,0-1 0,0 0-1,-18 1 1,18-1 0,0 0 15,-9 18-16,9-17 1,-26-1 15,26 1 1,-18 17-32,9 0 31,9-18-16,-18 18 1,1 0 15,-1 0 1,1 0-1,-1 0-16</inkml:trace>
          <inkml:trace contextRef="#ctx0" brushRef="#br1" timeOffset="191717.7643">4434 5314 0,'8'0'109</inkml:trace>
          <inkml:trace contextRef="#ctx0" brushRef="#br1" timeOffset="192770.6593">4619 4953 0,'0'9'141,"0"8"-126,-9-17-15,9 44 16,-18-26-16,18 0 15,-17-1-15,17 1 16,-18 0-16,18-1 16,0 1-1,0 0 1,0-1 15,9-17 63,9 0-47,-1 0-32,1 0 1,-1 0 0,10 0-1,-1-17 1,-8 17 0,0 0-16,-1 0 15,10 0-15,-10 0 16,1 0 15</inkml:trace>
          <inkml:trace contextRef="#ctx0" brushRef="#br1" timeOffset="193370.6522">4707 4979 0,'0'9'47,"0"9"-47,0-1 15,0 1-15,0 0 0,0-1 16,0 10-16,0-10 16,0 1-16,0 9 15,0-1-15,0 0 16,0 10-16,0-10 16,0-8-16,0-1 15,0 1 1</inkml:trace>
          <inkml:trace contextRef="#ctx0" brushRef="#br1" timeOffset="195140.5156">4919 4944 0,'0'27'16,"0"-10"-1,0 10 1,0 8 0,0-9-1,0 1 1,0 8 62,8-35 31,10-9-62,0 9-16,-18-17-15,17 17 0,-8 0-1,9 0 1,-1 0 15,1 8-15,0-8-1,-18 18-15,17 0 16,-17 8 0,0 1-1,0 8 1,0-9 0,0-8-1,0 0 1,-35-1 15,-27-17 32,45 0-63,-1 0 15,0 0 1,1 0-1,8 0 1,9-9 15</inkml:trace>
          <inkml:trace contextRef="#ctx0" brushRef="#br1" timeOffset="194054.8339">4901 4935 0,'9'0'62,"17"0"-46,18 0 0,-17 0-16,-10 0 15</inkml:trace>
          <inkml:trace contextRef="#ctx0" brushRef="#br1" timeOffset="196681.245">5201 4979 0,'-18'0'0,"18"9"31,0 18-16,0-1 1,0 1 0,0 8-1,0 0 1,0-17-16,0 8 16,0-8-1,0 8 1,80 62 62,-80-70-62,17-18-16,1 0 31,0 0 0,-1-9 0,1-17-15,-18 17 0,17 9-1,-17-18 1,18 18-1,-18-17-15,0-1 16,18 0 0,-18 1-1,0-10 1,0 10 0,0-19-1,0 19 1,0 8-1,0-9 1,0 1 0,0-1-1,0 0 1,-9 18 0,9-17-16,0-1 15,-18 18 1,-17-35 46,35 17-46,-9 18 0,-17-17-1,8 17 1,0-18 15,-8 18-15,0 9-1,8 8 1,18 1 0,-18-18-16,18 44 15,0-26-15,-17-1 16,17 1-16</inkml:trace>
          <inkml:trace contextRef="#ctx0" brushRef="#br1" timeOffset="197540.3388">5527 5165 0,'9'0'93</inkml:trace>
          <inkml:trace contextRef="#ctx0" brushRef="#br1" timeOffset="199064.8958">5562 5156 0</inkml:trace>
          <inkml:trace contextRef="#ctx0" brushRef="#br1" timeOffset="201197.7762">5748 4926 0,'-9'0'78,"9"9"-78,0 9 16,-18 0-1,18-1-15,0 1 16,-17-1-16,17 10 16,0-9-16,0-1 15,0 1-15,0 8 16,0 1-1,0-10 1,0 1 0,8 0-1,-8-1 1,18 1 0,-18 0 15,35-1 16,-17-17-32,0 0 32,-1 0 0,-8 0-16,-9-9-31,18 9 32,-18-17-17,17 17 1,-17-9-16,18-18 15,-18 10 1,26-1 0,-26 1-1,0 8 1,18-18 0,-18 10-1,0-10 1,0 1-1,0 8 1,18 18 0,-18-18-16,0 1 15,0-1 1,0 1 0,0 8-1,-9-9 1,-26-52 62,17 70-62,18-18-1,-18 18 1,18-18-1,-17 18 1,-1 0 0,0 0-1,1 9 1,-1 18 0,18-10-1,-17 1-15,17 17 16,0-17-16,-27 8 15,27-8-15</inkml:trace>
          <inkml:trace contextRef="#ctx0" brushRef="#br1" timeOffset="202049.8412">5977 5279 0,'-18'0'0</inkml:trace>
          <inkml:trace contextRef="#ctx0" brushRef="#br1" timeOffset="203474.6931">6092 4918 0,'0'26'32,"0"9"-17,0-8 1,0-1-16,0-8 16,0 8-1,0 1 1,0-10-1,0 1 17,8-18 15,1 0-16,-9-9-16,18 9 1,35-35 31,-36 35-31,1 0 15,0 0 0,-1 9-15,1 8 15,8 10-15,-26-18-1,0 8 1,0 1-1,0 0 1,0-1 0,0 1-1,-8-18-15,8 18 16,-36-1 0,19-17-1,17 18-15,-18-18 16,0 0-1,10 0 1,-28 0-16,19 0 16,-1 0-1,9 0 17</inkml:trace>
          <inkml:trace contextRef="#ctx0" brushRef="#br1" timeOffset="202432.3302">6109 4908 0,'0'-18'16,"27"18"15,-10 0-16,1 0-15,0 0 16,-1 0-16,-17-17 16,27 17-16,-10 0 15,-17 8 48,-8-8-63</inkml:trace>
          <inkml:trace contextRef="#ctx0" brushRef="#br1" timeOffset="204959.5203">6374 4944 0,'0'9'63,"0"17"-48,0 1 1,0-10-16,0 1 16,0 0-16,0 26 15,0-18 1,0 1 0,0-1-1,26-8 1,-26-1-1,18 10 1,-18-18 15,18-9-15,-18 17-16,17-17 31,1 0-15,-9 0 15,8 0 0,-17-8-15,18 8-16,-18-9 16,18-18-1,-18 10 1,26-19 31,-26-43 15,0 70-46,0-8-1,0-19 1,0 19 15,-18-1-15,18 0 0,-17-8 15,17 8-16,-18 18 1,18-26-16,-17 8 31,-1 1 1,0 17-1,1 0 0,-1 0 0,0 0-15,18 8 0,-17-8-1,17 27-15,-18 17 31,18-26-31,0 8 0,0-8 16,0-1-16</inkml:trace>
          <inkml:trace contextRef="#ctx0" brushRef="#br1" timeOffset="206783.5372">6735 4918 0,'-8'0'110,"8"8"-48,-18 10-46,18 0 0,0 8 15,0 133 31,0-141-46,0-1 0,0 1-1,0-9 1,0 8-1,9-17 1,-9 18 0,17 0 15,1-18 0,0 0 0,-1 0 1,1 0-1,0 0 0,-18-18-31,17 18 16,-17-18-1,18 1 1,-18-1 0,18 18-1,-18-18-15,0 1 16,0-1 0,0 0 15,0 1-31,0-1 31,0 1-15,0-1-1,0 0 1,0 1 0,0 8-1,0-9 1,-9 18-1,9-17-15,0-1 32,-18 18-32,18-18 15,-18 18 1,18-17 0,-17 17-1,17-18 16,-18 18-31,1 0 16,-1 0 0,0 18 15,1 26-15,17-27-16,-27 1 15</inkml:trace>
        </inkml:traceGroup>
        <inkml:traceGroup>
          <inkml:annotationXML>
            <emma:emma xmlns:emma="http://www.w3.org/2003/04/emma" version="1.0">
              <emma:interpretation id="{A9D540AC-FF11-48CF-BC43-C5D69DB42E6D}" emma:medium="tactile" emma:mode="ink">
                <msink:context xmlns:msink="http://schemas.microsoft.com/ink/2010/main" type="inkWord" rotatedBoundingBox="16760,11177 18668,11123 18683,11637 16774,1169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226806.7682">7106 5333 0,'9'0'47,"26"0"-32,-17 0 1,96 0 62,-114 8-62</inkml:trace>
          <inkml:trace contextRef="#ctx0" brushRef="#br1" timeOffset="227364.8481">7124 5474 0,'8'0'63,"19"0"-48,-10 0-15,1 0 16,0 0-16,-1 0 15,1 0-15,-9 0 16,8 0-16,19 0 16,-27 0-1</inkml:trace>
          <inkml:trace contextRef="#ctx0" brushRef="#br1" timeOffset="228870.7868">7423 5218 0,'0'9'46,"0"8"-30,0 1 0,0 9-1,0 8 1,0 0 0,0-17-16,0-1 15,0 1-15,0 8 16,0 1-1,0-9 1,9-18 0,-9 17-16,18 1 15,-18-1 1,17-17-16,-17 18 16,18-18-1,-18 18 1,18-18-1,35 17 64,-36-17-64,-17-8-15,9 8 16,-9-18-16,18 18 15,-18-18-15,35 1 16,-35-1 0,18 18-1,-18-18-15,17-8 16,-17-9 0,18 17-1,-18-8 1,0-1-1,0 9 1,0 1-16,0-1 31,0 1-31,0-1 16,0 0 0,0 1-1,-9-1 1,9 0 15,-17 18-15,17-17-16,-18-1 15,0 0 17,1 1-17,-1 17 16,0-18 1,1 18-17,-1 0 1,18 9 0,-18-9-16,18 18 15,-17-18 1,17 17-16,-18 10 15,18-10-15,0 1 16,-26 0 0,26-1-16,0 1 0,0 0 15</inkml:trace>
          <inkml:trace contextRef="#ctx0" brushRef="#br1" timeOffset="229569.7097">7759 5580 0,'8'0'93</inkml:trace>
          <inkml:trace contextRef="#ctx0" brushRef="#br1" timeOffset="230917.8093">7882 5174 0,'0'-18'32,"0"9"-1,9 9 0,-9-17-15,17 17-1,1 0 1,0 0 15,-1 0 0,-17 9-31,18 8 16,-18 10 0,0-10-1,0 1-15,0 0 16,0-1-16,0-8 0,0 9 16,0-1-16,0 1 15,0 0-15,-9-1 16,9 1-16,0 0 15,0-1-15,0 1 16,-17-18-16,17 26 16,0-8-16,-18-18 15,18 26-15,-18 10 16,18-10 0,-17-26-16,17 27 15,-18-10 1,18 1-1,9-18 173,8 0-172,1 0-16,0-9 15,8 9 1,1 0-1,8-18 1,-17 18 15</inkml:trace>
          <inkml:trace contextRef="#ctx0" brushRef="#br1" timeOffset="232522.7162">8129 5174 0,'0'-18'78,"9"18"-46,-9-17-32,17 17 15,1-18 17,17 18-17,-8 0 16,-10 9-15,1 8 0,-18 19-16,0-19 15,0 19 1,0-19-16,0 1 16,0 0-16,0-1 15,-9 1-15,9 8 16,-17 1-16,17-10 15,-27 19-15,27-19 16,-26 1-16,26 0 16,-27-1-16,1 10 15,26-10 17,-18-17-32,27 0 187,9 0-124,-1 0-1,133-9 47,-150-8-109,27 17 0,-10 0 32</inkml:trace>
          <inkml:trace contextRef="#ctx0" brushRef="#br1" timeOffset="233062.5116">8482 5139 0,'17'0'46,"1"0"-30,8 0 0,-8 0-1,0 0 1</inkml:trace>
          <inkml:trace contextRef="#ctx0" brushRef="#br1" timeOffset="234006.7378">8464 5147 0,'0'18'15,"0"0"1,0-1 0,0 10-1,0-10-15,0 10 16,0 8 0,0-8-1,0-10 1,0 1 15,18-27 78,-1 9-77,-17-18-17,9 18 1,9 0 0,-18-17-1,17 17 1,1 0-1,0 0 1,-1 0 0,1 9-1,0-9-15,-18 26 16,17-8 0,-17 8-1,0 9 1,0-8-1,0-1 1,-167 54 109,149-80-109</inkml:trace>
          <inkml:trace contextRef="#ctx0" brushRef="#br1" timeOffset="235173.5009">8790 5165 0,'0'-18'32,"0"27"30,0 9-46,0 0-16,0-10 15,0 28-15,0-1 16,0 9-16,0-18 16,0 1-16,0-1 0,0 1 15,0 8 1,0-17-16,0-9 0,0 8 15,0 1 1,9-18-16,-9-9 94</inkml:trace>
          <inkml:trace contextRef="#ctx0" brushRef="#br1" timeOffset="236308.0229">8790 5121 0,'0'9'47,"0"8"-31,0 10 0,9-27-16,-9 35 15,18-8 1,-1-1-1,-17-8 1,36-18-16,-19 17 16,1-17-1,0 0 1,-9 0 0,17-8-1,-8-10 1,-18 0-1,17 18-15,-17-17 16,0-1 0,18-35 46,-18 44-62,0 27 141,0 17-126,0-17-15,0-9 16,0 8-16,0 1 16,0 0-16,0-1 15,0 1-15,0-1 16,0 1-16,0 0 0,0-1 16,0 1-1,0 0-15,0 8 16,0 1-1,0-10 1,0 1 0</inkml:trace>
        </inkml:traceGroup>
      </inkml:traceGroup>
      <inkml:traceGroup>
        <inkml:annotationXML>
          <emma:emma xmlns:emma="http://www.w3.org/2003/04/emma" version="1.0">
            <emma:interpretation id="{F1E0FCDB-C555-415C-A865-9482416C2E3F}" emma:medium="tactile" emma:mode="ink">
              <msink:context xmlns:msink="http://schemas.microsoft.com/ink/2010/main" type="line" rotatedBoundingBox="14522,11610 15513,11656 15494,12060 14503,12014"/>
            </emma:interpretation>
          </emma:emma>
        </inkml:annotationXML>
        <inkml:traceGroup>
          <inkml:annotationXML>
            <emma:emma xmlns:emma="http://www.w3.org/2003/04/emma" version="1.0">
              <emma:interpretation id="{9E690C82-8631-4BD9-BFBD-7A974B34F63F}" emma:medium="tactile" emma:mode="ink">
                <msink:context xmlns:msink="http://schemas.microsoft.com/ink/2010/main" type="inkWord" rotatedBoundingBox="14522,11610 15513,11656 15494,12060 14503,12014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222352.5886">4848 5862 0,'9'0'63,"9"-27"-48,-18 19 1,17 8 0,-17-36-16,18 36 15,-18-26-15,17 26 0,-17-27 16,18 1 0,-18 8-1,18-17 1,-18 8-1,0 10 1,0-1 0,0 1-1,0-1 32,0 27 31,0 17-62,0 9 0,0-17-1,0 0-15,0-9 16,0 8-16,0 1 15,0-1-15,0 10 16,0 8-16,0-17 16,0-9-16,0 8 0,0 1 15,0 0 1,0 8-16,0-8 16,0-1 15,0 1 94</inkml:trace>
          <inkml:trace contextRef="#ctx0" brushRef="#br1" timeOffset="222893.9703">5130 5959 0,'-17'0'31,"26"0"32</inkml:trace>
          <inkml:trace contextRef="#ctx0" brushRef="#br1" timeOffset="224153.5757">5298 5632 0,'0'9'16,"0"9"15,0 0-15,-18-18-16,18 150 78,0-133-78,0 10 16,0-1-1,0-8 1,0-1-1,9-17-15,-9 18 16,18-18 0,-18 18-1,17-18 1,1 0 31,0 0-16,-1 0-15,1 0-16,-18-9 15,18 9 1,-18-18 0,8 18-16,-8-17 15,18 17 1,-18-18-1,0 0 1,18 18-16,-18-17 16,0-1-1,17 18-15,-17-9 16,0-8 0,0-1-16,0 0 31,0 1-31,18 17 15,-18-18-15,0 0 16,0 1 0,0-1-1,0 0 1,0 1 15,-9 17-31,9-18 16,0 9 15,-18 9-15,18-17-1,-17 17-15,17-18 16,-18 18 0,9 0-1,-8 0 16,-1 0-15,0 0 0,18 9-1,-17-9-15,17 17 16,-18-17-16,18 9 0,-17 18 31</inkml:trace>
          <inkml:trace contextRef="#ctx0" brushRef="#br1" timeOffset="225713.4475">5668 5650 0,'0'-9'16,"-35"71"125,35-27-126,0-17-15,-18 0 16,18-1-16,0 19 15,0-10 1,0-8 0,0-1-1,0 1 1,0 0 0,9-18-1,-9 17 1,18 1-1,0-18 17,-1 0-17,-17 17-15,18-17 16,-9 0 15,8 0-15,1 0 15,-18-8-15,18 8-16,-18-18 15,17 18 1,-17-26 0,18 26-16,-18-18 0,0 0 31,17 18-31,-17-17 15,0-1-15,18 0 16,-18 1 0,0-1-1,0 0 1,18 18 0,-18-26-1,0 8 1,0 1-1,0-1 1,0 9-16,0-8 31,0-1 1,0 0-17,-9 1 32,-9 17-31,1 0-1,-1 0 1,0 0 15,1 0-31,-10 8 16,1 10-1,-1 0 1</inkml:trace>
        </inkml:traceGroup>
      </inkml:traceGroup>
    </inkml:traceGroup>
    <inkml:traceGroup>
      <inkml:annotationXML>
        <emma:emma xmlns:emma="http://www.w3.org/2003/04/emma" version="1.0">
          <emma:interpretation id="{B63775FE-DCDF-417F-B6F5-E28B50684C1B}" emma:medium="tactile" emma:mode="ink">
            <msink:context xmlns:msink="http://schemas.microsoft.com/ink/2010/main" type="paragraph" rotatedBoundingBox="9569,12204 18696,12208 18695,13011 9568,130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0FC25C6-5072-4552-BF10-BF2CE466C9E8}" emma:medium="tactile" emma:mode="ink">
              <msink:context xmlns:msink="http://schemas.microsoft.com/ink/2010/main" type="line" rotatedBoundingBox="9569,12204 18696,12208 18695,13011 9568,13007"/>
            </emma:interpretation>
          </emma:emma>
        </inkml:annotationXML>
        <inkml:traceGroup>
          <inkml:annotationXML>
            <emma:emma xmlns:emma="http://www.w3.org/2003/04/emma" version="1.0">
              <emma:interpretation id="{993E7A8B-75CD-47C5-9F19-202418CF1C9F}" emma:medium="tactile" emma:mode="ink">
                <msink:context xmlns:msink="http://schemas.microsoft.com/ink/2010/main" type="inkWord" rotatedBoundingBox="9569,12346 11104,12347 11103,13008 9568,13007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241154.9313">68 6294 0,'-9'0'125,"-8"0"-94,-1 0-16,18 9-15,-18-9 16,1 0 0,-1 0-1,9 0 1,-9 0 0,1 0-1,-1 0 48,18 17 93,0 1-140,0 0-1,0 17 1,0-17-1,0-1-15,0 27 16,0-26 0,0 0-16,0-10 15,9-8-15,-9 36 16,0-1 0,0-17-16,0-1 15,0 1-15,0 0 0,0-1 16,0 1-16,0-1 15,0 10 1,0-9-16,0 8 16,0 0-1,0-8 1,0 0 0,0-1-1,0 1 1,0 0 15,18-18-31,-1 0 172,10 0-141,-10 0-15,1-9-16,0 9 15,-1 0 1,1 0 15</inkml:trace>
          <inkml:trace contextRef="#ctx0" brushRef="#br1" timeOffset="242218.3962">94 6435 0,'0'-9'0,"0"53"94,0-17-94,0-1 15,0 10-15,0-10 16,0 0-16,0 1 16,0-1-16,0-8 15,0 0-15,0 26 63,9-44-32</inkml:trace>
          <inkml:trace contextRef="#ctx0" brushRef="#br1" timeOffset="242812.7818">112 6470 0,'-18'0'16,"27"0"46,-9 18-62,18-18 16,0 44-16,-18-26 16,26 8-16,-26-8 15,35-1-15,-35 1 16,27 9-16,-27-10 15,26 1-15,1 8 16,-10 1 0,-17-10-1,18-17 1,-18 18-16,0-27 47</inkml:trace>
          <inkml:trace contextRef="#ctx0" brushRef="#br1" timeOffset="243388.0824">315 6435 0,'0'9'94,"18"9"-94,-18 26 16,0-36-1,0 28-15,0-10 16,0 1-16,0-1 16,0 1-16,0 8 0,0-18 15,0 1-15,0-9 16,17-9-16,-17 35 15,0-17 1</inkml:trace>
          <inkml:trace contextRef="#ctx0" brushRef="#br1" timeOffset="244037.7247">447 6470 0,'9'0'78,"-9"18"-62,0 0-16,0-1 16,0 10-16,0 8 15,18 0-15,-18 9 16,0-17-16,0-10 15,0 1-15,0 0 16,0 8 0,0-8-1,17-18 32</inkml:trace>
          <inkml:trace contextRef="#ctx0" brushRef="#br1" timeOffset="245011.7911">482 6647 0,'9'0'62,"35"0"-46,-26 0-16,0-18 16,-1 18-16,1 0 15,-9 0-15,8 0 16</inkml:trace>
          <inkml:trace contextRef="#ctx0" brushRef="#br1" timeOffset="245826.1691">809 6673 0,'-18'0'78,"1"27"-47,-1-1-15,18-8-16,-35-1 15,35 1 1,-18 0-16,18-1 0,-18-17 15,18 27-15,0-10 32,18-17 30,17 0-46,-26 0-16,9 0 15,-1 0-15,1 0 0,0 0 16,-1-8-16,19 8 16,-28 0-1,10 0 17,-18-18-17</inkml:trace>
          <inkml:trace contextRef="#ctx0" brushRef="#br1" timeOffset="246216.3226">809 6717 0,'0'18'31,"0"0"-15,0-1-16,9 115 93,-9-140-61</inkml:trace>
          <inkml:trace contextRef="#ctx0" brushRef="#br1" timeOffset="244588.0934">615 6444 0,'0'9'31,"0"8"-15,0 10-1,0 8 1,0-17-16,0-1 15,0 10-15,0 8 16,0-8-16,0-1 16,0 0-16,0 10 15,0-27-15,17 17 16,-17-17-16,0 26 16,0-17-1</inkml:trace>
          <inkml:trace contextRef="#ctx0" brushRef="#br1" timeOffset="246837.9275">800 6497 0,'18'0'47,"8"-18"-32,-8 18-15,-1 0 16,27 0 0,-17 0-1,-1 0 1,1 0-16,-10 0 31</inkml:trace>
          <inkml:trace contextRef="#ctx0" brushRef="#br1" timeOffset="247274.7286">932 6417 0,'0'18'46,"0"17"-46,0-17 16,0-9-16,0 8 16,0 1-16,0 0 15,0 8 1,0-8 0</inkml:trace>
          <inkml:trace contextRef="#ctx0" brushRef="#br1" timeOffset="248722.5405">1038 6320 0,'9'0'78,"17"0"-62,1 0-1,8 0 1,-17 0-16,-9 0 16,-9 9 62,0 9-47,0-9-15,17-9-16,-17 35 31,0 0-15,0 80 30,0-89-46,0-8 0,27 8 16,-27 10-16,0-10 16,0 1-16,0-1 15,0-8-15,0 8 16,0-8 0,0-1 30,0 1 48,-9-18 47,-9 0-126,1 0 1,-1 0 0,0 0-1,1 0 17,-1 0-17</inkml:trace>
          <inkml:trace contextRef="#ctx0" brushRef="#br1" timeOffset="249966.7387">1338 6805 0,'0'-17'47,"9"17"-32,-9-18-15,17 18 16,-17-17-16,18 17 16,-18-27-16,18 9 15,8-17 1,-26 9 0,18 26-16,-18-27 15,0 10 1,0-1-1,0 0-15,-18 1 32,1 17-17,8 0 17,-9 0-17,18 9 1,0 8-1,0 1 17,0-1-17,0 10 1,9-1-16,-9-8 16,0 0-1,18-1-15,-18 1 0,0 0 16,17-1-1,-17 1-15,0-1 0,18 89 63,-18-88-47,0-9-1,0 8 1,-9-17-16,-9 0 31,1 0-31,-1 0 31,18-8-15,-18 8-16,18-9 16,0-9-1,0 0 1,18 1-1,0-10 1,-1 27-16,-17-26 16</inkml:trace>
        </inkml:traceGroup>
        <inkml:traceGroup>
          <inkml:annotationXML>
            <emma:emma xmlns:emma="http://www.w3.org/2003/04/emma" version="1.0">
              <emma:interpretation id="{EA88A191-0049-4371-8464-E66E29B65547}" emma:medium="tactile" emma:mode="ink">
                <msink:context xmlns:msink="http://schemas.microsoft.com/ink/2010/main" type="inkWord" rotatedBoundingBox="11271,12205 13403,12206 13402,12753 11270,12752">
                  <msink:destinationLink direction="with" ref="{1F337F10-0D95-4FA1-8C5C-D56FB43F0630}"/>
                </msink:context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 timeOffset="258558.8466">2273 6347 0,'0'9'47,"0"17"-31,0 1-1,0-10-15,0 1 16,0 0-16,0-1 16,0 1-16,0-1 15,0 1-15,0 0 16</inkml:trace>
          <inkml:trace contextRef="#ctx0" brushRef="#br1" timeOffset="259589.1337">2520 6312 0,'0'17'62,"0"1"-46,0 26-1,0-26 1,0-1-16,0-8 16,0 26-16,0 9 31,0-26-31,26 35 62</inkml:trace>
          <inkml:trace contextRef="#ctx0" brushRef="#br1" timeOffset="250559.4006">1611 6585 0,'27'0'63,"8"0"-48,-17 0 1,-1-18-16,1 18 16,0 0-16,-1 0 15,10 0 1</inkml:trace>
          <inkml:trace contextRef="#ctx0" brushRef="#br1" timeOffset="251035.4325">1611 6700 0,'9'0'31,"18"0"-15,-10 0 0,-17-9-16,36 9 0,-28 0 15,10 0-15,0 0 16,26 0 0,-18 0-1</inkml:trace>
          <inkml:trace contextRef="#ctx0" brushRef="#br1" timeOffset="266809.3375">3710 6435 0,'0'106'109,"0"-88"-93</inkml:trace>
          <inkml:trace contextRef="#ctx0" brushRef="#br1" timeOffset="267010.6913">3728 6303 0</inkml:trace>
          <inkml:trace contextRef="#ctx0" brushRef="#br1" timeOffset="263202.7118">2952 6206 0,'9'0'109,"26"0"-46,-35 9 15,0 8-62,0-8-1,0 26 1,18-17-16,-18 0 15,0-1-15,0 10 16,0-10-16,0 10 16,0-10-16,0 10 15,0-9-15,26-1 16,-26 1-16,0-1 16,0 10-1,0-9 1,0-1-1,0 1 17,-9-18 124,-8 0-125,-1 0-15,0 0-1,1 0 1,-1 0 0,0 0-1,27 0 79</inkml:trace>
          <inkml:trace contextRef="#ctx0" brushRef="#br1" timeOffset="264321.2949">3172 6488 0,'18'123'141,"-18"-96"-126,0-9 1,0-36 31,0-17-32</inkml:trace>
          <inkml:trace contextRef="#ctx0" brushRef="#br1" timeOffset="257014.6543">2070 6241 0,'-18'0'93,"-8"0"-77,-1 0 0,-8 0-1,18 9 1,-1-9-1,0 0 1,18 17 0,0 1 46,0 0-46,0-1-1,0 27 1,0-35 0,0 9-16,0 17 15,0-17-15,0 8 16,0 1-16,0-10 0,0 10 16,0-9-16,0-1 15,18 1-15,-18 8 16,0-8-1,0 0 17,9-18-17,-9 17 63,17-17 126,1 0-189,0 0 1,-1 0-1,1 0 17</inkml:trace>
          <inkml:trace contextRef="#ctx0" brushRef="#br1" timeOffset="258108.0971">2052 6356 0,'9'8'31,"9"28"-16,8-19 1,1 10 0,-27-9-1,106 70 48,-98-88-48</inkml:trace>
          <inkml:trace contextRef="#ctx0" brushRef="#br1" timeOffset="257627.6527">2070 6364 0,'0'177'140,"0"-159"-140,0-1 16</inkml:trace>
          <inkml:trace contextRef="#ctx0" brushRef="#br1" timeOffset="259097.7619">2396 6347 0,'0'-18'0,"0"27"78,0 9-63,0 8 1,0-8-16,0-1 16,18 151 77</inkml:trace>
          <inkml:trace contextRef="#ctx0" brushRef="#br1" timeOffset="259889.4104">2423 6488 0,'9'0'47,"17"0"-31,-8 0-1,-1-18-15,1 18 0,0 0 16,-18-17-16</inkml:trace>
          <inkml:trace contextRef="#ctx0" brushRef="#br1" timeOffset="260612.4973">2679 6479 0,'0'9'31,"0"9"-15,-18-18 0,18 17-16,-18-17 15,18 18-15,-17-18 16,17 18-16,-18-18 16,18 8-16,-18 19 15,18-18 32,159-9 62,-141 0-93</inkml:trace>
          <inkml:trace contextRef="#ctx0" brushRef="#br1" timeOffset="260950.9341">2723 6497 0,'0'9'16,"0"8"0,0 10-1,0-10-15,0 1 16,0 0-16,0-1 16,0-8-16,0 26 15,8-35 1</inkml:trace>
          <inkml:trace contextRef="#ctx0" brushRef="#br1" timeOffset="261820.2449">2776 6338 0,'8'0'47,"10"0"-31,8 0-1,1 0 1,-9 0-1</inkml:trace>
          <inkml:trace contextRef="#ctx0" brushRef="#br1" timeOffset="261528.1882">2820 6259 0,'17'0'94,"-17"35"-94,0-9 15,0 1 1,0-10 0,0 1 15</inkml:trace>
          <inkml:trace contextRef="#ctx0" brushRef="#br1" timeOffset="264609.5586">3181 6338 0,'0'-18'16</inkml:trace>
          <inkml:trace contextRef="#ctx0" brushRef="#br1" timeOffset="265234.2795">3340 6391 0,'0'-18'62</inkml:trace>
          <inkml:trace contextRef="#ctx0" brushRef="#br1" timeOffset="265810.412">3419 6223 0,'0'9'31,"0"9"-15,0-1-16,27 1 15,-27 0-15,53 149 63,-27-131-48,-8-1 17</inkml:trace>
          <inkml:trace contextRef="#ctx0" brushRef="#br1" timeOffset="266365.6496">3649 6153 0,'0'9'62,"-9"17"-46,9-8-1,0-1-15,0 10 16,-27 8-16,27-8 16,0-1-16,-17 9 15,17-8-15,0-1 16,-18 1-16,18 8 0,0-26 16,-18 17-16,18-8 15,0 8 1,-17-8-1,17 0 1</inkml:trace>
        </inkml:traceGroup>
        <inkml:traceGroup>
          <inkml:annotationXML>
            <emma:emma xmlns:emma="http://www.w3.org/2003/04/emma" version="1.0">
              <emma:interpretation id="{6599010A-EF0C-4844-9051-F11C7E28C0B5}" emma:medium="tactile" emma:mode="ink">
                <msink:context xmlns:msink="http://schemas.microsoft.com/ink/2010/main" type="inkWord" rotatedBoundingBox="13653,12734 13855,12735 13854,12885 13652,12884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1" timeOffset="273977.9162">4028 6832 0,'9'0'32,"17"0"-17,-8 0 1,-1 0-16,1 0 0,-9 0 15,9 0-15,-1-9 16,18 9 0</inkml:trace>
          <inkml:trace contextRef="#ctx0" brushRef="#br1" timeOffset="273512.8655">3993 6682 0,'26'0'62,"18"0"-46,-26 0-16,-1 0 15,1 0-15,0 0 16,-1 0-16,10 0 16,-10 0 15</inkml:trace>
        </inkml:traceGroup>
        <inkml:traceGroup>
          <inkml:annotationXML>
            <emma:emma xmlns:emma="http://www.w3.org/2003/04/emma" version="1.0">
              <emma:interpretation id="{327E24EE-60DC-45EB-8455-3C497A3D9F1A}" emma:medium="tactile" emma:mode="ink">
                <msink:context xmlns:msink="http://schemas.microsoft.com/ink/2010/main" type="inkWord" rotatedBoundingBox="14050,12311 16545,12313 16544,12776 14049,12775">
                  <msink:destinationLink direction="with" ref="{97170F76-BF68-46AA-8900-51FD685843B6}"/>
                </msink:context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1" timeOffset="275955.2822">4451 6347 0,'-26'62'94,"8"-27"-79,1 53 32,17-61-47,0 8 16,8-35-16,-8 26 16,0-8-1,18-18-15,-18 18 16,18-1-1,-1-17 17,-17 18-17,18-18 1,0 0 15,-1 0-15,1 0 15,-1-9 0,1 9-15,-18-18 0,18 1-1,-18-1 1,17 0-1,-17 1 1,0-1 0,18 18-1,-18-17-15,0-1 16,0 0 0,18 1-1,-18-1 1,0-8-1,0-10 1,0 10 0,0 8-1,0 0 1,0 1 0,-9 17-1,9-9-15,0-9 16,-18 18-1,18-17-15,-17-1 16,-1-8 15,0 26-15,1 0 0,-1 0-1,18 8-15,-26 19 16,26-9-16,-36 8 15,36 0-15,-26 10 16</inkml:trace>
          <inkml:trace contextRef="#ctx0" brushRef="#br1" timeOffset="276630.2259">4707 6708 0,'-9'0'0,"9"-8"94</inkml:trace>
          <inkml:trace contextRef="#ctx0" brushRef="#br1" timeOffset="277891.836">4795 6347 0,'0'-18'47,"9"18"-32,9-17 1,-1 17 15,1 0-15,0 0 15,-1 26-15,-17-8-1,18-18-15,-18 8 0,0 28 31,0-10-31,0-8 16,0 0-16,0-1 16,0 1-16,-9-1 15,9 1-15,0-9 16,-18 17-16,18 1 16,-17-27-1,17 26-15,-18-8 16,18 0-1,-18-18 1,18 17-16,-17-17 16,17 18-1,-18-18 1,18 17 31,9-17 140,9 0-155,-1 0-17,-17-8-15,18 8 16,8 0-1,1 0 1,-10 0 0,10 0-1,-9 0-15,-1 0 16</inkml:trace>
          <inkml:trace contextRef="#ctx0" brushRef="#br1" timeOffset="281191.8491">5095 6347 0,'0'79'125,"0"-61"-109,0-9 15,0 8-15,0 1 15,9-18 141,9 0-141,-18-9-15,17 9-16,10 0 31,-10 0-15,1 0-1,0 0 1,-1 18-1,1-9 17,17 79 30,-35-62-46,0 1-1,-9-10 1,-8 1 0,-19 8 15,19-26-15,-10 0-1,10 0-15,-10 0 16,1 0-1,-10 0 1,28 0 0,8-8 62</inkml:trace>
          <inkml:trace contextRef="#ctx0" brushRef="#br1" timeOffset="279858.624">5069 6382 0,'0'-18'47,"0"1"-15,0-1-1,8 18-16,-8-17 1,18 17 15,-9 0 47,9 0 376,-1 0-423,1 0-16,8 0 1,10 0 15,-19 0-15,1 0 31,-18 8 0</inkml:trace>
          <inkml:trace contextRef="#ctx0" brushRef="#br1" timeOffset="282678.9891">5377 6417 0,'-9'0'32,"9"142"93,0-116-125,0 0 15,0-8 1,9-18-1,-9 18-15,18-18 16,-18 17-16,18-17 31,-18 18-31,17-18 32,1 0-1,-9 0-16,8 0 17,-17-9-17,18 9-15,-18-17 16,18 17 0,-18-18-1,17 0 1,-17 1-1,0-1 17,18 18-32,-18-18 15,0 1 1,0-1 0,0 9-1,0-26 1,0 17-1,-9-43 95,-9 43-110,18 0 31,-17 18-15,17-17-1,-18 17 17,0 0-1,10 0-16,-10 0 17,-8 8-17,8 19 17,18-9-17,-18 17 1</inkml:trace>
          <inkml:trace contextRef="#ctx0" brushRef="#br1" timeOffset="283472.8599">5686 6532 0</inkml:trace>
          <inkml:trace contextRef="#ctx0" brushRef="#br1" timeOffset="284800.755">5871 6320 0,'-9'0'46,"9"27"-30,0-10 0,-26 1-16,26 0 15,0-1-15,0-8 16,-18 18-16,18-1 16,0-8-1,0 8 1,0 1-1,0-1 1,9 9-16,-9-17 16,0 0-1,18-18 1,-18 9 0,17-9-16,1 0 31,0 0-16,-1 0 17,1 0-17,0 0 17,-18-18-17,17 18 1,-17-18-16,18 1 15,-18-1 1,17 0 0,-17-17-1,0 17 1,0 1 0,0 8-1,18 9-15,-18-18 16,0 1 15,0-1-15,0 0-16,0-8 15,0 8 1,-9 18 0,9-17-16,-17 17 15,17-18 1,-18 18-1,18-18-15,-18 18 16,1 0 15,8 0 1,-9 0-17,18 9-15,-26 9 16</inkml:trace>
          <inkml:trace contextRef="#ctx0" brushRef="#br1" timeOffset="285498.1006">6171 6329 0,'71'0'156</inkml:trace>
          <inkml:trace contextRef="#ctx0" brushRef="#br1" timeOffset="286998.6926">6012 6708 0,'9'0'78</inkml:trace>
          <inkml:trace contextRef="#ctx0" brushRef="#br1" timeOffset="286509.843">6145 6338 0,'0'18'63,"0"17"-48,-18-9 1,18 1 0,0-9-16,0 8 15,0-8 1,0-1 15,0-26 94,18 9-109,-18-17 15,17 17-31,1 0 16,-1 0 15,10 0-15,-9 0-1,-1 0 1,1 9-1,-1-9 1,-17 17 0,0 1-1,18-18-15,-18 18 16,0 8 0,0-8-1,0-1 1,-159 19 124,142-36-124</inkml:trace>
          <inkml:trace contextRef="#ctx0" brushRef="#br1" timeOffset="288432.1286">6427 6338 0,'0'18'63,"0"8"-47,-18-8-16,18-1 15,0 1-15,0 0 16,0-1-16,44 186 156,-26-203-156,0 0 31,8-9 1,-8 9-17,-18-17-15,17 17 16,-17-18-1,18 0 1,-18 1 0,18 17-1,-18-18-15,0 1 16,0-1 0,17 18-1,-17-18 1,0 1-16,0-1 15,0-8 1,0 8 0,0 0-1,-9 1 1,9-1 15,-17 18-31,-1-18 31,-17-17 32,17 35-47,1 0 15</inkml:trace>
          <inkml:trace contextRef="#ctx0" brushRef="#br1" timeOffset="289914.9426">6727 6356 0,'-9'0'78,"9"8"-46,-18-8-32,18 18 15,0-9-15,0 26 16,0-8 0,0-1-1,0 1 1,0-10-1,0 1 1,0 0 0,0-1 15,0 1-15,9-18-16,-9 17 15,18-17 1,70 0 124,-71 0-140,-17-8 16,18-10 15,-18 0-15,18 18 0,-18-17-1,0-1 1,17 18-1,-17-18-15,0-8 32,0 8-17,0 1 1,0-10 0,0 10-1,0-1 1,0 0-1,0 1 1,0-1 0,-8 18-1,8-26 1,-18 26 0,18-18-1,-18 18 1,-26-18 31,27 18-32,-19 27 32,36 8-47,-17-35 0</inkml:trace>
        </inkml:traceGroup>
        <inkml:traceGroup>
          <inkml:annotationXML>
            <emma:emma xmlns:emma="http://www.w3.org/2003/04/emma" version="1.0">
              <emma:interpretation id="{381A3C6E-8C62-43D9-B353-54E540EAB64C}" emma:medium="tactile" emma:mode="ink">
                <msink:context xmlns:msink="http://schemas.microsoft.com/ink/2010/main" type="inkWord" rotatedBoundingBox="16845,12514 18336,12515 18335,12894 16844,12893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1" timeOffset="316840.6431">7185 6708 0,'0'-17'15,"9"17"48,0 0-48,9 0-15,-1 0 16,18 0-16,1 0 16,-10-18-16,9 18 15,-26 0-15,9 0 16,17 0-1,-35 9 1</inkml:trace>
          <inkml:trace contextRef="#ctx0" brushRef="#br1" timeOffset="317440.7958">7212 6823 0,'9'0'46,"8"0"-30,10 0 0,-10 0-1,10-18-15,-18 18 0,8 0 16,1 0-16,-1 0 16,10 0-1,8 0 1,-17 0-1</inkml:trace>
          <inkml:trace contextRef="#ctx0" brushRef="#br1" timeOffset="319345.1406">7706 6514 0,'-18'0'0,"0"0"47,18 18-32,-17-18 1,17 18-16,0-1 16,0 1-1,-18-18-15,18 26 16,0-8-16,0 9 15,0 8 1,0-9 0,0-8-1,0 0 1,0-1 15,0 1-15,44 8 46,-26 1-46,-1-27 0,1 0 15,0 0-16,-1 0 17,1 0-1,-18-9-15,18 9-1,-18-18 1,8 18-1,-8-17 1,18 17 0,-18-18-16,0 0 15,18 18 1,-18-17 0,0-1-1,17 18 1,-17-18-16,0 1 31,0-1-15,0 1-1,0 8 17,0-9-17,0 0 1,0 1 15,-8-1-15,8 1 15,-18 17-15,18-18-1,-18 18 1,18-18-1,-17 18 1,17-17 0,-18 17-1,0 0 1,10 0 15,-10 0-15,0 0-1,1 8 1,-10 10 0</inkml:trace>
          <inkml:trace contextRef="#ctx0" brushRef="#br1" timeOffset="320018.8623">7917 6823 0</inkml:trace>
          <inkml:trace contextRef="#ctx0" brushRef="#br1" timeOffset="323363.3062">8014 6682 0,'0'-9'94,"9"9"-79,-9-17 1,18 17-16,-18-18 16,17 18-16,-17-18 15,18 18-15,-18-26 16,18 26-16,-18-27 15,17 10-15,-17-1 32,0 0-17,0 1 1,0 26 156,0 17-157,0-8-15,0 8 16,0 18 0,0-26-1,0 0-15,0-10 16,0 10-16,0 0 16,18-18-16,-18 35 15,0-26-15,0 26 16,0-17-1,0-10 1,0 10 0</inkml:trace>
          <inkml:trace contextRef="#ctx0" brushRef="#br1" timeOffset="324652.5083">8244 6541 0,'0'-9'15,"0"-9"17,8 18-32,10-26 31,0 26 16,-1 0-16,-17 9-31,18 17 16,-18-17-1,18-9-15,-18 35 16,0-8 0,0-1-1,0 1 1,0-1-1,-9-26-15,9 35 16,-18-17-16,18 0 16,-26-1-16,8 10 15,0-10 1,18 1 15,-17-18-31,26 0 188,8 0-157,1 0-31,0 0 16,-1 0-1,10 0 1,-10 0-1,1 0 1,-18-9 0,18 9-1,-1 0 17</inkml:trace>
          <inkml:trace contextRef="#ctx0" brushRef="#br1" timeOffset="326204.5332">8464 6488 0,'0'18'32,"0"8"-1,0 9-16,0-26-15,0 26 16,0-8 0,0-9-1,0-1 1,9-17 0,-9 18-16,18-18 109,-18-9-93,17 9-16,1 0 15,-18-18 1,9 18 15,79 0 47,-71 0-62,-17 9-1,18-9-15,-18 18 16,18-18 0,-18 17-16,0-8 15,0 9 1,0 0 0,0-1-1,-9-17-15,9 18 16,-18-18-16,1 17 15,-10-17 1,-8 0 0,8 0-1,10 0 1,-1 0 15</inkml:trace>
          <inkml:trace contextRef="#ctx0" brushRef="#br1" timeOffset="325252.2786">8517 6479 0,'9'0'47,"17"-17"-31,-8 17-16,0 0 15,-1 0-15,1 0 16,-1 0 15,-25 0 0</inkml:trace>
        </inkml:traceGroup>
        <inkml:traceGroup>
          <inkml:annotationXML>
            <emma:emma xmlns:emma="http://www.w3.org/2003/04/emma" version="1.0">
              <emma:interpretation id="{AD32F8BD-F7D0-4E14-9822-B1AFBF601763}" emma:medium="tactile" emma:mode="ink">
                <msink:context xmlns:msink="http://schemas.microsoft.com/ink/2010/main" type="inkWord" rotatedBoundingBox="18432,12487 18696,12488 18695,12858 18431,12857"/>
              </emma:interpretation>
              <emma:one-of disjunction-type="recognition" id="oneOf12">
                <emma:interpretation id="interp12" emma:lang="" emma:confidence="0">
                  <emma:literal>M</emma:literal>
                </emma:interpretation>
                <emma:interpretation id="interp13" emma:lang="" emma:confidence="0">
                  <emma:literal>N</emma:literal>
                </emma:interpretation>
              </emma:one-of>
            </emma:emma>
          </inkml:annotationXML>
          <inkml:trace contextRef="#ctx0" brushRef="#br1" timeOffset="326926.7378">8773 6523 0,'17'0'78,"-17"18"-78,0 0 16,0-1-16,18 1 0,-18 8 16,0-8-16,0 0 15,0-1-15,0 1 16,18 96 109,-18-122-125</inkml:trace>
          <inkml:trace contextRef="#ctx0" brushRef="#br1" timeOffset="328072.4882">8782 6453 0,'0'9'63,"8"8"-63,-8 10 16,27-10-1,-1 1 1,-17-18-1,-9 18 1,18-18-16,-1 0 16,1 0-1,0 0 1,-1 0 0,1-9-1,0-18 16,-18 10-15,26-1 0,-26 0-1,18 1 1,-18-1 0,0 27 124,0 17-124,0-8-1,0 17 1,0-17-16,0 0 16,0-1-16,0-8 15,0 9-15,0-1 0,0 1 16,0 0-16,0-1 16,0 1-16,0-1 15,0 10 1,17-27-16,-17 18 15,0-1 1,0 1 62</inkml:trace>
        </inkml:traceGroup>
      </inkml:traceGroup>
    </inkml:traceGroup>
    <inkml:traceGroup>
      <inkml:annotationXML>
        <emma:emma xmlns:emma="http://www.w3.org/2003/04/emma" version="1.0">
          <emma:interpretation id="{E1F1AB0C-703F-47C0-AD78-A56D2BB5489D}" emma:medium="tactile" emma:mode="ink">
            <msink:context xmlns:msink="http://schemas.microsoft.com/ink/2010/main" type="paragraph" rotatedBoundingBox="12480,12964 15560,12988 15556,13435 12476,1341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92631C5-EFD0-4C2C-85F5-E691295C0288}" emma:medium="tactile" emma:mode="ink">
              <msink:context xmlns:msink="http://schemas.microsoft.com/ink/2010/main" type="inkBullet" rotatedBoundingBox="12480,12964 12862,12966 12858,13414 12476,13411"/>
            </emma:interpretation>
            <emma:one-of disjunction-type="recognition" id="oneOf13">
              <emma:interpretation id="interp14" emma:lang="" emma:confidence="0">
                <emma:literal>↳</emma:literal>
              </emma:interpretation>
            </emma:one-of>
          </emma:emma>
        </inkml:annotationXML>
        <inkml:trace contextRef="#ctx0" brushRef="#br1" timeOffset="271139.633">2837 6929 0,'-17'0'16,"17"-18"-16,0 36 109,105 211-46,-105-212-63,18 1 15,-18 17 1,18-17 0,-18-27 234,0-9-235,17 18-15,-17-26 16,0 8-16,0 1 0,18-1 15,-18 0 1,0 1-16,18-1 0,-18 1 16,17-1-16,1-17 15,-18 17 1,18 18 0,-18-17-16,0-1 15,17 18 1,-17-9-16,0-8 31,0 25 16</inkml:trace>
        <inkml:trace contextRef="#ctx0" brushRef="#br1" timeOffset="272435.8776">3137 7238 0,'0'-9'47,"9"9"-47,-9-18 15,18 18-15,-18-26 32,17 26-32,-17-18 0,0 1 15,18 17 1,-18-18-16,0 1 15,0-1 1,0 0 15,-9 18-15,-9 0 15,1 0 0,17 9-31,0 9 32,0-1-1,0 19-15,26 34 30,-26-44-30,0 1 0,18-27-16,-18 35 0,0-17 31,0-10-31,0 10 31,-9-18 0,-9 0 1,18-9-17,0-17 1,0-1 0,0 10-1,9 17-15,-9-27 16,18 27-16,-18-26 0</inkml:trace>
      </inkml:traceGroup>
      <inkml:traceGroup>
        <inkml:annotationXML>
          <emma:emma xmlns:emma="http://www.w3.org/2003/04/emma" version="1.0">
            <emma:interpretation id="{E2A83741-EA52-4D68-B47C-387472C0116A}" emma:medium="tactile" emma:mode="ink">
              <msink:context xmlns:msink="http://schemas.microsoft.com/ink/2010/main" type="line" rotatedBoundingBox="14597,13050 15559,13057 15557,13402 14595,13394"/>
            </emma:interpretation>
          </emma:emma>
        </inkml:annotationXML>
        <inkml:traceGroup>
          <inkml:annotationXML>
            <emma:emma xmlns:emma="http://www.w3.org/2003/04/emma" version="1.0">
              <emma:interpretation id="{8EB3A371-99E7-41D9-ADE5-AB7B8FFCDB7B}" emma:medium="tactile" emma:mode="ink">
                <msink:context xmlns:msink="http://schemas.microsoft.com/ink/2010/main" type="inkWord" rotatedBoundingBox="14597,13050 15559,13057 15557,13402 14595,13394"/>
              </emma:interpretation>
              <emma:one-of disjunction-type="recognition" id="oneOf14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1" timeOffset="313079.9521">4936 7238 0,'18'0'63,"-18"-18"-63,26 18 0,-26-26 15,27 26-15,-27-18 16,26 18-16,-26-27 15,36 27-15,-36-26 16,26 26-16,-26-35 16,27 35-16,-27-27 15,17 27-15,-17-26 16,0 8 0,0 0 30,0 27 79,-9 18-109,9 17 0,0-26-1,-17-1-15,17 1 16,0 8-16,0 1 0,0 8 16,0-26-16,0 26 15,0-17-15,0-9 16,0 26-1,0-18 1</inkml:trace>
          <inkml:trace contextRef="#ctx0" brushRef="#br1" timeOffset="313401.9547">5307 7317 0,'-9'0'15</inkml:trace>
          <inkml:trace contextRef="#ctx0" brushRef="#br1" timeOffset="314544.0742">5421 7088 0,'0'-18'16,"-17"18"15,17 9-15,-18 17 15,18 1-15,0 8-1,0-17-15,0 8 16,0 1-1,9-10 1,-9 1 0,18-18-1,-18 18 1,17-18 0,-17 17-16,18-17 46,-1 0-30,36 18 47,-35-27-63,0 9 31,-18-18-31,17 18 15,-17-17-15,0-1 16,9 18 0,-9-18-16,0 1 15,27-1 1,-27 1 0,0-1-1,0 0 1,0 1-1,0-1 1,0 0 0,-18 1-1,18-1 1,-9 18 0,9-18-16,-18 18 15,18-8 1,-17 8-1,-1 0 1,1 0 0,-10 0-1,9 8 1,-8 10 0,26 9-1,-18-27-15,18 26 16</inkml:trace>
          <inkml:trace contextRef="#ctx0" brushRef="#br1" timeOffset="315887.1642">5757 7061 0,'-18'0'63,"0"0"-32,1 9 0,17 9-15,-18-18-16,18 17 16,0 1-1,-18-18-15,18 18 16,0 8 0,0 1-1,0 8 1,0-18-16,0-8 15,9 18 1,-9-10 15,18-17-31,-18 9 16,17-9 0,1 0-1,-18 18 1,18-18-1,-1 0 1,1 0 0,0 0-1,-1-9 17,27-44 14,-26 53-30,-18-9-16,0-8 16,18 17-1,-18-18-15,0 0 16,0 1 0,0-1-1,0 0 1,0 1-1,0-1 1,0 1 0,-9-1 15,-9 0-15,18 1-1,-17 17 1,17-18-1,-18 18-15,-9 0 32,1 0-17,8 9-15,-26 35 16,18-18 0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3:08:43.05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97170F76-BF68-46AA-8900-51FD685843B6}" emma:medium="tactile" emma:mode="ink">
          <msink:context xmlns:msink="http://schemas.microsoft.com/ink/2010/main" type="inkDrawing" rotatedBoundingBox="14031,12910 16632,12819 16635,12903 14033,12995" semanticType="underline" shapeName="Other">
            <msink:sourceLink direction="with" ref="{327E24EE-60DC-45EB-8455-3C497A3D9F1A}"/>
          </msink:context>
        </emma:interpretation>
      </emma:emma>
    </inkml:annotationXML>
    <inkml:trace contextRef="#ctx0" brushRef="#br0">0 83 0,'9'0'0,"8"0"47,1 0-31,0 0 15,-1 0-15,-8 0-1,9 0 1,17 0 0,-9 0-1,-8 0 1,0 0 0,-1 0-1,-8 0 1,26 0-1,-8 0 1,-9 0 0,-1 0-1,1 0 1,-1 0 0,-8 0-1,9 0 1,8 18-1,-17-18 1,9 0 0,-1 0-1,1 0 1,9 0 0,-10 0-1,1 0 1,-1 0-1,1 0 1,0 0 0,-1 0-1,1 18 17,0-18-1,-1 0-16,10 0 1,-10 0 0,1 0-1,9 0 1,-1 0 0,-8 0-16,8 0 15,-8 0 1,17 0-1,-17 0-15,8 0 16,-8 0 0,-1 0-1,-8 0 1,9 0 0,17 0-1,-8 0 1,-10 0-1,1 0-15,-1 0 16,-8 0-16,9 0 16,0 0-16,-1 0 15,1 0-15,-1 0 16,10 0 0,-9 0-1,-1 0 1,1 0-1,0 0-15,-1 0 16,1 0 0,8 0-1,-8 0 1,-18-9 0,18 9-16,-1 0 15,10 0 1,-1 0-1,-8 0 1,-1 0 0,1-18 15,0 18-15,-1 0 15,1 0 0,8 0-15,1 0-1,-10 0-15,1 0 16,0-17-16,-1 17 16,1 0-16,0 0 15,-1 0-15,1 0 16,8 0-1,1 0-15,-10 0 16,1 0 0,0 0-1,-1-18 17,10 18-17,8 0 1,0 0-1,-17 0 1,0-18-16,-1 18 16,1 0-16,0 0 15,-1 0-15,1 0 0,0-17 16,-1 17-16,1 0 16,8 0-1,1 0 1,-1 0-1,9 0 1,-8 0 0,-1 0-1,1-18 1,-10 18 0,10 0-1,8 0 1,-17 0-16,-9 0 15,8 0-15,1 0 16,0 0-16,-1 0 0,1 0 16,8 0-1,-8 0 1,0 0 0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2:45:56.03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31ED0E2-080E-43A2-BE56-6316F38AB8F2}" emma:medium="tactile" emma:mode="ink">
          <msink:context xmlns:msink="http://schemas.microsoft.com/ink/2010/main" type="inkDrawing" rotatedBoundingBox="17171,4177 19769,4123 19770,4151 17172,4205" semanticType="underline" shapeName="Other">
            <msink:sourceLink direction="with" ref="{23FDB274-D35F-4DC0-A65F-CB002470DD84}"/>
          </msink:context>
        </emma:interpretation>
      </emma:emma>
    </inkml:annotationXML>
    <inkml:trace contextRef="#ctx0" brushRef="#br0">0 78 0,'9'0'109,"11"0"-78,0 0-15,9 0 15,-9 0-15,9 0-1,1 0 1,-11 0-16,20 0 16,-9 0-1,-1-20 1,1 20-1,-11 0-15,11 0 16,-11 0 0,30 0-1,-19 0 1,-11 0-16,21 0 16,-1 0-1,-20 0 1,-9 0-16,10 0 0,-1 0 15,1 0 1,0 0-16,-1 0 0,1 0 16,0 0-16,9 0 15,0 0 1,11 0 0,-11 0-1,0 0 1,-9 0-1,0 0 1,-1 0 0,11 0-1,-11 0 1,1 0 0,0 0-1,-1 0 1,-9 0-1,10 0 1,19 0 0,-10 0-1,1 0 1,-1 0 0,0 0-1,-9 0-15,0 0 31,9 0-31,20 0 16,-19 0 0,9-29-1,-10 29 1,1 0 0,-1 0-1,1 0 1,-11 0-1,1 0 1,-1 0 0,1 0-1,0 0 1,9 0 0,0 0-1,-9 0 1,0 0-1,-1 0 1,1 0 0,-1 0-1,1 0 1,0 0 0,-1 0-1,1 0 1,0 0-16,-11 0 15,11 0 1,19 0 0,-9 0-1,-1 0 1,0 0 0,-9 0-1,0 0 1,-1 0-1,1 0 1,0 0 0,-1 0-1,1 0 32,-1 0-16,-9 0-15,29 0 0,-19 0-16,0 0 15,-11 0-15,11 0 16,0 0-16,-1 0 16,1 0-16,0 0 15,9 0-15,-9 0 31,-1 0-31,1 0 32,-1 0-1,1 0 0,0 0 63,-1 0-16,1 0 0,-1 0-15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2:46:50.89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A2FD582F-FD2A-48AC-B84B-DB5F9655020D}" emma:medium="tactile" emma:mode="ink">
          <msink:context xmlns:msink="http://schemas.microsoft.com/ink/2010/main" type="inkDrawing" rotatedBoundingBox="18718,5905 19953,5760 19956,5785 18721,5930" semanticType="underline" shapeName="Other">
            <msink:sourceLink direction="with" ref="{2305640B-D52A-48D9-9B5C-FC60B554D885}"/>
          </msink:context>
        </emma:interpretation>
      </emma:emma>
    </inkml:annotationXML>
    <inkml:trace contextRef="#ctx0" brushRef="#br0">9385 639 0,'20'0'79,"-1"0"-64,1-20 1,9 20-1,1 0 1,-11 0 0,1 0-16,0 0 15,-1 0-15,1 0 16,-1 0-16,99-40 47,-98 40-32,-1 0-15,1 0 16,-10 0-16,9 0 0,1 0 16,0 0-16,-1 0 15,1 0-15,0 0 16,-1-19-16,1 19 16,-1 0-16,1 0 15,0 0-15,-1 0 16,1 0-16,-1 0 15,1-20-15,0 20 16,9 0-16,0 0 16,-9 0-16,10 0 15,-11-20-15,1 20 16,-1 0-16,1 0 16,0 0-16,-1 0 0,1 0 15,-1 0-15,1 0 16,0 0-16,-1-20 15,1 20-15,9 0 16,-9 0 0,0 0 15,-1 0 0,1 0-15,-10 0 15,9 0 0,1 0 32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2:44:02.99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061AF44-D121-4F1F-8592-348B560E1107}" emma:medium="tactile" emma:mode="ink">
          <msink:context xmlns:msink="http://schemas.microsoft.com/ink/2010/main" type="writingRegion" rotatedBoundingBox="9594,8069 11371,8098 11347,9591 9570,9563"/>
        </emma:interpretation>
      </emma:emma>
    </inkml:annotationXML>
    <inkml:traceGroup>
      <inkml:annotationXML>
        <emma:emma xmlns:emma="http://www.w3.org/2003/04/emma" version="1.0">
          <emma:interpretation id="{5B10CD0B-0E4F-443B-A200-63F9620D42D5}" emma:medium="tactile" emma:mode="ink">
            <msink:context xmlns:msink="http://schemas.microsoft.com/ink/2010/main" type="paragraph" rotatedBoundingBox="10116,8046 10871,8090 10848,8477 10094,84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1A177D4-66E2-4542-8D82-57E4AD2D59E4}" emma:medium="tactile" emma:mode="ink">
              <msink:context xmlns:msink="http://schemas.microsoft.com/ink/2010/main" type="line" rotatedBoundingBox="10116,8046 10871,8090 10848,8477 10094,8433"/>
            </emma:interpretation>
          </emma:emma>
        </inkml:annotationXML>
        <inkml:traceGroup>
          <inkml:annotationXML>
            <emma:emma xmlns:emma="http://www.w3.org/2003/04/emma" version="1.0">
              <emma:interpretation id="{AA5F5DEA-B15E-443B-BBFD-AB83D1B93C30}" emma:medium="tactile" emma:mode="ink">
                <msink:context xmlns:msink="http://schemas.microsoft.com/ink/2010/main" type="inkWord" rotatedBoundingBox="10116,8046 10871,8090 10848,8477 10094,843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372 1216 0,'10'0'78,"10"0"-63,9 0 1,1 0 0,-1 0-1,-29-9-15,49 9 16,-29 0-16,-1 0 16,-9 0-16,10 0 15,19 0 1,-10 0-1,-9 0 1,0 0 0</inkml:trace>
          <inkml:trace contextRef="#ctx0" brushRef="#br0" timeOffset="735.3018">529 1089 0,'0'10'94,"10"-10"-94,-10 39 0,0-19 16,0-11-1,0 11-15,0 0 0,0-1 16,0 1-16,20-1 16,-20 11-1,0-11 1</inkml:trace>
          <inkml:trace contextRef="#ctx0" brushRef="#br0" timeOffset="1619.1496">843 1079 0,'10'20'63,"10"19"-47,9-10-1,0 11 1,-9-40-1,0 29-15,19 0 16,-20-29 0,-19 40-16,30-40 15,-30 19-15,19-19 16,-19 30-16,20-30 0,-20 19 16,20 1-1</inkml:trace>
          <inkml:trace contextRef="#ctx0" brushRef="#br0" timeOffset="2288.1456">863 1432 0,'0'-10'31,"10"10"-31,-10-19 16,19 19-16,-19-30 15,10 30-15,-10-29 0,29-1 16,-29 21-16,20-21 16,-20 11-16,29-1 15,-29 0-15,30 1 16,-30-1-16,39 1 16,-39-1-16,29 20 15,-29-20-15,20 20 16,-20-19-16,20 19 15,-20-20 1,19 20 0,-19-20-1</inkml:trace>
        </inkml:traceGroup>
      </inkml:traceGroup>
    </inkml:traceGroup>
    <inkml:traceGroup>
      <inkml:annotationXML>
        <emma:emma xmlns:emma="http://www.w3.org/2003/04/emma" version="1.0">
          <emma:interpretation id="{73148440-DD18-4192-B8F7-22085CA231B8}" emma:medium="tactile" emma:mode="ink">
            <msink:context xmlns:msink="http://schemas.microsoft.com/ink/2010/main" type="paragraph" rotatedBoundingBox="9578,9043 11356,9071 11347,9591 9570,95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7B79DC-E43E-40C3-8F14-3438B91AC74E}" emma:medium="tactile" emma:mode="ink">
              <msink:context xmlns:msink="http://schemas.microsoft.com/ink/2010/main" type="line" rotatedBoundingBox="9578,9043 11356,9071 11347,9591 9570,9563"/>
            </emma:interpretation>
          </emma:emma>
        </inkml:annotationXML>
        <inkml:traceGroup>
          <inkml:annotationXML>
            <emma:emma xmlns:emma="http://www.w3.org/2003/04/emma" version="1.0">
              <emma:interpretation id="{917F0B50-C0E1-472C-9180-960DDFCF96DF}" emma:medium="tactile" emma:mode="ink">
                <msink:context xmlns:msink="http://schemas.microsoft.com/ink/2010/main" type="inkWord" rotatedBoundingBox="9578,9043 11356,9071 11347,9591 9570,9563"/>
              </emma:interpretation>
            </emma:emma>
          </inkml:annotationXML>
          <inkml:trace contextRef="#ctx0" brushRef="#br0" timeOffset="29947.8298">-157 2266 0,'0'-20'94,"0"-19"-79,0 29 1,10-19 0,-10 9-1,19 0 1,-19 1 0,20 19-1,-1 0 16,1 0 1,0 29-17,-20-9 1,19-20-16,-19 19 0,20-19 16,-20 20-1,20-20-15,-1 0 31,1 20-31,-1-20 32,1 0-1,-20-30-31,0 20 16,20 10-1,-20-19 1,0-1 15,19 20-31,-19-19 16</inkml:trace>
          <inkml:trace contextRef="#ctx0" brushRef="#br0" timeOffset="31173.2036">-138 2403 0,'0'-10'78,"0"-9"-46,10 19-17,-10-20 16,20 20-15,-20-20-16,19 20 16,-19-19-1,20 19 1,-20-20 0,20 20-1,-1 0 16,1 0 1,-20 10-17,20-10-15,-1 20 47,1-1-31,-20 1-1,10-20 1,9 0 0,1 0 15,-1 0-15,1-10 15,0-19-16,-20 19 32</inkml:trace>
          <inkml:trace contextRef="#ctx0" brushRef="#br0" timeOffset="33018.8744">333 2089 0,'-19'0'94,"19"10"-79,-20-10 1,20 20-16,0 9 16,0-9-1,-20-1-15,20 1 16,0-1-16,0 1 16,0 0-16,0-1 15,0 11 1,0-1-16,0 10 31,0-29-31,0 29 16,10-9-1,-10-11 1,0 1 0,20-20-16,-20 20 15,19-20 16,-19 19-15,20-19 0,0 0 15,-1 0-15,1 0-1,-20-10-15,10 10 16,19-19-1,-9-1 1,-1-9 15,1-10 16,-1 19-31,-19 0-16,0 1 15,0-1 1,20 20 0,-20-10-16,0-9 15,0-1 1,0-19 15,0 9-15,0 11-1,0-1 1,0 10 0,0-9 15,0-1-31,0 1 31,-10 19-15,10-20-1,-19 0 32,-1 1 0,0 19-16,1 0 16,-1 0-15,1 0-32,-1 0 31,-9 10-16,9 9 17,0 1-17,-9 9 1</inkml:trace>
          <inkml:trace contextRef="#ctx0" brushRef="#br0" timeOffset="33814.2348">608 2491 0,'-20'0'16</inkml:trace>
          <inkml:trace contextRef="#ctx0" brushRef="#br0" timeOffset="35102.2308">755 2148 0,'0'-20'0,"0"1"78,10 19-47,-10-20-15,19 20-1,1 0 1,0 0 15,-1 10-15,-19 10 0,20-20-1,-20 19 1,0 11-16,0 9 15,0-20 1,0-9-16,0 39 16,-10-49-1,10 30-15,-20-1 16,20 10 0,-19-39-1,19 30-15,-20-1 16,20-9-1,-20-20-15,20 19 16,0 1 0,-19-20-16,19 20 15,-20-20 17,20 19-1,10-19 109,78-10-77,-68 10-47,9 0-1,1 0 1,-11 0-1</inkml:trace>
          <inkml:trace contextRef="#ctx0" brushRef="#br0" timeOffset="35875.2486">1088 2109 0,'10'0'78,"10"0"-63,9 0 1,1 0 0,-11-20-1</inkml:trace>
          <inkml:trace contextRef="#ctx0" brushRef="#br0" timeOffset="37081.4345">1059 2128 0,'0'10'62,"0"20"-46,0-1 0,0-9-16,0-1 15,0 1-15,0 9 16,0-9-1,0 0 17,10-20 77,-10-10-93,19-10 15,1 20 0,-20-19-31,20 19 16,-1 0 15,-9 0-31,10 0 31,-1 0-15,1 0 0,-20 9-1,19-9-15,1 20 16,-20 0 15,20-20-31,-20 19 16,0 1-1,0 9 1,0-9 0,0-1-16,0 1 15,-10-20 1,10 20-16,-20-1 15,1-19 1,19 20 0,-20-20-16,0 19 15,-9-19 17,29 20-32,-20-20 15,1 0 1,-1 0-1,0 0-15,1 0 32,-1 0-17,10 0 1</inkml:trace>
          <inkml:trace contextRef="#ctx0" brushRef="#br0" timeOffset="38797.8344">1392 2148 0,'0'20'94,"0"-1"-78,-19 1-1,19-1 1,0 21 0,0-11-1,0 1 1,0-1-16,0 0 31,0-9-31,10-20 16,-10 20-1,39 19 48,-20-20-47,1-19-1,0 0 1,-1 0 15,1 0-15,-1 0 15,1-9-15,-20-11 15,20 20-31,-20-20 15,19 1 1,-19-1 0,0 1-1,0 9 1,20 10-16,-20-20 16,0 1-1,0-1 1,0 0-1,0 1 1,0-1 0,0 0-1,0 1 1,0-1 0,0 1-1,0-11 16,0 11-31,-10-1 47,10 0-31,-20 20 0,20-19-16,-19-1 46,-1 20-14,1 0-17,-1 0 17,0 0-17,11 0 1,9 10-1,-20-10 1,20 20-16,-20-1 16,20 1-1,-29-1 1,29 1-16,0 0 16,-20-1-16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2:43:46.87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616BD8B-9012-4936-A4AD-FFB56F26FEEF}" emma:medium="tactile" emma:mode="ink">
          <msink:context xmlns:msink="http://schemas.microsoft.com/ink/2010/main" type="writingRegion" rotatedBoundingBox="13849,8086 13166,9795 12603,9569 13287,7861"/>
        </emma:interpretation>
      </emma:emma>
    </inkml:annotationXML>
    <inkml:traceGroup>
      <inkml:annotationXML>
        <emma:emma xmlns:emma="http://www.w3.org/2003/04/emma" version="1.0">
          <emma:interpretation id="{7EA17C53-B210-4AAF-A024-78F3BA8FFD4F}" emma:medium="tactile" emma:mode="ink">
            <msink:context xmlns:msink="http://schemas.microsoft.com/ink/2010/main" type="paragraph" rotatedBoundingBox="13849,8086 13166,9795 12603,9569 13287,78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86C0AD-A4C3-4054-9BF5-BE5983A8F9AB}" emma:medium="tactile" emma:mode="ink">
              <msink:context xmlns:msink="http://schemas.microsoft.com/ink/2010/main" type="line" rotatedBoundingBox="13849,8086 13166,9795 12603,9569 13287,7861"/>
            </emma:interpretation>
          </emma:emma>
        </inkml:annotationXML>
        <inkml:traceGroup>
          <inkml:annotationXML>
            <emma:emma xmlns:emma="http://www.w3.org/2003/04/emma" version="1.0">
              <emma:interpretation id="{8220C823-56DC-49D2-B719-FEDA5E4F701B}" emma:medium="tactile" emma:mode="ink">
                <msink:context xmlns:msink="http://schemas.microsoft.com/ink/2010/main" type="inkWord" rotatedBoundingBox="13849,8086 13649,8587 13086,8362 13287,7861"/>
              </emma:interpretation>
            </emma:emma>
          </inkml:annotationXML>
          <inkml:trace contextRef="#ctx0" brushRef="#br0">3383 2024 0,'20'0'125,"9"0"-110,1 0 1,-11 0-1,11 0 1,-11 0 0,1 0-1,-1 0 1,1 0 0,0 0 30</inkml:trace>
          <inkml:trace contextRef="#ctx0" brushRef="#br0" timeOffset="757.7089">3481 1926 0,'0'19'94,"0"1"-79,0 9 1,0-9-16,0 9 16,0-9-1,0 9 1,0 10 0,0-19-1</inkml:trace>
          <inkml:trace contextRef="#ctx0" brushRef="#br0" timeOffset="32031.2567">3687 2180 0,'0'-9'125,"10"9"-109,-10-40-1,20 21 1,9-11-1,0-9 1,1 10 0,-30 9-16,39 1 15,-19-1-15,-1 0 0,-19 1 16,30-11 0,-30 11-16,19 19 0,-19-10 15,20 10-15,-20-39 16,20 19-1,9 0 1,-29 30 140,-10-10-140,10 20 0</inkml:trace>
          <inkml:trace contextRef="#ctx0" brushRef="#br0" timeOffset="31092.9899">3668 1827 0,'0'10'78,"9"-10"-63,-9 20-15,20-20 16,-20 19 0,20-19-16,-20 20 15,19-20-15,-19 30 16,30-30-16,-30 19 16,19-19-16,-19 20 15,20-20-15,-1 19 16,1-19-1,-20 20-15,20-20 16,-20 20-16,19-20 16,-19 19-16,20-19 15,-20 20-15,20-20 16,-20 19-16,9-19 16,-9 10-16,30 20 15,-11-11 16,-19 1 94</inkml:trace>
        </inkml:traceGroup>
        <inkml:traceGroup>
          <inkml:annotationXML>
            <emma:emma xmlns:emma="http://www.w3.org/2003/04/emma" version="1.0">
              <emma:interpretation id="{584E58E7-921F-4E99-894D-DE8798D01FE0}" emma:medium="tactile" emma:mode="ink">
                <msink:context xmlns:msink="http://schemas.microsoft.com/ink/2010/main" type="inkWord" rotatedBoundingBox="13341,9172 13102,9769 12647,9587 12886,8990"/>
              </emma:interpretation>
            </emma:emma>
          </inkml:annotationXML>
          <inkml:trace contextRef="#ctx0" brushRef="#br0" timeOffset="3883.0909">3305 2789 0,'-10'0'125,"0"0"-110,-29 0-15,9 0 16,1 0 0,9 0-1,1 0 16,-1 0-15,20 19 109,0 1-109,0-1-1,10 21 1,-10-11 0,0-9-16,0-1 15,0-9-15,29 19 16,-29 1-16,0 58 31,0-49-31,0-19 16,0-10-16,0 9 0,0 1 15,0 0-15,0-1 16,0 30 0,0-19-1,0-11 1,0 11-1,0-11 17,0 1-1,20-20 94,-10 0-109,29 0 15,-19 0-16,-11 0 1,31-10 0,-21 10-1</inkml:trace>
          <inkml:trace contextRef="#ctx0" brushRef="#br0" timeOffset="5497.636">3334 2906 0,'-20'10'63,"20"19"-47,0 11-1,-19-40-15,19 29 16,0-9-16,0 9 15,0 1 1,0-1 0,0-9-1,0-1 1,0 1 0,0-1-1,10 1 1,-10 0-1,19-1 1,1 1 15,0-20 1,-1 0-17,20 0 32,-19-10-31,0-19-1,-20 9 1,29 0 0,-29 1-1,0-1 1,20 1-1,-20-1 1,0 0 0,0 1-1,0-1 1,0 1 0,0-1-1,0 0 16,0 1-31,0 9 16,0-10 15,0 1 1,-10-1-1,-10 20 0,20-20-31,-19 20 16,-1 0-1,0 0 17,-9 0-1,9 0 0,1 40-15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2:45:22.01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E85314E5-F6F3-4882-9B0A-F0A63F646BAF}" emma:medium="tactile" emma:mode="ink">
          <msink:context xmlns:msink="http://schemas.microsoft.com/ink/2010/main" type="writingRegion" rotatedBoundingBox="11243,3448 24029,3285 24113,9819 11326,9982"/>
        </emma:interpretation>
      </emma:emma>
    </inkml:annotationXML>
    <inkml:traceGroup>
      <inkml:annotationXML>
        <emma:emma xmlns:emma="http://www.w3.org/2003/04/emma" version="1.0">
          <emma:interpretation id="{6559F4F4-BED2-43CB-8833-5C7B01B89382}" emma:medium="tactile" emma:mode="ink">
            <msink:context xmlns:msink="http://schemas.microsoft.com/ink/2010/main" type="paragraph" rotatedBoundingBox="17283,3098 22599,3663 22497,4620 17181,405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912DA9A4-0931-445F-843C-C962EA4E9C93}" emma:medium="tactile" emma:mode="ink">
              <msink:context xmlns:msink="http://schemas.microsoft.com/ink/2010/main" type="line" rotatedBoundingBox="17283,3098 22599,3663 22497,4620 17181,4055"/>
            </emma:interpretation>
          </emma:emma>
        </inkml:annotationXML>
        <inkml:traceGroup>
          <inkml:annotationXML>
            <emma:emma xmlns:emma="http://www.w3.org/2003/04/emma" version="1.0">
              <emma:interpretation id="{23FDB274-D35F-4DC0-A65F-CB002470DD84}" emma:medium="tactile" emma:mode="ink">
                <msink:context xmlns:msink="http://schemas.microsoft.com/ink/2010/main" type="inkWord" rotatedBoundingBox="17283,3098 19648,3349 19547,4307 17181,4055">
                  <msink:destinationLink direction="with" ref="{F31ED0E2-080E-43A2-BE56-6316F38AB8F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7737-2621 0,'-10'0'94,"-9"0"-79,-1 0 1,1 0 0,-1 0-1,0 0 1,1 0-1,9 0 17,10 10 108,-20 58-93,20-29-31,0-29-16,0 29 31,0-19-31,0-10 0,0 9 16,0 21-16,0-21 15,0 11-15,0-11 16,0 1-16,-29 0 16,29-1-16,0 1 15,0-10-15,0 9 16,0 1-16,0 19 15,0-10 1,0-9 0,0 0 15,0-11 0,0 11 219,0 0-203,0-1-16,10-19 219,9 0-234,20 0 0,-9 0-1,-10 0-15,9 0 16,0 0-1,-9 0 1,0 0 15</inkml:trace>
          <inkml:trace contextRef="#ctx0" brushRef="#br0" timeOffset="753.7921">7767-2494 0,'0'10'0,"0"19"16,0-9-1,0 0 1,0 9-16,0 1 0,0 9 16,0-10-16,-30 1 15,30-1-15,0-9 16,0-1-16,0 1 16,0 9-1,0-9 1,0-30 62</inkml:trace>
          <inkml:trace contextRef="#ctx0" brushRef="#br0" timeOffset="1378.9855">7737-2543 0,'10'0'16,"-10"10"0,20 10-1,-1-1 1,11 11 0,-11 9-1,1-10 1,-1 11-1,-19-31-15,20 21 16,-20-11-16,39 1 16,-39 0-16,20-1 15,-20 1-15,20-1 16,-20 11 0,19-30-16,-19 19 15,20-19 1,-20 20-16,-10-30 78</inkml:trace>
          <inkml:trace contextRef="#ctx0" brushRef="#br0" timeOffset="1914.4234">8012-2533 0,'0'10'47,"0"19"-32,0-9-15,0-1 16,0 1-16,0 0 16,0-1-16,0 11 15,0-1-15,0 1 16,0 9-16,0-10 15,0-9-15,0-1 16,0 1-16,0-10 16,0 9-1,0 1 1,-10-20 15</inkml:trace>
          <inkml:trace contextRef="#ctx0" brushRef="#br0" timeOffset="2994.6728">8149-2553 0,'0'10'63,"0"20"-48,0-11-15,0 1 16,0-1-16,0 11 0,0-1 16,0 11-16,0-1 15,0 10-15,0-20 16,0 1-16,0-11 16,0 1-16,0 9 15,0-9 16,0-30 16</inkml:trace>
          <inkml:trace contextRef="#ctx0" brushRef="#br0" timeOffset="4153.9406">8159-2376 0,'10'0'16,"9"0"-1,11 0 1,-11 0 0,1 0-16,9 0 15,11 0 1,-31 0 0</inkml:trace>
          <inkml:trace contextRef="#ctx0" brushRef="#br0" timeOffset="3659.9437">8365-2582 0,'0'10'78,"0"98"-31,0-99-47,0 31 16,0-11-16,0 1 16,0-1-16,0 0 15,0 11-15,0-21 0,0 1 16,0-10-16,0 9 15,0 20 1,0-29 15,-10-10 1</inkml:trace>
          <inkml:trace contextRef="#ctx0" brushRef="#br0" timeOffset="5151.9856">8541-2337 0,'0'10'16,"-9"10"15,9-1-15,-20-19 0,20 20-16,-20-20 15,20 19-15,-19-19 16,19 20-16,-20-20 15,20 20-15,-20-20 16,20 19 0,0 1 31,50-20 31,-21 0-63,0 0 1,-9 0-16,19-10 16,-19 10-1,-10 0 1,9 0 15</inkml:trace>
          <inkml:trace contextRef="#ctx0" brushRef="#br0" timeOffset="6274.9869">8443-2582 0,'10'0'32,"0"0"-17,29 0 1,-9 0-16,-11 0 15,11 0 1,-1 0 0,-9 0-1,-1 0 17</inkml:trace>
          <inkml:trace contextRef="#ctx0" brushRef="#br0" timeOffset="5585.7695">8590-2317 0,'0'10'31,"0"48"1,0-38-17,0 0-15,0-1 0,0-9 16,0 39 0,0-20-1,0-9 1</inkml:trace>
          <inkml:trace contextRef="#ctx0" brushRef="#br0" timeOffset="6764.5081">8561-2670 0,'0'19'31,"0"11"-16,0-11 1,0 1-16,0 0 16,0 9-1,0-9 1,0-1-16</inkml:trace>
          <inkml:trace contextRef="#ctx0" brushRef="#br0" timeOffset="8842.0008">8669-2651 0,'10'0'31,"9"0"-15,1 0 15,-1 0-15,1 0 0,0 0-1,-1 0 1,1 0 31,-20 20 93,0 0-124,0-1 0,0 11-1,0-11 1,0 20-1,0-19-15,0-10 16,0 9-16,0 1 0,0 0 16,0-1-16,0 1 15,0 0-15,0-1 16,0 1-16,0-1 16,0 1-16,0 0 15,0 9 1,0 0-1,0-9 1,0 0 15,-10-1 1,10 1 343,0-1-344,0 1-16,0 0 17,0-1-1,0-9 0,0 10 94,-19-20 0,19-10-109,-20 10 31,0 0-32,1 0 17,-1 0-17</inkml:trace>
          <inkml:trace contextRef="#ctx0" brushRef="#br0" timeOffset="10290.6625">9042-2670 0,'-20'0'63,"0"0"-32,-9 0-15,9 0-1,20 10 1,-19-10 0,-1 0 15,20 19 63,0 1-63,0-1-16,0 11 1,0-1 0,0-9-16,0-1 15,0 1-15,10 0 16,-10 9-16,0 10 16,0-9-16,0-1 15,0 1-15,0-1 16,0 10-16,0-9 0,0-11 15,0 60 17,0-50-17,0 0 1,0-9 0,0 0-1,0-1 48,19-19-1,1 0-31,0 0 1,-1 0-17,1 0 1</inkml:trace>
          <inkml:trace contextRef="#ctx0" brushRef="#br0" timeOffset="11730.8524">9120-2504 0,'-10'0'32,"10"40"-17,0 38 48,-29-48-63,29 9 15,0-10 1,0-9 0,0-1-1,0 1 1,0-10-1,10-10-15,-10 19 16,19 1 0,1-20 15,-20 20-31,19-20 16,1 0-1,0 0 16,-1 0-15,-19-10 0,20 10-1,-20-10 1,19 10-16,-19-20 0,0 1 16,20 19-1,-20-20-15,0 1 16,20-1-1,-20 0 1,0-9 0,19 29-1,-19-20-15,0 1 16,0-11 0,0-9-1,0 19 1,0-9 15,0 9-15,0 1 15,-10 19-31,10-20 16,-19 20-1,-1-19 16,1 19 1,-1 0-17,0 0 17,1 0-32,-1 9 15,1 11 1,-1 0-1,0-1 1,-9 1 0</inkml:trace>
          <inkml:trace contextRef="#ctx0" brushRef="#br0" timeOffset="12786.4337">9444-2562 0,'0'9'62,"0"21"-62,0-1 16,0-9 0,0 9-16,0-9 15,0 9-15,0 11 16,0-21-16,0-9 16,0 10-16,0-1 15,0 1-15,0-1 16,0 1-16,0 0 15,0 9 1,0-9 0,0-30 46</inkml:trace>
          <inkml:trace contextRef="#ctx0" brushRef="#br0" timeOffset="13529.9852">9551-2543 0,'20'0'31,"-20"20"-15,0-1 15,0 11 0,0-1-31,0-9 16,0-1-16,0 1 16,0 0-16,0-1 15,0 1-15,0 9 16,0-9-16,0 0 16,0-1-16,0 1 15,0-10-15,0 29 16,-10-20-1</inkml:trace>
          <inkml:trace contextRef="#ctx0" brushRef="#br0" timeOffset="13987.2534">9463-2347 0,'20'0'47,"-1"0"-31,60 0 31</inkml:trace>
          <inkml:trace contextRef="#ctx0" brushRef="#br0" timeOffset="14533.0427">9689-2553 0,'10'0'94,"9"0"-94,20 0 15,-9 0 1,-11 0 0</inkml:trace>
          <inkml:trace contextRef="#ctx0" brushRef="#br0" timeOffset="16041.8141">9757-2709 0,'10'0'79,"10"0"-64,19 0 1,-19 0-16,-1 0 0,11 0 15,-11 0 1,1 0 15,-20 19 63,0 1-63,0-1 1,0 1-32,0 0 15,0 9 1,0 128 46,-10-128-62,10 1 16,0-11-16,0 11 16,0 9-16,0-29 15,0 9-15,0 1 0,0 0 16,0-1-16,0 11 15,0 9 1,0-29 0,0 9 15,-19-19-15,19 20 15,-20-20 172,20-10-187,-20 10-1,1 0 1,-50 0 31</inkml:trace>
        </inkml:traceGroup>
        <inkml:traceGroup>
          <inkml:annotationXML>
            <emma:emma xmlns:emma="http://www.w3.org/2003/04/emma" version="1.0">
              <emma:interpretation id="{E8820411-245C-4BFE-AED2-EC4E415617BC}" emma:medium="tactile" emma:mode="ink">
                <msink:context xmlns:msink="http://schemas.microsoft.com/ink/2010/main" type="inkWord" rotatedBoundingBox="20103,3598 22578,3861 22505,4547 20031,428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3787.1968">10395-1994 0,'10'0'78,"29"0"-62,-19 0 0,9 0-16,0 0 15,-9 0-15,0 0 16,-1 0-16,11 0 16</inkml:trace>
          <inkml:trace contextRef="#ctx0" brushRef="#br0" timeOffset="44299.1225">10414-1856 0,'10'0'78,"20"0"-63,-11 0-15,1 0 16,0 0-16,9 0 16,0 0-16,11-20 15,-21 20-15,1 0 16</inkml:trace>
          <inkml:trace contextRef="#ctx0" brushRef="#br0" timeOffset="45399.4349">10787-1739 0,'0'-10'47,"10"-19"-31,10 0-1,-20 9 1,19 0-16,20-29 16,-39 30-1,20-1-15,-20 1 16,0-1-16,59-59 31,-59 60-31,19-1 16,-19-9-1,0 9-15,0 1 16,0-1 0,0 30 124,0 9-140,0 11 16,0-1 0,0-9-1,0 9 1,0-9-16,0 0 15,0-1-15,0 1 16,0 9-16,0 1 16,0-11-16,20 1 15,-20-1-15,0 1 16,0 0-16,0-1 16,0 11-1,0-11-15,0 1 16</inkml:trace>
          <inkml:trace contextRef="#ctx0" brushRef="#br0" timeOffset="45669.7529">11091-1719 0,'0'19'16</inkml:trace>
          <inkml:trace contextRef="#ctx0" brushRef="#br0" timeOffset="46671.0608">11170-2151 0,'19'0'78,"11"0"-62,-11 0-16,1 0 15,-1 0-15,11 0 16,-10 0 0,-1 0-1,-19 10 63,0 20-62,0-1 0,-10-29-1,10 29-15,0 30 32,0-49-32,-19 20 15,19-11-15,0 11 0,0-1 16,0-9-16,0 9 15,0-9-15,-20-1 16,20 1-16,0 9 16,0 1-1,0-11 1,0 1 15,0-30 94</inkml:trace>
          <inkml:trace contextRef="#ctx0" brushRef="#br0" timeOffset="47163.8656">11199-1915 0,'0'10'0,"10"-10"63,9 0-48,30 0 1,-29 0 0,0 0-16,-1 0 15,11 0 1,-11 0 0</inkml:trace>
          <inkml:trace contextRef="#ctx0" brushRef="#br0" timeOffset="48191.9877">11503-2082 0,'-20'0'0,"1"0"31,19 10-15,0 9-1,0 1 1,0 10 0,0 9-1,0-20 1,10-19-16,-10 20 15,19-20-15,1 20 16,-1-20 0,1 0-1,-20 19 1,20-19-16,-1 0 16,1-19-1,0-1 1,-1 0-1,-19 1 1,0-1 0,20 20-1,-20-29-15,0-1 16,0 11 0,0-1-1,-10 0 16,-10 20-31,20-19 16,-19 19 0,-1 0-16,-9 0 15,-1 0 1,30 10 0,-29-10-16,29 19 15,-20-19-15,20 30 16,-19-30-16,19 29 15</inkml:trace>
          <inkml:trace contextRef="#ctx0" brushRef="#br0" timeOffset="49119.6435">11709-2033 0,'-20'0'16,"20"10"78,0 10-79,0 9 1,0-9-16,0-1 16,10 1-16,-10-1 15,0 1-15,0 19 16,0-19-1,20-20-15,-20 29 16,0 10 0,0-29-16,0 10 15,-10 9 1,-10-29 15,-107 10 16,97-10-31,1 0-1,9 0 1,1 0 0,38 0 62,11 0-63</inkml:trace>
          <inkml:trace contextRef="#ctx0" brushRef="#br0" timeOffset="49449.8114">11915-1915 0</inkml:trace>
          <inkml:trace contextRef="#ctx0" brushRef="#br0" timeOffset="50558.9808">11935-1690 0,'19'-10'63,"1"-9"-48,-1-1 1,-19 1-16,20 19 15,-20-30-15,20 30 16,-20-29-16,19 9 16,-19 1-16,20-1 15,-20 0-15,19-19 16,-19 10-16,0 9 0,20 1 16,-20-1-1,0 0-15,0-9 16,0 9-1,0 1 1,0 28 78,0 11-79,0 9 1,0-9 0,0 29-16,0-19 15,0-1 1,0 0-16,0 40 16,0 68 30,0-117-46,0 9 16,0-9 0,0 0-1</inkml:trace>
          <inkml:trace contextRef="#ctx0" brushRef="#br0" timeOffset="51943.7792">12258-2023 0,'-19'0'31,"19"10"-15,0 19-1,0 1 1,-20-30-16,20 49 15,0-30-15,0 1 16,0-1-16,0 1 16,0-10-16,0 29 15,0-10 1,0 1 0,10-30-16,-10 29 15,19-9 1,-19 0-1,20-20 1,-20 19-16,20-19 16,-1 0 15,-19 20-31,59-20 62,-59-10-46,20 10-16,-20-20 16,19 20-1,-19-19-15,20-1 16,-20 0 0,20 20-1,-20-19-15,0-11 16,9 30-1,-9-29-15,0 9 16,0-9 0,0 0-1,0 9-15,20 20 16,-20-29-16,0-11 16,0 11-1,0 9 1,0 1-1,-10 19 1,10-20-16,-19 0 31,19 1-15,-20 19 0,20-20-1,-10 20 1,10-10-1,-20 10-15,1 0 32,-1 0-17,1 0 1,-1 0 0,-19 118 15</inkml:trace>
          <inkml:trace contextRef="#ctx0" brushRef="#br0" timeOffset="52735.5076">12503-2131 0,'10'0'31,"0"0"-15,29 0 0,-19 0-1,-1 0 1,-9 0-1,10 0 17</inkml:trace>
          <inkml:trace contextRef="#ctx0" brushRef="#br0" timeOffset="53305.3633">12749-2200 0,'29'0'78,"-9"0"-62,-1 0-1,1 0 1</inkml:trace>
          <inkml:trace contextRef="#ctx0" brushRef="#br0" timeOffset="54296.0346">12749-2190 0,'0'20'47,"0"-1"-16,0 1-15,0 0-1,0-1 1,0 1-1,0-1 1,-10-19 0,10 20-1,10-30 126,9 10-110,-19-19-31,20 19 16,-10 0 15,9 0 16,1 0-31,-1 0-1,-19 9 1,20-9-1,0 20 1,-20 0 0,0-10-1,0 9 17,-10 11-17,-10-30 1,20 9-16,-19-9 15,-1 0 1,20 20-16,-20-20 16,11 0-1,-11 0 1,20-10 0</inkml:trace>
        </inkml:traceGroup>
      </inkml:traceGroup>
    </inkml:traceGroup>
    <inkml:traceGroup>
      <inkml:annotationXML>
        <emma:emma xmlns:emma="http://www.w3.org/2003/04/emma" version="1.0">
          <emma:interpretation id="{4C76563B-A263-4499-B68C-8B5A003D4194}" emma:medium="tactile" emma:mode="ink">
            <msink:context xmlns:msink="http://schemas.microsoft.com/ink/2010/main" type="paragraph" rotatedBoundingBox="15867,3960 18896,4363 18811,5006 15782,460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4B45FB4-300B-453A-9B0E-355D6C2F01B0}" emma:medium="tactile" emma:mode="ink">
              <msink:context xmlns:msink="http://schemas.microsoft.com/ink/2010/main" type="line" rotatedBoundingBox="15867,3960 18896,4363 18811,5006 15782,4603"/>
            </emma:interpretation>
          </emma:emma>
        </inkml:annotationXML>
        <inkml:traceGroup>
          <inkml:annotationXML>
            <emma:emma xmlns:emma="http://www.w3.org/2003/04/emma" version="1.0">
              <emma:interpretation id="{806CB183-2031-447C-8681-5C9FF93E2479}" emma:medium="tactile" emma:mode="ink">
                <msink:context xmlns:msink="http://schemas.microsoft.com/ink/2010/main" type="inkWord" rotatedBoundingBox="15864,3987 17012,4139 16930,4756 15782,460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13628.0621">6200-2033 0,'0'10'94,"0"10"-63,0-1-15,10 11-1,-10-11-15,0 1 16,0-1-16,0 1 15,0 0-15,0 9 16,0 0-16,0 1 16,0-1-16,0 10 15,0-9-15,0-1 0,0 1 16,0-1-16,0-9 16,0-1-16,20 21 15,-20-11 1,0-9 15,0-1 63</inkml:trace>
          <inkml:trace contextRef="#ctx0" brushRef="#br0" timeOffset="-12757.1439">6210-1719 0,'20'-10'63,"29"-19"-47,-30 29-16,1-30 15,9 11-15,-9-1 0,0 0 16,-1-9-1,1 9-15,-1 1 0,1-1 16,0 1-16,-1 19 16,-19-20-16,39 20 15,-19-20 1,0 20 0,-1-19 15</inkml:trace>
          <inkml:trace contextRef="#ctx0" brushRef="#br0" timeOffset="-12007.9854">6426-1856 0,'0'9'78,"10"-9"-62,-10 20-16,29 9 16,-9 20-1,-20-29 1,19 0-16,-19-1 15,20 21 1,-1-21-16,-19 1 0,30-1 16,-30 11-1,10-30-15,-10 19 16,0 1 0,19-20-16</inkml:trace>
          <inkml:trace contextRef="#ctx0" brushRef="#br0" timeOffset="-10663.9336">6710-1719 0,'0'10'78,"0"19"-62,0-9-16,0-1 15,0 11-15,0-11 16,0 1-16,0 0 16,0-1-16,0 11 15,0-11 1,10-19 0,-10 20-1,0-30 110,0-29-78,0 19-31,19 20-1,1-19 17,0 19-1,-1 0 0,1 9-15,-1 11-1,-19 0 17,0-1-32,0 11 15,0 9 1,0-20-1,-9-19 1,-11 20 0,0-20-1,1 0 1,-1 0 0,10 0-1,10-10 16,0-9-15</inkml:trace>
          <inkml:trace contextRef="#ctx0" brushRef="#br0" timeOffset="-3472.8493">6965-1837 0,'10'0'47,"19"0"-32,-9 0 1,19 0 0,0 0-1,-19 0 1,-1 0-16,1 0 16,-1-19-16,1 19 15,19 0-15,0 0 31,-29 0-15</inkml:trace>
          <inkml:trace contextRef="#ctx0" brushRef="#br0" timeOffset="-2587.579">6994-1709 0,'10'0'110,"10"0"-95,-1 0 1,11 0-1,-30-10 1,29 10-16,-9 0 16,19 0-16,-29 0 15,9 0-15,20 0 16,-9 0 0,-1 0-1,-9 0 1,-1 0 15</inkml:trace>
        </inkml:traceGroup>
        <inkml:traceGroup>
          <inkml:annotationXML>
            <emma:emma xmlns:emma="http://www.w3.org/2003/04/emma" version="1.0">
              <emma:interpretation id="{76F4C7B4-3FAB-4532-89BE-310537956999}" emma:medium="tactile" emma:mode="ink">
                <msink:context xmlns:msink="http://schemas.microsoft.com/ink/2010/main" type="inkWord" rotatedBoundingBox="17801,4217 18896,4363 18812,4998 17716,485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6715.9518">8278-1739 0,'-20'0'78,"1"0"-47,9 0 0,-10 0-15,1 0 0,-1 0-16,1 0 15,19 20 142,-20 9-142,20-9 1,0 0-16,0-1 15,0 1-15,0-1 0,0 1 16,0 0-16,-20-1 16,20 11-16,0-1 15,0 0-15,0-9 16,0 0-16,0-1 16,-29 1-16,29-1 15,0 1-15,0 0 16,0-1-16,0 11 15,-20-11 1,20 1 0,0 0-1,10-20 63,10 0-62,-1 0 0,1 0-1,0 0 1,-1 0 0,1 0 15,-1 0-16</inkml:trace>
          <inkml:trace contextRef="#ctx0" brushRef="#br0" timeOffset="37457.0765">8307-1582 0,'0'20'94,"0"-1"-79,0 1-15,0 0 16,0-1-16,0 11 15,0-1-15,0-9 16,0-1-16,0 1 16,0-1-16,0 1 15,0 0 17</inkml:trace>
          <inkml:trace contextRef="#ctx0" brushRef="#br0" timeOffset="38020.941">8307-1601 0,'10'19'46,"29"20"-30,-39-19 0,10-20-16,-10 29 15,39-29-15,-39 20 16,30-20-16,-30 20 16,19-20-16,-19 19 15,20-19-15,-20 20 16,20-1-1,-20 1 17,19-20-32</inkml:trace>
          <inkml:trace contextRef="#ctx0" brushRef="#br0" timeOffset="38561.9515">8533-1670 0,'-10'0'0,"10"10"47,0 9-32,0 1-15,0 0 16,0-1-16,0 1 16,0-1-16,0 1 15,0 0-15,0-11 16,0 11-16,0 19 15,0-19-15,0-10 16,0 9-16,0 1 16,0 19-1,0-29 1</inkml:trace>
          <inkml:trace contextRef="#ctx0" brushRef="#br0" timeOffset="39244.7109">8660-1631 0,'0'10'94,"0"10"-79,0 9 1,0-9-16,0-1 15,0 1-15,0-1 16,-10 1-16,10 0 16,0 9-16,0-9 0,0-1 15,0 1-15,0-1 16,0 1-16,0 10 16,0-11 15,0 1 0,0-30 0</inkml:trace>
          <inkml:trace contextRef="#ctx0" brushRef="#br0" timeOffset="39957.3296">8778-1611 0,'0'10'78,"0"9"-62,19 20-1,-19-29-15,0 10 16,0-1-16,0 1 15,0 9-15,0 11 16,0-21-16,0-9 16,0 10-16,0-1 0,0 1 31,0 0-31</inkml:trace>
          <inkml:trace contextRef="#ctx0" brushRef="#br0" timeOffset="40367.7348">8680-1435 0,'19'0'62,"11"0"-46,9 0 0,-10-19-16,-9 19 15</inkml:trace>
          <inkml:trace contextRef="#ctx0" brushRef="#br0" timeOffset="41657.2648">8895-1356 0,'10'0'94,"10"0"-79,-1 0-15,1 0 32,0 0-1,-20 19-31,0 1 31,0 0-15,-10-1-1,-10-19 1,20 20-16,-19-20 16,-1 0 15,30 0 94,9 0-94,1 0-15,0 0-1,-1 0 17,-19 19-32,0 1 31,10-20-31,-10 20 15,0-1 17,0 1-17,-10-1 17,-9-19-17,19 20 1,-20-20-16,10 0 15,-9 0 1,-1 0 0,0-20 15,20 11-15</inkml:trace>
          <inkml:trace contextRef="#ctx0" brushRef="#br0" timeOffset="42939.8225">8974-1690 0,'0'-19'31,"10"19"0,9 0-15,11 0 0,-11 0-16,1 0 0,-1 0 15,21 9 1,-31-9-1,-9 20 79,0 0-78,0 9-1,0 1 1,0-11-16,0 1 0,0-1 16,0 1-1,0 0-15,0-1 0,0 1 16,0 9-16,0-9 16,0-1-16,0 1 15,0 0-15,0-1 16,0 1-16,0 0 15,0-11-15,0 11 16,0 19 0,30-19-1,-30-1 1,-10-19 140,-10 0-125,1 0-15,-1 0 0,1 0 15</inkml:trace>
        </inkml:traceGroup>
      </inkml:traceGroup>
    </inkml:traceGroup>
    <inkml:traceGroup>
      <inkml:annotationXML>
        <emma:emma xmlns:emma="http://www.w3.org/2003/04/emma" version="1.0">
          <emma:interpretation id="{F25F306A-2D65-4A7C-BEA3-130E6510455D}" emma:medium="tactile" emma:mode="ink">
            <msink:context xmlns:msink="http://schemas.microsoft.com/ink/2010/main" type="paragraph" rotatedBoundingBox="11269,4844 13951,4871 13944,5589 11262,55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C62DC8-2AB6-4766-8788-CDB2C9959AB1}" emma:medium="tactile" emma:mode="ink">
              <msink:context xmlns:msink="http://schemas.microsoft.com/ink/2010/main" type="line" rotatedBoundingBox="11269,4844 13951,4871 13944,5589 11262,5562"/>
            </emma:interpretation>
          </emma:emma>
        </inkml:annotationXML>
        <inkml:traceGroup>
          <inkml:annotationXML>
            <emma:emma xmlns:emma="http://www.w3.org/2003/04/emma" version="1.0">
              <emma:interpretation id="{3F899F11-AA72-44FA-AE46-EA8B5A201A5C}" emma:medium="tactile" emma:mode="ink">
                <msink:context xmlns:msink="http://schemas.microsoft.com/ink/2010/main" type="inkWord" rotatedBoundingBox="11269,4844 13822,4869 13815,5588 11262,556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.6042E6">1824-1033 0,'0'10'79,"0"10"-79,0-1 0,0 11 15,0-1 1,0 0-16,0-9 0,0 19 15,0-19-15,0-10 16,0 9-16,0 1 16,0 0-16,-10 19 15,10-29 1,0 9 15</inkml:trace>
          <inkml:trace contextRef="#ctx0" brushRef="#br0" timeOffset="1.60303E6">1628-1013 0,'-20'0'46,"20"215"48,0-195-94,0 0 0,0-1 16,0 11-1,0-11 1,10-19-16,-10-9 78</inkml:trace>
          <inkml:trace contextRef="#ctx0" brushRef="#br0" timeOffset="1.60366E6">1637-1003 0,'0'9'109,"20"-9"-109,-20 49 0,20-29 16,-20 0-1,0-1-15,29 1 0,-29-1 16,0-9-16,20 20 16,-20-11-16,0-9 15,19 29 1,-19-19-1,20-20 1,-20 20-16</inkml:trace>
          <inkml:trace contextRef="#ctx0" brushRef="#br0" timeOffset="1.60485E6">1922-1013 0,'0'-20'16,"0"30"46,0 10-46,0 29-1,19-30-15,-19 1 16,0 9-16,0 1 16,0-1-16,0 128 78</inkml:trace>
          <inkml:trace contextRef="#ctx0" brushRef="#br0" timeOffset="1.60541E6">2108-1052 0,'0'9'62,"0"21"-46,0-11 0,0 1-16,0 9 15,0 1 1,0-1-16,0 1 0,0 9 16,0-10-16,0-9 15,0 0-15,0-1 16,0 1-16,0-10 15,0 9-15,0 20 16</inkml:trace>
          <inkml:trace contextRef="#ctx0" brushRef="#br0" timeOffset="1.60585E6">1941-817 0,'10'0'63,"177"0"15</inkml:trace>
          <inkml:trace contextRef="#ctx0" brushRef="#br0" timeOffset="1.60657E6">2314-748 0,'-10'0'63,"10"19"-63,-19-19 15,-40 108 79,59-88-63,10-20 1,9 0-17,1 0 1,0 0-1,-1 0 1,1 0 0,-10 0-1,9 0 1</inkml:trace>
          <inkml:trace contextRef="#ctx0" brushRef="#br0" timeOffset="1.60691E6">2314-719 0,'0'10'47,"0"29"-32,0-19-15,0-1 0,0 11 16,0-1 0,0-9-16,0-1 0,0 1 15,0 9 1,10-29 0</inkml:trace>
          <inkml:trace contextRef="#ctx0" brushRef="#br0" timeOffset="1.60786E6">2255-1072 0,'79'0'125,"-60"0"-110</inkml:trace>
          <inkml:trace contextRef="#ctx0" brushRef="#br0" timeOffset="1.60756E6">2314-1160 0,'0'-10'16,"0"29"31,0 1-32,0 0-15,0 9 16,0-9-16,0-1 16,0 1-16,0 0 15,0-1 1,20 1 0</inkml:trace>
          <inkml:trace contextRef="#ctx0" brushRef="#br0" timeOffset="1.60932E6">2442-1200 0,'9'0'47,"11"0"-32,0 0 17,-1 0-17,1 0 16,0 0-15,-20 10 172,0 10-173,19-20 1,-19 29-16,0 1 15,0-11 1,0 1-16,0 0 0,0 274 78,0-275-62,0-9-16,0 10 15,0-1-15,0 21 16,0-31 0,-10 21-1,10-11 1,0-9 15,0 10 32,-19-20 77,-1-10-108,0 10-1,1 0-16,19-20 1,-20 20 0</inkml:trace>
          <inkml:trace contextRef="#ctx0" brushRef="#br0" timeOffset="1.61005E6">2697-807 0,'9'0'32,"21"0"-17,-1 0 1,10 0 0,-9 0-1</inkml:trace>
          <inkml:trace contextRef="#ctx0" brushRef="#br0" timeOffset="1.60975E6">2706-915 0,'20'0'31,"9"0"-15,11 0-1,-31 0 17</inkml:trace>
          <inkml:trace contextRef="#ctx0" brushRef="#br0" timeOffset="1.61115E6">3020-1170 0,'0'-20'16,"-10"20"62,-9 0-62,-1 0-16,1 0 31,19 10-15,-20-10-1,20 20 16,0-1-15,0 11 0,0-11-1,10 266 95,-10-266-110,19 1 0,-19 0 15,0-1-15,0 1 16,0-1-16,0 1 16,0 0-16,0-11 15,0 31 1,0-21-1,0 1 32,20-20 0,0 0-31,-1 0-1,1 0 17,-1 0-1</inkml:trace>
          <inkml:trace contextRef="#ctx0" brushRef="#br0" timeOffset="1.61179E6">3050-1043 0,'0'10'47,"0"20"-32,0-11-15,9 1 16,-9-1-16,0 1 15,0 0-15,0-1 16,0 1-16,0-1 0,0-9 16,0 10-1,0 19 1,0-29 0</inkml:trace>
          <inkml:trace contextRef="#ctx0" brushRef="#br0" timeOffset="1.61232E6">3050-1072 0,'0'10'16,"9"9"0,11 11-1,10 9 1,-30-19-16,29-20 16,-29 29-16,20-9 15,-20-1-15,19 1 16,-19-1-16,20 1 15,-20 0-15,0-1 16,19 1-16,-19 9 16,0-9 31</inkml:trace>
          <inkml:trace contextRef="#ctx0" brushRef="#br0" timeOffset="1.61273E6">3256-1062 0,'0'10'62,"0"9"-46,0 1-1,0-1-15,0 1 16,0 9-16,0 1 0,0-1 16,0 1-16,-10 9 15,10-20-15,0 1 16,0 0-16,0-10 15,0 29 1</inkml:trace>
          <inkml:trace contextRef="#ctx0" brushRef="#br0" timeOffset="1.61347E6">3334-1062 0,'0'10'47,"0"19"-32,0-9 1,0-1-16,0 1 16,0 9-16,0 1 15,0-1-15,0-9 16,0 19-16,0-20 0,0-9 16,10 20-1,-10-1-15,0-9 31</inkml:trace>
          <inkml:trace contextRef="#ctx0" brushRef="#br0" timeOffset="1.61437E6">3363-886 0,'128'0'109</inkml:trace>
          <inkml:trace contextRef="#ctx0" brushRef="#br0" timeOffset="1.61398E6">3491-1082 0,'0'147'78,"0"-117"-78,0 9 16,0-20-16,0 1 15,0-10-15,0 9 16,0 1-16,0 0 16,0 9-1,0-9 1,0-30 31</inkml:trace>
          <inkml:trace contextRef="#ctx0" brushRef="#br0" timeOffset="1.61515E6">3638-807 0,'0'9'46,"-20"-9"-46,20 20 16,-19 0 0,19-1-1,-20-19-15,20 20 16,0 0 0,-19-20-16,19 19 15,0 1 32,9-20-31,11 0-1,0 0 1,-1 0 0,1 0-1,-1 0 1,1 0 15,0 0-15</inkml:trace>
          <inkml:trace contextRef="#ctx0" brushRef="#br0" timeOffset="1.61556E6">3658-788 0,'0'10'46,"0"10"-30,0-1-16,0 1 0,0 0 16,0-1-16,0 1 15,0-1-15,0 1 16,0 9 0,0-9-1</inkml:trace>
          <inkml:trace contextRef="#ctx0" brushRef="#br0" timeOffset="1.61735E6">3864-1052 0,'0'-20'93,"-10"20"-46,-10 0-31,1 0 0,19 10-1,-20-10 1,20 19-1,-20-19 1,20 20-16,0 9 16,0 1-1,0-1 1,0 1 0,0 9-1,0-10 1,0 1-1,0-1 1,0-9 0,10-1-1,-10 1 1,20-20-16,-20 20 16,19-20-1,1 0 1,-20 19-1,20-19 1,-1 0 0,11 0-1,-11 0 1,-19-10 0,20 10-16,-20-19 15,20 19-15,-20-20 16,19 20-16,-19-19 15,20 19-15,-20-10 16,29-20 0,-29 11-1,20 19-15,19-177 125,-49 177-125,10-19 16,-19 19 0,-1 0-1,0 0 1,1 0-1,19 9-15,-20-9 16,20 20 0,-10-20-1,10 10-15,0 9 16,0 1 0,-19-20-1,19 29-15,0 11 16,0-21-1,0 1-15,0-10 16,0 9-16,0 21 16,10-21-1,-10 11 1,0-11-16,0 1 31,19-20-31,-19 19 16,20-19-1,-1 0 1,11 0 0,19-19-1,0-20 32</inkml:trace>
        </inkml:traceGroup>
        <inkml:traceGroup>
          <inkml:annotationXML>
            <emma:emma xmlns:emma="http://www.w3.org/2003/04/emma" version="1.0">
              <emma:interpretation id="{917A6E8D-170E-4A7C-828F-CE03EE7421D6}" emma:medium="tactile" emma:mode="ink">
                <msink:context xmlns:msink="http://schemas.microsoft.com/ink/2010/main" type="inkWord" rotatedBoundingBox="13739,4882 13951,4884 13944,5512 13732,5510"/>
              </emma:interpretation>
              <emma:one-of disjunction-type="recognition" id="oneOf5">
                <emma:interpretation id="interp5" emma:lang="" emma:confidence="0">
                  <emma:literal>]</emma:literal>
                </emma:interpretation>
                <emma:interpretation id="interp6" emma:lang="" emma:confidence="0">
                  <emma:literal>,</emma:literal>
                </emma:interpretation>
                <emma:interpretation id="interp7" emma:lang="" emma:confidence="0">
                  <emma:literal>'</emma:literal>
                </emma:interpretation>
                <emma:interpretation id="interp8" emma:lang="" emma:confidence="0">
                  <emma:literal>.</emma:literal>
                </emma:interpretation>
                <emma:interpretation id="interp9" emma:lang="" emma:confidence="0">
                  <emma:literal>)</emma:literal>
                </emma:interpretation>
              </emma:one-of>
            </emma:emma>
          </inkml:annotationXML>
          <inkml:trace contextRef="#ctx0" brushRef="#br0" timeOffset="1.61886E6">4079-1170 0,'10'0'63,"-10"10"-63,30-10 15,-1 0 1,0 0 0,11 0-1,-11 0 1,-9 0-16,-20 19 15,19-19 1,-19 20 125,0 274-32,0-265-109,0 1 16,0-10-16,0-1 15,0 1-15,0-1 16,0 1-16,0-10 16,0 9-16,0 1 15,0 0-15,0-1 16,0 1-1,0-1 17,-9-19 202,-11 0-218,-88 0 93</inkml:trace>
        </inkml:traceGroup>
      </inkml:traceGroup>
    </inkml:traceGroup>
    <inkml:traceGroup>
      <inkml:annotationXML>
        <emma:emma xmlns:emma="http://www.w3.org/2003/04/emma" version="1.0">
          <emma:interpretation id="{E6F574C7-EA66-4330-942D-E5A9B089BEB6}" emma:medium="tactile" emma:mode="ink">
            <msink:context xmlns:msink="http://schemas.microsoft.com/ink/2010/main" type="paragraph" rotatedBoundingBox="15809,5293 19834,5163 19860,5966 15835,609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B928F17-D0BD-4BFD-9715-7A5FD67D52B6}" emma:medium="tactile" emma:mode="ink">
              <msink:context xmlns:msink="http://schemas.microsoft.com/ink/2010/main" type="line" rotatedBoundingBox="15809,5293 19834,5163 19860,5966 15835,6096"/>
            </emma:interpretation>
          </emma:emma>
        </inkml:annotationXML>
        <inkml:traceGroup>
          <inkml:annotationXML>
            <emma:emma xmlns:emma="http://www.w3.org/2003/04/emma" version="1.0">
              <emma:interpretation id="{DCFBD98C-59FB-49A0-ADE3-7A5DFDD1F18D}" emma:medium="tactile" emma:mode="ink">
                <msink:context xmlns:msink="http://schemas.microsoft.com/ink/2010/main" type="inkWord" rotatedBoundingBox="15809,5293 18486,5207 18511,6010 15835,6096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57855.2045">6328-699 0,'-10'0'0,"-10"0"125,1 0-109,-1 0-1,-9 0 1,9 0 0,1 0-1,-1 0 1,20 19 31,0 1 93,0-1-124,0 11 0,0 9-1,0 0 1,0-19-16,0-10 16,0 9-16,0 1 15,0 0-15,0 9 16,0-9-16,0-1 0,0 11 15,0-11-15,0 1 16,0-1-16,0 1 16,0 0-16,0-1 15,0 1-15,0 0 16,0-1-16,0 1 16,0-1-16,0 1 15,0-10 1,0 9 15,10-19 110,9 0-126,1 0 1,9 0 0,-9 0-1,0 0 1,-1 0-1,1-9 17</inkml:trace>
          <inkml:trace contextRef="#ctx0" brushRef="#br0" timeOffset="59617.9524">6338-562 0,'0'10'31,"-20"9"-16,20 11 1,0-11 0,0 1-16,0 0 15,0 9 1,0-9-16,0 9 16,0 10-1,0-29 1,0 10 15,20-20-31,-20 19 16,19-19-1,1 0 1,-20 20-16,19-20 16,1 0 15,9-10 0,-9 10-15,-20-20-16,20 1 15,-20-1 1,0 1 0,19 19-1,-19-20-15,0 0 16,0 1-1,0-1 1,0 1 0,0-11-1,0 11 1,0-1 0,-10 0 15,10 1-16,-19 19 1,19-20 15,-20 20-31,1 0 16,19-10 0,-10 10-1,-10 0 1,1 0 15,-11 40-15,30-21-1</inkml:trace>
          <inkml:trace contextRef="#ctx0" brushRef="#br0" timeOffset="60512.923">6612-621 0,'0'10'110,"0"10"-110,0-1 15,0 1-15,0-1 16,0 11-16,0-1 16,0-9-16,0 9 15,20 10-15,-20-29 16,0 10-16,0-1 16,0 11-1,0-11 1,19-28 62</inkml:trace>
          <inkml:trace contextRef="#ctx0" brushRef="#br0" timeOffset="61425.7652">6661-444 0,'10'0'62,"9"0"-46,1 0 0,0 0-1</inkml:trace>
          <inkml:trace contextRef="#ctx0" brushRef="#br0" timeOffset="61027.31">6749-621 0,'0'10'47,"0"19"-32,0-9-15,0 0 16,0-1-16,0 1 16,0-1-16,0 1 15,0 0-15,0-11 16,0 11-16,0 0 16,0-1-16,0 1 15,0-1-15,0 1 16,0 0-16,0-1 15,0 1 17,0-30 15</inkml:trace>
          <inkml:trace contextRef="#ctx0" brushRef="#br0" timeOffset="61987.3165">6857-650 0,'20'0'62,"-1"0"-46,-19-20-16,30 20 15,-11 0 1,1 0 0</inkml:trace>
          <inkml:trace contextRef="#ctx0" brushRef="#br0" timeOffset="63114.7982">7004-788 0,'10'0'62,"9"0"-31,11 0-31,-1 0 16,-9 0 0,-1 0 62,-19 10-78,0 10 15,0 9 1,0 1 0,0-11-1,0 1-15,0-1 16,0 11-16,0-1 0,0 1 15,0 9-15,0-10 16,0 1-16,0-1 16,20 10-16,-20-9 15,0-1-15,0-9 16,0-1-16,0 11 16,0-1-1,0-9 16,-39-20 141,19 0-156,10 0 0,-9 0-1</inkml:trace>
          <inkml:trace contextRef="#ctx0" brushRef="#br0" timeOffset="64815.8851">7278-199 0,'-19'0'15,"29"0"32,9 0-31,1 0 0,-1-30-16,1 30 15,0-19 1,-1 19-1,-19-20 1,20 20-16,-20-20 16,0 11-1,0-11 17,0 0-17,-10 20 32,-10 0-16,1 0-15,19 10-16,0 10 16,-20-20-1,20 10-15,0 9 16,0 1-1,0-1 1,0 1 0,20 0-1,-1-1 17,1-19-17,-10 0 1,9 0 15,11-9-15,-30-11-1,10 20-15,-10-20 16,0 10 15,0 30 94,19-20-109,-19 20-1,20-20-15,-1 0 16,1 0 0,0 0-1,-1 0 1,1 0 15,-20-10-31,19 10 16,-19-79 31,0 60-32,0-1 1,0 1 15,-9 19-15,-11 0-1,0 0 1,1 0 0,-1 0-1,20 9-15,-19-9 0,19 20 16,0 0 0,-20-20-16,20 29 15,0-9-15,0 9 16</inkml:trace>
          <inkml:trace contextRef="#ctx0" brushRef="#br0" timeOffset="65438.0022">7621-268 0,'0'20'63,"0"-1"-63,0 1 0,0 0 15,0 9-15,0 10 16,0-9-16,0-1 16,0-9-16,0-1 15,0 1 1,0-30 31,0-19-32</inkml:trace>
          <inkml:trace contextRef="#ctx0" brushRef="#br0" timeOffset="66045.8072">7827-523 0,'0'10'47,"20"-10"-32,9 0 1,-9 0-16,-1 0 16,1 0-16,0 0 15,-1 0-15,1 0 16,9 0 0,-9 0-1</inkml:trace>
          <inkml:trace contextRef="#ctx0" brushRef="#br0" timeOffset="66528.3107">7837-346 0,'10'0'47,"9"0"-32,11 0 1,-11 0-16,1 0 16,0 0-16,-1-10 15,1 10-15,-1 0 16,1 0-16,0 0 16</inkml:trace>
          <inkml:trace contextRef="#ctx0" brushRef="#br0" timeOffset="69442.9619">8307-690 0,'0'40'110,"0"-21"-110,0 11 15,0-1-15,0 20 16,0-10-16,0 10 16,0-9-16,0 9 15,0-10-15,0 10 16,0-20-16,0-9 0,0 0 15,0 9 1,0-9 0,10-20 31,-10-10-16,0-10-16</inkml:trace>
          <inkml:trace contextRef="#ctx0" brushRef="#br0" timeOffset="70193.5208">8268-327 0,'30'-49'94,"-1"20"-78,-9 29-16,-1-49 15,11 29-15,-11 1 16,11-21-16,9 11 16,-10 0-16,1 9 15,9 0-15,-10 1 16,-9-1-16,19-19 15,-39 58 79,-10-19-78,10 20-1</inkml:trace>
          <inkml:trace contextRef="#ctx0" brushRef="#br0" timeOffset="70773.8737">8484-513 0,'0'10'47,"10"-10"-32,-10 19-15,19-19 0,-19 30 16,20-30-16,-20 49 16,19-30-16,-19 1 15,20 0-15,-20 9 16,20-9-16,-20-1 15,19 1 1</inkml:trace>
          <inkml:trace contextRef="#ctx0" brushRef="#br0" timeOffset="71997.9984">8699-415 0,'0'59'78,"0"-40"-78,0 1 0,0 9 16,0-9-16,0 0 16,0-1-16,0 1 15,0-10-15,0 29 16,0-68 109,0 19-109,0-10-1,10 20 1,-10-20-1,20 20 1,-1 0 0,-19-19-1,20 19 1,0 0-16,-11 0 16,21 10-1,-11 9 16,-19 1-15,0 0 0,0-1-1,-19 11 1,-1-11 0,1 1-1,-60-20 48,79-20-48</inkml:trace>
        </inkml:traceGroup>
        <inkml:traceGroup>
          <inkml:annotationXML>
            <emma:emma xmlns:emma="http://www.w3.org/2003/04/emma" version="1.0">
              <emma:interpretation id="{2305640B-D52A-48D9-9B5C-FC60B554D885}" emma:medium="tactile" emma:mode="ink">
                <msink:context xmlns:msink="http://schemas.microsoft.com/ink/2010/main" type="inkWord" rotatedBoundingBox="18851,5215 19835,5184 19854,5770 18870,5802">
                  <msink:destinationLink direction="with" ref="{A2FD582F-FD2A-48AC-B84B-DB5F9655020D}"/>
                </msink:context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81323.0774">9346-739 0,'-10'0'140,"-9"0"-124,-1 0-16,20 10 16,-19-10-16,-1 0 15,0 0 17,1 0-17,-1 0 32,20 20 31,0-1-78,0 11 16,0-1-1,0-9 1,10 0-16,-10-1 16,0 1-16,0-1 15,0 1-15,0 0 16,20-1-16,-20 1 16,0-1-16,0 1 15,0 0-15,0 9 16,0 0-1,0 1 17,0-11-17,0 1 95,19-20-110,1 0 218,-1 0-202,-19-10 0,20 10-16,9 0 15,11 0 1,-40-19-16,9 19 16,11 0-1</inkml:trace>
          <inkml:trace contextRef="#ctx0" brushRef="#br0" timeOffset="82494.0943">9376-621 0,'9'10'62,"21"10"-46,9-1-16,-19-19 15,-1 20-15,1-20 16,-20 19-16,39-19 16,-19 30-1,-1-11 1</inkml:trace>
          <inkml:trace contextRef="#ctx0" brushRef="#br0" timeOffset="81982.9374">9395-611 0,'0'59'62,"0"-40"-62,0 30 16,0-29-1,0 19 1,0-9 0,0-1-1,0-9 1,10-20 31</inkml:trace>
          <inkml:trace contextRef="#ctx0" brushRef="#br0" timeOffset="82936.7301">9581-680 0,'0'39'47,"0"-9"-31,0-10-16,0-1 15,0 1-15,0 9 16,0-9-16,0-1 16,0 21-1,0-21 1</inkml:trace>
          <inkml:trace contextRef="#ctx0" brushRef="#br0" timeOffset="83505.8708">9689-690 0,'0'10'78,"0"20"-62,0-11-16,0 1 15,0 0-15,0-1 16,0 1-16,0-1 16,0 1-16,0-10 15,0 9-15,20 1 16,-20 0-1,0-1 17,19-19-17</inkml:trace>
          <inkml:trace contextRef="#ctx0" brushRef="#br0" timeOffset="84413.8334">9699-533 0,'20'0'47,"9"0"-31,0 0-16,20-19 16</inkml:trace>
          <inkml:trace contextRef="#ctx0" brushRef="#br0" timeOffset="84036.9546">9826-699 0,'0'9'63,"0"11"-63,0 9 15,0 11 1,0-21 0,0 1-16,0 0 15,0-1-15,0 1 16,0-1-16,0 11 15,20-30 1,-20 19-16,0 1 16</inkml:trace>
          <inkml:trace contextRef="#ctx0" brushRef="#br0" timeOffset="85581.4895">9964-493 0,'9'0'94,"-9"-10"-79,20 10-15,0 0 16,-1 0 0,-19 10 15,0 19-16,0 10 17,-10-39-32,10 20 15,-19-20-15,-1 19 16,1-19 15,19-9 79,9 9-79,11 0 16,0 0-47,-1 0 31,-19 9-31,0 11 31,0 0-15,0 9 15,0-9-15,-10-20-1,10 19 1,-19-19-16,-1 0 16,1 0-1</inkml:trace>
          <inkml:trace contextRef="#ctx0" brushRef="#br0" timeOffset="87037.1009">9954-846 0,'29'0'47,"79"-20"15,-88 20-62,-1 0 32,-19 10-1,20-10-15,-20 19 46,0 1-31,0-10-15,0 9 0,0 21-1,0-11 1,0-9-1,0-1-15,0 11 16,0-1-16,0 1 16,0-11-16,19 1 15,-19-1-15,0 1 16,0 29 0,0-29-1,20-20-15,-20 29 0,0-9 16,0-1 15,0 1 16,0-10 15,-10-10 32,-9 0-63,-1 0 1</inkml:trace>
        </inkml:traceGroup>
      </inkml:traceGroup>
    </inkml:traceGroup>
    <inkml:traceGroup>
      <inkml:annotationXML>
        <emma:emma xmlns:emma="http://www.w3.org/2003/04/emma" version="1.0">
          <emma:interpretation id="{B6099FF7-2BCF-473F-A055-61E98F5BBEAB}" emma:medium="tactile" emma:mode="ink">
            <msink:context xmlns:msink="http://schemas.microsoft.com/ink/2010/main" type="paragraph" rotatedBoundingBox="18830,6051 20273,5641 20439,6228 18997,6638" alignmentLevel="5"/>
          </emma:interpretation>
        </emma:emma>
      </inkml:annotationXML>
      <inkml:traceGroup>
        <inkml:annotationXML>
          <emma:emma xmlns:emma="http://www.w3.org/2003/04/emma" version="1.0">
            <emma:interpretation id="{141FB1B8-5A63-448C-9494-16A5892E2F53}" emma:medium="tactile" emma:mode="ink">
              <msink:context xmlns:msink="http://schemas.microsoft.com/ink/2010/main" type="line" rotatedBoundingBox="18830,6051 20273,5641 20439,6228 18997,6638"/>
            </emma:interpretation>
          </emma:emma>
        </inkml:annotationXML>
        <inkml:traceGroup>
          <inkml:annotationXML>
            <emma:emma xmlns:emma="http://www.w3.org/2003/04/emma" version="1.0">
              <emma:interpretation id="{E4D9C3E2-FD98-4FC7-BFE9-EFE8B2767C01}" emma:medium="tactile" emma:mode="ink">
                <msink:context xmlns:msink="http://schemas.microsoft.com/ink/2010/main" type="inkWord" rotatedBoundingBox="18830,6051 19825,5768 19991,6356 18997,6638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92804.8615">9640 7 0,'0'9'47,"0"21"-31,0 19-1,0-20 1,0-9-16,0 0 16,0-11-16,0 11 15,0 0-15,10-20 16,-10 39-16,0-29 16</inkml:trace>
          <inkml:trace contextRef="#ctx0" brushRef="#br0" timeOffset="91036.7731">9414-33 0,'-19'0'78,"-1"0"-63,0 0 1,1 0 0,-1 0-1,0 0 16,1 0-15,19 10 140,0 10-140,0 9 0,0 20-1,0-29-15,0-1 0,19 31 16,-19-41-1,0 11-15,0 0 16,0-1-16,0 1 16,0-1-16,0 1 15,0 19 1,0 0 0,0-9-1,0-11 1,0 1-1,20-20 1,-20 20 0,30-20 312,-11 0-313,1 0-15,-1 0 0,11 0 16,-11 0 0,1 0 15</inkml:trace>
          <inkml:trace contextRef="#ctx0" brushRef="#br0" timeOffset="92301.9204">9463 46 0,'0'10'32,"30"19"-1,-11-9-15,1 9-1,-1 1 1,-19-11-16,20-19 15,-20 20-15,20-20 16,-20 29-16,19-29 16,-19 20-16,20-20 15,-20 19 1,20-19-16</inkml:trace>
          <inkml:trace contextRef="#ctx0" brushRef="#br0" timeOffset="91764.9461">9444 95 0,'0'10'31,"0"-1"-15,0 11-1,0 0-15,0-1 16,0 1-16,0 0 16,9-1-16,-9 1 15,0-1-15,0 1 16,0 0-16,0-1 15,0-29 48</inkml:trace>
          <inkml:trace contextRef="#ctx0" brushRef="#br0" timeOffset="93405.9959">9748-3 0,'0'10'32,"0"-1"-17,0 31 1,0-11 0,0-9-16,0-1 15,0 1-15,0 9 16,0-9-16,19 0 15,-19 9 1,0-9 0,0-1-1,20-19 1</inkml:trace>
          <inkml:trace contextRef="#ctx0" brushRef="#br0" timeOffset="94388.8606">9797 144 0,'9'0'62,"11"0"-46,0-20-1,9 20 1</inkml:trace>
          <inkml:trace contextRef="#ctx0" brushRef="#br0" timeOffset="93936.9001">9875-52 0,'0'10'47,"0"9"-31,0 11 0,0-11-1,0 1-15,0-1 16,0 11-16,0 9 0,0-29 15,20 19-15,-20-9 16,0 19 0,0-9-1,0-11 17</inkml:trace>
          <inkml:trace contextRef="#ctx0" brushRef="#br0" timeOffset="95420.8991">10032 173 0,'0'10'94,"-10"-10"-94,10 20 16,-19-1-16,-1 11 15,-9-11 1,29 1 15,-10-20-15,10 20 0,19-20 109,1 0-110,9 0 1,11 0-1,-11 0 1,-9 0 0,-1-10 15</inkml:trace>
          <inkml:trace contextRef="#ctx0" brushRef="#br0" timeOffset="95866.817">10052 193 0,'0'10'32,"0"9"-17,0 1 1,0 0 0,0-1-16,0 1 15,0-10-15,0 9 16,9-19-16,-9 39 0,0-29 31</inkml:trace>
          <inkml:trace contextRef="#ctx0" brushRef="#br0" timeOffset="96907.7583">9983 16 0,'10'0'31,"9"-29"-15,1 29-1,-10 0 1,9 0 0,1 0-1</inkml:trace>
          <inkml:trace contextRef="#ctx0" brushRef="#br0" timeOffset="96540.7043">10032-111 0,'0'10'31,"0"19"-15,0 1-1,10-1 1,-10-9-1,0 9 1,0-9 15</inkml:trace>
          <inkml:trace contextRef="#ctx0" brushRef="#br0" timeOffset="98151.9084">10159-111 0,'10'0'78,"-10"-20"-62,40 20 46,-40 10 16,0 10-62,0-1 0,0 11-1,0-11 1,0 30-1,19-29-15,-19 9 0,0-9 16,0 0 0,0-1-16,0 1 0,20 0 15,-20-1-15,0 1 16,0 9 0,19-29-16,-19 20 15,0-1 1,0 1-1,0-10 32,-9-10 125,-11 0-156,20 19-1,-20-19 1,1 0 31</inkml:trace>
        </inkml:traceGroup>
        <inkml:traceGroup>
          <inkml:annotationXML>
            <emma:emma xmlns:emma="http://www.w3.org/2003/04/emma" version="1.0">
              <emma:interpretation id="{414ECB55-0A17-40C0-B154-F6004D8AA8A4}" emma:medium="tactile" emma:mode="ink">
                <msink:context xmlns:msink="http://schemas.microsoft.com/ink/2010/main" type="inkWord" rotatedBoundingBox="20112,5732 20285,5683 20338,5871 20166,5920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99628.9117">10493-180 0,'29'0'31,"1"0"-31,-11 0 15,1 0 1,9 0-16,1 0 16,-11 0-1</inkml:trace>
          <inkml:trace contextRef="#ctx0" brushRef="#br0" timeOffset="99149.591">10473-327 0,'10'10'46,"20"-10"-30,-11 0-16,1 0 0,-1 0 16,-9 0-16,10 0 15,-1 0 1,1 0 0</inkml:trace>
        </inkml:traceGroup>
      </inkml:traceGroup>
    </inkml:traceGroup>
    <inkml:traceGroup>
      <inkml:annotationXML>
        <emma:emma xmlns:emma="http://www.w3.org/2003/04/emma" version="1.0">
          <emma:interpretation id="{56ABA4B6-9739-4F33-A115-3FEBF6C51522}" emma:medium="tactile" emma:mode="ink">
            <msink:context xmlns:msink="http://schemas.microsoft.com/ink/2010/main" type="paragraph" rotatedBoundingBox="17478,6032 24063,5948 24085,7616 17499,770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6DE34BB9-EEB9-4679-81CD-6C330B20237F}" emma:medium="tactile" emma:mode="ink">
              <msink:context xmlns:msink="http://schemas.microsoft.com/ink/2010/main" type="line" rotatedBoundingBox="17478,6032 24063,5948 24085,7616 17499,7700"/>
            </emma:interpretation>
          </emma:emma>
        </inkml:annotationXML>
        <inkml:traceGroup>
          <inkml:annotationXML>
            <emma:emma xmlns:emma="http://www.w3.org/2003/04/emma" version="1.0">
              <emma:interpretation id="{23E9C8DF-10AA-49ED-8723-DDA36EC1BA70}" emma:medium="tactile" emma:mode="ink">
                <msink:context xmlns:msink="http://schemas.microsoft.com/ink/2010/main" type="inkWord" rotatedBoundingBox="20067,6702 21481,6684 21494,7649 20079,7667"/>
              </emma:interpretation>
            </emma:emma>
          </inkml:annotationXML>
          <inkml:trace contextRef="#ctx0" brushRef="#br0" timeOffset="153919.6009">10522 1291 0,'-19'0'78,"19"10"-62,-20-10-1,20 20-15,0 9 16,0-9-16,0-1 15,0 1 1,0-1-16,0 1 0,0 0 16,0-1-16,0 11 15,0-11 1,0 1 15,10-20-31,-10 20 16,20-20-1,-11 0 1,-9 19 0,20-19-16,0 0 31,-1 0 0,-19-10-15,20 10-1,-20-19 1,19 19 0,-19-30-16,0 11 31,20-1-15,-20 0-1,0 1 1,0-1-1,0 1-15,0-1 16,-10 20 0,10-20-1,-19 1 1,19-1 15,-20 20-15,20-19-1,-20-1 17,1 20-17,-11 10 17,11 29-17</inkml:trace>
          <inkml:trace contextRef="#ctx0" brushRef="#br0" timeOffset="154453.0129">10718 1595 0</inkml:trace>
          <inkml:trace contextRef="#ctx0" brushRef="#br0" timeOffset="155407.4839">10787 1301 0,'0'-20'47,"10"20"-32,10-19 1,19 19 31,0 29 0,-39-9-32,0-1 1,0 30-16,0-39 16,0 10-16,0 29 15,-10 0 1,10-30-1,-29 11 1,29-10 0,-20-20-16,20 19 15,10-19 126,10-10-110,-1 10-15,1 0-1,-1 0 17,1 0-17,0 0 17</inkml:trace>
          <inkml:trace contextRef="#ctx0" brushRef="#br0" timeOffset="156902.2046">11062 1262 0,'0'19'32,"0"1"-17,0 0 1,0-1-16,0 1 15,0 9 1,0 1 0,0-11-1,0-29 79,10 10-78,9-19-1,1-1 1,-1 20 15,1 0 0,0 0 1,-1 10-17,1 10 17,-20-1-17,19 1 1,-19-1-16,0 1 15,0 0 1,0-1 0,0 1-1,-9-20 1,9 20-16,-20-20 16,-9 19-1,-1-19 1,1 0-1,9 0 1</inkml:trace>
          <inkml:trace contextRef="#ctx0" brushRef="#br0" timeOffset="156003.3913">11091 1272 0,'-19'0'16,"28"0"31,89-20 31</inkml:trace>
          <inkml:trace contextRef="#ctx0" brushRef="#br0" timeOffset="158351.4223">11307 1291 0,'-20'0'63,"20"10"-48,0 10 17,0 9-17,0 10-15,0-19 16,0 9 0,0 1-1,0-1 1,0-9-1,20-1 1,0 1 0,-1-20 15,-19 20-15,10-20-1,10 0 1,-1 0 15,-19-10-15,0-10-1,20 20 1,-1-29 31,1-30-16,-20 49-15,0-10-1,0 1 1,0-1 0,0 1-1,0-1 1,0 0-1,0 1 17,0-1-17,0 1 17,-10 19-32,10-20 31,-19 20-31,-1 0 47,20-20-32,-20 20 17,1 20-17,-1 9 16,20-9-15,-19-20-16,19 20 16</inkml:trace>
          <inkml:trace contextRef="#ctx0" brushRef="#br0" timeOffset="122797.1078">10414 1154 0,'10'0'172,"10"0"-156,0 0-1,9 0 1,0 0-1,-9 0 1,0 0-16,-1 0 0,1 0 16,-1 0-16,1 0 15,0 0-15,-1 0 16,1 0-16,-1 0 16,-9 0-16,10 0 15,0 0-15,9 0 16,10 0-1,-9 0 1,-1 0 0,0 0-1,11 0 1,-11 0 0,1 0-1,-30-20-15,29 20 16,0 0-1,-9 0 1,0 0 0,-1 0-1,1 0 32,-1 0 47,1 0-47,0 0-16,-1 0 0,1 0-15,-1 0 31,-9 0 62</inkml:trace>
          <inkml:trace contextRef="#ctx0" brushRef="#br0" timeOffset="147283.9686">10444 703 0,'0'10'141,"0"19"-126,0 0 1,-10-9 0,10 0-16,0-1 0,0 11 15,0 9 1,0-10-1,0-9 1,0 9 15,0-9-15,0 0 15,10-20-31,-10 19 31,10-19-15,9 0 15,1 0 1,0 0-1,-1 0-16,1 0 17,-20-10-1,19 10-31,-19-19 16,20-1-1,-20 1 16,0-11-15,0 11 0,0-1-1,0 0 1,0 1 15,0-1-15,0 0-1,0 1 1,0-1 15,0 1-15,0-1 0,0 10 15,0-9 0,-10-1-15,-9-9 31,-1 29-16,0 0 0,1 0 0,19 9-31,-20-9 16,20 20-16,-19-20 16,19 20-16,-20-20 15</inkml:trace>
          <inkml:trace contextRef="#ctx0" brushRef="#br0" timeOffset="147987.952">10660 1036 0</inkml:trace>
          <inkml:trace contextRef="#ctx0" brushRef="#br0" timeOffset="148849.826">10846 644 0,'0'10'94,"-10"19"-78,-9 1-1,19-11-15,-20 1 16,20-1-16,-20 1 0,20 0 16,-29 9-16,29 1 15,-10-30 1,10 19-16,0 1 31,20-20 94,-1 0-109,11 0-1,9 0 1,-10-20 0,1 20 15,-11 0-31,1 0 31,0 0 0</inkml:trace>
          <inkml:trace contextRef="#ctx0" brushRef="#br0" timeOffset="149383.7102">10895 703 0,'-20'0'0,"20"10"31,0 9-15,0 20-1,0 187 48,0-187-48,0-19-15,0 9 16,0-39 15,0-9-15</inkml:trace>
          <inkml:trace contextRef="#ctx0" brushRef="#br0" timeOffset="150011.7762">11052 644 0,'10'0'78,"9"0"-62,1 0-1,0 0 1,-1 0 0</inkml:trace>
          <inkml:trace contextRef="#ctx0" brushRef="#br0" timeOffset="150904.2418">11042 664 0,'-19'0'15,"19"19"16,0 1-15,0 19 0,0-10-1,0-9-15,0 0 16,0-11-16,0 31 16,0-21-1,0 1 32,0-30 0,0-9-16,9 19-15,-9-20-1,10 20-15,10 0 32,-1 0-17,1 0 17,0 0-17,-20 10 1,19-10-1,-19 19-15,20 1 16,-20 0 0,-59 107 62,39-127-63,1 0-15,-1 0 16,1 0 0,-1 0 31</inkml:trace>
          <inkml:trace contextRef="#ctx0" brushRef="#br0" timeOffset="152187.9526">11219 781 0,'0'10'0,"0"10"16,0-1-1,0 11 1,0-1 0,0 10-1,0-19 1,0-10-1,9 19 1,-9-9 0,20-20-1,0 0 1,-1 19 0,1-19-1,0 0 16,-20-9-15,19 9-16,-19-20 16,20 20-1,-20-20 1,19 20 0,-19-19-16,0-1 15,20 20-15,-20-19 16,0-1-1,0 0 1,0 1 0,0-1-1,0 10 1,0-9 0,0-21-1,0 31 1,0-11-1,0 0 1,-10 1 15,10-1-15,-19 20-16,-1 0 31,20-19-15,-20 19-16,1 0 31,-1 0-15,20 9-1,-20 11 1,20 0 0,-19-20-16,19 29 15,0 0 1,-20-9-16</inkml:trace>
          <inkml:trace contextRef="#ctx0" brushRef="#br0" timeOffset="159843.7901">11248 1144 0,'10'0'110,"0"0"-63,9 0-16,1 0 31,0 0-46,-1 0 15,1 0-15,-20-20 0,19 20-1,1 0 16,0 0 16,-1 0-15</inkml:trace>
          <inkml:trace contextRef="#ctx0" brushRef="#br0" timeOffset="160735.1099">11572 1066 0,'10'0'47,"19"0"-31,20 0 0,-10 0-1,-19-20-15,-1 20 16,11 0-1,9 0 1,-19 0 0</inkml:trace>
        </inkml:traceGroup>
        <inkml:traceGroup>
          <inkml:annotationXML>
            <emma:emma xmlns:emma="http://www.w3.org/2003/04/emma" version="1.0">
              <emma:interpretation id="{8CFA5CF3-B8AD-4115-8D86-63EA9914DD55}" emma:medium="tactile" emma:mode="ink">
                <msink:context xmlns:msink="http://schemas.microsoft.com/ink/2010/main" type="inkWord" rotatedBoundingBox="18078,6659 24072,6583 24082,7376 18088,7453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61376.8859">11621 1173 0,'10'0'63,"9"0"-47,11 0-1,-11 0-15,11 0 16,-1 0-1,-9 0 1,9 0 0,-9 0-16,-1 0 15,21-9-15</inkml:trace>
          <inkml:trace contextRef="#ctx0" brushRef="#br0" timeOffset="207379.8009">11935 811 0,'0'-20'47,"9"20"-32,-9-20 1,20 1 31,0 19-32,9-20 1,-9 20-16,-1 0 16,1-19-16,-1 19 15,1 0-15,10 0 16,-11 0-1,-19 9-15,20 11 16,-20 0 0,0 9-1,0 0 1,0 21 0,0-21-1,0-9 1,-39-20-16,39 19 15,-20-19 1,0 20-16,1-20 16,-1 19-1,0-19 17,30 0 93,10-9-94,-1 9-16,1-20 1,0 20 0,-1 0-1,1 0 1,0 0 0,-1 0-1,1 10 1,-1-10-1,-19 19-15,20 1 16,-20 0 0,20-1-1,-20 1 1,0 9 0,0-9-1,0-1 1,0 1-1,0 9 1,-10-29-16,10 20 16,-20-20-16,20 20 15,-10-20-15,10 19 16,-19-19-16,-20 30 16,9-30-1,11 19 1,-1-19-1,0 0 1,1 0 0,-1 0-1,0 0 1,1 0 31</inkml:trace>
          <inkml:trace contextRef="#ctx0" brushRef="#br0" timeOffset="207785.2405">12415 1281 0</inkml:trace>
          <inkml:trace contextRef="#ctx0" brushRef="#br0" timeOffset="209438.697">12435 840 0,'0'-20'16,"0"1"0,19-1-1,1 20 16,-20-19-31,10 19 16,147-10 47,-118 39-48,-20 1 1,-19-11-16,0 1 15,20 0-15,-20-1 16,0 1-16,0-1 16,0 1-16,0 9 15,-10-9-15,10 0 16,0-1-16,-39 11 16,39-11-16,-20 1 15,20-1-15,-19-19 16,19 30-16,-20-11 15,20 1 17,-19-20 265,-1 30-266,20-21 0,-20-9 0,20 20-15,0 0 31,-19-20 15,29 0 141,9 0-187,1 0 0,9 0-1,-9 0 1,-1 0 0,-19-10-16,20 10 15,9 0-15,-9 0 16</inkml:trace>
          <inkml:trace contextRef="#ctx0" brushRef="#br0" timeOffset="210972.0133">12758 742 0,'0'-20'47,"10"20"0,10 0-32,-1 0 1,1-19 0,0 19-1,-1 0 1,1 0 0,-1 10-1,1 9 1,0 1-1,-20-1 1,0 11 0,0-11-16,0 1 15,0 0-15,0-1 16,0 21 0,-30 77 46,11-117-62,19 20 0,-20-20 16,20 29-16,0-9 15,-20-20-15,20 19 16,0 1 0,-19-20-16,19 20 0,0-1 15,0 1 16,-20-20-15,20 20 15,10-20 188,19 0-203,-9 0-16,0 0 15,-1-10-15,1 10 16,9 0 0,-9 0-1,0 0-15,-1 0 31</inkml:trace>
          <inkml:trace contextRef="#ctx0" brushRef="#br0" timeOffset="211527.7792">13121 948 0</inkml:trace>
          <inkml:trace contextRef="#ctx0" brushRef="#br0" timeOffset="212637.9483">13200 1154 0,'0'-10'31,"9"-10"-15,-9-9 0,20 29-16,-20-29 15,20-1 1,-20 11-16,0-1 16,29 0-16,-29 1 15,0-1-15,10 20 16,-10-49-16,0 30 15,0-1-15,29 0 0,-29 1 16,0-11-16,0 11 16,0-1-16,0 0 15,0 11 1,0-11 0,0 30 62,0 19-63,0 10 1,0-19-16,0 0 16,0-1-16,0 1 15,0 9-15,0-9 16,0 0-16,0 9 15,0-9-15,0-1 16,0 1-16,0-1 16,0 1-16,0 0 15,0 9-15,0-9 16,0-1-16,20-19 16,-20 30-16,0-11 15,0 1 1</inkml:trace>
          <inkml:trace contextRef="#ctx0" brushRef="#br0" timeOffset="213987.6859">13435 801 0,'0'10'47,"0"9"-31,0 1-1,0 9 1,0 1 0,0-11-1,-20 21 1,20-11-16,0-9 16,0-1-16,0 11 15,10-30 1,-10 29-16,20-9 15,-1-1 17,11 11-1,-11-30-15,-9 0-1,-10 19 1,20-19-1,0 0 17,-1 0-17,-19-10 1,20 10 0,-20-19-1,19 19 1,-19-20-16,20-68 62,0 88-62,-20-29 16,0-1-16,0 1 16,0 9-1,0 1 1,0-1-1,0 0 1,0-9 0,-10 9-1,10-19 1,0 29 0,0-9 15,-20 19-31,20-20 15,-19 20 1,19-20 0,-20 20-1,0-19 1,1 19 15,-1 0-15,0 0 15,11 0-15,-11 0-1,20 10 1,-20-10-16,20 9 16,-19-9-16,19 40 15,0-11 1,-20-29-16,20 29 15,0-9-15,0 10 16,0 19 0</inkml:trace>
          <inkml:trace contextRef="#ctx0" brushRef="#br0" timeOffset="214743.7085">13670 673 0,'20'0'78,"9"0"-62,1 0-1,-1 0 1,-9 0 0</inkml:trace>
          <inkml:trace contextRef="#ctx0" brushRef="#br0" timeOffset="215284.7001">13896 556 0,'0'-20'15,"20"20"17,9 0-1,-9 0-16,-1 0 1,1 0 0</inkml:trace>
          <inkml:trace contextRef="#ctx0" brushRef="#br0" timeOffset="215607.6772">13916 566 0</inkml:trace>
          <inkml:trace contextRef="#ctx0" brushRef="#br0" timeOffset="216491.6543">13916 566 0,'0'19'125,"0"1"-94,0-1-15,0 1-1,0 0 1,0-1 0,0 1 15,0-30 125,0-10-125,9 20-15,11 0 31,0 0-16,-1 0-15,1 0 15,-20 10 0,19-10-31,-19 20 32,20-20-17,-20 19 1,0 1-1,0-10 1,0 9-16,-10-19 16,10 20-16,-19-20 15,19 20 1,-40-20 0,11 0-1,29 19-15,-29-19 16,9 0-1,0-10 32,1 10-47</inkml:trace>
          <inkml:trace contextRef="#ctx0" brushRef="#br0" timeOffset="217392.7055">14161 879 0,'0'20'78,"0"0"-62,0-1-16,0 11 16,0 9-16,0-10 15,0 1-15,0-1 16,0 0-16,0 11 0,0-11 16,0-9-16,0-1 15,0 21 1,0-21-1</inkml:trace>
          <inkml:trace contextRef="#ctx0" brushRef="#br0" timeOffset="218651.727">14161 879 0,'0'30'79,"10"-30"-79,-10 10 0,19 29 15,-19-10 1,20-29-1,-20 20-15,19-20 16,1 19 0,9-19-1,-9 0 1,0 0 0,-1 0-1,1-19 1,-1-1-1,-19-19-15,20 39 16,-20-20-16,0 11 16,0-31-1,20 21 1,-20-1 31,0 30 47,0 10-79,0 9 1,0 20-1,-10-49-15,10 39 16,0-19-16,0-1 16,0 11-16,0-11 15,0 11-15,0-11 16,0 21-16,0-1 16,0-19-1,0-1-15,0 1 16,10-20-16,-10 19 31</inkml:trace>
          <inkml:trace contextRef="#ctx0" brushRef="#br0" timeOffset="107767.6935">8443 1379 0,'0'20'15,"0"-30"48</inkml:trace>
          <inkml:trace contextRef="#ctx0" brushRef="#br0" timeOffset="108703.7294">8522 948 0,'29'0'47,"10"0"-32,-19 0 1,0 0-16,-1 0 15,1 0 1,-1 0 15,-19 10 16,0 9-31,0 1-1,0 9 1,0-9 0,0 0-16,0 68 47,0-69-47,0 1 15,0 0-15,0-1 16,0 1-16,0 0 0,0-1 15,0 1 1,0-1-16,0-28 109</inkml:trace>
          <inkml:trace contextRef="#ctx0" brushRef="#br0" timeOffset="109095.3439">8561 1134 0,'10'0'31,"19"0"-15,1 0 0,-11 0-1,1 0-15,-1 0 16,1 0-16,9 0 15,-9 0 1,0 0 0</inkml:trace>
          <inkml:trace contextRef="#ctx0" brushRef="#br0" timeOffset="110053.99">8845 1017 0,'0'9'62,"0"11"-30,10-20-17,-10 10-15,30-10 16,-11 0 0,1 0-1,-1 0 1,1 0 15,0 0-15,-1 0-1,-19-20 1,20-9 0,-20 19-1,0-10 1,0 1-1,0-1 17,-10 20-17,10-19-15,-20 19 16,20-20 0,-19 20-16,-1 0 31,1 0-16,-1 0 1,20 10-16,-20-10 16,1 39 15,19-19 0,0 9-31,0-9 16</inkml:trace>
        </inkml:traceGroup>
        <inkml:traceGroup>
          <inkml:annotationXML>
            <emma:emma xmlns:emma="http://www.w3.org/2003/04/emma" version="1.0">
              <emma:interpretation id="{395C99F6-A9DD-4FAF-BF51-FC398B940D96}" emma:medium="tactile" emma:mode="ink">
                <msink:context xmlns:msink="http://schemas.microsoft.com/ink/2010/main" type="inkWord" rotatedBoundingBox="17478,6032 19843,6002 19861,7425 17496,7456"/>
              </emma:interpretation>
              <emma:one-of disjunction-type="recognition" id="oneOf11">
                <emma:interpretation id="interp15" emma:lang="" emma:confidence="0">
                  <emma:literal>Y</emma:literal>
                </emma:interpretation>
                <emma:interpretation id="interp16" emma:lang="" emma:confidence="0">
                  <emma:literal>y</emma:literal>
                </emma:interpretation>
                <emma:interpretation id="interp17" emma:lang="" emma:confidence="0">
                  <emma:literal>"</emma:literal>
                </emma:interpretation>
                <emma:interpretation id="interp18" emma:lang="" emma:confidence="0">
                  <emma:literal>.</emma:literal>
                </emma:interpretation>
                <emma:interpretation id="interp19" emma:lang="" emma:confidence="0">
                  <emma:literal>q</emma:literal>
                </emma:interpretation>
              </emma:one-of>
            </emma:emma>
          </inkml:annotationXML>
          <inkml:trace contextRef="#ctx0" brushRef="#br0" timeOffset="111051.9677">8992 948 0,'0'10'63,"0"9"-47,20 1-1,-20 9 1,0 1-1,20-11-15,-20 1 16,0 0-16,0 29 16,0-30-1,0 11 1,0-1 0,0 1-1,0-11 1,-10 1-1,-20-1 1,21-19 0,-11 0-1,0 0 1,1 0 0,-1 0-1,1 0 16,28 0 48</inkml:trace>
          <inkml:trace contextRef="#ctx0" brushRef="#br0" timeOffset="112417.6271">9267 1311 0,'0'-20'15,"10"-19"1,19 19 0,-29 1-1,20 19 1,-20-20-16,0 0 15,10 20-15,-10-29 0,29 9 16,-29 1 0,20-20-16,-20 19 15,19 20-15,-19-29 16,0 9-16,0-9 16,0-1-1,0 11 1,0-1 15,0 30 32,0 9-48,0 11 1,0-11-1,0 1-15,0 0 16,0-1-16,0-9 16,0 29-16,0-9 15,0-11-15,0 1 16,0-1-16,0 11 16,0-1-16,0-9 15,0 0-15,20-1 16,-20 1-16,0 9 15,0-9 17</inkml:trace>
          <inkml:trace contextRef="#ctx0" brushRef="#br0" timeOffset="111343.861">9179 1115 0</inkml:trace>
          <inkml:trace contextRef="#ctx0" brushRef="#br0" timeOffset="114161.2658">9669 889 0,'10'0'46,"19"0"-30,1 0 0,-11 0-16,21 0 15,-31 0 1,11 0 15</inkml:trace>
          <inkml:trace contextRef="#ctx0" brushRef="#br0" timeOffset="115402.9004">9954 811 0,'0'19'16,"-20"-19"-16,20 20 16,0 0-1,0-1 1,0 1-1,0-10 1,0 9 0,0 1 31,10-20 31,-10-10-63,10 10 1,9 0 15,1-20 0,-1 20 1,1 0-17,-20 10 1,20-10 0,-20 20-1,19-20-15,-19 19 16,0 1 15,0 0-15,0 9 15,-10-29-15,10 20-16,-19-20 15,-1 0 1,-9 0-1,-1 0 1,11 0 0,-1 0 15,20-10-31</inkml:trace>
          <inkml:trace contextRef="#ctx0" brushRef="#br0" timeOffset="114563.0673">9924 801 0,'20'0'15,"9"0"1,10 0 47,-19 0-32</inkml:trace>
          <inkml:trace contextRef="#ctx0" brushRef="#br0" timeOffset="105689.7447">7835 1311 0,'10'0'78,"10"0"-62,9 0 0,1-10-16,-21 10 15,11 0-15,19 0 16,-9 0 0,-30-20-1,19 20-15,1 0 16</inkml:trace>
          <inkml:trace contextRef="#ctx0" brushRef="#br0" timeOffset="105075.5298">7845 1154 0,'20'0'125,"9"0"-109,1 0-1,68-10 32,-69 10-31,-9 0 0,-1 0 15</inkml:trace>
          <inkml:trace contextRef="#ctx0" brushRef="#br0" timeOffset="129421.8337">10189 1154 0,'0'19'46,"10"-19"1,-10-9 31,-10 9-62,10-20 156</inkml:trace>
          <inkml:trace contextRef="#ctx0" brushRef="#br0" timeOffset="113459.7047">9502 1046 0,'0'10'16,"0"0"-1,0 9 1,0 20 0,0-19-1,0 9 1,0-9-16,0 19 15,0-19 1,0 0-16,0-1 16,30 11-1,-30-11-15,19-19 16,-19 20-16,10-20 31,-10 19-31,20-19 16,0 0 15,19 0 16,0-78 0,-39 49-32,20 29 1,-20-40-16,0 31 16,0-11-1,0 0 1,0-9 0,0-10-1,0 19 1,0 0-1,0 11 1,0-11 0,0 0-16,0 1 31,-10 19-31,10-20 31,-20 20-15,20-19-16,-19 19 15,19-20 17,-10 20-32,-10 0 31,1 0-15,19 10-1,-20-10-15,20 29 16,-20-9-16,20-1 15,-19 1-15,19 19 0,0-9 16</inkml:trace>
          <inkml:trace contextRef="#ctx0" brushRef="#br0" timeOffset="107527.9827">8208 1272 0,'-10'0'0,"20"-20"47,-10-9-31,29 29-1,-29-20-15,20-10 16,9-19 0,-29 30-1,20-1-15,-20 1 16,20-1-16,-20 0 0,0 1 15,19 19-15,-19-30 16,0 1 0,0 9-1,0 30 126,0 10-125,0 9-16,0 1 15,0-11 1,0 1-16,0-1 15,0 1-15,0 0 16,0-1-16,0 1 16,0-1-16,0-9 15,0 10-15,0 0 16,0-1-16,20 1 16,-20-1-16,0 1 15,0 0 1</inkml:trace>
          <inkml:trace contextRef="#ctx0" brushRef="#br0" timeOffset="103987.6615">7953-23 0,'0'10'110,"0"10"-95,0-11 1,0 11-16,0 0 16,0 19-1,0-29 1,0 29 0,0-19-1,10-1 1,-10 1-1,0 9 1,0 1 0,0-1-1,0-9 1,0-1 0,0 1-1,0 9 1,0-9-1,0-1 1,0 1-16,0 9 16,0-9-1,0 0 1,0-1 0,0 1-1,0 0 1,0-1-1,0 11 1,0-11 0,0 1-1,0-1 1,0 11 0,0-11-1,0 1 1,0 0-1,0 9 1,0-9 15,0-1-15,0 1 0,0-10-1,-10 19 16,10-9-15,0-10 0,0 9 15,-20 11-15,20-21 15,0 11 63,0-30-16</inkml:trace>
        </inkml:traceGroup>
      </inkml:traceGroup>
    </inkml:traceGroup>
    <inkml:traceGroup>
      <inkml:annotationXML>
        <emma:emma xmlns:emma="http://www.w3.org/2003/04/emma" version="1.0">
          <emma:interpretation id="{5E523240-E7AD-4A69-B161-7D309C28461C}" emma:medium="tactile" emma:mode="ink">
            <msink:context xmlns:msink="http://schemas.microsoft.com/ink/2010/main" type="paragraph" rotatedBoundingBox="15831,7928 21136,7862 21148,8751 15842,881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BA9C229-3756-4A23-97F1-FD0C8273A750}" emma:medium="tactile" emma:mode="ink">
              <msink:context xmlns:msink="http://schemas.microsoft.com/ink/2010/main" type="line" rotatedBoundingBox="15831,7928 21136,7862 21148,8751 15842,8817"/>
            </emma:interpretation>
          </emma:emma>
        </inkml:annotationXML>
        <inkml:traceGroup>
          <inkml:annotationXML>
            <emma:emma xmlns:emma="http://www.w3.org/2003/04/emma" version="1.0">
              <emma:interpretation id="{5F2C0DA6-CF23-48CF-B32E-396C58E205B3}" emma:medium="tactile" emma:mode="ink">
                <msink:context xmlns:msink="http://schemas.microsoft.com/ink/2010/main" type="inkWord" rotatedBoundingBox="15831,7928 16744,7917 16755,8806 15842,8817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225304.5859">6276 2095 0,'0'-10'47,"10"10"-47,9 0 15,1 0 1,0 0 0,-1 0-1,1 0 1,-1 0 0,1 0-1,-20 20-15,20-20 16,-20 20-1,19 19-15,-19-20 16,0 11 0,0-11-16,0 11 15,0-10 1,0-1 0,0 1 15,-10-20-16,-19 0 1,29 19-16,-29-19 0,9 0 31,30 0 32</inkml:trace>
          <inkml:trace contextRef="#ctx0" brushRef="#br0" timeOffset="226586.6173">6600 1978 0,'-20'39'94,"20"0"-79,0-19-15,0 29 16,0-30 0,0 11-16,0 9 15,0 0 1,0-19-1,0-10 1,10-10-16,-10 19 16,0 1-1,19-20-15,-19 19 16,10-19 0,10 0-1,-20 20 1,19-20-1,1 0 1,0 0 15,-20-10-31,19 10 16,1-19 0,-20-1-16,19 20 15,-19-20 1,20 1-1,-20-11 1,0 11 0,20-1-16,-20-9 15,0 9 1,0-9 0,0 9-16,19 20 15,-19-20-15,0-19 16,0 10-1,0-1 1,0 1 0,-9 29-16,9-29 15,0 9 1,-20 20-16,20-20 16,-10 20-1,-10 0 1,20-19-1,-19 19-15,-20 0 32,9 0-17,11 0 1,-11 9 0,1 31-1,29-21-15,-30 11 16,30-1-16,0 1 15,0-1-15,-19 10 16</inkml:trace>
          <inkml:trace contextRef="#ctx0" brushRef="#br0" timeOffset="228165.6453">7051 1889 0,'19'0'78,"-19"20"-78,0 29 15,0-29 1,0 9-16,0 0 16,0 1-16,0-1 15,0 10-15,0-9 0,0-1 16,0 1-16,0-1 15,0-9-15,0-1 16,20 1-16,-20 0 16,0-1-1</inkml:trace>
          <inkml:trace contextRef="#ctx0" brushRef="#br0" timeOffset="227542.7399">6904 1889 0,'0'49'78,"19"108"-46,-19-118-17,0-9-15,0 19 16,0-10-16,0 0 15,0-19-15,0-10 16,0 9-16,20-19 0,-20 20 16,0 0-1</inkml:trace>
          <inkml:trace contextRef="#ctx0" brushRef="#br0" timeOffset="228578.0275">6943 2164 0,'10'0'47,"-10"-20"-32,39 20-15,-29 0 16,9 0-16,1 0 15,0-19-15,-1 19 16</inkml:trace>
          <inkml:trace contextRef="#ctx0" brushRef="#br0" timeOffset="224358.6546">6178 2380 0,'10'-10'140,"9"-10"-124,1-9-1,-20 9-15,20 20 16,-20-29-16,19 9 0,-19-19 16,20 39-1,-20-39-15,0 9 16,0 11 0,19 19-16,-19-30 15,0 11 1,0-1 15,0 30 94,0 19-125,0-9 16,0 9-16,0-9 15,0 19-15,0 10 16,0-19-16,0 19 16,0-20-16,0 0 15,0 1-15,0-1 16,0 10-16,0-9 15,0-1-15,0 1 0,0-11 16,0 1 0,0-1-16,0 1 0,0 0 15,0-1-15,0 11 16,0-11 0,0 1-1,0-30 157,0-9-156</inkml:trace>
        </inkml:traceGroup>
        <inkml:traceGroup>
          <inkml:annotationXML>
            <emma:emma xmlns:emma="http://www.w3.org/2003/04/emma" version="1.0">
              <emma:interpretation id="{0353CB89-32B1-4F3D-8160-9ADBD79AC8F0}" emma:medium="tactile" emma:mode="ink">
                <msink:context xmlns:msink="http://schemas.microsoft.com/ink/2010/main" type="inkWord" rotatedBoundingBox="16941,7942 19697,7908 19707,8748 16951,8783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229013.131">7306 2125 0,'9'0'47,"21"0"-32,19 0 1,-20 0 0,-29-20-16,30 20 15</inkml:trace>
          <inkml:trace contextRef="#ctx0" brushRef="#br0" timeOffset="229902.0643">7629 2193 0,'20'0'47,"9"0"-32,-29-19-15,49 19 16,-29 0-16,29 0 31</inkml:trace>
          <inkml:trace contextRef="#ctx0" brushRef="#br0" timeOffset="231544.3299">7973 2340 0,'0'-29'78,"19"9"-62,-19 1-16,30-1 16,-11 20-16,1-39 15,-20 19-15,29 20 16,1-29-16,-11-20 15,1 0 1,-20 19 0,29 11-16,-29-11 15,0 1 1,0 9 0,-10 20-1,-19-19 1,19 19-1,-9 0 1,-1 0 0,0 0-1,1 0 17,19 19-32,-20 21 31,20-11-31,-19-29 15,19 29-15,0-9 16,0 0-16,0-1 16,0 1-16,0-1 15,0 1-15,0 0 16,0-1-16,0 20 16,9-39-1,-9 59-15,0-39 16,0 19-1,0 0 1,0-9 0,20-1-1,0-29 1,-1 0 0,11 0-1,-1-19 1,0-1-1,-9-9 1,-20 19 0,20 10-1,-20-20-15,0-19 16,0 19 0,0-9-1,0 39 63,-20 9-78,20 21 16,0-11 0,0 0 15,10-29-16,-10 20-15,20-20 16,-1 0-16,-19 20 16,20-20-1,-1 0-15,1 0 16,-20-10 0,20 10-16,-20-20 15,19 20-15,-19-29 16,20 29-1,-20-20-15,0-98 63,-20 89-47,10 29-1,10-20 1,-19 20-16,-20 0 15,9 0 1,11 0 0,-1 10-1,0 39 1,20-29-16,-19 0 16,19 9-16,0-9 15,0-1-15</inkml:trace>
          <inkml:trace contextRef="#ctx0" brushRef="#br0" timeOffset="232435.3681">8483 2242 0,'0'-19'16,"-10"19"30,10 9-30,-30 21 0,30-10-16,0 9 15,0 0 1,0-9 0,10-20-16,-10 20 0,20-20 15,9 0 1,-9 0-1,-1 0 1,1 0 0,0-10-1,-1-20 1,-19 11 0,0-1-16,0 1 15,0-1 1,0-10-1,-10-9 1,-9 39 0,19-19-16,-20 19 0,-9 0 15,-1 0 1,30 29 0,-29-29-16,29 29 15,-20-9-15,20 0 16,0-1-16</inkml:trace>
          <inkml:trace contextRef="#ctx0" brushRef="#br0" timeOffset="233330.3463">8561 2282 0,'0'9'47,"0"11"-47,10 0 0,-10-1 15,19 11 1,-19-11-16,30 30 15,-30-29 1,0-1-16,19 1 16,-19 0-16,0-1 15,0 1-15,0-10 16,0 9-16,0 20 16,0-9-1,-19-1 1,9-29-1,10 20 1,-20-20-16,1 0 16,-1 0-1,1-10 1,19-9 0,-20 19-16,20-20 15,0 0 1,0 1-1,0-11 1,0 1 0,0 9-16,10-9 15,-10 9 1,29-9-16,-29 9 16,20 1-16,19-11 15,-39 11-15,20-1 16,-1-19-1</inkml:trace>
          <inkml:trace contextRef="#ctx0" brushRef="#br0" timeOffset="234697.757">8943 1958 0,'-9'0'79,"-11"0"-64,-9 0 16,9 0-15,0 0 0,1 0-1,-1 0 63,20 20-62,0-1 31,0 11-16,0-11-15,0 275 78,0-274-94,0 19 15,0-19 1,0-10-16,10-10 0,-10 39 15,0-10 1,0-9 15,20-20 47,-1 0-46,1 0-1,-1 0 0,1 0-15,-20-10-16,20 10 15</inkml:trace>
          <inkml:trace contextRef="#ctx0" brushRef="#br0" timeOffset="235875.9479">8992 2115 0,'-19'0'16,"19"10"15,-20-10-15,20 29-16,0 0 15,0 20 1,0-39 0,0 30-16,0-21 15,0 1-15,0-10 16,10-10 0,-10 19-16,20-19 15,-20 20 1,19-20-16,-19 19 15,20-19 1,0 0 0,-1 0-1,1 0 17,-20-9-32,19 9 15,-19-30 1,20 30-16,-20-19 15,20-11 1,-20 1 0,0-11-1,0 1 1,0 10 0,0 9-1,0-9 1,0 9-1,-10-19 1,10 19-16,-20 20 16,20-19-16,-29 19 15,9 0 1,1 0 0,-1 0-1,20 10 1,-20 9-16,20 1 15,-29 9-15</inkml:trace>
          <inkml:trace contextRef="#ctx0" brushRef="#br0" timeOffset="236527.375">9238 2017 0,'0'49'78,"0"-20"-62,0 1-16,0-11 15,0 11-15,0-11 16,0 1-16,0-1 15,0 1-15,9 29 16,-9-29 0,0-1-1,0 1 1</inkml:trace>
          <inkml:trace contextRef="#ctx0" brushRef="#br0" timeOffset="237058.8317">9365 2027 0,'20'0'32,"-20"19"-17,0 11 1,0 9 0,0-20-16,0 1 15,0 0-15,0-1 16,0 11-16,0-11 15,0 1-15,0 9 16,0-9-16,0 19 16,0-29-1,0 10 1,19-20-16,-19 19 31</inkml:trace>
          <inkml:trace contextRef="#ctx0" brushRef="#br0" timeOffset="237422.7426">9277 2232 0,'118'0'109</inkml:trace>
          <inkml:trace contextRef="#ctx0" brushRef="#br0" timeOffset="237851.4047">9453 1997 0,'10'0'47,"10"0"-32,-1 0 1,21 0 15</inkml:trace>
          <inkml:trace contextRef="#ctx0" brushRef="#br0" timeOffset="238987.8575">9542 1879 0,'9'0'31,"11"0"-15,-20-19-1,20 19 1,-1 0-16,1 0 16,0 0-1,-20 10 1,19-10 0,-19 19 30,0 1-14,0 0-17,0 9 1,0-9 0,0-1-16,0 1 0,0-1 15,0 1-15,0 0 16,0 9-16,0 0 15,0 1-15,0 9 16,0-10-16,0 1 16,0-1-16,20 20 15,-20-29-15,0 0 16,0-1-16,19-19 16,-19 30-16,0-11 15,0 1 63,-29-20 63,9 0-141,1 0 16,9 0-1,-10 0 16,1 0-15</inkml:trace>
          <inkml:trace contextRef="#ctx0" brushRef="#br0" timeOffset="239437.4507">9846 2154 0,'78'-20'63,"-58"20"-47,-1 0-16,11 0 15</inkml:trace>
          <inkml:trace contextRef="#ctx0" brushRef="#br0" timeOffset="239707.6016">9846 2242 0,'9'0'16,"21"0"0,-10 0-16,-1 0 15,11 0-15,-11 0 16,11 0-16,-11 0 15,1 0-15</inkml:trace>
          <inkml:trace contextRef="#ctx0" brushRef="#br0" timeOffset="229368.5317">7286 2262 0,'10'0'47,"19"0"-32,-9 0-15,9 0 16,-29-10 0,30 10-16,-1 0 15</inkml:trace>
        </inkml:traceGroup>
        <inkml:traceGroup>
          <inkml:annotationXML>
            <emma:emma xmlns:emma="http://www.w3.org/2003/04/emma" version="1.0">
              <emma:interpretation id="{F7D70DB4-2558-402A-B876-385F72A99E66}" emma:medium="tactile" emma:mode="ink">
                <msink:context xmlns:msink="http://schemas.microsoft.com/ink/2010/main" type="inkWord" rotatedBoundingBox="19864,7965 21138,7949 21145,8511 19871,8527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258576.5374">10375 1987 0,'10'10'63,"-10"10"-63,0-1 15,20 11 1,-20-11 0,0 11-16,0-1 15,0 20-15,29-19 16,-29-1-16,0 20 15,0-29-15,0 9 16,0-9-16,0-1 16,0 1-1,0-30 63</inkml:trace>
          <inkml:trace contextRef="#ctx0" brushRef="#br0" timeOffset="258995.6664">10650 2370 0</inkml:trace>
          <inkml:trace contextRef="#ctx0" brushRef="#br0" timeOffset="260037.7011">10915 1929 0,'0'9'94,"-10"-9"-94,10 20 15,-20-20-15,20 29 16,-19-29-16,19 40 15,-20-40-15,20 39 16,-20-39-16,20 49 16,0-39-16,-19-10 15,19 39-15,0-20 16,0-9 15,0 10 32,127-20 93,-97 0-156,-11 0 16,11 0-1,-11 0-15,11-10 16,-1 10 15,-9 0 16</inkml:trace>
          <inkml:trace contextRef="#ctx0" brushRef="#br0" timeOffset="260592.1998">10964 1958 0,'0'10'62,"0"19"-46,0-9-16,0-1 15,0 11-15,0 19 16,0-20-16,0 10 16,0 1-16,0-11 15,0 1-15,0-11 16,0 11-16,0-11 16,0 1-16,9-1 15</inkml:trace>
          <inkml:trace contextRef="#ctx0" brushRef="#br0" timeOffset="261383.5012">10669 2389 0,'0'-9'94,"-19"9"-16,29 0 0</inkml:trace>
          <inkml:trace contextRef="#ctx0" brushRef="#br0" timeOffset="262502.7335">11209 2046 0,'-20'0'0,"20"30"63,0 9-48,0-29 1,0 29 0,10-20 15,10-19-31,-1 0 31,1 0-31,9 0 16,-9 0-1,0 0 1,-1-9 0,11-21-1,-11 11 16,-19-11-15,20 11 15,-20-1-15,0 0 0,0 1-1,-10-1 1,10 1-1,-20 19 1,1-20 0,-1 20-1,1-20 1,-1 20 0,0 0-1,1 0 1,19 10-16,-20-10 15,20 30-15,-20-30 0,20 29 16,0-9-16,0 9 16,0 10-1</inkml:trace>
          <inkml:trace contextRef="#ctx0" brushRef="#br0" timeOffset="263367.2055">11405 2027 0,'0'9'62,"20"21"-46,-20-1 0,19 20-1,-19-29-15,0-1 16,20 1-16,-20 9 15,0-9-15,0 0 16,19-1-16,-19 1 16,0 0-16,0-1 15,0 11 1,0-11 0,0 1-1,-9-20-15,9 19 16,-10-19-16,-29 20 15,9-20 1,11 0-16,-21 0 16,21 0-1,-1 0 1,0 0 0,1 0-1,19-10 48</inkml:trace>
          <inkml:trace contextRef="#ctx0" brushRef="#br0" timeOffset="257855.5071">10365 1909 0,'0'10'172,"-9"9"-156,-11 30 0,20-29-1,-29 0-15,29 9 16,-20-9-16,20-1 15,-20 1-15,20 9 16,-19 1 0,19-11-1,-20 1 1,20-1 15,0 1 16,-19-20-16,28 0 79,11 0-95,9 0 1,-9-20-16,0 20 16,-1 0-16,1 0 15,-1 0-15,1-19 16,0 19-16,9 0 15,1 0 1,-11 0 0,11 0-1,-30-20-15,39 20 16,-10 0-16,-9 0 31,-20-19-31,19 19 47</inkml:trace>
        </inkml:traceGroup>
      </inkml:traceGroup>
    </inkml:traceGroup>
    <inkml:traceGroup>
      <inkml:annotationXML>
        <emma:emma xmlns:emma="http://www.w3.org/2003/04/emma" version="1.0">
          <emma:interpretation id="{B4B51895-1E42-4FF1-A179-CCB7285903E9}" emma:medium="tactile" emma:mode="ink">
            <msink:context xmlns:msink="http://schemas.microsoft.com/ink/2010/main" type="paragraph" rotatedBoundingBox="13343,9055 20929,8767 20966,9732 13380,1002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701A290-FFB8-4F70-8952-B2B6E46AE905}" emma:medium="tactile" emma:mode="ink">
              <msink:context xmlns:msink="http://schemas.microsoft.com/ink/2010/main" type="line" rotatedBoundingBox="13343,9055 20929,8767 20966,9732 13380,10021"/>
            </emma:interpretation>
          </emma:emma>
        </inkml:annotationXML>
        <inkml:traceGroup>
          <inkml:annotationXML>
            <emma:emma xmlns:emma="http://www.w3.org/2003/04/emma" version="1.0">
              <emma:interpretation id="{5D6031FB-710D-477C-A58E-60CF85544764}" emma:medium="tactile" emma:mode="ink">
                <msink:context xmlns:msink="http://schemas.microsoft.com/ink/2010/main" type="inkWord" rotatedBoundingBox="13343,9055 14235,9021 14265,9806 13373,9840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-81892.9059">4595 3547 0,'0'10'31,"0"9"-15,0 11-1,0-11 1,0 1-16,0-1 16,0 1-16,0-10 15,0 9-15,0 1 16,0 0-1</inkml:trace>
          <inkml:trace contextRef="#ctx0" brushRef="#br0" timeOffset="-82326.0236">4320 3566 0,'10'0'94,"-10"-9"-94,20 9 15,-1 0 1,-19-20-16,20 20 16,-20-20-1,19 20-15,-19-19 16,20-1 15,-20 1-15,0-1 15,-10 0 0,-9 20 1,-1 0-1,0 10 0,20 10-15,-19 19 15,19-29-15,0 9-1,0 21 1,0-31-1,0 11-15,0 0 16,19-20 0,-19 19-1,20-19-15,0 0 32,-1 0-17,1 0 16,-1-10 1,-19-9-17,20 19 1,-20-20 0,20 20-1,-20-19 1,0-1 15,-10 20 32,10 10-48,0 9 1,0 1 15,10 0-15,9-20 15,1 19-15,0-19 15,-1 0 0,-19-19-31,20-11 31,-20 20-15,0-9 0,0-1-1,0 1 1,0-1-1,-10 20 1,10-20 0,-20 20-1,11 0 1,9-19 0,-20 19-16,20 10 31,-20-10-16,20 29-15,0-9 16,-29 9 0,29 10-1,0-19 1,10-20 0,-10 10-16,29 19 15</inkml:trace>
          <inkml:trace contextRef="#ctx0" brushRef="#br0" timeOffset="-88582.5364">3692 3086 0,'0'10'110,"0"29"-95,0-29-15,0 9 16,0 1-16,0 0 0,0-1 16,10 1-16,-10-1 15,0 1-15,0 0 16,0 9-16,0-9 16,0 9-16,0-9 15,0-1-15,0 1 16,20-20-16,-20 49 31,0-59 47</inkml:trace>
          <inkml:trace contextRef="#ctx0" brushRef="#br0" timeOffset="-84665.0141">4046 2988 0,'9'0'125,"11"0"-109,9 0-1,1 0 1,-11 0 0,1 0 15,-20 19 219,0 1-235,0 0-15,0 19 16,0-19 0,0-1-16,0 1 15,0-1-15,0 1 16,0 0-16,0 19 16,0-20-1,20 21 1,-20-1-1,0-20-15,0 1 16,0 19-16,0-19 16,0 0-16,0-1 15,0 1 1,0-1 15,0 1 16,0 0-31,-10-20 265,0 0-265,-10 0-1,20-10 1,-19 10-16,-1 0 15,1 0 1,-1 0 15</inkml:trace>
          <inkml:trace contextRef="#ctx0" brushRef="#br0" timeOffset="-87778.0264">3859 3086 0,'20'0'16,"-20"20"62,0 19-63,0-20-15,0-9 16,0 10-16,0-1 16,0 1-16,0 0 15,0-1-15,0 1 16,0-1-16,0 1 16,0 0-16,0-1 15,0 1-15,0 9 16,0 1-1,19-30 1,-19 19-16,0 1 16,0 0-1</inkml:trace>
          <inkml:trace contextRef="#ctx0" brushRef="#br0" timeOffset="-87232.7374">3732 3282 0,'10'0'47,"9"0"-32,11 0 1,-1 0 0,0 0-1,-9 0 1</inkml:trace>
          <inkml:trace contextRef="#ctx0" brushRef="#br0" timeOffset="-86488.4234">3938 3106 0,'9'0'16,"31"0"46,-21 0-46,-19-20 0,20 20-16,9 0 15,-9 0 1,-20 10 62</inkml:trace>
        </inkml:traceGroup>
        <inkml:traceGroup>
          <inkml:annotationXML>
            <emma:emma xmlns:emma="http://www.w3.org/2003/04/emma" version="1.0">
              <emma:interpretation id="{7BAFAB0C-20B3-4DD9-AD07-8F40702BCC11}" emma:medium="tactile" emma:mode="ink">
                <msink:context xmlns:msink="http://schemas.microsoft.com/ink/2010/main" type="inkWord" rotatedBoundingBox="15714,9068 16444,9040 16477,9903 15746,9931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265069.5785">6099 3693 0,'-19'0'16,"29"-19"15,-10-11-15,39 30-16,-39-29 15,0 9-15,19 1 16,-19-1-16,20 1 16,-20-1-16,0 0 15,0-9-15,20 9 16,-20 1-16,0-1 15,0 1-15,0-11 16,0 10 0,0 1-1,0 146 95,0-97-95,19 9-15,-19-10 0,0 1 16,0 9-16,20 0 16,-20-9-16,0-1 15,29 10-15,-29-19 16,0-10-16,0 9 15,0 1-15,0 9 16,0-9 0,20-20 46,-20-10-46</inkml:trace>
          <inkml:trace contextRef="#ctx0" brushRef="#br0" timeOffset="266111.6386">6168 3291 0,'0'-19'32,"10"-1"-1,9 20-15,-19-19-16,20 19 15,0 0 1,166 49 62,-166-20-78,-20-9 16,0 29-1,0-30-15,0 11 16,0-11-1,-10 1 1,-10 0 0,-19-20-1,39 19 1,-29-19-16,-1 0 16,30 20-1,-19-20-15</inkml:trace>
          <inkml:trace contextRef="#ctx0" brushRef="#br0" timeOffset="266882.6546">6541 2997 0,'-20'0'78,"20"20"-31,0 0-47,20 19 15,-20-10-15,0 1 16,0 19-16,19-10 16,-19 10-16,0-10 0,0 10 15,0-19 1,0-1-16,0 10 0,0-9 16,0-11-16,20 11 15,-20-11 1,0 1 15,20-30 16</inkml:trace>
          <inkml:trace contextRef="#ctx0" brushRef="#br0" timeOffset="268031.5157">6560 3301 0,'0'10'15,"30"-10"1,-20 0-16,9 0 16,1 0-16,19 0 15,-10-10-15,1 10 16,-11 0-16,1-19 16,0 19-16</inkml:trace>
          <inkml:trace contextRef="#ctx0" brushRef="#br0" timeOffset="267537.3233">6747 3007 0,'0'10'94,"0"225"-16,0-196-78,0-9 16,0-1-16,0 1 15,0-11-15,19 21 16,-19-11-16,0-9 15,0-1-15,0 11 16,0-1 0</inkml:trace>
        </inkml:traceGroup>
        <inkml:traceGroup>
          <inkml:annotationXML>
            <emma:emma xmlns:emma="http://www.w3.org/2003/04/emma" version="1.0">
              <emma:interpretation id="{43A1B3E3-5040-478C-AC63-23EFEE3B8606}" emma:medium="tactile" emma:mode="ink">
                <msink:context xmlns:msink="http://schemas.microsoft.com/ink/2010/main" type="inkWord" rotatedBoundingBox="16681,9054 18960,8967 18990,9755 16711,9842"/>
              </emma:interpretation>
            </emma:emma>
          </inkml:annotationXML>
          <inkml:trace contextRef="#ctx0" brushRef="#br0" timeOffset="268571.6469">7051 3252 0,'-20'0'0,"30"0"47,29 0-32,-19 0-15,9 0 16,-9-19-16,-1 19 16,1 0-16,0 0 15,-1 0 1</inkml:trace>
          <inkml:trace contextRef="#ctx0" brushRef="#br0" timeOffset="268917.5446">7041 3399 0,'78'0'78,"-58"0"-78,0 0 16,-1 0-16,1-9 15,-1 9-15</inkml:trace>
          <inkml:trace contextRef="#ctx0" brushRef="#br0" timeOffset="269972.6286">7414 3399 0,'9'0'46,"-9"-9"-30,20 9-16,-20-20 16,20 20-16,-20-49 15,29 29-15,-29 1 16,29-1-16,-29 0 16,30 1-16,-30-1 15,19 1-15,-19-11 16,0-9-16,20 19 0,-20 1 15,0-1 1,0-19-16,0 19 31,-10 20-15,10 10 62,0 20-62,0 19-16,0-40 15,0 11 1,0 0-16,0-1 0,0 11 16,0 9-16,0-10 15,0 1-15,0-1 16,0 20-1,0-19-15,0-1 0,0 0 16,0-9-16,0 0 16,0-1-16,0 1 15,0-1 1,0-28 62</inkml:trace>
          <inkml:trace contextRef="#ctx0" brushRef="#br0" timeOffset="270838.654">7865 2968 0,'-10'19'79,"-29"21"-79,-1 9 15,40-30 1,-29 1-16,29 0 15,-29-1-15,29 1 16,-40 9-16,40-19 16,-19-10-16,19 39 15,-20-9 1,20-11-16,0 1 16,0-1 30,10-19 33,19 0-64,11 0 1,-31 0-16,11 0 15,19-9-15,-9 9 0,-1 0 16,-9 0-16,-1-30 16,11 30-1,-11 0 1,1 0 0</inkml:trace>
          <inkml:trace contextRef="#ctx0" brushRef="#br0" timeOffset="271376.6315">7845 3076 0,'0'19'47,"0"21"-31,0-31-16,0 31 15,0-11-15,0 10 16,0 10-16,0-10 0,0 11 16,0-21-16,0 0 15,0-9-15,0 0 16,0 9-1,0-9 1,0-1 15</inkml:trace>
          <inkml:trace contextRef="#ctx0" brushRef="#br0" timeOffset="271992.3135">8071 3272 0,'19'0'47,"20"0"-31,-29 0-1,10 0-15,-1 0 16,1 0-16,0 0 16,-1 0-16,1 0 15</inkml:trace>
          <inkml:trace contextRef="#ctx0" brushRef="#br0" timeOffset="273799.6006">8375 3488 0,'98'-216'172,"-98"196"-172,0-9 16,0 9-1,0 1 1,0 28 47,0 11-48,0 19 1,0-19-1,0-1-15,0 11 16,0-1-16,0 11 16,0-11-16,0 0 15,0-9-15,0 9 16,19-9-16,-19 9 16,0 11-16,0-11 15,0-9-15,0-1 0,0 1 16,20-1-1,-20 1-15,0 0 16,0-30 62</inkml:trace>
          <inkml:trace contextRef="#ctx0" brushRef="#br0" timeOffset="274558.1326">8463 3252 0,'0'-19'16,"0"-1"31,10 20-47,9-20 16,11 20-1,-1 0 1,69 10 46,-78-10-62,-20 20 16,19-20-16,-19 29 16,0-9-16,0-1 15,0 11 1,0-11-16,0 1 15,-9 10-15,-11-11 16,-19-19 0,19 20-1,1-20 17</inkml:trace>
          <inkml:trace contextRef="#ctx0" brushRef="#br0" timeOffset="275850.7613">8885 2968 0,'-20'0'15,"20"19"48,0 11-48,-20-10-15,20-1 16,0 1-16,0 9 16,0-9-16,-29 19 15,29-19-15,0-1 16,0-9-16,0 10 15,0-1-15,0 1 0,0 9 16,10-29 0,-10 39-16,19-19 15,-19 0 1,20-20 0,0 19-1,58-19 79,-58 0-94,-20-9 16,19 9-1,-19-20-15,20 20 16,-20-20-1,0-9 1,20 29 0,-20-20-16,0-9 15,19 29 1,-19-39-16,0 9 16,0 11-1,0-1 1,0 10-1,0-29 1,0 10 0,0 9-16,0 0 15,0 1 1,0-1 0,0 10 15,-10 10-16,10-19 1,-19 19-16,19-20 16,-20 20-16,20-20 31,-20 20-31,1 0 16,-1 0-1,1 10 1,-1 39 15,0-29-31</inkml:trace>
          <inkml:trace contextRef="#ctx0" brushRef="#br0" timeOffset="276753.5532">9130 2958 0,'0'20'62,"0"-1"-46,0 1-16,0 0 16,0 9-16,0 0 15,0 20-15,0-9 16,0 9-16,0-10 16,0-10-16,0 10 15,0-29-15,0 10 16,0 0-16,0-1 15,19-19-15,-19 20 16</inkml:trace>
          <inkml:trace contextRef="#ctx0" brushRef="#br0" timeOffset="277844.3318">9159 3174 0,'10'0'62,"10"0"-46,19 0-16,-20 0 15,1 0 1,0 0-16</inkml:trace>
          <inkml:trace contextRef="#ctx0" brushRef="#br0" timeOffset="277392.7851">9296 2948 0,'0'20'94,"0"9"-79,0-9 1,0 9-16,0-9 15,0 19-15,0-9 16,0-1-16,0 0 16,0 1-16,0 9 0,0-19 15,0-11 1,20 21-16,-20-11 0,0-9 16,0 30-1,0-21 1,0-29 46</inkml:trace>
        </inkml:traceGroup>
        <inkml:traceGroup>
          <inkml:annotationXML>
            <emma:emma xmlns:emma="http://www.w3.org/2003/04/emma" version="1.0">
              <emma:interpretation id="{0AC78CE9-E676-43CF-A1AE-A2D2798247E9}" emma:medium="tactile" emma:mode="ink">
                <msink:context xmlns:msink="http://schemas.microsoft.com/ink/2010/main" type="inkWord" rotatedBoundingBox="19252,8995 20936,8931 20957,9500 19274,9564"/>
              </emma:interpretation>
            </emma:emma>
          </inkml:annotationXML>
          <inkml:trace contextRef="#ctx0" brushRef="#br0" timeOffset="279963.4404">10120 2968 0,'-19'19'16,"19"11"-1,0-10 1,0 9 0,0 0-1,0-9 1,9 0 0,11-1-1,9 1 1,-9-20-1,10 29 1,-11-29 0,1 0-1,-1 0 1,1-10 0,0 10-1,-20-39-15,19 39 16,-19-29-1,20 29-15,-20-20 0,0 1 32,19-1-17,-19 0 1,0-9 0,0 9 15,-88-58 31,59 78-46,9 0-16,1 0 16,-11 0-1,10 10 1,20 9-16,-19-19 15,19 30-15,-20-11 16</inkml:trace>
          <inkml:trace contextRef="#ctx0" brushRef="#br0" timeOffset="280792.8892">10375 3027 0,'0'39'63,"0"-10"-48,0 11 1,0-21-1,20 1-15,-20-1 0,0 1 16,0 0-16,0-1 16,0 1-16,0-1 15,0 1-15,0 0 16,0 19 0,0-19-16,-10-1 15,10 20 1,-20-39-16,20 10 15,-19-10 1,-1 0 0,-9 0-1,9 0-15,1 0 0,-1 0 16,0 30-16,-19-30 16,29 0-1,-9 0 16,38 0 63</inkml:trace>
          <inkml:trace contextRef="#ctx0" brushRef="#br0" timeOffset="284764.4955">10591 3448 0,'-20'0'16,"20"20"31,10-20-31,-10-10 15,-10 10 16</inkml:trace>
          <inkml:trace contextRef="#ctx0" brushRef="#br0" timeOffset="281239.5835">10591 3419 0,'-20'0'31</inkml:trace>
          <inkml:trace contextRef="#ctx0" brushRef="#br0" timeOffset="282745.6323">10826 2938 0,'-19'20'31,"19"0"0,0 9-15,0 1-1,-20-11-15,20 1 0,0-1 16,0 30 0,0-29-1,0-10 1,0 9 15,0-28 63,0-1-63,20 10-31,-20-20 16,19 20-1,21 0 1,-31 0 0,11 0 15,0 0-16,-1 10 1,11 10 15,-30-1-15,0 1-16,9-20 16,-9 29-16,0 1 15,0-1 1,0 10-1,-9-19 1,-11 0 0,0-1-1,-9 1 1,-10-20 0,9 0-1,11 0 1</inkml:trace>
          <inkml:trace contextRef="#ctx0" brushRef="#br0" timeOffset="281785.6214">10797 2909 0,'10'0'47,"19"0"-32,-9 0-15,-1 0 16,1 0-16,0 0 15,-1 0 1,-9 0 0</inkml:trace>
          <inkml:trace contextRef="#ctx0" brushRef="#br0" timeOffset="283849.4576">11111 3252 0,'98'-127'141,"-98"107"-126,19-9-15,11-10 16,-30 19-16,0 0 15,19 1-15,-19-1 16,0 0 0,0 1-1,0-1 1,-9 20 78,9 20-94,0-1 15,0 1-15,0 9 32,0-9-32,0 0 0,0-1 15,0 11-15,0-1 16,0 10-16,0-9 15,0-1-15,0 1 16,-20 9-16,20-20 16,0 11-16,0-11 15,0 1-15,0 0 16,0 9 0,0-9-1</inkml:trace>
          <inkml:trace contextRef="#ctx0" brushRef="#br0" timeOffset="278419.6634">9601 3154 0,'156'0'125,"-136"0"-125,0 0 15</inkml:trace>
          <inkml:trace contextRef="#ctx0" brushRef="#br0" timeOffset="278816.9347">9630 3272 0,'20'0'63,"-1"0"-63,1 0 0,29 0 16,-30 0-1,-9 0-15,10 0 16,-1 0-16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07:48:38.46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DAD6C7DE-DFBB-48FE-B710-E467D1A61B10}" emma:medium="tactile" emma:mode="ink">
          <msink:context xmlns:msink="http://schemas.microsoft.com/ink/2010/main" type="writingRegion" rotatedBoundingBox="13582,7561 13896,7561 13896,7914 13582,7914"/>
        </emma:interpretation>
      </emma:emma>
    </inkml:annotationXML>
    <inkml:traceGroup>
      <inkml:annotationXML>
        <emma:emma xmlns:emma="http://www.w3.org/2003/04/emma" version="1.0">
          <emma:interpretation id="{69993B8A-1763-4009-B148-FF8C7147AC69}" emma:medium="tactile" emma:mode="ink">
            <msink:context xmlns:msink="http://schemas.microsoft.com/ink/2010/main" type="paragraph" rotatedBoundingBox="13582,7561 13896,7561 13896,7914 13582,79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90C7F2-F83C-477E-A537-A6616B61391E}" emma:medium="tactile" emma:mode="ink">
              <msink:context xmlns:msink="http://schemas.microsoft.com/ink/2010/main" type="line" rotatedBoundingBox="13582,7561 13896,7561 13896,7914 13582,7914"/>
            </emma:interpretation>
          </emma:emma>
        </inkml:annotationXML>
        <inkml:traceGroup>
          <inkml:annotationXML>
            <emma:emma xmlns:emma="http://www.w3.org/2003/04/emma" version="1.0">
              <emma:interpretation id="{4C45DB62-CF01-43E8-82D2-183B5CBFF30E}" emma:medium="tactile" emma:mode="ink">
                <msink:context xmlns:msink="http://schemas.microsoft.com/ink/2010/main" type="inkWord" rotatedBoundingBox="13582,7561 13896,7561 13896,7914 13582,7914">
                  <msink:destinationLink direction="with" ref="{8F409137-CD79-4588-8C5D-9CA11537863B}"/>
                </msink:context>
              </emma:interpretation>
              <emma:one-of disjunction-type="recognition" id="oneOf0">
                <emma:interpretation id="interp0" emma:lang="" emma:confidence="0">
                  <emma:literal>/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é</emma:literal>
                </emma:interpretation>
                <emma:interpretation id="interp4" emma:lang="" emma:confidence="0">
                  <emma:literal>(</emma:literal>
                </emma:interpretation>
              </emma:one-of>
            </emma:emma>
          </inkml:annotationXML>
          <inkml:trace contextRef="#ctx0" brushRef="#br0">0 353 0,'0'-20'78,"10"20"-62,-10-19-16,30-11 16,-11 1-1,20 0 1,-9-11 0,9 11-1,-19-10 1,-1 19-1,1 1 1,0-1 0,9 0-1,-9 1 1,-1-1 15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3:11:40.1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2A55EF3F-6D32-4792-9A24-EAE5D64DF846}" emma:medium="tactile" emma:mode="ink">
          <msink:context xmlns:msink="http://schemas.microsoft.com/ink/2010/main" type="inkDrawing" rotatedBoundingBox="4245,5139 5638,5128 5639,5148 4246,5159" semanticType="underline" shapeName="Other">
            <msink:sourceLink direction="with" ref="{E9B54C76-FAF5-489F-A497-CE3AF01F5928}"/>
          </msink:context>
        </emma:interpretation>
      </emma:emma>
    </inkml:annotationXML>
    <inkml:trace contextRef="#ctx0" brushRef="#br0">0 30 0,'10'0'157,"10"0"-142,9 0 1,-9 0-16,-1 0 0,1 0 16,-1 0-16,1 0 15,9 0-15,1 0 16,-1-10-16,1 10 15,-1 0-15,1 0 16,-1 0-16,10 0 16,-19 0-16,-10 0 15,9 0-15,1 0 16,0 0-16,-1 0 16,1 0-16,9 0 15,-9 0-15,9 0 16,10 0-16,-9 0 0,-1 0 15,1 0-15,-1 0 16,10 0-16,-9 0 16,-1 0-16,344 0 93,-344 0-93,-9 0 16,-1 0-16,1 0 0,0 0 16,9 0-1,-9 0 1,-20-20 156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2:51:50.572"/>
    </inkml:context>
    <inkml:brush xml:id="br0">
      <inkml:brushProperty name="width" value="0.07" units="cm"/>
      <inkml:brushProperty name="height" value="0.07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F8D0266-79AF-460A-A11C-DA4E902D02F7}" emma:medium="tactile" emma:mode="ink">
          <msink:context xmlns:msink="http://schemas.microsoft.com/ink/2010/main" type="writingRegion" rotatedBoundingBox="1481,3577 14378,3604 14365,9596 1469,9569"/>
        </emma:interpretation>
      </emma:emma>
    </inkml:annotationXML>
    <inkml:traceGroup>
      <inkml:annotationXML>
        <emma:emma xmlns:emma="http://www.w3.org/2003/04/emma" version="1.0">
          <emma:interpretation id="{EE8353BD-843D-4535-A5B2-DA6B0A72618D}" emma:medium="tactile" emma:mode="ink">
            <msink:context xmlns:msink="http://schemas.microsoft.com/ink/2010/main" type="paragraph" rotatedBoundingBox="1483,3576 12448,3629 12443,4650 1478,45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FEA83F-7435-462C-AD53-15231D6AF2EB}" emma:medium="tactile" emma:mode="ink">
              <msink:context xmlns:msink="http://schemas.microsoft.com/ink/2010/main" type="inkBullet" rotatedBoundingBox="1483,3576 2298,3580 2293,4601 1478,4597"/>
            </emma:interpretation>
          </emma:emma>
        </inkml:annotationXML>
        <inkml:trace contextRef="#ctx0" brushRef="#br0">-7944-1118 0,'10'0'94,"-10"-10"-79,19 10-15,-19-19 16,30 19-16,-30-20 15,39 20-15,-39-29 0,29 29 16,-29-20-16,20 20 16,-20-49-16,20 49 15,-20-29-15,19 29 16,-19-39-16,20 39 16,-20-20-16,20-19 15,-20 9 1,19 1-1,-19 9 1,0 1 0,0-1-1,0 0 1,0 1 0,0 29 140,0 19-141,0 20 1,0-29 0,0-11-16,0 11 15,0 0-15,0 19 16,0-10-16,0-9 16,0 9-16,0 1 15,0-11-15,0 1 16,0 0-16,0-1 15,0 1-15,0-1 16,0 11-16,0-10 16,0-1-16,0 1 15,0-10-15,0 9 16,0 1-16,0-1 0,0 1 16,0 0-16,0-1 15,0 1-15,0 9 16,-10-29-1,10 20-15,0 0 32,0-30 46,0-10-78</inkml:trace>
        <inkml:trace contextRef="#ctx0" brushRef="#br0" timeOffset="2938.972">-7620-1706 0,'-20'0'62,"0"0"-30,1 0-17,-1 0 1,10 0-1,-9 0 1,-21 0 0,21 29-1,-1-29 1,-9 0 0,9 0-1,20 10-15,-19-10 16,-1 0-1,20 20-15,-20-20 16,11 0 0,9 19-16,-20-19 15,20 20-15,-20-20 16,20 20 0,-39-1 15,0 20 0,0 1-15,39-21-1,-20-19 1,20 20 0,-20-20-16,20 19 15,-19 1 1,19 0-1,-20-1 1,20 11 0,0-1-1,-19 10 1,19-9 0,0 9-1,0-19 1,0 9-1,0 10 1,9-9 0,-9-1-1,20 1 1,-20 9-16,20-39 16,-20 29-16,19 1 15,-19-1 1,20-29-1,-20 20-15,29 19 16,-29-19 0,20-1-1,-20 1 1,20-20 0,-20 19-16,19 1 15,1 0 1,-1-20 15,-19 19-31,20-19 0,0 0 16,-20 20-1,19-20-15,1 0 16,-10 0 0,9 0-1,20 0 1,-9 0-1,-1 0 1,1 0 0,-11 0-1,1 0 1,0 0 0,9 0-1,-29-10-15,20 10 16,-1-20-1,1 20 1,-20-39-16,19 39 16,1-19-1,0-1 1,-20 0 0,39 20-16,-39-19 15,10 19-15,-10-20 0,19 20 31,-19-29-31,20 9 16,-20 0 15,20 20-31,-20-19 16,29-1 15,-29 1-15,0-1-1,0 0-15,0-9 16,20 9 0,-20 1-1,0-1 1,0 0 0,0 1-1,0-1 1,0 10-1,0-29 1,0 20 0,0-1-1,0 10 1,0-9 0,0-1-1,0 0 1,0 1-1,-10 19 1,10-20-16,0-9 31,0 9-15,-20 20 0,20-20-1,0 1 16,0-1-15,-19 20 0,19-19-1,0-1 1,-20 20-16,20-20 31,-20 20-15,20-19 15,-19 19 0,19-20-15,-20 20 15,20-10-31,-20-19 63,20 19-16,-19 10-47,19-19 31,-20 19 0,20-20-15,-19 0 31,-1-9-16,0 29 0,-9 0-15,9 0-1</inkml:trace>
      </inkml:traceGroup>
      <inkml:traceGroup>
        <inkml:annotationXML>
          <emma:emma xmlns:emma="http://www.w3.org/2003/04/emma" version="1.0">
            <emma:interpretation id="{10B2B505-A57E-4609-B8FA-A5A6F5028798}" emma:medium="tactile" emma:mode="ink">
              <msink:context xmlns:msink="http://schemas.microsoft.com/ink/2010/main" type="line" rotatedBoundingBox="2649,3876 12447,3923 12444,4586 2646,4539"/>
            </emma:interpretation>
          </emma:emma>
        </inkml:annotationXML>
        <inkml:traceGroup>
          <inkml:annotationXML>
            <emma:emma xmlns:emma="http://www.w3.org/2003/04/emma" version="1.0">
              <emma:interpretation id="{E9B54C76-FAF5-489F-A497-CE3AF01F5928}" emma:medium="tactile" emma:mode="ink">
                <msink:context xmlns:msink="http://schemas.microsoft.com/ink/2010/main" type="inkWord" rotatedBoundingBox="2649,3940 5159,3953 5156,4502 2646,4489">
                  <msink:destinationLink direction="with" ref="{2A55EF3F-6D32-4792-9A24-EAE5D64DF846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1" timeOffset="782935.1812">-6797-1343 0,'-9'0'141,"-11"0"-126,0 0 1,1 0 0,-1 0-1,20 10-15,-29-10 16,29 19-16,-30-19 15,30 30-15,-19-11 16,19 1-16,-20 19 16,20-10-16,0 1 15,-29-11-15,29 1 16,0 0-16,0-1 16,0 1-16,0 0 15,0-1-15,0 1 16,29-20-16,-29 29 15,29-29-15,-29 20 0,30-20 16,-1 19 0,20-19-1,-19 0 1,-11 0 0,1 0-1,9-9 1,-9-11-1,-20 0 1,20 20-16,-20-19 31,19 19-31</inkml:trace>
          <inkml:trace contextRef="#ctx0" brushRef="#br1" timeOffset="784331.267">-6600-804 0,'-10'0'15,"10"-10"48,0 0-48,0-9 17,0-20-32,0 9 15,0 11 1,-20-1-16,20 0 15,0 1-15,0-20 16,0 19 0,0 0-16,0 1 15,0-1-15,0 0 16,0 1-16,10-1 16,-10 1-16,0-11 15,20 30 1,-20-29-16,39-10 47,-39 19-32,19 20 1,1 0 15,0 0-15,-1 10-1,1-10 1,-20 19-16,19-19 16,-19 20-16,20-20 15,-20 29 1,10-29 0,-10 20-16,0 0 0,0 9 15,0-9 1,0-1-16,0 1 15,0-1-15,0 1 16,0 0-16,0-1 16,0 1-16,0 0 15,0-11-15,0 11 16,0 0-16,0-1 16,0 11-1,0-11 1</inkml:trace>
          <inkml:trace contextRef="#ctx0" brushRef="#br1" timeOffset="784804.188">-6640-1039 0,'10'0'47,"10"0"-47,-1 0 15,1 0-15,0 0 16,-1 0-16,11 0 16,-11 0-16,1 0 15,-1-20-15</inkml:trace>
          <inkml:trace contextRef="#ctx0" brushRef="#br1" timeOffset="785720.3163">-6247-1294 0,'0'29'94,"0"-19"-79,0 10-15,0 19 16,0-10-16,0 10 16,0-9-16,0 9 15,0 0-15,0-9 16,0 9-16,-20 10 15,20 10 48,10-59 78,9 0-126,11 0 1,-11 0-1,1 0-15,0 0 16,-1 0-16,1 0 16,-1 0-16,11 0 15,-10 0 17</inkml:trace>
          <inkml:trace contextRef="#ctx0" brushRef="#br1" timeOffset="786710.1419">-5777-1275 0,'-10'0'125,"-19"0"-109,-98 10 46,127 10-62,-30-20 16,30 39-16,-19-19 16,19-1-16,-30 11 15,30-1-15,-19-9 16,19-1-16,0 1 15,0 0-15,0-1 0,0 1 16,0 19 0,29-10-16,-19-29 15,19 30-15,-9-30 16,-1 29-16,1-29 16,0 20-16,-1-20 15,1 0-15,-1 0 16,1 0-16,9 0 15,-9 0 1,0-10 0,-1 10-1,-19-20-15,20 20 16</inkml:trace>
          <inkml:trace contextRef="#ctx0" brushRef="#br1" timeOffset="787954.6319">-5541-1226 0,'-20'0'46,"20"10"-30,0 20 0,-20-11-1,20 1-15,0-1 16,0 1-16,0 0 16,0-11-16,0 11 15,0 0-15,0 29 16,0-30-1,0 1-15,10 0 16,10 9-16,9 0 31,-9 1-31,0-30 16,-20 19 0,19-19-16,1 0 15,-1 0 1,-9 0-1,10 0 1,19 0 0,-19-19-1,-1-1 1,1-9 0,-20 9-1,19 20 1,-19-19-16,0-1 15,20 0 1,-20-9 0,0 0-1,0-11 1,0 21 0,0-11-1,0 11 1,0-1-16,0 10 15,0-29 1,-10 39 0,10-20-16,-19 20 15,19-29-15,-20 29 16,20-20 0,-20 20-16,-9-19 15,-89 19 32,99 0-31,-1 0-16,0 19 15,1-19-15,-1 49 16,20-29-16,-39 0 16</inkml:trace>
          <inkml:trace contextRef="#ctx0" brushRef="#br1" timeOffset="789064.4066">-5090-1314 0,'0'10'109,"0"29"-93,0-19-16,0 9 15,0 1-15,0-1 16,0 30-16,0-10 16,0-20-16,0 11 15,0-11-15,0 10 16,0-9-16,-10-11 15,10 1-15,0 9 16,0-9 31,10-20 94,9 0-141,11 0 15,-1 0 1,-9 0-1,19 0 1,-19 0 0,-10 0 15</inkml:trace>
          <inkml:trace contextRef="#ctx0" brushRef="#br1" timeOffset="790365.4677">-4786-1245 0,'-20'0'31,"20"19"-15,-19-19-1,19 30-15,0-11 0,-20 30 16,20-29 0,0 0-16,0-1 15,0 1-15,0 0 16,0 9-1,0 0 1,0-9-16,0 9 16,10-9-1,-10 19 1,19-39-16,-19 30 16,20-30-1,-20 29-15,20-29 16,38 20 31,-38-20-32,0 0 1,-1 0 0,1-10-1,0 10 1,-20-20-16,9 20 15,-9-19-15,20 19 16,-20-20-16,20 20 16,-20-20-16,19 20 0,-19-29 15,20 0 1,-20-1 0,0-9-1,29 19-15,-29-9 16,0-1-1,0-19 1,0 20 0,0 9-1,-10 20 1,10-29-16,0 9 16,-19 20-1,19-19-15,-20 19 16,20-20-16,-19 20 15,19-19-15,-20 19 0,0 0 16,20-20 0,-19 20-16,-11 0 15,-19 0 1,30 20 0,-1-1-16,0 1 15,1 9-15,-1 10 16</inkml:trace>
        </inkml:traceGroup>
        <inkml:traceGroup>
          <inkml:annotationXML>
            <emma:emma xmlns:emma="http://www.w3.org/2003/04/emma" version="1.0">
              <emma:interpretation id="{9EC8F36A-8945-4EED-B53C-F7976CC9BF18}" emma:medium="tactile" emma:mode="ink">
                <msink:context xmlns:msink="http://schemas.microsoft.com/ink/2010/main" type="inkWord" rotatedBoundingBox="5707,3942 7709,3952 7706,4562 5704,455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791339.0427">-3953-1255 0,'0'10'62,"0"19"-62,0-9 16,0 9-16,0 10 16,0 1-16,0 9 15,0-20-15,0 1 16,0-1-16,0-9 15,10-20-15,-10 49 16,0-40 0,20-9 31</inkml:trace>
          <inkml:trace contextRef="#ctx0" brushRef="#br1" timeOffset="792026.3021">-3953-1255 0,'10'0'63,"20"0"-47,-11 0-16,1 20 15,-1-20-15,11 29 16,-10-29-16,-1 39 15,1-39-15,-1 30 0,-19-11 16,20-19-16,-20 30 16,20-30-16,-20 49 15,0-30-15,0 1 16,19 0-16,-19-1 16,0 1-16,0-1 15,0-9-15,-10-10 16,10 39-16,-19-19 15,-128 29 32,127-49-31,0 0-16,11 0 0,-11 0 16,30 0 46</inkml:trace>
          <inkml:trace contextRef="#ctx0" brushRef="#br1" timeOffset="793565.6102">-3580-1235 0,'20'0'31,"9"0"-16,-9 0-15,19 0 16,-19 0 0,-1 0-16,1 0 15,-1 0-15,1 0 16</inkml:trace>
          <inkml:trace contextRef="#ctx0" brushRef="#br1" timeOffset="792902.705">-3541-1226 0,'0'30'78,"0"9"-62,0-19-16,0 9 15,0-9-15,0 9 0,0 10 16,0-9-16,0-11 16,0 11-16,0-11 15,0 1-15,0 9 16,0-9-16,0 9 16,0-9-1,10-20 141,10 0-140,9 0 0,-9 0-16,-1 0 15,1 0-15,0 0 16,-1 0-16,1 0 16,-10 0-1,9 0 32</inkml:trace>
          <inkml:trace contextRef="#ctx0" brushRef="#br1" timeOffset="793259.3905">-3541-1020 0,'10'-19'32,"10"19"-17,-1 0-15,1 0 16,0-20-16,-1 20 16,1 0-16,-1 0 15,1 0 1,-20-20-1</inkml:trace>
          <inkml:trace contextRef="#ctx0" brushRef="#br1" timeOffset="794413.196">-3197-1235 0,'0'9'47,"0"1"-47,0 29 16,0-9-16,0-1 15,0 1-15,0-1 16,0 10-16,0-9 16,0 9-16,0 0 15,0-29-15,0 10 16,0-1-16,0 20 15,0-29 1,9-10 125,11 0-126,9 0 1,-9-10-16,29 10 16,-10 0-1,0 0 1,11 0 15</inkml:trace>
          <inkml:trace contextRef="#ctx0" brushRef="#br1" timeOffset="795866.9739">-2688-902 0,'0'-20'47,"10"20"-47,-10-19 15,20 19-15,-20-39 16,20 39-16,-20-30 16,19 30-16,-19-29 15,20 29-15,-20-30 16,19-19-1,-19 30-15,0-11 16,0 11 0,0 38 77,0 1-77,0-1-16,0 1 16,0 0-16,0-1 15,0 11-15,0-1 0,0 1 16,0 9-16,0-10 16,0 1-16,20-1 15,-20-9-15,0 19 16,0-29-16,0 9 15,0 1-15,0 0 16</inkml:trace>
          <inkml:trace contextRef="#ctx0" brushRef="#br1" timeOffset="796512.7415">-2589-1137 0,'0'-20'0,"0"0"47,9 20-31,11 0-1,0 0 1,9 0 0,-9 0-16,-1 0 15,1 30-15,-1-30 16,1 19-16,19 11 16,-19 9-1,-20-9 1,0-11-1,-49 99 32,29-99-47,1-19 16,9 0-16,-10 0 16,1 0-1,19-9 1,0-11-1</inkml:trace>
          <inkml:trace contextRef="#ctx0" brushRef="#br1" timeOffset="797137.2681">-2276-1294 0,'10'0'63,"-10"19"-63,0 1 15,0 9-15,0 11 0,0-11 16,20 0-1,-20 20-15,0-19 0,0-1 16,0 1-16,29 9 16,-29-10-16,0 1 15,0-1-15,0-9 16,0-1-16,0 11 16,20-30 30</inkml:trace>
          <inkml:trace contextRef="#ctx0" brushRef="#br1" timeOffset="798110.4672">-2207-1029 0,'20'0'47,"-1"0"-47,1 0 16,9 0-16,11 0 16,9 0-16,-20 0 15,0-20-15,-9 20 16</inkml:trace>
          <inkml:trace contextRef="#ctx0" brushRef="#br1" timeOffset="797704.382">-2050-1333 0,'0'19'93,"0"30"-77,0-19 0,20-1-16,-20 0 0,0 11 15,0-11 1,0 0-16,0 1 0,0-1 16,0 11-16,0-11 15,0 0-15,19 1 16,-19 9-16,0-19 15,0-11-15,0 11 16</inkml:trace>
        </inkml:traceGroup>
        <inkml:traceGroup>
          <inkml:annotationXML>
            <emma:emma xmlns:emma="http://www.w3.org/2003/04/emma" version="1.0">
              <emma:interpretation id="{F3FAA22F-797B-4D88-AA93-CB8B18526152}" emma:medium="tactile" emma:mode="ink">
                <msink:context xmlns:msink="http://schemas.microsoft.com/ink/2010/main" type="inkWord" rotatedBoundingBox="8208,3903 12447,3923 12444,4586 8205,456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798988.9784">-1452-1275 0,'0'20'47,"0"0"-47,0 9 16,0 10-16,0 0 15,0 10-15,0-19 16,0 97 31,0-97-47,0-11 15,20-19 1,-20-9 31</inkml:trace>
          <inkml:trace contextRef="#ctx0" brushRef="#br1" timeOffset="799623.419">-1452-1255 0,'20'0'63,"19"0"-47,-19 10-1,-1-10-15,1 19 16,-1-19-16,1 49 15,78 59 17,-78-88-17,-20 0-15,19-1 0,-19 1 16,0-1 0,0 1-16,0 0 0,0-1 15,-19-19-15,19 30 16,-30-30-16,1 19 15,9-19-15,1 20 16,-1-20-16,-9 0 16,-1 0-16,1 0 15,9 0-15,1 0 16,-11 0 0,30-10 15,10 10-31</inkml:trace>
          <inkml:trace contextRef="#ctx0" brushRef="#br1" timeOffset="800321.2036">-1089-1265 0,'0'10'63,"0"10"-48,0-1-15,0 11 0,0-1 16,0 10-16,0-29 16,0 29-16,-10-19 15,10 0-15,0-1 16,0 1-16,0-10 16,0 29-1,0-20 1,10-19-16,-10 20 15,20-20 1,-20 10-16,29-10 16,0 0-1,11 0 1,-11 0 0,-9 0-16,9 0 15,1-10 1,-11 10 15,-19-20 16</inkml:trace>
          <inkml:trace contextRef="#ctx0" brushRef="#br1" timeOffset="800960.3212">-1148-1245 0,'0'-20'31,"20"20"-16,-1 0-15,50 0 16,78-29 31,-127 29-47,-10 0 0</inkml:trace>
          <inkml:trace contextRef="#ctx0" brushRef="#br1" timeOffset="800622.0455">-1109-1049 0,'0'-20'15,"10"20"-15,10 0 16,29 0 0,-30 0-16,1-19 0,0 19 15,-1 0-15,1 0 16,0 0 15,-20-20-15</inkml:trace>
          <inkml:trace contextRef="#ctx0" brushRef="#br1" timeOffset="801761.3627">-648-1284 0,'0'9'47,"0"1"-32,0 10-15,0-1 16,0 1-16,-19 0 16,19-1-16,0 11 15,0 9-15,-30-10 0,30 1 16,0-1-16,0 10 15,0-19-15,0 0 16,0-11-16,0 31 16,0-21-1,10-19 63,10 0-62,9-19 0,-9 19-16,-1 0 15,1 0-15,0 0 0,-1 0 16,11 0-16,9-20 16,-20 20-16,-9 0 15,10 0 1</inkml:trace>
          <inkml:trace contextRef="#ctx0" brushRef="#br1" timeOffset="810670.3076">0-1304 0,'0'10'62,"0"29"-46,0-29-1,0 9-15,0 1 16,0 0-16,0-1 16,0 1-16,0-1 0,0 11 15,0-1-15,0-9 16,0 19-16,19-9 15,-19-11-15,0 1 16,0 9 0,20-9-1,-20-1 32</inkml:trace>
          <inkml:trace contextRef="#ctx0" brushRef="#br1" timeOffset="811444.1236">-236-1265 0,'10'0'78,"10"0"-63,-1 0 1,1-19-16,9 19 16,1 0-16,-1 0 15,10-30-15,-9 30 16,-1 0-16,10-19 16,-9 19-16,-1 0 15,1 0-15,-11 0 16,1 0-16,0 0 15,-1 0-15,1 0 32,-20 9-17,19-9-15</inkml:trace>
          <inkml:trace contextRef="#ctx0" brushRef="#br1" timeOffset="812905.3317">333-853 0,'0'-10'109,"0"-9"-93,0-1-1,0-9 1,0-1 0,0 11-1,0-1-15,0 0 0,0 1 16,0-1-16,0 0 15,20 1-15,-20-1 16,0-9-16,0 9 16,0 1-16,0-1 15,19 0-15,-19 1 16,0-1 0,20 20-16,-20-10 15,19-19 1,-19 19-1,20 10-15,0 0 16,9 0 15,-9 0-15,-1 0 0,-9 0-1,10 0 1,-20 20-1,49 186 64,-49-187-79,0 1 0,0 9 15,0 11-15,0-31 16,0 11-16,0 0 15,0-1-15,0 1 16,0 9 0,0-9-1,0-1 1,0-28 62</inkml:trace>
          <inkml:trace contextRef="#ctx0" brushRef="#br1" timeOffset="813326.8396">353-1020 0,'0'-19'16,"29"19"-1,-19 0 1,19-30-16,1 30 0,-1 0 16,1-19-16,9 19 15,-29 0-15,29 0 16,-20 0-16</inkml:trace>
          <inkml:trace contextRef="#ctx0" brushRef="#br1" timeOffset="814057.0675">735-1275 0,'0'10'47,"0"10"-47,0-1 0,0 11 16,0-11-16,0 11 15,20-1-15,-20 10 16,0-9-16,0-1 16,0 1-16,0-1 15,0 10-15,0-9 16,0-1-16,0 1 16,19-11-16,-19 20 15,0-29 1,0-49 46</inkml:trace>
          <inkml:trace contextRef="#ctx0" brushRef="#br1" timeOffset="815096.193">725-1333 0,'0'9'47,"0"11"-31,0 9-1,10-9-15,-10 0 16,20-1-16,-20 1 16,19-1-16,-19 1 15,40 0-15,-11 19 16,10-20 0,-19-19-1,-10 0 1,9 0 15,60-107 16,-79 87-47,19 0 16,-19 1-16,0-11 15,0 11 1,0-1-1,0 1 17,0 28 46,0 11-63,0 9 1,-9-9 0,9 9-16,0 11 15,0-11-15,0 0 16,0 1-16,0-1 16,0 11-16,0-11 15,0 0-15,0 1 16,0 9-16,0-29 0,0 9 15,0 1-15,0 9 16</inkml:trace>
          <inkml:trace contextRef="#ctx0" brushRef="#br1" timeOffset="816874.3261">1176-1216 0,'-19'0'0,"19"-19"31,10-1-15,-10 0 15,19 20-31,1-19 16,-1 19 0,1-20-1,0 20 1,-1 0-1,11 0 1,-1 0 0,-29 10-16,49-10 15,0 20 1,-19-1 0,-11 20-1,-19-9 1,20-30-16,-20 39 15,0-19-15,0-1 0,0 1 16,-10-1 0,10 1-16,-20 0 0,20-1 15,-19-19-15,19 30 16,-20-30-16,20 19 16,-19-19-16,-1 20 15,-9-20 1,-1 0-1,11 0 1,-1 0-16,-9 0 16,9 0-1,0 0 1</inkml:trace>
          <inkml:trace contextRef="#ctx0" brushRef="#br1" timeOffset="815995.9333">1206-1235 0,'0'-20'16,"-20"20"-1,20 10 32,0 29-31,0-10-1,0 11-15,10-11 16,-10 10-16,0 1 16,0-1-16,0 10 15,0-20-15,0 1 16,29-11-16,-29 1 15,0-1-15,0 11 16</inkml:trace>
          <inkml:trace contextRef="#ctx0" brushRef="#br1" timeOffset="818225.0996">1686-1255 0,'-19'0'31,"19"10"0,-20-10-15,20 19-16,0 1 15,-19 0 1,19-1-16,0 1 16,0 9-16,0-9 15,0-1-15,0 1 16,0 0-16,0-1 16,0 1-16,0 0 15,0 19-15,0 0 16,49 30 46,-10-50-30,-20-19-17,1 0 1,0 0-1,-11 0 1,21-10 0,-11-19-1,1 9 1,0 1 0,-20-1-1,19 20-15,-19-19 16,20-11-1,-20 1 1,20 9 0,-20-19-1,0 19 1,0-9 0,0 9-16,0-9 15,0 9 1,0-9-1,0 9 17,-10 20-32,10-19 15,-20-1 1,20 0 0,-19 20-16,19-19 15,-20 19 1,20-20-1,-20 20-15,10 0 32,-9 0-32,-30 0 15,29 30 1,1-11-16,-1 1 16,-9-1-16,19-19 15</inkml:trace>
          <inkml:trace contextRef="#ctx0" brushRef="#br1" timeOffset="819303.5022">1216-882 0,'0'19'187,"0"11"-171,0 9-1,9 49 48</inkml:trace>
          <inkml:trace contextRef="#ctx0" brushRef="#br1" timeOffset="820925.3272">2098-1324 0,'118'138'110,"-79"-109"-110,-39-9 15,30-1-15,-30 1 16,29-1-16,-29 1 16,39 0-16,-39-1 0,20 1 15,9 19 1,-29-19 0,20-20-16,-20 19 31</inkml:trace>
          <inkml:trace contextRef="#ctx0" brushRef="#br1" timeOffset="820295.6579">2098-1314 0,'0'20'47,"0"-1"-31,0 1-16,0 0 15,10-1-15,-10 1 16,0 9-16,0 1 15,0 9-15,0-10 16,0 1-16,0-1 16,0 1-16,0-11 15,0 1-15,0 88 94,0-118-78</inkml:trace>
          <inkml:trace contextRef="#ctx0" brushRef="#br1" timeOffset="821418.2336">2392-1363 0,'0'20'32,"0"19"-17,0-19 1,0-11-16,0 11 15,0 0-15,0 19 16,0-10-16,0 1 16,0-1-16,0 0 15,0 11-15,0-30 16,0 9-16,0 1 16,0 19-1,0-29 1</inkml:trace>
          <inkml:trace contextRef="#ctx0" brushRef="#br1" timeOffset="823075.2056">2520-1284 0,'10'0'32,"9"0"-17,1 0-15,0 0 16,-1-20-16,20 20 15,-29 0-15,10 0 16,0 0-16,-1 0 16,-19 10 15</inkml:trace>
          <inkml:trace contextRef="#ctx0" brushRef="#br1" timeOffset="822288.4405">2530-1265 0,'0'-19'31,"0"28"16,0 11-31,0 9 0,0-9-1,0 0-15,0-1 16,0 1-16,0 9 15,0 1-15,0-1 16,0 10-16,0-19 16,0 0-16,0-11 0,0 11 15,0 0-15,0-1 16,0 1-16,0 9 16,0-9 15,19-20 78,-19-10-93,20 10-16,0 0 15,9 0 1,-9 0 0,58 0 31,-9-20 15</inkml:trace>
          <inkml:trace contextRef="#ctx0" brushRef="#br1" timeOffset="822685.1769">2559-1059 0,'0'-20'15,"20"20"17,9-19-32,-19 19 15,10 0-15,-1 0 16,21 0-1,-11 0-15,-9 0 32</inkml:trace>
        </inkml:traceGroup>
      </inkml:traceGroup>
    </inkml:traceGroup>
    <inkml:traceGroup>
      <inkml:annotationXML>
        <emma:emma xmlns:emma="http://www.w3.org/2003/04/emma" version="1.0">
          <emma:interpretation id="{BE523F2F-747E-4472-99FE-C2322804A718}" emma:medium="tactile" emma:mode="ink">
            <msink:context xmlns:msink="http://schemas.microsoft.com/ink/2010/main" type="paragraph" rotatedBoundingBox="1588,4853 11348,4891 11345,5630 1585,55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79619B-E56F-4B44-B132-4EC38AB7CAF1}" emma:medium="tactile" emma:mode="ink">
              <msink:context xmlns:msink="http://schemas.microsoft.com/ink/2010/main" type="line" rotatedBoundingBox="1588,4853 11348,4891 11345,5630 1585,5592"/>
            </emma:interpretation>
          </emma:emma>
        </inkml:annotationXML>
        <inkml:traceGroup>
          <inkml:annotationXML>
            <emma:emma xmlns:emma="http://www.w3.org/2003/04/emma" version="1.0">
              <emma:interpretation id="{BA677FFB-4A29-44CD-A3A2-5E51E22CB2B5}" emma:medium="tactile" emma:mode="ink">
                <msink:context xmlns:msink="http://schemas.microsoft.com/ink/2010/main" type="inkWord" rotatedBoundingBox="1588,4920 3925,4929 3922,5601 1585,559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1.16772E6">-8052-343 0,'0'20'125,"0"-1"-125,0 1 16,0-1-16,0 1 15,0 0-15,0-1 16,0 11-16,0-1 16,0 10-16,0-29 15,0 29-15,0-9 16,0-11-16,0 1 16,0 0-16,0 9 15,0-9 1,0-1-1</inkml:trace>
          <inkml:trace contextRef="#ctx0" brushRef="#br1" timeOffset="1.16864E6">-8072-333 0,'0'-20'15,"10"20"95,-10 20-110,20 9 0,-20-19 15,29 19-15,-9-9 16,-20 0-16,39-1 16,-39 1-16,30-20 15,-30 29-15,29-9 16,0 19 0,-29-19-16,20-20 15,-20 39-15,20-39 16,-20 29-16,19 11 15,-19-21 17,20-19-32</inkml:trace>
          <inkml:trace contextRef="#ctx0" brushRef="#br1" timeOffset="1.16928E6">-7797-363 0,'0'10'63,"10"-10"-48,-10 30-15,0-1 16,0-9 0,0-1-16,0 11 15,0-11-15,0 11 16,0-11-16,0 11 0,0 9 15,0-10-15,0 1 16,0-1-16,0-9 16,0 29-1,0-39 1,0 9 0,0 1-1</inkml:trace>
          <inkml:trace contextRef="#ctx0" brushRef="#br1" timeOffset="1.17015E6">-7640-304 0,'0'10'94,"0"29"-78,0-9-16,0 9 15,0-10-15,0 1 16,29-1-16,-29 10 15,0 1-15,0-11 16,0 0-16,0-9 16,0 0-16,0-1 0,0 1 15,0-1 1,0 1 15</inkml:trace>
          <inkml:trace contextRef="#ctx0" brushRef="#br1" timeOffset="1.17076E6">-7424-343 0,'0'10'63,"0"19"-48,0-9-15,0-1 16,0 1-16,0 9 16,0 1-16,0 9 15,0-9-15,0-1 16,0 0-16,0 1 0,0 9 15,0-10-15,0-9 16,0 0-16,0-1 16,0 11-1,0-11 1,0-29 46</inkml:trace>
          <inkml:trace contextRef="#ctx0" brushRef="#br1" timeOffset="1.17122E6">-7620-98 0,'9'0'63,"21"-19"-48,-11 19-15,1 0 16,9 0-16,11 0 0,-11 0 16,-9 0-16,-1 0 15</inkml:trace>
          <inkml:trace contextRef="#ctx0" brushRef="#br1" timeOffset="1.17208E6">-7189-39 0,'-118'147'125,"89"-127"-125,29-1 31,10-19 31,9 0-46,21 0 0,-11 0-1,0 0 1,1 0 0,-1 0-1,-9 0 1,0 0-1</inkml:trace>
          <inkml:trace contextRef="#ctx0" brushRef="#br1" timeOffset="1.1725E6">-7199 0 0,'0'10'15,"0"19"1,0-9-1,0 0-15,0 9 16,0 10-16,0-9 16,0-1-16,0 1 15,0-11-15,0 1 16,0-1 0,10-19-1,-10-9 1</inkml:trace>
          <inkml:trace contextRef="#ctx0" brushRef="#br1" timeOffset="1.17415E6">-6904-274 0,'0'-20'110,"-20"20"-95,0 0 1,10 0-1,-9 0 1,-11 10 15,11 58 1,19 158 61,10-206-93,-10 19 16,29-10 0,-29-9-1,20-20 1,-20 19-1,9-19 1,21 20 0,-20-20-1,29 0 1,-10 0 0,-29-10-16,30 10 15,-30-19-15,29 19 16,10-30-1,-9 1 1,-11 9 0,1 1-1,9-11 1,-9-9 0,-20 10-1,20 29-15,-20-30 16,0 1-16,19 29 15,-19-30-15,0-9 16,0 10 0,0 9-1,0 0 1,0 1 15,-9 19-31,-11-20 31,0 20-15,1 0 0,-1 0-1,0 0 1,1 10 0,-1 19-1,-9 11 1,29-21-16,0 1 15,-20-1-15,20 1 16,0 0-16,0-1 16,0 1-16,0 0 15,0-1-15,0 1 16,0-1-16,0 1 16,0 0-16,10-1 15,-10 1-15,20-20 16,-20 29-16,19-9 15,-19-1 1,20-19 0,-20 20-1,19-20-15,1 0 16,0 0 0,9 0-1,-29-10 1,30 10-16,-30-29 15,39 29-15,-39-39 16,29 39-16</inkml:trace>
          <inkml:trace contextRef="#ctx0" brushRef="#br1" timeOffset="1.18372E6">-6355-108 0,'-30'10'110,"30"10"-95,-19 9 1,19 20 0,-20-29-16,20-1 15,0 1-15,0 0 16,0-1-16,0 1 15,0-1-15,0-9 16,0 10-16,0 0 0,0 19 16,0-10-1,0-9 1,10-1 0,-10 1 15</inkml:trace>
          <inkml:trace contextRef="#ctx0" brushRef="#br1" timeOffset="1.18477E6">-6296 79 0,'0'19'63,"0"1"-48,0-1 17,0 1-1,19-20-31,-19 20 31,20-20-15,-1 0-1,1 0 1,0 0 0,-11 0 15,11 0-15,-20-10-16,20 10 15,-20-20 1,0 1-1,0-1 17,0 0-17,0 11 1,0-11 0,-10 20-1,-10 0 1,20-20-16,-10 20 15,-9 0 17,-40 89 61,39-60-77</inkml:trace>
          <inkml:trace contextRef="#ctx0" brushRef="#br1" timeOffset="1.18528E6">-6140 88 0,'0'10'47,"20"10"-16,-20-1-15,20-19-16,-20 20 16,19-20-1,1 0 1</inkml:trace>
          <inkml:trace contextRef="#ctx0" brushRef="#br1" timeOffset="1.18614E6">-6032 69 0,'0'10'47,"30"48"31,-11-58-78,-19 20 15,20-20-15,-10 0 16,9 0 15,-19-10-15,20 10-16,-20-19 16,20 19-1,-20-20 1,0 0 15,0 1-15,0 9 15,0-10-15,-10 20-1,10-19-15,-20 19 16,1 0-1,9 0 1,-10 0 15,1 0-15,19 10 0,-20 9-1,20 1 1,0 9-1</inkml:trace>
          <inkml:trace contextRef="#ctx0" brushRef="#br1" timeOffset="1.18658E6">-5875 49 0,'0'10'31,"0"10"-15,0 9 0,0 10-1,0-19 1,0 0-16,0-1 15,20 1-15,-20-1 0,0 11 16,0-11 15</inkml:trace>
          <inkml:trace contextRef="#ctx0" brushRef="#br1" timeOffset="1.18728E6">-5855-98 0,'0'10'31,"10"-10"-15,9 29-1,11 11 1,-11-11 0,-19-9-16,20-1 15,0 148 48,-30-138-48,10-9 1</inkml:trace>
        </inkml:traceGroup>
        <inkml:traceGroup>
          <inkml:annotationXML>
            <emma:emma xmlns:emma="http://www.w3.org/2003/04/emma" version="1.0">
              <emma:interpretation id="{73F5FFD4-C571-416C-94EF-987C43F17C9A}" emma:medium="tactile" emma:mode="ink">
                <msink:context xmlns:msink="http://schemas.microsoft.com/ink/2010/main" type="inkWord" rotatedBoundingBox="5531,4888 8198,4898 8196,5583 5528,557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1.19029E6">-4129-265 0,'0'10'15,"10"10"1,19-1 0,10-19-1,-19 20 1,0-20-16,-1 0 15,1 0-15,9 20 16,-9-20 0,-20 19 77,-20-19-77,20 20-16,-19-20 16,19 29-16,-20 1 15,-19 38 48</inkml:trace>
          <inkml:trace contextRef="#ctx0" brushRef="#br1" timeOffset="1.19122E6">-3776-314 0,'0'20'32,"10"0"-32,-10 9 15,0-9-15,0 9 16,0 0-16,0 21 16,29-1-16,-29-10 15,0 10-15,0-20 16,0 1-16,0-11 15,0 1-15,0 9 16,0-9 0,20-20 31,-20-10-47</inkml:trace>
          <inkml:trace contextRef="#ctx0" brushRef="#br1" timeOffset="1.19175E6">-3786-284 0,'49'10'47,"-29"-10"-47,19 39 16,-19-20-16,-1-19 15,1 30-15,-1-11 16,1 11-16,-20-20 15,20 19-15,-20-9 16,19-1-16,-19 1 16,30 0-16,-30-1 15,49 30 48</inkml:trace>
          <inkml:trace contextRef="#ctx0" brushRef="#br1" timeOffset="1.19228E6">-3511-343 0,'19'49'47,"-19"-29"-31,0 9-16,0 10 16,0-9-16,0-1 15,0 1-15,0-1 16,0 10-16,0-9 0,20-11 15,-20 1-15,0-1 16,0 11 0,20-30-16,-20 19 15</inkml:trace>
          <inkml:trace contextRef="#ctx0" brushRef="#br1" timeOffset="1.19275E6">-3345-333 0,'20'0'32,"-20"29"-1,0 1-15,0-11-1,20 1-15,-20 9 16,0-9-16,0 9 15,0 1-15,0 9 16,0-10-16,0 1 16,0-1-16,0 1 0,0-11 15,19 1 1,-19-1-16,0 1 16</inkml:trace>
          <inkml:trace contextRef="#ctx0" brushRef="#br1" timeOffset="1.19378E6">-3286-127 0,'10'0'16,"10"0"-1,-1 0-15,1-20 16,9 20-16,1 0 16,-11 0-16,1 0 15,0 0 1</inkml:trace>
          <inkml:trace contextRef="#ctx0" brushRef="#br1" timeOffset="1.19328E6">-3119-353 0,'0'20'47,"0"19"-32,0-29 1,0 9-16,0 21 15,0-11-15,0 0 16,0 1-16,0-1 16,0 11-16,0-11 15,0 79 48</inkml:trace>
          <inkml:trace contextRef="#ctx0" brushRef="#br1" timeOffset="1.19446E6">-2923-19 0,'-19'0'63,"19"9"-63,-20-9 15,20 30-15,-20-30 16,20 29-16,-19-29 16,19 30-16,-20-30 0,20 39 15,-20-20 1,20 1 15,10-20 0,10 0-15,9 0 0,-9 0-16,9 0 15,1 0 1,9 0-1,-10 0 1,-9 0 0,-20-10-16,20 10 31</inkml:trace>
          <inkml:trace contextRef="#ctx0" brushRef="#br1" timeOffset="1.19595E6">-2972-294 0,'10'0'63,"10"0"-63,-1-10 15,1 10-15,-1 0 0,1-19 16,0 19-16,-1 0 16,-9 0-16,29 0 15,-19 0 1</inkml:trace>
          <inkml:trace contextRef="#ctx0" brushRef="#br1" timeOffset="1.19552E6">-2884-392 0,'-19'0'15,"19"10"48,0 39-48,0-39-15,0 9 16,0 1-16,10-20 16,-10 49-16,0-30 15,0 1 1</inkml:trace>
          <inkml:trace contextRef="#ctx0" brushRef="#br1" timeOffset="1.19485E6">-2893-10 0,'0'10'31,"0"20"-31,0-11 15,0 1-15,0-1 16,0 11-16,0-1 16,0-9-16,0 0 15,0 9 1</inkml:trace>
          <inkml:trace contextRef="#ctx0" brushRef="#br1" timeOffset="1.19693E6">-2580-127 0,'-39'235'109,"39"-215"-93,0-1-16,0 1 15,0 0-15,0-1 0,0-9 16,20 29 0,-1-19-1,1-20 1,-20 19-1</inkml:trace>
          <inkml:trace contextRef="#ctx0" brushRef="#br1" timeOffset="1.1979E6">-2511 79 0,'0'9'16,"0"1"-1,10 20 16,9-30-15,-19 19-16,20-19 16,0 0-1,-11 0-15,11 0 16,0 0 15,-1-19-15,-19-1 15,0 10-15,-9-88 62,-21 98-63,30-19-15,-20 19 16,1 0 0,-1 0-1,20 9 1,-19-9 0,19 20-16,-20 19 15,20 0 1,0-9-1,10-30 1,-10 19-16</inkml:trace>
          <inkml:trace contextRef="#ctx0" brushRef="#br1" timeOffset="1.1988E6">-2344 79 0,'0'9'62,"98"80"48,-98-109-95,29 0 1,-29 1 0,0 29 93,20-10-93,-20 19-1,10-19-15,9 0 16,1 0-1,-1 0 1,1 0 0,-20-10-16,20 10 15,-20-19-15,0-1 16,0 1 0,0-11-1,-10 1 1,-10-1-1,1 30 1,-11 0 0,-9 0-1,19 0 1,1 0 0,19 10-16,0 10 15,0 19 1,0-10-1,0-9 1,29 0 0</inkml:trace>
          <inkml:trace contextRef="#ctx0" brushRef="#br1" timeOffset="1.19926E6">-2089 39 0,'0'10'31,"0"20"-15,0 19-1,0-30 1,0 1-16,0 0 16,0-1-16,0 1 15,0 29 63</inkml:trace>
          <inkml:trace contextRef="#ctx0" brushRef="#br1" timeOffset="1.19979E6">-2050-88 0,'10'20'47,"9"9"-31,-19-9-16,30-20 15,-1 68 1,-19 128 62,-10-176-78,-39 0 16</inkml:trace>
          <inkml:trace contextRef="#ctx0" brushRef="#br1" timeOffset="1.20059E6">-1805-108 0,'10'0'16,"29"0"0,-9-19-1,-1 19-15,0 0 16,20 0-16,-9 0 15,9-30-15,-20 30 16,-9 0-16,-1 0 16</inkml:trace>
          <inkml:trace contextRef="#ctx0" brushRef="#br1" timeOffset="1.201E6">-1628-235 0,'0'19'62,"9"1"-62,-9 0 16,0 19-16,0-10 15,20 1-15,-20-11 16,0 1-16,0 0 0,0-1 16,20-19-16,-20 30 15</inkml:trace>
        </inkml:traceGroup>
        <inkml:traceGroup>
          <inkml:annotationXML>
            <emma:emma xmlns:emma="http://www.w3.org/2003/04/emma" version="1.0">
              <emma:interpretation id="{6A0C1510-40EA-4F15-979E-2F0D5C5FEA13}" emma:medium="tactile" emma:mode="ink">
                <msink:context xmlns:msink="http://schemas.microsoft.com/ink/2010/main" type="inkWord" rotatedBoundingBox="8483,4880 9848,4885 9845,5570 8480,556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1.20262E6">-1069-333 0,'0'-20'110,"-20"20"-64,20 10-30,-20-10 0,1 20-16,19-1 31,-20-19-31,20 30 0,-29-1 16,29-9-1,0-1-15,0 1 16,0-1-16,0 1 15,0 0-15,0-1 16,0 1-16,0 0 16,0-1-16,0 1 15,0-1-15,19 1 16,-19 9 0,20-29-16,-20 30 15,20-11 1,-1-19-16,-19 20 15,20-20-15,9 0 16,1 0 0,-1-10-1,1 10 1,-30-19 0,39 19-16,-39-20 15,29 20-15,-29-20 16,30 20-16,-30-29 15,29 29-15,-29-29 16,39 29-16,-39-40 16,30 40-16,-30-29 15,29 29-15,-29-29 0,20 9 16,-20 0-16,19-9 16,-19 9-1,0 1 1,0-1-1,0-9 1,-10 9 0,-48-19 46,38 39-46,0 0-1,1 0 1,-1 10 0,1 9-1,19 11 1,-20-11-16,20 1 16,0-1-16,-20 1 15,20 0-15,0-1 16,0 1-16,0 0 15,0-1-15,0 1 16,0-1-16,0-9 0,0 10 16,0-1-16,0 1 15,0 0-15,10-20 16,-10 19-16,20 1 16,-1-1 15,1-19-16,0 0 1,-1 0 0,11 0-1,-11 0-15,-19-9 16,30 9-16,-30-20 16,29 20-16,-29-10 0,39 10 15,-39-19 1,10 19-16,-10-20 0</inkml:trace>
          <inkml:trace contextRef="#ctx0" brushRef="#br1" timeOffset="1.20316E6">-589-382 0,'10'0'47,"29"0"-31,-29 0-16,29 0 15,-9 0 1,-30-20 0</inkml:trace>
          <inkml:trace contextRef="#ctx0" brushRef="#br1" timeOffset="1.20399E6">-402-68 0,'-40'49'47,"21"-20"-31,19 10 0,-20-9-1,20-21-15,0 11 16,0 0-16,0-1 15,0 1-15,0 0 16,0 9-16,10 10 31,-10-19-15,19-20-16</inkml:trace>
          <inkml:trace contextRef="#ctx0" brushRef="#br1" timeOffset="1.20472E6">-363 108 0,'0'10'32,"0"19"-17,10 1 1,9-11-1,11-19 1,-1 0 0,-9 0-1,-1-29 1,-19-1 0,20 30-1,-20-29-15,0 9 0,0 1 16,-10-1-1,10 1-15,-29 19 16,-1 0 0,11 0-16,-1 0 15,0 0-15,-9 0 16,29 9 0,-20-9-16,20 30 15,0-1 1,0 10-1,10-9 1,29-10 0,-29-20-16,10 0 15,-1 0 1,1 0-16,0 0 31</inkml:trace>
          <inkml:trace contextRef="#ctx0" brushRef="#br1" timeOffset="1.2055E6">-216 137 0,'0'10'62,"0"10"-46,19-20-16,1 20 16,0-20-1,-1 0 1,1 0-1,-20-10 1,20 10 0,-20-10-16,0-10 15,0 1 1,0-1 0,117 59 187,-117-58-203,0-21 15,0 31 1,0-11-16,-19-19 16,-11 19-1,11 20 1,-11 0-1,11 0 1,19 20-16,-20-1 16,20 21-1,0-11 1,0 0 0,10-29-1,-10 20-15,19-20 16</inkml:trace>
          <inkml:trace contextRef="#ctx0" brushRef="#br1" timeOffset="1.20581E6">9 98 0,'0'49'78,"0"89"16</inkml:trace>
          <inkml:trace contextRef="#ctx0" brushRef="#br1" timeOffset="1.20654E6">68-59 0,'0'10'31,"39"20"-15,-39-11-1,20 1-15,-20-1 16,30 21-16,-30-11 16,29-9-16,-29-1 15,0 1-15,0 0 16,0-1-16,0 11 15,-29-11 1,9-19 0</inkml:trace>
        </inkml:traceGroup>
        <inkml:traceGroup>
          <inkml:annotationXML>
            <emma:emma xmlns:emma="http://www.w3.org/2003/04/emma" version="1.0">
              <emma:interpretation id="{9CBE6596-DDFB-4D95-AEDD-897F0BCDC70E}" emma:medium="tactile" emma:mode="ink">
                <msink:context xmlns:msink="http://schemas.microsoft.com/ink/2010/main" type="inkWord" rotatedBoundingBox="11141,4902 11348,4903 11345,5560 11138,5559"/>
              </emma:interpretation>
              <emma:one-of disjunction-type="recognition" id="oneOf6">
                <emma:interpretation id="interp6" emma:lang="" emma:confidence="0">
                  <emma:literal>[</emma:literal>
                </emma:interpretation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E</emma:literal>
                </emma:interpretation>
                <emma:interpretation id="interp9" emma:lang="" emma:confidence="0">
                  <emma:literal>{</emma:literal>
                </emma:interpretation>
                <emma:interpretation id="interp10" emma:lang="" emma:confidence="0">
                  <emma:literal>(</emma:literal>
                </emma:interpretation>
              </emma:one-of>
            </emma:emma>
          </inkml:annotationXML>
          <inkml:trace contextRef="#ctx0" brushRef="#br1" timeOffset="1.21372E6">1647-382 0,'-19'0'187,"-1"0"-171,-9 19 0,9-19-1,0 0 1,1 0-1,-1 0 1,20 20 15,-19-20-31,19 20 63,0-1-48,0 1 17,0-1-17,0-9 1,0 29 0,0-9-16,0-11 15,0 1 1,0 0-16,0-1 0,0 11 15,9-1-15,-9-9 16,0 9-16,0-9 16,0-1-16,0 1 15,0 0-15,0-1 16,0 1-16,0-1 16,0 11-1,0-1 1,0-9-1,0 0 1,20-20-16,-20 19 31,0 1-15,20-20 93,-1 0-62,1 0-31,-1 0-1,1 0 1,0 0 0,-1 0-1,1 0 1,-1 0 0</inkml:trace>
        </inkml:traceGroup>
      </inkml:traceGroup>
    </inkml:traceGroup>
    <inkml:traceGroup>
      <inkml:annotationXML>
        <emma:emma xmlns:emma="http://www.w3.org/2003/04/emma" version="1.0">
          <emma:interpretation id="{4F7C5283-C18D-4F6E-B627-3637FD38D9E7}" emma:medium="tactile" emma:mode="ink">
            <msink:context xmlns:msink="http://schemas.microsoft.com/ink/2010/main" type="paragraph" rotatedBoundingBox="1617,5928 14373,5947 14371,6706 1615,66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1558F3-0F37-425A-9484-025D05EF39A0}" emma:medium="tactile" emma:mode="ink">
              <msink:context xmlns:msink="http://schemas.microsoft.com/ink/2010/main" type="inkBullet" rotatedBoundingBox="1617,5971 2114,5972 2113,6633 1616,6632"/>
            </emma:interpretation>
          </emma:emma>
        </inkml:annotationXML>
        <inkml:trace contextRef="#ctx0" brushRef="#br2" timeOffset="-738792.6308">-7866 704 0,'-16'0'141,"-16"0"-110,0 0 0,0 0-15,-1 0-1,1 0 32,32 48 235,0-15-267,0 15 1,0-16-16,0 33 15,0-33 1,0-16 0,0 48-1,0-32 1,0-15 0,0 15-1,0 0 1,0 0-1,0 0 1,0 1 15,0-1-15,0 0 62,16-32 156,17 0-218,-1 0 15,0 0-15,0 0 15,-32 32 79</inkml:trace>
        <inkml:trace contextRef="#ctx0" brushRef="#br2" timeOffset="-717329.6459">-7684 697 0,'-9'0'32,"18"0"186,11 0-202,0 0 0,-1 0-1,1 0 17,-1 0-17,1 0 16,-20-10 16,20 10-47,-20 10 235,0 10-220,0-1 1,0 1 0,0 9-1,0 1 1,0-11-1,0 11 1,0-1 0,0 11-1,0-11-15,0-9 16,0-1 0,0 1-1,0-10 1,0 10-1,0-1 1,0 1 0,0-1-1,0 1 1,0 0 0,0-1 15,0 1-16,0 0 1,0-1 15,0 1-15,0 0 15,0-11 47,-10-9 219,-10 0-281,20 20-1,-19-20-15,-1 0 16,0 0 15,1 0-15,-1 0 31,20 20 109,10-20-140</inkml:trace>
      </inkml:traceGroup>
      <inkml:traceGroup>
        <inkml:annotationXML>
          <emma:emma xmlns:emma="http://www.w3.org/2003/04/emma" version="1.0">
            <emma:interpretation id="{40D43EE9-F80F-419B-B0D5-8FF9B1C66DB2}" emma:medium="tactile" emma:mode="ink">
              <msink:context xmlns:msink="http://schemas.microsoft.com/ink/2010/main" type="line" rotatedBoundingBox="3315,5930 14373,5947 14371,6706 3314,6689"/>
            </emma:interpretation>
          </emma:emma>
        </inkml:annotationXML>
        <inkml:traceGroup>
          <inkml:annotationXML>
            <emma:emma xmlns:emma="http://www.w3.org/2003/04/emma" version="1.0">
              <emma:interpretation id="{0D84F56E-151D-407C-A60D-A6F96EE5240C}" emma:medium="tactile" emma:mode="ink">
                <msink:context xmlns:msink="http://schemas.microsoft.com/ink/2010/main" type="inkWord" rotatedBoundingBox="3315,5961 5713,5965 5712,6692 3314,6689"/>
              </emma:interpretation>
            </emma:emma>
          </inkml:annotationXML>
          <inkml:trace contextRef="#ctx0" brushRef="#br2" timeOffset="-686831.1048">-5095 1027 0,'0'10'31,"-9"9"-15,9 20 0,0-10-1,-20-29-15,20 30 16,0-11-16,0 0 16,0 1-16,0-1 15,0 11 1,0-11-1,0 10 1,0 1 0,10-11-1,-10 0 1,29 1 0</inkml:trace>
          <inkml:trace contextRef="#ctx0" brushRef="#br2" timeOffset="-685549.7685">-4987 1261 0,'-19'0'15,"19"-20"32,0 1-15,10-1-32,-10 1 15,0-1 16,0 30 63,0 9-78,0 11-1,0-11-15,19-19 32,-19 20-32,20-20 15,-1 0 1,1 0 15,0 0 0,-20-10 1,9 10-32,-9-20 31,0 1-15,0-1-1,0 1 16,0 0-15,-19 19 0,19-20-1,-20 20 1,1 0 15,-1 0-15,20 29 15,0 0-15,0 1-1,0-11 1</inkml:trace>
          <inkml:trace contextRef="#ctx0" brushRef="#br2" timeOffset="-685160.8322">-4889 1212 0,'20'0'31,"-20"10"-15,0 9-1,20-19-15,-20 20 0,0-1 32,19-19-32,-19 20 15,20-20 1</inkml:trace>
          <inkml:trace contextRef="#ctx0" brushRef="#br2" timeOffset="-684200.127">-4741 1192 0,'0'10'47,"0"10"-16,9-20-15,-9 19-16,20-19 16,0 0-1,-20 20 1,19-20 0,1 0-1,-1-10 1,-19-10 15,20 20-31,-20-19 16,0-1 15,20 20-31,-20-19 16,0 0 15,-10 19-16,10-20-15,-20 20 16,1-19 0,-1 19-1,0 0 1,1 0 0,19 9-1,-20-9-15,20 20 16,-19-1-1,19 1 17,0-1-32</inkml:trace>
          <inkml:trace contextRef="#ctx0" brushRef="#br2" timeOffset="-683741.1498">-4585 1154 0,'0'9'32,"0"11"-17,0-1 1,0 1-16,0-1 15,0 1-15,0-1 16,0 20 0,0-10-1,0-9 1</inkml:trace>
          <inkml:trace contextRef="#ctx0" brushRef="#br2" timeOffset="-683157.4438">-4536 1056 0,'0'10'62,"10"9"-46,10 1 0,9 19-1,-9-10 1,0 20-1,-20-30 1,0 1-16,0-11 16,0 11-16,0-1 15,0 1-15,0-1 16,0 1-16,-10-1 16,-10 1-16</inkml:trace>
          <inkml:trace contextRef="#ctx0" brushRef="#br2" timeOffset="-694236.1128">-6330 686 0,'0'10'172,"0"9"-157,10-19 1,-10 20-1,19-20 1,-19 19 0,20-19-16,-20 20 15,19-1 1,1 1 0,-20-1-1,20-19 1,-20 20-1,19-20-15,-19 19 16,0 1 0,20-20-1,-20 19 1,20 1 0,-20-1 15,19-19-16,-19 20 1,20-1 0,-20 0 15,19-19-31,-19 20 16,20-1 15,-20 1-16,20-20 1,-20 19 0,19-19-1,-19 20-15,20-1 32,-20 1-17,19-20 1,-19 19-1,20-19 1,-20 20 0,20-1 15,-20 1 0,19-20-15,-19 19-1,0-9 32,20-10-31,-20 19 31,0-28 93</inkml:trace>
          <inkml:trace contextRef="#ctx0" brushRef="#br2" timeOffset="-692676.9654">-5958 706 0,'0'19'47,"0"1"-16,0-11 1,0 11-17,0-1 1,0 1-1,0 9 1,0 10 0,0-20-1,0 11 1,0-11 0,0 10-1,0 0 1,0-9-16,0-1 15,0 1 1,0-1 0,0 1-1,0-1 1,0 1 0,0-10 15,0 9-16,0 0 17,0 1 15,0-1-1</inkml:trace>
          <inkml:trace contextRef="#ctx0" brushRef="#br2" timeOffset="-691279.3118">-5771 706 0,'0'-20'0,"0"40"125,0-1-109,0 10-1,0-9-15,0-1 16,0 20-16,0-29 16,0 9-16,0 1 15,0-1-15,0 1 16,10-1-16,-10 1 0,0-1 15,0 1-15,0 9 16,0 0 0,0 10-1,0-19 1,0 9 0,0-10-1,0 1 1,0-11 15,0 11-15,0-1 15,19-19-15,-19 20-16,0-30 140</inkml:trace>
          <inkml:trace contextRef="#ctx0" brushRef="#br2" timeOffset="-689937.6834">-5506 696 0,'0'10'188,"0"29"-173,0-30 1,0 30-1,0-19 1,0-11-16,0 11 16,0-1-16,0 1 15,0-1-15,0 1 16,0-1-16,0 1 0,0-1 16,0 1-16,0 9 15,0 0 1,0 0-1,0 10 1,0-19 0,0 9-1,0-10 1,9-19 0,-9 20-16,0-10 31,0 9 16,0 1-16</inkml:trace>
          <inkml:trace contextRef="#ctx0" brushRef="#br2" timeOffset="-682137.9556">-4232 988 0,'10'0'125,"10"0"-109,0 0-16,-1 0 15,1 0-15,-10 0 16,9 0-16,1 0 16,-1 0-16,1 0 15,0 0-15,-1 0 0,11 0 31,-11 0-31,1 0 32,-20 19 15</inkml:trace>
          <inkml:trace contextRef="#ctx0" brushRef="#br2" timeOffset="-681426.5006">-4055 832 0,'0'10'47,"0"9"-32,0 11 1,0-11-16,0 1 16,0-1-16,0 1 15,0 9-15,0-10 16,0 1-16,0-1 16,0 1-16,0-1 15,0 10 1,0-9-1,0-1 1</inkml:trace>
          <inkml:trace contextRef="#ctx0" brushRef="#br2" timeOffset="-696117.0246">-6330 677 0,'0'10'219,"0"10"-204,0-1 1,0 11-1,0-10 1,0-1 0,0 1-1,0-1 1,0 1 0,0 10-16,0-1 15,0 10 1,0-29-1,0 10 1,0-1 0,0 1 15,0 0-15,0-1-1,0 1-15,0 9 31,0-9-15,0 0 15,0-1-15,0 1 15,0 0-15,0-1 15,0 1 0,0 0 1,0-30 139</inkml:trace>
          <inkml:trace contextRef="#ctx0" brushRef="#br2" timeOffset="-689286.6433">-5752 998 0,'10'0'47,"10"0"-31,-1 0-1,1 0-15,19 0 16,-9-10-16,-11 10 15,-9 0 1,10 0-16,-1 0 0,1 0 16,0 0 15</inkml:trace>
          <inkml:trace contextRef="#ctx0" brushRef="#br2" timeOffset="-687688.6719">-5399 1154 0,'0'-20'94,"10"20"-78,20 0-1,-11 0 1,1 0 0,-20 10 15,20-10-31,-20 19 15,0 1 1,-10 9 0,-20-10-1,11-19 1,19 20 0,-10-20-1,-10 0 16,30 0 110,0 0-110,9 0 1,1 0-17,0 0 16,-20 19-15,19-19 0,-19 20-1,20-20 1,-20 19 15,0 1-15,0-1 15,-10-19-15,10 20-16,-19-20 15,-1 0 1,0 19 0,1-19-1,-1 0 1,0 0 15</inkml:trace>
        </inkml:traceGroup>
        <inkml:traceGroup>
          <inkml:annotationXML>
            <emma:emma xmlns:emma="http://www.w3.org/2003/04/emma" version="1.0">
              <emma:interpretation id="{5EDEBCC0-0DB9-4D68-923D-98EF18F861E1}" emma:medium="tactile" emma:mode="ink">
                <msink:context xmlns:msink="http://schemas.microsoft.com/ink/2010/main" type="inkWord" rotatedBoundingBox="6596,5999 8008,6001 8007,6653 6595,6651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2" timeOffset="-593319.3628">-2613 1173 0,'-20'0'16,"20"-19"-16,0-1 62,10 1-15,9 19-31,1 0 15,0 0 0,-20 9-15,0 11 0,0-1-16,0 10 15,-10 1 1,-20 9 0,11-20-1,-1 1 1,1-20 15,-1 0 0,30 0 79,9 0-95,1 0 1,0 0 0,-1 19-1,1-19 1,-1 0-1,1 0 1,0-10 0,-20-9-1</inkml:trace>
          <inkml:trace contextRef="#ctx0" brushRef="#br2" timeOffset="-591707.6982">-2368 881 0,'-20'0'47,"20"10"0,-29 19-47,29-10 15,0 11 1,0-11-16,0 10 16,0-9-1,0 19 1,0-10-1,10-29-15,-10 29 16,0 0 0,19-9-1,-19-1 1,20-19-16,-20 20 16,19-20-1,-19 19-15,20-19 31,-20 20-31,20-20 32,-20 19-32,19-19 15,1 0 17,-1 0-1,1 0-16,-20-10-15,30 10 32,-30-29-32,19 29 0,-19-19 15,20-1 1,-20-9 0,19 29-1,-19-19-15,0-20 16,20 9-1,-20 1 1,0 0 0,0-10-1,0 29 1,0-9 0,0-1-1,0 1 1,0-1-1,-10 1 1,10-1 0,0 1 15,-19 19-31,19-20 16,-20 20-1,20-19 1,-20 0-1,1 19 1,19-20 0,-20 20-1,0 0 1,1 0 15,9 0 0,-10 0-15,1 0 15,19 10-15,-20-10-16,20 19 16,-19 10-1,19-9 1,-30 9-1,30-9-15,0-1 16,0 1-16,0-1 16</inkml:trace>
          <inkml:trace contextRef="#ctx0" brushRef="#br2" timeOffset="-590620.0782">-1976 949 0,'0'10'62,"0"19"-46,-29-10-16,29 1 15,0 9-15,-20-9 0,20 19 16,0-30 0,0 11-16,0-1 0,0 1 15,0-1-15,0 1 16,0-1-16,0 1 16,10-20-16,-10 29 15,0-10-15,19-19 16,-19 20-16,20-1 15,-20 1 17,0-30 46</inkml:trace>
          <inkml:trace contextRef="#ctx0" brushRef="#br2" timeOffset="-589761.0599">-1888 1212 0,'0'-20'31,"20"20"-15,-20-29 0,20 10-1,-20-1 1,29 20-16,-29-19 31,20-1-31,-20-19 16,19 39-16,-19-19 15,0-1 1,20 1 0,-20 0-1,0 9 1,-10 10-1,10-20 1,-20 20 0,1 0-1,19 10 1,-20-10-16,20 29 16,-10-29-16,10 29 15,0 1 1,-19-30-16,19 29 15,0 10 1,0-29-16,0 9 16,0 1-16,0 9 15,0-10 1,0 1 0,0-1-1,10-19 1,-10 20-16,9-20 31,-9 19-15,20-19-16,0 0 15,-1-10 1,11-9 0,-30-10-1,9 29 1</inkml:trace>
          <inkml:trace contextRef="#ctx0" brushRef="#br2" timeOffset="-589224.4296">-1692 959 0,'10'0'62,"-10"39"-46,0-20-16,0-9 0,0 29 15,0-10-15,30 0 16,-30 1-16,0 8 16,0-18-16,0-1 15,0-9-15,0 29 16,-10 0-1,10-19-15,-30-1 16</inkml:trace>
          <inkml:trace contextRef="#ctx0" brushRef="#br2" timeOffset="-679248.0762">-3064 725 0,'0'10'94,"0"19"-78,0-9-16,0-1 15,0 10-15,0 10 16,0-19-16,0 9 15,0 0-15,0 0 16,0 0-16,0 10 16,0-29-16,0 10 15,0-1-15,0 1 16,0-1-16,0 10 16,9 0-1,-9-19-15,0 29 16,0-10-1</inkml:trace>
          <inkml:trace contextRef="#ctx0" brushRef="#br2" timeOffset="-594653.878">-3025 998 0,'39'0'125,"-19"0"-110,-1-20-15,1 20 16,-1 0-16,-9 0 15,20-19-15,-11 19 16,-9 0-16,10 0 16,19 0-1,-29 0 1,9 0 0</inkml:trace>
          <inkml:trace contextRef="#ctx0" brushRef="#br2" timeOffset="-595516.827">-2760 715 0,'0'20'171,"0"9"-155,0 20 0,0-20-16,0 0 15,0 0-15,0 10 16,0-19-16,0-10 16,0 9-16,0 0 15,0 1-15,0-1 16,0 1-16,0-1 15,0 1-15,0-1 16,0 1-16,0 9 16,0-10-1,19-19-15,-19 30 16</inkml:trace>
        </inkml:traceGroup>
        <inkml:traceGroup>
          <inkml:annotationXML>
            <emma:emma xmlns:emma="http://www.w3.org/2003/04/emma" version="1.0">
              <emma:interpretation id="{476F3620-1C76-4375-A61C-FBD9216C7614}" emma:medium="tactile" emma:mode="ink">
                <msink:context xmlns:msink="http://schemas.microsoft.com/ink/2010/main" type="inkWord" rotatedBoundingBox="8263,5990 9126,5991 9125,6507 8262,6506"/>
              </emma:interpretation>
            </emma:emma>
          </inkml:annotationXML>
          <inkml:trace contextRef="#ctx0" brushRef="#br2" timeOffset="-586201.7772">-1378 978 0,'-19'0'32,"28"0"61,-9 10-93,10-10 16,30 0-16,-1 0 16,-10 0-1,-9 0 1,19 0 0,0 0-1,-19 0-15,-1 0 16,21 0-1,-21 0-15,21 19 16,-11-19 0,10 0-1,-9 0 1,9 0 0,-10 0-1,-9 0-15,9 0 16,-9 0-1,0 0 1,-1 0-16,11 0 16,-11 0-1,11 0 1,-11 0 0,1 0-1,-1 0 1,1 0-1,9 0 1,-9 0 0,0 0 15,-30 0 63</inkml:trace>
          <inkml:trace contextRef="#ctx0" brushRef="#br2" timeOffset="-584980.2054">-1378 969 0,'0'9'156,"20"-9"-140,-20 29-16,29-29 0,-29 30 16,30-11-16,-30 1 15,39 9-15,-19-29 16,-20 29-16,29-29 16,-29 20-16,29-20 15,-29 19-15,30-19 16,-30 19-16,19-19 15,-19 10 1,20-10-16,-20 20 31</inkml:trace>
          <inkml:trace contextRef="#ctx0" brushRef="#br2" timeOffset="-587596.9324">-1358 871 0,'10'0'78,"9"0"-63,11 0 1,-11 0-16,1 0 16,0 0-16,-1 0 15,1 0-15,-1 0 16,-9 0-16,10 0 15,-1 0-15,1 0 16,10 0-16,9 0 16,-10 0-16,1 0 15,-1 0-15,0 0 0,20 0 16,-9 0-16,-1 0 16,-10-19-16,1 19 15,-11 0-15,11 0 16,-11 0-16,1 0 15,9 0 1,-9 0 0,0 0 31,-20-20 109,-10 20-141,10-10-15,-20 10 16,20-19 0,-29 19-16,29-19 0,-30 19 15,30-20-15,-19 20 16,-1-19 0,1 19-1,19-20-15,-20 20 16,0 0-1,20-19 1,-19 19-16,29 0 125</inkml:trace>
        </inkml:traceGroup>
        <inkml:traceGroup>
          <inkml:annotationXML>
            <emma:emma xmlns:emma="http://www.w3.org/2003/04/emma" version="1.0">
              <emma:interpretation id="{DB2DC543-2C2D-495E-91BA-F30FF62BB44F}" emma:medium="tactile" emma:mode="ink">
                <msink:context xmlns:msink="http://schemas.microsoft.com/ink/2010/main" type="inkWord" rotatedBoundingBox="9812,5940 12215,5944 12214,6662 9811,6659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2" timeOffset="-580163.8235">633 735 0,'0'-20'16,"0"50"93,0-11-93,0 20-16,0-10 15,0 0-15,0 1 16,10 9-16,-10 0 16,0-10-16,0 0 15,0-10-15,0 20 16,0-9-16,0-1 16,0-10-16,0 1 15,0-1-15,19 1 0,-19 9 31,0-10-15,0-28 47</inkml:trace>
          <inkml:trace contextRef="#ctx0" brushRef="#br2" timeOffset="-579522.0089">829 696 0,'0'-20'31,"0"30"16,0 10-31,19 28-1,-19-28-15,0-1 16,0 10-16,0 1 16,0-1-16,0 0 15,0 10-15,0-10 0,0 0 16,0 1 0,0-1-16,0-10 0,0 1 15,0-1-15,0 1 16,0-1-16,0 1 15,20-20-15,-20 29 16,0-10 0</inkml:trace>
          <inkml:trace contextRef="#ctx0" brushRef="#br2" timeOffset="-579019.3132">643 1007 0,'19'0'47,"20"0"-47,-19 0 16,-20-9-16,29 9 15,-9 0-15,0 0 16,-20-20-16,29 20 16,0 0-1</inkml:trace>
          <inkml:trace contextRef="#ctx0" brushRef="#br2" timeOffset="-577879.873">1054 1066 0,'0'-20'46,"0"50"33,-19-30-79,19 19 15,0-9-15,-20 19 16,20-19-16,-19 19 15,19-10-15,0-9 16,-20-10-16,20 39 16,0-19-1,-20-1 1,30-19 78,20 0-63,-1 0-15,10 0-1,-39-10-15,30 10 16,-1 0-1,0 0-15,-9 0 16,-20-19 0,20 19-16,-1 0 31</inkml:trace>
          <inkml:trace contextRef="#ctx0" brushRef="#br2" timeOffset="-576463.5188">996 793 0,'9'0'62,"11"0"-46,9 0-1,-29-19-15,30 19 16,-11 0-16,11 0 16,-11 0-1,1 0 1</inkml:trace>
          <inkml:trace contextRef="#ctx0" brushRef="#br2" timeOffset="-577339.723">1084 1076 0,'0'29'47,"0"0"-31,0-9-1,0-1-15,0 0 0,0-9 16,0 29-16,0-19 16,0-1-16,0-9 15,0 29 1,10-39-16,-10 19 15</inkml:trace>
          <inkml:trace contextRef="#ctx0" brushRef="#br2" timeOffset="-575945.5817">1084 657 0,'0'10'32,"0"19"-17,10 59 17,-10-50-17,0-18 1,0-10-1,0 9 17</inkml:trace>
          <inkml:trace contextRef="#ctx0" brushRef="#br2" timeOffset="-575000.1166">1398 969 0,'0'9'31,"-20"-9"-15,20 29-16,0-9 16,0-1-16,-20 1 15,20-1-15,0 1 0,0-1 16,0 11-16,0-11 16,0 10-16,0-9 15,0-1-15,0 1 16,0-1-16,0 10 15,10-29 1,-10 20-16,20-1 31</inkml:trace>
          <inkml:trace contextRef="#ctx0" brushRef="#br2" timeOffset="-573830.6246">1466 1222 0,'0'-10'94,"20"-19"-63,-20 0-15,20 29-16,-20-20 15,0 1 1,0-1 15,0 1 1,0 28 30,0 11-46,0-1-1,0 1 1,0-1 0,0 1-1,19-1 1,-19 1-1,20-20-15,-1 19 16,1-19 15,0 0 1,-1-10-17,-19-9 1,20-1-1,-20 1 1,0 0 0,0-1 15,0 1-31,0-1 31,-10 20-15,-10-19-1,1 19 17,-1 0-17,1 9 17,19 11-17,0 9 1,-20-29-16,20 29 15,0 10 1,0-29 0</inkml:trace>
          <inkml:trace contextRef="#ctx0" brushRef="#br2" timeOffset="-573446.6888">1633 1192 0,'0'10'47,"20"-10"-31,-20 29-16,0 1 15,19-11 1,1-19-1,-20 20 1,19-20 0,-19-10-1</inkml:trace>
          <inkml:trace contextRef="#ctx0" brushRef="#br2" timeOffset="-572629.6032">1761 1154 0,'0'9'47,"0"20"-16,0-9-15,19 19 15,1-39-15,-1 19-1,1-19 17,0 0-17,-1-9 17,-19-11-17,20 1 1,-20-1 15,0 1-15,0-1-1,-10 20 1,10-9 0,-20 9-1,20-20-15,-19 20 16,-1 0-1,1 0 1,-1 0 0,20 10-1,0 0 1,-20 19 0,20-10-1,0 10 1</inkml:trace>
          <inkml:trace contextRef="#ctx0" brushRef="#br2" timeOffset="-572234.4682">1898 1183 0,'0'29'47,"-10"-29"-31,10 39-16,0-20 15,0 1-15,0-1 16,0 1-16,0-1 16,0 1-1</inkml:trace>
          <inkml:trace contextRef="#ctx0" brushRef="#br2" timeOffset="-571685.9065">1917 1066 0,'0'10'31,"0"-1"-15,20-9-16,-20 39 16,29-9-1,-29-11-15,0 20 16,20-10-1,-20 0-15,0-9 16,0-1-16,0-9 16,0 10-16,0-1 15,0 0-15</inkml:trace>
          <inkml:trace contextRef="#ctx0" brushRef="#br2" timeOffset="-570726.9468">2192 978 0,'10'0'16,"9"0"-1,-19-19 1,40 19-16,-21 0 0,1 0 15,0 0-15,-1-20 16,1 20-16,-1 0 16,1 0-16,0 0 15,-1 0-15,1 0 16,9 0 0,-9 0-1,9 0 1,-9 0 15</inkml:trace>
          <inkml:trace contextRef="#ctx0" brushRef="#br2" timeOffset="-570028.4929">2388 784 0,'-19'0'31,"19"19"-15,0 10 0,0-9-1,0-1-15,19 30 16,-19-30 0,0 1-16,0-10 0,0 9 15,0 0 1,0 1-16,0 29 15,0-20 1,0-10 0,0 1 15</inkml:trace>
          <inkml:trace contextRef="#ctx0" brushRef="#br2" timeOffset="-581750.0525">152 793 0,'10'0'62,"10"10"-46,-1 9-1,20 20 1,-39-19-16,20-1 16,-20 1-16,29-1 15,-29 1-15,40-1 16,-40 1-16,29-1 16,-9-19-16,-20 39 0,29-19 15,1 9 1,-11 10-1,1-10 1,-20-10 0,19-19-16,-19 20 31</inkml:trace>
          <inkml:trace contextRef="#ctx0" brushRef="#br2" timeOffset="-582491.7919">191 784 0,'0'9'47,"0"1"-31,0 29-1,0-20 1,10 1-16,-10-1 16,0 1-16,0 9 0,0 0 15,0 10-15,0 0 16,0-10-16,0 1 15,20-1-15,-20 10 16,0-20-16,0-9 16,0 29-1,0-20 1</inkml:trace>
          <inkml:trace contextRef="#ctx0" brushRef="#br2" timeOffset="-581166.637">486 706 0,'0'9'31,"0"21"-15,0 18-1,0-28-15,0-11 16,0 11-16,0-1 16,0 20-16,0-9 15,0-1-15,0 0 16,0 0-16,0-9 16,0-1-16,0 1 15,0-1-15,0 1 16,0-1-16,0 1 15,0 9 1,0-10 0,9-19 15</inkml:trace>
        </inkml:traceGroup>
        <inkml:traceGroup>
          <inkml:annotationXML>
            <emma:emma xmlns:emma="http://www.w3.org/2003/04/emma" version="1.0">
              <emma:interpretation id="{56088C72-009E-4BA3-ACD5-06F380814DCE}" emma:medium="tactile" emma:mode="ink">
                <msink:context xmlns:msink="http://schemas.microsoft.com/ink/2010/main" type="inkWord" rotatedBoundingBox="12882,5959 14373,5961 14371,6692 12881,6689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2" timeOffset="-563590.8589">3947 725 0,'-19'0'31,"29"0"16,29 0-32,-29 0-15,39-29 16,-30 29 0,1 0-16,0 0 15,9-20 1,-9 20-1,-1 0 1,-19 10 0</inkml:trace>
          <inkml:trace contextRef="#ctx0" brushRef="#br2" timeOffset="-562418.1569">4075 1027 0,'-20'10'63,"20"9"-47,-9-19-1,9 29-15,0-9 16,-30 19-16,30-20 15,0 10-15,0-9 0,0-1 16,0 1 0,0-1-16,0 11 15,0-1 1,30 0 0,-30-10-1,19-19-15,-19 20 16,0-30 78</inkml:trace>
          <inkml:trace contextRef="#ctx0" brushRef="#br2" timeOffset="-561466.9399">4153 1154 0,'0'9'32,"0"11"-1,0-1-16,0-9 1,0 29 0,40-20 46,-21-19-62,1 0 31,-20-9-31,19 9 16,-19-20 0,0 1-1,0-1 1,0 1 15,0-1-15,0 1-1,-9 19 1,-11-20 0,0 20 15,1 0-15,19 10-1,-20 10 1,20-1-1,0 0 1,0 1 0</inkml:trace>
          <inkml:trace contextRef="#ctx0" brushRef="#br2" timeOffset="-561026.7527">4281 1183 0,'20'0'32,"-20"9"-1,19 11-16,-19-1-15,20-19 16,-20 20-16,19-20 16,-19 19-1,20-19 1,0 0 0</inkml:trace>
          <inkml:trace contextRef="#ctx0" brushRef="#br2" timeOffset="-560132.7156">4448 1124 0,'0'10'47,"0"10"-16,0 9-15,0-10 0,0 1-1,0-1 1,9-19-1,-9 20 1,20-20 0,0 0-1,-1 0 17,-19-10-17,20 10-15,-20-20 16,20-9-1,-20 10 17,0-1-17,-10 1 32,10-1-47,-20 20 16,0 0 15,1 0-15,19 10 15,-20-10-31,20 29 16,0-9-1,0-1 1</inkml:trace>
          <inkml:trace contextRef="#ctx0" brushRef="#br2" timeOffset="-559669.7546">4536 1173 0,'20'0'47,"-20"29"-31,0 0 0,0 30-1,0-40 1,0-9-16,0 10 0,0-1 15,0 10 1,0-9 0</inkml:trace>
          <inkml:trace contextRef="#ctx0" brushRef="#br2" timeOffset="-559012.9005">4605 1046 0,'0'10'31,"9"10"-15,-9-1-1,20-19 1,-20 29-16,20 1 15,-20-1 1,39-10-16,-39 10 16,19-9-1,-19 29 1,0-30-16,0 1 16,0-1-16,-9 0 0,9 1 15,-40-20-15</inkml:trace>
          <inkml:trace contextRef="#ctx0" brushRef="#br2" timeOffset="-549122.0076">3281 706 0,'-20'0'47,"0"9"31,20 11-47,0-1 1,0 1-17,-19-20 1,19 19-1,0 1-15,0 9 32,0-10-17,0 1 1,0-1 0,0 1-1,0-1 1,0 1-1,0-1 1,0-9 0,0 9-1,0 20 1,0-29 0,0 10 15,0-1 0,0 1-15,0-1 15,10-19-15,-10 20-1,19-20 16,-19 19-15,20-19 0,-20 19-1,19-19 1,1 0 15,-20 20-31,20-20 31,-1 0 1,1 0 15,-1 0-32,1 0 16,-20-10 1,10 10-17,19-19 17,-29-1-1,20 20-16,-20-19 1,10 19 0,-10-20-16,0 1 31,19 19-31,-19-20 16,0 1 15,20 19-31,-20-20 15,0 1 1,0 9 15,20 10-31,-20-19 16,0-1 0,0 1 15,0-1-16,0 1 17,0-1-17,0 1 17,-10 19-1,10-20-31,0 1 31,-20 19-15,20-20-16,-19 1 31,19 0 0,-20 19-15,20-20-1,-20 1 32,20-1-15,-19 20-32,19-19 46,-20 19-30,0-20 15,1 20 1,-1 0 14,1 0-30,9 0 15,-10 0 1,20 10-32,-19-10 15,19 29-15,-20-29 16,20 39-16</inkml:trace>
          <inkml:trace contextRef="#ctx0" brushRef="#br2" timeOffset="-565556.1356">3634 764 0,'0'-19'15,"0"48"95,0-19-110,0 9 15,0 20-15,19-10 16,-19 0-16,0 1 0,0 9 16,0-1-16,0-8 15,0-1-15,0 10 16,0-10-16,20 0 16,-20 0-1,0-9 1</inkml:trace>
          <inkml:trace contextRef="#ctx0" brushRef="#br2" timeOffset="-564292.4648">3692 1027 0,'20'0'78,"10"-10"-62,-11 10-16,1 0 15,9 0 1,-9 0 0</inkml:trace>
          <inkml:trace contextRef="#ctx0" brushRef="#br2" timeOffset="-564829.3222">3791 745 0,'0'9'110,"0"11"-95,19 19 1,-19-20-16,0-9 16,0 9-16,0 1 0,0-1 15,0 1 1,0-1-16,0 1 0,0-1 15,0 10-15,0 1 16,0-1-16,0 10 16,0-20-16,0 1 15,0-10-15,20 19 16,-20-10-16,0-9 16,0 9 15,0-28 16</inkml:trace>
        </inkml:traceGroup>
      </inkml:traceGroup>
    </inkml:traceGroup>
    <inkml:traceGroup>
      <inkml:annotationXML>
        <emma:emma xmlns:emma="http://www.w3.org/2003/04/emma" version="1.0">
          <emma:interpretation id="{42D20DA0-6FC8-473F-BD36-16CFF1653AED}" emma:medium="tactile" emma:mode="ink">
            <msink:context xmlns:msink="http://schemas.microsoft.com/ink/2010/main" type="paragraph" rotatedBoundingBox="3068,6994 5083,6960 5092,7544 3077,757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8BFB8C1-5EFF-4BFB-BAA5-1172955CECF1}" emma:medium="tactile" emma:mode="ink">
              <msink:context xmlns:msink="http://schemas.microsoft.com/ink/2010/main" type="line" rotatedBoundingBox="3068,6994 5083,6960 5092,7544 3077,7577"/>
            </emma:interpretation>
          </emma:emma>
        </inkml:annotationXML>
        <inkml:traceGroup>
          <inkml:annotationXML>
            <emma:emma xmlns:emma="http://www.w3.org/2003/04/emma" version="1.0">
              <emma:interpretation id="{9C3365D2-1BA9-4233-8764-AFD023694C00}" emma:medium="tactile" emma:mode="ink">
                <msink:context xmlns:msink="http://schemas.microsoft.com/ink/2010/main" type="inkWord" rotatedBoundingBox="3068,6994 5083,6960 5092,7544 3077,7577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1" timeOffset="-528376.1118">-6497 1747 0,'0'-19'32,"-10"29"124,-9 9-140,19 1-1,-20-20 1,20 29-16,-20 0 15,20 10 1,0-10 0,0 1-1,0-11-15,-19 10 16,19 10 0,0-10-1,0 1 1,0-1-1,0-10 1,10-19 0,-10 29-1,0-9-15,19-1 16,-19 1 0,20-20-1,-20 19 1,19-19-1,-19 20 1,10-20 0,10 0 15,-20 19-15,19-19-1,1 0 32,0-9-16,-1-11 1,-19-9-17,20 29 1,-20-20-16,0 1 15,20 19 1,-20-20-16,0 1 16,0 0-1,19 19-15,-19-20 16,0 1 0,0-1-1,0 1 1,0-1-1,0 1 1,20 19 0,-20-30-1,0 11 1,0 0 0,0-1-16,0 10 15,0-9 16,0-1-15,0 1 15,0-1-15,0 1 15,-10 19-31,10-20 31,0 1 1,-20 19-32,20-20 31,-19 20 0,-1 0 0,1-19-15,-1 19 15,10 0-15,-10 0 15,20 10-31,-19-10 16</inkml:trace>
          <inkml:trace contextRef="#ctx0" brushRef="#br1" timeOffset="-527574.3114">-6271 2244 0,'0'-10'94</inkml:trace>
          <inkml:trace contextRef="#ctx0" brushRef="#br1" timeOffset="-526485.926">-5977 1699 0,'0'10'93,"-10"19"-77,10-10 0,-20 1-16,20-1 15,-19 1-15,19-1 16,-30 1-16,30-1 15,-19 1-15,19-1 16,-20 20 0,20-20-1,0-9 48,20-10 93,-1 0-140,11 0-1,9 0 1,-10 0 0,-29-19-16,30 19 15,-1 0 1,1 0-1,-30-20-15,19 20 16,1 0 15</inkml:trace>
          <inkml:trace contextRef="#ctx0" brushRef="#br1" timeOffset="-525812.4561">-5928 1757 0,'0'20'63,"0"28"-48,0-28-15,0 9 16,0 0-16,0 1 16,0 8-16,0-8 0,0-1 15,10 0 1,-10-9-16,0 9 0,0-10 16,0 1-1,0 19 1,0-30-1</inkml:trace>
          <inkml:trace contextRef="#ctx0" brushRef="#br1" timeOffset="-525122.211">-5644 1709 0,'20'0'78,"0"0"-62,9 0-16,10 0 31,-19 0-31,-20 9 62</inkml:trace>
          <inkml:trace contextRef="#ctx0" brushRef="#br1" timeOffset="-523890.3599">-5663 1767 0,'0'10'31,"0"9"-15,0 20-1,0-29 1,0 9-16,0 1 16,0-1-16,0 1 15,0-1-15,0 10 16,0-9-1,0-30 157,9 10-140,11-19-1,0 19-16,-1 0 1,1 0 0,-10 0-1,19 9 1,-9-9 0,-1 30-1,1-11 1,-20 1-1,20-1 1,-20 10 0,0 1-1,0-1 1,0 10 0,0-30-1,-10 21 1,10-11-1,-30-19 1,-9 0-16,39 10 16,-29-10-1,-1 0-15,11 0 16,-1 0 0,0 0-1,1 0 1,-1 0 15</inkml:trace>
          <inkml:trace contextRef="#ctx0" brushRef="#br1" timeOffset="-522102.5416">-5320 1767 0,'0'10'63,"0"9"-63,0 10 31,0 1-31,0-11 16,0 1-16,0-1 15,0 1-15,0-1 16,0 0-16,0 1 16,0-1-16,0 1 15,0-1 1,10 1 0,-10-1-1,19 1 1,-19 9-1,20-29 1,-20 19 0,20-19-16,-20 20 15,19-1 32,1-19-47,-1 0 31,1 0-15,0 0 15,-1 0 1,-19-9-17,20 9-15,-20-20 16,19 1-1,-19-1 1,0 1 0,0-1-1,20 20 1,-20-19-16,0-1 16,0 1-1,0-1 1,0-9 15,0 10-15,0-1-1,0 11-15,0-11 16,0 1 15,0-1-15,0 1 15,-10 19-15,10-20-16,0 1 31,-19-1-15,19 1-1,-30-1 16,30 1-15,-10 19 0,10-20-1,-19 20 1,19-19 15,-20 19-15,1 0 31,-1 0-16,0 0-15,1 0-1,-11 29 1,1-10-1,9 1-15,1-1 16</inkml:trace>
          <inkml:trace contextRef="#ctx0" brushRef="#br1" timeOffset="-520532.0426">-6271 2244 0,'9'0'125,"-9"-19"-125,0 28 94,20-9-63,0 0 32,-20 20 62</inkml:trace>
          <inkml:trace contextRef="#ctx0" brushRef="#br1" timeOffset="-519255.968">-4889 1806 0,'0'19'63,"0"20"-48,0-19 1,20 19-16,-20-29 16,0 28-16,0-8 15,0-1-15,0 0 0,0 0 16,0 10-1,0-10-15,0-9 0,0-1 16,0 11 0,20-30-16,-20 19 15,0 1 17</inkml:trace>
          <inkml:trace contextRef="#ctx0" brushRef="#br1" timeOffset="-517935.9183">-4859 1816 0,'0'9'78,"10"-9"-63,-10 20-15,0-1 16,19-19 0,-19 30-16,0-11 15,20-19-15,-20 29 0,19-29 16,-19 29-16,20-29 15,-20 20-15,20-20 16,-20 19-16,10-19 16,9 0 15,1 0-31,-1 0 31,1-9-15,9-21-1,-9-8 1,-20 8 0,20 30-16,-20-19 15,0-1 1,0 1 0,0-1-1,19 20-15,-19-19 16,0-1 15,0 30 78,0 10-93,0 9 0,0 20-1,0-30-15,0 1 16,0-1-16,0 0 16,0 1-16,0-10 15,0 9-15,0 1 16,0-1-16,0 1 15,0-1-15,0 1 16,0-1-16,0 0 0,0 1 16,0 9-1,0 10 17</inkml:trace>
        </inkml:traceGroup>
      </inkml:traceGroup>
    </inkml:traceGroup>
    <inkml:traceGroup>
      <inkml:annotationXML>
        <emma:emma xmlns:emma="http://www.w3.org/2003/04/emma" version="1.0">
          <emma:interpretation id="{2E1C2F4C-9DF3-4ECA-BDD3-52D83A14EAF4}" emma:medium="tactile" emma:mode="ink">
            <msink:context xmlns:msink="http://schemas.microsoft.com/ink/2010/main" type="paragraph" rotatedBoundingBox="9734,6916 14274,6925 14273,7616 9733,760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EB6EF273-449B-4650-BE61-4E6B5BD0DB31}" emma:medium="tactile" emma:mode="ink">
              <msink:context xmlns:msink="http://schemas.microsoft.com/ink/2010/main" type="line" rotatedBoundingBox="9734,6916 14274,6925 14273,7616 9733,7606"/>
            </emma:interpretation>
          </emma:emma>
        </inkml:annotationXML>
        <inkml:traceGroup>
          <inkml:annotationXML>
            <emma:emma xmlns:emma="http://www.w3.org/2003/04/emma" version="1.0">
              <emma:interpretation id="{8844538E-4EF9-4926-A7B5-480AFE337AEA}" emma:medium="tactile" emma:mode="ink">
                <msink:context xmlns:msink="http://schemas.microsoft.com/ink/2010/main" type="inkWord" rotatedBoundingBox="9734,6992 11539,6995 11537,7610 9733,7606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1" timeOffset="-508020.8939">142 1747 0,'0'10'125,"-19"-10"-110,19 20-15,-30 19 16,30-10-1,-19-29-15,19 29 16,0 0 0,0 20-1,0-10 1,0-20-16,0 1 16,0-1-16,0 1 15,0 9 1,0 0-1,0 10 1,0-10 0,10-29-16,-10 30 0,0-11 15,29 1 1,-29-1 15,10-19-31,-10 20 16,19-20 15,-19 19-15,20-19 46,0 0-31,-1 0 1,1-10-17,-1-9 17,-19-1-17,20 20 1,-20-19-1,0-1 1,20 20-16,-20-19 16,0-1-1,0 1-15,0-1 32,19 20-32,-19-19 0,0-10 15,0 9 1,0 1-1,0-1 1,0 1 0,0-10 15,0 9-15,0 1-1,0-1 16,0 1-15,0-1 0,0 11-1,0-11 1,0 1 15,-10-1-15,10 1 15,-19 19 0,19-20-15,-20 20 0,20-19-1,-19 19 1,-1 0 31,20-20-32,-20 20 1,1 10 15</inkml:trace>
          <inkml:trace contextRef="#ctx0" brushRef="#br1" timeOffset="-507274.164">378 2322 0,'0'-10'63,"0"-9"-32</inkml:trace>
          <inkml:trace contextRef="#ctx0" brushRef="#br1" timeOffset="-506049.4478">476 1806 0,'0'-20'47,"0"1"-16,10 19 0,9 0-15,-19-20-16,10 20 0,10 0 31,-1 0-15,-19 10-1,20-10-15,-20 39 16,19-39-1,-19 10-15,0 29 16,0-20 0,0 1-16,0-10 15,0 9-15,0 1 16,0-1-16,0 0 16,0 1-16,0-1 0,0 1 15,0-1 1,0 1-16,0-1 0,0 1 15,-9-1-15,9 10 16,-20-29 0,20 30-16,-20-1 15,20-10 1,-19-19 0,19 20-1,-20-20-15,20 19 31,-19-19-15,28-9 140,11 9-140,0 0-16,-1 0 31,-19-20-31,20 20 0,-1 0 16,11 0-1,-1 0 1,1 0 0</inkml:trace>
          <inkml:trace contextRef="#ctx0" brushRef="#br1" timeOffset="-505353.9062">888 1728 0,'0'-19'16,"10"19"31,9 0-32,1 0 1,-1 0 0,1 0-1</inkml:trace>
          <inkml:trace contextRef="#ctx0" brushRef="#br1" timeOffset="-504077.8053">839 1757 0,'0'20'0,"0"9"31,0 0-16,0 0 1,0 1 0,0 9-1,0-30 1,19-9 250,1 0-235,0 0-16,-1 0 17,40 10 30,-39-10-62,-20 19 16,19-19-1,-19 20-15,20-1 16,-20 1 0,0-1-1,0 11 1,0-1 0,0 0-1,0 0 1,-10 10-1,10-19 1,-20-1 0,1-19-1,-11 0 1,-9 0 0,10 0-1,9 0 1,0 0-1,1 0 17,19-10-1,0 20 63</inkml:trace>
          <inkml:trace contextRef="#ctx0" brushRef="#br1" timeOffset="-499239.4422">1260 1738 0,'-9'19'79,"9"1"-48,-20-1-16,20 1 1,-20-20 0,20 19-16,0 1 15,-19 9 1,19 10 0,0-10-1,0-10-15,0 1 16,0-1-16,0-9 15,0 29 1,0-10 0,10 1-1,-10-11 1,19 20 0,-19-29-1,30 19 1,-30-10-1,9-19 1,-9 10 0,20-10-1,0 0 17,-20 20-17,19-20 1,1 0 15,-1-10-15,1-10 15,-20 1-15,20 19-16,-20-20 15,0 1 1,29-1-1,-29 1 1,0-10 0,10 29-16,-10-20 15,0 1 1,0-1 0,0 1 15,29-10-16,-29 9 1,0 1 0,0-1-1,0 1 1,0-1 0,0-9-1,-9 29 1,9-19-1,-20-1 1,20 1 15,-30-1-15,30 1 15,-9 19-31,-21-20 31,11 20 16,9 0-15,-10 0-17,1 0 1,19 20-1,-30-20-15</inkml:trace>
          <inkml:trace contextRef="#ctx0" brushRef="#br1" timeOffset="-498092.8131">1594 1864 0,'19'49'78,"-19"-29"-78,0 9 15,0-10-15,0 10 0,0 10 16,0-9-16,0-1 16,0 0-16,0-10 15,0 1-15,0-1 16,0 1 15,20-20 0</inkml:trace>
          <inkml:trace contextRef="#ctx0" brushRef="#br1" timeOffset="-496830.839">1594 1855 0,'0'19'47,"10"-19"-47,-10 20 16,9-20 0,-9 9-16,20-9 15,-20 20 1,29-1-16,-29 1 15,10-20 1,-10 19 0,20-19-16,-1 0 31,1 0-15,0 0 15,-1-19-16,11-1 1,-30 1 0,10 19-16,-10-20 0,29 1 15,-29-20 32,0 19-47,0 1 31,0 29 63,0 9-78,0 10-1,0-9 1,0 9 0,0 20-1,0-30-15,0 1 16,0 9-16,0 0 16,20 0-16,-20-9 15,0-1-15,0 1 16,0-1-16,0 1 15,0-1-15,19 1 16,-19-1-16,0 10 16,0-9-1,0-1 17,0-28 46</inkml:trace>
        </inkml:traceGroup>
        <inkml:traceGroup>
          <inkml:annotationXML>
            <emma:emma xmlns:emma="http://www.w3.org/2003/04/emma" version="1.0">
              <emma:interpretation id="{EF040FE0-0286-4E81-9358-A70C04FAD2C7}" emma:medium="tactile" emma:mode="ink">
                <msink:context xmlns:msink="http://schemas.microsoft.com/ink/2010/main" type="inkWord" rotatedBoundingBox="12823,6922 14274,6925 14273,7607 12821,7604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1" timeOffset="-493833.9881">3349 1650 0,'-10'0'79,"-9"0"-64,-1 0 1,-9 0-1,-1 0 1,11 0 0,-1 10-1,1-10 17,-1 0-1,20 19-31,0 1 62,0 9-46,0-10 0,0 1-1,10 9 1,-10-9-1,0-1-15,0 1 16,0-1-16,0 1 16,19 9-16,-19-10 0,0 1 15,0-1-15,0 1 16,0-1-16,0 1 16,0-1-16,0 1 15,0-11-15,0 11 16,0-1-16,0 1 15,0-1-15,0 1 16,0-1-16,0 10 16,0-9-1,0-1 17,0 1-1,20-20 156,0 0-187,-1 0 16,-19-10 0,30 10-16,-11 0 15,1 0 1,-1 0 15</inkml:trace>
          <inkml:trace contextRef="#ctx0" brushRef="#br1" timeOffset="-492234.7829">3408 1874 0,'-29'10'78,"29"9"-63,0 11 1,0-11-16,0 0 16,0 20-16,0 0 31,0-9-31,0-11 15,0 1 1,9-20-16,-9 19 16,30 0-1,-10 1 1,-1-20 15,-9 0-15,29 19 31,-19-28-32,-20-11 1,19 20 0,-19-19-1,20 19 1,-20-20-16,0 1 31,20 19-31,-20-20 16,0 1-1,0-1 1,0 11 0,0-30-1,0 19 1,0 1-1,0 9 1,0-29 0,0 20-1,0 9 17,-10 10-17,10-20-15,0 1 31,-20 19-15,20-20 0,-19 1 15,-1 19 31,0 0-46,1 0 0,-1 0 15,20 10-31,-19-10 16,19 29-1,-20-10-15,20 1 16,0 9-1</inkml:trace>
          <inkml:trace contextRef="#ctx0" brushRef="#br1" timeOffset="-491283.7268">3712 1796 0,'0'-19'31,"0"48"32,0 0-48,0-9-15,0-1 16,0-9-16,0 29 16,0-10-16,0 0 15,0 0-15,0 10 16,0-29-16,0 10 16,0-1-16,0 1 15,0-1-15,0 10 16,0-9-1,10-20 17,-10-10-1</inkml:trace>
          <inkml:trace contextRef="#ctx0" brushRef="#br1" timeOffset="-489978.1223">3751 2020 0,'40'0'94,"-21"0"-94,1 0 15,-10 0-15,9 0 16,1 0-16,-1 0 0,1 0 15,0 0-15</inkml:trace>
          <inkml:trace contextRef="#ctx0" brushRef="#br1" timeOffset="-490579.5539">3879 1806 0,'19'0'15,"-19"19"79,0 11-78,0-1-1,0-10 1,0 1-16,0-1 16,0 1-16,0 67 31,0-67-16,0-1-15,0 11 16,0-1 0,0 0-1,0-10 1,0 1 15,0-30 32</inkml:trace>
          <inkml:trace contextRef="#ctx0" brushRef="#br1" timeOffset="-489380.9997">3997 1816 0,'19'0'62,"1"0"-46,19 0 0,-19 0-1,9 0 1</inkml:trace>
          <inkml:trace contextRef="#ctx0" brushRef="#br1" timeOffset="-487825.988">4124 1640 0,'10'0'94,"19"0"-78,1 0-1,-11 0 1,1 0-1,-20 10 95,0 10-95,0 19 17,0-10-17,0-10-15,0 1 16,0-11-16,0 30 16,0-19-16,0-1 15,0-9-15,0 10 16,0 19-16,0-10 15,0 0-15,19-10 0,-19 1 16,0-1-16,0 1 16,0-1-16,0 1 15,0 9 1,0-10-16,0 11 16,0 9 15,-9-39 203,-11 0-203,0 0-15,-9 0 0,0 0-1,-1 0 1,11 19 0</inkml:trace>
          <inkml:trace contextRef="#ctx0" brushRef="#br1" timeOffset="-486177.007">4359 2156 0,'0'-19'16,"0"29"93,0 29-93,10-10-1,-10 0 1,30-9-16,-30-1 15,9-19 1,-9 20-16,20-20 16,-20 19-1,0-29 79,0-9-78,0-1-1,29 1 1,-29-10 0,20-10 15,-20 19-16,0 30 157,20 9-156,-20 1 0,0 9-1,19-9 1,-19-1-1,20 1 1,-20-30 78,20 10-79,-20-29 1,0 9 0,19 20-16,-19-19 15,0-11 1,20 11 0,-20-1-1,0-18 32,19 38-16</inkml:trace>
        </inkml:traceGroup>
      </inkml:traceGroup>
    </inkml:traceGroup>
    <inkml:traceGroup>
      <inkml:annotationXML>
        <emma:emma xmlns:emma="http://www.w3.org/2003/04/emma" version="1.0">
          <emma:interpretation id="{6B83DC72-5445-4EBA-B0BF-D272C6BDAF74}" emma:medium="tactile" emma:mode="ink">
            <msink:context xmlns:msink="http://schemas.microsoft.com/ink/2010/main" type="paragraph" rotatedBoundingBox="3457,8123 4183,8123 4183,8503 3457,850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F421D68-2D47-4F73-908F-78513024F034}" emma:medium="tactile" emma:mode="ink">
              <msink:context xmlns:msink="http://schemas.microsoft.com/ink/2010/main" type="inkBullet" rotatedBoundingBox="3441,8211 4173,8123 4215,8470 3483,8559"/>
            </emma:interpretation>
            <emma:one-of disjunction-type="recognition" id="oneOf13">
              <emma:interpretation id="interp17" emma:lang="" emma:confidence="0">
                <emma:literal>→</emma:literal>
              </emma:interpretation>
            </emma:one-of>
          </emma:emma>
        </inkml:annotationXML>
        <inkml:trace contextRef="#ctx0" brushRef="#br1" timeOffset="-463032.3182">-6203 3052 0,'40'0'93,"-21"0"-93,-9 0 16,19-19-16,-9 19 16,-10 0-16,9 0 15,1 0-15,0 0 16,-20-20-16,29 20 16,10 0-1,-9 0 1,-11 0-1,1 0 1</inkml:trace>
        <inkml:trace contextRef="#ctx0" brushRef="#br1" timeOffset="-462208.1414">-5732 2896 0,'-20'0'16,"30"0"46,20 10-46,-11-10 0,-19 29-16,30-29 15,-11 39-15,21-9 16,-11 9-1,10-10 1,-19-10 0,-1 1-1,1 9 1</inkml:trace>
        <inkml:trace contextRef="#ctx0" brushRef="#br1" timeOffset="-461240.1071">-5712 3218 0,'0'-10'62,"0"-9"110,0-1-172,9 20 16,-9-29-16,20 29 15,-20-39-15,20 20 16,-20-1-16,29 1 15,-9-1-15,-20 1 16,39-1-16,-39 1 16,29-1-16,-29 1 15,20 19-15,-20-30 16,20 30 0,-20-19-16,0 0 31,19 19-31,-19-20 15</inkml:trace>
      </inkml:traceGroup>
    </inkml:traceGroup>
    <inkml:traceGroup>
      <inkml:annotationXML>
        <emma:emma xmlns:emma="http://www.w3.org/2003/04/emma" version="1.0">
          <emma:interpretation id="{D1E9C761-3B53-400E-951C-5B7298ADAAC6}" emma:medium="tactile" emma:mode="ink">
            <msink:context xmlns:msink="http://schemas.microsoft.com/ink/2010/main" type="paragraph" rotatedBoundingBox="2642,9064 4574,9057 4576,9570 2644,95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DC0790C-261D-4CC3-B03C-CCB28D618665}" emma:medium="tactile" emma:mode="ink">
              <msink:context xmlns:msink="http://schemas.microsoft.com/ink/2010/main" type="line" rotatedBoundingBox="2642,9064 4574,9057 4576,9570 2644,9578"/>
            </emma:interpretation>
          </emma:emma>
        </inkml:annotationXML>
        <inkml:traceGroup>
          <inkml:annotationXML>
            <emma:emma xmlns:emma="http://www.w3.org/2003/04/emma" version="1.0">
              <emma:interpretation id="{3F5E9971-E1F2-4861-A789-7AAD452B77E3}" emma:medium="tactile" emma:mode="ink">
                <msink:context xmlns:msink="http://schemas.microsoft.com/ink/2010/main" type="inkWord" rotatedBoundingBox="2642,9064 4574,9057 4576,9570 2644,9578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1" timeOffset="-425956.3023">-6438 3812 0,'-20'0'78,"1"0"-47,-1 10 0,20 9 0,-20-19-31,20 39 16,-19-39-16,19 10 16,0 29-1,0-10 1,-20-29-16,20 29 16,0-9-16,0-1 15,0 0-15,0 20 16,0-19-1,0 9 1,0 10 0,0-19-1,0-11 1,10 21 0,-10-11-1,20-19 1,-20 10-1,19-10 1,1 0 0,-1 0 15,1 0-15,0 0-1,-1 0 16,1 0-15,0 0 0,-1 0 15,-19-20-15,20 20-16,-20-19 15,19-1 1,-19 1-1,20 19-15,-20-20 16,0 1 0,20 19-16,-20-20 15,0 1 1,0-1 0,0 1-16,9 19 15,-9-20-15,0 1 16,0 0-1,0-1 17,0 10-1,0-9-15,0-1 15,0 1-16,0-1 17,0 1-17,-19 19 1,19-20 0,-20 20-1,20-19 1,-19 19 15,19-19-15,-20 19-1,0 0 1,1 0 0,-1 0-1,1 0 1,-1 0-1,20 9 1,-20-9-16,20 20 16,-29-20-16</inkml:trace>
          <inkml:trace contextRef="#ctx0" brushRef="#br1" timeOffset="-425192.0601">-6144 4240 0</inkml:trace>
          <inkml:trace contextRef="#ctx0" brushRef="#br1" timeOffset="-424060.1456">-5967 3841 0,'-10'29'94,"-10"-9"-78,20 9-1,-29-10-15,29 1 16,-20-20-16,20 49 15,-29-30 1,29 10-16,-10-29 16,10 20-16,0-1 47,0 1-16,0-1 63,20-19-63,19 0-16,-10 0 1,-9 0-16,9 0 16,1 0-1,-1 0 1,10-19 0,-19 19-1,0 0 1</inkml:trace>
          <inkml:trace contextRef="#ctx0" brushRef="#br1" timeOffset="-422559.1446">-6154 4240 0,'10'0'78</inkml:trace>
          <inkml:trace contextRef="#ctx0" brushRef="#br1" timeOffset="-423369.9724">-5938 3880 0,'0'10'16,"0"-1"0,0 30-1,0 0 1,0-19-16,0-1 16,0 1-16,10-1 15,-10 10-15,0 1 16,0-11-16,0 1 15,0 58 17,0-59-32,0 0 15,0 1 1</inkml:trace>
          <inkml:trace contextRef="#ctx0" brushRef="#br1" timeOffset="-421749.1517">-5654 3802 0,'10'0'47,"20"0"-32,-1 0 1,1 0-1,-11 0 1,1 0 15</inkml:trace>
          <inkml:trace contextRef="#ctx0" brushRef="#br1" timeOffset="-420295.2575">-5693 3851 0,'0'9'47,"0"11"-31,0-1 0,0 1-1,20-1 1,-20 1-1,0-1 1,0 1 0,0-1-1,0 1 32,0-30 141,19 10-173,-19-19-15,10 19 32,-10-20-17,20 20 1,0 0-1,-1 0 1,1 0 0,-1 10-1,1-10 1,0 19 0,-1-19-1,-19 20-15,20-20 16,-20 19-1,19 20 1,-19-29 0,0 29-1,0-20 1,0-9 0,-9 19 15,-11-9-16,-9-20 17,29 19-32,-20-19 15,0 0 1,1 20 0,-1-20-1,1 0 1,-1 19-1,0-19 1,1 0 15,-1 0-15,0 0 0,1-10 15</inkml:trace>
          <inkml:trace contextRef="#ctx0" brushRef="#br1" timeOffset="-418351.5657">-5320 3812 0,'0'10'79,"0"9"-64,0 10 1,0 0-1,0-9-15,0-1 16,0 1-16,0 9 16,0 0-1,0 10 1,0-10 0,0 1-1,0-1 1,0-10-1,0 1 1,0-1 0,20-19-1,-20 20 1,19-1 0,1-19 15,-20 20-31,10-20 15,9 0 1,1 0 15,-1 0 1,1-10-17,9-29 32,-9 20-31,-20-1-1,20-9-15,-20 19 32,19-19-32,-19 9 15,0 11 1,0-11-1,0 1 1,0-1 15,0 1-15,0-1 0,0 1-1,0-1 1,0 1-1,0-1 1,0 1 0,0-1 15,0 11-15,-10 9-1,10-20 1,-19 20-1,19-19 1,-20 19 0,20-20-1,-19 20 1,-1 0 0,20-19 15,-20 19-31,1 0 31,9 0 0,-10 0 16,20 10-47,-19-10 16,19 29-16,-30 19 15,30-28 1</inkml:trace>
          <inkml:trace contextRef="#ctx0" brushRef="#br1" timeOffset="-411776.3886">-7017 3997 0,'0'-10'110,"0"-9"-95,0-1 16,10 20-15,-10-19-16,20 19 47,-20-20-47,19 20 47,1 0-16,0 0-15,-11 0 15,-9 10-15,20-10-16,10 19 31,-21-19 0,-9 20-31,20-20 16,0 0 15,-1 0 0,1 0-15,9 0 15,-29-10-15,20 10-16,-1 0 31,-19-19-31,20-1 31,-20 1 16</inkml:trace>
          <inkml:trace contextRef="#ctx0" brushRef="#br1" timeOffset="-410163.8831">-6987 4114 0,'0'-10'125,"10"10"-109,-10-20-1,19 20 17,-19-19-17,39 19 48,-19 0-32,0 0 0,-1 0 1,-19 10-17,20-10 1,0 0 15,-20 19 0,19-19-31,1 0 32,-10 0-17,9 0 16,-19-10-15,20 10 0,-1 0 31,-19-19-32,20 19 16,-20-20-15,20 20 15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3:14:37.988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7" units="cm"/>
      <inkml:brushProperty name="height" value="0.07" units="cm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768C005-DA7E-4F1C-8F31-3059735134A6}" emma:medium="tactile" emma:mode="ink">
          <msink:context xmlns:msink="http://schemas.microsoft.com/ink/2010/main" type="writingRegion" rotatedBoundingBox="1377,13000 14157,13099 14116,18378 1336,18279"/>
        </emma:interpretation>
      </emma:emma>
    </inkml:annotationXML>
    <inkml:traceGroup>
      <inkml:annotationXML>
        <emma:emma xmlns:emma="http://www.w3.org/2003/04/emma" version="1.0">
          <emma:interpretation id="{CA8057FA-D668-491A-B82B-04566B99941C}" emma:medium="tactile" emma:mode="ink">
            <msink:context xmlns:msink="http://schemas.microsoft.com/ink/2010/main" type="paragraph" rotatedBoundingBox="1365,13008 10076,12924 10087,14034 1376,141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F48234-46C4-454E-A8F8-1A2D50A09CB3}" emma:medium="tactile" emma:mode="ink">
              <msink:context xmlns:msink="http://schemas.microsoft.com/ink/2010/main" type="line" rotatedBoundingBox="1365,13008 10076,12924 10087,14034 1376,14117"/>
            </emma:interpretation>
          </emma:emma>
        </inkml:annotationXML>
        <inkml:traceGroup>
          <inkml:annotationXML>
            <emma:emma xmlns:emma="http://www.w3.org/2003/04/emma" version="1.0">
              <emma:interpretation id="{A78429CE-9C9E-4B8B-8B7C-3656D84BEF42}" emma:medium="tactile" emma:mode="ink">
                <msink:context xmlns:msink="http://schemas.microsoft.com/ink/2010/main" type="inkWord" rotatedBoundingBox="1365,13008 3445,12988 3456,14097 1376,141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1814 147 0,'-20'0'16,"20"10"31,0 19-32,0-9 1,0-1-16,20 20 16,-20-9-16,0-1 15,0 1-15,20 19 16,-20 0-16,0-20 16,19 1-16,-19-1 15,0-9-15,0-1 16,20 1-16,-20 0 15,0-1-15,0 1 0,0-1 16,19-19 0,-19 30-16,0-11 15,0 1 17,0-30 46,20 10-78</inkml:trace>
          <inkml:trace contextRef="#ctx0" brushRef="#br0" timeOffset="1155.2771">1853 461 0,'10'0'62,"10"0"-62,-1-10 16,1 10-16,19-20 16,-9 20-16,-1 0 15,-9-19-15,-1 19 16</inkml:trace>
          <inkml:trace contextRef="#ctx0" brushRef="#br0" timeOffset="676.0051">2020 147 0,'0'10'16,"0"29"15,0-29-31,0 9 0,0 20 16,0-19-16,20 0 15,-20-1-15,39 315 110,-39-305-95,0-9 1,0-30 47</inkml:trace>
          <inkml:trace contextRef="#ctx0" brushRef="#br0" timeOffset="-1994.8125">1333 814 0,'0'-10'32,"20"10"-17,0-30-15,-20 11 16,19 19-16,-19-39 15,20 9-15,-20 11 16,20-1-16,-20 0 16,19 1-16,-19-1 15,0 0-15,20 1 16,-20-1-16,0-9 16,0-1-1,0 11 1,0 38 109,0 11-110,0-11 1,0 1-16,0 0 16,0-1-16,0 1 15,0 9-15,0-9 0,19 0 16,-19 19 0,0-10-16,0-9 0,0-1 15,30 1-15,-30 0 16,0-1-16,0-9 15,0 10-15,0-1 16,0 1-16,10-20 16,-10 29-16,0 11 15,0-21 1</inkml:trace>
          <inkml:trace contextRef="#ctx0" brushRef="#br0" timeOffset="-959.5361">1451 490 0,'0'-20'15,"10"20"17,-10-9-17,20 9-15,-1 0 16,1 0-1,-1 0 1,11 0 0,-1 0-1,1 0 1,-11 0 0,1 0-1,0 29 1,9-9-1,-29-1 1,10-19 0,-10 20-16,29-1 15,-29 1 1,20 0 0,-20-1-1,0 1 1,0 0-1,0-11 1,-10 21 0,-29-30-1,39 19 1,-30-19-16,11 0 0,-11 20 31,1-20-31,9 0 94</inkml:trace>
          <inkml:trace contextRef="#ctx0" brushRef="#br1" timeOffset="-17345.8271">519 0 0,'-19'0'16,"-11"0"-1,11 0 1,-1 0 0,1 0-1,19 9 1,-20-9-16,0 0 15,20 20 1,-19-20-16,-1 0 16,20 20-1,-10-20-15,-19 19 16,9-19 0,20 20-1,-9-20-15,-21 20 16,10-1-1,20 1 1,-19-20-16,19 19 16,-20-19-1,20 20 1,-10-20-16,10 29 16,-29-9-1,29 0 1,-20-20-1,20 19-15,-19 1 16,19 9 15,-20-29-31,20 20 0,0 0 16,-19-20 0,19 19-16,0 1 15,-20 9 1,20-9-1,-20 19 1,20-10 0,0-9-1,-19 9 1,19 1 0,0-10-1,0-1 1,0 11-1,0-1 1,0 10 0,0-9-1,10-30-15,-10 19 16,0 1 0,19-20-16,-19 29 15,20-9 1,-20-1-1,19-19-15,-19 20 16,20 0 0,-20-1-1,29-19-15,-29 20 16,20-20-16,-20 20 0,20-20 16,-1 19-1,1-19 1,-20 20-16,29-20 15,-9 19 1,0-19 0,-1 20-1,1-20 1,-1 20 0,1-20-1,-20 19 1,20-19-1,-1 0 1,1 20 0,-1-20 15,1 0-15,0 0 15,-1 0-16,11 0 17,-11 0-17,1 0-15,0 0 16,-1 0 0,1 0-1,-1 0 1,11-10-1,-11 10 1,11-20 0,-1 20-1,-29-19 1,20 19-16,9-20 16,-19 20-1,-10-19 1,20 19-16,9-20 15,-19 20 1,-10-20-16,20 20 16,9-39-1,-9 20 1,-20-1 0,19 20-16,-19-20 15,20 1 1,-20-1-1,19 20-15,-19-29 16,20 29 0,-20-20-16,20 20 15,-20-20 1,0 1 0,0 9-1,9 10-15,-9-20 16,0 1-1,0-1 1,0 1 0,0-1-1,0 0 1,0 1 0,0-1-1,0 0 1,0 1-1,0-1 1,0 1 0,0 9-1,0-10 1,-29 1 0,29-1-1,0 0 1,-10 20-16,10-19 15,0-1 1,-19 20 0,19-19-1,0-1 1,-20 20 0,20-20-16,0 1 31,-20 19-16,20-20 1,-19 20 0,19-20-1,-20 1 17,20-1-17,-19 20 1,19-19-16,-20 19 15,20-20 1,-20 20 15,20-10-15,-19 10 0,19-19-1,-20 19 16,20-20-15,-20 20 0,1 0-1,19-20 17,-20 20-32,1 0 46,19-19-30,-20 19 15,0-20 1,1 20-1,19-19-16,-10 19 32,-19-20 0,9 20 0,10 0-31,-9 0-1,-1 0 1</inkml:trace>
          <inkml:trace contextRef="#ctx0" brushRef="#br1" timeOffset="-9106.2154">353 333 0,'0'-10'62,"0"-9"-15,10 19-47,9 0 31,-19-20-31,20 20 16,-1-20 15,1 20-15,0 0 0,-1 0-1,1 0 1,-1 0-1,-9 0 1,10 0 0,0 0 15,-20 10-15,19-10-16,-19 20 15,20-1 1,-20 1-1,0-10 1,0 10 0,0-1-1,0 1 1,-10-20 0,10 19-1,-10-19-15,-19 20 16,9-20-1,20 20 1,-10-20-16,-9 0 16,19 19-1,-20-19-15,0 0 16,20 20-16,-19-20 16,-1 0 15,30 0 172,-10-10-187,20 10-16,-1 0 15,1 0 1,-1 0-1,-9 0 1,10 0 0,0 0-1,-1 0 1,1 10 0,-1-10-1,-19 19-15,20-19 16,0 20-1,-1-20 1,-19 20 0,20-20-1,-20 19 1,0 1 0,19 0-1,-19-1 1,0 1-1,0-1 1,0 11 0,0-11-1,-9-19-15,9 20 16,-20 0 0,0-1 15,1-19-16,-1 20 1,-9-20 0,29 19-16,-30-19 15,-9 0-15,10 0 16,-1 0 0,30 20-1,-29-20-15,9 0 16,1 0-1,-1 0 17,20-10-32,-20 10 15,20-19 32</inkml:trace>
        </inkml:traceGroup>
        <inkml:traceGroup>
          <inkml:annotationXML>
            <emma:emma xmlns:emma="http://www.w3.org/2003/04/emma" version="1.0">
              <emma:interpretation id="{01DA95ED-4783-4A61-8F1C-920535017AEE}" emma:medium="tactile" emma:mode="ink">
                <msink:context xmlns:msink="http://schemas.microsoft.com/ink/2010/main" type="inkWord" rotatedBoundingBox="3881,13278 5236,13265 5240,13763 3886,1377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28.8715">2510 323 0,'0'20'16,"0"9"-1,0-9 1,0 0-16,10 9 16,-10 0-16,0 11 15,0-21-15,0 11 16,0-11-16,0 1 15,30 0-15,-30 9 16,0-9 0</inkml:trace>
          <inkml:trace contextRef="#ctx0" brushRef="#br0" timeOffset="2610.4807">2510 304 0,'30'9'78,"-1"-9"-62,-9 20-16,-1-20 0,1 20 15,0-20-15,-1 19 16,11 11-1,9-11 1,-20 11 0,-19-1-1,20 1-15,-20-21 16,0 11-16,0 0 16,0-1-16,0 1 15,0 0-15,0-1 16,0 1-16,-10-20 15,10 29-15,-19-29 16,-1 20-16,0-20 0,1 0 16,-11 19-16,11-19 15,-1 0-15,1 0 16,-1 30 0</inkml:trace>
          <inkml:trace contextRef="#ctx0" brushRef="#br0" timeOffset="3903.083">2893 372 0,'-20'0'0,"1"0"47,19 10-47,0 29 16,0 1-1,0-21 1,0 11-1,0-11-15,0 11 16,0 9 0,9-39-16,-9 29 15,20 1 1,-20-11 0,20-19-16,-20 20 15,19-20-15,1 20 16,-1-20 15,-19 19-31,20-19 16,0 0 15,-1 0-15,1-10-1,-1-9-15,40-99 110,-39 98-95,-20 1 1,0-11-1,0-9-15,0 20 32,0-1-32,0 10 15,-10 10 1,10-19-16,0-1 16,-10 20-1,10-20 1,-19 20-1,19-19-15,-20 19 16,20-20 0,-20 20-16,1-20 15,-1 20 1,1 0 0,19-19-16,-20 19 15,0 0 1,-9 0-1,29 10-15,-29-10 16,29 29-16,-40-9 16,40-1-16,0 1 15,0 0-15,-19-1 16</inkml:trace>
          <inkml:trace contextRef="#ctx0" brushRef="#br0" timeOffset="5722.1776">3197 363 0,'0'-20'15,"0"0"17,19 1-17,-9 19 1,20-20-1,-1 20 1,0 0 0,1 0-1,-10 0 1,-1 10 0,1-10-1,-20 19 1,19-19-1,-19 20-15,0 0 16,20-20-16,-20 29 16,0 1-1,0-1 1,0 10 0,-10-39-16,10 30 15,-19-11 1,-1 1-1,-9-20 1,-1 19-16,20-19 16,-9 0-16,-1 0 15,0 0-15,1 0 16</inkml:trace>
          <inkml:trace contextRef="#ctx0" brushRef="#br0" timeOffset="4920.2886">3236 323 0,'-20'0'0,"20"10"47,0 10-32,0-1-15,0 11 16,0-1-16,10 1 16,-10-1-16,0 10 0,0-9 15,0-1-15,0 1 16,0-11-16,20 20 16,-20-19-16,0-10 15,0 9-15,19-19 16,-19 40-16,0-70 94</inkml:trace>
          <inkml:trace contextRef="#ctx0" brushRef="#br0" timeOffset="7046.1087">3599 353 0,'-20'0'78,"20"19"-78,0 11 16,0-11-1,-19 1-15,19 0 16,0 9 0,0-9-16,0 9 15,0 10 1,0-9-1,9-30 1,-9 19-16,20 1 16,-20 0-1,20-20 1,-20 19-16,19-19 16,-19 20-16,20-20 15,-20 19 16,118-28 63,-99-11-78,1-9-1,-20 9 17,19 20-32,-19-10 15,20-19 17,-20 19-17,0-29 1,0 9-1,20 30-15,-20-29 16,0 9-16,0-9 16,0-1-1,0 11 1,0-1 0,0 1-1,-10 19-15,10-20 16,-20 0-1,20 1 1,-19 19-16,-1-20 16,0 20-1,1-20 1,-1 20 15,1 0-15,-1 0-1,0 0 1,-9 0-16,29 20 16,-20-20-16,20 39 15,-19-19-15,19 0 16,-20-1-16,20 1 16</inkml:trace>
        </inkml:traceGroup>
        <inkml:traceGroup>
          <inkml:annotationXML>
            <emma:emma xmlns:emma="http://www.w3.org/2003/04/emma" version="1.0">
              <emma:interpretation id="{6A32B7E1-1092-4620-85D9-E5F611F22C84}" emma:medium="tactile" emma:mode="ink">
                <msink:context xmlns:msink="http://schemas.microsoft.com/ink/2010/main" type="inkWord" rotatedBoundingBox="5791,13223 6428,13216 6433,13767 5796,1377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060.144">4815 568 0,'10'0'15,"-10"-19"1,39 19-16,-29 0 0,19-20 16,-19 20-16,10 0 15,-20-19-15,39 19 16,-10 0 0,-9 0-1</inkml:trace>
          <inkml:trace contextRef="#ctx0" brushRef="#br0" timeOffset="9652.0795">4893 765 0,'0'-10'78,"0"-10"-62,-19 20-1,19-19-15,0-11 16,0 1 0,-20-1-16,20 11 15,0 9 1,-19-20-16,19 21 0,0-11 15,0 0-15,0 1 16,-20 19-16,20-49 16,0 29-16,0 1 15,0 9-15,0-10 16,0 1-16,0-1 16,0 0-16,0-9 15,10-1 1,-10 21-1,19-21 1,-19 20 0,20 10-16,0 0 31,-1 0 0,1 0-15,-10 0-1,9 0 1,-19 20-16,20-20 16,-20 20-16,29 9 15,-29-9 1,0-1-16,20 1 0,-20 0 16,0-1-1,0 1-15,19-1 0,-19 1 16,0 0-16,0-1 15,0 1-15,0-10 16,0 9-16,20 148 94,-20-147-94,0-30 62</inkml:trace>
          <inkml:trace contextRef="#ctx0" brushRef="#br0" timeOffset="8146.7085">4452 304 0,'0'9'47,"0"11"-31,0 0-16,0-1 16,0 1-16,0 9 15,0 1-15,0 9 16,0-10-16,0 1 15,-29-1-15,29 11 16,0-21-16,0 1 16,0-10-16,0 9 15,9-19 1,-9 20-16,20-20 16,0 0 15,-1 0-16,1 0 1,9 0 0,118-10 62,-127 10-63,0 0 17,-1 0-17</inkml:trace>
        </inkml:traceGroup>
        <inkml:traceGroup>
          <inkml:annotationXML>
            <emma:emma xmlns:emma="http://www.w3.org/2003/04/emma" version="1.0">
              <emma:interpretation id="{11992F63-CC2E-4FC4-8164-17299EE010DC}" emma:medium="tactile" emma:mode="ink">
                <msink:context xmlns:msink="http://schemas.microsoft.com/ink/2010/main" type="inkWord" rotatedBoundingBox="6931,13219 10079,13188 10084,13762 6937,1379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0912.1426">5560 225 0,'0'10'15,"0"10"-15,0-1 16,0 11-16,0-1 0,0 1 16,20 9-16,-20-10 15,0 1-15,0-1 16,19 0-16,-19-19 16,0 10-16,0-1 15,0 1-15,0 10 16,20-30-1,-20 19-15</inkml:trace>
          <inkml:trace contextRef="#ctx0" brushRef="#br0" timeOffset="11725.1085">5570 215 0,'10'0'31,"9"0"-15,11 10-1,-1 10 1,-9-20-16,9 19 16,-19-19-16,20 20 15,-1 19 1,10-9 0,-19 9-1,-20-19-15,19-1 16,-19 1-16,20-20 15,-20 39-15,0-19 16,0-1-16,0 1 0,0 9 16,0 1-1,-10-11 1,-29 11 0,0-30-1,19 19 1,1-19-16,-1 0 15,0 0-15,1 20 16,-1-20-16,-9 0 16,9 0-1,30 0 63</inkml:trace>
          <inkml:trace contextRef="#ctx0" brushRef="#br0" timeOffset="12390.0554">5972 235 0,'0'10'94,"0"9"-94,0 1 0,0 0 16,0 9-1,0 1-15,0-1 0,0 10 16,0-9-16,0-1 16,0 0-16,0 1 15,20-11-15,-20 1 16,0 19-1,0-19 1</inkml:trace>
          <inkml:trace contextRef="#ctx0" brushRef="#br0" timeOffset="13500.2922">6139 255 0,'0'19'79,"0"11"-64,0-11-15,0 21 16,0-21-1,0 1-15,0 19 16,0-10-16,0 1 16,0-1-16,0 1 15,0 9-15,0-10 16,10-9-16,-10 9 16,0-9-1,0 0 16,19-20 63,1 0-78,0 0 15,-1-10-15,11 10-1,9 0 1,-10-20 0,-9 20-16,9 0 15,-9 0 1</inkml:trace>
          <inkml:trace contextRef="#ctx0" brushRef="#br0" timeOffset="14661.1266">6413 255 0,'-19'0'62,"19"9"-62,0 21 32,0-1-32,0-9 15,0 0-15,0-1 16,10 1-16,-10-1 16,0 1-16,19 0 15,-19-1-15,20 1 16,-20-1-16,20-19 15,-20 30-15,19-30 16,-19 39-16,30-39 16,-30 20-16,19-20 15,1 0-15,-20 19 16,19-19 0,11 0-1,-11 0 1,-19-9-16,20 9 15,-20-20-15,20 20 16,-20-39-16,19 19 16,-19 0-1,0 1 1,20 19 0,-20-10-16,0-29 15,0 9 1,0 11-1,0-11 1,0 1 0,0-1-16,0-9 15,0 10 1,-10 29 0,10-20-16,0 1 31,-20 19 0</inkml:trace>
          <inkml:trace contextRef="#ctx0" brushRef="#br0" timeOffset="15315.2069">6874 225 0,'0'10'47,"0"10"-32,0 29 1,0-30-16,0-9 16,0 29-16,0-9 15,0-1-15,0 1 16,0-1-16,30 10 15,-30-19-15,0-1 16,0 1-16,0 0 0,0 9 16</inkml:trace>
          <inkml:trace contextRef="#ctx0" brushRef="#br0" timeOffset="16696.0225">7051 225 0,'10'0'125,"19"0"-109,10 0-1,-9 0 1,-30-19-16,19 19 16,1 0-1,-20 9 48,20-9-48,-20 20 32,-10-20-31,10 20-16,0-11 15,-20-9 1,20 20-16,0 19 16,-19-19-1,19 19 1,-30-19-16,30-1 16,0 1-16,-19 0 15,19-1-15,0 11 16,-20-1-16,20-19 0,0 9 15,0 1-15,0 0 16,-20-20-16,20 19 16,0 1 15,10-20 78,-10-10-93,20 10 0,-1 0-16,1 0 31,9-19-31,20 19 15,-29 0 1,0 0-16,9-20 31</inkml:trace>
          <inkml:trace contextRef="#ctx0" brushRef="#br0" timeOffset="17236.2039">7080 412 0,'10'0'47,"20"0"-31,107 0 62</inkml:trace>
          <inkml:trace contextRef="#ctx0" brushRef="#br0" timeOffset="17826.9913">7424 235 0,'0'10'47,"0"29"-16,0-19-31,0 9 0,0 10 16,9-9-16,-9-1 15,0 1-15,0 9 16,0-29-16,20 19 16,-20-9-16,0-11 15,0 31 1,20-21 0</inkml:trace>
          <inkml:trace contextRef="#ctx0" brushRef="#br0" timeOffset="19165.0188">7630 264 0,'0'10'46,"-20"-10"-30,20 30-16,0-11 16,0 11-1,0 9 1,0 0 0,0-19-16,0 29 15,0-30 1,0 11-1,0-11 1,10-19-16,-10 30 16,19-10-1,-19-1 1,20-19-16,-20 20 16,20-20-1,-20 19 1,19-19-16,1 0 15,-20 20 1,88-20 78,-88-10-94,20 10 15,-20-19 1,19 19 0,-19-20-16,20 20 15,-20-20-15,0 1 32,20 19-32,-20-20 0,0 0 15,0 1 1,19 19-1,-19-20-15,0 1 16,0-11 0,0 1-1,0 9 1,0 1 0,-10-1-1,10 0 1,0 1-1,-19 19-15,19-20 16,0 0 0,-20 20-16,20-19 15,-20 19 1,1-20 0,-1 20-1,1 0 1,19-19-1,-20 19-15,0 0 16,1 0 0,19 9-1,-30-9-15,30 20 16,-29-20-16,29 29 0</inkml:trace>
          <inkml:trace contextRef="#ctx0" brushRef="#br0" timeOffset="20009.2708">8022 323 0,'0'30'78,"0"-20"-78,0 9 16,0 20-16,0-9 16,0-1-16,0 20 15,0-19-15,0 9 16,0-10-16,0 11 0,0-11 16,0-9-16,0 9 15,19-29 1,-19 20-1</inkml:trace>
          <inkml:trace contextRef="#ctx0" brushRef="#br0" timeOffset="20624.6252">8041 333 0,'0'10'78,"30"10"-78,-1 19 31,-29-20-31,39 1 0,-19 9 16,-20-9-16,49 9 16,-29-9-16,-1 0 15,1-1-15,-20 1 16,29-20-16,-29 29 16,20-29-16,-20 20 15,20-20 1</inkml:trace>
          <inkml:trace contextRef="#ctx0" brushRef="#br0" timeOffset="21150.015">8326 294 0,'0'19'78,"0"1"-62,0 10-16,0-1 15,0 10-15,0-9 16,-20-1-16,20 0 16,0 11-16,0-11 0,0 1 15,0-1-15,0-9 16,0-1-16,0 1 15,0 9 1</inkml:trace>
          <inkml:trace contextRef="#ctx0" brushRef="#br0" timeOffset="22208.006">8444 323 0,'0'20'94,"0"19"-79,0-29-15,0 10 16,0 19-16,0-10 15,0 1-15,0-1 16,0 0-16,0 11 16,0-21-16,0-9 15,0 10-15,0-1 16,0 1-16,0 9 16,0-9-1,19-20 79,1 0-78,9 0-1,10 0 1,-19 0-1,29 0 1,-20 0 0,1 0-1,-11 0 1</inkml:trace>
          <inkml:trace contextRef="#ctx0" brushRef="#br0" timeOffset="22664.4108">8493 559 0,'9'-20'32,"31"20"-17,-1 0 1,-20 0-16,1-20 15,0 20-15,-1 0 16,11 0 0,-30-19 31</inkml:trace>
          <inkml:trace contextRef="#ctx0" brushRef="#br0" timeOffset="23061.9493">8512 343 0,'10'0'46,"19"0"-30,-9 0-16,9 0 16,-9 0-16,0 0 15,-1 0-15,1 0 16,9 0 0</inkml:trace>
        </inkml:traceGroup>
      </inkml:traceGroup>
    </inkml:traceGroup>
    <inkml:traceGroup>
      <inkml:annotationXML>
        <emma:emma xmlns:emma="http://www.w3.org/2003/04/emma" version="1.0">
          <emma:interpretation id="{2C332113-7B68-455B-A770-139A68D40859}" emma:medium="tactile" emma:mode="ink">
            <msink:context xmlns:msink="http://schemas.microsoft.com/ink/2010/main" type="paragraph" rotatedBoundingBox="1608,14523 14146,14621 14140,15364 1602,152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95B32D-0527-4510-AA96-7AD8E1BF9F74}" emma:medium="tactile" emma:mode="ink">
              <msink:context xmlns:msink="http://schemas.microsoft.com/ink/2010/main" type="inkBullet" rotatedBoundingBox="1608,14561 2063,14565 2058,15093 1603,15090"/>
            </emma:interpretation>
          </emma:emma>
        </inkml:annotationXML>
        <inkml:trace contextRef="#ctx0" brushRef="#br2" timeOffset="36740.009">382 1559 0,'-10'0'172,"-10"0"-141,1 0-15,-1 0-1,0 0 1,1 0 0,19 10-16,-20-10 31,1 0 16,19 20 187,0 0-218,0-1-1,0 1 1,0-10 0,9-10-1,-9 19 1,0 1 0,0-1-1,0 1 1,0 0-1,0-1 1,0 1 0,0-1-1,0 1 1,20-20-16,-20 29 16,0-9 15,0 0-16,0-1 1,0 1-16,0 0 31,20-1 1,-20 1-17,0-1 16,0-9 1,0 10 15,0-1-1,19-19 267,1 0-282,-1 0-31,1 0 31,0 0-15,-1 0 62</inkml:trace>
        <inkml:trace contextRef="#ctx0" brushRef="#br2" timeOffset="39100.0669">539 1569 0,'29'0'172,"-9"0"-156,-1 0 15,1 0 32,-20 10 140,0 10-172,0-1-15,0 1-1,0 0 1,20 9 0,-20 0-1,0 11 1,0-11-1,0 0 1,19 1 0,-19 9-1,0-29 1,0 10 0,0-1-1,0 1 1,0-1 15,0 1-15,0 0 15,0-1-15,20-19-1,-20 20 1,0-1 15,0 1 0,-10-20 251,-10 0-267,11 0 16,-11 0 1,0 0-1,1 0 0,28 0 125</inkml:trace>
      </inkml:traceGroup>
      <inkml:traceGroup>
        <inkml:annotationXML>
          <emma:emma xmlns:emma="http://www.w3.org/2003/04/emma" version="1.0">
            <emma:interpretation id="{7B5883A6-30EA-472E-8E6E-A9A4A276C35F}" emma:medium="tactile" emma:mode="ink">
              <msink:context xmlns:msink="http://schemas.microsoft.com/ink/2010/main" type="line" rotatedBoundingBox="3343,14537 14146,14621 14140,15364 3337,15281"/>
            </emma:interpretation>
          </emma:emma>
        </inkml:annotationXML>
        <inkml:traceGroup>
          <inkml:annotationXML>
            <emma:emma xmlns:emma="http://www.w3.org/2003/04/emma" version="1.0">
              <emma:interpretation id="{47726C22-1DC0-461E-9508-BEA725C36DB1}" emma:medium="tactile" emma:mode="ink">
                <msink:context xmlns:msink="http://schemas.microsoft.com/ink/2010/main" type="inkWord" rotatedBoundingBox="3342,14603 4946,14615 4941,15293 3337,1528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2" timeOffset="44115.7595">2363 1648 0,'0'10'93,"0"39"-77,0-40 0,0 11-16,0 0 0,0 9 15,0 10 1,0-9-16,0-1 0,10 1 15,-10 9-15,0-20 16,0 1-16,0-10 16,0 9-16,0 1 15,19-20 1,-19 20-16,0-1 31</inkml:trace>
          <inkml:trace contextRef="#ctx0" brushRef="#br2" timeOffset="45213.0629">2392 1863 0,'-19'0'16,"28"0"15,21 0-15,9 0 0,-39-19-1,29 19-15,-9 0 16,9-20-1</inkml:trace>
          <inkml:trace contextRef="#ctx0" brushRef="#br2" timeOffset="44788.3484">2510 1618 0,'0'10'79,"0"20"-64,0 9 1,0-20-1,0 1-15,0 0 16,0-1-16,0 1 16,0 9-16,0 1 15,29 9-15,-29-19 16,0-11-16,0 11 16,0 0-16,0-1 0,0 1 15,0-1 1,0 11-16,0-11 31,0-28 16</inkml:trace>
          <inkml:trace contextRef="#ctx0" brushRef="#br2" timeOffset="42624.331">1970 1599 0,'0'10'78,"40"78"-46,-1-39-17,-39-30 1,29 11-16,-29-20 16,40 19-16,-40-9 0,29-1 15,-29 1 1,20 0-16,-20-1 0,29-19 15,-29 30-15,20-30 16,-20 29-16,19-29 16,-19 29-16,20 1 15,-20-11 17</inkml:trace>
          <inkml:trace contextRef="#ctx0" brushRef="#br2" timeOffset="41903.4119">1990 1628 0,'0'10'109,"0"10"-93,0 9-1,0-9 1,0-1-16,0 1 16,0-1-16,0 11 15,0-1-15,0 1 16,0 9-16,0-10 0,0-9 15,10 9-15,-10-9 16,0 0-16,0-1 16,0 1-16,0-1 15,0 11 1,19-30-16,-19 19 16,0-28 77</inkml:trace>
          <inkml:trace contextRef="#ctx0" brushRef="#br2" timeOffset="43252.9433">2225 1609 0,'0'9'93,"0"21"-77,0-11 0,0 1-16,0 0 15,0 9-15,0 0 16,0 1-16,0 9 15,20-10-15,-20 1 16,0-1-16,0 11 16,0-21-16,0-9 15,0 10-15,0 19 16,0-29 0,0 9-1,20 11 16</inkml:trace>
          <inkml:trace contextRef="#ctx0" brushRef="#br2" timeOffset="46487.3316">2657 2001 0,'0'-10'63,"10"10"-63,9 0 15,1 0 16,0 0 1,-20 108 30,0-89-46,-10-19-1,-10 0 17,30 0 93,10 0-110,-1 0 17,1 0-17,-1 0 16,-19 20-31,0-10 32,20-10-32,-20 19 15,0 1 17,0 0-17,-10-1 16,-19-19 1,9 0-17,-19 0-15,19 0 16,11 0 0,-11 0 30</inkml:trace>
          <inkml:trace contextRef="#ctx0" brushRef="#br2" timeOffset="47282.0305">2932 1932 0,'0'20'94,"-20"29"-78,20-30-16,0 1 15,0 0-15,0-1 16,0 1-16,0-1 16,0-9-16,10 20 15,-10-11-15,0-9 0,19 20 16,1-1 0,-20-9-1,20-20-15,-20 19 16,0-29 46</inkml:trace>
          <inkml:trace contextRef="#ctx0" brushRef="#br2" timeOffset="48227.0022">3049 2060 0,'0'19'16,"-19"-19"-16,19 20 15,9-1 16,11 11-15,0-30 15,-1 0-15,1 0 0,-1 0 15,-19-10-31,0-10 31,20 20-15,-20-19-16,0-1 31,0 1-15,-20 19-16,20-20 15,-39 20-15,39-20 16,-10 20-16,-9 0 15,-1 0 17,-9 20-1,29 0-15,0 19-1,0-10 1,0-9-1,10-20 1</inkml:trace>
          <inkml:trace contextRef="#ctx0" brushRef="#br2" timeOffset="49216.5646">3167 2079 0,'20'10'62,"-20"10"-46,19-20 0,-19 19-1,20-19-15,-1 0 31,1 0 1,-20-10-17,0-9 1,20 19-16,-20-20 16,0 1-1,0 28 110,19-9-125,1 0 31,-20 20-31,19-20 0,-9 0 16,10 0 0,-1 0 15,1 0 0,-20-10-31,0-29 63,0 19-48,-10 1 1,-9 19 15,19-20-31,-20 20 16,0 0-1,1 0 1,9 0 15,10 10-15,0 10 0,0-1-1,0 1 1,0-1-1</inkml:trace>
          <inkml:trace contextRef="#ctx0" brushRef="#br2" timeOffset="49657.8716">3412 2060 0,'0'9'47,"0"11"-31,0 9-1,0-9-15,20-20 0,-20 29 16,0-9-16,0 10 15,0-11 1</inkml:trace>
          <inkml:trace contextRef="#ctx0" brushRef="#br2" timeOffset="50157.0153">3471 1932 0,'20'0'62,"-20"20"-46,19-20-16,-19 29 16,20-29-16,-20 30 15,19-11-15,-19 1 16,0-1-16,0 1 15,20 0-15,-20-1 16,0 1-16,0-1 16,-10 1-16,10 0 15,-19-1-15,19 1 16</inkml:trace>
        </inkml:traceGroup>
        <inkml:traceGroup>
          <inkml:annotationXML>
            <emma:emma xmlns:emma="http://www.w3.org/2003/04/emma" version="1.0">
              <emma:interpretation id="{D6FA57ED-3491-404F-81C6-EDE5BE58FBC2}" emma:medium="tactile" emma:mode="ink">
                <msink:context xmlns:msink="http://schemas.microsoft.com/ink/2010/main" type="inkWord" rotatedBoundingBox="5325,14709 5619,14712 5617,14985 5322,1498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2" timeOffset="50926.5285">3951 1844 0,'10'0'63,"10"0"-63,-1 0 16,1 0-16,0 0 15,-10 0-15,9 0 16,20-30-16,-9 30 15,-11 0-15,1 0 16,0 0-16,9 0 16,-9 0-1</inkml:trace>
          <inkml:trace contextRef="#ctx0" brushRef="#br2" timeOffset="51441.2002">4099 1707 0,'0'9'31,"0"21"-16,9-11-15,-9 21 16,0-21 0,0 20-16,30-19 15,-30 0-15,0-1 16,0 1-16,0-10 16,19 19-16</inkml:trace>
        </inkml:traceGroup>
        <inkml:traceGroup>
          <inkml:annotationXML>
            <emma:emma xmlns:emma="http://www.w3.org/2003/04/emma" version="1.0">
              <emma:interpretation id="{68E9D6B3-E7F0-41D7-AAE8-1DA027670CE8}" emma:medium="tactile" emma:mode="ink">
                <msink:context xmlns:msink="http://schemas.microsoft.com/ink/2010/main" type="inkWord" rotatedBoundingBox="6462,14571 7780,14581 7775,15242 6457,1523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2" timeOffset="55058.1232">5138 1873 0,'0'-19'47,"10"19"-31,29 0-16,-19-20 15,-1 20-15,1 0 16,0-20-16,-1 20 16,1 0-16</inkml:trace>
          <inkml:trace contextRef="#ctx0" brushRef="#br2" timeOffset="54564.3511">5305 1569 0,'0'10'93,"19"59"-61,-19-40-32,0-9 15,0 9-15,0 10 16,0-9-16,20-1 16,-20 1-16,0 9 0,0-19 15,0-1 1,0-9-16,0 10 0,20-1 15,-20 20 1,0-19 0</inkml:trace>
          <inkml:trace contextRef="#ctx0" brushRef="#br2" timeOffset="53895.9607">5109 1618 0,'-20'0'16,"20"20"31,10 9-16,-10 20-31,0-29 15,19 0-15,-19 9 16,0 0-16,0 1 16,20 9-16,-20-9 15,0-1-15,0 0 16,0 1-16,0-11 16,0 1-16,20 19 15,-20-19 16,0-30 16</inkml:trace>
          <inkml:trace contextRef="#ctx0" brushRef="#br2" timeOffset="57041.1955">5481 2001 0,'0'-20'94,"10"20"-47,10 0 0,-1 0-32,-19 10 1,0 10 0,0 9-1,0 10 1,0-9-1,-9-11-15,9 1 16,-20-1-16,-19 11 16,19-1-1,0-29 17,30 0 46,-10-9-63,20 9-15,0 0 16,-1 0 15,1 0-15,-1 9-1,1-9 1,0 0 0,-1 0-1,-19-9 1,20-31 0</inkml:trace>
          <inkml:trace contextRef="#ctx0" brushRef="#br2" timeOffset="58455.0388">5668 1746 0,'0'10'31,"0"9"-15,0 1-1,0 9-15,0-9 16,0 9 0,0-9-1,0 0-15,19-20 0,-19 29 16,0 0 0,20-29-16,-20 20 15,20 0 1,-20-1-1,19-19-15,1 30 16,-1-30 15,-19 9-31,20-9 16,0 0 15,-1 0-15,1 0 15,-20-19-31,10 19 16,-10-20-1,29 1 1,-29-1 0,0 0-1,10 20 1,-10-19-16,0-1 15,0 1 1,0-11 0,29-58 46,-29 68-62,-10 1 16,10-1-1,0 0 1,-19 20-16,19-19 16,0 9-1,-20 10-15,20-20 16,0 1 0,-19 19-16,19-20 0,-20 1 31,0-1 0,1 20 0,-1 0-15,1 0 15,-1 0-15,0 0 15,20 20-31,-19 19 16,19-10-1,-30 1 1,30-11 0,0 1-1,0-1 1</inkml:trace>
          <inkml:trace contextRef="#ctx0" brushRef="#br2" timeOffset="59423.7865">6099 1863 0,'-19'10'62,"19"39"-46,-20-29-16,20 0 15,0-1-15,-20 1 16,20-1-16,0 1 16,0 0-16,0-1 15,0 1-15,0-10 16,0 9-16,0 1 16,0-1-16,10-19 15,-10 30-15,20-1 16,-1-29-1,-19 10 1</inkml:trace>
          <inkml:trace contextRef="#ctx0" brushRef="#br2" timeOffset="60286.3804">6109 2079 0,'20'0'0,"-1"0"32,1 0-17,-1 0 1,-19-19-16,20 19 16,0-20-1,-1 0 1,-19 1-1,20 19-15,-20-20 0,0 1 32,0-1-17,0 0 1,0 1 31,-10 19-47,-10 0 31,1 0-15,19 10-1,-20 9 1,20 1 0,-19 19-1,19-10-15,0 1 16,0-1-1,0-9 1,0 9 0,9 10-1,-9-19 1,20-20-16,-20 20 16,20-20-1,-1 0 1,1-20 15,-20 0-31,19 20 16,-19-9-16,20-21 15</inkml:trace>
          <inkml:trace contextRef="#ctx0" brushRef="#br2" timeOffset="60758.9071">6344 1883 0,'20'10'47,"-20"29"-32,20-19 1,-20-1-16,0 1 16,19 0-16,-19-1 15,0 1-15,0-10 16,0 9-16,0 1 15,0-1-15,0 1 16,0 9 0,-10-29-16,10 20 15</inkml:trace>
        </inkml:traceGroup>
        <inkml:traceGroup>
          <inkml:annotationXML>
            <emma:emma xmlns:emma="http://www.w3.org/2003/04/emma" version="1.0">
              <emma:interpretation id="{C7852DDF-6438-40C4-B94D-44524EDE0E41}" emma:medium="tactile" emma:mode="ink">
                <msink:context xmlns:msink="http://schemas.microsoft.com/ink/2010/main" type="inkWord" rotatedBoundingBox="8317,14726 8965,14731 8962,15106 8314,15101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2" timeOffset="77023.9451">6972 1971 0</inkml:trace>
          <inkml:trace contextRef="#ctx0" brushRef="#br2" timeOffset="77857.1918">6972 1991 0,'0'10'157,"29"9"-64,-29 1-93,20-20 16,0 0 0,-20 20-16,19-20 15,-19 19 16,20-19-31,-10 0 32,-10 20-17,19-20 32</inkml:trace>
          <inkml:trace contextRef="#ctx0" brushRef="#br2" timeOffset="76095.8323">6952 2011 0,'10'0'94,"10"0"-79,19-20 32,-19 20-47,-1 0 16,1 0-1,-1 0 1,11 0 0,-10 0-1,9 0 1,0 0-1,1 0 1,9 0 0,-19 0-1,-11 0 1,11 0 0,0 0-1,-1 0 16,1 0-15,-1 0 0,1 0-1,10 0 1,-11 0 0,1 0-1,-1 0 1,1 0-1,0 0 17,-1 0-1,1 0 0</inkml:trace>
          <inkml:trace contextRef="#ctx0" brushRef="#br2" timeOffset="87596.0725">6943 1873 0,'9'0'188,"11"0"-157,0 0-15,-1 0 15,11 0-15,-11 0-1,1 0 16,-1 0-15,1 0 0,-10 0-1,10 0 17,-1 0-1,1 0-16,-1 0 17,1 0-17,0 0 17,-1 0-17,1 0 1,-1-19 15,1 19 0,0 0 1,-1 0-1,1 0 0,-1 0-15,-9 0 31,10 0-16,0 0 16,-1 0-16,1 0 0,-1 0 0,1 0 16,0 0-15,-20 9-17,19-9 1,1 0 31,-20-9 515,-10 9-546,10-20-1,-20 20 17,20-20-1,-19 20-15,19-19 15,-20 19-16,20-20 1,-19 20 31,19-19-47,-20 19 31,20-20 0,-20 20-15,1 0 15,19-10-31,10 10 282,9 30-251</inkml:trace>
        </inkml:traceGroup>
        <inkml:traceGroup>
          <inkml:annotationXML>
            <emma:emma xmlns:emma="http://www.w3.org/2003/04/emma" version="1.0">
              <emma:interpretation id="{75C49473-BDD2-4BDC-8D4A-F41599CCD5D6}" emma:medium="tactile" emma:mode="ink">
                <msink:context xmlns:msink="http://schemas.microsoft.com/ink/2010/main" type="inkWord" rotatedBoundingBox="9718,14586 11497,14600 11492,15289 9713,15275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2" timeOffset="91278.4584">8659 1667 0,'0'10'93,"0"10"-61,0 19-32,0-29 15,0 9-15,0 1 16,0 0-16,0-1 15,0 1-15,0-1 16,10 1-16,-10 0 16,0-1-16,0 1 15,0 0-15,0-1 16,0 1-16,0 9 16,0 1-1,0-11 1</inkml:trace>
          <inkml:trace contextRef="#ctx0" brushRef="#br2" timeOffset="90589.2202">8345 1716 0,'0'-19'16,"10"29"31,9 9-47,21 1 15,-11 19 1,10-10-1,-9 11 1,-11-40 0,-19 29-16,30-29 15,-30 30-15,29-30 16,-29 29-16,20-29 16,-20 29-16,19-29 15,-19 40-15,20-40 16,-20 19-16,20 1 15,-20-1 1,19-19 0,-19 20 31,0-30-1</inkml:trace>
          <inkml:trace contextRef="#ctx0" brushRef="#br2" timeOffset="89800.087">8365 1677 0,'0'10'47,"19"10"-31,-19 19-1,20-20 1,-20 11-1,0-11 1,0 1-16,19 9 16,-19 1-16,0 19 15,0-20-15,0 1 16,20 9-16,-20-19 16,0 9-16,0-9 15,0-1-15,0 11 16,20-30-1,-20 19 1</inkml:trace>
          <inkml:trace contextRef="#ctx0" brushRef="#br2" timeOffset="92128.8677">8776 1658 0,'0'9'62,"0"21"-46,0 9 0,10-19-16,-10-1 15,0 1-15,0-1 16,0 1-16,0 9 16,20-9-16,-20 19 15,0-19-15,0 9 16,0-9-16,0 0 15,0-1-15,0-9 16,0 10-16,0 19 16,0-29-1,0 9 1,0 1 0,29-30 62</inkml:trace>
          <inkml:trace contextRef="#ctx0" brushRef="#br2" timeOffset="93437.9766">8835 1873 0,'10'0'31,"20"0"-16,-11 0-15,1 0 16,-1 0-16,1 0 16,0 0-16,9 0 15,-9 0 1</inkml:trace>
          <inkml:trace contextRef="#ctx0" brushRef="#br2" timeOffset="92898.1855">8973 1648 0,'0'10'125,"19"19"-110,-19-9-15,0-1 16,0 1-16,0-1 16,0 1-16,0 9 15,0 1-15,0 9 16,0-29-16,0 10 15,0-1-15,0 1 16,20-1-16,-20 1 0,0 0 16,0-1-16,0 11 15,0-11 1,0 1 31</inkml:trace>
          <inkml:trace contextRef="#ctx0" brushRef="#br2" timeOffset="95868.3179">9080 1697 0,'10'0'63,"20"0"-48,-30-10-15,39 10 16,-10 0-16,-9 0 16,0 0-1,-11 0 16</inkml:trace>
          <inkml:trace contextRef="#ctx0" brushRef="#br2" timeOffset="94501.035">9179 1991 0,'0'-20'0,"0"30"94,-10 10-78,-20 9-1,11 10 1,-1-9 0,20-1-1,-20-29 1,20 20-16,0-1 31,10-19 47,10 0-62,0 0-1,-1 0 1,11 0 0,-1 0-1,-9-9 1,-1 9-16,1 0 31</inkml:trace>
          <inkml:trace contextRef="#ctx0" brushRef="#br2" timeOffset="96317.8538">9149 1589 0,'0'10'31,"0"9"-15,0-9 0,0 10-16,20 78 47,-20-69-47</inkml:trace>
          <inkml:trace contextRef="#ctx0" brushRef="#br2" timeOffset="95006.2899">9198 2011 0,'0'9'31,"0"21"-15,0-11-1,0 1-15,0 0 16,0-11-16,0 11 16,0 0-16,0-1 15,0 11 1,0-11-1,0-28 17</inkml:trace>
          <inkml:trace contextRef="#ctx0" brushRef="#br2" timeOffset="97239.7521">9561 1913 0,'-10'0'46,"-9"0"-14,19 9-17,-20-9-15,20 30 0,-20 9 32,20-19-32,0-1 0,0 1 15,0-10-15,0 9 16,0 20-16,0-19 15,0-10-15,0 9 16,0 1-16,10 0 16,-10-1-1,20-19-15,-20 20 16,19-20 0,-19-10 46</inkml:trace>
          <inkml:trace contextRef="#ctx0" brushRef="#br2" timeOffset="98126.3273">9620 2069 0,'0'10'16,"0"10"15,10-20 0,-10 19-31,19-19 16,1 0 0,0 0-16,-1 0 15,1 0 16,-20-9-31,19-11 16,-19 0 15,0 1-15,0-1 0,-9 20-1,-11-19 1,0 19-1,1 0 1,-1 0-16,0 0 16,20 9-1,-19-9 1,19 20 0,0 0-1,0-1 1,10-19-16,-10 10 15,19-10-15,1 0 16,0 0 0</inkml:trace>
          <inkml:trace contextRef="#ctx0" brushRef="#br2" timeOffset="98972.5279">9787 2030 0,'0'10'31,"0"10"-15,0-1-1,19-19 1,-19 10-16,20-10 16,-20 20-1,10-20 1,9 0 15,-19-10-15,20-10-1,-20 1 1,29 38 93,-9-19-93,-20 10-16,10-10 16,9 0-1,1 0 1,0 0-1,-20-20 17,0-19 15,-10 20-47,-10 19 31,0 0-16,1 0 1,-1 0 15,20 9-15,-19 11 0,19 0-1,0-1 1,9-19-16,-9 10 15,20-10-15</inkml:trace>
          <inkml:trace contextRef="#ctx0" brushRef="#br2" timeOffset="99386.2404">10012 2030 0,'0'10'16,"0"10"0,0 9-1,0-9-15,0-1 16,0 1 0,0-1-16,0 11 15,0-10 1,0-1-1</inkml:trace>
          <inkml:trace contextRef="#ctx0" brushRef="#br2" timeOffset="99866.5996">10032 1932 0,'10'0'47,"-10"10"-47,19-10 16,-19 39-16,59 69 47,-59-88-47,0-1 15,0 11-15,0-11 16,0 1-16,0 0 0,-20-1 15,20 1-15,-19-20 16,19 29 0</inkml:trace>
        </inkml:traceGroup>
        <inkml:traceGroup>
          <inkml:annotationXML>
            <emma:emma xmlns:emma="http://www.w3.org/2003/04/emma" version="1.0">
              <emma:interpretation id="{F6A9E665-7A21-486E-9682-122336E6FEFA}" emma:medium="tactile" emma:mode="ink">
                <msink:context xmlns:msink="http://schemas.microsoft.com/ink/2010/main" type="inkWord" rotatedBoundingBox="11867,14738 12219,14741 12218,14985 11865,14983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2" timeOffset="101679.1171">10708 1736 0,'0'10'47,"0"19"-31,0-9-16,0-1 15,0 11-15,10-1 16,-10-9-16,0 0 16,0-1-16,0 11 15,0-11 1,20-19 0</inkml:trace>
          <inkml:trace contextRef="#ctx0" brushRef="#br2" timeOffset="101058.2709">10493 1873 0,'19'0'78,"11"0"-62,-11 0-1,11 0-15,-1 0 16,10 0-16,-9 0 15,-11 0-15,1 0 16,0 0-16,9 0 16,-9 0-1,-1 0 1,1 0 0,-20-19-16,10 19 15</inkml:trace>
        </inkml:traceGroup>
        <inkml:traceGroup>
          <inkml:annotationXML>
            <emma:emma xmlns:emma="http://www.w3.org/2003/04/emma" version="1.0">
              <emma:interpretation id="{1EAA617A-AA2A-4C9D-9D24-C4B7AE4C2E67}" emma:medium="tactile" emma:mode="ink">
                <msink:context xmlns:msink="http://schemas.microsoft.com/ink/2010/main" type="inkWord" rotatedBoundingBox="12622,14614 14145,14626 14140,15319 12617,15307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2" timeOffset="105833.0529">11670 1658 0,'0'39'94,"0"-20"-94,0 1 0,0-10 16,19 29-1,-19-10-15,0 1 0,0-1 16,0 11-16,0 18 15,20 89 48,-20-127-47</inkml:trace>
          <inkml:trace contextRef="#ctx0" brushRef="#br2" timeOffset="104757.1692">11346 1667 0,'-20'0'78,"1"10"-31,19 10-16,-20-20-15,20 19-1,-20 1 1,20 0 0,0-1-1,0 1 1,-19-20-16,19 19 15,0 11 1,0-1 0,0 1-1,0 9 1,0-10 0,0 1-1,0-11-15,10-19 16,-10 30-16,0-11 15,19-19-15,-19 20 16,0 0 0,20-20-16,-20 19 15,19-19 1,-19 20 0,20-20-1,0 19 1,-1-19 15,1 0 0,0 0-15,9 0 15,-9 0-31,-20-9 16,19 9-16,-19-20 15,20 20 1,-20-20-16,0 1 16,19 19-1,-19-20-15,0 1 32,20 19-32,-20-20 15,0 10 1,0-9-16,10 19 15,-10-20-15,0 0 16,0 1 0,0-11-1,0-9 1,0 29 0,0-9-1,0-1 1,0 0-1,0-9 17,-10 0-17,10 19-15,0-10 32,-20-9-17,20 19 16,-19 10 1,19-20-17,-20 20 1,20-19 0,-19 19-1,9 0 1,-10 0-1,1 0 1,-11 19 0</inkml:trace>
          <inkml:trace contextRef="#ctx0" brushRef="#br2" timeOffset="107015.4427">11758 1932 0,'10'0'47,"-1"0"-32,31 0 1,-11 0 0,0 0-1</inkml:trace>
          <inkml:trace contextRef="#ctx0" brushRef="#br2" timeOffset="106532.0304">11856 1638 0,'0'10'94,"0"19"-78,19-9-16,-19-1 15,0 1-15,0 0 16,0 9-16,0 0 16,0 1-16,0 9 15,0-9-15,0-1 16,20-9-16,-20-1 0,0 1 16,0-1-16,0 1 15,0 0-15,0-1 16,0 1-16,0-10 15,0 9 1</inkml:trace>
          <inkml:trace contextRef="#ctx0" brushRef="#br2" timeOffset="107546.1757">12032 1638 0,'10'0'62,"10"0"-46,29-20 0,-30 20-16,1 0 15,0 0-15,-1 0 16,-9 0-16,29 0 16</inkml:trace>
          <inkml:trace contextRef="#ctx0" brushRef="#br2" timeOffset="108747.8898">12150 1913 0,'-10'0'15,"10"9"1,-19 11 0,-1 19-1,20-29 1,-20 19-16,20-9 16,0-10-16,-29 29 15,29-19-15,0 9 16,0-9-16,0-1 15,0 1-15,0 0 16,0-1-16,20 11 16,-20-11-1,19-19 1,-19 20-16</inkml:trace>
          <inkml:trace contextRef="#ctx0" brushRef="#br2" timeOffset="109530.9823">12170 2099 0,'0'19'47,"0"-9"-31,9 20 0,11-30-1,-20 19 1,20-19-16,-1 0 31,1 0-31,0 0 16,-20-10-16,19 10 15,-19-19-15,20 19 16,-20-39 0,0 29-1,0-10 1,-10 1-1,-10-11 1,1 30 0,-1 0-1,1 0 1,-1 0 0,20 10-16,-20-10 15,20 29 1,0-9-1,0 19 1,0-19 0,10-1-1,10-19 1</inkml:trace>
          <inkml:trace contextRef="#ctx0" brushRef="#br2" timeOffset="110387.0039">12346 2079 0,'30'30'63,"-30"-11"-47,19 1-1,1-1 1,-1-19-1,-19 20-15,20-20 16,0 0 0,-1-10 15,-19-9-15,20-1 15,0 20 78,-1 0-93,1 0-1,-1 0 17,-9 0-17,-10-20 17,0 1-32,0-1 15,-29 1 16,-30-1 32,49 20-47,10 39-16,0-19 15,0-10 1,0 9-1,0 1 1,20-20 0</inkml:trace>
          <inkml:trace contextRef="#ctx0" brushRef="#br2" timeOffset="110882.0183">12611 2079 0,'0'10'63,"0"29"-48,0-29 1,0 10-16,0-1 16,0 1-16,0 0 15,0 9 1,0-9-1</inkml:trace>
          <inkml:trace contextRef="#ctx0" brushRef="#br2" timeOffset="111470.8763">12660 1952 0,'0'19'78,"0"1"-78,29 0 16,-29-1-16,20 11 15,-20-1-15,29 10 16,-29-9-16,30-1 16,-30-9-16,0-1 15,0 1-15,0 0 16,-20-1-16,1-19 15,-1 30-15</inkml:trace>
        </inkml:traceGroup>
      </inkml:traceGroup>
    </inkml:traceGroup>
    <inkml:traceGroup>
      <inkml:annotationXML>
        <emma:emma xmlns:emma="http://www.w3.org/2003/04/emma" version="1.0">
          <emma:interpretation id="{915538A1-6C16-4693-B39C-83D0CE8E1890}" emma:medium="tactile" emma:mode="ink">
            <msink:context xmlns:msink="http://schemas.microsoft.com/ink/2010/main" type="paragraph" rotatedBoundingBox="3208,15654 4929,15606 4945,16175 3223,162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656819B-85BD-49AB-A7C9-C4FC80781018}" emma:medium="tactile" emma:mode="ink">
              <msink:context xmlns:msink="http://schemas.microsoft.com/ink/2010/main" type="line" rotatedBoundingBox="3208,15654 4929,15606 4945,16175 3223,16223"/>
            </emma:interpretation>
          </emma:emma>
        </inkml:annotationXML>
        <inkml:traceGroup>
          <inkml:annotationXML>
            <emma:emma xmlns:emma="http://www.w3.org/2003/04/emma" version="1.0">
              <emma:interpretation id="{C716278B-E2B7-4617-A93D-32A9A684E05C}" emma:medium="tactile" emma:mode="ink">
                <msink:context xmlns:msink="http://schemas.microsoft.com/ink/2010/main" type="inkWord" rotatedBoundingBox="3208,15654 4929,15606 4945,16175 3223,16223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29870.2245">3314 2726 0,'0'10'47,"10"10"-32,-10-1 1,19-19-1,40 128 32,-39-128-47,-20 20 16,19-20-16,1 0 31,0 0-15,-1 0-1,-19-10 1,0-10-16,20 20 16,-20-29-16,20-10 15,-20 9 1,0 1 0,19 29-16,-19-30 15,0 11 1,0-1-1,0 0 17,0 30 77,0 10-93,0 9-1,0 1 1,0-11-16,0 1 16,0 9-16,-19 11 15,19-11-15,0 0 16,0-9-16,0 19 15,0-19 1,0 107 47,0-107-48,0-10 1</inkml:trace>
          <inkml:trace contextRef="#ctx0" brushRef="#br0" timeOffset="126157.9181">2559 2736 0,'0'-19'62,"0"-1"-15,0 0-31,10 20-1,9 0 1,-19-19 0,30 19-1,-11 0 1,1 0-1,0 10 1,-20 9 15,0 1-15,0-1-16,0 1 16,0 9-16,0 1 0,0-1 15,0 11-15,0-11 16,0 0-1,0 1-15,-20 9 0,20-10 16,0-9-16,-20 0 16,20-1-16,0 11 15,-19-30 1,19 19-16,0 1 16,-10-20-1,10 20 1,10-30 187,9 10-187,-9 0-1,10 0 1,-1 0-1,1 0 1,0 0 15</inkml:trace>
          <inkml:trace contextRef="#ctx0" brushRef="#br0" timeOffset="127846.1632">2863 2677 0,'0'10'31,"0"29"0,0-9-15,0-11-16,0 1 16,0 0-16,0-1 15,0 21 1,0-11 0,0-9-16,10-20 31,9 0 141,-19-10-172,20 10 31,-20-20-31,20 20 16,9 0 15,-29-19-31,20 19 15,9 0 1,10 19 0,-19 1-1,-1-1 1,1 1 0,-20 0-1,20-20-15,-20 29 0,0-9 16,0-1-1,0 11 1,0-1 0,0 10-1,-10-39 1,10 20-16,-20-20 16,20 10-1,-29-10-15,-30 19 47,20-19-47,9 0 16,11 0-1,-1 0 1,0 0 15</inkml:trace>
          <inkml:trace contextRef="#ctx0" brushRef="#br0" timeOffset="126788.6286">2882 2658 0,'10'0'47,"30"0"-32,-21 0 1,-19-20-16,30 20 15,-11 0 1,-19 10 31</inkml:trace>
          <inkml:trace contextRef="#ctx0" brushRef="#br0" timeOffset="128685.2748">3285 2687 0,'0'10'78,"19"10"-78,-19-1 15,0 11-15,0-1 16,0 20-16,0-10 16,20 10-16,-20-9 15,0-1-15,0 0 16,0-10-16,0 1 15,19-1-15,-19-9 16,0-10 0</inkml:trace>
          <inkml:trace contextRef="#ctx0" brushRef="#br0" timeOffset="162614.8369">1941 2648 0,'-20'0'78,"1"20"-47,-1-20-15,20 9-1,-19-9 1,19 20-16,0 0 15,-20-1 1,20 1 0,0-1-1,0 11 1,0 9 0,0-9-1,0-1 1,0 0-1,10 11 1,-10-21 0,0-9-1,0 10 1,19 9 0,-19-19-1,0 9 1,20 11-1,-20-20 17,20-10-17,-20 19 1,19-19 15,-19 20-15,20-20-1,-1 0 17,-19 20-32,20-20 15,0 0 17,-1 0 30,1 0-31,0-10-15,-20-10 0,19 20-1,-19-29 1,0 9-1,20 20-15,-20-20 16,0 1 0,0-1-1,0 1 1,0-1 0,0 0-1,0 11 16,0-11-15,0 0-16,0 1 31,0-1 1,0 1-17,0-1 1,0 0 15,0 1 0,0-1-15,0 0 15,-10 20 0,10-19-15,0 9 15,-20 10 1,20-20-17,-19-9 32,-1 9 0,0 20 0,1-19-16,-1 19 16,1 0 0,-1 0-16</inkml:trace>
          <inkml:trace contextRef="#ctx0" brushRef="#br0" timeOffset="163655.3013">2245 3197 0,'-10'0'109,"10"-10"-93,-19 10 15,28 0 78</inkml:trace>
          <inkml:trace contextRef="#ctx0" brushRef="#br0" timeOffset="165641.8079">2255 2746 0,'0'-20'141,"10"20"-141,-10-19 31,19 19-15,1 0-1,-20-20 1,19 20-1,1 0 17,0 0-1,-1 0-15,-19 10-1,20-10 1,0 20 15,-1 9-15,-19-19-1,0 9 17,0 1-17,0 0 1,0-1-1,0 1 1,0 0 0,0-1-1,-10-19-15,10 20 0,0-1 32,-19 1-32,19 0 15,-20-1 1,20 1-1,0-1 1,-19-19 0,19 20-1,0 0 1,-20-20 0,20 19-1,0-9 1,-20 20 15,20-11-15,0-9 77,-19-10 64,19 20-142,9-20 157,11 0-156,0 0-1,-1 0 17,1 0-17,-10 0 17,9 0-17,1 0 48</inkml:trace>
        </inkml:traceGroup>
      </inkml:traceGroup>
    </inkml:traceGroup>
    <inkml:traceGroup>
      <inkml:annotationXML>
        <emma:emma xmlns:emma="http://www.w3.org/2003/04/emma" version="1.0">
          <emma:interpretation id="{A3ABEC98-B7D4-4EFD-832E-5291B0780AD0}" emma:medium="tactile" emma:mode="ink">
            <msink:context xmlns:msink="http://schemas.microsoft.com/ink/2010/main" type="paragraph" rotatedBoundingBox="4165,16744 4203,18294 3572,18309 3535,1675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B1D10AF-AA07-4795-83F5-F6CE7E0C0A59}" emma:medium="tactile" emma:mode="ink">
              <msink:context xmlns:msink="http://schemas.microsoft.com/ink/2010/main" type="inkBullet" rotatedBoundingBox="4165,16744 4175,17122 3544,17138 3535,16759"/>
            </emma:interpretation>
            <emma:one-of disjunction-type="recognition" id="oneOf12">
              <emma:interpretation id="interp12" emma:lang="" emma:confidence="0">
                <emma:literal>→</emma:literal>
              </emma:interpretation>
            </emma:one-of>
          </emma:emma>
        </inkml:annotationXML>
        <inkml:trace contextRef="#ctx0" brushRef="#br0" timeOffset="133859.2198">2167 3952 0,'19'0'94,"1"0"-79,-1 0-15,21 0 16,-11 0-16,0-29 15,-9 29-15,0 0 16,-1 0-16,11 0 16,-11 0-1,1 0 1</inkml:trace>
        <inkml:trace contextRef="#ctx0" brushRef="#br0" timeOffset="135727.4069">2559 3746 0,'0'20'46,"10"-20"-30,-10 20-16,19-20 16,-19 39-16,20-39 15,-20 29-15,29-9 16,-29-1-16,30 1 16,-30 0-16,39-1 15,-39 1-15,29 0 16,-29-1-16,20 11 15,0-1-15,-20 0 32,19-29-32,-19 20 15</inkml:trace>
        <inkml:trace contextRef="#ctx0" brushRef="#br0" timeOffset="134968.8751">2794 3786 0,'-10'0'0,"10"9"16,-19-9-1,19 20 1,-20-20 0,20 20-16,-10-20 15,10 29-15,-29 0 16,29-9-16,-29 0 16,29-1-16,-30 1 15,30 0-15,-39-1 16,9 20-1,11 20 17</inkml:trace>
      </inkml:traceGroup>
      <inkml:traceGroup>
        <inkml:annotationXML>
          <emma:emma xmlns:emma="http://www.w3.org/2003/04/emma" version="1.0">
            <emma:interpretation id="{94CB9A58-F268-4D47-A511-A772E0FBCB8D}" emma:medium="tactile" emma:mode="ink">
              <msink:context xmlns:msink="http://schemas.microsoft.com/ink/2010/main" type="line" rotatedBoundingBox="4058,17718 4072,18297 3932,18300 3917,17721"/>
            </emma:interpretation>
          </emma:emma>
        </inkml:annotationXML>
        <inkml:traceGroup>
          <inkml:annotationXML>
            <emma:emma xmlns:emma="http://www.w3.org/2003/04/emma" version="1.0">
              <emma:interpretation id="{0549E303-620B-4224-84D1-4512D0514F4A}" emma:medium="tactile" emma:mode="ink">
                <msink:context xmlns:msink="http://schemas.microsoft.com/ink/2010/main" type="inkWord" rotatedBoundingBox="4058,17718 4072,18297 3932,18300 3917,17721"/>
              </emma:interpretation>
              <emma:one-of disjunction-type="recognition" id="oneOf13">
                <emma:interpretation id="interp13" emma:lang="" emma:confidence="0">
                  <emma:literal>a</emma:literal>
                </emma:interpretation>
                <emma:interpretation id="interp14" emma:lang="" emma:confidence="0">
                  <emma:literal>n</emma:literal>
                </emma:interpretation>
                <emma:interpretation id="interp15" emma:lang="" emma:confidence="0">
                  <emma:literal>.</emma:literal>
                </emma:interpretation>
                <emma:interpretation id="interp16" emma:lang="" emma:confidence="0">
                  <emma:literal>u</emma:literal>
                </emma:interpretation>
                <emma:interpretation id="interp17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176547.758">2569 4815 0,'-20'0'32,"20"-19"155,0-1-156,0 0 1,10 20-17,-10-19 16,19 19-15,-19-20 15,20 20-15,0 0 31,-10 0 0,9 0 0,1 0-16,-1 0 16,-19 10-32,0 10 17,0-1-17,0 1 16,0 0-15,0-1 0,0-9 15,0 10-15,0-1 15,0 1-16,-9-1 1,9 1 0,0 9 15,-20 1-15,20-11-1,0-9 1,0 10-1,-20-20 1,20 19 0,0 1-1,0 0 1,-19-20 0,19 19-1,0 1 1,-20 0 15,20-1-15,0 1 15,-20-20-15,20 19-16,0 1 31,0 0 16,-19-20-47,19 19 47,0 1-1,10-20 142,9 0-157,-19-10-15,20 10-16,0 0 31,-1 0 0,1 0 1,-1 0 46</inkml:trace>
        </inkml:traceGroup>
      </inkml:traceGroup>
    </inkml:traceGroup>
    <inkml:traceGroup>
      <inkml:annotationXML>
        <emma:emma xmlns:emma="http://www.w3.org/2003/04/emma" version="1.0">
          <emma:interpretation id="{59199E3B-AD6A-4498-857C-3E28531C2D7E}" emma:medium="tactile" emma:mode="ink">
            <msink:context xmlns:msink="http://schemas.microsoft.com/ink/2010/main" type="paragraph" rotatedBoundingBox="2966,17678 4728,17723 4713,18302 2952,182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A865B4D-1F4D-4409-A018-A6CF871633BB}" emma:medium="tactile" emma:mode="ink">
              <msink:context xmlns:msink="http://schemas.microsoft.com/ink/2010/main" type="line" rotatedBoundingBox="2966,17678 4728,17723 4713,18302 2952,18257"/>
            </emma:interpretation>
          </emma:emma>
        </inkml:annotationXML>
        <inkml:traceGroup>
          <inkml:annotationXML>
            <emma:emma xmlns:emma="http://www.w3.org/2003/04/emma" version="1.0">
              <emma:interpretation id="{4C0EA9A1-3296-4DE1-A260-DD437B8AD015}" emma:medium="tactile" emma:mode="ink">
                <msink:context xmlns:msink="http://schemas.microsoft.com/ink/2010/main" type="inkWord" rotatedBoundingBox="2966,17703 4406,17739 4392,18293 2952,18257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37340.2782">1608 4982 0,'0'-20'15,"-20"20"-15,20-19 63,0-1-47,0 1 15,10 19-31,-10-10 0,19-20 15,-19 11 17,20 19-32,0 0 47,-20 10-32,19-10-15,-19 19 16,20-19-16,-20 20 15,19-20-15,-19 19 16,20-19 0,0 0-1,-1 20 1,1-20 15,0 0-15,-20-10-1,19 10 1,-19-19-16,20-1 31,-20 0-15,0 1 0,19-1-1</inkml:trace>
          <inkml:trace contextRef="#ctx0" brushRef="#br0" timeOffset="138351.6358">1627 5129 0,'0'-10'78,"0"-9"-62,10 19-1,-10-20 1,20 20 0,-20-20-1,19 20 1,1 0 15,-1 0-15,1 0-1,0 10 17,-1-10-17,1 20 17,0-20-17,-1 0 16,1 0-15,-1 0 15,-19-10 16,20-19-16</inkml:trace>
          <inkml:trace contextRef="#ctx0" brushRef="#br0" timeOffset="140069.1315">2147 4766 0,'0'10'15,"-20"10"1,20 9-1,0 20 1,0-29 0,0-1-16,-19 1 15,19 0-15,0-1 16,0 11 0,0-1-16,0-9 31,0 9-31,10 10 15,-10-9 1,29-11 0,-29 1-1,10-20 1,29 39 31,-19-39-16,-20 20-15,19-20-16,1 0 31,-1 0 0,-19-10-31,20 10 16,-20-20-1,20 20 1,-20-19-16,19-1 31,-19 1-15,20-1 0,-20 0-1,0 1-15,20 19 16,-20-20-1,0 0-15,0 1 16,0-1 0,0 1-1,0-1 1,0 0 0,0-9-1,0 0 1,0 9-1,0 0 1,0 1 0,0-1-1,-10 1 32,-30-40 16,21 59-63,19-20 15,-20 20 17,20-10-17,-19 10 1,-1 0-1,0 0 17,11 0-17,-21 10 1,11 19 0,19-9-1,-20 0-15</inkml:trace>
          <inkml:trace contextRef="#ctx0" brushRef="#br0" timeOffset="140849.9863">2431 5247 0</inkml:trace>
          <inkml:trace contextRef="#ctx0" brushRef="#br0" timeOffset="143273.8358">2843 4786 0,'0'-10'47,"0"-10"-16,10 20-15,10 0 15,-20-19-15,19 19-16,1 0 31,-20 10-31,20 9 16,-20 1-1,19-20 1,-19 20-16,0 9 15,0 10 1,0-19-16,0-1 16,0 1-16,0 0 15,0-1-15,0 1 16,-10-1 0,-9 99 30,-1-79-46,20-9 16,-20-30 0,20 29-16,0-9 15,-19-20 1,19 19-16,0 1 31,10-20 188,-10-10-219,19 10 16,11 0-1,-1 0 1,1 0-1,-11 0 1,1 0 0</inkml:trace>
        </inkml:traceGroup>
        <inkml:traceGroup>
          <inkml:annotationXML>
            <emma:emma xmlns:emma="http://www.w3.org/2003/04/emma" version="1.0">
              <emma:interpretation id="{037C86C7-7FA8-47DC-B07D-196D4822DC0B}" emma:medium="tactile" emma:mode="ink">
                <msink:context xmlns:msink="http://schemas.microsoft.com/ink/2010/main" type="inkWord" rotatedBoundingBox="3817,17700 4728,17723 4713,18284 3803,18261"/>
              </emma:interpretation>
            </emma:emma>
          </inkml:annotationXML>
          <inkml:trace contextRef="#ctx0" brushRef="#br0" timeOffset="144001.384">3137 4717 0,'10'0'31,"30"0"-15,-21 0-1,-9 0-15,10 0 0,-1 0 16,1 0 15</inkml:trace>
          <inkml:trace contextRef="#ctx0" brushRef="#br0" timeOffset="145267.5974">3137 4737 0,'0'10'62,"0"9"-46,0 11-1,0-1 1,0-9-16,0-1 16,0 1-16,0 0 0,0-1 15,10 11 1,-10-11-1,0 1 48,0-30 140,20 10-203,0 0 31,-20-20-31,19 20 16,1 0 15,-1 0-15,1 0-1,0 0 1,-20 10 0,9-10-1,-9 20 1,20-20-16,-20 19 16,29 1-1,-29 9 1,0-9-1,0 0 1,0-1-16,0 11 16,0-1-1,0-9 1,-9-20 0,9 19-16,-30 1 15,20-20 1,10 20-1,-19-20-15,-1 0 16,1 19 0,-1-19-1,0 0 17,1 0-17</inkml:trace>
          <inkml:trace contextRef="#ctx0" brushRef="#br0" timeOffset="146467.8529">2431 5257 0,'0'-10'141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3:18:59.73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B71A5CC7-A396-4A6B-A1A8-1AF1AD600995}" emma:medium="tactile" emma:mode="ink">
          <msink:context xmlns:msink="http://schemas.microsoft.com/ink/2010/main" type="writingRegion" rotatedBoundingBox="16450,13781 24228,13677 24261,16121 16483,16226"/>
        </emma:interpretation>
      </emma:emma>
    </inkml:annotationXML>
    <inkml:traceGroup>
      <inkml:annotationXML>
        <emma:emma xmlns:emma="http://www.w3.org/2003/04/emma" version="1.0">
          <emma:interpretation id="{5D11D434-830C-4D29-950B-A68578054A53}" emma:medium="tactile" emma:mode="ink">
            <msink:context xmlns:msink="http://schemas.microsoft.com/ink/2010/main" type="paragraph" rotatedBoundingBox="16450,13781 22826,13696 22843,15022 16468,151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B65311-962C-4680-82B1-57AD41BD4189}" emma:medium="tactile" emma:mode="ink">
              <msink:context xmlns:msink="http://schemas.microsoft.com/ink/2010/main" type="line" rotatedBoundingBox="16450,13781 22826,13696 22839,14730 16464,14815"/>
            </emma:interpretation>
          </emma:emma>
        </inkml:annotationXML>
        <inkml:traceGroup>
          <inkml:annotationXML>
            <emma:emma xmlns:emma="http://www.w3.org/2003/04/emma" version="1.0">
              <emma:interpretation id="{03EEBBFC-5ECB-4946-9932-F97EEB8B13CC}" emma:medium="tactile" emma:mode="ink">
                <msink:context xmlns:msink="http://schemas.microsoft.com/ink/2010/main" type="inkWord" rotatedBoundingBox="16450,13781 19822,13736 19835,14770 16464,14815">
                  <msink:destinationLink direction="with" ref="{F74EF449-19CA-4DCB-8B9A-C6A14EF89AAF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2697-128 0,'-20'0'15,"20"10"17,0 10-17,0 9 1,10 118 62,-10-127-62,19-20-16,-19 20 15,20-1 1,0 1 0,-1-20-1,1 0-15,-20 19 16,20-19-1,-1 0 1,1-9 0,-1-11-1,-19 0 1,20 20 0,-20-19-16,0-1 15,20 20 1,-20-19-16,0-1 15,0-10 1,0 11 0,0-1-1,0 1 1,0-1 0,0 0-1,-10 20-15,10-19 16,-20-1-1,1 20 1,19-19-16,-20 19 16,-9 0-1,-1 0 1,1 0 0,-11 0-16,21 0 31,-1 9-31,1 31 15,19-21 1,0-9-16,0 10 16</inkml:trace>
          <inkml:trace contextRef="#ctx0" brushRef="#br0" timeOffset="-8473.0782">1343-235 0,'-9'0'47,"-11"0"-32,-10 0 1,-9 19-1,20-19-15,-11 0 16,30 20 0,-29-20-16,9 0 31,1 0 0,19 10-31,-20-10 47,20 19-16,0 1-15,10-1 0,-10 21-1,19-40-15,-19 39 16,0-20-16,20 11 15,-20-11-15,0 21 16,0-11-16,29 1 16,-29-1-16,0 10 15,0-9-15,0-11 16,0 1-16,0-10 16,0 9-16,0 1 0,0 19 15,0-29 16,20 19 1,0-29 30,-1 0-46,11 0 15,-11-19-15,1 19-16,0 0 15</inkml:trace>
          <inkml:trace contextRef="#ctx0" brushRef="#br0" timeOffset="-7775.249">1334-108 0,'0'10'47,"0"9"-47,0 1 16,0 0-16,9 9 15,-9 20-15,0-19 16,0-1-16,0 0 16,0-9-16,0 0 15,0 9 1,20 0 0</inkml:trace>
          <inkml:trace contextRef="#ctx0" brushRef="#br0" timeOffset="-7273.0426">1353-98 0,'20'0'47,"-20"10"-32,29-10-15,-29 29 16,39-29-16,-39 49 15,30-29-15,-30-1 0,29 1 16,-29 0-16,39-1 16,-39 1-1,30-20-15,-30 29 0,19-29 16,-19 20-16,20-20 16</inkml:trace>
          <inkml:trace contextRef="#ctx0" brushRef="#br0" timeOffset="-6813.9359">1598-108 0,'0'10'63,"0"9"-63,0 1 15,0-10-15,0 9 16,0 21-16,0-11 15,0 1-15,0 9 16,0 0-16,0-10 16,0-9-16,0 9 15,0-9 1</inkml:trace>
          <inkml:trace contextRef="#ctx0" brushRef="#br0" timeOffset="-6192.8453">1716-118 0,'0'10'47,"0"29"-31,0-19 0,0 9-16,0 10 15,0-9-15,0-1 16,0 11-16,0 9 15,0-20-15,0 0 16,10-9-16,-10 0 16,0-1-16,19-19 47</inkml:trace>
          <inkml:trace contextRef="#ctx0" brushRef="#br0" timeOffset="-5282.0998">1755 69 0,'0'-20'47,"10"20"-31,29 0-16,-19 0 15,-1-20-15,1 20 16,0 0-16,-1 0 15</inkml:trace>
          <inkml:trace contextRef="#ctx0" brushRef="#br0" timeOffset="-5646.0562">1912-167 0,'0'10'47,"0"19"-31,0 11-1,0-21-15,0 11 16,0 9-16,0-20 15,0 11-15,0-10 16,0 9-16,0-9 16,0-1-16,0 1 15,0 9 1,0-9 0,0-1-1</inkml:trace>
          <inkml:trace contextRef="#ctx0" brushRef="#br0" timeOffset="-4504.7986">2069 69 0,'0'9'79,"-20"-9"-79,20 30 15,-19-11-15,-1 30 16,20-29-1,-19-20-15,19 20 16,0-1 0,0 1 31,9-20-16,11 0-16,0 0 1,9 0 0,-29-10-16,29 10 15,1 0 1,9-29 0,-19 29-16,-10 0 31</inkml:trace>
          <inkml:trace contextRef="#ctx0" brushRef="#br0" timeOffset="-4132.1863">2118 69 0,'0'19'47,"0"1"-32,0-1-15,0 11 16,0 19-16,0-20 16,0 1-16,10-1 15,-10-9-15,0-1 0,0 1 16</inkml:trace>
          <inkml:trace contextRef="#ctx0" brushRef="#br0" timeOffset="-3324.9637">2059-88 0,'0'-20'31,"10"20"-15,19 0 0,1 0-1,-1 0 1,1 0 0,-30-20-16</inkml:trace>
          <inkml:trace contextRef="#ctx0" brushRef="#br0" timeOffset="-3635.3062">2118-196 0,'10'0'47,"-10"19"-47,0 30 16,0-29 0,0-10-16,19-10 15,-19 39-15,0-19 16,0-1 15</inkml:trace>
          <inkml:trace contextRef="#ctx0" brushRef="#br0" timeOffset="-2255.3609">2216-285 0,'-19'0'16,"38"0"47,1 0-48,-1 0-15,1 0 16,0 0-16,-1 0 15,11 0 1,-11 0 0,-19 20 46,0 10-46,0-1-1,0-9 1,0-1-16,0 1 16,0 9-16,0 1 15,0 9-15,0 49 32,20-49-32,-20-29 15,0 10-15,19-1 16,-19 1-16,0 0 15,0-1-15,20-19 16,-20 30-16,0-11 16,-10-19 62,-9 0-47,-1 0-15,0 0-1,1 0 1,9 0 0,-10 0-1</inkml:trace>
          <inkml:trace contextRef="#ctx0" brushRef="#br0" timeOffset="-1212.9874">2628-255 0,'0'-20'62,"-10"20"-46,-29 0-1,0 0 1,19 0 0,1 0-16,-1 10 15,0-10 1,20 20 31,0-1-32,10 1 1,-10 0 0,20-20-16,-20 19 15,19 11 1,-19-1-1,0-9-15,0-1 16,20 1-16,-20-1 16,0 1-16,0 0 15,0-1-15,0 1 16,0 0-16,0-1 16,0 1-16,0-1 15,0 1-15,0 0 16,29 9-1,-29-9-15,0-1 47,20-19-31,0 0 31,-11 0-32,11 0 1,0 0 0,-1 0-1,1 0 1</inkml:trace>
          <inkml:trace contextRef="#ctx0" brushRef="#br0" timeOffset="856.7571">2912-206 0,'0'20'94,"0"19"-78,10-20-1,-10 1 1,0-10 0,0 9 31,0 1-32,20 0 1,-20 29-1,0-30-15,19 30 16,-19-19 0,0-11-1,20 1 1</inkml:trace>
          <inkml:trace contextRef="#ctx0" brushRef="#br0" timeOffset="1748.8482">2961-10 0,'40'0'47,"-21"0"-32,1 0-15,19 0 16,-19 0 0</inkml:trace>
          <inkml:trace contextRef="#ctx0" brushRef="#br0" timeOffset="1382.6269">3060-177 0,'0'10'47,"0"20"-32,0-11-15,0 1 16,0-1-16,0 1 0,19 0 16,-19-1-16,0 1 15,0-10-15,0 9 16,0 1-16,0 0 16,30-1-16,-30 1 15,0 9 1,0-9-1</inkml:trace>
          <inkml:trace contextRef="#ctx0" brushRef="#br0" timeOffset="2155.1481">3138-196 0,'20'0'46,"-1"0"-30,1 0 0,-1 0-1</inkml:trace>
          <inkml:trace contextRef="#ctx0" brushRef="#br0" timeOffset="3218.6063">3167-343 0,'20'0'63,"9"0"-48,-9 0-15,0 0 16,-1 0 0,1 0-1,0 0 16,-20 9 1,0 11-17,19-20-15,-19 29 16,0 1 0,0-10-16,0-1 15,0 1-15,0-1 16,0 1-16,0 0 15,0 9-15,0 0 16,0 11-16,0-11 16,0 0-16,0 1 15,20-10-15,-20 9 16,0-9-16,0-1 16,0 1-16,19-1 15,-19 1-15,0 0 16,0-1-16,0 1 15,0-1 48,-9-19-1,-11 0-46,20-9 0,-20 9-1,1 0 17,-1 0-1</inkml:trace>
          <inkml:trace contextRef="#ctx0" brushRef="#br0" timeOffset="-13557.417">0 0 0,'0'10'109,"0"19"-93,0-9 0,0-1-16,10 11 15,-10 9-15,0-10 16,0 11-16,19 9 15,-19-20-15,0 1 16,0 9-16,0-20 16,30 1-16,-30 0 15,0-1-15,0-9 16,0 29-16,19-19 16,-19 9-1,0 1 1,0-11-1,0 1 17,0-30 30</inkml:trace>
          <inkml:trace contextRef="#ctx0" brushRef="#br0" timeOffset="-12763.3267">49 373 0,'10'0'32,"-10"-20"-32,39 20 0,-39-29 15,29-1-15,-29 10 16,30 1-16,-30-1 16,39 1-16,-39-1 15,29 0-15,-9-19 16,9 10-1,1-1 1,-11 1 0,-19 19 15,20 10-31</inkml:trace>
          <inkml:trace contextRef="#ctx0" brushRef="#br0" timeOffset="-11772.4911">225 235 0,'0'10'93,"30"39"-77,-30-29-16,29-1 16,-9 11-16,-20 9 15,49-10-15,-20-9 16,-29 0-16,20-1 15,-1 20 1,-19-9-16,20-30 16,-20 19-1,20-19 79</inkml:trace>
          <inkml:trace contextRef="#ctx0" brushRef="#br0" timeOffset="-10685.0446">500 363 0,'0'19'63,"0"11"-48,0-11-15,0 1 16,0 0-16,0-1 0,0 1 15,0-1-15,0 1 16,20-20-16,-20 39 16,0-9-1,0-11 1,19-19 62,-19-9-31,0-50 15,20 59-46,-1-20 0,1 20 15,0 0 0,-11 0 0,11 0 1,-20 29-32,0-19 15,0 30 1,0-21 0,0-9-1,0 10 1,-10-20-1,10 19-15,-29-19 16,-1 30 0,1-30-16,9 0 15,20-10 32</inkml:trace>
          <inkml:trace contextRef="#ctx0" brushRef="#br0" timeOffset="-10137.1057">765 373 0,'10'0'63,"29"0"-48,-29 0-15,9 0 0,11-20 16,-1 20-1,-9 0 1</inkml:trace>
          <inkml:trace contextRef="#ctx0" brushRef="#br0" timeOffset="-9792.901">794 490 0,'10'0'31,"19"0"-15,-9-10-16,0 10 0,-1 0 15,1-29 1,-1 29-16</inkml:trace>
        </inkml:traceGroup>
        <inkml:traceGroup>
          <inkml:annotationXML>
            <emma:emma xmlns:emma="http://www.w3.org/2003/04/emma" version="1.0">
              <emma:interpretation id="{ACFC76F5-3F0C-40B9-8E8E-13AC2D4D02C0}" emma:medium="tactile" emma:mode="ink">
                <msink:context xmlns:msink="http://schemas.microsoft.com/ink/2010/main" type="inkWord" rotatedBoundingBox="20054,14367 20307,14364 20310,14569 20057,1457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402.7271">3599 324 0,'0'-20'47,"10"20"-31,19 0-1,-9 0-15,-1 0 0,1 0 16,0-20-16,-1 20 15,79 0 32</inkml:trace>
          <inkml:trace contextRef="#ctx0" brushRef="#br0" timeOffset="18964.5188">3638 490 0,'0'-10'31,"30"10"16,-1 0-31,20-19 0,-29 19-16,-11 0 15,11 0-15,0 0 16,-1-20-16,1 20 15</inkml:trace>
        </inkml:traceGroup>
        <inkml:traceGroup>
          <inkml:annotationXML>
            <emma:emma xmlns:emma="http://www.w3.org/2003/04/emma" version="1.0">
              <emma:interpretation id="{8A80B195-6A3B-4606-B039-5E705DDF75FA}" emma:medium="tactile" emma:mode="ink">
                <msink:context xmlns:msink="http://schemas.microsoft.com/ink/2010/main" type="inkWord" rotatedBoundingBox="20545,13836 22827,13805 22839,14690 20557,14720"/>
              </emma:interpretation>
            </emma:emma>
          </inkml:annotationXML>
          <inkml:trace contextRef="#ctx0" brushRef="#br0" timeOffset="20160.7726">4099 461 0,'0'-20'62,"0"-9"-46,20 9-16,-20 1 15,19-1-15,-19-19 16,20 9-16,-20 1 16,29-10-16,-29 9 15,30 1-15,-30-1 16,19-9-16,-19 10 15,0 9-15,20 0 16,-20 1-16,0-1 16,0-9-1,0 156 110,0-97-109,0 9-16,0-10 16,0 1-16,20-11 15,-20 1-15,0 9 16,0 1-16,19 9 0,-19-9 15,0-1 1,20-9-16,-20-1 0,0 1 16,0-1-16,29 11 15,-29 9 1,0-19 0,0-11 15,20-9 47</inkml:trace>
          <inkml:trace contextRef="#ctx0" brushRef="#br0" timeOffset="20446.9049">4540 529 0,'-9'0'15,"9"20"1</inkml:trace>
          <inkml:trace contextRef="#ctx0" brushRef="#br0" timeOffset="21300.885">4540 49 0,'10'0'78,"20"0"-63,-11 0 1,1 0-16,-1-20 0,1 20 16,0-19-1,-1 19-15,1-20 16,-20 30 31,0 19-32,20-29 1,-20 30-16,0-11 16,0 1-16,0 0 15,0-1-15,0 1 16,0-10-16,0 9 15,0 1-15,0-1 0,0 1 16,0 0 0,0-1-16,0 1 0,0 0 15,0-1-15,0 1 16,0 9 0,19-29-16,-19 20 15,0-1 16</inkml:trace>
          <inkml:trace contextRef="#ctx0" brushRef="#br0" timeOffset="21706.9101">4648 255 0,'10'-20'62,"10"20"-46,-1 0-16,1-29 0,0 29 16,-1 0-16,1 0 15,9-20 1</inkml:trace>
          <inkml:trace contextRef="#ctx0" brushRef="#br0" timeOffset="22737.3948">4952 88 0,'-19'0'0,"19"20"62,0-1-46,0 1 0,9-20-16,11 20 15,0-20 16,-1 0-31,-9 0 16,10 0 0,-1 0-1,1-10 1,9-10 0,-29 1-1,0-1 1,10 20-1,-10-20-15,0 1 16,0 9 0,0-10-1,0 1 1,0-1 15,-19 20-31,-1 0 16,0-20-1,-19 20 1,10 0 0,9 0-1,0 0 1,20 10-16,-19-10 16,19 30-1,0-1 1,0-9-16,0-1 15,0 1-15,19 0 16</inkml:trace>
          <inkml:trace contextRef="#ctx0" brushRef="#br0" timeOffset="23596.6626">5109 39 0,'0'10'62,"0"19"-46,10-9-16,-10 0 16,0-1-16,20 1 15,-20-1-15,29 1 16,-29 0-16,20-1 16,-20 1-16,0-1 15,0 1-15,0 0 16,0-1-16,0 11 15,0-1 1,-10-29 0,10 20-16,-30-20 15,-9 19 1,20-19-16,-1 0 16,0 0-16,20 20 15,-29-20-15,-1 0 16,11 0-1,-1 0 17</inkml:trace>
          <inkml:trace contextRef="#ctx0" brushRef="#br0" timeOffset="24000.7389">5403 176 0</inkml:trace>
          <inkml:trace contextRef="#ctx0" brushRef="#br0" timeOffset="25074.4909">5492 451 0,'0'-10'31,"9"-19"-15,11-1-1,-20 11-15,20 19 16,-20-49-16,19 29 15,-19 0-15,20 1 16,-20-1-16,29 1 16,-29-1-16,20 0 15,-20 1-15,20-1 16,-20 1-16,0-1 0,0 0 16,19 1-16,-19-11 15,0 1 1,0 9-1,-10 20 32,10 10 16,0 39-48,0-29 1,0-1-16,0 11 16,0-1-16,0 1 0,0-1 15,0 10-15,0 0 16,0 11-16,0-21 16,0 0-16,0 1 15,10-1-15,-10 10 16,0-9-16,0-11 15,0 1-15,0 0 16,0 9 0,0-9-1</inkml:trace>
          <inkml:trace contextRef="#ctx0" brushRef="#br0" timeOffset="26387.4188">5786 98 0,'0'10'47,"0"19"-32,0 10 1,0-19-16,0 0 15,0-1-15,0 1 0,0-1 16,0 1 0,0 0-16,0-1 0,0 1 15,0 0-15,0 9 16,19-29 0,-19 29-16,0-9 15,20 0 1,-20-1 15,20-19-15,-1 0 15,-19 20-15,20-20-16,0 0 15,-1 0 1,1-10-1,39-98 64,-59 79-64,0-1 1,0 1-1,19-10 1,-19 9-16,0 11 16,0-11-1,0 1 1,0-1 0,-10-9-1,10 20 1,-19-1-1,19 0 1,-30 1 0,30-1 15,-9 20-31,-21-20 16,11 20-1,9 0 16,-10 0-15,1 0 0,-1 0-1,0 0 1,20 10-16,-19 20 16,19 19-1,0-30 1,0 1-16,0 0 15,0-11-15,0 11 16,0 19-16,0-9 16</inkml:trace>
          <inkml:trace contextRef="#ctx0" brushRef="#br0" timeOffset="27120.7265">6011-128 0,'20'0'94,"19"0"-78,-19 0-16,9 0 15,-9 0 1</inkml:trace>
          <inkml:trace contextRef="#ctx0" brushRef="#br0" timeOffset="28404.845">6257-245 0,'0'19'47,"0"1"-32,-20 9 1,20-9 0,0 9-16,0 1 15,0-11 17,10-19 61,-10-9-77,19 9 0,-19-20-1,20 20 1,0 0 31,-1 0-32,-9 0 17,10 0-17,-20 10 1,19-10-1,-19 19 1,0 1-16,0 0 31,0-1-31,0 1 16,-10-20 0,10 19-16,-19-19 15,-11 20 1,11-20-16,-30 0 31</inkml:trace>
          <inkml:trace contextRef="#ctx0" brushRef="#br0" timeOffset="27594.5807">6247-255 0,'19'0'31,"1"0"-15,-20-20-16,20 20 16,-1 0-1,1 0 1</inkml:trace>
        </inkml:traceGroup>
      </inkml:traceGroup>
      <inkml:traceGroup>
        <inkml:annotationXML>
          <emma:emma xmlns:emma="http://www.w3.org/2003/04/emma" version="1.0">
            <emma:interpretation id="{F5839728-B068-4050-B035-18DFD29DD910}" emma:medium="tactile" emma:mode="ink">
              <msink:context xmlns:msink="http://schemas.microsoft.com/ink/2010/main" type="line" rotatedBoundingBox="18264,14532 19322,14508 19335,15060 18276,15084"/>
            </emma:interpretation>
          </emma:emma>
        </inkml:annotationXML>
        <inkml:traceGroup>
          <inkml:annotationXML>
            <emma:emma xmlns:emma="http://www.w3.org/2003/04/emma" version="1.0">
              <emma:interpretation id="{04EE77F0-E3BC-4DA1-ADC2-E454C1D51DAE}" emma:medium="tactile" emma:mode="ink">
                <msink:context xmlns:msink="http://schemas.microsoft.com/ink/2010/main" type="inkWord" rotatedBoundingBox="18264,14532 19322,14508 19335,15060 18276,1508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2589.8333">1981 569 0,'19'29'31,"1"-9"-15,9 9-1,11 10 1,-11-9-1,10 9 1,-9-19 0,-11-1-1,1-19 1,-20 20 15</inkml:trace>
          <inkml:trace contextRef="#ctx0" brushRef="#br0" timeOffset="12084.2796">1981 608 0,'0'39'47,"0"-19"-32,0-1-15,0-9 16,19 20-16,-19-21 15,0 11-15,0 0 0,0-1 16,0 1-16,0-1 16,0 1-1,10-20 48</inkml:trace>
          <inkml:trace contextRef="#ctx0" brushRef="#br0" timeOffset="13060.587">2216 529 0,'0'10'63,"0"10"-63,0-10 16,0 9-16,0 1 15,0 0-15,0-1 16,0 1-16,0-1 15,0 11-15,10-11 16,-10 1-16,0 0 16,0-1-1</inkml:trace>
          <inkml:trace contextRef="#ctx0" brushRef="#br0" timeOffset="11364.3238">1922 490 0,'-10'10'156,"-9"-10"-124,-1 20-17,0-20 16,1 19-15,-1-19 15,20 20 141,0-1-156,0 11-1,0-1 1,0-9-16,0 0 16,0-1-16,10 1 15,-10-1-15,0 1 16,0 0-16,0-1 16,29 1-16,-29-1 15,0 1-15,0 10 16,20 9-1,-20-29 1,0 29 0,0-20-1,0-9 1,20-10 171,-1 0-140,1 0-31,-10 0 0,19-10-1,-19 10 1,9 0-1,11-19 1</inkml:trace>
          <inkml:trace contextRef="#ctx0" brushRef="#br0" timeOffset="13577.9072">2344 480 0,'0'20'63,"0"29"-48,19-29 1,-19 9-16,0 1 15,0-1-15,0 0 0,30 11 16,-30-11-16,0-9 16,0-1-16,0 1 15,19-20 1</inkml:trace>
          <inkml:trace contextRef="#ctx0" brushRef="#br0" timeOffset="14418.3357">2393 677 0,'0'-10'47,"49"10"-32,-30 0-15,1 0 0,0-30 16,-1 30-16</inkml:trace>
          <inkml:trace contextRef="#ctx0" brushRef="#br0" timeOffset="14064.5668">2491 480 0,'0'30'47,"0"-1"-31,0-9 0,0-1-16,0 1 15,0 10-15,0-11 16,19 11-16,-19-11 15,0 1-15,0-1 16,0 1-16,0 9 16,0-9-1</inkml:trace>
          <inkml:trace contextRef="#ctx0" brushRef="#br0" timeOffset="15655.4108">2608 716 0,'0'-20'32,"10"1"-1,10 19 0,-1 0-15,1 0 15,-20 9-31,0 11 16,0 9-1,0 1 1,-10-11 0,-9 11-1,-1-30 16,30 0 79,29-20-48,-19 20-46,-11 0 0,-9 10 15,20-10-16,-20 20-15,0-1 32,0 1-32,0 0 15,0-1 17,-10-19-17,10 20-15,-29-20 16,-20 19-1,19-19 1,11 0 0,19-9 15</inkml:trace>
          <inkml:trace contextRef="#ctx0" brushRef="#br0" timeOffset="16810.7229">2677 451 0,'0'-20'31,"10"20"1,9 0-17,11 0 1,-1 0 0,1 0-1,-11 0 1,-19 10 93,20 147-46,0-137-48,-20-1-15,0 1 16,0 0-16,19-1 16,-19 1-16,0-1 0,0 1 15,0 0 1,0-1-16,0 1 0,0 9 15,0 1 1,0-11 0,0 1 15,-19-20 141,-1 0-157,0 0 1</inkml:trace>
        </inkml:traceGroup>
      </inkml:traceGroup>
    </inkml:traceGroup>
    <inkml:traceGroup>
      <inkml:annotationXML>
        <emma:emma xmlns:emma="http://www.w3.org/2003/04/emma" version="1.0">
          <emma:interpretation id="{56161647-6E8E-4F98-8FFA-5620AEFCAC49}" emma:medium="tactile" emma:mode="ink">
            <msink:context xmlns:msink="http://schemas.microsoft.com/ink/2010/main" type="paragraph" rotatedBoundingBox="19682,15110 24299,15335 24257,16197 19640,159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A1C5627-0CB2-401B-83B7-1CA76CEA4251}" emma:medium="tactile" emma:mode="ink">
              <msink:context xmlns:msink="http://schemas.microsoft.com/ink/2010/main" type="line" rotatedBoundingBox="19682,15110 24299,15335 24257,16197 19640,15972"/>
            </emma:interpretation>
          </emma:emma>
        </inkml:annotationXML>
        <inkml:traceGroup>
          <inkml:annotationXML>
            <emma:emma xmlns:emma="http://www.w3.org/2003/04/emma" version="1.0">
              <emma:interpretation id="{355957F8-49D8-4023-B9C5-BCB13FB1056D}" emma:medium="tactile" emma:mode="ink">
                <msink:context xmlns:msink="http://schemas.microsoft.com/ink/2010/main" type="inkWord" rotatedBoundingBox="19675,15251 21829,15356 21794,16058 19641,15953">
                  <msink:destinationLink direction="with" ref="{9D80D257-72BF-46A5-8FB2-7829F7FFEDCE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7647.8287">3883 1373 0,'0'10'78,"-19"-10"-62,19 19-1,0 1 1,0-1-1,-20-19-15,20 30 16,0-10 0,0-1-1,0-9 1,0 10 0,0-1-16,0 1 15,10-20 1,-10 19-16,0 1 15,0 0 1,20-20 0,-20 19-1,0 1 1,9-20 0,-9 19-1,20-19 1,0 0 15,-1 0 0,1 0 1,-1 0-17,1 0 16,0-9-15,-1 9 0,-19-20-1,20 20 1,-20-20-16,19 1 31,-19-1-15,0 1-1,20 19-15,-20-20 16,0 0 0,0 1 15,0-1-15,0-9-1,0 9 1,0 0-1,0 1 17,-10-1-17,10 1 1,-19 19 0,19-20-1,-20 0 1,20 1 31,-20 19-32,20-20 17,-19 20-32,-1 0 31,1 0-16,-1 0 17,0 0-1,1 0 0,19 10-15,-20-10-1,20 29 1,-19 11-16,19-21 16,0 1-1,-20-1-15,20 1 0</inkml:trace>
          <inkml:trace contextRef="#ctx0" brushRef="#br0" timeOffset="78335.2203">4158 1706 0,'0'20'31,"0"0"16,0-30 0</inkml:trace>
          <inkml:trace contextRef="#ctx0" brushRef="#br0" timeOffset="81435.4299">4266 1373 0,'0'-20'31,"0"1"16,10-1-31,19-19 15,-9 19-15,-1 20 15,1 0-15,-1 0-1,1 10 16,-20 19-15,20 11 0,-20-21-16,0 1 15,0-1-15,0 1 16,0-10-16,0 9 16,0 1-16,0 0 15,0-1-15,-10 1 16,10 0-16,-20-1 15,20 1-15,-19-1 16,19 1-16,-30 0 16,11 19-16,19-20 15,-20-19 1,30 0 250,9 0-251,11-19 1,9 19-1,-19 0 1,-10 0 0,9 0-1,1 0 17,-20-10-17</inkml:trace>
          <inkml:trace contextRef="#ctx0" brushRef="#br0" timeOffset="82760.2319">4531 1304 0,'0'-19'63,"0"-1"-16,0-9-16,19 29-15,1 0 15,-1 0 0,-19 9-31,20 11 16,-20 0-1,0 9 1,0-9 0,0 29-1,0-30-15,0 11 0,0-1 16,0 1-16,0 9 15,-10-20-15,10 1 16,0-10-16,-19 19 16,19-9-16,-40 29 47,40-30 15,10-19 79,10 0-126,9 0 17,-9 0-32,-1 0 31,1 0-16</inkml:trace>
          <inkml:trace contextRef="#ctx0" brushRef="#br0" timeOffset="84356.6459">4766 1294 0,'0'10'31,"0"10"-15,0 9 0,0 1-1,0 9 1,0-10-1,0 1 1,0-1 0,0-9 15,0-30 110,20-10-95,9 1-14,-19 19-17,9 0 17,1 0-17,0 0 1,-20 10-16,19-10 15,-19 19 1,20-19-16,-20 20 16,0-1-1,0 11 1,0-1 0,0-9-1,0-1 1,-10-19-1,10 20-15,-20-20 16,1 0 0,19 20-16,-30-20 15,1 0 1,9 0 0,1 0-1</inkml:trace>
          <inkml:trace contextRef="#ctx0" brushRef="#br0" timeOffset="83360.7053">4786 1285 0,'9'0'62,"11"-20"-46,0 20-16,-11 0 15,11 0 1</inkml:trace>
          <inkml:trace contextRef="#ctx0" brushRef="#br0" timeOffset="137726.7925">5089 1755 0,'20'0'78,"-1"0"-62,-19-19-16,39 19 15,-9 0 1,-1 0 0,1 0-1,-1 0 1,10 0-1</inkml:trace>
          <inkml:trace contextRef="#ctx0" brushRef="#br0" timeOffset="138424.6833">5158 1863 0,'0'20'31,"9"-20"-16,11 0-15,0 0 16,-1 0 0,1 0-16,19 0 15,-19 0 1,-1 0-16,1-10 16</inkml:trace>
          <inkml:trace contextRef="#ctx0" brushRef="#br0" timeOffset="68713.6859">3216 1628 0,'-19'0'63,"29"0"31,9 0-79,11-20 1,-11 20-1,1 0-15,0 0 32</inkml:trace>
          <inkml:trace contextRef="#ctx0" brushRef="#br0" timeOffset="69190.644">3393 1491 0,'20'0'47,"-1"0"-16,1 0-16,-10 0 1,-10-20 0,19 20-1</inkml:trace>
          <inkml:trace contextRef="#ctx0" brushRef="#br0" timeOffset="70060.6436">3403 1481 0,'0'19'16,"0"1"15,0 0 0,0-1-15,0 1-1,10-20 157,-10-10-172,19 10 16,1 0 15,-10 0 0,9 0 1,11 10-17,-30 9 16,9-19-31,-9 20 16,0 0 0,0-11-1,0 11 1,-9 9 0,-11-29-1,0 0 1,-9 0-1,0 0 1,9 0 0</inkml:trace>
          <inkml:trace contextRef="#ctx0" brushRef="#br0" timeOffset="71059.0459">3628 1893 0,'10'0'93,"10"0"64,-20-20-95</inkml:trace>
        </inkml:traceGroup>
        <inkml:traceGroup>
          <inkml:annotationXML>
            <emma:emma xmlns:emma="http://www.w3.org/2003/04/emma" version="1.0">
              <emma:interpretation id="{05F9DD70-8B62-49BF-AB95-7ECC1B35C483}" emma:medium="tactile" emma:mode="ink">
                <msink:context xmlns:msink="http://schemas.microsoft.com/ink/2010/main" type="inkWord" rotatedBoundingBox="22015,15224 24299,15335 24257,16197 21973,1608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40270.9803">5540 1550 0,'10'0'78,"-10"-20"-78,19 20 16,1-20-1,9 20 1,1 0 0,-1 0-1,-9 0 1,9 10 0,-29 10-1,10-20 1,-10 29-1,0-9 1,0 9 0,0-9-1,-19-20-15,19 29 16,-40-29-16,40 30 16,-29-30-16,29 19 15,-20-19-15,1 0 16,19 20-1,-20-20 32,40-10 94,48-29-63,-48 39-78,0 0 31,-20 10-15,19-10-16,1 19 16,-20 1-1,19-20 1,-19 19-16,20 1 15,-20 0 1,0-1 0,0 1-1,0 0 1,0-1 0,0 1-1,-10-20-15,10 10 16,-10-10-16,10 19 15,-39-19-15,20 30 16,-11-30 0,30 9-16,-29-9 15,9 0-15,20 20 0,-29-20 16,9 0 0,0 0-1,1 0 1,19 20 140</inkml:trace>
          <inkml:trace contextRef="#ctx0" brushRef="#br0" timeOffset="141003.9387">5864 2020 0,'-20'0'0</inkml:trace>
          <inkml:trace contextRef="#ctx0" brushRef="#br0" timeOffset="142270.6576">5922 1638 0,'0'-20'0,"0"1"31,0 9-15,10 10-1,-10-20 1,20 20 0,0 0-1,-1 0 1,11 0-1,-11 0 1,1 0 0,-20 10-16,19-10 15,-19 29 1,0 1 0,0-11-16,0 1 15,0 9-15,0 11 16,-58 77 31,58-97-32,-20 0-15,0 9 16,20-9 0,-19-20-16,19 19 31,10-19 266,9-10-282,1 10-15,-1 0 16,1 0-16,0 0 16,-1 0-16,1 0 15,9 0 1</inkml:trace>
          <inkml:trace contextRef="#ctx0" brushRef="#br0" timeOffset="143546.3161">6226 1618 0,'0'-19'94,"10"19"-79,10-20 1,0 20 0,-1 0-1,1-29 1,-1 29-1,1 0 17,-20 9-17,20 31-15,-20-21 16,0 11-16,0-1 16,0 0-16,0 1 15,0-11-15,-10 21 16,10-21-16,0 1 15,-30 0-15,30-1 16,0 1-16,-19-20 16,19 29-16,-20-9 15,1-1 17,-1-19-1,20 20-31,10-20 203,19 0-187,10-10-1,-19 10 1,9 0-1,1 0 1,-11 0 0</inkml:trace>
          <inkml:trace contextRef="#ctx0" brushRef="#br0" timeOffset="143919.5967">6531 1726 0</inkml:trace>
          <inkml:trace contextRef="#ctx0" brushRef="#br0" timeOffset="144948.3171">6648 1932 0,'0'-10'47,"10"-9"-31,-10-1-1,20 20 1,-20-29-16,19 9 15,-19 0-15,30 1 16,-30-1-16,19 0 16,-19 1-16,30-1 15,-30 1-15,0-1 0,0 0 16,0 1 0,19-1-16,-19 1 0,0-11 15,0 11 1,0-1 15,-10 20 0,10 20 32,-19-20-48,19 29 1,0-9-16,0 19 16,29 206 46,1-225-62,-30-1 16,0 1-16,0-10 15,0 29 1,0-20 0</inkml:trace>
          <inkml:trace contextRef="#ctx0" brushRef="#br0" timeOffset="146179.0041">6933 1599 0,'0'9'32,"0"11"-17,0 0 1,0 9 0,0 10-1,0-19 1,0-1-16,0 1 0,0 0 15,0-1 1,0 11-16,0-11 16,29 1-1,-29 0 17,20-20-32,-1 19 31,1-19-16,-10 0 17,-10 20-17,19-20-15,1 0 16,0 0 15,-1-10-15,11-10 15,-21-19 16,-9 20-47,30-11 16,-30 11-16,0-31 15,0 31-15,0 9 16,0-29-1,0 9 1,-10 30-16,10-29 16,0 9-1,0 1 1,-20 19-16,20-20 16,0 1-1,-19 19-15,19-20 16,-20 0-1,20 1 1,-19 19-16,19-20 16,-20 20-1,0 0 1,1 0 0,-1 0-1,0 20 1,1-1-1,-1 11 1,20-1 0,-19-9-1,19-1-15,0 1 16,0 0-16,0-1 16,0 1-16</inkml:trace>
          <inkml:trace contextRef="#ctx0" brushRef="#br0" timeOffset="146838.6277">7188 1363 0,'9'0'63,"11"0"-48,9 0-15,1 0 16,-11 0 0,1 0-1</inkml:trace>
          <inkml:trace contextRef="#ctx0" brushRef="#br0" timeOffset="147889.4425">7374 1246 0,'0'19'31,"0"1"-16,0-1 1,0 11 0,0-11-1,10-19 79,-10-9-78,19 9-1,1 0 1,0 0 15,9 0-15,-9 0-1,-1 0 17,-29 68 30,10-48-62,-29-20 16,0 0-1,29 10-15,-30-10 16,11 0 0,-1 0-1</inkml:trace>
          <inkml:trace contextRef="#ctx0" brushRef="#br0" timeOffset="147273.0303">7394 1236 0,'29'0'31,"-9"0"-15,-1 0 0,1 0-1</inkml:trace>
          <inkml:trace contextRef="#ctx0" brushRef="#br0" timeOffset="148667.7297">7531 1618 0,'0'-19'0,"0"28"62,0 40-46,0-29-1,10 9-15,-10 20 16,0-19-16,0 9 16,0 10-16,19-19 15,-19-1-15,0 10 16,0-29-16,0 29 15,20-39 1,-20-29 31</inkml:trace>
          <inkml:trace contextRef="#ctx0" brushRef="#br0" timeOffset="149650.6655">7531 1648 0,'0'9'16,"0"11"0,10 0-1,-10-1-15,0 1 16,19-20-16,-19 39 15,20-39-15,-20 39 16,19-39-16,-19 10 16,20-10-16,0 0 15,-1 0 1,1 0 0,0-10-1,-1-19 1,1-1-1,-20-9 1,19 10 0,-19-50 46,0 60-46,0 29 78,0 9-79,0 11 1,0 9-1,0-20-15,0 1 16,0 0-16,0 9 16,0 10-16,0-9 15,30-1-15,-30-9 16,0-1-16,0 1 16,0 0-16,0-1 15,0 1-15,19-20 16,-19 29-16,0-9 15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3:19:04.6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74EF449-19CA-4DCB-8B9A-C6A14EF89AAF}" emma:medium="tactile" emma:mode="ink">
          <msink:context xmlns:msink="http://schemas.microsoft.com/ink/2010/main" type="inkDrawing" rotatedBoundingBox="17709,14533 19787,14355 19790,14391 17712,14569" semanticType="underline" shapeName="Other">
            <msink:sourceLink direction="with" ref="{03EEBBFC-5ECB-4946-9932-F97EEB8B13CC}"/>
          </msink:context>
        </emma:interpretation>
      </emma:emma>
    </inkml:annotationXML>
    <inkml:trace contextRef="#ctx0" brushRef="#br0">0 169 0,'0'-20'47,"10"20"-31,29 0-1,-29 0-15,10 0 16,-1 0-16,1 0 16,9 0-16,10 0 15,-9 0-15,-1 0 16,1 0-16,-1 0 16,10 0-16,-9 0 15,-1-20-15,1 20 16,9 0-16,-10 0 15,1 0-15,-1 0 16,-9 0-16,-1 0 0,1 0 16,0 0-16,-1 0 15,1-19-15,-1 19 16,11 0-16,-1 0 16,-9 0-16,-1 0 15,1 0-15,0 0 16,9 0-16,10-30 15,-9 30-15,-1 0 16,1 0-16,-1 0 16,-9 0-16,-1 0 15,1-19-15,-1 19 16,1 0-16,0 0 16,9 0-16,-9 0 0,-1 0 15,1 0-15,0 0 16,-1 0-16,1 0 15,-1 0-15,1 0 16,0 0-16,-11 0 16,21-20-16,-11 20 15,-9 0-15,10 0 16,-1 0-16,1 0 16,10 0-16,9 0 15,-10-19-15,-9 19 16,-1 0-16,1 0 15,0 0-15,-1 0 0,-9 0 16,10 0-16,-1 0 16,1 0-16,-1 0 15,-19-20-15,30 20 16,9 0 0,-29 0-16,29 0 15,-19 0 1,-1 0-1,-9 0 1,10 0 0,-1 0-1,21 0 1,-11 0 0,-9 0-1,-1 0 1,-9 0 15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3:17:09.81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3F69546-1460-4831-B663-3058B09619F0}" emma:medium="tactile" emma:mode="ink">
          <msink:context xmlns:msink="http://schemas.microsoft.com/ink/2010/main" type="writingRegion" rotatedBoundingBox="9096,15559 21964,15542 21968,18338 9100,18354"/>
        </emma:interpretation>
      </emma:emma>
    </inkml:annotationXML>
    <inkml:traceGroup>
      <inkml:annotationXML>
        <emma:emma xmlns:emma="http://www.w3.org/2003/04/emma" version="1.0">
          <emma:interpretation id="{E2CD2969-D75D-4B21-8E7E-C686624B2E5B}" emma:medium="tactile" emma:mode="ink">
            <msink:context xmlns:msink="http://schemas.microsoft.com/ink/2010/main" type="paragraph" rotatedBoundingBox="9680,15420 21446,15738 21402,17354 9636,170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8F7E929-A678-4A0D-8B60-F2DB50D44DF9}" emma:medium="tactile" emma:mode="ink">
              <msink:context xmlns:msink="http://schemas.microsoft.com/ink/2010/main" type="line" rotatedBoundingBox="9680,15420 21446,15738 21422,16616 9656,16298"/>
            </emma:interpretation>
          </emma:emma>
        </inkml:annotationXML>
        <inkml:traceGroup>
          <inkml:annotationXML>
            <emma:emma xmlns:emma="http://www.w3.org/2003/04/emma" version="1.0">
              <emma:interpretation id="{52E7AFD4-7881-49F9-9105-268DC22A147F}" emma:medium="tactile" emma:mode="ink">
                <msink:context xmlns:msink="http://schemas.microsoft.com/ink/2010/main" type="inkWord" rotatedBoundingBox="9674,15636 11399,15682 11384,16244 9659,1619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-6709 1589 0,'-9'9'172,"-21"11"-156,30 0-1,-10-20 1,10 29-16,0 0 15,0 1 1,-29 9 0,29-9-1,0-1 1,0 0 0,0 1-1,0-11 1,0 1-1,0 0 1,0-1 0,0 1-1,0-1 1,0 1 0,10 0-1,-10-1 16,29 1-15,-29 0 0,20-20-1,-20 19 17,10-19-32,9 0 31,1 0-16,-1 0 17,1 0-17,-20-10 17,20 10-32,-1-19 15,-19-1 16,20 20-15,-20-19-16,19-1 16,-19 0-1,20 1 1,-20-1 0,20 0 15,-20 1-16,0-1 1,19 20-16,-19-19 0,0-1 16,0 0-1,20 20 1,-20-19-16,0-1 16,0 1-1,0 9 1,0-10-1,0 1 17,0-1-17,0 0 1,0 1 0,0-1 15,-10 20-31,10-20 31,-19 20-15,19-19-1,-10 19 1,10-20 0,-20 20 15,20-19-16,-20 19 1,20-20 15,-19 20-15,-1 0 31,20-10-32,-19 10 1,-1 0 15,0 0 1,-9 10-17,-10 19-15</inkml:trace>
          <inkml:trace contextRef="#ctx0" brushRef="#br0" timeOffset="848.3563">-6444 2099 0,'-19'0'0</inkml:trace>
          <inkml:trace contextRef="#ctx0" brushRef="#br0" timeOffset="27872.3525">-6307 1883 0,'10'-20'125,"20"1"-110,-11-11 1,-19 11 0,20 19-16,-20-10 15,20-20 1,-20 1 0,19 9-16,-19 1 15,0-1 1,20 0-1,-20 1 17,0-1-1,0 30 125,0 10-140,0-1-1,0 1 1,0-1 0,0 21-1,0-21-15,0 1 16,0 0-16,0-1 0,0 1 16,0-1-16,0 1 15,0 0-15,0-1 16,0 11-1,0-11 1,0 1 0,0-1-1,0 1 1</inkml:trace>
          <inkml:trace contextRef="#ctx0" brushRef="#br0" timeOffset="29407.9886">-6032 1657 0,'0'-19'31,"0"-1"16,0 0-16,10 20 0,9-19 1,1 19-17,0 0 17,-1 0-17,-9 0 1,20 10 15,-30 9-15,0 1-1,0 147 48,0-148-48,-20 1-15,20-1 0,0 11 16,-10-30 0,10 29-16,-29 1 15,29 9 1,-20-39 0,20 29-16,-20 1 15,20-11 1,-19-19-1,19 20 1,-20-20 0,20 20-1,10-20 173,10 0-173,9 0 1,10 0 0,-29 0-1,10 0 17,-1 0-32,1 0 31,0 0 0</inkml:trace>
          <inkml:trace contextRef="#ctx0" brushRef="#br0" timeOffset="30129.6724">-5738 1589 0,'10'0'94,"19"0"-94,1 0 31,-1 0-31,-9 0 31</inkml:trace>
          <inkml:trace contextRef="#ctx0" brushRef="#br0" timeOffset="31494.9283">-5748 1618 0,'0'20'62,"0"19"-46,0-29-1,0 29 1,0-10 0,0 1-1,0-11 1,0 1 0,0 0-1,0-1 16,10-19 173,10-10-173,-1 10 0,1 0 0,0 0-15,-1 0 0,1 0-1,0 0 1,-1 10-1,1 10 17,-1-1-17,-19 1 1,0 0 0,0-1-1,0 11 1,0-1-1,0-9 1,0-1 0,0 1 15,-9-20-31,9 20 16,-20-20-1,0 19 1,-9-19-1,0 0 1,29 20-16,-30-20 16,10 0-1,1 0 1,-1 0 0,1 0 30</inkml:trace>
          <inkml:trace contextRef="#ctx0" brushRef="#br0" timeOffset="32913.4483">-5375 1696 0,'-19'0'31,"19"-19"-15,0 29 109,0 39-110,0-30-15,9 1 16,-9 0-16,0-1 16,0-9-16,0 10 15,0-1-15,20 1 16,-20-1-16,0 1 15,0 0-15,0-1 16,0 1-16,0-1 16,0 11-1,0-10 1,0-30 62</inkml:trace>
          <inkml:trace contextRef="#ctx0" brushRef="#br0" timeOffset="34441.8022">-5355 1667 0,'0'10'93,"10"9"-77,-10 1 0,19-20-1,-19 20-15,20-20 16,-20 19-16,19-19 31,-19 20-31,20-20 16,-20 10-1,20-10-15,-1 0 32,1 0-1,-1 0 0,1-10-15,0-10 15,-20 1-31,19 19 16,-19-20-16,20 0 15,-20 1 17,20 19-32,-20-20 31,0 1 16,0 28 125,0 11-157,0 9 1,0-9-1,0 0-15,0 19 16,0-29-16,0 29 16,0-19-1,19-1-15,-19 20 16,0-9 0,0 9-1,0-10 1,0 1-1,0-10 1,0-1 0,0 1-1,0-1 1,0 1 15,0-30 47</inkml:trace>
        </inkml:traceGroup>
        <inkml:traceGroup>
          <inkml:annotationXML>
            <emma:emma xmlns:emma="http://www.w3.org/2003/04/emma" version="1.0">
              <emma:interpretation id="{28D814EC-1295-471F-977F-C1A6F9809B77}" emma:medium="tactile" emma:mode="ink">
                <msink:context xmlns:msink="http://schemas.microsoft.com/ink/2010/main" type="inkWord" rotatedBoundingBox="12847,15523 14272,15562 14253,16267 12828,1622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7161.0443">-3404 1638 0,'-19'19'125,"19"11"-109,0-1 0,-20-29-16,20 30 15,0-1-15,0-9 16,0-1 0,0 11-1,0 9 1,0-10-1,0-9 1,10-20 0,-10 19-1,0 1 1,20-20 0,-20 20-1,19-20 1,40 9 62,-39-9-62,-11 0-1,21-9 1,-11-11 15,1 0-15,-20 1-1,20 19 1,-20-20-16,0 1 16,19-1-1,-19 0 1,0 1-1,0-1 1,0 1 0,0 9-1,0-10 1,0 1 0,0-1 15,0 0-16,0-29 1,0 20 15,-10 29-15,10-20-16,0 1 31,-19 19-31,19-20 31,-20 20-31,1 0 16,-1-20 15,0 20-15,1 0 0,-1 0-1,20 10-15,-19-10 16,19 30-16,-30-1 15,30 0-15,-19 1 16,19-11-16</inkml:trace>
          <inkml:trace contextRef="#ctx0" brushRef="#br0" timeOffset="45556.8663">-3472 1500 0,'-10'0'93,"-10"0"-61,1 0-17,-1 0 1,0 0-1,11 0-15,-11 0 32,0 0 30,20 10 63,0 10-109,0 9-1,0 1 1,10-11 0,-10 1-16,0 9 15,0 1 1,0 9 0,0-10-1,0 1 1,0-11-16,0 1 0,0 9 31,0 1-31,0 9 16,0-10-1,0-9 1,0 0 0,0-11-1,0 11 1,0 0-1,0-1 1,0 11 0,0-11 15,0 1-15,20 0 30,-1-20 95,1 0-125,0 0-1,-1 0 1,1 0 0,-1 0-1,-9 0 16,10 0 16</inkml:trace>
          <inkml:trace contextRef="#ctx0" brushRef="#br0" timeOffset="48247.5222">-3080 1608 0,'0'-19'31,"0"38"94,0 1-125,0-1 16,0 1-16,20 0 15,-20 9-15,0-9 0,0-1 16,0 1-16,19 0 16,-19-1-16,0 1 15,0-1-15,0 1 16,0 0-16,0-11 16,0 11-16,0 68 62,20-68-46</inkml:trace>
          <inkml:trace contextRef="#ctx0" brushRef="#br0" timeOffset="49046.3252">-2894 1628 0,'0'-20'31,"0"30"32,0 10-48,20-20 1,-20 29-16,0-9 16,0-1-16,0 1 15,0 0-15,0 9 16,0-9-16,0-1 16,0 1-16,0-1 15,0 1-15,0 0 16,0-11-16,0 11 15,0 19 1,29-19 0,-29-1-1,0 1 32</inkml:trace>
          <inkml:trace contextRef="#ctx0" brushRef="#br0" timeOffset="49546.4867">-3011 1853 0,'9'0'63,"21"0"-48,-11 0 1,11-19-16,9 19 31,-19 0-31</inkml:trace>
          <inkml:trace contextRef="#ctx0" brushRef="#br0" timeOffset="50161.5865">-2776 1608 0,'10'0'47,"9"0"-31,-19-19-16,20 19 15,0 0 1,-1 0 15</inkml:trace>
          <inkml:trace contextRef="#ctx0" brushRef="#br0" timeOffset="51613.0228">-2649 1471 0,'10'0'62,"10"0"-46,-10 0 0,29 0-1,-19 0 1,-1 0-1,-9 0 32,-10 29 47,0-19-78,0 29-1,0-19 1,0-10-16,0 9 16,0 1-16,0 0 15,0-1-15,0 11 16,0-11-16,0 1 0,0 9 15,0 20 1,0-29-16,0 9 16,0 11-1,0-1 1,0-10 0,0 69 62,0-78-63,0 0 1,0-1 46,-29-29 126,9 10-172,10 0-1,-29 0 1,19 0-1,10 0 1,-9 0 15,29 0 16</inkml:trace>
          <inkml:trace contextRef="#ctx0" brushRef="#br0" timeOffset="53236.3881">-2403 2010 0,'-20'0'47,"30"20"94,-10 0-126,19-20-15,-19 19 16,0 1-1,20-20-15,-20 19 16,20-19 109,-20-9-125,0-11 16,0 0-1,19 20 1,-19-19-16,0-21 78,20 40 31,-20 10-62,0 10-15,20-20-17,-20 29-15,0-9 31,19-20-15,-19 20-16,20-20 94,-20-10-63,19-10 0,-19 1-15,0-1 0,20 20-16,-20-20 15,0 1 1,20-1 31</inkml:trace>
        </inkml:traceGroup>
        <inkml:traceGroup>
          <inkml:annotationXML>
            <emma:emma xmlns:emma="http://www.w3.org/2003/04/emma" version="1.0">
              <emma:interpretation id="{5B1169F9-C665-484A-8372-AAA235F09A61}" emma:medium="tactile" emma:mode="ink">
                <msink:context xmlns:msink="http://schemas.microsoft.com/ink/2010/main" type="inkWord" rotatedBoundingBox="16125,15594 17928,15643 17905,16521 16101,1647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43005.4913">-128 1618 0,'-10'0'62,"-9"0"-46,-1 0-1,1 0 1,-11 0 0,1 0-1,-10 0 1,19 0-1,20 10-15,-20-10 16,20 19 156,0 1-156,10-20-1,-10 29-15,0-9 16,0 0-16,30 9 15,-30 10-15,0-9 16,0-1-16,0 1 16,19 9-16,-19-10 15,0 1-15,0-1 16,0 20-16,0-19 0,0-1 16,0-9-1,0 9-15,0-9 0,0-1 16,0 11-16,0-11 15,0 1-15,0 0 16,0-1-16,0 1 16,0 9-1,0-9 1,20-20 171,9 0-155,-9 0-17,-20-10-15,19 10 0,1 0 32,0 0-1</inkml:trace>
          <inkml:trace contextRef="#ctx0" brushRef="#br0" timeOffset="144351.2665">-108 1873 0,'0'10'110,"0"39"-95,0-30-15,0 1 16,0 0-16,-10-1 16,10 1-16,0 0 0,0-11 15,0 11-15,10 19 16,-10-19-1,19-20 1,-19 19-16,20-19 16,-20 20-1,20-20-15,-1 20 32,1-20-17,0 0 16,-1 0-31,-19-10 16,20 10-16,-20-20 16,19 20-16,-19-19 15,20-1 1,-20 0 0,20-58 46,-20 58-46,0-9-1,0 9 1,0 1-16,0-1 16,-10 20-1,10-20-15,-20 1 31,20-1-15,-19 20 0,19-19-1,-20 19 1,0 0 0,1 0 15,-1 0 0,1 0-15,19 9-1,-20 11 1,20 29 0,-20-29-16</inkml:trace>
          <inkml:trace contextRef="#ctx0" brushRef="#br0" timeOffset="145196.188">245 1814 0,'-20'0'16,"20"20"78,0-1-94,10 21 15,-10-11-15,0 0 16,0 1-16,0-1 16,0 11-16,0-11 15,0 0-15,0 1 16,0-11-16,30 1 16,-30 0-16,0 9 15,19 0 16</inkml:trace>
          <inkml:trace contextRef="#ctx0" brushRef="#br0" timeOffset="146234.1116">304 2059 0,'10'0'47,"19"0"-31,-29-9-1,29 9-15,1 0 16,-1 0 0,-29-10-1</inkml:trace>
          <inkml:trace contextRef="#ctx0" brushRef="#br0" timeOffset="145796.1714">402 1795 0,'0'9'47,"19"-9"-47,-19 30 15,0-11-15,0 1 16,0 0-16,0-1 15,0 11-15,0-1 16,0 10-16,0-9 16,0-1-16,0-9 15,0-1-15,0 1 16,20-20-16,-20 29 16,0-9-1</inkml:trace>
          <inkml:trace contextRef="#ctx0" brushRef="#br0" timeOffset="146772.4201">490 1746 0,'0'-20'16,"10"20"15,19 0-15,1 0-16,-1 0 15,-9 0 1</inkml:trace>
          <inkml:trace contextRef="#ctx0" brushRef="#br0" timeOffset="148023.2682">559 1540 0,'10'0'47,"9"0"-32,11 0 1,-11 0-16,1 0 15,-1 0 32,1 9 16,-20 21-32,0-11-15,0 11-1,0-11-15,0 1 16,0 0-16,0-1 16,0 1-16,0 9 15,0 1-15,0-1 16,20 10-16,-20-9 0,0-1 15,0 1-15,0-1 16,0-9-16,0-1 16,0 1-16,0 0 15,19-1-15,-19 11 16,0 9 0,0-20-1,0-9 1,0 10-1,0-1 64,-10-19 46,-9 0-110,-1 0 1,20-9-1,-29 9-15,-1 0 16,1 0 0,9 0-1,20 9 1,-9-9 31,28 0-32</inkml:trace>
          <inkml:trace contextRef="#ctx0" brushRef="#br0" timeOffset="149657.1527">833 2187 0,'10'0'31,"20"0"0,-11 0-15,1-10 0,-1 10-1,-19-20 1,20 20-16,-20-19 16,20 19-1,-20-20-15,0 1 16,0-1 15,0 0-15,-10 20-1,-10 0 1,-19 20 15,39 0-15,-20-20-16,20 29 15,0-9 1,0-1 0,0 11-1,0-11 1,20 11 0,-20-11-1,20-19-15,-1 20 16,1-20 15,-1 0-15,1 0-1,-20-10-15,10 10 16,-10-20-16,29 1 16,-29-1-1,0 1 16,0 28 94,20 11-93,0-20-17,-1 0 1,1 29 0,-1-29-1,-19-9 1,20 9-1,-20-20 1,20 0 0,-20 1-1,-10-40 32,10 39-47,-20 20 16,1 0-16,19-19 15,-20 19-15,0 0 16,1 19 0,-1-19-1,20 20 1,0-10 0,0 9-1,0 1 1,0 0-1,10-20-15,-10 19 16</inkml:trace>
          <inkml:trace contextRef="#ctx0" brushRef="#br0" timeOffset="150034.6633">1167 2148 0,'0'9'46,"0"11"-46,0 0 16,0-1-16,0 11 16,0-11-16,0 11 15,0-11-15,0 1 16,0 29 31,19-49-16</inkml:trace>
          <inkml:trace contextRef="#ctx0" brushRef="#br0" timeOffset="150639.9251">1275 1883 0,'9'0'47,"21"0"-32,-10 0-15,-1 0 16,1 0-16,-1 0 16,1 0-16,9 0 15</inkml:trace>
          <inkml:trace contextRef="#ctx0" brushRef="#br0" timeOffset="151037.2316">1284 2010 0,'40'0'62,"-11"0"-62,-9-10 16,-1 10-16,1 0 0,0 0 15,9 0 1</inkml:trace>
        </inkml:traceGroup>
        <inkml:traceGroup>
          <inkml:annotationXML>
            <emma:emma xmlns:emma="http://www.w3.org/2003/04/emma" version="1.0">
              <emma:interpretation id="{385DDD65-2C95-4BD1-949C-5DD45C29FD46}" emma:medium="tactile" emma:mode="ink">
                <msink:context xmlns:msink="http://schemas.microsoft.com/ink/2010/main" type="inkWord" rotatedBoundingBox="18096,15656 19644,15698 19628,16305 18079,1626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58124.0457">1628 2030 0,'0'-10'78,"10"-10"-62,9-19-1,-19 20-15,20-1 16,-20-9-16,29-1 16,-29-9-16,0 19 15,20 1-15,-20-1 16,0 10-16,0-9 15,0-1-15,0-19 16,0 9 0,0 11-1,0-1 1,0 10 15,0 50 47,0-21-62,0-9-16,0 10 16,0-1-16,0 1 15,0 0-15,19-1 0,-19 1 16,0 9-1,0 10-15,20 1 0,-20-1 16,0-10-16,0 1 16,0-11-16,29 1 15,-29 0-15,0-1 16,0 11 0,0-1-1,0-9 1,10-20-16,-10 19 15,0 1 1</inkml:trace>
          <inkml:trace contextRef="#ctx0" brushRef="#br0" timeOffset="158424.1498">1961 2128 0,'0'20'16</inkml:trace>
          <inkml:trace contextRef="#ctx0" brushRef="#br0" timeOffset="159249.1785">1981 1628 0,'10'0'31,"19"0"-15,-29-10-1,39 10-15,0 0 16,-19-29-1,0 29 17,-20 29 30,0 0-46,19-9-16,-19 0 0,0 9 15,0 1-15,0-11 16,0 11-16,0 9 16,0-10-16,-10 1 15,10-1-15,0 10 16,0-9 0,0 107 46,0-117-46,0-30 62</inkml:trace>
          <inkml:trace contextRef="#ctx0" brushRef="#br0" timeOffset="159653.1091">2049 1912 0,'20'0'47,"9"0"-47,-9-19 16,19 19-1,-29 0 1,10 0-1</inkml:trace>
          <inkml:trace contextRef="#ctx0" brushRef="#br0" timeOffset="160553.8675">2314 1716 0,'-19'0'15,"28"79"48,11-79-48,-20 19 1,20-19 0,-1 0-1,1 0 1,-1 0 0,-19-10-1,20 10-15,-20-19 16,10 19-1,-10-20 1,19 20-16,-19-19 16,20-1 15,-20 0-31,0 1 16,-10-11 15,-9 11-16,-1 19 1,0-20 0,1 20-1,-1 0 1,1 0 0,-1 0-1,0 0 1,20 20-1,0 19 1,0-29-16,0 9 16</inkml:trace>
          <inkml:trace contextRef="#ctx0" brushRef="#br0" timeOffset="161341.2407">2481 1687 0,'0'9'47,"0"21"-31,20 9-1,-20-19 1,0-1-16,19 1 15,-19 0-15,0-1 16,0 11-16,20-11 16,-20 1-16,0-1 15,0 1-15,0 9 16,0 1 0,0-10-1,0-1 1,-10 1-1,-10-20 17,-9 0-17,29 19-15,-49-19 16,29 0-16,-9 0 16,9 0-1,1 0 1</inkml:trace>
          <inkml:trace contextRef="#ctx0" brushRef="#br0" timeOffset="164582.1606">2657 1844 0,'10'-10'78,"-10"-10"-47,0 30 47,0 10-46,20-20-1,-20-10 0</inkml:trace>
          <inkml:trace contextRef="#ctx0" brushRef="#br0" timeOffset="163134.5148">2716 1844 0,'0'-10'125</inkml:trace>
          <inkml:trace contextRef="#ctx0" brushRef="#br0" timeOffset="166854.1636">3020 1755 0,'0'10'15,"0"10"17,0 48 15,0-19-32,0-39 1,0 10-16,0-1 15,0 1-15,0 0 16,0-1-16,0 11 16,0 9-1,20-39 1,-20 10-16,0 9 16,20-19-1,-1 20 16,1-20 1,-1 0-17,1 0 17,-20-20-17,20 20 1,-20-19-16,0-1 15,19 1 1,-19-21 0,0 11-1,0-1 1,0 11-16,0-1 16,0-9-1,0 9-15,0 1 16,0-1-16,0-9 15,0 9 1,-10 0 0,10 1-1,-58-60 48,38 79-48,0 0 1,1 0 0,-1 10-1,20 10-15,0-1 16,-20 11-16,20-1 16,0 1-16,0 9 15</inkml:trace>
          <inkml:trace contextRef="#ctx0" brushRef="#br0" timeOffset="177602.1362">2795 1795 0,'10'0'140,"-10"-10"-124,19 10 0,-19-20-1,20 20-15,-20-19 16,19-1 0,-19 0-1,20 20 1,-20-19-16,0-1 31,0 0 0,0 1 16,0-1 0,0 30 125,0 10-156,20-20-16,-20 19 15,0 11 1,0-11-16,0 1 15,0 9 1,0-9-16,19 19 16,-19-19-1,0 19-15,0-19 16,0 9 0,0 0-1,0 11 1,0-21-1,0-9 1,0 10 0,20-20-16,-20 19 15,0 1 1,0 0 15,0-1-15,0 1 15,19-20 16,-19 19-31</inkml:trace>
        </inkml:traceGroup>
        <inkml:traceGroup>
          <inkml:annotationXML>
            <emma:emma xmlns:emma="http://www.w3.org/2003/04/emma" version="1.0">
              <emma:interpretation id="{00F494BA-6579-4F95-9CEC-7BC99753D74A}" emma:medium="tactile" emma:mode="ink">
                <msink:context xmlns:msink="http://schemas.microsoft.com/ink/2010/main" type="inkWord" rotatedBoundingBox="20338,16025 21437,16055 21423,16590 20323,16560"/>
              </emma:interpretation>
            </emma:emma>
          </inkml:annotationXML>
          <inkml:trace contextRef="#ctx0" brushRef="#br0" timeOffset="197912.9907">3932 2108 0,'-19'10'187,"19"20"-171,0-11-16,-20-19 16,20 30-16,0-11 15,0 1-15,-19-1 16,19 1-16,0 10 16,0-1-1,0-9 1,9 9-1,-9-19 1,20-10-16,-20 19 16,20 11-1,-1-11 1,1-19 15,-20 20 0,19-20-15,1 0 15,0 0-15,-20-10 0,19 10-1,-19-19 1,20 19-16,-20-20 15,19 20 1,-19-20 0,20 1-1,-20-1 1,20-19-16,-20 29 31,0-9-31,19-11 16,-19 1-1,0-1 1,0 11 0,0-1-1,0 0 17,0 1-17,-10-1 1,10 1 15,-19 19-15,19-20-1,-20 20 1,1-20 0,-1 20 15,0 0 0,11 0 16,-11 0-31,0 10 15,20 10-31,-19-20 15,19 19-15,-20-19 16,20 30-16</inkml:trace>
          <inkml:trace contextRef="#ctx0" brushRef="#br0" timeOffset="198626.1126">4207 2403 0</inkml:trace>
          <inkml:trace contextRef="#ctx0" brushRef="#br0" timeOffset="199532.001">4276 2265 0,'0'-10'31,"19"-9"-15,1-11 0,-1-9-1,1 10 1,-20-1 0,20 30-1,-20-19-15,0-1 16,19 1-1,-19 28 126,0 11-125,0 0-1,0 9 1,0-9-16,0-1 16,0 1-16,0-1 0,0 1 15,0-10-15,0 9 16,0 1-16,0 0 15,0 9 1,0 10 0,0-19-1,0-10 1</inkml:trace>
          <inkml:trace contextRef="#ctx0" brushRef="#br0" timeOffset="200770.2658">4550 2099 0,'0'-20'31,"0"0"16,0 1-16,10 19-31,10-20 31,-1 20 1,1 0-17,-1 10 1,1 10-1,-20-1 1,0 11 0,0-11-1,0 1-15,0-1 16,-10 1-16,10 9 16,-19-9-16,19 0 15,-20 9-15,20-19 16,-20 19-16,20-9 15,-39 58 32,20-78-31,19-9 140,9 9-125,11-20-15,0 20 0,9 0-1,-9 0 1,-1 0 0,1 0-1</inkml:trace>
          <inkml:trace contextRef="#ctx0" brushRef="#br0" timeOffset="201307.0742">4795 2010 0,'10'-19'32,"20"19"-17,-11 0-15,1 0 16,-20-20-16,19 20 16,-28 10 46,-11-10-46</inkml:trace>
          <inkml:trace contextRef="#ctx0" brushRef="#br0" timeOffset="202299.7543">4766 2040 0,'0'19'47,"10"1"-16,-10 0-15,0 9-16,0-9 15,0-1-15,0 1 16,0 9-1,0-9 17,29-30 61,-29-10-77,10 20 0,-10-19-1,20 19 17,-1-20-1,20 20 16,-19 0-32,-20 10 1,20-10-16,-20 29 16,19-29-1,-19 30-15,20-30 16,-20 19-16,0 1 15,0 0 1,0-1 0,0 1-1,-10 0 1,-19 19 0,9-20-1,-9 1 1,9-20-1,20 20 1,-29-20-16,9 0 16,0 0-1,1 0 1</inkml:trace>
          <inkml:trace contextRef="#ctx0" brushRef="#br0" timeOffset="203349.6787">4207 2432 0,'0'-20'156,"-20"20"-109,20 10-47,0 10 31,10-20-15</inkml:trace>
        </inkml:traceGroup>
      </inkml:traceGroup>
      <inkml:traceGroup>
        <inkml:annotationXML>
          <emma:emma xmlns:emma="http://www.w3.org/2003/04/emma" version="1.0">
            <emma:interpretation id="{2B2035FD-9B4C-4895-9844-95CB16D52334}" emma:medium="tactile" emma:mode="ink">
              <msink:context xmlns:msink="http://schemas.microsoft.com/ink/2010/main" type="line" rotatedBoundingBox="10109,16685 13836,16680 13837,17092 10110,17097"/>
            </emma:interpretation>
          </emma:emma>
        </inkml:annotationXML>
        <inkml:traceGroup>
          <inkml:annotationXML>
            <emma:emma xmlns:emma="http://www.w3.org/2003/04/emma" version="1.0">
              <emma:interpretation id="{3C10BF0E-9889-4DDE-84BA-007A3F5EFCDF}" emma:medium="tactile" emma:mode="ink">
                <msink:context xmlns:msink="http://schemas.microsoft.com/ink/2010/main" type="inkWord" rotatedBoundingBox="13012,16682 13836,16680 13837,17092 13013,1709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9727.7668">-3443 2844 0,'10'0'31,"-10"-10"-15,29 10-1,-9 0-15,0 0 0,9 0 16,10 0-16,-9 0 16,-1-20-16,-9 20 15,29 0 1,-20 0-1,-9 0 1,-1 0 0,1 0 31</inkml:trace>
          <inkml:trace contextRef="#ctx0" brushRef="#br0" timeOffset="40470.6472">-3266 2658 0,'0'9'94,"0"11"-78,0 0-1,0 9-15,0-9 16,0-1-16,0 1 16,9-1-16,-9 11 15,0-10-15,0-1 16,0 1-16,0 9 15,0-9 1</inkml:trace>
          <inkml:trace contextRef="#ctx0" brushRef="#br0" timeOffset="41356.1569">-2953 2638 0,'0'10'47,"10"9"-32,-10 1-15,30-20 16,-30 29-16,29-29 16,1 30-16,-11-1 15,1-9-15,-1-1 16,-19 1-16,40 0 16,-11 9-1,-9 10 1,-20-9-1,19-30-15,-19 19 16,0 1 0</inkml:trace>
          <inkml:trace contextRef="#ctx0" brushRef="#br0" timeOffset="42083.3174">-2943 3011 0,'0'-10'31,"10"-10"-15,10 1 15,9-21-31,1 11 16,-30 9 0,29 1-16,-29-1 15,39 0-15,-19-9 16,-20 19-16,29-19 15,-29 9-15,39 1 16,-19-11 0,0-9-1,-1 19 1,-19 1 0,20 19-16,-30 19 109</inkml:trace>
        </inkml:traceGroup>
        <inkml:traceGroup>
          <inkml:annotationXML>
            <emma:emma xmlns:emma="http://www.w3.org/2003/04/emma" version="1.0">
              <emma:interpretation id="{190343D9-4A58-4E7A-AB61-25F8A9E68A0E}" emma:medium="tactile" emma:mode="ink">
                <msink:context xmlns:msink="http://schemas.microsoft.com/ink/2010/main" type="inkWord" rotatedBoundingBox="10109,16692 10905,16691 10905,17062 10110,17063"/>
              </emma:interpretation>
            </emma:emma>
          </inkml:annotationXML>
          <inkml:trace contextRef="#ctx0" brushRef="#br0" timeOffset="36423.1648">-6346 2834 0,'10'0'63,"10"0"-48,9 0 1,0 0-1,21 0 1,-11 0 0,-20 0-16,1 0 15,0 0-15,-1 0 16,11 0 0,28 0 46,-38 0-46</inkml:trace>
          <inkml:trace contextRef="#ctx0" brushRef="#br0" timeOffset="37117.6599">-6150 2658 0,'0'9'47,"0"11"-31,0 9-1,10 1 1,-10 19 0,0-30-16,0 1 15,0-10-15,0 10 16,0-1-16,0 1 15,0 9 1,0-9 0,0-1-1,20-19 1</inkml:trace>
          <inkml:trace contextRef="#ctx0" brushRef="#br0" timeOffset="38626.302">-5855 2981 0,'0'-10'47,"0"1"-32,9 9 1,-9-20 0,30-19-1,-1 19 1,-9-9-1,9-11 1,10 11 0,-39 9-16,30 1 0,-30-1 15,39-9-15,-39 19 16,30 10-16,-30-20 16,19 20-16,-19-19 15,20 19 1,-20-20-16,10 20 31,-10-19-15,0 28 46</inkml:trace>
          <inkml:trace contextRef="#ctx0" brushRef="#br0" timeOffset="37918.9992">-5865 2658 0,'0'9'47,"0"11"-31,39-20-16,-19 20 0,-1-20 15,1 29-15,-1-29 16,1 39-16,0-39 16,-20 30-16,29-30 15,-29 29-15,30-29 16,-30 30-16,19-30 15,-19 19-15,30 1 16,-30-1 15,9-19-15</inkml:trace>
        </inkml:traceGroup>
      </inkml:traceGroup>
    </inkml:traceGroup>
    <inkml:traceGroup>
      <inkml:annotationXML>
        <emma:emma xmlns:emma="http://www.w3.org/2003/04/emma" version="1.0">
          <emma:interpretation id="{DE202251-AEEE-4AF4-B4E3-B7D6B1599D0B}" emma:medium="tactile" emma:mode="ink">
            <msink:context xmlns:msink="http://schemas.microsoft.com/ink/2010/main" type="paragraph" rotatedBoundingBox="9070,17587 21921,16576 22013,17739 9162,187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3E3FAC-F8C4-400E-B73B-C34CCC4DFCD9}" emma:medium="tactile" emma:mode="ink">
              <msink:context xmlns:msink="http://schemas.microsoft.com/ink/2010/main" type="line" rotatedBoundingBox="9070,17587 21921,16576 22013,17739 9162,18749"/>
            </emma:interpretation>
          </emma:emma>
        </inkml:annotationXML>
        <inkml:traceGroup>
          <inkml:annotationXML>
            <emma:emma xmlns:emma="http://www.w3.org/2003/04/emma" version="1.0">
              <emma:interpretation id="{8F22EC2D-22B0-4465-A73A-18146E8F9F39}" emma:medium="tactile" emma:mode="ink">
                <msink:context xmlns:msink="http://schemas.microsoft.com/ink/2010/main" type="inkWord" rotatedBoundingBox="9080,17711 10909,17567 10957,18174 9128,18318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1294.2764">-6660 3599 0,'-19'0'79,"19"20"-48,-10-20-16,10 19-15,-29 1 32,29-1-17,-20-19 1,20 20-16,0 0 16,-20-1-1,20 1 1,0 0-1,0 9 1,0-9 0,-19-20-16,19 29 15,0 10 1,0-9 0,0-11-1,0 1 1,19-1-16,-19 1 31,10-20-31,-10 20 16,20-20-1,-20 19 1,19-19 0,-19 10-16,20 20 31,-20-11 16,20-19-32,-1 0 17,1 0 14,-1 0-14,1 0-1,-20-10-15,20-19 15,-20 19-16,19-19-15,-19 9 16,20 20 0,-20-29-1,0 9 1,20 0 0,-20 1-1,0-11 1,0 1-1,0 9 1,0 1 0,0-1-1,0 1 1,0-1 0,0 0-1,0 1 16,0 9 1,0-10-17,0 1 17,0-1-1,0 0 0,-10 1 16,-10-1 0,0 20 0,20-19-16,-19 19-15,-1 0 15,1 0-16,-1 9 1</inkml:trace>
          <inkml:trace contextRef="#ctx0" brushRef="#br0" timeOffset="72172.2867">-6444 4089 0</inkml:trace>
          <inkml:trace contextRef="#ctx0" brushRef="#br0" timeOffset="73468.0857">-6444 4109 0,'0'-10'187</inkml:trace>
          <inkml:trace contextRef="#ctx0" brushRef="#br0" timeOffset="73596.3564">-6444 4099 0</inkml:trace>
          <inkml:trace contextRef="#ctx0" brushRef="#br0" timeOffset="75366.8253">-6336 3932 0,'0'-9'78,"10"9"-78,-10-20 16,19 20 0,-19-20-16,20 20 15,-20-29-15,20 29 16,-20-20-16,19 1 15,-19-1 1,20 20-16,-20-29 16,0 9-1,20 20-15,-20-19 16,0-1 0,0 0-1,0 1 16,0-1-15,0 0 0,0 1-1,0 29 79,0 9-78,0 11-1,0-11 1,0 1-16,0 0 16,0-1-16,0 1 15,0-1-15,0 1 16,0 0-16,0-1 15,0 1-15,0-1 0,0-9 16,0 10-16,0-1 16,0 1-16,0 0 15,0-1-15,0 11 16,0-11 0,0 1-1,0 0 16</inkml:trace>
          <inkml:trace contextRef="#ctx0" brushRef="#br0" timeOffset="86907.7407">-7356 3874 0,'0'-10'94,"0"-10"-63,0 1-15,0-1 15,0 0-15,20 20-1,-20-19 1,19 19-1,1 0 48,0 0-32,-20 10-15,19-10-1,-19 19-15,20-19 16,-1 20 0,1-20-1,0 19 17,-1-19-17,1 0 16,-1 0 1,1 0-1,0 0-15,-20-9-1,19 9 1,-19-10-16,0-10 15,20 20-15,-20-19 16,0-1 0,20 20 31,-20 10 15</inkml:trace>
          <inkml:trace contextRef="#ctx0" brushRef="#br0" timeOffset="88367.2221">-7287 4021 0,'0'-10'109,"0"-10"-93,0 1 15,10 19-15,-10-20-1,19 20 16,1 0 16,-10 0-15,29 0 46,-20 10-47,1-10 0,-20 19-15,20-19-1,-1 0 1,1 0 15,0 0-15,-20-9 0,19 9-16,1 0 31,-20-20-16,0 0 1,19 20 0,-19-19-1,0-1 17,20 20-1</inkml:trace>
          <inkml:trace contextRef="#ctx0" brushRef="#br0" timeOffset="77008.2739">-6081 3687 0,'0'-19'31,"0"-1"16,0 0-16,10 20-15,-10-19-1,19 19 1,1 0 15,0 0 16,-11 0-47,21 10 31,-30 9-15,20 1 0,-20-1-1,0 1 1,0 10-1,0 9 1,0-20 0,0-9-16,0 29 15,0-9 1,0-1 0,-20 1-1,20 9 1,0-20-16,-10-19 15,10 30-15,0-1 16,-20-29 0,20 20-16,0 0 15,-19-20 1,19 19-16,0 1 31,10-20 235,9-20-251,1 20 1,9 0 0,-9 0-1,9 0 1,1 0 0,-11 0-1,1 0 1</inkml:trace>
          <inkml:trace contextRef="#ctx0" brushRef="#br0" timeOffset="79198.2459">-5738 3628 0,'0'20'47,"0"0"-31,0-1-1,0 11 1,0 29 15,0-40-31,0 1 16,10 29 31,-10-59 249,20 10-280,-1-20 15,1 20-15,0 0 0,-1 0-1,1 0 1,-10 0-1,-10 10 1,19-10-16,11 20 16,-11-1 15,-19 1-15,0 0-1,20-20-15,-20 19 16,0 1-1,0-1-15,0 1 16,0 0 0,0-1-1,-10-19 1,10 20-16,-20-20 16,20 20-1,-19-20 1,-1 19-1,1-19 1,-1 0 0,0 0-1,1 0 1,-1 0 15</inkml:trace>
          <inkml:trace contextRef="#ctx0" brushRef="#br0" timeOffset="77821.2716">-5728 3619 0,'20'0'63,"19"0"-48,-29 0 1,9 0 0,1 0-1,0 0 16,-20 9 16</inkml:trace>
        </inkml:traceGroup>
        <inkml:traceGroup>
          <inkml:annotationXML>
            <emma:emma xmlns:emma="http://www.w3.org/2003/04/emma" version="1.0">
              <emma:interpretation id="{34BE9005-2C6E-4F59-9F04-0BBBEC31E3AE}" emma:medium="tactile" emma:mode="ink">
                <msink:context xmlns:msink="http://schemas.microsoft.com/ink/2010/main" type="inkWord" rotatedBoundingBox="12872,17595 14225,17489 14293,18346 12939,1845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5870.1826">-3384 3521 0,'0'9'15</inkml:trace>
          <inkml:trace contextRef="#ctx0" brushRef="#br0" timeOffset="60182.5102">-3355 3687 0,'-19'0'16,"19"10"46,-20 10-46,20-1-1,0-9 1,0 29 0,0-9-1,0-11 1,0 11-1,0-11 1,0 1-16,0 0 31,0-1-31,10-19 16,-10 20-16,0-1 31,20-19-15,-20 10 15,39 10 32,-20-20-32,1 0 0,-20-10-15,20 10-16,-20-10 15,19 10 1,-19-19-16,20-11 31,-20 20-15,19-19-1,-19 19 17,0-9-32,0-21 31,20 40-15,-20-19-16,0 9 31,0-10-16,0 1 1,0-1 0,0 1-1,0-1 17,-10 20-17,10-20-15,-19 1 31,-1 19 1,20-20-17,-20 20 1,1 0 15,-1 0 0,1 0-15,19 20 0,-20-20-16</inkml:trace>
          <inkml:trace contextRef="#ctx0" brushRef="#br0" timeOffset="64921.65">-2727 3530 0,'10'0'78,"0"0"-62,9 0 0,20 0-1,-29 0 1,-10-19-16,20 19 16,-20 10 124,19 156-15,-19-146-125,0 0 16,0-1-16,0 1 0,20-1 15,-20 1-15,0 0 16,0-1-16,0-9 16,0 29-1,0-9 1,0-1 0,0 0-1,0-9-15,0 10 16,0 9-1,0-29 1,0 9 15,0 1 32,-20-20 187,-19 0-235,20 0 1,-11 0 0,11 0-1,-1 0 17,30 0 46</inkml:trace>
          <inkml:trace contextRef="#ctx0" brushRef="#br0" timeOffset="66925.3824">-2492 4070 0,'10'0'62,"10"0"-46,-10 0-1,19-20 1,-9 1 0,-1-1 15,-19 0 0,20 20-15,-20-19-16,0-1 31,0 0-15,0 1 15,-10 19-31,-10 0 47,1 0 0,-1 68 15,20-48-62,0 0 16,0-1-1,0 1 1,0 0 15,10-20-31,-10 9 32,20-9-17,-1 0 16,1 0-15,-1 0 31,1 0-31,-20-19 15,20 19-16,-20-20 1,0 1 0,-20 28 93,20 11-93,0 0 15,0-1-15,10-19-1,10 0 1,-20 20-16,19-20 31,1 0 0,-1 0 1,-19-10-32,20-10 31,-20 1-16,0-1 17,0-19-17,0 9 17,0 11-32,0-1 31,-10 20-16,10-10-15,-19 10 16,-1 0 15,0 0 1,20 40-17,0-11 1,0 1-1,0-1 1,0-9 0</inkml:trace>
          <inkml:trace contextRef="#ctx0" brushRef="#br0" timeOffset="67378.5494">-2178 4070 0,'-10'10'15,"10"9"1,0 1-1,0 9 1,0 20 0,0-29-1,0 9 1,0-9 0</inkml:trace>
          <inkml:trace contextRef="#ctx0" brushRef="#br0" timeOffset="58551.9689">-3384 3511 0,'-20'0'125,"11"0"-94,-11 0 1,0 0-1,1 0 0,-1 0-15,0 0-1,1 0 32,-1 0 31,20 10 47,0 9-93,0 1-17,0 9 1,10-29-16,-10 30 16,0-11-16,0 11 15,0-11 1,0 1-16,0 0 15,0-1-15,0 1 16,0-1-16,0 1 0,0 9 16,0 1-1,0-1 1,0 1 0,0 9-1,0-29 1,0 29-1,0-19 1,0-11 0,0 11-1,20-20-15,-20 20 16,0-1 0,0 1-1,0-1 1,0 1 15,0 0 32,19-20 171,11 0-218,-11 0-1,1 0 1,-20-10-1,20 10-15,-1 0 16</inkml:trace>
          <inkml:trace contextRef="#ctx0" brushRef="#br0" timeOffset="61282.0091">-3060 3648 0,'0'29'141,"0"-9"-125,0-10-16,0 10 15,0-1-15,0 20 16,0-9-16,0-11 0,0 1 16,0-10-16,0 9 15,0 1-15,0 0 16,9 68 31,-9-68-32</inkml:trace>
          <inkml:trace contextRef="#ctx0" brushRef="#br0" timeOffset="62507.2891">-3031 3883 0,'10'0'47,"19"0"-47,1 0 16,-1 0 0,-9-19-1,-1 19 1</inkml:trace>
          <inkml:trace contextRef="#ctx0" brushRef="#br0" timeOffset="61982.0545">-2933 3668 0,'0'9'79,"0"11"-64,0 10 1,0-11-1,0 1-15,0-1 16,0-9-16,0 10 16,0-1-16,0 11 15,20-1 1,-20-9-16,0-10 0,0 9 16,0 1-16,0 29 15,0-20 1,0-9 15,0-30 47</inkml:trace>
          <inkml:trace contextRef="#ctx0" brushRef="#br0" timeOffset="63090.1145">-2845 3668 0,'10'0'78,"20"0"-62,-1 0 0,0 0-1,-9 0 1</inkml:trace>
        </inkml:traceGroup>
        <inkml:traceGroup>
          <inkml:annotationXML>
            <emma:emma xmlns:emma="http://www.w3.org/2003/04/emma" version="1.0">
              <emma:interpretation id="{FA584937-7C91-4893-BC35-DE78621FADD0}" emma:medium="tactile" emma:mode="ink">
                <msink:context xmlns:msink="http://schemas.microsoft.com/ink/2010/main" type="inkWord" rotatedBoundingBox="15982,17043 17479,16926 17558,17935 16061,18053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63229.8035">-423 3609 0,'10'-10'63,"-10"-10"-47,20 1-16,-20-1 15,29 1-15,-29-1 16,20 0-16,-20-19 15,0 10-15,19 9 16,-19 0-16,0 1 16,0-1-16,0 1 15,0-11 1,0 1 0,-9 29 46,9 10-15,9 39-31,-9-20-16,0 0 15,0 21-15,30-11 16,-30 10-16,0-10 15,0 10-15,0-10 16,0 10-16,19 0 16,-19-9-16,0-11 15,0 0-15,0-9 16,0 0-16,0-1 0,0 1 16,0 9-1,0-9 1,0-30 62,0-10-62</inkml:trace>
          <inkml:trace contextRef="#ctx0" brushRef="#br0" timeOffset="264259.0783">-325 3285 0,'0'-19'47,"10"19"-32,10 0 1,-1 0 0,11 0-1,9 0 1,-29 0-16,19 9 16,11 11-1,-1 9 1,-20-9-16,1 0 15,-20 9 1,0-9 0,0 9-1,0 1 1,-10-1 0,-29 0-1,29-29-15,10 20 16,-49-20-16,20 0 15,29-10 48</inkml:trace>
          <inkml:trace contextRef="#ctx0" brushRef="#br0" timeOffset="265415.8142">87 3020 0,'-9'0'31,"9"10"-31,0 20 16,0-11-1,0 1-15,0 9 16,0 11-16,0-11 0,0 0 15,0 1-15,0-1 16,0 10-16,0-19 16,0-10-16,0 29 15,0-19 1,19-20 0,-19 10-16,20-10 15,-20 19-15,19-19 16,1 30-1,0-30 1,-1 0 0,1 0-1,-1 0 17,-19-10-32,30-20 15,-30 11 1,19 19-1,-19-10-15,20-20 16,-20 11 0,30-1-1,-30-9 1,0-1 0,0 1-1,0 0 1,0-11-1,0 11 1,0-1 0,-40-117 62,21 147-78,19-19 15,-10 19-15,10-20 16,-20 20-16,-9-19 16,19 19 15,-10 0-31,-19 0 16,39 19-1,-29 1-15,9 9 16,20-9-16,-29 9 15,29 1-15,0-1 16,0 10-16</inkml:trace>
          <inkml:trace contextRef="#ctx0" brushRef="#br0" timeOffset="266254.8456">440 2962 0,'0'29'78,"0"-9"-78,0 9 16,10 10-16,-10 0 0,0 11 16,0-11-16,0 10 15,0-10-15,0 0 16,0 10-16,0-19 15,0-11-15,0 1 16,0 0-16,0-1 16,20 11-1,-20-40 48</inkml:trace>
          <inkml:trace contextRef="#ctx0" brushRef="#br0" timeOffset="267268.8699">480 3236 0,'19'0'31,"1"0"-15,107-19 46</inkml:trace>
          <inkml:trace contextRef="#ctx0" brushRef="#br0" timeOffset="266827.217">617 2962 0,'0'19'78,"0"11"-63,20-11-15,-20 11 0,0 9 16,0-10-16,0 1 16,0-1-16,19 246 78,-19-246-63,0-9 1</inkml:trace>
          <inkml:trace contextRef="#ctx0" brushRef="#br0" timeOffset="268058.9694">862 3295 0,'10'0'16,"10"0"-1,-1 0-15,1 0 16,-1 0-16,1 0 15,-10 0-15,19-10 16,-9 10-16,9 0 16</inkml:trace>
          <inkml:trace contextRef="#ctx0" brushRef="#br0" timeOffset="267692.4643">882 3168 0,'19'0'62,"21"0"-46,-31 0-1,11 0-15,0 0 16,-1 0-16,11 0 16</inkml:trace>
        </inkml:traceGroup>
        <inkml:traceGroup>
          <inkml:annotationXML>
            <emma:emma xmlns:emma="http://www.w3.org/2003/04/emma" version="1.0">
              <emma:interpretation id="{60621425-26A8-4328-A2AD-BEC3F3FFE11A}" emma:medium="tactile" emma:mode="ink">
                <msink:context xmlns:msink="http://schemas.microsoft.com/ink/2010/main" type="inkWord" rotatedBoundingBox="17715,17010 18900,16917 18945,17488 17760,17581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89700.043">1960 2952 0,'0'10'31,"0"19"-15,0 20-1,0-29 1,10 9-16,-10 0 15,0 20-15,20 1 16,-20-11-16,0 10 16,0-20-16,29 1 15,-29-11-15,0 1 0,0-1 16,0 1 0,0-40 46</inkml:trace>
          <inkml:trace contextRef="#ctx0" brushRef="#br0" timeOffset="290560.7323">2166 3040 0,'0'10'46,"0"19"-30,10-9 0,29-1 15,-19-19-15,9 0-1,1 0 1,-1 0-1,-9-9 1,9-11-16,-29 0 16,20 20-1,-20-19-15,0-1 16,0 1 0,0-1-1,0 0 1,0 1-1,-29-1 1,9 20 0,20-20-1,-20 20-15,1 0 16,-1 0 0,10 0-1,10 10 1,-19-10-16,19 20 0,-20-20 15,20 29-15,0 11 16,0-11 0</inkml:trace>
          <inkml:trace contextRef="#ctx0" brushRef="#br0" timeOffset="287163.7777">1470 2912 0,'0'10'94,"0"10"-78,-10-20-1,10 39-15,-19-19 16,19-1-16,-30 1 16,30 19-16,-39-19 15,39-1-15,-29 1 16,29 0-16,-20-1 16,20 1-16,-20-20 15,20 20-15,-19-20 16,19 19-16,10-19 187,9 0-171,11 0 0,-1 0-1,-9 0-15,-1 0 16,1-10-16,0 10 15,9 0 1,-29-19-16,39 19 16,-9 0-1,-30-20-15,19 20 16,11 0 0,-11-20-1,1 20 16</inkml:trace>
          <inkml:trace contextRef="#ctx0" brushRef="#br0" timeOffset="287794.4192">1490 2942 0,'19'29'47,"-19"11"-32,0-21-15,20 11 16,-20-1-16,0 20 15,0-10-15,20 10 16,-20-19-16,0 9 16,0-10-16,19 1 0,-19-1 15,0-9-15,0-1 16,30 21 0,-30-50 46</inkml:trace>
          <inkml:trace contextRef="#ctx0" brushRef="#br0" timeOffset="288115.9555">1745 3452 0,'-10'0'15</inkml:trace>
          <inkml:trace contextRef="#ctx0" brushRef="#br0" timeOffset="289054.3084">1931 2883 0,'20'0'16,"-20"10"46,-10-10-62,10 29 16,-10-29-16,10 49 16,-39-29-16,19 9 15,1 11-15,-11-11 0,30 0 16,-29 1-1,29-11-15,-20-19 0,20 30 16,0-10 0,0-1 15,10-19 63,10 0-79,9 0 17,0 0-17,11 0 1,-11 0-1,0 0 1,-29-10-16,30 10 16,-10 0-1,-1 0 1,1 0 0,-20-19-1,19 19-15,1 0 31</inkml:trace>
          <inkml:trace contextRef="#ctx0" brushRef="#br0" timeOffset="291490.9758">2402 3011 0,'0'9'78,"59"158"0,-40-69-31,-19-68-31,0-11-16,0 1 15,-10-20 1,10 19 0,-29-19-16,-20 0 15,29 20 1,1-20-16,-11 0 16,1 29-1,9-29 1,1 0 31,38 0 15</inkml:trace>
        </inkml:traceGroup>
        <inkml:traceGroup>
          <inkml:annotationXML>
            <emma:emma xmlns:emma="http://www.w3.org/2003/04/emma" version="1.0">
              <emma:interpretation id="{4A9185A5-2475-4B64-9967-5A8433E2BCC7}" emma:medium="tactile" emma:mode="ink">
                <msink:context xmlns:msink="http://schemas.microsoft.com/ink/2010/main" type="inkWord" rotatedBoundingBox="19898,16991 21392,16873 21447,17571 19953,17688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96348.9774">3843 3158 0,'10'0'47,"10"0"-47,-1 0 16,-9 0-1,20-10-15,-11 10 0,-9 0 16,20-20-16,-21 20 16</inkml:trace>
          <inkml:trace contextRef="#ctx0" brushRef="#br0" timeOffset="295962.1231">3981 2873 0,'0'20'78,"0"9"-63,0-9-15,0 9 16,0 11-16,0-11 16,19 0-16,-19 20 15,0-19-15,0-1 16,30 1-16,-30 9 16,0-10-16,0 1 15,0-11-15,0 1 16,0 9-1,19-29 1,-19 20 15,0-30-15</inkml:trace>
          <inkml:trace contextRef="#ctx0" brushRef="#br0" timeOffset="297214.5426">4187 3236 0,'9'0'46,"11"0"-30,9 0 0,1 0-1,-10 0-15,-1 0 16,1-10-16</inkml:trace>
          <inkml:trace contextRef="#ctx0" brushRef="#br0" timeOffset="296860.2606">4196 3099 0,'10'0'47,"10"0"-47,-1 0 16,1 0-16,0 0 15,-1 0-15,11 0 16</inkml:trace>
          <inkml:trace contextRef="#ctx0" brushRef="#br0" timeOffset="293946.9595">3481 3393 0,'0'-10'47,"9"10"-47,11-29 15,-20 9 1,20 20 0,-20-29-16,19-10 15,-19 9 1,0 11 0,0-1-16,0 0 15,0 1-15,0-11 16,0 50 78,0-1-79,0 11-15,0 9 16,0-9-16,30-1 15,-30 0-15,0 20 16,0-9-16,0 9 16,19-20-16,-19 10 15,0-29-15,0 10 16,0-1 0,0 1-1,0-30 63</inkml:trace>
          <inkml:trace contextRef="#ctx0" brushRef="#br0" timeOffset="294686.9308">3530 3197 0,'0'-20'32,"0"1"-1,9 19-15,-9-20-1,20 20-15,0 0 16,-11 0-1,11 0 1,68 10 31,-48-10-47,-40 19 16,29-19-16,-29 30 15,20-30-15,-20 39 16,0-9-1,0-11-15,0 1 16,0 9 0,0-9-1,-20-20-15,20 19 16,-29-19-16,-1 0 16,30 20-1,-39-20-15,29 0 31,10-10 16</inkml:trace>
          <inkml:trace contextRef="#ctx0" brushRef="#br0" timeOffset="295387.1194">3775 2883 0,'10'10'47,"-10"19"-32,19-29-15,-19 49 16,0-29-16,0-10 16,20 19-16,-20-9 15,0 9-15,19 1 16,-19-1-16,0 20 15,20 0-15,-20-10 16,0 10-16,0-39 16,29 20-16,-29-11 15,0 11 1,0-50 46</inkml:trace>
          <inkml:trace contextRef="#ctx0" brushRef="#br0" timeOffset="298989.9083">4775 2962 0,'0'39'93,"20"-20"-93,-20 1 16,0 0-16,19-1 16,-19 1-16,0-1 15,0 1-15,20 0 16,-20-1-16,0-9 0,0 10 15,0 19 1,-10-39-16,10 29 16,-20-29-16,1 20 15,-1-20-15,1 20 16,-11-20-16,1 0 16,-10 19-16,19-19 15,0 0-15,-9 0 16,9 0 15,30 0 47</inkml:trace>
          <inkml:trace contextRef="#ctx0" brushRef="#br0" timeOffset="298271.9453">4589 2854 0,'-30'29'62,"30"-9"-46,0 9-16,0 1 31,0-1-31,0 0 16,20-9 0,-10-20-1,-10 20 1,19-20-16,1 0 15,19 0 1,-29 0 0,68-10 62,-78 0-78,20 10 15,-20-20-15,20 20 16,-20-19-16,0-1 16,0 1-1,0-1 1,0-10 0,0 1-1,-10 29 1,10-20-16,-20 20 15,-9-29 1,-1 29 0,-9 0-16,10 0 15,-1 0 1,30 10 0,-19-10-1,19 19-15,0 11 16,0 9-1</inkml:trace>
          <inkml:trace contextRef="#ctx0" brushRef="#br0" timeOffset="299365.9648">4961 3295 0</inkml:trace>
        </inkml:traceGroup>
        <inkml:traceGroup>
          <inkml:annotationXML>
            <emma:emma xmlns:emma="http://www.w3.org/2003/04/emma" version="1.0">
              <emma:interpretation id="{0012DAAB-4844-49E5-AB52-20F07A6D0F77}" emma:medium="tactile" emma:mode="ink">
                <msink:context xmlns:msink="http://schemas.microsoft.com/ink/2010/main" type="inkWord" rotatedBoundingBox="21511,16976 21705,16960 21733,17324 21540,17339"/>
              </emma:interpretation>
              <emma:one-of disjunction-type="recognition" id="oneOf10">
                <emma:interpretation id="interp10" emma:lang="" emma:confidence="0">
                  <emma:literal>b</emma:literal>
                </emma:interpretation>
                <emma:interpretation id="interp11" emma:lang="" emma:confidence="0">
                  <emma:literal>y</emma:literal>
                </emma:interpretation>
                <emma:interpretation id="interp12" emma:lang="" emma:confidence="0">
                  <emma:literal>.</emma:literal>
                </emma:interpretation>
                <emma:interpretation id="interp13" emma:lang="" emma:confidence="0">
                  <emma:literal>J</emma:literal>
                </emma:interpretation>
                <emma:interpretation id="interp14" emma:lang="" emma:confidence="0">
                  <emma:literal>j</emma:literal>
                </emma:interpretation>
              </emma:one-of>
            </emma:emma>
          </inkml:annotationXML>
          <inkml:trace contextRef="#ctx0" brushRef="#br0" timeOffset="300650.8976">5069 2893 0,'0'19'31,"0"1"-15,0 19-1,0-19-15,0 0 16,0-1-16,0 11 15,10-30 1,-10 19 0,0-29 62,20 10-78,-20-19 15,19 19 1,1 0 15,-20-20-31,20 20 16,-1 0 0,1 0-1,-10 0 1,9 0 15,20 49 16,-39-10-47,0-9 16,0-1-1,0 1 1,0-11-1,-29 1 1,-10-20 0,19 0-1,1 0-15,-11 0 16,11 0 15,28 0 0</inkml:trace>
        </inkml:traceGroup>
        <inkml:traceGroup>
          <inkml:annotationXML>
            <emma:emma xmlns:emma="http://www.w3.org/2003/04/emma" version="1.0">
              <emma:interpretation id="{DECC233A-400A-4A0A-971B-0C9D58A26BEB}" emma:medium="tactile" emma:mode="ink">
                <msink:context xmlns:msink="http://schemas.microsoft.com/ink/2010/main" type="inkWord" rotatedBoundingBox="21532,16935 21653,16926 21655,16956 21535,16965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99845.0561">5079 2883 0,'10'0'47,"-10"-20"-32,20 20-15,9 0 16,-9 0-1,-1 0-15,1 0 16,-20-19 0</inkml:trace>
        </inkml:traceGroup>
        <inkml:traceGroup>
          <inkml:annotationXML>
            <emma:emma xmlns:emma="http://www.w3.org/2003/04/emma" version="1.0">
              <emma:interpretation id="{417F32DE-E860-4927-96B6-31093FC924F7}" emma:medium="tactile" emma:mode="ink">
                <msink:context xmlns:msink="http://schemas.microsoft.com/ink/2010/main" type="inkWord" rotatedBoundingBox="21791,16908 21947,16896 21986,17404 21831,17416"/>
              </emma:interpretation>
              <emma:one-of disjunction-type="recognition" id="oneOf12">
                <emma:interpretation id="interp16" emma:lang="" emma:confidence="0">
                  <emma:literal>1</emma:literal>
                </emma:interpretation>
                <emma:interpretation id="interp17" emma:lang="" emma:confidence="0">
                  <emma:literal>.</emma:literal>
                </emma:interpretation>
                <emma:interpretation id="interp18" emma:lang="" emma:confidence="0">
                  <emma:literal>4</emma:literal>
                </emma:interpretation>
                <emma:interpretation id="interp19" emma:lang="" emma:confidence="0">
                  <emma:literal>,</emma:literal>
                </emma:interpretation>
                <emma:interpretation id="interp20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301690.2204">5363 3177 0,'0'-19'31,"10"19"-16,-10-20-15,40-9 16,-40-1 0,19 11-16,-19-1 15,0 0-15,20 1 16,-20-1-16,0 1 16,19-1-16,-19 0 15,0 1-15,0-1 16,20 20-16,-20-29 15,0 9 1,0 0 0,0 30 124,0 20-124,0-11-16,0 1 16,0-1-16,0 11 15,0-10-15,0 9 16,0 0-16,0 20 15,0-19-15,0-1 16,0 1-16,0 9 16,0-19-16,0-1 0,0-9 15,0 10-15,20 19 16,-20-20 15,0-28 47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23:20:25.65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9D80D257-72BF-46A5-8FB2-7829F7FFEDCE}" emma:medium="tactile" emma:mode="ink">
          <msink:context xmlns:msink="http://schemas.microsoft.com/ink/2010/main" type="inkDrawing" rotatedBoundingBox="20260,15959 21416,15854 21419,15895 20264,15999" semanticType="underline" shapeName="Other">
            <msink:sourceLink direction="with" ref="{355957F8-49D8-4023-B9C5-BCB13FB1056D}"/>
          </msink:context>
        </emma:interpretation>
      </emma:emma>
    </inkml:annotationXML>
    <inkml:trace contextRef="#ctx0" brushRef="#br0">3805 1883 0,'10'0'78,"-1"0"-62,11 0-1,19 0 1,-29 0 0,29 0-1,-9 0 1,-11 0-16,1 0 15,0 0-15,-1 0 16,11 0-16,-1 0 16,0-20-16,-9 20 15,0 0-15,166 0 78,-166 0-62,-1 0-16,1 0 16,0-19-16,-1 19 0,1 0 15,-1 0-15,1 0 16,0 0-16,-1 0 16,1 0-16,-1-20 15,1 20-15,0 0 16,-1 0-16,1 0 15,-10 0-15,9 0 16,1-29-16,0 29 16,19 0-1,-20 0 1,-9 0 0,10 0 15,-1 0-16,1 0 17,0 0 15,-1 0-16,1 0 0,-1 0-15,1 0 15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11:37:50.13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E76C32D0-8CAE-49A4-8991-862B86F2EFD6}" emma:medium="tactile" emma:mode="ink">
          <msink:context xmlns:msink="http://schemas.microsoft.com/ink/2010/main" type="writingRegion" rotatedBoundingBox="16203,8526 24072,8172 24193,10863 16324,11217"/>
        </emma:interpretation>
      </emma:emma>
    </inkml:annotationXML>
    <inkml:traceGroup>
      <inkml:annotationXML>
        <emma:emma xmlns:emma="http://www.w3.org/2003/04/emma" version="1.0">
          <emma:interpretation id="{3B0A3B8E-59CC-4D05-A9AE-E31EAFE15DD0}" emma:medium="tactile" emma:mode="ink">
            <msink:context xmlns:msink="http://schemas.microsoft.com/ink/2010/main" type="paragraph" rotatedBoundingBox="16203,8526 24072,8172 24119,9206 16250,95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D1A098-4269-4A70-8D75-6C86185E33FE}" emma:medium="tactile" emma:mode="ink">
              <msink:context xmlns:msink="http://schemas.microsoft.com/ink/2010/main" type="line" rotatedBoundingBox="16203,8526 24072,8172 24119,9206 16250,9561"/>
            </emma:interpretation>
          </emma:emma>
        </inkml:annotationXML>
        <inkml:traceGroup>
          <inkml:annotationXML>
            <emma:emma xmlns:emma="http://www.w3.org/2003/04/emma" version="1.0">
              <emma:interpretation id="{D1C037B2-22DC-42CB-90EF-4E59D17819D1}" emma:medium="tactile" emma:mode="ink">
                <msink:context xmlns:msink="http://schemas.microsoft.com/ink/2010/main" type="inkWord" rotatedBoundingBox="16206,8596 16943,8563 16986,9527 16250,956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14505 4845 0,'0'-20'78,"10"20"-47,-10-19-15,19 19 0,-19-20-1,20 20 1,-1 0 15,1 0-15,0 0 15,39 0 31,19 118 95,-78-89-142,0-9 1,0-1 0,0 1-16,-10-20 15,10 20 1,-19-20-16,19 19 15,-20-19 1,0 0 31,20 20-47,-19-20 31,-1 0 0</inkml:trace>
          <inkml:trace contextRef="#ctx0" brushRef="#br0" timeOffset="1116.9613">14848 4502 0,'0'29'110,"0"0"-110,0-9 15,0 0-15,0-1 16,10 1-16,-10 0 15,0-1-15,0 1 16,0-10-16,0 9 16,0 1-16,19-1 15,-19 1-15,0 0 16,0-1-16,0 1 16,0 0-16,0-1 15,0 1-15,0-1 16,0 11-16,20-11 31,-20 1-31,0 0 31,0-11 79</inkml:trace>
          <inkml:trace contextRef="#ctx0" brushRef="#br0" timeOffset="2632.2034">14858 4717 0,'10'0'78,"196"0"31</inkml:trace>
          <inkml:trace contextRef="#ctx0" brushRef="#br0" timeOffset="2153.6538">15064 4492 0,'0'29'141,"0"1"-110,19-11-31,-19 1 0,0 0 16,0-1-16,0 1 15,0-10-15,0 9 16,0 1-16,0 19 16,0-29-1,0 9-15,0 1 16,0 0-16,0 9 15,0-9 1,0-1-16,0 11 16,0 9-1,0-19 1,0-11 0,0 11-1,20-20 110</inkml:trace>
          <inkml:trace contextRef="#ctx0" brushRef="#br0" timeOffset="-1587.0756">14368 5061 0,'9'0'125,"21"-20"-109,9-9-16,-19-1 15,-20 11 1,19 19-1,-19-10-15,20-20 16,-20 21 0,0-11-1,0 0 1,0-19 0,0 29-1,0-9 16,0 28 282,0 21-297,0-1-1,0-9 1,0 9-1,19 1 1,-19-11 0,0 1-1,0 0 1,0 9 0,0 10-1,0-9 1,0-1-1,0 1 1,0-1 0,0 10-1,0-9 1,0-11 0,20 11-16,-20-1 15,0-9 1,0-1-1,0 1 1,0 0 0,0-1-1,0 1 1,0-1 15,0-28 94</inkml:trace>
        </inkml:traceGroup>
        <inkml:traceGroup>
          <inkml:annotationXML>
            <emma:emma xmlns:emma="http://www.w3.org/2003/04/emma" version="1.0">
              <emma:interpretation id="{06C2ADB5-782A-4F11-9327-8B4FE517773B}" emma:medium="tactile" emma:mode="ink">
                <msink:context xmlns:msink="http://schemas.microsoft.com/ink/2010/main" type="inkWord" rotatedBoundingBox="17174,8540 18721,8470 18747,9053 17200,912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4932.3267">16054 5009 0,'0'-10'94</inkml:trace>
          <inkml:trace contextRef="#ctx0" brushRef="#br0" timeOffset="116427.5973">16201 4519 0,'-19'0'63,"19"10"-32,0 9-15,-30 11-1,30-1 1,0 10 0,0-9-1,0-11 1,0 11 0,0-1-1,0 1 1,10-30-16,-10 39 15,20-20 1,-20 1 0,29 0-1,-9-1 1,-1 1 15,1-20-15,0 19-1,-1-19 17,1 0-17,0 0 1,-1-9 0,1-11 15,-20 0-16,19 20-15,-19-19 16,0-1 0,20 20-16,-20-19 0,0-1 15,0 0 1,20 20 0,-20-19-16,0 9 15,0-10 1,0 1-1,0-1 1,0 1 0,0-1-1,0 0 1,0 1 0,0-1 15,0 0-16,-10 1 17,10-1-1,-20 20-15,20-19-1,-196-11 220,196 50-235,-10-20 15,10 29-15</inkml:trace>
          <inkml:trace contextRef="#ctx0" brushRef="#br0" timeOffset="3803.5881">15329 4865 0,'206'-40'172</inkml:trace>
          <inkml:trace contextRef="#ctx0" brushRef="#br0" timeOffset="3246.2243">15329 4727 0,'9'0'63,"21"0"-47,-11 0-16,11 0 15,-11 0 1,21 0-16,-1 0 31,-19 0-15</inkml:trace>
          <inkml:trace contextRef="#ctx0" brushRef="#br0" timeOffset="129460.0855">15731 4450 0,'0'10'94,"0"10"-79,0-1 1,0 11-1,0-1 1,0 0 0,0-9-1,0 0 1,0-1 0,0 1 15,0-30 484,9 10-515,11 0 47,0 0-15,-20-20-32,19 20 31,1 0 0,0 0 0,-1 0 1,1 0-1,-1 0 0,1 10 0,0-10-15,-20 20 0,19-20-1,-19 20 1,20-20-1,-20 19 1,0 1 0,19-20-1,-19 19 1,0 1 0,0 0-1,0-1 1,0 1-1,0-1 17,0 1-1,-9-20 0,9 20-31,-20-20 16,0 19 15,1-19-31,-1 20 16,1-20-1,-1 0 1,20 19 0,-20-19-16,1 0 15,-1 0 1,1 0-1,-1 0 17,0 0-17,1 0 17,19-9-32,-20 9 62</inkml:trace>
          <inkml:trace contextRef="#ctx0" brushRef="#br0" timeOffset="127081.9553">15721 4450 0,'19'0'156,"1"0"-141,0 0 1,9 0-16,1 0 31,-11 0-31,1 0 16,-1 0 0,1 0-1,0 0 16,-1 0-15,-9 0 0</inkml:trace>
          <inkml:trace contextRef="#ctx0" brushRef="#br0" timeOffset="130730.0348">16054 5009 0,'0'-19'188,"-9"19"31,9 9-172,0 11-1,29-30-14</inkml:trace>
          <inkml:trace contextRef="#ctx0" brushRef="#br0" timeOffset="133557.2301">16613 4519 0,'-9'0'78,"9"10"-46,-20 9-17,0 99 95,20-98-95,0-1 1,0 1-1,0-1 1,0 1 0,0 0-1,0-1 1,0 1 15,10-20-15,-10 10-1,20 19 17,-1-9-1,11-1 0,-20-19 0,-10 20-15,19-20 0,1 0 15,-1 0 16,1 0-32,0 0 17,-1 0 15,1 0-1,-20-10-30,19 10 15,-19-20-15,20 20 15,-20-19-31,0-1 31,20 20 1,-20-19-17,0-1 17,0 0-1,19 20-31,-19-19 31,0 9 0,0-10-15,0 1 15,0-1 0,0 1 1,0-1-1,0 0 16,0 1-16,0-1 0,-10 20-15,10-20 15,-19 20-15,19-19-1,0-1 17,-20 20-32,20-19 47,-19 19-32,-1 0 48,20-10-63,-20 10 31,1 0 0,-1 0 0,20-20-15,-19 20 0,-1 0 15,0 0-15,20 10-1,-29-10-15,9 20 16,1-20-16</inkml:trace>
        </inkml:traceGroup>
        <inkml:traceGroup>
          <inkml:annotationXML>
            <emma:emma xmlns:emma="http://www.w3.org/2003/04/emma" version="1.0">
              <emma:interpretation id="{8E682952-B8B0-47DA-A4AD-F60488DD4B84}" emma:medium="tactile" emma:mode="ink">
                <msink:context xmlns:msink="http://schemas.microsoft.com/ink/2010/main" type="inkWord" rotatedBoundingBox="19660,8370 21688,8279 21730,9204 19702,929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39868.2754">18045 4568 0,'10'0'63,"-10"10"-48,10-10-15,9 0 16,21 0 0,48-20 46</inkml:trace>
          <inkml:trace contextRef="#ctx0" brushRef="#br0" timeOffset="139453.4613">18202 4401 0,'0'10'47,"0"10"-16,0-1-15,0 11-1,0-1 1,0-9-16,0-1 15,0 1-15,0-1 16,0 1-16,0 0 0,0-1 16,0 11-1,0-1 1,0-9 0,20-20-16,-20 19 15,0 1 1,0 0-1,0-1 17,0-29 30</inkml:trace>
          <inkml:trace contextRef="#ctx0" brushRef="#br0" timeOffset="137300.4269">17996 4303 0,'-20'0'94,"20"20"-63,-19-20-15,-1 0 0,1 0-1,-11 0 1,11 0-1,-1 0 1,0 0 0,20 29 281,0-9-282,0-1 1,0 11-1,0-1 1,0 10 0,0-9-1,0-1 1,0 1 0,0-1-16,0 10 15,0-9 1,0-1-1,0 1 1,0-1 0,0 10-1,0-9 1,0-11 0,0 1-1,0-1 1,0-9-1,0 10 1,0-1 0,0 1-1,0 0 17,0-1-17,10-19 220,10 0-204,-1 0-16,1 0 17,0 0-17,-1 0 1,-19 20 0,20-20-1</inkml:trace>
          <inkml:trace contextRef="#ctx0" brushRef="#br0" timeOffset="138479.4009">18016 4421 0,'0'10'47,"0"9"-32,0 1 1,0-1 0,0 1-1,0 0-15,0-1 16,0 20 0,0 148 124</inkml:trace>
          <inkml:trace contextRef="#ctx0" brushRef="#br0" timeOffset="141320.3111">18300 4754 0,'10'-19'78,"10"19"-47,-1 0-15,1 0 15,-20 9-31,0 11 32,0 0-17,0-1 16,-10 1-15,-10-20 15,20 19-31,-19-19 16,29 0 187,9 0-187,1 0 15,-1 20 16,-19 0-32,0-1 17,0 1-17,0-1 1,0 1 15,-9-20-15,-11 0-1,0 20 1,1-20 0,-1 0-1,0 0 1,1-10 46</inkml:trace>
          <inkml:trace contextRef="#ctx0" brushRef="#br0" timeOffset="151347.1221">18575 4391 0,'-10'0'125,"10"10"-110,-20-10 1,20 20 0,-19-20-16,19 19 31,-20-19-31,20 20 16,-20 0-1,20-1 1,0 1-1,0-1 1,0 1 0,-19 0-1,19-1 1,0 1 0,0-10-1,0 9 1,0 1-1,0 0 1,0-1 0,10-19-1,-10 20 1,0-1 15,19-19-31,-19 20 31,20-20-31,-20 20 32,19-20-17,1 19 1,0-19 0,-1 0 15,1 0-16,0 0 17,-1-10-1,1-9 0,-1-1-15,-19 1 15,20 19-15,-20-20 15,20 20-31,-20-20 31,19 20-15,-19-19-16,0-1 31,0 0-15,20 1-16,-20-1 31,0 1-15,0-1-1,0 0 16,0 1-15,0-1 15,-10 20 1,10-19-32,0 9 31,-20 10 0,20-20-31,-19-9 47,-1 29 0,20-10-32,-19 10 17,-1 0-17,20-20 1,-20 20 0,1 0-1,-1 0 16,1 0 1</inkml:trace>
          <inkml:trace contextRef="#ctx0" brushRef="#br0" timeOffset="152246.3081">18839 4440 0,'10'0'78,"20"0"-62,-1 0-1,1 0 1,-11 0 0,1 0-1,-1 0 1,1 0 31,-20-19-32</inkml:trace>
          <inkml:trace contextRef="#ctx0" brushRef="#br0" timeOffset="152875.9553">18928 4313 0,'0'10'47,"0"9"-16,0 1-31,0 9 16,0-9-16,0 0 16,0 9-1,0 0 1,0-9-1,10 0 1</inkml:trace>
          <inkml:trace contextRef="#ctx0" brushRef="#br0" timeOffset="154518.4859">19016 4244 0,'78'0'141,"-58"0"-141,-20 10 140,0 10-108,0-1-17,0 1 1,0 9 0,0 20-1,0-29-15,0 0 16,0 29-1,0 333 126,0-362-125,0 9-1,0-9 1,0-1 0,0 1 15,0 0 0,-10-1 0,-9-19 172,-1 0-187,0 0 15,1-10-15,-1 10 0,1 0-1,-1 0 1,10 0 15</inkml:trace>
          <inkml:trace contextRef="#ctx0" brushRef="#br0" timeOffset="157180.8929">19193 4940 0,'107'-19'172,"-107"-1"-156,10 20-16,-10-19 15,20 19 1,-20-20 0,0 0 15,19 20-31,-19-19 47,0-1-16,0 1 0,-9 19-31,-11 0 47,10 0-16,-19 9 1,9 21-1,20-20 16,-19-10-47,19 19 15,0 1 17,0-1-17,0 1 16,0 0-15,0-1 15,9-19-15,-9 20-16,20-20 31,-20 20-15,20-20-1,-1 0 17,60-30 108,-79 10-124,19 20 0,-19-19-1,0 29 157,0 9-141,0 1 16,20-20 0,-20 10-47,20-10 31,-1 0 1,1 0 14,-1 0 1,1 0-15,0-10-17,-20-10 32,19 20-31,-19-19-1,0 9 17,0-10-1,0 1-16,0-1 17,0 0 15,-10 20-16,-9 0 0,19-19-15,-20 19-16,1 0 31,-1 0 0,0 0 0,20 10-15,-19-10 0,19 19-1,-20 1 1,20-1 0,0 1-1,0 0 1</inkml:trace>
          <inkml:trace contextRef="#ctx0" brushRef="#br0" timeOffset="158013.5418">19575 4882 0,'0'264'219</inkml:trace>
          <inkml:trace contextRef="#ctx0" brushRef="#br0" timeOffset="158979.5783">19604 4529 0,'10'0'47,"20"0"-31,9 0-1,-19 0-15,-11 0 16,11 0-16,0 0 16,19 0-16,-29 0 15,9 0 16,1 0 1</inkml:trace>
          <inkml:trace contextRef="#ctx0" brushRef="#br0" timeOffset="159627.0134">19663 4636 0,'10'0'78,"10"0"-62,9 0-1,-9 0-15,-1 0 16,1 0-16,9 0 16,1 0-1</inkml:trace>
        </inkml:traceGroup>
        <inkml:traceGroup>
          <inkml:annotationXML>
            <emma:emma xmlns:emma="http://www.w3.org/2003/04/emma" version="1.0">
              <emma:interpretation id="{089C3F5D-D188-4D5A-9D8C-B3938758DC5E}" emma:medium="tactile" emma:mode="ink">
                <msink:context xmlns:msink="http://schemas.microsoft.com/ink/2010/main" type="inkWord" rotatedBoundingBox="21867,8282 24073,8182 24109,8998 21904,909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78655.4393">20467 4450 0,'-19'0'172,"19"20"-157,0-1 1,0 1-1,0 0 1,0-1 0,-20-19-1,20 20 1,10 127 109,-10-127-94,20-20-31,-20 19 16,19 1 31,11-1 0,-11-19-16,-19 20-16,10-20 1,10 0 15,-1 0 16,1 0-16,0 0 1,-20-10-32,19-9 31,-19-1 0,20 20-15,-20-20-1,19 20 1,-19-19-16,0-1 31,20 1-15,-20-1 0,0 0 15,20 1-16,-20-1 17,0 0-17,0 1 17,0-1-17,0 10 16,0-9-15,0-1 15,0 1 1,-10 19-32,10-20 31,0 0 0,-10 20 0,10-19-31,0-1 32,-20 20-17,20-20 32,-19 20-31,19-19 15,-20 19 0,1 0 16,-1 0 0,0 0-16,1 0 16,-1 0-16,0 0 1,1 10 14,-1 19-14,20 1-17,-19-30 1,19 19-16,0 11 16</inkml:trace>
          <inkml:trace contextRef="#ctx0" brushRef="#br0" timeOffset="162519.9623">20026 4686 0,'0'-10'109,"10"10"-109,10-30 16,-1 1 15,-19 9-15,20 20-16,-20-19 15,19-1 1,-19 0 0,20 1-1,-20-11 1,20 11 15,-20-1-15,0 1-1,0-1 1,0 0 15,0 1 1,0 28 77,0 11-93,0 0-1,0 9 1,0 1-1,0-1 1,0-9 0,0 19-1,0-20-15,0-9 16,0 10-16,0-1 16,0 11-16,0 9 31,0-19-31,0 9 15,0-9 1,0-1 0,0 1-1,0 0 1,0-11 0,0 11 15</inkml:trace>
          <inkml:trace contextRef="#ctx0" brushRef="#br0" timeOffset="176168.5576">20320 4842 0,'0'20'219,"10"-20"62</inkml:trace>
          <inkml:trace contextRef="#ctx0" brushRef="#br0" timeOffset="174532.8289">20330 4862 0</inkml:trace>
          <inkml:trace contextRef="#ctx0" brushRef="#br0" timeOffset="179579.642">20879 4636 0,'0'-9'141,"-19"9"-110,19 9 47</inkml:trace>
          <inkml:trace contextRef="#ctx0" brushRef="#br0" timeOffset="196568.4302">20987 4480 0,'-19'0'0,"28"0"93,11 0-61,0 0-17,-20-10-15,19 10 16,-19-20-1,30 20-15,-30-19 16,19 19-16,-19-20 16,20 20-16,-20-20 15,0 1 1,20 19 0,-20-20-1,0 10 1,0-9 31,0-1 0,0 0-16,0 30 156,0 10-171,0-1 0,0-9-1,0 10 1,0-1-1,0 1 1,0 0 0,0-1-1,0 1 1,0 0-16,0-1 31,0 1-31,0-1 16,0 1-1,0-10 1,0 9 0,0 1-1,0 0 1,-10-20 0,10 19-16,0 1 15,0 0 1,0-1 15,0 1 0,0-1 16,0 1-16</inkml:trace>
          <inkml:trace contextRef="#ctx0" brushRef="#br0" timeOffset="458267.6637">21311 4323 0,'-20'0'235,"1"0"-204,19 9-15,-20 21 15,20-20-16,-20-10 1,20 19 0,0 1-1,-19-20 17,19 20-32,0-1 31,0 1 0,-20-20-15,20 19-1,0 1 17,0 0-17,0-1 16,0 1 1,0-1-1,0-9-15,0 10 15,0-1-16,0 1 1,0 0 15,0-1 1,0 1-1,0 0 0,0-1 0,10-19-15,-10 20 0,20-20 15,-20 19-16,19-19 1,-19 20 15,20-20-31,-1 0 32,1 0-1,-20 20-16,20-20 1,-1 0 31,1-20-16,-1 20 0,-19-20-31,20 1 32,-20-1-1,20 20-31,-20-19 31,19 19-31,-19-10 31,20 10-15,-20-20-16,0 1 31,20 19-31,-20-20 16,0 0 15,19 20-15,-19-19-1,0-1 1,20 0 15,-20 1-15,0-1 15,0 1-15,0-1 15,0 0-15,0 1-1,0-1 17,0 10 14,0-9-14,0-1-1,-10 20 0,10-20-31,0 1 31,-20 19 1,20-20-32,-19 1 47,-1 19-1,20-20-46,-19 20 32,19-20 15,-20 20-47,0 0 46,1 0-14,-1 10-17,0 20 1</inkml:trace>
          <inkml:trace contextRef="#ctx0" brushRef="#br0" timeOffset="199757.7967">21605 4225 0,'10'0'62,"9"0"-46,1 0 0,0 0-1,-1 0 1,1 0-1,-20 9 48</inkml:trace>
          <inkml:trace contextRef="#ctx0" brushRef="#br0" timeOffset="201531.505">21850 4127 0,'0'9'78,"0"11"-62,-19 0-1,19-1 1,0 1 0,0-1-1,-20-19-15,147 20 485,-127 0-470,0-1 16,0 1-15,0-1 15,-9-19-31,9 20 16,-20-20-16,0 0 31,1 0-15,-1 0 15,1 0-15,-1-10 124</inkml:trace>
          <inkml:trace contextRef="#ctx0" brushRef="#br0" timeOffset="200295.9483">21860 4127 0,'20'0'31,"-1"0"-15,1 0-1,-1 0 16</inkml:trace>
          <inkml:trace contextRef="#ctx0" brushRef="#br0" timeOffset="204137.8109">21919 4519 0,'0'10'63,"0"9"-47,0 11-1,0-11 1,0 1-16,0 9 15,0-9-15,0 0 16,0 9-16,0 10 16,0-29-16,0 29 15,0-9-15,0-11 16,0 1-16,19-1 16,-19 11-16,0-11 31,0-28 47</inkml:trace>
          <inkml:trace contextRef="#ctx0" brushRef="#br0" timeOffset="206190.8156">21929 4529 0,'206'137'343,"-206"-157"-343,19 1 16,-19-1 0,20-9-1,-20 19 16,0-10 1,0 1 30,19-1 266,-19 0-250,20 20-15,-20-19-47,0 29 155,0 19-139,0-9-17,0 9 1,0 0-16,0 1 31,20-30-31,-20 39 0,0-29 16,0 29-1,0-9 1,0-11-16,0 1 16,0 9-1,0 1 1,0-1 0,0-9-1,0-1 1</inkml:trace>
        </inkml:traceGroup>
      </inkml:traceGroup>
    </inkml:traceGroup>
    <inkml:traceGroup>
      <inkml:annotationXML>
        <emma:emma xmlns:emma="http://www.w3.org/2003/04/emma" version="1.0">
          <emma:interpretation id="{FE93E466-15F4-4361-B7F8-4A356CB52243}" emma:medium="tactile" emma:mode="ink">
            <msink:context xmlns:msink="http://schemas.microsoft.com/ink/2010/main" type="paragraph" rotatedBoundingBox="17092,9676 20582,9559 20606,10255 17116,103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A0E2E45-C9DC-4313-910F-6A0612985794}" emma:medium="tactile" emma:mode="ink">
              <msink:context xmlns:msink="http://schemas.microsoft.com/ink/2010/main" type="line" rotatedBoundingBox="17092,9676 20582,9559 20606,10255 17116,10372">
                <msink:destinationLink direction="with" ref="{9853A57F-5EC8-4CD2-BF4E-22EEBF7058E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26E5AFA-99B4-4DDC-B176-9554504A09C1}" emma:medium="tactile" emma:mode="ink">
                <msink:context xmlns:msink="http://schemas.microsoft.com/ink/2010/main" type="inkWord" rotatedBoundingBox="17092,9676 19191,9606 19213,10278 17115,1034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81221.7531">15897 5744 0,'0'10'110,"0"20"-110,0-1 15,0-9 1,0-1-16,0 1 16,0-1-16,0 1 15,0 0-15,0-11 16,0 31 0,-9-11-1,9-9 1,0-1-1,0 1 1,-20 0 0,20-1 15</inkml:trace>
          <inkml:trace contextRef="#ctx0" brushRef="#br0" timeOffset="374282.9325">15456 5636 0,'-10'0'94,"-9"0"-47,-138 0 47,137 0-79,20 10 204,0 10-188,0-1 1,0 1-1,0 0-15,0-1-1,0 1 1,0 0-1,0 9 1,0 0 0,0 1-1,0-11 1,0 11 0,0-11-1,0 1 1,0 0-1,0 9 1,0-9 0,0-1 15,0 1-15,0 0 15,0-1-16,0 1 17,0-1-17,0 1 17,0 0-1,0-1 47,10-19 125,10 0-172,-1 0-15,1 0 0,-1 0-1,1 0 1,0 0-16,-1 0 31,1 0 0</inkml:trace>
          <inkml:trace contextRef="#ctx0" brushRef="#br0" timeOffset="379414.2634">15535 5774 0,'0'-10'172,"-10"10"-141,-10 0 1,1 0-17,-1 0 1,10 0 0,-10 0-1,20 10 1,-19-10-1,19 19-15,-20-19 16,20 20 0,0 0-1,-19-20-15,19 19 16,0 1 0,0 9-1,-20-29-15,20 20 16,0-1-1,0 1 1,0 0 0,0-1-1,0 1 1,10 0 0,-10-1-1,19-19 1,1 20-1,0-20 1,9 0 0,-9 0 15,-1 0-15,1 0-1,0 0 16,-1 0-15,1-10 15,-1-10 1</inkml:trace>
          <inkml:trace contextRef="#ctx0" brushRef="#br0" timeOffset="380420.1194">15682 5744 0,'0'10'125,"0"20"-109,0 9 0,0-20-1,0-9-15,0 10 16,0 29-16,0-30 15,0 1-15,0 0 16,0-1-16,0-9 16,0 29-1,0-19 1,0-10 0,0 9-1</inkml:trace>
          <inkml:trace contextRef="#ctx0" brushRef="#br0" timeOffset="381829.5486">15711 5891 0,'10'0'94,"9"0"-79,1 0 1,0 0 0,9 0-1,1 0 1,-11 0-1,-19 10 1</inkml:trace>
          <inkml:trace contextRef="#ctx0" brushRef="#br0" timeOffset="383643.5963">15976 6048 0,'0'-19'94,"10"19"-94,9 0 46,1 0-14,0 0-17,-20 10 1,9-10 0,-9 19-1,0 1 16,0-1 1,-78 21 218,88-40-188,9 0-31,1 0 1,-20 19-17,20-19 17,-20 20 14,9-20-30,-9 19 0,0 1 15,-117 19 172,97-39-172</inkml:trace>
          <inkml:trace contextRef="#ctx0" brushRef="#br0" timeOffset="385376.1543">16319 5744 0,'-10'0'172,"-9"0"-140,-1 0-17,0 0 16,1 0-15,-1 0 0,-19 49 46,19 89 63,20-119-125,0 1 16,0-1-1,10 1 1,-10 0 15,20-1-15,-1-19 15,-19 20-31,20-20 16,0 0 15,-1 0-15,1 0-1,-1 0 17,1 0-1,-20-10-16,10 10 1,-10-19 15,20 19-31</inkml:trace>
          <inkml:trace contextRef="#ctx0" brushRef="#br0" timeOffset="387410.5676">16476 5725 0,'-20'0'94,"20"9"-79,-19 11 1,19 0 15,0-1-15,0 1 0,0-10-1,0 9 1,0 1-1,0 0 17,29 117 93,-9-137-78,-20 20-47,19-20 31,1 0-16,0 0 17,-1 0-1,-9 0 0,10 0 0,-20-10-15,19 10 0,-19-20-1,20 20 17,-20-20-17,0 1 16,20 19-15,-20-20-16,0 1 16,0-1 15,0 0-15,0 1-1,0-1 16,0 1 1,0 9-17,0-10 17,0 1-1,0-1 0,0 0 0,0 1 1,-10 19 14,10-20-46,-20 0 47,1 20-15,19-19-1,-20 19-16,0 0 1,1 0 15,-1 0-15,0 10 0,1-10-1</inkml:trace>
          <inkml:trace contextRef="#ctx0" brushRef="#br0" timeOffset="389585.6706">16819 5744 0,'0'-19'16,"0"28"78,-10-9-63,10 20-15,-19 157 109,19-158-94,0 1-16,10-1 1,-10 1 15,19-20-15,-19 20 0,20-20 15,-20 19-16,19-19 17,1 0 15,-20 20-47,20-20 31,-1 0 0,1 0 0,-20-10-31,10 10 32,-10-19-32,19 19 31,-19-20-31,30 0 31,-30 1-15,0-1-1,10 20 1,-10-20-16,0 1 31,0 9-15,29-19 15,-29 9 0,0 10-15,0-9 15,0-1 0,0 0-15,0 1 15,-10 19-15,10-20 0,0 0 15,-19 20-31,19-19 31,-20 19-15,20-20-1,-20 20 17,20-19-17,-19 19 16,-1-20 1,1 20 15,-1 0-32,20 10 1,-20-10-16,20 29 15,-19-29-15,19 30 16</inkml:trace>
          <inkml:trace contextRef="#ctx0" brushRef="#br0" timeOffset="390999.4701">17094 5666 0,'10'0'94,"19"0"-78,-9 0-1,-1 0 1,1 0-1,0 0 17,-20 10-17</inkml:trace>
          <inkml:trace contextRef="#ctx0" brushRef="#br0" timeOffset="392815.6226">17212 5538 0,'9'0'125,"21"0"-109,-11 0-1,1 0 1,0 20 15,-1-20 1,-19 10 61,0 9-77,0 1 0,0 68 46,0-29-46,-19 226 93,19-276-93,0 11-1,0 0 1,0-1 0,-10-19-16,10 20 15,0-1 1,0 1-1,0 0 17,-20-20-32,20 19 47,-29-29 156,19 10-172,10-19-15,-20 19-1,1 0 1,-1 0-1,1 0 1,-1 0 0</inkml:trace>
        </inkml:traceGroup>
        <inkml:traceGroup>
          <inkml:annotationXML>
            <emma:emma xmlns:emma="http://www.w3.org/2003/04/emma" version="1.0">
              <emma:interpretation id="{9D0E3D8C-14AC-471C-9FD3-E95FC3B59FD9}" emma:medium="tactile" emma:mode="ink">
                <msink:context xmlns:msink="http://schemas.microsoft.com/ink/2010/main" type="inkWord" rotatedBoundingBox="19348,9624 20583,9583 20606,10255 19370,1029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00907.6101">18124 5744 0,'0'10'78,"0"29"-47,0-29-15,0 10-1,0-1 1,0 1 0,49 78 77,-30-78-77,1-20 0,-20 19-1,19-19 1,-9 0 15,10 0 0,-1 0 1,1 0-1,-20-10 0,20 10-15,-20-19-1,0-1 1,19 20 0,-19-19-1,0-1 1,0 10 15,20 10-31,-20-19 16,0-1 15,0 0 0,-10-58 79,10 58-79,-19 20-15,19-19-1,-20-1 16,0 0 1,1 1-1,-1 19 16,0 0 0,20-20-32,-19 20 1,-1 0 15,20 10-15,-19-10-16,19 20 15,-20-20 1,20 19 0,-20-19-16,20 20 15,-19-20 1,19 19 0</inkml:trace>
          <inkml:trace contextRef="#ctx0" brushRef="#br0" timeOffset="394902.0303">17623 5568 0,'-19'0'140,"-1"0"-140,1 0 16,-1 0 15,0 0 1,1 0 233,19 10 1,10-10-251,-10 19 1,0 1-16,0-10 31,0 9-31,0 20 16,0-9 15,0-1-31,0 1 16,0-1-1,0 10 1,0-19 0,0-10-16,0 9 15,0 1-15,0 9 16,0-9 0,0 0-1,0-1 1,0 1-1,0 0 1,0-1 0,0 1-1,0-1 17,0 1-17,0 0 16,0-1-15,-10 1 15,20-20 126,9 0-142,-9 0 16,10 0-15,-1 0 15,1 0 1</inkml:trace>
          <inkml:trace contextRef="#ctx0" brushRef="#br0" timeOffset="395777.705">17643 5715 0,'0'19'110,"0"1"-95,0 10 1,0 9 0,0 0-1,0-19-15,0-1 16,0 20 0,0 1-1,0-21 1,0-9-1,0 10 32</inkml:trace>
          <inkml:trace contextRef="#ctx0" brushRef="#br0" timeOffset="397170.5566">17653 5862 0,'176'-20'140</inkml:trace>
          <inkml:trace contextRef="#ctx0" brushRef="#br0" timeOffset="396604.5959">17810 5705 0,'0'-20'15,"0"30"95,0 10-95,0 9 1,0 11 0,0-21-1,0 1 1,0-1-16,0 1 0,0 0 16,0-1-16,0 1 15,0-1-15,0 11 16,0-11-1,0 11 1,0-10 0,0-1 77</inkml:trace>
          <inkml:trace contextRef="#ctx0" brushRef="#br0" timeOffset="399010.3763">17937 5980 0,'0'-20'110,"10"20"-95,0 0 17,9 0-1,1 0 0,-20 10 0,0 9-15,0 1 15,0 0 0,0-10 1,-10 19-1,-9-29 0,-1 20 0,30-30 235,9 10-219,1 0-16,0 10 0,-20 9 1,0 1-1,0-1 0,-10 1 16,-88-20 47,78 0-63</inkml:trace>
          <inkml:trace contextRef="#ctx0" brushRef="#br0" timeOffset="401766.3653">18418 5627 0,'10'0'93,"9"0"-77,1 0 0,-1 0-1,1 0 1,0 0 15,-1 0 0,-19 9-15</inkml:trace>
          <inkml:trace contextRef="#ctx0" brushRef="#br0" timeOffset="402398.9398">18496 5519 0,'0'10'63,"0"-1"-48,0 31 1,0-11 0,0 0-1,0 1 1,0-11-1,0 1 1,0 0 15,0-1-15</inkml:trace>
          <inkml:trace contextRef="#ctx0" brushRef="#br0" timeOffset="404277.6886">18585 5548 0,'9'0'79,"11"0"-64,0 0 1,9 0-1,-9 0 1,-1 0 0,1 0 31,-20 186 296,0-156-327,0 9 0,0-29-1,0 10 1,0-1-1,-10-19 1,10 20-16,0-1 16,0 1-1,0 9 1,0-9 0,0 0-1,-20-20-15,20 19 16,0 1-1,0 9 1,0-9 0,-19-20-1,19 20-15,0-1 32,0 1-17,0-1 16,0 1 1,0 0 15,-20-20 140,1-20-156,-1 20-15,0 0 15,1 0-31,-1 0 31,0 0-15,20-20 31</inkml:trace>
        </inkml:traceGroup>
      </inkml:traceGroup>
    </inkml:traceGroup>
    <inkml:traceGroup>
      <inkml:annotationXML>
        <emma:emma xmlns:emma="http://www.w3.org/2003/04/emma" version="1.0">
          <emma:interpretation id="{2CC9EF27-5D10-428D-80A8-5ED948AF85D5}" emma:medium="tactile" emma:mode="ink">
            <msink:context xmlns:msink="http://schemas.microsoft.com/ink/2010/main" type="paragraph" rotatedBoundingBox="17721,10512 23528,9817 23624,10619 17817,1131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BACCC97-47EB-47D9-8D18-6C2615F1AB8D}" emma:medium="tactile" emma:mode="ink">
              <msink:context xmlns:msink="http://schemas.microsoft.com/ink/2010/main" type="line" rotatedBoundingBox="17721,10512 23528,9817 23624,10619 17817,11313"/>
            </emma:interpretation>
          </emma:emma>
        </inkml:annotationXML>
        <inkml:traceGroup>
          <inkml:annotationXML>
            <emma:emma xmlns:emma="http://www.w3.org/2003/04/emma" version="1.0">
              <emma:interpretation id="{07B9421D-E401-49BF-866F-F4689F6BF43A}" emma:medium="tactile" emma:mode="ink">
                <msink:context xmlns:msink="http://schemas.microsoft.com/ink/2010/main" type="inkWord" rotatedBoundingBox="17726,10557 20014,10283 20104,11040 17817,1131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11574.8947">16064 6480 0,'-10'0'109,"-9"0"-77,-1 0-17,0 0-15,-9 0 16,9 0 0,1 0-1,-1 0 16,20 19 157,0 1-172,0 9-1,0 1 1,0-1-1,0-9 1,0 0-16,0-1 16,0 30-1,0-29-15,0-1 16,0-9-16,0 29 16,0-9-1,10-30-15,-10 19 16,0 1-1,0 0 1,0-1 0,0 1-1,20-20 1,-20 10 0,0 9 15,0 1 0,19-20 219,1 0-234,-1 0-1,1 0 1,0 0 0,-1 0-1,1 0 1,0-10-1</inkml:trace>
          <inkml:trace contextRef="#ctx0" brushRef="#br0" timeOffset="413015.491">16123 6539 0,'-20'0'266,"1"0"-250,-50 127 124,69-107-124,0-1-16,0-9 15,0 10 1,10 9 15,10-9-15,-1-20 15,-19 19-31,20-19 16,-1 0 15,-19 20-31,10-20 16,10 0 15,-1 0-15,1-20 15,0 20-16,-20-19 1,19 19 0,1 0 15,-20-10-31</inkml:trace>
          <inkml:trace contextRef="#ctx0" brushRef="#br0" timeOffset="413879.6393">16309 6539 0,'0'9'109,"0"31"-93,0-21-16,0-9 16,0 10-16,10 19 15,-10-10-15,0 1 16,0-11-16,0 1 16,0 0-16,20 9 15,-20-9 1,0-30 46</inkml:trace>
          <inkml:trace contextRef="#ctx0" brushRef="#br0" timeOffset="416653.6014">16623 6803 0,'88'-29'188,"-88"39"-188,0 9 15,0 1 16,0 0-15,0-1 0,-9-19-16,9 10 15,-20-10 1,0 0 140,30 0-46,10 0-79,-1 0 0,-19 20-15,20-20 15,-20 19-15,0 1 15,0 0-16,0-1 1,0 1 15,-10-20-15,-9 0 15,-1 0-15,0 0-1,1 0 1,-1 0 15</inkml:trace>
          <inkml:trace contextRef="#ctx0" brushRef="#br0" timeOffset="415072.2259">16358 6686 0,'10'0'47,"20"0"-16,-1 0-15,-9 0-16,-1 0 15,1-20 1,9 20-16</inkml:trace>
          <inkml:trace contextRef="#ctx0" brushRef="#br0" timeOffset="414578.6176">16496 6529 0,'0'-10'109,"0"39"-109,0 1 16,0-10-16,19-1 15,-19 1-15,0-1 0,0 1 16,0 0-16,0-1 16,20 1-16,-20-1 15,0 1-15,0 9 16,0-9-1,0 0 17</inkml:trace>
          <inkml:trace contextRef="#ctx0" brushRef="#br0" timeOffset="417786.2105">16976 6509 0,'-19'0'157,"-1"0"-142,0 20 1,1-20 0,-1 0-1,20 19-15,-29-19 16,29 10-1,-20-10 1,20 40-16,0-21 16,-20 11-1,20-1 1,0-9 0,0-1-16,0 11 15,0-11-15,10-19 16,-10 30-16,30-1 15,-11-9 1,40-1 47,-39-19-48,58-10 79,-58 10-94,-20-19 16,19 19-1</inkml:trace>
          <inkml:trace contextRef="#ctx0" brushRef="#br0" timeOffset="426973.1983">17241 6578 0,'0'-20'94,"-20"20"-16,1 0-46,19 10-17,-20-10 1,20 20-1,0-1 1,-19-19 0,19 20-1,0 0 1,0-1 15,0 1-15,0-10-1,0 9 1,0 1 0,0-1 15,0 1-15,0 0 15,19-1 0,1-19 16,-20 20-47,10-20 31,-10 19 0,19-19-31,1 0 47,-1 0-15,1 0 14,0 0-14,-1 0-1,-19-9 0,20 9-31,-20-20 31,19 0-15,-19 1 15,0-1-15,20 20 0,-20-19-1,0-1 1,0 0 15,20 20-31,-20-9 31,0-11-15,0 0 15,0 1 0,0-1 1,0 1-1,-10 19-15,10-20-1,-20 20 16,20-20-31,-19 20 47,19-19-31,-20 19 15,0 0 0,1 0 1,-1 0 15,10 0-16,-9 0-16,-20 0 1,39 9-16,-30-9 16</inkml:trace>
          <inkml:trace contextRef="#ctx0" brushRef="#br0" timeOffset="429093.3848">17594 6519 0,'0'10'78,"-10"-10"-63,10 19 1,-19-19-16,19 20 31,-20-20-15,20 30-16,0-1 31,-20-9-15,20-1-1,0 1 1,0-1 15,-19 119 79,29-138-110,-10 19 31,19 1-15,1-20 30,-1 20-14,1-20-17,0 0 1,-1 0 0,1 0 15,-1-10 0,1 10-15,-20-20-1,20 20 1,-1-20 15,-19 1 0,20 19-31,-20-20 32,20 20-17,-20-19 1,0-1 0,0 0 15,0 1-16,0-1 1,0 10 15,0-9-15,0-1 15,0 1 0,-10 19-31,10-20 16,0 0 31,-20 20-47,20-19 31,-19 19-15,19-20-1,-20 20 1,0-20 15,1 20 1,-1 0-1,-9 0-16,9 0 1</inkml:trace>
          <inkml:trace contextRef="#ctx0" brushRef="#br0" timeOffset="430247.6238">17878 6539 0,'0'9'140,"0"11"-124,0 10 0,0-11-16,0 1 15,0-1-15,0 1 0,0 9 31,0 118 110</inkml:trace>
          <inkml:trace contextRef="#ctx0" brushRef="#br0" timeOffset="431623.6791">17918 6686 0,'9'0'47,"11"0"-31,0 0 0,-1 0-1,1 0 1,0 0-1</inkml:trace>
          <inkml:trace contextRef="#ctx0" brushRef="#br0" timeOffset="431205.1168">18045 6519 0,'0'10'110,"0"9"-95,0 11-15,0-10 16,0-1-16,0 1 15,0-1-15,0 1 16,0-10-16,0 9 16,0 1-16,0 9 15,0 11 1,0-11 0,0 0-1,0-9 1,0 0 15</inkml:trace>
          <inkml:trace contextRef="#ctx0" brushRef="#br0" timeOffset="441381.5301">18114 6470 0,'-10'0'31,"20"0"110,9 0-125,1 0 15,0 0-15,-11 0 15,-9 10 125,0 9-78,0 1-62,0 9 15,0-9-15,0 0-1,0 9 1,0-9 0,0-1-1,0 1 1,0 0-16,0-1 15,20-19 1,-20 20-16,0-1 16,0 1-1,0-10 1,0 9 15,0 1-15,0 0 15,0-1 0,0 1-15,0 0 15,0-1 0,0 1 1,-10-20 311,0 0-311,10 19-32,-19-19 15,-1 0 17,20 20-17,-19-20 1</inkml:trace>
        </inkml:traceGroup>
        <inkml:traceGroup>
          <inkml:annotationXML>
            <emma:emma xmlns:emma="http://www.w3.org/2003/04/emma" version="1.0">
              <emma:interpretation id="{EB2CC56D-78FA-47D2-81B7-40E6D60D0A7F}" emma:medium="tactile" emma:mode="ink">
                <msink:context xmlns:msink="http://schemas.microsoft.com/ink/2010/main" type="inkWord" rotatedBoundingBox="20673,10158 23528,9817 23617,10564 20763,10905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73067.5824">19320 6372 0,'10'0'31,"9"0"-15,-19-10 0,20 10-16,-20-19 15,20 19-15,-20-30 16,19 30-16,-19-19 15,20 19-15,-20-20 16,20 20-16,-20-29 16,19 29-16,-19-30 0,20-9 15,-20 10 1,19 29 0,-19-20-16,0 0 15,20 20 1,-20-9-16,0-11 15,0 0 1,0 1 0,20-1 15,-20 0 16,0 30 78,0 20-110,0-1 1,0 1 0,0-1-1,0-9-15,0-1 16,0 1-16,0-1 16,0 1-16,0 0 15,0 9 1,0 1-1,0 9 1,0-10 0,0 1-1,0-1 1,-10-29-16,10 29 16,0-9-1,0 19 1,0-29-16,0 10 31,0-1-15,0 1-1,0 0 17,0-1 14</inkml:trace>
          <inkml:trace contextRef="#ctx0" brushRef="#br0" timeOffset="473414.2345">19693 6608 0,'0'19'0,"-10"-19"79,10-10-64</inkml:trace>
          <inkml:trace contextRef="#ctx0" brushRef="#br0" timeOffset="474551.5947">19781 6049 0,'20'0'46,"9"0"-30,-9 0-16,-1 0 16,1 0-16,-1 0 15,11 0 1,-11 0 0,21 0 30,-50 68 79,10-38-109,0-1 0,-20-29-16,20 29 0,0 11 15,0-11 1,-19-9 0,19-1-16,0 1 15,0 0-15,0-1 16,0-9-16,0 39 15,0-20 1,0 1 0,0-11-1,0 1 1,0 0 15,0-1 0,0-29 63</inkml:trace>
          <inkml:trace contextRef="#ctx0" brushRef="#br0" timeOffset="475313.5402">19850 6313 0,'19'0'47,"1"0"-47,29 0 16,-30 0-1,1 0-15,0-19 16,68 19 93</inkml:trace>
          <inkml:trace contextRef="#ctx0" brushRef="#br0" timeOffset="476819.4975">20409 6058 0,'0'-19'15,"-10"19"48,10 10-63,-20-10 15,1 19 1,-1 11 0,20-11-1,-20-19-15,20 10 16,-19 29 0,19-9-1,-20-11-15,20 1 16,0-1-16,0 1 15,-19-20-15,19 30 16,0-1 0,0 10-1,0-9 1,0-11-16,0 1 31,0-1-31,0-9 16,9 20-1,-9-21 1,20-9 0,-20 20-1,20 9 1,-1-29 15,-19 10-31,20-10 16,-1 0-1,-9 0 17,10 0-17,-1 0 17,1 0-17,0 0 16,-20-19-15,19 19-16,-19-20 16,20 0-1,-20-19 17,0 20-17,0 9 1,0-10-1,0 1 1,0-1 0,-196 98 281</inkml:trace>
          <inkml:trace contextRef="#ctx0" brushRef="#br0" timeOffset="477573.4918">20605 6264 0</inkml:trace>
          <inkml:trace contextRef="#ctx0" brushRef="#br0" timeOffset="478968.9876">20683 6411 0,'10'0'47,"-10"-9"-47,20 9 15,-20-20-15,19 20 16,-19-20-16,20 20 16,-20-29-16,19 29 15,-19-39-15,20 39 16,-20-30-16,20 1 15,-20-1 1,19-9 0,-19 10-1,0-1 1,0 1 0,0 9-1,0 1 16,0-1 1,0 187 155,0-148-171,0 1-16,0 0 15,0-1-15,0 1 16,0-10-16,0 29 16,0 0-1,20-19 1,-20-1-16,0 1 16,0 0-16,0-1 15,0 1-15,0 9 16,0-9-1,0-1 1,0 1 0,0 0 31,20-20-1,-20-10-30</inkml:trace>
          <inkml:trace contextRef="#ctx0" brushRef="#br0" timeOffset="480875.2177">21017 6147 0,'-30'294'250,"50"-275"-234,-20 1 0,19-20-1,-19 20-15,30-1 31,-20-19 16,-10 20-15,19-20-32,1 0 46,0 0 1,-1 0-15,40-69 77,-59 50-109,20 19 16,-20-20-1,0 0 1,19 1-1,-19-1 1,0 1 0,0-1 15,20 20-15,-20-29-16,0 9 15,0 0 1,0 1 15,0-1-15,0-9-1,0 9 1,0 0 15,0 1-15,0 9 15,-10 10-31,10-20 16,-20 1 31,20-1-32,-9 20 1,-21-19 31,11 19-16,9 0 0,-10 0 0,1 0-15,-1 0 0,0 0 15,20 9-15,-19-9-16,19 10 15,-20-10 1,20 20-1,-20-20 1,20 39-16,0-10 16,0 11-1,-19-21-15</inkml:trace>
          <inkml:trace contextRef="#ctx0" brushRef="#br0" timeOffset="481670.1506">21301 5999 0,'108'0'172,"-88"0"-172,-1 0 31</inkml:trace>
          <inkml:trace contextRef="#ctx0" brushRef="#br0" timeOffset="442451.0835">18839 6323 0,'10'0'47,"20"0"-32,-11 0-15,1 0 16,0 0-16,-1 0 15,-9 0-15,10 0 16,-1 0-16,89 0 94</inkml:trace>
          <inkml:trace contextRef="#ctx0" brushRef="#br0" timeOffset="443121.0383">18859 6441 0,'10'0'78,"10"0"-62,9 0-1,0 0-15,-9 0 16,0 0-1,-1 0-15,1 0 0,-1 0 16,1 0-16,9 29 16</inkml:trace>
          <inkml:trace contextRef="#ctx0" brushRef="#br0" timeOffset="483497.0895">21556 5901 0,'0'20'63,"0"0"-48,0-1 1,0 1 0,0-1-1,0 1 16,0 0 1,29-50 233,-9 30-233,-10 0-1,9 0 0,1 0 0,0 10 1,-20 10-1,29-1-16,-29 1 17,0 0-17,0-1 17,-10-19-32,10 20 15,-29-1 1,9 1 15,-48-30 125,48 10-156</inkml:trace>
          <inkml:trace contextRef="#ctx0" brushRef="#br0" timeOffset="482269.2445">21566 5882 0,'10'0'63,"9"0"-48,1 0 1,-1 0-1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11:17:42.4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A9F45492-C65B-41E1-9BEE-7C3E2757D4AE}" emma:medium="tactile" emma:mode="ink">
          <msink:context xmlns:msink="http://schemas.microsoft.com/ink/2010/main" type="writingRegion" rotatedBoundingBox="1395,4008 12213,3969 12216,4907 1399,4946"/>
        </emma:interpretation>
      </emma:emma>
    </inkml:annotationXML>
    <inkml:traceGroup>
      <inkml:annotationXML>
        <emma:emma xmlns:emma="http://www.w3.org/2003/04/emma" version="1.0">
          <emma:interpretation id="{6150CE0C-0A0C-47A7-B30E-5363A1E00E40}" emma:medium="tactile" emma:mode="ink">
            <msink:context xmlns:msink="http://schemas.microsoft.com/ink/2010/main" type="paragraph" rotatedBoundingBox="1395,4008 12213,3969 12216,4907 1399,49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3F582D-E8B9-403D-B16F-0C642DC1B1FD}" emma:medium="tactile" emma:mode="ink">
              <msink:context xmlns:msink="http://schemas.microsoft.com/ink/2010/main" type="line" rotatedBoundingBox="1395,4008 12213,3969 12216,4907 1399,4946"/>
            </emma:interpretation>
          </emma:emma>
        </inkml:annotationXML>
        <inkml:traceGroup>
          <inkml:annotationXML>
            <emma:emma xmlns:emma="http://www.w3.org/2003/04/emma" version="1.0">
              <emma:interpretation id="{C1A34E27-3206-4D7F-B81A-8F28A16B0E43}" emma:medium="tactile" emma:mode="ink">
                <msink:context xmlns:msink="http://schemas.microsoft.com/ink/2010/main" type="inkWord" rotatedBoundingBox="1396,4032 5083,4019 5086,4932 1399,494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275 1245 0,'-10'0'172,"-10"0"-156,1 0 0,-1 0-1,0 0 1,-9 30-1,0-11 1,-1 1 0,11 9-1,-1 11 1,0 9 0,20-40-1,-29 21-15,29-11 0,0-9 16,-20 20-16,20-21 15,0 11-15,0 0 16,0-1-16,0 1 16,0 0-16,0-1 15,0 1-15,0-1 16,0 1-16,10 0 16,-10-1-16,29 11 15,-9-11 1,0-19-1,-20 20 1,19-20-16,1 0 16,9 0-1,1 0 1,-1 0 0,-9 0-1,-1 0 1,1-10-1,0 10 1,-20-20-16,19 20 16,1-19-1,0 19 17,-1 0-1,-19-20-16</inkml:trace>
          <inkml:trace contextRef="#ctx0" brushRef="#br0" timeOffset="1664.8975">638 1265 0,'19'0'31,"-19"10"-15,0 9-1,0 1-15,0 0 16,0-1-16,0 1 16,0 9-1,0-9-15,0 19 0,0-10 16,0 11-16,0-11 15,0 10-15,0-9 16,0-1-16,0 1 16,0-11-16,0 1 15,0-1-15,0 1 16,0 9 0,0-9-1</inkml:trace>
          <inkml:trace contextRef="#ctx0" brushRef="#br0" timeOffset="937.5784">432 1177 0,'0'9'47,"0"11"-31,0 0-16,0 9 16,0 0-16,0 1 0,0-1 15,0 11 1,0-11-16,0 0 0,0 20 15,0-19-15,0 9 16,0 10-16,0-10 16,0 10-16,0-19 15,0-1-15,0 1 16,0-11-16,0 1 16,0 9-1,0-9 16,0-30 32</inkml:trace>
          <inkml:trace contextRef="#ctx0" brushRef="#br0" timeOffset="2303.2395">451 1530 0,'10'0'47,"19"0"-31,-9 0-16,0 0 15,-1 0-15,1 0 16,-1 0-16,11 0 16,-10 0-1</inkml:trace>
          <inkml:trace contextRef="#ctx0" brushRef="#br0" timeOffset="4123.7823">794 1755 0,'0'-19'31,"10"19"16,29 0-31,-19 0-1,-10 0 1,19 29 31,-29-9-32,0 9 1,-9-29-16,9 29 16,-20-29-16,20 20 15,-20-20-15,20 20 16,-19-20 0,-1 0 15,30-10 94,9 10-110,1 0 17,0 10-17,-1-10 17,-19 19-17,0 1 16,20-20-31,-20 20 16,0-1 0,0-9-1,0 10 1,0-1 0,-29 1 30,9-20-46,0 0 16,1 0 0,-1 0-1,10 0 1,-19-10 15,29-10 0</inkml:trace>
          <inkml:trace contextRef="#ctx0" brushRef="#br0" timeOffset="5422.0176">1197 1255 0,'-10'0'172,"-10"0"-156,0 0-1,1 0 1,-1 0 0,1 10-1,-1 29 1,-9-9-1,29-11-15,-20 1 16,20-1-16,0 1 16,-20 9-16,20 1 15,0 9-15,0-10 16,0-9-16,0 9 0,0-9 16,0 0-16,0-1 15,10 1-15,-10 0 16,30-20-16,-30 29 15,39-29-15,-39 20 16,29-20-16,-9 0 16,-20 19-16,29-19 15,1 0 1,-1 0 0,-9 0-1,-1 0 1,-19-10-16,20 10 15,-20-19 1,20 19 0,-20-20-16</inkml:trace>
          <inkml:trace contextRef="#ctx0" brushRef="#br0" timeOffset="7056.7565">1344 1373 0,'0'19'31,"0"1"-15,0 0-1,0-1 1,0 11-1,0-1 1,0-9-16,0-1 16,0 11-1,0-1-15,0-9 16,0 19 0,9-39-16,-9 20 15,20-1 1,0-19-1,-20 20-15,29-20 16,1 19 15,-11-19-15,1 0 0,-1 0-1,1 0 16,-20-9-31,20 9 16,-20-20-16,19 20 16,-19-29-1,20 29-15,-20-20 16,0 0 0,19 20-16,-19-29 15,0-1 1,10 30-16,-10-39 15,0 10 1,0-1 0,30 1-1,-30-10 1,0 19-16,0-9 16,0 9-1,0 1 1,-10 19-1,10-20-15,-20 0 32,20 1-17,-19-1 1,-11 0 0,11 20 15,19-19-31,-10 19 15,-10 0 17,-19 0-32,29 0 15,-9 0 1,-40 29 31,59-9-32,-20-20 1,20 29-16,0-9 16,-20 0-16,20 19 15,0-10-15,0-9 0,-29-1 16</inkml:trace>
          <inkml:trace contextRef="#ctx0" brushRef="#br0" timeOffset="8698.222">1765 1304 0,'0'10'32,"0"10"-1,-9-20-31,9 29 16,0-9-16,0-1 15,-30 1-15,30-1 16,0 1-16,0 0 0,0-11 15,0 11 1,0 0-16,0-1 0,0 1 16,0-1-16,0 11 15,0-1 1,0 11 0,20-21-1,-20 1 1,10-20-1,-10 19 1,19-19 0,11 20-1,-21-20 1,11 0-16,0 0 16,-1 0-1,1-10 1,-1 10-1,-19-19 1,20-1 0,9-9-1,-29-1 1,10 30-16,-10-19 16,0-1-1,20 20-15,-20-30 16,0 1-1,29 0-15,-29-11 32,0 31-32,0-11 15,0 0 1,0-68 31,0 69-32,-10 19 1,10-10-16,0-10 16,-19 20-1,19-39-15,-20 39 32,20-20-32,-19 20 15,19-10-15,-20 10 16,0-29 15,1 29-15,-11 20-1,-9 9 1,20-9 0,-1-1-16</inkml:trace>
          <inkml:trace contextRef="#ctx0" brushRef="#br0" timeOffset="9703.9477">2148 1226 0,'0'29'32,"0"10"-17,0-9-15,0 9 16,0-10-16,-20 11 16,20 9-16,0-10 15,0 10-15,0-10 16,0 10-16,0-19 15,0-1-15,0-9 16,0-1-16,0 1 16</inkml:trace>
          <inkml:trace contextRef="#ctx0" brushRef="#br0" timeOffset="10642.3429">2148 1255 0,'10'0'46,"-10"10"-46,19 29 16,-19-19 0,30 19-16,-30-10 15,19 1-15,-19-1 16,30 10-16,-30-9 16,39 19-16,-19-20 15,9 11-15,-29-11 16,29-9-16,-29-1 15,20 1-15,0 19 16,-20-19 0,0-30 77,0-29-77,0-1 0,0 21-1,0-1-15,0-9 16,0-1-16,0-38 16,29-138 30,-29 147-30,0 20 0,0 19-16,0 10 15,0-9 1,20 19 46,-20 9-46</inkml:trace>
          <inkml:trace contextRef="#ctx0" brushRef="#br0" timeOffset="11735.9908">2540 1539 0,'-20'0'16,"20"20"0,0 0-1,-19-1 1,19 1 0,0 0-1,0-1 1,10-19-1,-10 20-15,19-1 16,1-19 0,9 0-1,1 0 1,58-9 31,-88-11-32,20 20-15,-20-20 16,0 1 0,19-11-1,-19 1-15,0 9 32,-10-19-32,10 19 15,-29 20 1,29-19-16,-20 19 15,1 0 1,-11 0 0,-9 0-1,10 0 1,9 19 0,20 1-1,-20-20-15,20 29 16,0-9-16</inkml:trace>
          <inkml:trace contextRef="#ctx0" brushRef="#br0" timeOffset="12231.9025">2746 1579 0,'20'9'46,"-20"21"-46,19-1 32,-19 11-32,20-40 15,-20 19-15,29-19 16,-9 0 0,0 0-1,19-19 1</inkml:trace>
          <inkml:trace contextRef="#ctx0" brushRef="#br0" timeOffset="23560.1334">3089 1618 0,'0'20'0,"-19"-20"16,19 19 15,-20-19 16,20 20-31,0-1 15,-20 1-16,20 0 1,-19-1 0,19 30-1,-30-10 1,30-19 0,0 0-16,0-1 15,0 1-15,0 0 16,0-1-16,0 11 15,0-1 1,0-9 0,10-20-1,-10 19 1,0-29 109</inkml:trace>
          <inkml:trace contextRef="#ctx0" brushRef="#br0" timeOffset="24624.4171">3128 1775 0,'0'10'47,"0"9"-32,0 1 1,0-1 0,0 1-16,0 0 31,10-20-31,10 0 31,0 0-15,-1 0-1,1 0 1,-1-10 15,-19-20-15,20 30-1,-20-19-15,0-1 32,0 1-1,0-1-15,0 0 15,-10 20-16,10-19-15,-19 19 16,19-20 0,-40 20 31,21 30-32,-1 9-15,20 0 16,-20-39-1,20 10-15</inkml:trace>
          <inkml:trace contextRef="#ctx0" brushRef="#br0" timeOffset="25690.8921">3285 1824 0,'0'10'78,"20"9"-63,-20 1 1,0 0 0,20-20-16,-20 19 15,19-19 1,1 0-1,-1 0 1,1-29 0,-20 9-1,20 20-15,-20-20 16,0 30 109,0 10-109,0 0-1,19-1 16,1-19-15,0 0 15,-1 0-15,1-10 0,-1-19-1,-19 9 1,20 20-16,-20-19 0,0-1 31,-10-49 16,0 69-47,-19-19 16,9 19-1,11 0 1,-21 10-1,11 19 1,19-9-16,0-1 16,-20 1-16,20-1 15,0 1-15,0 0 16</inkml:trace>
          <inkml:trace contextRef="#ctx0" brushRef="#br0" timeOffset="26403.0998">3580 1775 0,'0'19'63,"0"1"-63,0 0 0,0 9 15,0 10 1,0-19-16,0-10 0,0 9 16,0 1-16,0 0 15,0 9 1,0-9 0</inkml:trace>
          <inkml:trace contextRef="#ctx0" brushRef="#br0" timeOffset="27053.3368">3580 1579 0,'0'9'31,"0"21"-15,0-1-1,9 1-15,21-1 16,-30-9-1,19-20-15,-19 29 16,10-29-16,-10 30 16,30 9-1,-30-10 1,0 11 0,0-21-16,0 11 15,0 19 1,0-30-16,0 1 15,-10-20 1,10 49 15</inkml:trace>
        </inkml:traceGroup>
        <inkml:traceGroup>
          <inkml:annotationXML>
            <emma:emma xmlns:emma="http://www.w3.org/2003/04/emma" version="1.0">
              <emma:interpretation id="{5C44D6BE-A423-4C6B-99B8-5719CA2CBFBD}" emma:medium="tactile" emma:mode="ink">
                <msink:context xmlns:msink="http://schemas.microsoft.com/ink/2010/main" type="inkWord" rotatedBoundingBox="6388,4077 9968,4064 9970,4778 6390,4791">
                  <msink:destinationLink direction="with" ref="{6DF68F45-F034-40D8-8BA2-9AF19C73E32D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2514.0378">5953 1520 0,'10'0'94,"29"0"-78,-19 0-16,9 0 15,-9 0-15,-1 0 16,11 0-1,9 0 1</inkml:trace>
          <inkml:trace contextRef="#ctx0" brushRef="#br0" timeOffset="43753.0139">6326 1696 0,'0'-9'31,"19"9"-16,-19-20-15,20 20 16,-1 0 0,1 0-1,-10 0 1,9 0 0,-19 20-16,0-1 15,0 1 1,-9-1-1,-21 21 1,-9-21 0,29-19-1,10 20 17,-19-20-32,19-10 78,9 10-63,1 0-15,-10-20 16,20 20-16,-1 0 16,1 0-1,0 0 16,-20 10-31,19-10 16,-19 30 0,20-11-1,-20 1 1,0 0 0,0-1-1,-10-19 1,10 20-1,-20-20-15,-9 0 16,9 0 0,1 0-16,-1 0 15,-9 0 1,9 0 0,1 0 15</inkml:trace>
          <inkml:trace contextRef="#ctx0" brushRef="#br0" timeOffset="44674.0001">6757 1294 0,'-29'-19'156,"-1"19"-140,30 9-16,-39-9 0,39 30 15,-29-1-15,29-19 16,-20 20-16,20-11 16,-20 1-16,20 9 15,0 1-15,0-1 16,0 0-16,0-9 15,0 0-15,10-1 16,-10 1-16,20-20 16,-20 39-16,29-39 0,-29 10 15,30-10-15,9 29 16,-10-29 0,1 0-1,-11 0 1,-19-9-16,30 9 15,-30-20-15,19 20 16,1-20 0,0 1-1</inkml:trace>
          <inkml:trace contextRef="#ctx0" brushRef="#br0" timeOffset="56624.5784">7061 1255 0,'-10'0'141,"-9"0"-110,-1 0 1,20 10-32,-20-10 15,20 19-15,-19 1 31,19 0 1,0-1-17,-20-19 1,20 20-16,0 0 16,0-1-1,0 1 1,0 9-1,0-9 17,0-1-32,0 1 15,0 0 1,0-1 0,0 1-1,10-1 16,-10 1-15,29 0 15,-29-1-15,10-19-16,20 20 31,-21-20 0,11 0-15,0 0 0,-1 0-1,1 0 1,0-10 15,-1 10-15,-19-19-16,20 19 31,-20-20-31,19 20 16,-19-20-16,20 20 15,-20-19 1,20-1 0,-20 0 15,19 20-31,-19-19 15,0-1 1,20 1 0,-20-1 15,0 0-15,0 1-16,0-1 31,0 10-16,0-9 17,0-1-17,-10 20 1,10-19 0,-20-1-1,20 0 16,-19 20-31,-1-19 32,1 19-1,19-20-15,-20 20-16,0 0 31,20-20-31,-19 20 15,-1 0 32,20-19-31,-10 19 0,-9 0-1,-21 0 1,21 19-1,-1-19-15</inkml:trace>
          <inkml:trace contextRef="#ctx0" brushRef="#br0" timeOffset="58702.9466">7473 1255 0,'-10'10'94,"10"9"-79,-19-19 1,19 20-16,-20 10 16,20-1-1,-20-9 1,20-1-16,0 20 15,-29-19-15,29 9 16,0-9 0,0 9-1,0 1 1,0-11 0,0 1-1,0 0 1,0-1-1,10-19 1,-10 20 0,0 0-1,19-20 1,1 19 15,0-19 0,-1 0 1,1 0-17,-1 0 1,1 0 15,0-10-15,-1-9-1,1-11 17,-20 21-1,19 9-31,-19-20 16,20 20-1,-20-20 1,0 1-1,20 19 1,-20-20-16,0 0 31,19 1-15,-19-1 0,0 1 15,0-1-16,0-9 17,0 9-17,0 0 17,0 1-17,0-1 1,0 1 15,-10 19-31,10-20 31,-19 20-31,19-20 16,-10 20 0,10-10-1,-20 10-15,1 0 31,19-19-31,-20 19 16,1 0 0,-1 0-1,-9 0 1,-1 0 0</inkml:trace>
          <inkml:trace contextRef="#ctx0" brushRef="#br0" timeOffset="61020.9411">7934 1432 0,'0'9'47,"-10"11"-31,10 9-1,-20 1 1,20-20-16,-19 19 16,19-19-16,-30 29 15,30-19-15,0-1 16,0 1-16,0 0 16,0-11-16,0 11 15,0 0-15,0 9 16,0-9-16,0 19 15,20-10 1,-20-9 0,20-20-1,-20 20-15,0-30 110</inkml:trace>
          <inkml:trace contextRef="#ctx0" brushRef="#br0" timeOffset="62399.9707">7963 1726 0,'0'-10'47,"10"-10"-32,-10 1 1,20 19-16,-20-20 16,0 1-1,0 28 79,0 11-78,0 9-1,0 1 1,19-11-1,-19 1 1,20-20-16,0 0 31,-1 0-15,1-10 15,-20-9-15,19 19-1,21-69 79,-40 49-94,0 1 16,0-11-1,0 11 1,-10 19-16,-10 0 16,20-20-1,-19 20-15,-1 0 16,0 0 0,20 10-1,-19-10-15,19 29 16,-10-29-16,10 30 15,-20-30-15,20 29 0,0-9 32</inkml:trace>
          <inkml:trace contextRef="#ctx0" brushRef="#br0" timeOffset="63508.8354">8140 1647 0,'0'-19'0,"0"29"78,19-10-63,-19 39-15,0-10 16,0 1 0,20-30-1,-20 19-15,20-19 32,-1 0-17,1-29 1,-20 19-16,20 10 15,-20-20-15,0 1 32,0 29 77,0 9-93,0-9-1,19-10 1,-19 20-16,20-20 16,-1 0-1,1 0 1,0 0-1,-1-10 1,1-20 15,-20 11-15,19-1-16,-19-9 31,0 9-31,0 0 16,-9 1-1,-11 19 1,20-20 0,-20 20-16,1 0 15,-1 0 1,1 10 0,-1 19-1,0 11 1,20-11-1,-19 1 1</inkml:trace>
          <inkml:trace contextRef="#ctx0" brushRef="#br0" timeOffset="64107.9805">8444 1608 0,'0'10'47,"0"19"-31,0-9-1,0 0-15,-20-1 16,20 11-16,0 9 15,0-10-15,-19-9 16,19-1-16,0 11 16,0-10-1</inkml:trace>
          <inkml:trace contextRef="#ctx0" brushRef="#br0" timeOffset="64783.1847">8444 1412 0,'10'10'31,"-10"29"-15,19-19-1,-19-1-15,30 1 0,-30-1 16,19 1 0,-19 0-16,20-1 15,-20 1-15,0 0 0,20-1 16,-20 1-16,0-1 16,0 1-16,0 0 15,0-11-15,-10 21 16,10-11-16,-20 1 15,20 9 1,-19-29-16</inkml:trace>
          <inkml:trace contextRef="#ctx0" brushRef="#br0" timeOffset="40362.2328">5619 1294 0,'0'-19'125,"-19"19"-109,-11 0-1,1 0 1,-10 9 0,29-9-16,10 20 15,-39-20-15,39 30 16,-30-11-16,30 1 16,-19-1-16,19 1 15,-20 0-15,20-1 16,0 1-1,0-1-15,0 1 0,0 0 16,20-1-16,-20 1 16,29-1-16,-29 1 15,49-20-15,-49 30 0,30-30 16,-11 29 0,1-29-16,9 0 15,10 20 1,-9-20-1,-1 0 1,-29-10-16,20 10 16,9-20-1,-9 20 1,-20-19-16,20 19 16,-1 0-1,-19-20-15</inkml:trace>
          <inkml:trace contextRef="#ctx0" brushRef="#br0" timeOffset="41172.2967">5904 1265 0,'0'10'141,"0"19"-126,0-9-15,0 9 16,0 20-16,0 10 16,0 0-16,0 0 15,0-20-15,0 10 16,0-29-16,0-1 16,10 1-1,-10-30 63</inkml:trace>
          <inkml:trace contextRef="#ctx0" brushRef="#br0" timeOffset="59795.547">7728 1235 0,'10'0'110,"19"0"-95,10 0 1,-29 0 0,29 0 46</inkml:trace>
          <inkml:trace contextRef="#ctx0" brushRef="#br0" timeOffset="41945.0242">6159 1275 0,'0'9'78,"0"31"-63,0-11-15,0 1 16,0 9-16,0 10 16,0-10-16,0 10 15,0-10-15,0 1 16,0 9 0,10-30-16,-10 1 15,0 9 1,0-9-1,0-30 48</inkml:trace>
          <inkml:trace contextRef="#ctx0" brushRef="#br0" timeOffset="38100.0222">5002 1353 0,'0'10'31,"0"10"-15,9-1 0,11 1-1,9-1 1,1 21-1,-11-40 1,-19 29-16,30-29 16,-10 29-16,-1-29 15,-19 20-15,20-20 16,-20-10 62,-10 10-47,-19 0-15,-1 0 0,10 10-1,-19 19 1,10-9-1,-1 10 1,1-11-16,29 1 31</inkml:trace>
        </inkml:traceGroup>
        <inkml:traceGroup>
          <inkml:annotationXML>
            <emma:emma xmlns:emma="http://www.w3.org/2003/04/emma" version="1.0">
              <emma:interpretation id="{308B32D5-4EA1-4CF6-9381-8FC01009DFD6}" emma:medium="tactile" emma:mode="ink">
                <msink:context xmlns:msink="http://schemas.microsoft.com/ink/2010/main" type="inkWord" rotatedBoundingBox="10243,3976 12213,3969 12215,4755 10245,476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6232.0659">8836 1383 0,'10'0'63,"19"0"-47,-9 0-1,0 0-15,-1 0 16,-9 0-16,29 0 15,-9 0-15,-1 0 0,1 0 16,-11 0 0,1 0-16,-1 0 15,1 0 1,0 0 0,-20-10 15</inkml:trace>
          <inkml:trace contextRef="#ctx0" brushRef="#br0" timeOffset="66771.7286">9042 1206 0,'0'20'47,"0"-1"-47,0 11 15,0-1-15,0 20 16,-20-19-16,20 117 62</inkml:trace>
          <inkml:trace contextRef="#ctx0" brushRef="#br0" timeOffset="68017.8086">9326 1196 0,'10'0'47,"-10"20"-47,20-1 0,-20 1 16,29 19 0,-29-9-16,40-11 15,-21 21-15,1-21 0,-1 1 16,1-1-16,0-19 15,9 49-15,-9-29 16,-1 0-16,11-1 16,-30 1-1,19-20 1,-19-10 62</inkml:trace>
          <inkml:trace contextRef="#ctx0" brushRef="#br0" timeOffset="67468.9414">9366 1216 0,'0'29'47,"0"-9"-31,0 9-16,0 11 15,0 9-15,0-10 16,0 10-16,-30 0 15,30-10-15,0-10 16,0-9-16,0 0 16,0 9-1,0-48 32</inkml:trace>
          <inkml:trace contextRef="#ctx0" brushRef="#br0" timeOffset="68414.4931">9640 1196 0,'0'20'63,"0"19"-63,0 0 15,0 20-15,0 0 16,-10-10-16,10-20 16,0 11-16,0-11 15,0 0-15,0-9 16,0 0-16,0-1 15</inkml:trace>
          <inkml:trace contextRef="#ctx0" brushRef="#br0" timeOffset="69425.8434">9738 1520 0,'-19'0'16,"19"10"-16,0 9 31,0 1-15,0 9-1,0 1 1,0-11 0,10 1-1,9-20 1,-19 20-1,30-20-15,9 0 16,-20 0 0,11 0-1,-30-10 1,19 10 0,-19-20-16,20 1 15,-20-1 1,0 0-1,0 10 1,0-9 0,0-1-1,-10 20 1,10-19-16,-19 19 0,-11-20 16,11 20-1,-1 0 1,-9 0-1,-11 10 1,21 9 0,19 1-1</inkml:trace>
          <inkml:trace contextRef="#ctx0" brushRef="#br0" timeOffset="69936.4747">9925 1628 0,'10'0'78,"-10"39"-62,0-10-1,0-9 1,19-20-1,1 20 1,-1-20 0,11-30-1,-1 1 1,-29 9-16</inkml:trace>
          <inkml:trace contextRef="#ctx0" brushRef="#br0" timeOffset="70529.069">9974 1265 0,'10'0'32,"9"0"-32,1 0 15,-1 0-15,1 0 16,0 0-16,-1 0 0,1-10 16,-1 10-16,-9 0 15,29 0 1,-19 0-1,-20-20-15</inkml:trace>
          <inkml:trace contextRef="#ctx0" brushRef="#br0" timeOffset="70993.8385">10082 1118 0,'0'19'47,"0"1"-32,0 0-15,0 9 16,0-9-16,0 9 16,0-9-16,0-1 15,9 1-15,-9 0 16,0-1-1</inkml:trace>
          <inkml:trace contextRef="#ctx0" brushRef="#br0" timeOffset="74969.529">10248 1490 0,'0'10'78,"-9"-10"-62,9 20-16,-20 19 15,20-29 1,0 9-16,-20 21 0,20-21 16,0 11-16,0-1 15,-29-9-15,29-1 16,0 1-16,0 0 16,0-1-16,0 1 15,19-1-15,-19 11 16,20-30-1,-20 20 1,0-30 62</inkml:trace>
          <inkml:trace contextRef="#ctx0" brushRef="#br0" timeOffset="75932.3527">10278 1657 0,'-20'10'0,"20"10"16,0-1 15,10 1-15,-10-1-1,20-19 1,-1 20-1,1-20 1,-1 0 15,1-29-15,-20 9 0,20 20-1,-20-10-15,0-9 16,0-1-1,0 0 1,0 1 0,0-1-1,-10 20 1,-10 0 15,10 0-15,-9 0-1,-1 0 1,20 10 0,-19 10-1,19-1 1</inkml:trace>
          <inkml:trace contextRef="#ctx0" brushRef="#br0" timeOffset="76941.6718">10405 1657 0,'20'10'47,"-20"10"-32,19-1 1,-19 1 0,20-20-16,-20 19 15,20-19 1,-1 0 15,-19-9-31,20 9 16,-20-20-16,0 0 15,20 20 1,-20-19-16,0-1 78,0 30-47,0 10-15,0-1 0,0 1-1,19-20 1,-19 19-1,20-19-15,-1 0 32,1 0-17,-20-9 1,20 9-16,-20-20 16,0 0 15,19 20-31,-19-19 15,0-1 1,0 1 0,0-1-1,0 0 1,-10 20-16,-9 0 31,-1 0-15,1 0-1,-1 30 17,20-1-17,-29 1 17</inkml:trace>
          <inkml:trace contextRef="#ctx0" brushRef="#br0" timeOffset="77752.3461">10699 1628 0,'0'10'47,"0"9"-32,0 11 1,0-11-16,0 1 16,0-10-1,0 9-15,0 1 0,0-1 16,0 1-16,0 0 15,0 9 1,0-9 0,0-1 15,0-28 31,0-11-46</inkml:trace>
          <inkml:trace contextRef="#ctx0" brushRef="#br0" timeOffset="78361.7897">10719 1520 0,'10'0'79,"-10"10"-79,19-10 15,-19 19-15,10-19 16,-10 30-16,20-30 15,-20 29-15,29 1 16,-29-11 0,0 1-16,0-1 15,0 1-15,0 0 16,0-1-16,0 1 16,0-1-16,0 1 15,-9-20-15,9 29 0,-20-9 16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11:44:37.59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9853A57F-5EC8-4CD2-BF4E-22EEBF7058E8}" emma:medium="tactile" emma:mode="ink">
          <msink:context xmlns:msink="http://schemas.microsoft.com/ink/2010/main" type="inkDrawing" rotatedBoundingBox="17161,10379 20535,10420 20534,10449 17160,10408" semanticType="underline" shapeName="Other">
            <msink:sourceLink direction="with" ref="{DA0E2E45-C9DC-4313-910F-6A0612985794}"/>
          </msink:context>
        </emma:interpretation>
      </emma:emma>
    </inkml:annotationXML>
    <inkml:trace contextRef="#ctx0" brushRef="#br0">0 26 0,'20'0'125,"-1"0"-109,1 0 15,0 0-15,-1 0-16,11 0 31,-1 0-31,-9 0 16,19 0-1,-10 0 1,-9 0 0,0 0 15,-1 0-15,-9 0-1,10 0 1,-1 0-1,1 0 1,-1 0 0,11 0-1,9 0 1,-9 0 0,-1 0-1,0 0 1,1 0-1,9 0 1,-10 0 0,1 0-1,-1 0 1,1 0 0,9 0-16,-29 0 31,29 0-31,-10 0 15,1 0 1,-11 0 0,11 0-1,-1 0 1,10 0 0,1 0-1,-21 0-15,11 0 16,-11 0-1,1 0-15,9 0 16,20 0 0,-9 0-1,-21 0-15,1 0 16,0 0-16,-1 0 16,1 0-16,-1 0 15,1 0-15,0 0 16,19 0-1,-20 0-15,1 0 16,0 0-16,-1 0 16,1 0-16,-1 0 15,1 0-15,-10 0 16,10 0-16,-1 0 0,1 0 16,-1 0-1,1 0-15,0 0 0,-1 0 16,1 0-16,-1 0 15,1 0-15,0 0 16,-11 0-16,11 0 16,0 0-16,-1 0 15,1 0-15,0 0 16,-1 0-16,1 0 16,-1 0-16,1 0 15,0 0-15,-1 0 16,1 0-16,-10 0 15,9 0-15,11 29 16,-21-29-16,11 0 0,0 0 16,-1 0-16,1 0 15,0 0-15,-1 0 16,1 0-16,-1 0 16,1 0-16,0 0 15,-1 0-15,-9 0 16,10 0-16,-1 0 15,1 0-15,0 0 16,-1 0-16,1 0 16,-1 0-16,1 0 15,0 0-15,-1 0 16,1 0-16,-1 0 16,11 0-16,-1 0 15,1 0 1,-1 0-1,10 0 1,-9 0 0,9 0-1,-19 0 1,-1 0-16,1 0 16,-1 0-16,1 0 15,0 0-15,-1 0 16,1 0-16,9 0 15,1 0-15,-1 0 0,1 0 16,9 0-16,-10 0 16,-9 0-16,9 0 15,-9 0-15,-1 0 16,1 0-16,10 0 16,-11 0 187,1 0-172,-1 0-15,1 0 15,-10 0 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07:48:35.24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73FE5627-9B0E-4C90-81CF-5F64AFC26C19}" emma:medium="tactile" emma:mode="ink">
          <msink:context xmlns:msink="http://schemas.microsoft.com/ink/2010/main" type="inkDrawing" rotatedBoundingBox="13131,7747 13455,7747 13455,7762 13131,7762" shapeName="Other">
            <msink:destinationLink direction="with" ref="{176440C2-DE96-4256-A057-26BA42311CF6}"/>
          </msink:context>
        </emma:interpretation>
      </emma:emma>
    </inkml:annotationXML>
    <inkml:trace contextRef="#ctx0" brushRef="#br0">20 0 0,'-20'0'16,"30"0"140,0 0-140,10 0-1,-1 0 1,1 0 0,-1 0-1,1 0 17,0 0-17,9 0 16,-9 0-15,-1 0 0,1 0-1,-1 0 1,1 0 15,0 0-15,-1 0 31,1 0 31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11:37:24.24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CB8D19E-F4CA-41AC-A9FD-6D7BDE281CF6}" emma:medium="tactile" emma:mode="ink">
          <msink:context xmlns:msink="http://schemas.microsoft.com/ink/2010/main" type="writingRegion" rotatedBoundingBox="3775,11919 4349,12259 4110,12664 3536,12325"/>
        </emma:interpretation>
      </emma:emma>
    </inkml:annotationXML>
    <inkml:traceGroup>
      <inkml:annotationXML>
        <emma:emma xmlns:emma="http://www.w3.org/2003/04/emma" version="1.0">
          <emma:interpretation id="{11D6EE89-8500-42AB-8C5C-96A9A1F85608}" emma:medium="tactile" emma:mode="ink">
            <msink:context xmlns:msink="http://schemas.microsoft.com/ink/2010/main" type="paragraph" rotatedBoundingBox="3775,11919 4349,12259 4110,12664 3536,123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D9EE8B-C3A8-4D2D-922D-8E41B96D045F}" emma:medium="tactile" emma:mode="ink">
              <msink:context xmlns:msink="http://schemas.microsoft.com/ink/2010/main" type="line" rotatedBoundingBox="3775,11919 4349,12259 4110,12664 3536,12325"/>
            </emma:interpretation>
          </emma:emma>
        </inkml:annotationXML>
        <inkml:traceGroup>
          <inkml:annotationXML>
            <emma:emma xmlns:emma="http://www.w3.org/2003/04/emma" version="1.0">
              <emma:interpretation id="{4ACDE9D1-95B0-4A3C-8D99-2882AB7F0CE7}" emma:medium="tactile" emma:mode="ink">
                <msink:context xmlns:msink="http://schemas.microsoft.com/ink/2010/main" type="inkWord" rotatedBoundingBox="3775,11919 4349,12259 4110,12664 3536,123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2042 7934 0,'0'-10'188,"-19"10"-157,-1 0-15,1 0-1,-1 0 1,1 0-1,-1 0 1,20 10 0,-20-10-1,20 10-15,-19-10 16,-1 29 0,1-29-1,19 20-15,-20-20 16,20 10-1,-19 19 1,19-19-16,-20 19 16,20-9-1,0-10 1,0 29 0,0-10-1,0-9 1,10 0-16,-10 19 15,20-10 1,-20 1 0,19-30-16,-19 19 15,20-19 1,-20 20-16,19 0 31,1-20 0,-20 19-15,19-19 0,1 0-1,-1 0 1,1 0 0,-1 0-1,-19-10-15,20 10 16,-1-19-1,-19-1 17</inkml:trace>
          <inkml:trace contextRef="#ctx0" brushRef="#br0" timeOffset="1462.7365">2149 8258 0,'0'10'62,"0"9"-31,10 1-15,-10-1 15,20-19 0,77 10 126,-97-29-142,0-1 17,0 0-1,0 1 0,0-1-15,0 0 31,-9 20-32,9-19-15,-20 19 31,20-20 1,-19 20-17,-1 0 17,-9 0-17,29 10 1,-20-10-16,20 29 15,-19-29-15,19 50 0</inkml:trace>
          <inkml:trace contextRef="#ctx0" brushRef="#br0" timeOffset="2080.9817">2315 8268 0,'30'58'125,"-11"-58"-93,-19 20-32,20-20 15,-11 0 16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11:43:16.63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297352C9-2A7E-4B2C-A80C-0AB9FD130B27}" emma:medium="tactile" emma:mode="ink">
          <msink:context xmlns:msink="http://schemas.microsoft.com/ink/2010/main" type="writingRegion" rotatedBoundingBox="10311,9849 10543,11332 9804,11448 9572,9964"/>
        </emma:interpretation>
      </emma:emma>
    </inkml:annotationXML>
    <inkml:traceGroup>
      <inkml:annotationXML>
        <emma:emma xmlns:emma="http://www.w3.org/2003/04/emma" version="1.0">
          <emma:interpretation id="{22A7BB3A-9A32-477F-B364-C2B1B046E4FE}" emma:medium="tactile" emma:mode="ink">
            <msink:context xmlns:msink="http://schemas.microsoft.com/ink/2010/main" type="paragraph" rotatedBoundingBox="10311,9849 10543,11332 9804,11448 9572,99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9EA533-C357-4435-8837-F4FE20272558}" emma:medium="tactile" emma:mode="ink">
              <msink:context xmlns:msink="http://schemas.microsoft.com/ink/2010/main" type="line" rotatedBoundingBox="10311,9849 10543,11332 9804,11448 9572,9964"/>
            </emma:interpretation>
          </emma:emma>
        </inkml:annotationXML>
        <inkml:traceGroup>
          <inkml:annotationXML>
            <emma:emma xmlns:emma="http://www.w3.org/2003/04/emma" version="1.0">
              <emma:interpretation id="{22BE1708-3523-4B70-A9C6-795DCC9609CA}" emma:medium="tactile" emma:mode="ink">
                <msink:context xmlns:msink="http://schemas.microsoft.com/ink/2010/main" type="inkWord" rotatedBoundingBox="10311,9849 10414,10508 9834,10599 9731,99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8189 5882 0,'0'-10'110,"0"-10"-48,-20 20-62,1 0 32,19-19-17,-20 19 1,0 0-1,1 0 1,-1 9 0,1-9-1,19 20 1,-20-20-16,20 20 16,-20 9-1,20-9-15,0-1 16,-19 1-16,19-1 15,0 1-15,-30 29 16,30-19 0,0-11-16,0 1 15,0-1-15,0-9 16,-19 20-16,19-1 16,0-9-1,0-1-15,0 1 16,0 9-1,0 1 1,0-11 0,10-19-16,-10 20 15,19 0 17,1-20-17,-1 19 1,1-19-1,0 0 1,-1 0 0,1 0-1,-1 0 1,1 0 0,0 0-1,-20-10 1,19 10-16,1 0 15,-20-19 1,19 19-16,-19-20 16,20 20-16,0-19 15</inkml:trace>
          <inkml:trace contextRef="#ctx0" brushRef="#br0" timeOffset="1457.4918">8385 6166 0,'0'-20'15,"-20"217"189,20-168-189,0-9 1,0-1-1,0-29 173,0-9-157,0-1-15,10 1 15,29-21 47,1 40-31,-21 0-31,1 0-1,0 0 17,-20 10-17,19-10 1,-19 20-1,0 9 17,0 1-17,-10-30 1,10 19-16,-19-19 16,19 20-1,-20-20 1,0 0-1,20 19 1,-29-19-16,9 0 31,1 0-15,-1 0 31</inkml:trace>
        </inkml:traceGroup>
        <inkml:traceGroup>
          <inkml:annotationXML>
            <emma:emma xmlns:emma="http://www.w3.org/2003/04/emma" version="1.0">
              <emma:interpretation id="{E1BEEC61-9664-4E16-B6B2-A95C47B7FAD2}" emma:medium="tactile" emma:mode="ink">
                <msink:context xmlns:msink="http://schemas.microsoft.com/ink/2010/main" type="inkWord" rotatedBoundingBox="10472,10964 10530,11334 9804,11448 9746,1107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87327.0314">7904 7137 0,'10'0'47,"20"0"-31,-1 0 0,-9 0-16,-1 0 15,1 0-15,-1 0 16,1 0-16,0 0 15,-1 0-15,1 0 16,0 0-16,9 0 16,-9 0-1,-1 0 1</inkml:trace>
          <inkml:trace contextRef="#ctx0" brushRef="#br0" timeOffset="-86642.1127">8051 6980 0,'0'10'31,"0"9"-31,0 1 16,0-1-16,0 1 15,0 9-15,0-9 16,10 117 78</inkml:trace>
          <inkml:trace contextRef="#ctx0" brushRef="#br0" timeOffset="-86097.1561">8267 6980 0,'0'10'63,"10"19"-48,29 20-15,-39-29 16,30-20 0,-30 29-16,29-29 0,-29 29 15,30-29-15,-11 40 16,20-11 0,-9-9-1,-11-1 1,1 11-1,-20-40 79</inkml:trace>
          <inkml:trace contextRef="#ctx0" brushRef="#br0" timeOffset="-85542.3481">8277 7323 0,'10'-10'47,"19"-29"-31,-9 39-16,-20-39 16,29 19-16,-29 0 0,40-9 15,-40 9-15,29 1 16,-9-1-16,-20 1 15,49-1-15,-30 0 16,-19 1-16,49 19 16,-49-30-16,30 30 15,-30-19-15,19 19 16,-19-20-16,0 30 78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11:46:51.46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779587F3-8791-48EA-9B9F-1A5D6297C86B}" emma:medium="tactile" emma:mode="ink">
          <msink:context xmlns:msink="http://schemas.microsoft.com/ink/2010/main" type="inkDrawing" rotatedBoundingBox="17584,12278 20005,12163 20007,12209 17586,12324" semanticType="underline" shapeName="Other">
            <msink:sourceLink direction="with" ref="{BD0E5230-4411-4FAC-B781-1E68D1D16569}"/>
          </msink:context>
        </emma:interpretation>
      </emma:emma>
    </inkml:annotationXML>
    <inkml:trace contextRef="#ctx0" brushRef="#br0">15721 8206 0,'10'0'140,"-1"0"-124,11 0 0,0 0-1,-1 0 1,1 0 0,0 0-1,-1 0 1,1 0-1,-1 0 1,1 0 0,0 0-1,-1 0 1,11 0 0,-11 0-1,1 0 1,0 0-1,-11 0 1,11 0 0,0 0 15,-1 0-15,1 0-16,-1 0 31,1 0-16,0 0 17,-1 0-17,11 0 17,-11 0-17,1 0 1,-1 0-1,1 0-15,0 0 32,-1 0-32,-9 0 15,10 0 1,-1 0 0,1 0-1,0 0 1,-1 0-1,11 0 1,-1 0 0,10 0-1,-19 0 1,-10 0 0,9 0-1,1 0 1,0 0-1,-1 0 1,11 0 0,-30-20-16,39 20 15,-10 0 1,-9 0 0,9 0-1,-9 0 1,-1 0-16,1 0 31,0 0-31,-1 0 16,-9 0-1,10 0 1,19 0 15,-29 0-15,-10-19-16,19 19 15,1 0 1,0 0 0,-1 0-1,1 0 1,-1 0 0,11 0-16,-1 0 15,11 0 1,-40-20-1,29 20-15,0 0 16,1 0 0,-11 0-1,1 0 1,0 0 0,-1 0-1,1 0 1,-1 0-1,1 0 1,0 0 0,-10 0-1,9 0 1,1 0 0,-1 0-1,1 0 1,0 0-1,9-19 1,10 19 0,-9 0-1,-1 0 1,-9 0-16,9 0 16,1 0-1,9 0 1,-10 0-1,1 0 1,-1 0 0,-9-20-1,-1 20 1,1 0 0,-1 0-1,1 0 1,0 0-16,-1 0 31,1 0-31,0 0 31,-1 0-31,1 0 16,-10 0 0,9 0 15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11:18:19.60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6DF68F45-F034-40D8-8BA2-9AF19C73E32D}" emma:medium="tactile" emma:mode="ink">
          <msink:context xmlns:msink="http://schemas.microsoft.com/ink/2010/main" type="inkDrawing" rotatedBoundingBox="5183,4345 6516,4336 6517,4346 5184,4355" semanticType="strikethrough" shapeName="Other">
            <msink:sourceLink direction="with" ref="{5C44D6BE-A423-4C6B-99B8-5719CA2CBFBD}"/>
          </msink:context>
        </emma:interpretation>
      </emma:emma>
    </inkml:annotationXML>
    <inkml:trace contextRef="#ctx0" brushRef="#br0">3776 1499 0,'10'0'110,"9"0"-79,-9 0-15,10 0-1,-1 0 1,1 0-1,9 0 1,10 0 0,-19 0-16,-10 0 15,10 0-15,-1-10 16,1 10-16,-1 0 16,21 0-1,-31 0-15,11 0 16,0 0-1,-1 0 1,11 0 0,-11 0-1,20 0 1,-9 0 0,-1 0-1,-9 0 1,0 0-1,-1 0 1,1 0 0,-1 0-1,11 0 1,9 0 0,-19 0-1,-1 0-15,1 0 16,-1 0-16,11 0 15,-1 0 1,11 0 0,-31 0-1,31 0 1,-11 0 0,0 0-16,1 0 31,-11 0-31,1 0 15,10 0 1,9 0 0,-29 0-1,9 0-15,1 0 16,29 0 0,-20 0-1,1 0 1,-11 0-1,1 0 1,-1 0 15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11:20:52.862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3165BB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color" value="#FFFFFF"/>
      <inkml:brushProperty name="fitToCurve" value="1"/>
    </inkml:brush>
    <inkml:brush xml:id="br3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4">
      <inkml:brushProperty name="width" value="0.05292" units="cm"/>
      <inkml:brushProperty name="height" value="0.05292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F913150-7F2F-4E8D-AA81-9DFCFF8DB3D3}" emma:medium="tactile" emma:mode="ink">
          <msink:context xmlns:msink="http://schemas.microsoft.com/ink/2010/main" type="writingRegion" rotatedBoundingBox="1299,4381 24336,4057 24523,17391 1487,17715"/>
        </emma:interpretation>
      </emma:emma>
    </inkml:annotationXML>
    <inkml:traceGroup>
      <inkml:annotationXML>
        <emma:emma xmlns:emma="http://www.w3.org/2003/04/emma" version="1.0">
          <emma:interpretation id="{D05A4D3D-1C57-418F-8A33-E0883E99D03A}" emma:medium="tactile" emma:mode="ink">
            <msink:context xmlns:msink="http://schemas.microsoft.com/ink/2010/main" type="paragraph" rotatedBoundingBox="16476,4141 22701,4212 22691,5117 16465,5046" alignmentLevel="5"/>
          </emma:interpretation>
        </emma:emma>
      </inkml:annotationXML>
      <inkml:traceGroup>
        <inkml:annotationXML>
          <emma:emma xmlns:emma="http://www.w3.org/2003/04/emma" version="1.0">
            <emma:interpretation id="{7FD877C3-24FA-4023-A447-F55D7D9F4AE8}" emma:medium="tactile" emma:mode="ink">
              <msink:context xmlns:msink="http://schemas.microsoft.com/ink/2010/main" type="line" rotatedBoundingBox="16476,4141 22701,4212 22691,5117 16465,5046"/>
            </emma:interpretation>
          </emma:emma>
        </inkml:annotationXML>
        <inkml:traceGroup>
          <inkml:annotationXML>
            <emma:emma xmlns:emma="http://www.w3.org/2003/04/emma" version="1.0">
              <emma:interpretation id="{7C843750-CAE3-4C61-84CC-FD0F73F7C62B}" emma:medium="tactile" emma:mode="ink">
                <msink:context xmlns:msink="http://schemas.microsoft.com/ink/2010/main" type="inkWord" rotatedBoundingBox="16476,4141 17756,4155 17746,5060 16465,5046"/>
              </emma:interpretation>
            </emma:emma>
          </inkml:annotationXML>
          <inkml:trace contextRef="#ctx0" brushRef="#br0">14798 141 0,'-10'0'172,"-19"0"-172,0 0 16,9 0-1,0 0 1,1 0 0,-1 30-1,1-30 17,-1 0-1,20 9 109,0 11-124,0 0 0,0 19-1,10 0 1,-10-19 0,0-1-16,0 1 0,0-1 15,0 1-15,0 0 16,0-1-16,0 1 15,0 9-15,29-9 16,-29 9-16,0-9 16,0 9-16,0-9 15,0 0-15,0-1 16,0 1-16,0 0 16,0-1-16,0 1 15,0-1-15,0 1 16,20 0-16,-20-1 15,0 1-15,0 9 16,0 1 0,0-11-1,0 1 1,0 0 15,0-1 0,0 1 32,19-20 78,1 0-110,-20-10-31,10 10 15,9 0 1,21 0 0,-21 0-16,-9 0 15,10 0 17,-20-20-17,19 20-15,1 0 31,-1 0-15,-19-19 0</inkml:trace>
          <inkml:trace contextRef="#ctx0" brushRef="#br0" timeOffset="1026.1276">14818 386 0,'0'30'78,"0"9"-62,0-10-1,10 11-15,-10-11 16,0 0-16,0 1 16,0 9-16,0-9 15,0-11-15,0 1 16,0-10-16,0 9 16,0 20-1,19-39 1,-19 20-16,0-30 62</inkml:trace>
          <inkml:trace contextRef="#ctx0" brushRef="#br0" timeOffset="1659.3105">15014 318 0,'0'9'47,"19"11"-47,-19 0 15,0-1-15,0 1 16,0 9-16,0 11 15,0-11-15,0 0 16,0 1-16,0-1 16,20 1-16,-20-21 15,0 11-15,0 0 16,0-1-16,0 11 16,0-11-1,0 1 1,0-30 62</inkml:trace>
          <inkml:trace contextRef="#ctx0" brushRef="#br0" timeOffset="2200.127">14857 582 0,'10'0'47,"19"0"-31,-9 0-1,-1 0-15,1 0 16,0 0-16,-1-9 16,1 9-16,9 0 15,-29-20 1</inkml:trace>
          <inkml:trace contextRef="#ctx0" brushRef="#br0" timeOffset="3909.2053">15288 347 0,'0'-20'62,"0"11"-15,-19 9-16,19-20-15,-20 20-16,10 0 15,-9 0 1,-11 10 0,11 9-1,19 1 1,0 0 0,-20-20-1,20 29-15,0-9 31,0 19-31,0-19 0,0-1 16,0 1-16,0-1 16,0 1-16,0 0 15,0-1-15,0 1 16,0-1-16,0 1 16,10-20-16,-10 30 0,0-11 15,0 1 1,20-20-1,-20 10 1,19-10 0,1 0-1,-20 19-15,19-19 16,11 0 0,-1 0-1,-29-10-15,20 10 16,19-19-1,-10-1-15,1 1 16,9-21 0,-19 11-1,-20 9 1,19 20 0,-19-29-16,20-10 15,-20 9 1,19 30-1,-19-29-15,0 9 16,20 20 0,-20-19-16,0-11 15,0 1 1,0 9 0,0 0-1,0 1 1,-59-1 62,40 40-62,19-1-1,-20 11-15,20-20 16,-20 19-16,20-9 0,0-10 15,-19-10 1,19 49-16,0-20 16,0 0-1,0-9 1,0 0 0,0 9-1,0-9 1,0-1-1,10 1 1,-10 0 0,19-1-1,1 11 1,-1-30 0,1 0-1,0 0 1,-1 0-1,1-20 1,-1 0 0,1 1-1,0-11 1</inkml:trace>
          <inkml:trace contextRef="#ctx0" brushRef="#br0" timeOffset="5384.3846">15514 102 0,'19'0'62,"1"0"-62,0 0 16,-1 0-16,1-20 15,-1 20-15,1 0 0,9 0 32,-9 0-32,0 0 31,-20 10 94,0 10-110,0 9-15,0-9 16,0-1-16,0 1 16,0 9-16,0 1 15,0 9-15,0-10 16,0 1-16,0-1 16,0 1-16,0-11 15,0 1-15,0 0 16,0 9-16,0-9 15,0-1-15,0 1 16,0-1-16,0 1 16,0 0-16,0-1 15,0 1-15,0 9 16,19-29-16,-19 20 16,0 0-1,0 48 79,-10-68 62,-9 0-125,-11 0 1,11 0-17,-1 0-15,1 0 32,-1 0-17</inkml:trace>
          <inkml:trace contextRef="#ctx0" brushRef="#br0" timeOffset="6249.3638">15857 435 0,'0'-19'16</inkml:trace>
          <inkml:trace contextRef="#ctx0" brushRef="#br0" timeOffset="6052.166">15876 631 0,'0'20'47,"0"0"-31,0-1-16,0 1 15,0 9 1,0-9-1,10-20 32,-10-20-15</inkml:trace>
        </inkml:traceGroup>
        <inkml:traceGroup>
          <inkml:annotationXML>
            <emma:emma xmlns:emma="http://www.w3.org/2003/04/emma" version="1.0">
              <emma:interpretation id="{173BE3AC-D22E-419C-A207-6691AC9871CA}" emma:medium="tactile" emma:mode="ink">
                <msink:context xmlns:msink="http://schemas.microsoft.com/ink/2010/main" type="inkWord" rotatedBoundingBox="17947,4247 20118,4272 20111,4842 17941,48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6743.0476">16082 435 0,'138'0'110,"-109"0"-95,-9 0 1,-20 10 0</inkml:trace>
          <inkml:trace contextRef="#ctx0" brushRef="#br0" timeOffset="7171.1592">16112 573 0,'10'0'62,"19"0"-46,-9 0-1,-1 0-15,1 0 16,-10 0-16,9 0 0</inkml:trace>
          <inkml:trace contextRef="#ctx0" brushRef="#br0" timeOffset="8281.12">16455 622 0,'0'-10'47,"10"10"-47,-10-20 16,29 20-16,-29-29 16,29-1-16,-29 11 15,40-1-15,-40 1 16,29-1-16,-29 0 15,20 1-15,-20-1 16,19 0-16,-19 1 16,0-1-16,0 1 15,0-1-15,0 0 16,0 1-16,0-11 16,0 11-1,0 29 79,-10 29-78,10-29-16,0 9 15,0 20-15,0-9 16,0-1-16,0 1 0,0-1 15,0 10 1,0-9-16,0-1 0,10 1 16,-10 9-16,0-29 15,0 9-15,0 1 16,0 0-16,0 9 16,0-9-1,20-20 1,-20 19-1,0-29 48</inkml:trace>
          <inkml:trace contextRef="#ctx0" brushRef="#br0" timeOffset="8511.3651">16778 739 0</inkml:trace>
          <inkml:trace contextRef="#ctx0" brushRef="#br0" timeOffset="9564.3114">16945 337 0,'0'10'15,"-20"19"1,20 1 0,0-10-1,0-1-15,0 1 16,0-10-1,0 9-15,0 1 0,0-1 16,0 1-16,0 0 16,0-1-16,0 1 15,20 9 1,-20-9 0,29-20-16,-29 20 0,20-20 15,-1 19 1,1-19-1,0 0 1,-1 0 0,-9 0-1,10 0 1,9-10 0,-19 10-1,-10-19-15,20 19 16,-20-20-16,19 20 15,-19-20-15,20 1 32,-20-11-32,29 1 15,-29-10 1,0 9 0,0 1-1,0 0 1,0 9-1,0 0 1,0 1 0,0-1-1,-10 20 1,10-20-16,-19 1 16,-1 19-1,20-20-15,-137 30 94,137 10-78,-30-1-16,30 1 15,-29-1-15</inkml:trace>
          <inkml:trace contextRef="#ctx0" brushRef="#br0" timeOffset="10904.5564">17415 298 0,'0'10'31,"-9"19"-15,9 1-1,0 19 1,0-10 0,0-19-1,0-1-15,0 1 16,0-1-16,0 1 0,9 0 15,-9 9 1,20-29-16,-20 39 16,20-19-1,-1 0 1,1-20 0,-20 19-16,19-19 15,1 0 1,0 0-1,-1 0 1,1 0 0,9-10-1,-29-9 1,20 19 0,-20-20-16,19 20 0,-19-20 15,0 1 1,20 19-16,-20-30 15,0-9 1,20 39-16,-20-10 16,0-9-1,0-1 1,0 1 0,0-1-1,0 0 1,-10 20-16,10-29 15,-20-10-15,20 19 32,-19 20-32,19-10 0,-30-19 15,20 29 1,10-20 0,-19 20-16,-1 0 15,20-10 1,-19 10-1,-1 0 1,-9 0 0,-11 0-1,21 20-15,-1 0 16,1-1-16</inkml:trace>
          <inkml:trace contextRef="#ctx0" brushRef="#br0" timeOffset="11740.2033">17915 259 0,'0'10'62,"0"245"1,10-177-63,-10-49 15,0 1-15,0-10 16,0-1-16,20-19 31,-20-19 0,0-11-15</inkml:trace>
          <inkml:trace contextRef="#ctx0" brushRef="#br0" timeOffset="12652.0577">17915 239 0,'0'30'46,"10"-11"-46,-10 1 16,0-1-16,20 1 16,-20 0-16,19-1 15,-19 1-15,39 0 16,-9 9 0,-1-29-1,-29 20-15,40-20 16,-11 0-1,-29-10-15,20 10 0,-20-20 16,19 20-16,-19-29 16,20-1-1,-20 1 1,19-10 0,-19 19-16,0-9 15,0-1 1,0 11-1,0-1 1,0 40 62,0-1-78,0 11 0,0 9 16,0-10-16,40 315 94,-40-325-79,0 11 1,0-11-1</inkml:trace>
          <inkml:trace contextRef="#ctx0" brushRef="#br0" timeOffset="55443.3121">16788 739 0,'0'-19'421,"-10"19"-405,10 10 31,0 9 156</inkml:trace>
        </inkml:traceGroup>
        <inkml:traceGroup>
          <inkml:annotationXML>
            <emma:emma xmlns:emma="http://www.w3.org/2003/04/emma" version="1.0">
              <emma:interpretation id="{C122E218-0F86-48C8-ADD9-797BC5BE3E74}" emma:medium="tactile" emma:mode="ink">
                <msink:context xmlns:msink="http://schemas.microsoft.com/ink/2010/main" type="inkWord" rotatedBoundingBox="21397,4315 22700,4330 22693,4959 21389,494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264.1792">19533 337 0,'0'9'109,"19"21"-93,-19-1-1,20-9-15,-20 0 16,20-1-16,-20 1 15,29 9-15,-29 1 0,20 9 16,-20-19-16,19-1 16,-19 1-16,20 0 15,-20 9-15,19-9 16,-19 0-16,0-1 16,20-19-16,-20 20 15,0-1 1,20-19 31,-20-19 46,29-30-77,-29 29-16,0 0 16,20 1-16,-20-1 15,0 0-15,0 1 16,19-1-16,-19 1 16,0-1-16,0 0 15,20 1-15,-20-1 16,0 0-16,0 1 0,0-11 31,19 1-31,-19 9 16,0 0-1,0 30 110</inkml:trace>
          <inkml:trace contextRef="#ctx0" brushRef="#br0" timeOffset="18000.8453">19925 592 0,'0'10'78,"0"9"-78,0 1 16,0 10-16,0 19 15,0-10-15,0-10 16,0-9-16,0 0 16,0-1-16,0 11 15,10-30 16,-10-10 1</inkml:trace>
          <inkml:trace contextRef="#ctx0" brushRef="#br0" timeOffset="19005.5057">19925 779 0,'10'0'63,"9"0"-48,-19-20-15,30 20 0,-1 0 32,-29-20-32,29 20 0</inkml:trace>
          <inkml:trace contextRef="#ctx0" brushRef="#br0" timeOffset="18465.2038">20042 612 0,'0'78'94,"0"-68"-78,0 29-1,0-19-15,0-10 0,0 9 16,0 1-16,0 19 16,0-29-1,20-10 32</inkml:trace>
          <inkml:trace contextRef="#ctx0" brushRef="#br0" timeOffset="20341.07">20268 602 0,'0'-20'109,"-20"20"-93,-9 0 0,9 0 15,20 10-31,-19 10 16,19-1-1,0 1-15,-20-20 16,20 39-16,0-19 15,0 9 1,0 1 0,0-11-1,10-19-15,-10 20 16,19-20 0,-19 20-16,20-20 15,0 19 1,19-19 15,49-59 47,-68 59-78,-20-19 16,19 19-16,-19-20 0,20 1 15,-20-1 1,20 20 0,-20-20-16,0 1 15,19 19 1,-19-20-16,0 10 31,0-10-15,0 1-1,0-1 32,-10 20-31,-9 0 15,19 10-15,-20-10-16,20 29 15,-19-29 1,19 20-16,-20 0 16,20-1-1,0 1 1,-20 0 0,20 9-1,0-9 1,0-1-1,10 1 1,10 0 0,-1-20-1,1 0 1,9 0 0,1-10-1,9-10 1,-39-9-1</inkml:trace>
          <inkml:trace contextRef="#ctx0" brushRef="#br0" timeOffset="21570.3866">20601 337 0,'0'-20'0,"0"0"47,10 20-47,-10-19 15,20 19 1,-1 0-1,-19-20-15,20 20 0,-1 0 32,1 0-32,9 0 15,1 0 1,38 108 62,-68-78-62,-9-30-16,9 29 15,-20-29-15,20 20 16,-29-20-16,29 19 16,-20-19-16,0 20 15,20 0 16,-19-20-31,19 19 16,0 1 15,0 0 1</inkml:trace>
          <inkml:trace contextRef="#ctx0" brushRef="#br0" timeOffset="22042.2551">20738 788 0</inkml:trace>
        </inkml:traceGroup>
      </inkml:traceGroup>
    </inkml:traceGroup>
    <inkml:traceGroup>
      <inkml:annotationXML>
        <emma:emma xmlns:emma="http://www.w3.org/2003/04/emma" version="1.0">
          <emma:interpretation id="{8E4934FF-45DF-4955-BB5A-C43551D113E6}" emma:medium="tactile" emma:mode="ink">
            <msink:context xmlns:msink="http://schemas.microsoft.com/ink/2010/main" type="paragraph" rotatedBoundingBox="1315,5202 24349,5044 24365,7247 1330,74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67F894-2764-414A-AEB6-A471A733F7CB}" emma:medium="tactile" emma:mode="ink">
              <msink:context xmlns:msink="http://schemas.microsoft.com/ink/2010/main" type="line" rotatedBoundingBox="1315,5202 24349,5044 24359,6366 1324,6524"/>
            </emma:interpretation>
          </emma:emma>
        </inkml:annotationXML>
        <inkml:traceGroup>
          <inkml:annotationXML>
            <emma:emma xmlns:emma="http://www.w3.org/2003/04/emma" version="1.0">
              <emma:interpretation id="{BAF30E94-651E-4E8B-A65D-BC86F8F3492C}" emma:medium="tactile" emma:mode="ink">
                <msink:context xmlns:msink="http://schemas.microsoft.com/ink/2010/main" type="inkWord" rotatedBoundingBox="1316,5281 4523,5259 4529,6086 1321,610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15626.9839">-102 1257 0,'10'0'15,"-10"20"48,0-1-63,0 11 16,0 9-16,20 0 15,-20 10-15,0-10 16,0 10-16,0-10 15,0 10-15,0-19 16,0-1-16,0 10 0,0-29 16,0 10-1,0-1-15,0 1 16,0 0 0,0-40 62</inkml:trace>
          <inkml:trace contextRef="#ctx0" brushRef="#br0" timeOffset="216442.5752">104 1247 0,'0'10'63,"0"20"-48,20-11-15,-20 11 16,0 19-16,0-20 16,0 0-16,0 10 15,0-9-15,0-11 16,0 11-16,0-1 15,0 1-15,0-1 16,0-9-16,0-1 0,0 1 16,0 9-1,0-9 1,0-1 15,0 1 63</inkml:trace>
          <inkml:trace contextRef="#ctx0" brushRef="#br0" timeOffset="216982.6596">-53 1580 0,'10'0'47,"29"0"-31,-19 0-1,-1 0-15,1 0 16,0 0-16,-1 0 15,1-19-15,-1 19 16</inkml:trace>
          <inkml:trace contextRef="#ctx0" brushRef="#br0" timeOffset="218285.9626">251 1767 0,'0'-10'94,"20"10"-63,-1 0-15,1 0-1,0 0 1,-20 10-1,0 9 1,0 1 0,0-1-1,-10-19 1,-10 20-16,1-20 16,-1 20-16,-9-20 15,9 0 16,20-10 32,10 10-47,19 0-1,-9 0 1,-1 0-1,1 0 1,9 10 15,-9 9-15,-20 1 0,20-1-1,-20 1 1,0 0-1,-10-1 1,-10 11 0,-9-30-1,9 19-15,1-19 16,-1 0-16,0 0 16,1 0-16,-1 0 15,1 0 1,-1-10 31</inkml:trace>
          <inkml:trace contextRef="#ctx0" brushRef="#br0" timeOffset="219234.8326">594 1365 0,'0'-20'93,"-9"20"-77,9-19 0,-20 19-16,0 0 15,-9 0 1,0 10 0,9 9-1,0 20 1,20-29-1,0 10-15,-29 9 16,29-19-16,0 9 16,0 21-16,0-11 15,0 0-15,0 1 16,0-1-16,29 10 16,-29-19-16,20 0 0,0 9 15,19-9 1,-10-20-1,-29 19 1,30-19-16,-1 0 16,0 0-1,11 0 1,-40-10 0,9 10-16,-9-9 15,20 9-15,-20-20 31,20 20-15</inkml:trace>
          <inkml:trace contextRef="#ctx0" brushRef="#br0" timeOffset="220389.8909">820 1375 0,'-20'0'16,"20"254"140,10-224-156,-10-11 15,20-19-15,-20 20 16,29-20 0,-29 20-16,20-20 15,9 0 1,-9 0 0,-1 0-1,1 0 1,0 0-1,-1-10-15,1 10 16,-20-39 0,20 19-1,-20 0 1,19 1 0,-19-11-1,0 1 1,20 29-16,-20-29 15,0 9 1,0 0 0,0-9-1,0-10 1,0 10-16,0-1 16,-10 11-1,-10-21 16,-19 1 16,39 20-31,-19 19-16,-11 0 16,10 0-1,-9 0 1,-10 0-1,39 9 1,-30-9-16,30 40 0,-29-1 16,29-10-16,-20 1 15</inkml:trace>
          <inkml:trace contextRef="#ctx0" brushRef="#br0" timeOffset="221842.5018">1271 1277 0,'-20'10'15,"20"19"1,0-9 0,-19-1-1,19 1 1,0-1-16,0 1 16,0 0-16,0-1 15,0 1-15,0 9 16,0-9-16,49 156 125,-29-156-125,-1-20 15,1 0 1,-1 0 0,1 0-1,-10 0 1,19-10 0,-19 10-1,-10-20-15,20 20 0,-20-19 16,19 19-1,-19-20-15,20 0 16,-20 1 0,29-20-1,-29 9 1,0 1 0,0-1-1,0 11-15,0-10 16,0-11-1,0 31 1,0-11 0,-10-9-1,10 19 1,-19 10 0,19-20-16,-20 1 15,-9-11 1,9 30-1,-88-39 79,108 49-78,-29-10-16,29 29 0,-30 1 0,30-11 15</inkml:trace>
          <inkml:trace contextRef="#ctx0" brushRef="#br0" timeOffset="223272.2092">1614 1228 0,'10'0'94,"10"0"-94,-1 0 16,1 0-16,0 0 15,9 0-15,-9 0 16,-1 0-16,11 0 16,-30 10 62</inkml:trace>
          <inkml:trace contextRef="#ctx0" brushRef="#br0" timeOffset="224274.5787">1899 1541 0,'-10'0'31,"-10"10"-15,20 19-1,-19-29 1,19 49-16,-20-29 16,20 9-16,-20 1 15,20-1-15,0 10 16,0-9-16,-29-1 0,29 1 15,0-11-15,0 1 16,20-1-16,-20 1 16,19-20-1,-19 20 1,0-30 62</inkml:trace>
          <inkml:trace contextRef="#ctx0" brushRef="#br0" timeOffset="225091.7922">1987 1727 0,'-20'0'0,"20"20"16,0 0 0,0-1-1,0 1 1,0-1-1,10-19 1,118 20 47,-109-30-48,1-19 1,-20 9-1,20 20 1,-20-10-16,0-9 16,0-1-1,0 1 1,-10-1 0,-10 20-1,-9 0 1,-11 0-1,21 0 1,-1 0 0,1 10-1,19 19-15,-20-29 16,20 30 0,0-1-16,0-9 15,0-1-15,0 1 16,10-20-1</inkml:trace>
          <inkml:trace contextRef="#ctx0" brushRef="#br0" timeOffset="226170.0798">2193 1747 0,'0'10'63,"0"9"-48,20-19 1,-20 20-16,19 0 16,1-1-1,-1-19 1,1 30 0,0-30 15,-20-30-31,19 30 15,-19-19 1,0 9-16,0-10 16,0 1-1,59 87 157,-39-68-172,-1 0 31,-19-10-15,20 10 0,0-19 46,-1 19-46,-19-20-1,0 1-15,20-1 16,-20-19 0,0 9-1,-20 30 1,20-19-16,-19 19 16,-21 0-1,31 0 1,-11 0-1,-10 29 1,30 1 0,-19-1-1,19 0 1,0-9-16</inkml:trace>
          <inkml:trace contextRef="#ctx0" brushRef="#br0" timeOffset="226852.7655">2507 1757 0,'0'-20'16,"0"40"62,0-1-78,0 1 15,0 49 1,0-30-16,0-10 0,0-9 16,0-1-16,0 11 15,0-40 63,0-10-62</inkml:trace>
          <inkml:trace contextRef="#ctx0" brushRef="#br0" timeOffset="227440.4763">2566 1551 0,'98'137'125,"-98"-117"-110,0-1-15,0 1 16,0 0-16,0-1 16,0 1-16,0-1 15,-10 1-15,10 0 16,0-1-16,-20-19 16,20 30-16,0-11 15</inkml:trace>
          <inkml:trace contextRef="#ctx0" brushRef="#br0" timeOffset="214770.124">-200 1218 0,'-20'0'16,"1"0"187,-1 0-172,1-10-15,-1 10 15,0 0-15,1 0 0,-1 0-1,1 10 1,-1-10-1,20 20-15,-20-20 16,20 19-16,-19-19 16,19 20-16,-10-20 15,10 19-15,-20-19 16,20 30-16,-19-11 16,19 11-1,-20-30 1,20 29-16,0 10 15,-20-39 1,20 39-16,0-19 0,0 0 16,-19-1-16,19 1 15,0 9 1,0 1 0,0 9-1,0-10 1,0 1-1,0-11 1,0 1 0,0 9-1,19-29-15,-19 20 16,20-20 0,0 19-16,-1-19 15,-19 20 1,39-20-16,-9 0 15,-1 0 1,1 0 0,-11 0-1,11 0 17,-11 0-17,-19-10-15,20 10 16,0-19-1,-1 19 1,1 0 0,-20-20-1</inkml:trace>
        </inkml:traceGroup>
        <inkml:traceGroup>
          <inkml:annotationXML>
            <emma:emma xmlns:emma="http://www.w3.org/2003/04/emma" version="1.0">
              <emma:interpretation id="{9C1C8AB9-8206-49D3-95B2-635C939210E2}" emma:medium="tactile" emma:mode="ink">
                <msink:context xmlns:msink="http://schemas.microsoft.com/ink/2010/main" type="inkWord" rotatedBoundingBox="4750,5399 5064,5397 5067,5769 4753,577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28398.9649">2889 1492 0,'10'0'32,"10"0"-32,-1 0 15,11 0-15,-1 0 16,-9 0-16,-1 20 16,1-20-16,0 0 15,-1 0-15,1 0 16,-1 0-16,1 0 15,0 0-15,9 0 16</inkml:trace>
          <inkml:trace contextRef="#ctx0" brushRef="#br0" timeOffset="228974.2628">3095 1326 0,'0'19'46,"0"1"-46,0 9 0,0 1 16,0-1-16,0 10 16,0-9-16,0-11 15,0 1-15,0-1 16,0-9-16,0 10 16,0-1-16,0 1 15,0 9 1,0-9-1</inkml:trace>
        </inkml:traceGroup>
        <inkml:traceGroup>
          <inkml:annotationXML>
            <emma:emma xmlns:emma="http://www.w3.org/2003/04/emma" version="1.0">
              <emma:interpretation id="{96D1D64A-78D6-449C-B84E-A3A06A663268}" emma:medium="tactile" emma:mode="ink">
                <msink:context xmlns:msink="http://schemas.microsoft.com/ink/2010/main" type="inkWord" rotatedBoundingBox="5436,5203 7356,5189 7365,6482 5445,6496"/>
              </emma:interpretation>
            </emma:emma>
          </inkml:annotationXML>
          <inkml:trace contextRef="#ctx0" brushRef="#br0" timeOffset="237011.032">4831 1580 0,'0'10'15,"-29"-10"1,29 20-16,-20 9 16,20-9-1,-20-1-15,20 1 16,0 9-16,-19 10 15,19-9-15,0-1 16,0 1-16,0-11 16,0 1-16,0-1 15,0 1-15,0 0 16,10-1-16,9 1 16,-19-1 15</inkml:trace>
          <inkml:trace contextRef="#ctx0" brushRef="#br0" timeOffset="238044.2653">4870 1776 0,'0'10'16,"0"10"15,0-1-15,0 1 15,10-1-15,10-19-1,9 20 1,-19-20 0,29 0-1,-9 0 1,28-118 93,-58 99-93,0-1-16,-9-9 15,-11 29 17,20-20-32,-20 20 0,1 0 15,-11 0 1,11 0 0,19 20-1,-20-20-15,20 29 16,-20 1-16,20 9 15,-19-20 1,19 11 0,0-11-1,0 1 1,19-20 0</inkml:trace>
          <inkml:trace contextRef="#ctx0" brushRef="#br0" timeOffset="239147.6343">5076 1757 0,'0'9'15,"0"11"1,0 0 0,20-20-1,-20 19-15,0 1 16,19-20-16,-19 19 15,20 1 1,0-20 31,-1 0-31,-19-10-1,20 10-15,-20-19 16,0-1-1,0 0 1,0 30 62,19 10-47,1 9-15,0-29 0,-1 0-1,1 0 1,0 0 15,-1-19 32,1 19-32,-20-20-31,19 0 16,-19-9-1,0 0 1,0-1-1,0 11-15,-9-1 16,-11 0 0,0 20-1,1 0 1,-1 0 0,1 0-1,19 20-15,-20 19 16,20-9-1,-20-30 1,20 19-16,0 11 16,0-11-1</inkml:trace>
          <inkml:trace contextRef="#ctx0" brushRef="#br0" timeOffset="239795.8732">5351 1766 0,'0'40'78,"0"-21"-63,0-9-15,10 19 16,-10-9-16,0 9 16,0 1-16,0-1 15,0-9-15,0-1 16,0 11-1,0-11 1,0-48 47</inkml:trace>
          <inkml:trace contextRef="#ctx0" brushRef="#br0" timeOffset="240392.2241">5419 1561 0,'0'10'32,"0"9"-17,10-19-15,-10 39 16,30-19-16,-30-1 16,19 1-16,-19 9 0,20 11 15,-20-11-15,0 0 16,0 1-16,0-11 15,0 1-15,0 9 16,0 11-16,0-21 16,-10 1-16,10-1 15,-20-19-15</inkml:trace>
          <inkml:trace contextRef="#ctx0" brushRef="#br0" timeOffset="2.38225E6">4158 2038 0,'-89'156'344</inkml:trace>
          <inkml:trace contextRef="#ctx0" brushRef="#br0" timeOffset="2.38141E6">4177 2087 0,'0'19'110,"0"11"-95,0-11-15,0 30 16,0-39-16,0 10 15,0-1-15,0 1 16,0 0-16,0-1 16,0 1-16,0-1 15,0 1-15,10 9 16,-10-9 0,0-30 93</inkml:trace>
          <inkml:trace contextRef="#ctx0" brushRef="#br0" timeOffset="2.3829E6">4187 2008 0,'0'-19'47,"0"28"16,0 11-32,20-20-31,-20 20 0,19-20 16,-19 19-16,20-19 15,-20 20-15,19-1 16,1-19 15,-20 20-31</inkml:trace>
          <inkml:trace contextRef="#ctx0" brushRef="#br0" timeOffset="2.23655E6">3591 1131 0,'0'18'110,"0"17"-79,0 18-15,0-18-1,0 36 1,0-18-1,0 17 1,0-17 0,0 18-1,0-18 1,0 0 0,0 0-1,0-1 1,0-16-1,0-1 1,0 0 0,0 1 15</inkml:trace>
          <inkml:trace contextRef="#ctx0" brushRef="#br0" timeOffset="2.23819E6">3644 1607 0,'35'0'109,"1"0"-109,-1 0 16,0 0-16,1 0 15,-1 0-15,18 0 16,-53-17 0,35 17-16,0 0 15</inkml:trace>
          <inkml:trace contextRef="#ctx0" brushRef="#br0" timeOffset="2.2376E6">3856 1149 0,'0'17'63,"35"19"-47,-35-1-1,0 18 1,0-18-1,0 18 1,0 18 0,0-18-1,0-1 1,0 1 0,0 0-1,0 18-15,0-36 16,0-17-1,0 17 1,0 0 0,0 1 15,0-1 0,0-70 79</inkml:trace>
          <inkml:trace contextRef="#ctx0" brushRef="#br0" timeOffset="2.24046E6">4314 1272 0,'0'-35'109,"-35"-18"-62,0 53 0,0 0-16,35 18-15,-36 35 0,36-36 15,-88 424 172,88-405-203,0-1 31,18-35 1,-18 35-17,35-35 1,0 0 15,1 0 0,-1 0-15,0 0 15,18 0 0,-53-18-31,35 18 16,1 0 0,-36-35-16,35 35 31,-35-35-31,35 0 16,-35-1 15,35 36-31,-35-35 15,36 35 1,-36-35 0,0-1-1,35 36 1,-35-35 0,0 0 15,35 0-16,-35-1 17,0 1-17,0 0 1,0-1 15,0 19 0,-17 17 1,-19 0 30,1 0-31,0 0-15,35 35 0,0 0-1,-35-35 1,35 36-16,-36-1 31,36 36-15,-35-36 15,35 0-31,0 0 31,0-17-15,-35-18-16,35 35 16,0 1-1,0-1 1,0 0-1,0 0 1,0 1 0,17-36-1,-17 35 1,36-35 15,-36 35-15,35-35-16,0 0 31,0 0 0,1 0-15,-36-17 0,53 17-1,-53-36-15,35 36 16,-35-35-1</inkml:trace>
        </inkml:traceGroup>
        <inkml:traceGroup>
          <inkml:annotationXML>
            <emma:emma xmlns:emma="http://www.w3.org/2003/04/emma" version="1.0">
              <emma:interpretation id="{CAF12F28-D863-4BFD-9C39-0C71DEB892F6}" emma:medium="tactile" emma:mode="ink">
                <msink:context xmlns:msink="http://schemas.microsoft.com/ink/2010/main" type="inkWord" rotatedBoundingBox="7594,5373 8530,5367 8532,5679 7596,568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44399.3759">6563 1296 0,'59'116'63,"-39"-116"-48,-7 0 1,0 0-1,-13 23 95,-6-23-110,6 23 15,-14-23-15,14 35 0,-13-1 32,13 1-32,-13-35 15,13 23-15,0 0 32,-13-23-17,13-11 79</inkml:trace>
          <inkml:trace contextRef="#ctx0" brushRef="#br0" timeOffset="243504.0099">5733 1505 0,'7'0'125,"6"0"-110,0 0 1,0 0-1,7 0 1,13 0 0,-20 0-16,0 0 15,1 0-15,-1 0 16,-7 0-16,7 0 16,1 0-16,-1-24 15,0 24-15,0 0 16,0 0-16,7 0 15,6 0-15,-6 0 16,0 0-16,-7 0 16,0 0-16,0 0 15,1 0-15,-1 0 16,7 0-16,-1 0 31,1 0-31,0 0 16,6 0-1,-6 0 1,-7 0 0,0-24-16,1 24 15,-1 0-15,0 0 16,0 0-16,-6 0 16,6 0-16,0 0 15,0 0-15,0 0 16,7 0-16,6 0 31,-6 0-31,0 0 16,0 0-1,-7 0 1,0 0-16,0 0 16,7-24-1,0 24 1,-7 0-1,0 0 32,0 0 0,0 0 0</inkml:trace>
        </inkml:traceGroup>
        <inkml:traceGroup>
          <inkml:annotationXML>
            <emma:emma xmlns:emma="http://www.w3.org/2003/04/emma" version="1.0">
              <emma:interpretation id="{5DC3C086-2921-49D6-B958-44557D559B18}" emma:medium="tactile" emma:mode="ink">
                <msink:context xmlns:msink="http://schemas.microsoft.com/ink/2010/main" type="inkWord" rotatedBoundingBox="8868,5231 10545,5219 10549,5910 8873,5922"/>
              </emma:interpretation>
            </emma:emma>
          </inkml:annotationXML>
          <inkml:trace contextRef="#ctx0" brushRef="#br0" timeOffset="245959.7544">7194 1228 0,'19'0'94,"-19"-10"-47,-9 10-31,9-10-16,-30 10 15,11 0-15,-1 0 16,-9 10 0,9-10-16,0 29 15,20-9-15,-39-1 0,39 1 16,-19 19-1,19-10-15,0 1 0,0-1 16,0 0-16,0 11 16,0-21-16,0-9 15,0 10-15,9-20 16,-9 39-16,20-39 16,-20 29-16,29-29 15,1 20 1,9-20-1,-10 0 1,1 0 0,-11 0-16,-19-10 15,30 10-15,-30-20 16,19 20-16,-19-19 0,20 19 16,-20-20-1</inkml:trace>
          <inkml:trace contextRef="#ctx0" brushRef="#br0" timeOffset="246633.1265">7448 1169 0,'0'10'79,"0"9"-64,0 1-15,0 9 0,0 1 16,0 9-1,0 0-15,0 10 0,0-10 16,0 10-16,0-20 16,10 1-16,-10-1 15,0-10-15,30 1 16,-30 0-16,0-1 16,0-38 62,0-1-63</inkml:trace>
          <inkml:trace contextRef="#ctx0" brushRef="#br0" timeOffset="247629.8209">7448 1414 0,'89'0'78,"-60"0"-78,-9 0 0,19 0 15,-20 0 1</inkml:trace>
          <inkml:trace contextRef="#ctx0" brushRef="#br0" timeOffset="247188.8772">7684 1208 0,'0'343'140,"0"-324"-140,0 1 16,0 9 0</inkml:trace>
          <inkml:trace contextRef="#ctx0" brushRef="#br0" timeOffset="248717.9412">7831 1590 0,'9'-10'93,"11"10"-77,0 0 0,-1 10-1,-19 9 1,0 1-1,0-10 1,0 9 0,-19-19-1,19 20-15,-20-20 16,0 0 0,1 19-1,19-28 63,10 9-62,9 0 0,11 0 15,38 127 109,-97-127-140,9 29 16,1-29-16,-1 0 16,0 0-16,1 0 15,-11 0 1,1 0 0,9 0-1</inkml:trace>
          <inkml:trace contextRef="#ctx0" brushRef="#br0" timeOffset="249857.966">8193 1257 0,'0'-20'93,"-10"20"-77,10-19 0,-19 19-16,-1 0 15,-9 0 1,29 10 0,-30-10-16,30 19 15,-39-19-15,39 30 16,-19-11-16,19 1 15,-20-1-15,20 1 16,0 9-16,0 1 16,0-1-16,0-10 15,0 1-15,0 0 16,10-1-16,-10 1 0,19-20 16,-19 29-16,30-29 15,-1 29-15,0-29 16,-29 20-1,30-20-15,-1 0 16,1 0 0,-11 0-1,1 0-15,-1-20 16,1 20 15,-20-19-31,20-1 31</inkml:trace>
          <inkml:trace contextRef="#ctx0" brushRef="#br0" timeOffset="251193.2479">8409 1237 0,'-20'20'47,"20"0"-31,0-1-16,0 1 0,0-1 16,0 1-16,0-1 15,0-9-15,0 10 16,0 29 15,78 68 63,-58-97-79,0-20-15,-1 0 16,-9 0 0,10 0-1,-1 0 1,1-20 0,-1 20-1,-19-10-15,20 10 16,-20-19-1,20-1 1,-20 1 0,29-11-1,-29 20 1,0-9 0,0-1-16,0 1 15,0-1 16,0 1-15,0-1 0,0 0-1,0 1 1,0-1 0,-20 1-1,20-1 1,-19 20-16,19-19 15,-20-1 1,1 20 0,19-20-1,-10 20 1,10-19 0,-20 19-16,1 0 15,-1 0 1,0-20-1,1 20 17,-1 0-17,20 10-15,-19-10 16,19 20-16,-20-1 0,20 1 16,-20-1-16,20 1 15,-29 0-15</inkml:trace>
        </inkml:traceGroup>
        <inkml:traceGroup>
          <inkml:annotationXML>
            <emma:emma xmlns:emma="http://www.w3.org/2003/04/emma" version="1.0">
              <emma:interpretation id="{A09EDAD9-7CE9-461A-8B0A-B089AC472B13}" emma:medium="tactile" emma:mode="ink">
                <msink:context xmlns:msink="http://schemas.microsoft.com/ink/2010/main" type="inkWord" rotatedBoundingBox="10680,5204 13717,5184 13722,5953 10685,597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66110.9593">10887 1140 0,'0'450'203</inkml:trace>
          <inkml:trace contextRef="#ctx0" brushRef="#br0" timeOffset="269459.8786">11093 1296 0,'0'10'31,"0"9"-16,0 11 1,0-11 0,0 1-16,0 0 0,0-1 15,0 1-15,0-1 16,0 11 0,10-11-1,-10 1 1,19-20-16,-19 19 15,20-19-15,-20 20 16,29-20 0,1 19-1,-11-19 1,1 0 0,-1 0-1,1 0 1,-20-9-16,19 9 15,79-284 189,-98 264-189,-19 1 1,19-11-1,-10 30 1,10-19-16,-29-1 16,29 1-1,-10 19 1,10-20-16,-20 20 16,-9-19-1,19 19 16,-19-20-15,9 20 15,10 0-15,-9 0 15,-1 0-15,20 10-16,-19-10 15,19 19-15,-20 1 16,20-1 0,-20-19-16,1 89 47</inkml:trace>
          <inkml:trace contextRef="#ctx0" brushRef="#br0" timeOffset="271068.6186">11534 1414 0,'-10'0'31,"10"9"-15,0 11-1,-20-20-15,20 39 16,0-19-16,-19 19 15,19-10-15,0 0 16,-20 50 0,69 87 109</inkml:trace>
          <inkml:trace contextRef="#ctx0" brushRef="#br0" timeOffset="282522.6656">11014 1619 0,'0'-10'203,"0"-9"-156,10 19-31,10 0 46,-20 9-46,0 11 15,0 0 1,0-1-17,0 1 16,0-1 16,0 1-15,-10-1-1,10 1 0,-20-20-31,1 20 47,-1-1-16,1-19-15,-1 20 15,0-20 16,20-10 47,10 10-16,0 0-63,10 0 1,-1 0 15,1 0-15,-1 10 15,1-10-15,-20 19-1,20-19 1,-1 0 15,-19-10-31</inkml:trace>
          <inkml:trace contextRef="#ctx0" brushRef="#br0" timeOffset="284226.0365">11573 1688 0,'10'0'63,"-10"-20"-48,29 20 1,-9-20 0,-1 20-1,-19-19-15,20 19 16,-1-20-1,-19 1 1,59-69 47,-59 9 46,-10 79-78,10-19-15,-19 19-16,-1 0 31,1 0-15,19 10-1,-20-10 1,20 19 0,-20-19-1,20 20 1,-19-1 15,19 1 0,0-1-15,0 1 0,0 0-1,0-1 1,0 1-1,0-1 17,0 1-32,0-1 15,0-9 1,0 10 0,0-1-1,0 1 16,10-20-15,-10 19 0,19-19 15,1 0-15,-1 0-1,1-9 1,0-21-1</inkml:trace>
          <inkml:trace contextRef="#ctx0" brushRef="#br0" timeOffset="285198.4807">11818 1384 0,'19'78'125,"1"-78"-110,-20 30-15,0-11 16,0 1-16,0 0 16,0 19-1,0-10 1,0 10 0,0-9-1,0-11 1,0 1-1,0-1 1,-20 11 0,20-11-1,-9-19 1,9 20 0,-20-20 15,20 19-31</inkml:trace>
          <inkml:trace contextRef="#ctx0" brushRef="#br0" timeOffset="258370.4008">9839 1658 0,'0'20'63,"0"-1"-48,20-19-15,-20 20 16,19-1-1,1-19 1,68-48 172,-88 57-173,0 11 1,19-1 15,11-19-15,-11 0-1,1 0 17,0 0-17,-1 0 16,-19-9-15,0-11 0,20 20-1,-20-19-15,0-1 16,0 0 0,-10 1-1,-29-1 16,19 20-15,1 0 0,19-19-16,-10 19 31,-39 107 47</inkml:trace>
          <inkml:trace contextRef="#ctx0" brushRef="#br0" timeOffset="258977.0577">10172 1658 0,'0'20'94,"-10"19"-94,10-20 15,0-9-15,0 10 16,0-1-16,0 1 16,0-1-16,0 1 15,0 9 1,0-9 0,0-30 30</inkml:trace>
          <inkml:trace contextRef="#ctx0" brushRef="#br0" timeOffset="252799.8587">8849 1198 0,'-9'39'94,"9"-19"-79,0 0-15,-20-1 16,20 1-16,0-1 16,0 1-16,0-10 15,0 9-15,0 1 16,0-1-16,0 1 0,0 9 31,0 10-31,0-19 16,10 0-1,9-1 17,89 10 61,-88-29-61,-20-9-17,19 9-15,1-20 31,9 1-15,-29-1 0,10 20-1,-10-20-15,30 1 16,-30-1 0,19 20-1,-19-19-15,0-1 16,10 20-1,-10-10-15,0-9 16,0-1 0,0 1-1,0-1 1,0 0 0,0 1-1,0-1 1,0 1-1,0-1 1,0 1 0,-20 19-16,20-20 15,-19 20 1,19-10 0,-20 10-16,1 0 15,19-19 1,-20 19-16,0 0 15,-9 0 1,9 0 0,1 0-16,-11 9 15,-9 11 1,10 19 0</inkml:trace>
          <inkml:trace contextRef="#ctx0" brushRef="#br0" timeOffset="253830.0163">9232 1159 0,'0'10'62,"0"19"-62,0-9 16,0 9-16,0 10 15,0-9-15,0-1 16,0 0-16,0 11 16,0-11-16,0 0 15,0 1-15,0-1 16,0 10-16,0-29 15,0 9-15,19-19 16,-19 40-16,0-31 31,0-28 16</inkml:trace>
          <inkml:trace contextRef="#ctx0" brushRef="#br0" timeOffset="255032.9438">9251 1384 0,'10'0'31,"39"0"-15,-10 0-1,-19 0 1,-1 0-16,1 0 16,-1 0-16,11 0 15,-11 0 1</inkml:trace>
          <inkml:trace contextRef="#ctx0" brushRef="#br0" timeOffset="254478.0419">9427 1208 0,'0'29'109,"0"11"-93,0-21-16,0 10 16,0 1-16,0-11 15,0 1-15,0 9 16,0-9-16,0-1 0,0 1 15,30 0 1,-30-1-16,0 11 16,0-11-1,0 1 17</inkml:trace>
          <inkml:trace contextRef="#ctx0" brushRef="#br0" timeOffset="256354.811">9614 1502 0,'0'9'62,"-10"21"-46,10-11 0,-20 1-16,20 19 15,0-10-15,-19 1 16,19-1-16,0 0 16,0-9-16,0 0 15,9-1-15,-9 20 16,20-39-1,-20 20-15,20-30 110</inkml:trace>
          <inkml:trace contextRef="#ctx0" brushRef="#br0" timeOffset="257363.7357">9721 1629 0,'-19'10'78,"19"9"-62,0 1 0,0-1-1,0 1 1,10-20-1,9 19-15,1-19 32,-1 0-17,1 0 1,-10 0 0,9 0 15,-19-9-31,20 9 15,-20-20 1,0 1 0,20 19-1,-20-20-15,0 0 32,0 1-17,-10-1 16,-10 1-15,1 19 0,-1 0-1,0 0 1,1 0 0,-1 0-1,20 9 1,-19 11-16,19 0 31</inkml:trace>
          <inkml:trace contextRef="#ctx0" brushRef="#br0" timeOffset="260381.0484">10182 1511 0,'10'10'125,"9"20"-110,1-11 1,-1 1-16,-19-1 31,20-19-31,-20 20 0,0 9 16,0 10-1,0-19 1,0-1-16,-10 21 16,10-31 15,0 11-31,-19-20 16</inkml:trace>
          <inkml:trace contextRef="#ctx0" brushRef="#br0" timeOffset="263905.9085">10289 1423 0,'10'0'16,"10"0"-1,-1 0-15,1 0 16,0 0-16,-1-9 16,1 9-16,-1 0 15,1 0-15,0 0 16,9 0-1,0 0 1,-9 0 0,0 0-1,-20-20 1</inkml:trace>
          <inkml:trace contextRef="#ctx0" brushRef="#br0" timeOffset="264500.8049">10436 1286 0,'0'10'16,"0"19"-1,10 187 126</inkml:trace>
          <inkml:trace contextRef="#ctx0" brushRef="#br0" timeOffset="265519.0714">10701 1120 0,'0'10'47,"0"9"-47,0 1 15,0 9-15,0 1 16,0 58 0,0-49-16,0 10 15,0-10-15,0 0 16,0-10-16,0-9 0,0 0 16,0-1-16,0-9 15,19 19 1</inkml:trace>
          <inkml:trace contextRef="#ctx0" brushRef="#br0" timeOffset="266661.0921">10720 1374 0,'20'0'15,"0"0"1,-1 0-16,11 0 16,-1 0-16,-9 0 15,-1 0-15,11 0 16</inkml:trace>
        </inkml:traceGroup>
        <inkml:traceGroup>
          <inkml:annotationXML>
            <emma:emma xmlns:emma="http://www.w3.org/2003/04/emma" version="1.0">
              <emma:interpretation id="{0DF0DC31-3027-4E74-ADAD-156FD1E8BEE6}" emma:medium="tactile" emma:mode="ink">
                <msink:context xmlns:msink="http://schemas.microsoft.com/ink/2010/main" type="inkWord" rotatedBoundingBox="13900,5200 15304,5190 15310,6021 13906,6030"/>
              </emma:interpretation>
            </emma:emma>
          </inkml:annotationXML>
          <inkml:trace contextRef="#ctx0" brushRef="#br0" timeOffset="2.26563E6">12039 1341 0,'9'0'78,"11"0"-47,0-10-31,-1 10 16,11 0-1,9 0 1,-10 0 0,1 0-1,-1 0 1,-9 0 0,-1 0 15</inkml:trace>
          <inkml:trace contextRef="#ctx0" brushRef="#br0" timeOffset="2.26883E6">12558 1144 0,'0'-19'140,"-19"19"-140,-1 0 32,1 0-17,-1 0 17,20 10-17,-20-10 1,20 19-1,0 1 1,-19-20-16,19 19 16,0 1-1,0 9 1,-20-9 0,20 0-1,0-1 1,0 1-1,0 0 1,-20-20-16,20 19 16,0 1-16,0-1 15,0 1 1,0-10 0,0 9-1,0 1 1,10 78 109,10-98-125,-20 20 0,20-20 15,-20 19 1,19-19 0,1 0-1,-1 0 17,-9 0-17,10 0 1,19 0 15,-39-9-31,10 9 0,-10-20 16,19 20-1,-19-20-15,20 20 0,-20-29 16,20 29-16,-20-20 16,19 1-1,-19-1 1,20 20-16,-20-20 15,20 20-15,-20-19 16,39-1 0,-39 1-1,19 19-15,-19-20 16,20 0 0,-20 1-1,20 19-15,-20-20 16,0 0-1,-30-87 142,11 107-126,-1 0-15,0 9-1,20 11 1,-19-20-1,19 20-15,0-1 16,-20-19 0,20 20-16,0-1 15,0 1 1,0-10 0,-20-10-1,20 20-15,0-1 16,0 1-1,-19-1 1,19 1 0,0 9-1,0-9 1,0 0 0,0-1-1,0 1 1,0-1-1,10 11 1,-10-10 15,19-20-31,1 0 32,0 29-1,-1-29-16,1 0 1,-1 0 0,-19-10-1,20 10 1,-20-19 0,10 19-16,-10-40 15,19 40 1,-19-29-16</inkml:trace>
          <inkml:trace contextRef="#ctx0" brushRef="#br0" timeOffset="2.26961E6">12911 1154 0,'10'0'78,"0"0"-63,-10 10 1,20-10-16,19 0 16,-19 0-1,-11 0 1</inkml:trace>
          <inkml:trace contextRef="#ctx0" brushRef="#br0" timeOffset="2.30486E6">12984 1430 0,'0'10'141,"-10"9"-125,-19 21-1,29-31 1,-10-9-16,10 40 16,-29-21-16,29 1 15,0 9 1,-20-9-16,20 0 15,0-1-15,0 1 16,0-1-16,0 1 0,0 0 16,0-11-1,0 11-15,0 19 16,0-19 0,0-10-1,10-10 1,-10 19-16,0 1 47,0-30 46</inkml:trace>
          <inkml:trace contextRef="#ctx0" brushRef="#br0" timeOffset="2.30644E6">12994 1587 0,'0'19'32,"0"1"-1,0 0-15,29 58 140,-9-78-141,-1 0 1,1 0 31,-20-10-47,0-9 31,20 19-15,-20-20-1,0 1 17,0-1 15,0 0-16,0 1 0,0-1-15,0 0 15,-10 20 0,10-19 0,-20 19-15,1 0 31,-1 29-31,0-9-1</inkml:trace>
          <inkml:trace contextRef="#ctx0" brushRef="#br0" timeOffset="2.30805E6">13102 1636 0,'0'10'62,"0"9"-46,9-19 0,-9 20-1,0-10 1,0 9-1,20-19-15,-20 20 16,20-20 15,-1 0 1,1 0-17,0-10 16,-20-9-15,0-1 0,19 20-1,40 69 282,-39-69-266,-20-10-15,19 10-16,-19-20 16,20 1 15,-20-1-15,0 0 15,0 1-16,0 9 1,0-10 15,0 1-15,-10 19 0,10-20-1,-20 20 16,20-20-15,-19 20 0,-1 0 15,1 0 0,9 0-15,10 10-1,-20-10 1,20 20-16,0-1 16,0 1-1,0-10 1,0 10 0</inkml:trace>
          <inkml:trace contextRef="#ctx0" brushRef="#br0" timeOffset="2.26648E6">12205 1203 0,'0'10'93,"0"0"-77,0 29 0,0-10-1,0 1 1,0-1 0,0 1-1,0 9 1,0-10-1,0-9 1,0 0-16,0-1 31,0 1-31,0-30 78</inkml:trace>
          <inkml:trace contextRef="#ctx0" brushRef="#br0" timeOffset="2.30889E6">13337 1616 0,'0'20'94,"0"19"-78,0-19-1,0-10-15,0 9 16,0 1-16,0-1 15,0 1-15,0 0 16,0-1-16,0 1 16,0-1-16,0 1 0,-20 10 15,20-11 1,0 1 15,0-30 32,0-10-48</inkml:trace>
          <inkml:trace contextRef="#ctx0" brushRef="#br0" timeOffset="2.30985E6">13376 1450 0,'0'9'79,"10"-9"-64,-10 40 1,20-11-1,-1 0 1,-19 11 0,20-40-16,-20 29 15,0 1 1,0-1 0,0-9-16,0-1 0,0 1 15,0-1-15,0 1 16,0 0-16,0-1 15,0 1-15,0-10 16,-10-10-16,10 39 16,0-19-1</inkml:trace>
        </inkml:traceGroup>
        <inkml:traceGroup>
          <inkml:annotationXML>
            <emma:emma xmlns:emma="http://www.w3.org/2003/04/emma" version="1.0">
              <emma:interpretation id="{ED92F1E0-24C1-4B9A-8ACF-45A57CD67596}" emma:medium="tactile" emma:mode="ink">
                <msink:context xmlns:msink="http://schemas.microsoft.com/ink/2010/main" type="inkWord" rotatedBoundingBox="16502,5298 19415,5278 19421,6123 16508,614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0274.9165">14831 1287 0,'-10'0'93,"-9"0"-77,-11 0 0,1 0-1,0 0 1,-11 0-1,21 0 1,9 0 15,10 10 126,0 19-142,0 10 1,0-29-1,0 10-15,0 19 16,0-10-16,0 1 16,0-1-16,0 1 15,0 9-15,0-20 16,0 11-16,0-11 0,0 1 16,0-10-16,0 9 15,0 21-15,0-21 16,0-9-16,0 10 15,0-1-15,0 1 16,0 9 0,0 11-1,0-11 1,0 1 0,0-11-16,0 11 15,0-11 1,0 1-1,0-1 1,39-19 187,-9 0-187,-1 0-1,-9 0 1,-1 0 0</inkml:trace>
          <inkml:trace contextRef="#ctx0" brushRef="#br0" timeOffset="32082.7393">15155 1463 0,'0'10'63,"0"10"-48,0-1-15,0 11 16,0-1-16,0 10 16,0 1-16,0-11 15,0 0-15,0 11 16,0-21-16,0-9 15,0 10-15,0 19 16,0-19 0,10-20 62</inkml:trace>
          <inkml:trace contextRef="#ctx0" brushRef="#br0" timeOffset="31379.0422">14959 1532 0,'19'0'47,"-19"-20"-32,0 1 32,-10 19-31,-9 0 0,-11 0-1,1 0-15,9 0 16,20 10-16,-29-10 15,29 19-15,-39 1 16,39-1-16,-20 1 16,20 0-16,0 9 15,-19 10-15,19-9 16,0-1-16,0-9 16,0-1-16,0 1 15,9 9 1,11 1-1,9-1 1,118-9 47,-107-50-48,-21 11 1,1-1-1,-20 1 17,20 19-32</inkml:trace>
          <inkml:trace contextRef="#ctx0" brushRef="#br0" timeOffset="33005.0358">15145 1630 0,'59'0'62,"-40"0"-46,1-20-16,0 20 0,9 0 16</inkml:trace>
          <inkml:trace contextRef="#ctx0" brushRef="#br0" timeOffset="32622.9686">15312 1424 0,'0'20'63,"0"29"-47,0-30-16,0 1 15,0 0-15,0 9 16,0 0-16,0 1 15,0-11-15,0 11 16,0-11-16,0 1 16,0 0-16,0-1 15,0 11 1,0-11 0,0 1-1,0-30 48</inkml:trace>
          <inkml:trace contextRef="#ctx0" brushRef="#br0" timeOffset="34068.4229">15410 1777 0,'-20'0'0,"30"0"62,9-10-46,1 10-1,9 0 1,-9 0 0,-20 10-1,20-10-15,-20 20 16,0-1-1,-10 1 1,-10 0 0,-19-20-1,39 19 1,-10-19-16,-9 0 16,97-10 140,-58 10-141,-20 10-15,19 10 16,-19-1 0,20-19-1,-20 20-15,0 0 16,0-1 0,0 1-1,-10-20 1,10 20-1,-39-20-15,29 0 16,-10 0-16,1 0 16,-1 0-16,1 0 15,-11 0 1,11 0 0,-1 0-1</inkml:trace>
          <inkml:trace contextRef="#ctx0" brushRef="#br0" timeOffset="34976.0002">15851 1473 0,'-20'0'94,"0"0"-79,1 0 1,-11 0 0,1 0-1,-10 30 1,19 19-1,20-30-15,0 11 16,-19-1 0,19 0-16,0-9 0,0 19 15,0-19-15,0-10 16,9 19-16,21 1 16,-11-30-1,1 19-15,0-19 0,-1 0 16,1 20-16,-1-20 15,1 0-15,0 0 16,-1 0-16,1 0 16,9 0-1,-9 0 1,-20-10-16,19 10 16,-19-20-1,20 1 1,0 19 15</inkml:trace>
          <inkml:trace contextRef="#ctx0" brushRef="#br0" timeOffset="36044.8533">16076 1512 0,'-19'0'0,"-1"0"62,20 20-46,0 9-1,0-9-15,0 0 16,0-1-16,0 1 16,0-1-16,0 1 15,0 9-15,20-29 16,-20 20-16,19-20 15,-19 20-15,30-20 16,-30 19-16,29-19 16,10 20-1,-9-20 1,-11 0 0,1 0-1,-1 0 1,1 0-1,-20-10-15,10 10 16,19-29 0,10-128 46,-39 118-31,0 9-31,0 11 16,0-1 0,-9 20-1,9-20-15,-20 20 16,20-19-16,-20 19 16,20-10-16,-29 10 15,9-30 1,-9 30-16,-10 0 31,19 0-31,10 0 0,-29 20 16,20-20-16,-1 20 15,-9 9 1,29-9-16,-20-20 16</inkml:trace>
          <inkml:trace contextRef="#ctx0" brushRef="#br0" timeOffset="37393.9325">16547 1424 0,'-59'128'109,"59"-109"-109,0 1 16,0-10-16,0 9 16,10 1-16,-10-1 15,19-19-15,-19 40 0,20-40 16,-20 29-16,10-29 16,-10 20-16,19-20 15,1 19 1,-1-19-1,1 0 1,0 0 0,-1 0-1,20-9 1,-29 9 0,-10-20-16,20 20 15,-20-20-15,19 20 16,-19-19-16,0-1 15,20 20 1,-20-20-16,0 1 16,0-1-1,0 1 1,0-1 0,0 0-1,0 1 1,0 9-1,-10-19 1,-78-30 47,59 59-48,29-20-15,-40 20 16,21 0-1,-11 0 1,1 29 0,9-9-16,20 0 15,-39-1-15</inkml:trace>
          <inkml:trace contextRef="#ctx0" brushRef="#br0" timeOffset="38164.2466">16860 1414 0,'0'10'47,"0"10"-31,0-1-16,0 21 0,0 9 16,0 9-16,0-18 15,0 9-15,0-20 16,0-9-16,0-1 15,0 11 1,0-11 0,20-19 15</inkml:trace>
          <inkml:trace contextRef="#ctx0" brushRef="#br0" timeOffset="38952.996">16870 1385 0,'0'10'47,"0"9"-47,29 1 15,-9 9-15,0-9 16,-1 0-16,1 9 16,9-9-16,-9-1 15,0 11-15,-20-11 0,29 1 16,-9 9-1,9-9 1,-19-20 0,-10 19-1,0-28 63,19 9-62,-19-20-16,0-166 63,0 156-48,0 1 1,0 9-1,0 1-15,0-1 16,0 0-16,-9 20 16,9-19-1</inkml:trace>
          <inkml:trace contextRef="#ctx0" brushRef="#br0" timeOffset="39844.7432">17223 1610 0,'0'10'15,"0"20"1,0-1 0,0-9-1,20-20 1,-1 19-16,11-19 16,-1 0-1,10 0 1,-29 0-1,-10-10 1,20 10 0,-20-29-16,0 0 31,0-1-15,-10-9-1,-10 10 1,1 9-16,-11 20 15,-68 147 110</inkml:trace>
          <inkml:trace contextRef="#ctx0" brushRef="#br0" timeOffset="40212.9727">17360 1650 0,'20'0'47,"-20"9"-31,0 11-1,19-20-15,-19 20 16,20-20 0,-20 19-16,20-19 15,-1 0 1,1 0-1</inkml:trace>
          <inkml:trace contextRef="#ctx0" brushRef="#br0" timeOffset="42026.3232">17419 1208 0,'-20'0'16,"40"0"15,0 0-15,9 0-1,0 0-15,-9 0 31,0 0 63,-20 10-31,0 10-48,0-1 1,0 11 0,0-11-16,0 1 15,0 9-15,0 1 16,0 9-16,0-10 15,0 1-15,0-1 16,0 1-16,0 9 16,0-10-16,0 1 15,0-11-15,0 1 16,0 0-16,0-1 16,19 1-16,-19 0 15,0-1-15,0 1 0,0-1 16,0 11-1,0-11 1,0 1 0,0-10 15,-10-10 172,-9 0-172,-11 0 1,11 0-17,-11 0 1,1 0-16,9 29 15,1-29 17</inkml:trace>
        </inkml:traceGroup>
        <inkml:traceGroup>
          <inkml:annotationXML>
            <emma:emma xmlns:emma="http://www.w3.org/2003/04/emma" version="1.0">
              <emma:interpretation id="{BC2ECD53-8650-48F7-BDA0-49D71FFB27EF}" emma:medium="tactile" emma:mode="ink">
                <msink:context xmlns:msink="http://schemas.microsoft.com/ink/2010/main" type="inkWord" rotatedBoundingBox="19564,5371 21545,5358 21549,5826 19567,5840"/>
              </emma:interpretation>
            </emma:emma>
          </inkml:annotationXML>
          <inkml:trace contextRef="#ctx0" brushRef="#br0" timeOffset="44066.005">17987 1385 0,'0'19'62,"0"11"-46,-9 9-1,9-19 1,0-10-16,0 9 16,0 1-16,0-1 0,0 1 15,0 9 1,9 11-1,-9-21 1,20-19-16,-20 20 16,20-20-16,-20 10 15,19-10 1,1 29 0,0-29-1,-11 0 1,11 0-1,9-20 1,-19 20 0,-10-9-1,20 9-15,-20-20 0,19 20 16,-19-20-16,20 1 16,-20-1-1,20 20 1,-20-39-16,0 10 15,29 9 17,-29 0-32,0 1 15,0-1 1,0 0 0,0 11-1,0-11 1,0 0-1,0 1 1,-20-20 0,20 19-1,-19 20 1,19-10-16,-20 10 16,20-19-1,-29 19-15,9 0 16,1 0-1,-1 0 1,10 0 0,-19 9-1,9-9 1,20 20-16,-10-20 16,10 20-16,-19-20 15</inkml:trace>
          <inkml:trace contextRef="#ctx0" brushRef="#br0" timeOffset="44726.2818">18350 1689 0,'0'19'15,"0"-28"63</inkml:trace>
          <inkml:trace contextRef="#ctx0" brushRef="#br0" timeOffset="45687.4173">18487 1385 0,'0'-20'46,"20"1"-14,0 19-1,-1 0 0,1 0-15,-1 0-1,-9 0 1,10 9 0,-30 168 62,-10-118-63,20-20-15,-19-19 0,19-1 16,-20 1-16,-9 9 16,29-9-1,-10-20 1,10 20 0,0-30 109,20 10-110,-1 0 1,1 0-1,9 0 1,10 0 0,-9 0-1,-11 0 1,1 0 0</inkml:trace>
          <inkml:trace contextRef="#ctx0" brushRef="#br0" timeOffset="46976.0802">18830 1365 0,'-19'0'15,"117"-29"126,-79 29-141,-19 19 15,20-19-15,-20 40 16,0-11 0,0 0-1,0 1 1,-29-10 0,9 9-16,0-29 31,1 20-31,-1-20 15,1 0 17,28-10 46,11 10-63,0 0 1,-20-20 0,19 20-16,1 0 15,-1 0 1,1 0 0,0 10-1,-1-10 1,-19 20-1,20-20-15,-20 19 16,20 69 62,-20-68-78,0-10 31,-10-10-31,-10 29 16,-9-29 0,9 0-16,0 0 15,1 0-15,-1 0 16,1 0 15</inkml:trace>
          <inkml:trace contextRef="#ctx0" brushRef="#br0" timeOffset="51382.1778">19085 1355 0,'0'-9'93,"10"9"-77,10-20 0,-1 20-1,1 0 1,-10 0 0,29 0 15,-19 0-16,-20 10 1,0 9 0,0 1-1,0 0 1,0-1-16,0 11 16,-10-30-16,10 29 15,-20-29-15,20 20 16,-19-20-16,19 19 15,-20-19 1,0 0 31,30 0 94,-10-9-126,30 9 1,-11 0-1,1 0 1,-1 0 15,1 0-15,-20 9 0,20-9-16,-20 20 15,19 0 1,-19-1-1,0 1 1,0-1 0,0 1-1,0 0 1,0-1 0,0 11-1,-10-30 1,10 19-16,-19-19 0,19 20 15,-20-20-15,20 20 16,-19-20 0,-1 0-1,0 0 1,1 0 15,-1 0 32</inkml:trace>
          <inkml:trace contextRef="#ctx0" brushRef="#br0" timeOffset="57288.1477">18380 1728 0,'-20'0'16,"20"10"296,0-20-265,0 0 15</inkml:trace>
          <inkml:trace contextRef="#ctx0" brushRef="#br0" timeOffset="60461.0349">19438 1365 0,'-19'0'78,"19"30"-31,0-1-31,0-9-1,0-1-15,0 11 16,9-1-16,-9 1 16,0 9-16,0-29 0,0 9 15,0 1-15,0-1 16,0 1-16,0 9 15,20-9 1,-20-40 93</inkml:trace>
          <inkml:trace contextRef="#ctx0" brushRef="#br0" timeOffset="61585.9768">19448 1385 0,'59'127'156,"-40"-107"-140,1-20-16,0 20 15,-1-20 16,-19-10-31,20 10 16,-20-30-16,19 30 16,-19-29-16,20 29 15,-20-30-15,20 1 16,-20 0 0,0-1-1,19 1 1,-19 9-1,0 30 95,0 10-95,0 9 1,0-9-16,-10-1 16,10 1-16,0-1 15,0 11-15,0-1 16,0 1-16,0-11 16,0 89 46,0-88-15,0-1-16</inkml:trace>
          <inkml:trace contextRef="#ctx0" brushRef="#br0" timeOffset="42528.299">17703 1493 0,'20'0'31,"19"0"-15,-19 0-1,-1 0-15,11 0 16,-11 0 0,1 0-1</inkml:trace>
          <inkml:trace contextRef="#ctx0" brushRef="#br0" timeOffset="42851.8755">17723 1601 0,'117'0'109,"-77"0"-109</inkml:trace>
        </inkml:traceGroup>
        <inkml:traceGroup>
          <inkml:annotationXML>
            <emma:emma xmlns:emma="http://www.w3.org/2003/04/emma" version="1.0">
              <emma:interpretation id="{EDE2795A-A192-4F48-9448-4F1B0E7ED6FC}" emma:medium="tactile" emma:mode="ink">
                <msink:context xmlns:msink="http://schemas.microsoft.com/ink/2010/main" type="inkWord" rotatedBoundingBox="21778,5061 24349,5044 24355,5848 21783,5866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67194.9151">20820 1238 0,'0'68'93,"0"-48"-93,0 0 16,0 9-16,0 0 0,0 11 16,0-31-16,0 11 15,0 0-15,0-1 16,0 1-16,0 0 15,0-1 1,0-29 78</inkml:trace>
          <inkml:trace contextRef="#ctx0" brushRef="#br0" timeOffset="68830.2655">20889 1552 0,'10'0'78,"9"0"-62,-19-10-1,20 10-15,-1 0 16,1 0 0,-20 10-1,20-10 1,-20 19-16,0 1 31,0-1-31,-10 1 16,-20 0-1,21-20 1,-11 19 93,20-29-109,10 10 32,0 0-17,9 0 1,1 0 15,-20 10-15,19-10-16,-19 20 15,0-1 1,0-9 0,0 10 15,-9 9-16,-11-29 1,-9 20 0,9-20-16,0 0 15,-9 0 1,9 0 0,20-10-1</inkml:trace>
          <inkml:trace contextRef="#ctx0" brushRef="#br0" timeOffset="69956.6801">21310 1189 0,'-19'0'109,"-1"0"-93,1 0-1,-1 0 1,0 39-1,1-10 1,19-9-16,0 0 16,-20-1-16,20 11 15,0 9-15,0-20 16,0-9-16,0 10 0,0-1 16,10 21-1,10-21 1,9-19-1,-29 20-15,39-20 16,-9 0 0,-1 0-1,0 0 1,1 0 0,-11 0-1,1 0 1,-20-10-1,20 10 1,-20-19 15</inkml:trace>
          <inkml:trace contextRef="#ctx0" brushRef="#br0" timeOffset="71282.9457">21546 1248 0,'-20'0'0,"20"9"46,-20-9-46,20 20 16,0 9 0,0-9-16,0 0 15,0-1-15,0 1 16,0-1-16,10 11 16,-10-11-1,20-19 1,-20 20-16,19-20 15,1 20 1,0-20 0,-1 19-1,11-19 1,-11 0-16,1 0 16,-1 0-1,-19-9 1,20 9-1,0 0 1,-20-20 0,19 20-1,-19-20-15,20 1 32,-20-11-17,19 11 1,-19-1-1,0 0 1,0 1 0,0-1-1,0 1 1,-9 19 0,9-20-16,-20 0 31,0 1-16,1 19 17,19-20-32,-20 20 15,1 0 1,-1 0 0,0 0-1,-9 0 1,0 0-1,-1 30 1,1-11 0,29 11-1,-10-30 1,10 19-16</inkml:trace>
          <inkml:trace contextRef="#ctx0" brushRef="#br0" timeOffset="72895.0699">21987 1238 0,'-10'0'125,"10"19"-93,-20 11-17,20 19 1,0-30-16,0 1 15,0 9 1,0 1 0,0-11-1,0 1 1,10-20-16,-10 30 16,20-11-1,-20 1 1,19-20-16,-19 19 15,20-19 1,-10 0 0,9 0-1,1 0 1,0 0 0,-1 0-1,1 0 16,-20-9-31,19 9 0,-19-20 16,20 20 0,-20-20-16,20 20 15,-20-19 1,0-1 15,19 0-15,-19 1-1,0-1 17,0 10-17,0-9 1,0-1 0,0-9-1,0 9 1,0 1-1,-10-1 1,10 0 0,-19 20-1,19-19-15,-20 19 16,20-20 0,-19 20-1,-11 0 1,11 0-1,-11 0 1,-19 0 0,29 10-16,1-10 15,19 29-15</inkml:trace>
          <inkml:trace contextRef="#ctx0" brushRef="#br0" timeOffset="73848.1701">22222 1159 0,'29'0'94,"1"0"-79,-11 0 1,1 0-16,9-10 16,-9 10-1,0 0 17</inkml:trace>
          <inkml:trace contextRef="#ctx0" brushRef="#br0" timeOffset="75406.3336">22359 993 0,'20'0'94,"-20"-20"-78,29 20-16,-9 0 31,-1 0-31,1 0 16,0 0 30,-20 10 48,0 19-78,0 1-1,0 9-15,0 0 16,0-19 0,0-1-16,0 1 15,0-1-15,0 1 16,0 0-16,0-1 16,0-9-16,0 10 15,0-1-15,0 1 16,0 0-16,0-1 15,0 197 95,0-196-95,0-1 1,0 1 15,0-10 16,0 9-16,-10-19 157,10-10-172,-20 10-16,1 0 15,-1 0 16,-29 0 16</inkml:trace>
          <inkml:trace contextRef="#ctx0" brushRef="#br0" timeOffset="62492.3501">19918 1395 0,'10'0'47,"10"0"-32,-1 0-15,1 0 16,0 0-16,-1-10 16,89 10 46</inkml:trace>
          <inkml:trace contextRef="#ctx0" brushRef="#br0" timeOffset="63077.8369">19928 1532 0,'10'0'62,"10"0"-46,-1-20 0,21 20-1,-21 0 1,1 0-16,-1 0 16,1 0-16,0-19 15,9 19 1</inkml:trace>
          <inkml:trace contextRef="#ctx0" brushRef="#br0" timeOffset="64758.2796">20389 1149 0,'-69'0'141,"50"0"-125,-1 0 31,20 10-32,0 10 16,0-1-15,0 1 0,0 0-1,0 9 1,0-9-16,0-1 16,0 1-16,10 0 15,-10-1-15,0 1 16,0-1-16,0-9 15,0 29-15,0-9 0,0-1 16,0 1-16,0-1 16,0-9-16,0-1 15,0 1-15,0 9 16,0-9 0,0 0-1,0-1 16,0 1 16,0 0 0,20-20 172,9 0-203,10 0-1,-9 0 1,-11 0-1,1 0 17</inkml:trace>
          <inkml:trace contextRef="#ctx0" brushRef="#br0" timeOffset="65806.9671">20536 1297 0,'20'0'47,"-128"-10"109,88 39-140,1 1-1,19-11-15,-20 1 16,20-1-16,0 1 15,0 0-15,0-1 16,0 1-16,0 9 16,0 1-1,10-30 1,-10 19-16,19-19 16,-19 20-16,30-20 15,-1 20 1,-9-20-16,-1 0 15,11 0-15,-11 0 16,-19-10 0,20 10-16,0-20 31,9 1 0</inkml:trace>
          <inkml:trace contextRef="#ctx0" brushRef="#br0" timeOffset="66609.885">20673 1257 0,'0'10'78,"0"10"-62,0-1-16,0 1 15,0 9-15,0 1 16,0-1-16,0-9 16,0-1-16,10 1 15,-10 0-15,0-1 16,0 11-1,0-11-15,0 1 32,20-20 61,-20-10-77</inkml:trace>
          <inkml:trace contextRef="#ctx0" brushRef="#br0" timeOffset="67621.8503">20673 1424 0,'10'-20'47,"19"20"-31,11 0-16,-21 0 15,1 0 1,9 0-16</inkml:trace>
        </inkml:traceGroup>
      </inkml:traceGroup>
      <inkml:traceGroup>
        <inkml:annotationXML>
          <emma:emma xmlns:emma="http://www.w3.org/2003/04/emma" version="1.0">
            <emma:interpretation id="{5EA71440-6B7E-4396-9F66-435C4034F318}" emma:medium="tactile" emma:mode="ink">
              <msink:context xmlns:msink="http://schemas.microsoft.com/ink/2010/main" type="line" rotatedBoundingBox="16638,6346 22158,6089 22186,6686 16666,6943"/>
            </emma:interpretation>
          </emma:emma>
        </inkml:annotationXML>
        <inkml:traceGroup>
          <inkml:annotationXML>
            <emma:emma xmlns:emma="http://www.w3.org/2003/04/emma" version="1.0">
              <emma:interpretation id="{8CE1A051-917E-4384-915F-DA29EC356F4F}" emma:medium="tactile" emma:mode="ink">
                <msink:context xmlns:msink="http://schemas.microsoft.com/ink/2010/main" type="inkWord" rotatedBoundingBox="16638,6346 17726,6296 17753,6873 16665,6924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82889.5043">15292 2748 0,'-10'0'31,"10"10"-15,0 10 0,0-1-1,0 1 16,39-20-15,50-49 93,-89 29-109,0 1 32,0-1-17,-40 20 32,21 0-31,-1 0-1,10 0-15,10 29 32,0 1-17</inkml:trace>
          <inkml:trace contextRef="#ctx0" brushRef="#br0" timeOffset="83638.0937">15449 2562 0,'0'29'78,"0"10"-62,0-19-16,0 0 15,0-1-15,0 1 16,0 9-16,0-9 15,0 0 1,10-20 0,-10 19-1,19-19 1,-19 20 0,20-20-1,-10 0 1,9 0-1,1 0 17,-20-10-32</inkml:trace>
          <inkml:trace contextRef="#ctx0" brushRef="#br0" timeOffset="84015.5532">15429 2689 0,'10'-19'46,"19"19"-30,1 0 0,9 0-1</inkml:trace>
          <inkml:trace contextRef="#ctx0" brushRef="#br0" timeOffset="84516.2417">15713 2474 0,'10'0'47,"20"0"-31,-1 0-1,10 0 1,-9 0 0,-11 0-1</inkml:trace>
          <inkml:trace contextRef="#ctx0" brushRef="#br0" timeOffset="84877.3259">15743 2562 0,'10'0'47,"9"0"-31,1 0-16,-1 0 15,-9 0-15,10 0 16,19 19 0</inkml:trace>
          <inkml:trace contextRef="#ctx0" brushRef="#br0" timeOffset="80646.0967">14782 2366 0,'0'39'141,"10"-20"-141,-10 1 15,29 0-15,-29-1 16,20 11-16,-20-1 16,20 10-16,-20-9 15,0-1-15,19-9 16,-19-1-16,0 1 16,20 0-16,-20-1 15,0 1-15,19-20 16,-19 29-16,0-9 15,0 0 1,20-20 0,-20 19 187,0-29 109,0-9-312,20-30 16,-20 29 0,0 10-16,0-9 15,29-11-15,-29 20 16,0-9-16,20-20 15,-20 19 1,0 0-16,19 1 16,-19-1-16,0 1 15,20-1-15,-20 0 16,20 1-16,9-30 16,-29 39-1,0-10-15,20 1 16,-20-1-16,0 0 0,19 20 15,-19-39-15,0 29 16,0-9 15,20 19 47</inkml:trace>
          <inkml:trace contextRef="#ctx0" brushRef="#br0" timeOffset="81663.6684">15155 2601 0,'0'-20'32,"0"30"14,0 39-30,0-39 0,0 10-16,0-1 15,0 1-15,0 0 16,0-1-16,0 1 16,0 9-1,0-9 1,10-30 62</inkml:trace>
          <inkml:trace contextRef="#ctx0" brushRef="#br0" timeOffset="82056.841">15155 2679 0,'19'0'62,"-19"-19"-62,30 19 16,-11 0-1,1 0 1</inkml:trace>
        </inkml:traceGroup>
        <inkml:traceGroup>
          <inkml:annotationXML>
            <emma:emma xmlns:emma="http://www.w3.org/2003/04/emma" version="1.0">
              <emma:interpretation id="{314DF884-1C35-4F45-878D-DB9DC0CECF95}" emma:medium="tactile" emma:mode="ink">
                <msink:context xmlns:msink="http://schemas.microsoft.com/ink/2010/main" type="inkWord" rotatedBoundingBox="17941,6291 19719,6209 19747,6800 17969,6883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00241.9169">16135 2238 0,'0'226'157,"0"-207"-142,0 1 1,10-30 218,10 10-203,-20-19-31,19 19 16,1 0 0,-1 0-1,1 0 1,0 0 0,58 29 77,-58 10-77,-20-19 0,19-1-1,-19 1 1,0 0-1,0 9 1,0 0 0,0 1-1,-19-30-15,19 29 16,-20-29-16,20 20 16,-39-20-16,9 29 15,11-29 1,-1 0-16,1 0 0,-1 20 15,-9-20 1,9 0 0,0 0-1,1 0 1,19-10 0</inkml:trace>
          <inkml:trace contextRef="#ctx0" brushRef="#br0" timeOffset="101878.0055">16508 2385 0,'-20'-19'15,"20"28"63,-19 21-62,19 19 0,0-39-16,0 9 0,0 1 15,0 0-15,0-1 16,0 11-1,9 9 1,-9-20 0,20-19-16,-20 20 15,20-20-15,-20 10 16,29-10 0,-29 19-16,20-19 15,-1 0 1,1 0-1,-1 0-15,1 0 16,0 0 0,-1-9-1,1-11 17,-20 0-17,19 20 1,1-107 62,-20 87-62,0 0-1,0 1 1,0-1-1,0 0 1,0 1 0,0-11-1,0 1 1,-10 9 0,-9-9 15,-1 29 0,20-10-31,-20 10 16,1-29-1,-1 29 17,1 0-17,-1 0 16,0 0-15,1 0 15,19 10-15,-20-10-16,20 19 16,-19-19-1,19 20-15,0-1 16,-20-19-16,20 30 15,0-1 1,0-9-16,0 19 16</inkml:trace>
          <inkml:trace contextRef="#ctx0" brushRef="#br0" timeOffset="103654.2703">16890 2277 0,'-20'0'109,"1"0"-77,19 20-17,-20-20-15,20 20 16,0 19-1,-19-39 1,19 29-16,0 118 78,0-127-62,9-20-16,-9 20 15,0-1 1,20-19-16,-20 20 16,20-20-1,-20 19 1,19-19 0,-19 20-1,20-20-15,-1 0 31,1 0-15,0 0 0,-1 0 15,1-10 0,-1-19-15,-19 9 15,20 20-31,-20-10 16,0-9-1,20 19-15,-20-20 16,0 1 0,19 19-16,-19-30 15,0 11 1,0-1-1,0 0 1,0 1 0,0-1-1,0 0 1,0 1 15,0-1-15,-10 20-1,10-19-15,-19-1 32,19 0-17,-20 20 1,1-19 0,-1 19 15,-9-20-16,19 20 17,-10 0-17,1 0 1</inkml:trace>
          <inkml:trace contextRef="#ctx0" brushRef="#br0" timeOffset="105545.9504">17243 2660 0,'0'10'0,"0"-30"109,0-19-93,0 9-1,0 11-15,0-11 16,0 1 0,0 9-1,10 20 1,9 0 15,1 0-15,-20 10-1,19-10-15,-19 30 16,20-1 0,-20 10-1,0-9 1,0-11 0,20-19-1,-20-10 48,0-19-48,0 9 1,0 1-16,0-1 16,0-9-1,19 29-15,-19-20 16,20 1-1,-1 19 17,1 9-17,-20 11 1,20-20-16,-20 29 16,0 1-1,19-1 1,-19-9-1,0-40 64,30-29-64,-30 30 1,19-11-16,-19 1 31,20 29-31,0 0 47,-1 10-31,-19 9-16,0 1 15,0-1-15,0 1 16,0 0-16,0-1 15,0-9-15,0 10 16,0-1 15,0-29 1</inkml:trace>
          <inkml:trace contextRef="#ctx0" brushRef="#br0" timeOffset="106369.9771">17723 2219 0,'-10'0'47,"10"19"-15,0 1-32,0 9 15,0 10-15,0-9 16,0 9-16,0 10 15,0-10-15,0-9 16,0 9-16,0-19 16,0 78 93,10-98 32,29-10-110,-9 10-15,-1 0-16,-9 0 15,-1 0 1,1-20 15</inkml:trace>
          <inkml:trace contextRef="#ctx0" brushRef="#br0" timeOffset="98854.226">16135 2248 0,'0'-10'78,"10"10"-62,10 0-1,9 0 1,0 0 0,-9 0-16,0 0 15,-1 0-15,11-29 16,-11 29 0,1 0-1</inkml:trace>
        </inkml:traceGroup>
        <inkml:traceGroup>
          <inkml:annotationXML>
            <emma:emma xmlns:emma="http://www.w3.org/2003/04/emma" version="1.0">
              <emma:interpretation id="{2EB53BBF-DF44-4F43-B1C6-B01DBFA6CCCC}" emma:medium="tactile" emma:mode="ink">
                <msink:context xmlns:msink="http://schemas.microsoft.com/ink/2010/main" type="inkWord" rotatedBoundingBox="19946,6273 22162,6170 22185,6662 19969,6765"/>
              </emma:interpretation>
            </emma:emma>
          </inkml:annotationXML>
          <inkml:trace contextRef="#ctx0" brushRef="#br0" timeOffset="107329.8324">18096 2464 0,'19'0'63,"30"0"-47,-29 0-16,-1 0 15,1 0-15,0 0 16</inkml:trace>
          <inkml:trace contextRef="#ctx0" brushRef="#br0" timeOffset="106947.9699">18096 2375 0,'29'0'47,"-9"0"-47,-11 0 15,11 0-15,0 0 16,19 0 0,-29 0-1</inkml:trace>
          <inkml:trace contextRef="#ctx0" brushRef="#br0" timeOffset="109002.969">18468 2238 0,'0'30'31,"0"146"63,0-137-78,0-19-16,0 9 15,0 1 1,10-11 0,-10 1-1,20-20-15,-20 20 16,19-20-1,-19 19-15,20-19 16,-1 20 15,1-20-15,0 0 15,-1 0-15,1 0 15,-1 0-15,1-10-1,0-10 17,-20 1-17,19 19-15,-19-20 16,0 1-1,20 19-15,-20-30 16,0 1 0,0 9-1,19 20-15,-19-19 16,0-1 0,0-10-1,0 11 1,0-1 15,0 1-15,0-1-1,0 0 1,0 1 0,-9 19-1,9-20-15,0 1 16,-20 19-1,20-20-15,-20 20 16,20-20 0,-19 20-1,19-9 1,-20 9-16,1 0 31,19-20-31,-20 20 31,10 0-15,10-20 0,-19 20-1,-1 0 1,-19 10 15,19 10-15,1-1-1,-1 21 1,20-31-16,0 11 16,-20-20-16</inkml:trace>
          <inkml:trace contextRef="#ctx0" brushRef="#br0" timeOffset="111904.109">18850 2601 0,'0'10'31,"10"-10"1,-10-10 30,-10 10-31</inkml:trace>
          <inkml:trace contextRef="#ctx0" brushRef="#br0" timeOffset="109714.1664">18850 2601 0</inkml:trace>
          <inkml:trace contextRef="#ctx0" brushRef="#br0" timeOffset="111162.0703">19017 2219 0,'0'19'31,"0"1"-15,0-1-1,0 1-15,0 0 16,0-1-16,0 1 16,0 9-1,0-9 1,0-1-1,10-19 79,-10-9-78,19 9-1,-19-20 1,20 20 0,-20-20-16,20 20 15,-1 0 1,1 0 15,-1 0-15,1 10-1,0-10 1,-20 20-16,19-20 16,-19 19-16,20-19 15,-20 20 1,0 0 0,0-1-1,0-9 1,-186 147 124,166-157-124,0-10 15</inkml:trace>
          <inkml:trace contextRef="#ctx0" brushRef="#br0" timeOffset="110215.8282">19017 2209 0,'20'0'47,"-20"-20"-47,29 20 15,-9 0-15,-1 0 16,11 0 0,-11 0-1,1 0 1</inkml:trace>
          <inkml:trace contextRef="#ctx0" brushRef="#br0" timeOffset="113202.7189">19389 2277 0,'-19'89'110,"19"-70"-110,0 1 15,0-1-15,0 1 16,0 0-16,0 9 15,0 1 1,10-30 0,-10 19-16,19 1 15,-19-1 1,20-19-16,-20 20 16,20-20-1,-1 0-15,-19 20 16,20-20-16,-1 0 31,-9 0-15,10 0-1,-20-10-15,19 10 16,-19-20 0,20 20-16,-20-19 15,20-1 1,-20 0-16,19 20 15,-19-19 1,20-1-16,-20-9 16,0-1-1,29 11 1,-29-11 0,0 11-1,0-1 1,0 0-1,-49-97 79,49 97-78,-19 20-16,-11-20 31,20 20-15,-9 0-1,-20 0 1,9 0 0,30 10-1,-29-10-15,29 30 16,-20-30-16</inkml:trace>
          <inkml:trace contextRef="#ctx0" brushRef="#br0" timeOffset="114702.7812">19831 2199 0,'0'10'79,"-20"9"-64,20 11 1,-10 244 109,30-274-125,-20 20 15,19-20 1,-19 20-16,20-20 16,0 19-1,-1-19 17,1 0-17,-1 0 16,1 0-15,-20-19 0,20 19-1,-20-20 1,9 20-16,-9-20 16,30 1-1,-30-1 1,19 1-16,-19-1 31,0 0-31,0 1 16,20 19-1,-20-20-15,0 0 16,0 1 15,0-1 0,-29-88 48,9 108-48,20-19-31,-20 19 15,20-20 1,-19 20-16,-1-20 31,1 20-15,-1 0 0,0 0-1,20 20 1,-29-20-16</inkml:trace>
          <inkml:trace contextRef="#ctx0" brushRef="#br0" timeOffset="116083.2372">20134 2189 0,'0'216'172,"0"-197"-156,0 1-16,0 0 15,0-1-15,0 11 16,0-11 0,0 1-1,0 0 32,20-20 203,0 0-234,127-10 78</inkml:trace>
        </inkml:traceGroup>
      </inkml:traceGroup>
      <inkml:traceGroup>
        <inkml:annotationXML>
          <emma:emma xmlns:emma="http://www.w3.org/2003/04/emma" version="1.0">
            <emma:interpretation id="{20FC59CD-D6A1-4C07-9EF0-1D105E250BC6}" emma:medium="tactile" emma:mode="ink">
              <msink:context xmlns:msink="http://schemas.microsoft.com/ink/2010/main" type="line" rotatedBoundingBox="4770,6644 9399,6398 9440,7181 4811,7427"/>
            </emma:interpretation>
          </emma:emma>
        </inkml:annotationXML>
        <inkml:traceGroup>
          <inkml:annotationXML>
            <emma:emma xmlns:emma="http://www.w3.org/2003/04/emma" version="1.0">
              <emma:interpretation id="{BD8CDDC7-2E05-41BE-91A4-F03DB48348A0}" emma:medium="tactile" emma:mode="ink">
                <msink:context xmlns:msink="http://schemas.microsoft.com/ink/2010/main" type="inkWord" rotatedBoundingBox="4773,6711 6806,6603 6845,7319 4811,7427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.38601E6">2932 3038 0,'0'-19'93,"0"-21"-77,19 11 0,-19-1-1,0 1 1,0 9-16,0 1 15,0-1 1,0-9-16,0-10 16,0 29 15,0-10-15,0 1 15,79 87 203,-79-58-218,19-10-16,-9 0 15,10 0 1,-1 0 0,1 0-1,0 0 17,-1 0-1,-19-20-16,0 1 17,-10 19 46,10 10-63,-19-10-15,19 19 32,-20-19-32,20 10 0,0 10 15,-19-20 1,19 19-16,0 1 16,0-1-1,-20-19-15,20 20 16,0 0-1,0-1 1,0 1 0,0 0-1,0-1 1,0 1 0,10-20-1,-10 19 1,19-19-1,-19 10 1,20-10 0,0 0-1,-1 0 1,1 0 15,-1 0 0,-19-19 1,20 19-32,-20-20 15,20 20 1,-20-20 0,19 20-16,-19-19 31,20 19-31,-20-20 15,10 20-15,-10-20 16,19 20 0,-19-19-1,30-11 1,-30 11 0,0-1 15,0 1 0,0-1-15,-10 0 15,-10 20 0,1 0 0,19 10-31,-20-10 16,20 20 0,-19-20-1,19 19-15,0 1 32,0 0-17,-20-20-15,20 9 0,0 11 16,0 0 15,0-1-31,0 1 16,0 9 15,0-9-15,0 0-1,10-1 16,9-19-15,-19 20 0,20-20-16,0 0 31,-1 0-15,1-10-1,-1 10 1,-19-20-16,20 1 15,0-1 17,-20 1-17</inkml:trace>
          <inkml:trace contextRef="#ctx0" brushRef="#br0" timeOffset="2.38759E6">3461 2822 0,'0'197'281,"20"-197"-265,0 0 15,-1 0 0,1 0-15,-20-10 0,19 10-1,-19-20 16,20 20-31,-20-19 32,20 19-17,-20-20 1,0 10 0,19 10-1,-19-20-15,0 1 31,0-1 1,0 1-1,0-1 0,0 0 0,0 1 1,-10 19-17,10-20 1,-19 20 0,-1 0-1,-39-19 48,0 117-16</inkml:trace>
          <inkml:trace contextRef="#ctx0" brushRef="#br0" timeOffset="2.38843E6">3628 2852 0,'0'19'78,"0"1"-62,0 9 0,0-9-1,0 19 1,0-9 0,10-30-16,-10 19 15,19-19 1,1 0 15,0 0-15,-1 0-1,-19-9-15,20 9 16,-1-40 0,-19 31-1</inkml:trace>
          <inkml:trace contextRef="#ctx0" brushRef="#br0" timeOffset="2.38965E6">3805 2832 0,'-20'0'63,"20"20"-63,0-1 31,0 1-31,0 0 16,0-1-1,0-9 1,69 49 156,-50-59-157,1 0 17,-1 0-1,-19-10-31,20-9 47,-20-1-32,0 0 17,20 1-17,-20-1 16,0 0 1,0 1-1,0-1 0,0 10 0,-10-19 1,10 19-1,-20 10-15,1-29 15,-1 29 0,0 0-15,20 29-16,-29-9 0,29-1 15,-29 1 1</inkml:trace>
          <inkml:trace contextRef="#ctx0" brushRef="#br0" timeOffset="2.39097E6">3942 2832 0,'10'226'219,"-10"-197"-219,19 1 16,-19-11-1,0 1 1,0-1-1,0 1 1,0 0 0,0-1-1,0 1 1,0 0 15,-10-20-15,10 9-16,-19-9 15,19 20 17,-10-20-17,-10 0-15,1 0 16,-1 0 0,20-10-1,-19 10-15,19-10 16,-20-19-1,20 0 1,0 9 0,0 0-1,0 1 1,0-11 0,10 30-16,-10-29 15,19 9-15,-19 1 0,20 19 16,-20-30-16,20 30 15</inkml:trace>
          <inkml:trace contextRef="#ctx0" brushRef="#br0" timeOffset="2.39394E6">4001 2930 0,'9'0'47,"1"0"-47,10 0 16,-20-19-1,20 19 1,-1-20 0,11 0-1,-11 1 1,1-1 0,-20 1 15,19 19-31,-19-20 15,20 20 17,-20-20-32,0 1 31,0-1 0,-10 20 0,10-19-15,-19 19 0,-1 0 15,0 0-15,20 9-1,-19-9 1,-1 20-1,89 264 392,-50-293-392,-19-11 1,20 20 0,-20-20-16,20 1 31,-20-1-16,19 20 1,-19-20 0,0 1-1,20 19-15,-20-20 16,19 1 15,-19-1 0,20 20 48,-20-20-79,0 1 46,0-1-14,0 1-1,20 19-15,-20-20 15,9 20 31,11 0-30,10 10-1,-30 9-16,9 79 64,-9-39 61,0-69-109,0-9 1,0-1-32,30 1 31,-30-1-31,0 0 16,0 1 15,0-1-16,19 20 1,-19-19-16,20-1 31,0 20 16,-11 0-16,11 0 1,-20 10-17,20-10 1,-20 19-16,0 1 16,0 0-1,19-20 1,-19 19-16,0 1 15,0-10 1,0 9 0,0 1-1,0-1 1,0 1 15,0 0 0,20-20 16,-1 0-31,11 0 0,-10-10-1</inkml:trace>
          <inkml:trace contextRef="#ctx0" brushRef="#br0" timeOffset="2.39571E6">4638 2548 0,'30'382'328,"-11"-382"-296,1 0-1,-1 0 0,1 0-15,0 0 15,78-59 94,-98 40-109,0-1-16,19 20 15,-19-19 1,0-1-1,20 0 17,-20 1-17,0-1 17,0 1-1,-10 19-16,-10 0 17,1 0-17,-1 0 1,1 0 15,-1 0 16,0 0-16,20 9-15,0 11 0,-19-20-1,19 20-15,0-1 16,0 1-1,0-10 1,0 9 0,0 1-1,0-1 1,10 1 0,-10 0-1,19-20 1,-19 19-1,20-19 1,-1 0 0,1 0-1,9 0 1,-29-10-16,40 10 16,-40-19-16,29 19 15,-29-20-15,20 20 16,-20-10-1</inkml:trace>
          <inkml:trace contextRef="#ctx0" brushRef="#br0" timeOffset="2.39645E6">4648 2577 0,'176'-10'110</inkml:trace>
        </inkml:traceGroup>
        <inkml:traceGroup>
          <inkml:annotationXML>
            <emma:emma xmlns:emma="http://www.w3.org/2003/04/emma" version="1.0">
              <emma:interpretation id="{A853081B-3644-4557-B2C7-EF0D454E08B2}" emma:medium="tactile" emma:mode="ink">
                <msink:context xmlns:msink="http://schemas.microsoft.com/ink/2010/main" type="inkWord" rotatedBoundingBox="7019,6525 9399,6398 9428,6947 7048,7073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.40714E6">5178 2862 0,'0'-30'109,"19"30"-109,11-39 16,-11 19-1,1 1 1,-1-1 0,-19-9-1,20 29-15,-20-40 16,20 11 0,-20 9-1,0 1 1,19-1-1,-19 1 1,0-1 0,0 0 15,-10 1-15,10-1 15,-19 20-16,-1 0 17,1 0 15,9 0-16,10 10-31,-30 19 15,30-9 1,0 0 15,-19-20-31,19 19 16,0 11 15,0-11-15,0 1-1,0-1 1,0 1 0,0 0-1,0-1-15,0 1 16,0 0 15,0-1-15,0 1 15,0-1-15,0-9 15,0 10 0,10-20-15,-10 19-16,19-19 31,-19 20 0,20-20-31,-1 0 32,1 0-1,-20-10-16,20 10 1,-1 0 15,-19-19-15,20 19-16,-20-20 16,19 0-1,-19 1 16,20 19-15,-20-10-16,0-10 16,20 20-1,-20-19 1,0-1 0,0 1 30,0 28 126,0 11-156,0 0 0,0-1-1,0-9 1,0 10-1,0-1 1,0 1 15,0-1-15,0 1 0,19-20-1,-19 20 1,20-20 46,-10 0-30,9 0-17,1 0 16,-20-10-31,20 10 16,-20-30 0,19 30-16,-19-29 0,20 0 15</inkml:trace>
          <inkml:trace contextRef="#ctx0" brushRef="#br0" timeOffset="2.40752E6">5462 2528 0</inkml:trace>
          <inkml:trace contextRef="#ctx0" brushRef="#br0" timeOffset="2.41082E6">5531 2862 0,'0'-10'110,"9"-10"-79,11 1-15,-20-1-1,20 20 1,-20-20-1,19 1 1,-19-1 0,20 20-1,-20-19 1,19-1 15,1 20 16,-20-20-31,20 20 15,-1 10 0,-19 10 0,20-20-31,-20 19 16,0 1 0,19 0-1,-19-1 1,0 1 0,0-1 15,0 1-16,0 0 17,0-30 124,0-20-125,0 11-15,20-1-1,-20 1 1,0-1 0,20 20-1,-20-20 1,0 1 0,19 19-1,-19-20 1,20 20 15,0 0 0,-1 0 1,1 0-17,-1 0 16,-19 10 1,20-10-32,-20 29 31,0 1-15,0-11-1,0 1 1,0 0 15,0-1-15,0 1 15,0-30 110,0-10-110,0 1-16,0-1 17,0-9-17,10 29-15,-10-20 32,0 1-17,19 19 16,1 0 1,0 0-1,-1 0 0,1 9 0,-20 11 1,0 0-17,0-1 1,0 1 0,0-1-1,0 1 1,0 0 15,20-20-31,-20 19 16,19-19 15,1 0-15,-1 0 15,1 0-16,-20-10 1,20 10 0,-20-19-16,19 19 15,-19-20 1,0 1 0,20 19-16,-20-20 0,0-9 31,19 9-31,-19 0 47,0 30 93,-9-10-124,9 20 0,0 9-1,0-9 1,0-1-1,0 1 1,0 0 0,0-1-1,0-9 17,9-10-17,-9 20 1,20-20-1,0 0 17,-20-10-17,19-10 1,-19 1 0,20-1-16,-1-9 15</inkml:trace>
          <inkml:trace contextRef="#ctx0" brushRef="#br0" timeOffset="2.41111E6">6168 2538 0</inkml:trace>
          <inkml:trace contextRef="#ctx0" brushRef="#br0" timeOffset="2.41241E6">6325 2391 0,'0'10'78,"0"19"-63,0-9-15,0-1 16,0 1-16,0 0 16,0-1-16,0 1 15,0-1-15,0 1 16,0 19-1,0 0 1,0-9-16,0-10 31,0-1-31,0-9 32,0 10-17,0-1 16,0 1-15,0-1 15,0 1 1,10 0-17,9-20 32,1 0-16,19-10 32,10-59-16</inkml:trace>
          <inkml:trace contextRef="#ctx0" brushRef="#br0" timeOffset="2.41286E6">6345 2558 0,'9'0'47,"31"0"-32,-21 0 1,1-20-16,-1 20 15,1 0-15,0 0 16</inkml:trace>
          <inkml:trace contextRef="#ctx0" brushRef="#br0" timeOffset="2.41446E6">6531 2675 0,'-39'59'125,"19"-59"-109,20 20-16,0-10 31,0 9-15,0 1 15,0-1-15,0 1 15,10-20-16,9 20 1,1-20 0,0 0 15,-1 0-15,1 0 15,0 0 0,-1 0 0,1-10-15,-20-10 0,19 20-1,-19-19 1,0-1-1,20 20 1,-20-20 0,0 11-1,0-11 17,0 0-1,0 1 0,-10 19-31,10-20 31,-19 20-31,19-20 16,-59 1 62,-10 48-31</inkml:trace>
          <inkml:trace contextRef="#ctx0" brushRef="#br0" timeOffset="2.41663E6">6658 2734 0,'10'0'63,"-10"10"-47,0 10 15,0-1-16,0 1 1,10-20-16,-10 19 16,29 1 15,-9 0 16,0-20 0,117-197 343,-127 197-390,9 0 47,-19 20-47,0 0 16,0-1 15,0 1-15,20-20-1,-20 20-15,0-1 47,0 79 141,0-108-126,0-9-31,0-1-15,0 1 0,0-1-1,29-9 1,-29 9 0,0 0-1,0 1 32,10 19-47,-10-20 31,20 20 1,-1 0-1,1 0-16,-20-20 1,20 20-16,-20 10 47,19-10-47,-19 20 31,0 0-15,0-1-1,0 1 1,0-1 0,0-9-1,20 20 1,-20-11 15,19-19 0,-19 10-31,20-10 32,0-10-17</inkml:trace>
          <inkml:trace contextRef="#ctx0" brushRef="#br0" timeOffset="2.41853E6">7198 2449 0,'0'334'266,"0"-314"-251,10-20-15,-10 19 16,0 1 15,19-20 0,1 0 16,19 0 0,79-49 141,-109 49-188,-9-10 15,30-20 1,-30 11-1,0 9 17,20 10-17,-20-20 1,0 1 0,0-1 15,-10 20-16,10-19 17,-20 19-17,0 0 17,1 0 30,-1 0-31,1 0 1,19 9-32,0 11 15,-20-20 1,20 20-16,0-1 15,0-9 1,0 10 0,0-1-1,0 1 1,0 0 0,0-1-1,0 1 16,10-20-31,-10 19 16,19-19 0,-19 20-1,20-20 1,0 0 15,9 0-15,-9 0-1,-20-10 1,29 10-16,-29-19 16,30 19-16,-30-30 15,29 30-15,-29-29 16,20 29-16</inkml:trace>
        </inkml:traceGroup>
      </inkml:traceGroup>
    </inkml:traceGroup>
    <inkml:traceGroup>
      <inkml:annotationXML>
        <emma:emma xmlns:emma="http://www.w3.org/2003/04/emma" version="1.0">
          <emma:interpretation id="{E153E2E2-D0E7-470E-A1F6-81FEAA4CE3F9}" emma:medium="tactile" emma:mode="ink">
            <msink:context xmlns:msink="http://schemas.microsoft.com/ink/2010/main" type="paragraph" rotatedBoundingBox="1782,7663 22869,7289 22884,8131 1797,85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7EBD16-13E9-4A13-ACE9-C7D67BD60F4B}" emma:medium="tactile" emma:mode="ink">
              <msink:context xmlns:msink="http://schemas.microsoft.com/ink/2010/main" type="line" rotatedBoundingBox="1782,7663 22869,7289 22884,8131 1797,8505"/>
            </emma:interpretation>
          </emma:emma>
        </inkml:annotationXML>
        <inkml:traceGroup>
          <inkml:annotationXML>
            <emma:emma xmlns:emma="http://www.w3.org/2003/04/emma" version="1.0">
              <emma:interpretation id="{1846DF39-9167-4014-8390-28D27B117EF0}" emma:medium="tactile" emma:mode="ink">
                <msink:context xmlns:msink="http://schemas.microsoft.com/ink/2010/main" type="inkWord" rotatedBoundingBox="1782,7663 2490,7650 2501,8257 1793,8270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311349.989">-78 3322 0,'0'9'32,"0"11"-17,0-1 17,0 0-17,0 10 1,0 1-1,9-11-15,-9-1 16,0 2-16,0-1 16,0 0-16,0 11 15,0-1-15,0-10 0,0 20 16,0-10-16,0-10 16,0 10-16,0-9 15,0-1-15,0-1 16,0 11-1,0-9 1,0-1 0,0 1 31</inkml:trace>
          <inkml:trace contextRef="#ctx0" brushRef="#br1" timeOffset="312683.4179">-59 3341 0,'0'-19'125,"10"19"-78,10 0-32,-1-20 1,11 20 0,-11 0-1,1 0 1,-1 0-1,1 0 17,0 10-17,-1 19 1,1 0 15,0 49 32,-20-59-48,0-1 1,0 11 15,-10-29-31,10 20 16,-20-20-1,20 19-15,-19-19 16,-1 20 0,0-20-1,1 0 1,-1 19 0,0-19-1,1 0 1,9 0 15,-10 0-15,1 0 15</inkml:trace>
          <inkml:trace contextRef="#ctx0" brushRef="#br1" timeOffset="314951.7086">128 3785 0,'58'0'109,"-28"0"-109,-1 0 16,-29-9-1,39 9-15,-19-19 16,0-1 0,-1-9 15,-19 10-31,20-1 15,-20 1 1,0 0 0,0 9 15,0-9 0,-10 19 0,10-20-15,-20 20 0,1 0-1,-1 10 1,-19 29 31,19 19 15,20-39-46,-19-19-16,19 20 16,0-1-1,0 10 1,0-11-1,0 2 1,0-1 0,10-19-16,-10 19 15,0-9 1,19-10-16,-19 20 16,20-20-1,-20 19 16,19-19-31,1 0 32,9 0-17,-29-19-15,20 19 16,-20-20-16,20 20 16,-20-29-16,19 29 15,-19-19-15,20-1 16,-20 2-1,20 18 1,-20-19-16,0-1 16,0 1-1,0-1 1,0-9 0,0 10-1,0 0 1,0-1 15,0 1 0,0 29 79,29-10-95,0 0 1,-9 0-16,0 0 16,9 0-1,-9 0 1,-30 0 78,-10 0-63,1 19-16,19 0 1,-20-19-16,20 39 16,0-10-1,-20-9-15,20 9 16,0-10 0,0-1-16,0 2 15,10-1 1,-10 0-1,20-19 1,-1 20 0,1-20-1,0 0-15,-1 0 16,-19-10 0,20 10-16,-20-19 15,19 19-15,-19-20 16</inkml:trace>
        </inkml:traceGroup>
        <inkml:traceGroup>
          <inkml:annotationXML>
            <emma:emma xmlns:emma="http://www.w3.org/2003/04/emma" version="1.0">
              <emma:interpretation id="{7A744C7C-F22A-4580-8450-31B5B3763A2C}" emma:medium="tactile" emma:mode="ink">
                <msink:context xmlns:msink="http://schemas.microsoft.com/ink/2010/main" type="inkWord" rotatedBoundingBox="2758,7863 4211,7837 4218,8198 2765,8224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1" timeOffset="316426.4523">902 3862 0,'30'-19'32,"-11"-1"-17,-19 1 1,20 19-16,-20-28 16,0-1-1,20 29-15,-20-29 16,0-20-1,19 20 1,-19 10 0,0 0 15,0 28 47,-10-9-78,10 29 0,0 0 16,0-9-1,0 48 17,49-21 30,-29-18-46,0-29 15,-1 0-15,1 0-1,-20-10 1,10 10-16,19-29 31,-29 20-15,20 9-1,-20-19-15,0 0 16,9 19 0,-9-19-16,0-1 15,0 1 1,0-1-1,0-9 1,0 0 0,0 10-1,-9 0 1,-11 19 15,20-20-31,-20 20 16,11 0 15,-21-19-15,20 19-1,-29 0-15,20 0 32,19 19-32</inkml:trace>
          <inkml:trace contextRef="#ctx0" brushRef="#br1" timeOffset="317171.3184">1216 3621 0,'0'10'16,"0"28"0,10-38-1,-10 29-15,0-9 16,0-1-16,20-19 15,-20 29-15,0-10 16,19-19 0,-19 19-1,10-19-15,29 0 32</inkml:trace>
          <inkml:trace contextRef="#ctx0" brushRef="#br1" timeOffset="318092.8481">1285 3563 0,'10'19'63,"-10"20"-48,19-20-15,-19 1 0,0-11 16,30 20-1,-30-9-15,0-10 0,19 19 16,-19-10-16,20 9 16,-20-9-1,19-19 17,-19-9 46,0-11-63,20-8 1,-20-10 0,0 18-16,0 10 15,20-19-15,-20 10 16,0-10-1,19 29-15,-19-19 16,0-1 0,20 20-16,-20-9 15,0-11 1,20 20 0,-20-19 15</inkml:trace>
          <inkml:trace contextRef="#ctx0" brushRef="#br1" timeOffset="320243.7936">1501 3728 0,'0'19'15,"9"-19"1,21 0 0,-11 0-1,11 0 1,9 0 0,-39-10-16,29 10 15,1-29 1,9 10-16,-10-20 15,-9 10 1,-20 10 0,20-20 31,-50 0 46,11 39-93,-1 10 16,0 19 15,1-10-15,19 1-1,0 9 1,0 0 0,-20-29-1,20 29-15,0-10 16,0 1 0,0-1-1,10 0 1,-10 0-1,20-19 1,-20 19 0,19-19-1,1 0 17,-20 19-32,19-19 15,1 0 1,0 0-1,-1 0 1,-19-9 0,20 9-16,-20-20 15,20 20-15,-20-18 0,19-1 16,-19-10 0,20 29-1,-20-30-15,0-8 16,0 18-1,0-9 1,0 0 0,0 10-1,0-1 1,0 1 0,0 0-1,-20-1 16,20 30 79,20 19-79,-1-29-15,-19 19-16,20-19 0,9 0 15,1 0 1,-1 0 0,1 0-1,-11 0 1,-19-9 31,-10 9 31,-9 0-63,-1 19 1,1 1 0,-1 9-1,20-10 1,-20 29 0,20-28-16,0 9 15,0-10 1,0 1-1,0-1 1,20-19 0,0 0-16,-20 18 15,19-18-15,1 0 16,-1 0 0,1-18-1,-20 8 16,20 10-31,-20-19 16</inkml:trace>
          <inkml:trace contextRef="#ctx0" brushRef="#br1" timeOffset="320978.4235">2118 3718 0,'20'0'16,"0"0"0,-1 0-1,1 0 1,-20-10-1,19 10-15,1-19 16,0-1 0,-20 1-1,19-10 1,-19 19 0,0-9 15,-10 19-16,-9 0 1,-1 0 0,1 0-1,-1 0 1,0 10 0,20 9-1,-19-19-15,-1 97 63,20-68-63,0 9 15,10-38 1,-10 9-16,20-9 16,-20 20-16,19-20 15,1 0 1,-20 19-16,19-19 15,1 0 1,0 0-16,-1 0 31,1 0-15,-20-10 0,19-9-1,-19 0 1,20 19-16,-20-19 15,20 19 1</inkml:trace>
        </inkml:traceGroup>
        <inkml:traceGroup>
          <inkml:annotationXML>
            <emma:emma xmlns:emma="http://www.w3.org/2003/04/emma" version="1.0">
              <emma:interpretation id="{E89BE435-3BA3-4845-94CE-04EAEC0A077D}" emma:medium="tactile" emma:mode="ink">
                <msink:context xmlns:msink="http://schemas.microsoft.com/ink/2010/main" type="inkWord" rotatedBoundingBox="4571,7712 6355,7680 6365,8198 4581,8230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1" timeOffset="333705.4659">2873 3592 0,'-9'0'125,"-21"0"-110,11 0 1,-1 0 0,0 0-1,1 0 1,19 19-16,-20-19 15,20 10 1,-19-10 15,19 19-15,0 1 15,0-1-15,9-19-1,11 0 17,0 0-17,-1 0 1,-19 19-16,30-19 16,-11 0-1,1 0 1,-1 20-1,1-20 1,0 19 0,-1-19 15,-19 20-31,0-1 31,0-1 0,0 2-15,-9-20 0,9 19-16,-20-19 15,0 0 1,-9 0 0,-1 0-1,-9 0 1,10 0-1,9-10-15,1-9 32</inkml:trace>
          <inkml:trace contextRef="#ctx0" brushRef="#br1" timeOffset="334499.7462">3030 3592 0,'0'10'110,"0"19"-95,0-10-15,0 0 16,0 1-16,0-1 15,0 1-15,0-1 0,0 0 16,0-9 0,0 8-1</inkml:trace>
          <inkml:trace contextRef="#ctx0" brushRef="#br1" timeOffset="334868.9299">3040 3418 0</inkml:trace>
          <inkml:trace contextRef="#ctx0" brushRef="#br1" timeOffset="335933.9829">3285 3553 0,'-19'0'15,"-1"0"1,1 0 0,19 10-1,-20-10 1,0 19 0,20 1-1,-19-20 1,19 19-16,0 0 31,9-19-15,-9 20-1,20-20 1,0 0 0,-1 0 15,1 19-16,0-19 17,-20 19-17,19-19-15,1 59 94,-20-40-78,-10-19-1,10 18-15,-20-18 16,1 0 0,-11 0-1,-9 0 1,10 0-1,9 0 1,0 0 0</inkml:trace>
          <inkml:trace contextRef="#ctx0" brushRef="#br1" timeOffset="336946.6362">3334 3341 0,'0'19'93,"0"1"-93,0-1 16,10 0-16,-10 11 16,0-1-16,0-1 15,0-9-15,0 0 16,0 1 0,0-1-16,0 1 0,0-1 15,0 0-15,0 1 16,0-1-16,0 10 15,0 0 1,0-9 0,30-1-1,-30-1 17,0 2-17,9-20 16,31 0 1,-21 0-17,11 0 1,-30-10-16,29 10 16,-9-19-1,-20 0 1</inkml:trace>
          <inkml:trace contextRef="#ctx0" brushRef="#br1" timeOffset="337409.988">3374 3438 0,'19'0'63,"1"0"-63,-1 0 0,1 0 15,0-20-15,9 20 16</inkml:trace>
          <inkml:trace contextRef="#ctx0" brushRef="#br1" timeOffset="339383.6886">3511 3766 0,'10'0'31,"9"0"-15,-19-9-1,30 9-15,-30-20 16,19 20-16,-19-9 16,20-30-1,-20 10 1,0 0-1,0 0-15,0 9 32,-10 20-1,-9 0-15,-1 0-1,0 0 16,20 10-31,-9-10 16,9 19 0,-30 1-1,30-1 1,0 10-16,0 10 31,0-10-31,0 9 16,20-19-1,-1 0 1,1-19 0,-20 20-1,20-20-15,-11 0 32,11 0-17,0 0 1,-1 0-1,1 0 1,-20-10-16,19 10 16,-19-19-16,20 19 15,-20-20-15,20 2 16,-20-1 0,19 19-1,-19-29-15,0-1 16,20 30-1,-20-38-15,0 28 32,20 10-32,19 10 78,-39 19-63,19 19 1,-19-19 0,0-1-1,0-8 1,20-20 0,-20 19-16,0-29 62,0-9-46,0-9-1,20 9-15,-20-1 16,0 1-16,0-1 16,29-9-1,-29 10 1,20 19 15,-1 19-15,1 10-1,-20-9 1,19-1-16,-19 20 16,20-39-1,-20 28-15,0-9 16,20-19-1,-20-9 64,78-116 30,-58 125-93,-1 19-16,-19 10 15,0 10 1,0-21-1,0 11 1,0-9 0</inkml:trace>
          <inkml:trace contextRef="#ctx0" brushRef="#br1" timeOffset="340485.4225">4227 3698 0,'-20'10'16,"20"10"-16,0-1 16,0 10-1,0-11 1,10 2 15,10-20-15,-1 19-1,1-19 1,-1 0 0,1 0-1,0-10 1,-10-231 171,-30 241-171,20-9-16,-20 9 16,1 0-1,-1 0 1,0 0 0,20 19-16,-19-19 15,19 29-15,-20 19 16,20-28-1,0-1-15,0 10 16</inkml:trace>
          <inkml:trace contextRef="#ctx0" brushRef="#br1" timeOffset="341069.7576">4364 3631 0,'0'9'31,"0"11"-15,10 9-1,19 10 1,-29-10 0,10-29-16,-10 19 15,20-19-15,19 0 16,-19 0 0,-11 0-1</inkml:trace>
        </inkml:traceGroup>
        <inkml:traceGroup>
          <inkml:annotationXML>
            <emma:emma xmlns:emma="http://www.w3.org/2003/04/emma" version="1.0">
              <emma:interpretation id="{7F388259-32B8-46E6-BE45-A6696B449AA4}" emma:medium="tactile" emma:mode="ink">
                <msink:context xmlns:msink="http://schemas.microsoft.com/ink/2010/main" type="inkWord" rotatedBoundingBox="6548,7662 8837,7621 8848,8241 6559,8281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1" timeOffset="342547.8137">4688 3428 0,'10'0'63,"19"0"-48,-9 0-15,-1 0 16,1-29-16,-1 29 16</inkml:trace>
          <inkml:trace contextRef="#ctx0" brushRef="#br1" timeOffset="342112.3734">4707 3302 0,'0'49'47,"0"-30"-32,0 0-15,0 1 16,0 9-16,0 0 15,0-1-15,0 11 0,0-30 16,0 30-16,0-19 16,0-1-16,0-9 15,0 9-15,0 0 16,0 10 0,0-9-1,10-20 1,-10 19-16,20-19 31,-20 20-15,19-20 15,1 0-15,-20-10-1,20 10-15,-1-19 16,1-1-1,-20 1 1,19 19-16</inkml:trace>
          <inkml:trace contextRef="#ctx0" brushRef="#br1" timeOffset="343658.132">4904 3573 0,'0'9'0,"0"11"31,0-1 0,0 0-15,137 88 156,-118-107-157,1-10 1,0-9 0,-20-1-1,19 20 1,-19-19 0,0 0-1,0-10 1,0 9-1,0 1 1,-10 0 0,10-1-1,-19 20 1,19-19-16,-20 19 16,1-20-1,-1 20-15,-19-19 16,19 19-1,10 0 1,-19 19 0,9 20-1,20-19 1,-29-1-16</inkml:trace>
          <inkml:trace contextRef="#ctx0" brushRef="#br1" timeOffset="345777.2016">5129 3592 0,'0'10'78,"0"9"-63,0 10 1,10 0-16,-10 0 16,19-29-1,-19 20-15,20-20 16,-20 19 0,20-19-1,-1 0 16,1-19 1,-20 9-17,20 10 1,-20-20 0,0-18-1,19 38 1,-19-29-16,0 9 15,0-9 1,20 29 0,-20-29-16,0 10 15,0-1 17,19 20-32,1 0 46,-20-19-46,20 19 32,-20 10-17,0 9 1,19 10 0,-19 10-1,0-29 1,0 9-1,0 0-15,20 1 32,-20-59 77,19 20-93,-19-10-1,0-1-15,0 11 32,20 19-32,-20-19 15,20 19 1,-1 0 15,1 9 0,-20 11-15,59 48 203,-59-88-204,19 20 1,-19-9-16,20 9 16,-20-20-1,20 20 1,-11 0-1,11 0 17,0 0-1,-20 10-15,0 0-1,0 9 1,0 20-1,0-10 1,0-10 0,19-19 15</inkml:trace>
          <inkml:trace contextRef="#ctx0" brushRef="#br1" timeOffset="347365.1676">5757 3514 0,'0'10'47,"0"318"46,0-298-77,0-11 0,0-29 30,0-9-30</inkml:trace>
          <inkml:trace contextRef="#ctx0" brushRef="#br1" timeOffset="348046.5597">5786 3543 0,'0'-19'31,"0"0"16,20 19-32,-1 0 1,21 19 0,9 20-1,-49-20-15,29-19 16,-29 29-16,20-29 16,-20 29-16,0 10 15,0-10 1,-10-9-1,-20-20 1,11 19 0,-1-19-16,-19 0 15,29 0 1,10-10 0</inkml:trace>
          <inkml:trace contextRef="#ctx0" brushRef="#br1" timeOffset="349148.2164">6002 3553 0,'-20'0'16,"20"10"15,0 9-16,-19-19-15,19 20 0,0 9 16,0-10 0,9-19-1,-9 19-15,40 20 47,68-39 47,-89 0-78,-19-10-1,20 10 1,-20-19-1,19 19-15,-19-19 16,20 19 0,-20-10-1,0-9 1,0-1 15,0 1-15,0 0 15,-10 19-31,10-20 16,-19 20-1,19-19-15,-20 19 16,20-20 0,-20 20-1,1 0 1,-1 0-1,1 0 1,9 0 0,-20 20-1</inkml:trace>
          <inkml:trace contextRef="#ctx0" brushRef="#br1" timeOffset="350887.6806">6218 3602 0,'0'-10'62,"0"0"-46,9 10 0,-9-19-1,20-10-15,-20 19 16,20 10-1,-20-19-15,19 19 32,1 0-1,-10 0 16,19 9 0,-29 11-32,20 144 110,-1-164-62,-19-9-16,0-11-32,0-9 1,0 0 0,20 29-16,-20-19 15,0 0 1,0-1-1,0 1 1,20 19-16,-20-20 16,19 20 15,1-19 0,-1 19 0,1 0 16,0 78 16,-20-30-16,0-29-47,0 1 15,0-1 1,0 0 0,0 1 15,19-20 0</inkml:trace>
          <inkml:trace contextRef="#ctx0" brushRef="#br1" timeOffset="351871.3546">6610 3621 0,'0'19'47,"10"-19"-16,9 0-15,1 0-1,-20-9-15,10 9 16,-10-20-16,19 20 15,-19-19-15,30 0 16,-30-1 15,0-9-15,0 10 0,-10 19 15,10-20-16,-20 20 1,1 0 0,19 10-1,-20-10 1,20 19 0,-19-19-1,19 20-15,-20-1 31,20 10-15,0-9 0,0-1 15,49 97 94,-29-96-109,-1-20-1,11 0 1,-30-29-16,29 29 15,-29-30-15,29 30 16,-29-29-16,20 29 16</inkml:trace>
          <inkml:trace contextRef="#ctx0" brushRef="#br1" timeOffset="352620.7198">6963 3611 0</inkml:trace>
          <inkml:trace contextRef="#ctx0" brushRef="#br1" timeOffset="352440.6515">6963 3457 0</inkml:trace>
        </inkml:traceGroup>
        <inkml:traceGroup>
          <inkml:annotationXML>
            <emma:emma xmlns:emma="http://www.w3.org/2003/04/emma" version="1.0">
              <emma:interpretation id="{65DAA4CC-C868-40AC-B0AD-78D9BE3C457C}" emma:medium="tactile" emma:mode="ink">
                <msink:context xmlns:msink="http://schemas.microsoft.com/ink/2010/main" type="inkWord" rotatedBoundingBox="9211,7552 11361,7514 11373,8169 9223,8207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1" timeOffset="359835.0515">7561 3234 0,'0'-19'172,"-10"19"-156,-10-19 15,1 19-16,-1 0 1,1 0 0,-1 9-1,0-9 1,20 20 0,-19-20-16,19 19 15,-20-19 1,20 19-16,-20 1 15,20-1 1,-19 1 0,19-1-1,0 10 1,0-10 0,0 10-1,0 10-15,0-19 31,0 8-31,0-9 16,0 0 0,0 1-1,10-20 1,-10 10-16,0 9 16,19-19-1,-19 19 1,20-19-1,-20 20-15,10-20 16,29 0 15,-19 0-15,9 0-16,0 0 16,-29-10-1,30 10-15,-11 0 16,-19-19-1,20 19 1,-20-20 0,20 1-1,-20-1 1,19 20-16</inkml:trace>
          <inkml:trace contextRef="#ctx0" brushRef="#br1" timeOffset="360703.3951">7737 3186 0,'-19'0'78,"19"19"-63,0 30 1,0-40-16,0 11 16,0 19-16,0-10 15,0 0-15,0 0 16,0 0-16,0-10 16,0 19-16,0-28 15,0 9-15,0 0 16,0 1-16,0-1 0,0 1 15,0 9 1,0-10 0,9-19-1</inkml:trace>
          <inkml:trace contextRef="#ctx0" brushRef="#br1" timeOffset="361379.8186">7914 3234 0,'0'10'79,"0"29"-64,0-20-15,0 10 16,0 0-16,0 10 15,0-10-15,0 0 16,0-1-16,0 1 16,0 10-16,0-29 15,0 9-15,0 1 16,0-1-16,0 0 16,0 10-1,0-9 1</inkml:trace>
          <inkml:trace contextRef="#ctx0" brushRef="#br1" timeOffset="361942.495">7688 3418 0,'187'0'94,"-158"0"-94,-9 0 15,-1 0-15</inkml:trace>
          <inkml:trace contextRef="#ctx0" brushRef="#br1" timeOffset="363408.3295">8022 3582 0,'0'-19'0,"0"-1"31,9 20-15,11 0 15,0 0-15,-1 0-1,1 0 1,-20 10 0,0 10-1,0-1 1,0 10 0,-10-29-1,10 29-15,-19-29 16,19 19-16,-20-19 0,0 20 31,1-20 0,28 0 79,-9-10-110,20 10 15,-10 0 1,10 0 0,-1 0 15,1 19-16,-20-9 1,19-10 0,-19 20-1,0-1 17,0 0-17,0 0 16,-9-19-31,-11 19 16,0-19 0,-9 29-1,-1-29 1,-19 0 62</inkml:trace>
          <inkml:trace contextRef="#ctx0" brushRef="#br1" timeOffset="364410.5243">8385 3244 0,'-10'0'109,"-10"0"-93,-9-19-1,-1 19 1,11 0 0,19 9-1,-20-9-15,0 29 16,1 1-1,19 8 1,0-18 0,0-11-16,-20 20 0,20-9 15,0-11-15,0 30 16,0-19-16,0-12 16,0 12-16,10 9 15,-10-20 1,20-9-16,-20 20 15,19-20 1,1 29 0,-1-29-1,11 0 1,-10 0-16,-1 0 16,11 0-1,-30-10-15,29 10 16,-9-29-1,9 10 32</inkml:trace>
          <inkml:trace contextRef="#ctx0" brushRef="#br1" timeOffset="365572.6176">8600 3254 0,'-19'29'78,"19"0"-78,0 19 15,0-28 1,0-11-16,0 11 16,0-1-16,0 1 15,0-1-15,0-1 16,0 2 0,0-1-1,9-19 1,-9 19-16,20-19 15,-20 20 1,30-20-16,-11 0 31,1 0-15,-1 19 0,1-19-1,0 0 1,-20-9-16,19 9 15,1-20 1,-1 1 0,-19-1-1,20 20-15,-20-19 16,20-28 31,-30-89 78,10 117-125,-20 19 15,20-20-15,-19 20 16,-1-19 0,-9 19-1,-1 0 1,-9 0 0,39 9-16,-29 11 15,29-1-15,-20 10 16</inkml:trace>
          <inkml:trace contextRef="#ctx0" brushRef="#br1" timeOffset="367086.9086">8934 3254 0,'-10'223'188,"10"-195"-173,0-9 1,10-19-16,-10 19 16,19-19-1,-19 20-15,10-20 16,10 0-16,-20 19 15,19-19-15,1 0 32,9 0-17,-9 0 1,0 0 15,-20-9-15,19 9-16,-19-20 15,20 20 1,-20-19-16,19 19 16,-19-20-16,20 1 15,-20-19 17,-29-107 108,29 126-140,-20 19 16,20-20-16,-20 20 15,20-19-15,-9 19 16,-21-20 0,11 20 15,9 0-15,-39 0-1,29 10-15,1-10 16,-1 49-16,0-30 15</inkml:trace>
          <inkml:trace contextRef="#ctx0" brushRef="#br1" timeOffset="368016.805">9277 3196 0,'0'367'234</inkml:trace>
          <inkml:trace contextRef="#ctx0" brushRef="#br1" timeOffset="369163.8123">9287 3389 0,'29'0'47,"-9"0"-32,9 0-15,10 0 16,-9 0-16,-1 0 16,-9 0-16,0 0 15</inkml:trace>
          <inkml:trace contextRef="#ctx0" brushRef="#br1" timeOffset="368683.8352">9463 3186 0,'0'19'62,"0"30"-46,0-30-1,0 1-15,0-1 0,0 10 16,0-10-16,0 1 16,0-1-16,0 0 15,0-9-15,0 10 16,0-1-16,20 19 16,-20-9-1,0-10 1,0 1 15,0-30 32</inkml:trace>
        </inkml:traceGroup>
        <inkml:traceGroup>
          <inkml:annotationXML>
            <emma:emma xmlns:emma="http://www.w3.org/2003/04/emma" version="1.0">
              <emma:interpretation id="{869202CC-9B69-4B0D-BCB7-D5CA1067B5EF}" emma:medium="tactile" emma:mode="ink">
                <msink:context xmlns:msink="http://schemas.microsoft.com/ink/2010/main" type="inkWord" rotatedBoundingBox="11694,7644 11890,7640 11896,7951 11700,7955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1" timeOffset="374066.6483">9846 3485 0,'10'0'109,"19"0"-93,-29-18-1,20 18-15,-20-19 16,19 19-16,-19-20 15,20 20-15,-20-19 16,19 19-16,-19-20 16,20 20-16,-20-19 15,20 19 1,-20-19-16,0 9 16,0-9 15,0-1-16,0 1 17,-10 19-1,-10 0 0,1 0-15,-1 0-1,0 0 1,20 10 0,-19-10-16,-1 19 15,1 0 32,19 1-31,-20-20-1,20 19-15,0 0 16,0 1 0,0-1-1,0 10 1,0-1 0,0-8-1,0-1 1,10-19-16,-10 19 15,0 1 1,0-1 0,19-19-1,-19 10 17,20-10-32,-10 0 15,9 0 1,1 0-1,0 0 1,-20-19 0,19 19-16,-19-20 0,20 20 15,-20-19 1,20 19-16,-20-10 31,19 10-31</inkml:trace>
        </inkml:traceGroup>
        <inkml:traceGroup>
          <inkml:annotationXML>
            <emma:emma xmlns:emma="http://www.w3.org/2003/04/emma" version="1.0">
              <emma:interpretation id="{5C8A51E0-9802-44C6-8BF1-DFB4E9E774EA}" emma:medium="tactile" emma:mode="ink">
                <msink:context xmlns:msink="http://schemas.microsoft.com/ink/2010/main" type="inkWord" rotatedBoundingBox="12154,7534 14307,7496 14317,8073 12164,8112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1" timeOffset="375993.4563">10522 3196 0,'0'-10'125,"-9"10"-94,9-9-31,-20 9 16,0 0-1,1 0 1,-11 0 0,1 9-16,-10 20 15,9 19 1,30-28-1,-29-1-15,29 20 16,0-10-16,0 0 16,0 0-16,0 0 15,0-9-15,0-2 16,29 11-16,-9 0 16,0-9-1,-1-20 1,-19 19-1,20-19-15,-1 0 16,1 0 0,9 0-1,-9-10 1,0 10 0,-20-19-1,19 19-15,-19-20 16,20 20-1</inkml:trace>
          <inkml:trace contextRef="#ctx0" brushRef="#br1" timeOffset="387109.4612">10709 3205 0,'0'-19'16,"0"1"62,0 36 0,0 21-62,0-10-1,0-10-15,0 20 16,0-20 0,0 1-16,0-1 0,0 0 15,0 1 1,0-1-16,0 1 0,0-1 16,0-1-16,0 2 15,0-11-15,-30 20 16,30 1-1,0-11 1,0 0 0,0-28 93</inkml:trace>
          <inkml:trace contextRef="#ctx0" brushRef="#br1" timeOffset="388442.5101">10728 3370 0,'10'0'47,"20"0"-31,9 0-1,-20 0 1,1 0-16,10 0 16,-11 0-1</inkml:trace>
          <inkml:trace contextRef="#ctx0" brushRef="#br1" timeOffset="387909.6852">10876 3205 0,'0'-19'0,"0"290"235,0-251-235,0-2 15,0 11 1,0 0 0,0-9-1,0-1 1,0 0 0</inkml:trace>
          <inkml:trace contextRef="#ctx0" brushRef="#br1" timeOffset="398749.9278">10983 3553 0,'0'-10'140,"10"10"-124,-10-19 0,20 19-16,-1 0 31,-19-19-31,20 19 15,0 0 17,-20 9-17,19-9 1,-19 20 0,0-1-1,0 1 16,0-1 1,-10-19-17,10 19 1,-19-19-16,-1 0 31,1 0-15,28 0 218,11 0-203,0 0-15,-1 0 15,-19 20-15,20-20 0,-20 19-1,0-9 1,0 9 15,0 0-15,0 1 15,-10-20-15,10 19-1,-20-19 1,1 0-1,-1 0 1,1 0 0,-1 0-16,0 0 15,-9 0 17,9 0-17,20-9 1</inkml:trace>
          <inkml:trace contextRef="#ctx0" brushRef="#br1" timeOffset="400183.2831">11395 3168 0,'0'-10'203,"-19"10"-187,-30 0 31,-30 76 15,60-56-46,-1 9-16,20-10 15,-20 20 1,20-10 0,0 0-1,0-10-15,0 20 16,0-19 0,10 17-16,10-8 15,-1-9 1,1-1-1,9 1 1,-19-20 0,20 29-1,-11-29 1,-9 0 0,10 0-1,-1 0 1,1 0-1,-20-10 1,20 10 0,-20-19-1,19 19 1</inkml:trace>
          <inkml:trace contextRef="#ctx0" brushRef="#br1" timeOffset="401825.3773">11552 3263 0,'10'232'172,"-10"-213"-172,20-19 16,-20 20-1,9-20 1,21 19 0,-11-19 15,-9 0 0,10 0-15,-1 0-1,1 0 17,0 0-1,-20-10-15,19 10-1,-19-9 1,20-11 15,0-46 63,-20 46-94,0 1 15,0-1 17,0 1-17,0 0 1,0-1 0,0 1-1,0 0 1,-10 19-1,10-20-15,0 1 32,-20 19-17,20-20 1,0 11 15,-19 9-31,19-20 47,-20 20-31,0-28-1,1 28 17,-1 0 14,0 0-30,1 0 0,-1 0-1,20 9 17,-10-9-32,10 39 15,-29-10-15</inkml:trace>
          <inkml:trace contextRef="#ctx0" brushRef="#br1" timeOffset="403971.3516">12003 3177 0,'-19'0'125,"-21"86"-32,11-66-77,29-1 0,0 20-1,0-29 1,0 9-1,0 0 1,0 1 0,0-1-1,0 1 1,0-1 0,0-1-1,0 2 1,10-20-16,-10 19 15,19-19 17,-19 19-32,20-19 31,-20 20-15,20-20-1,-1 0 16,1 0 1,0 0-17,-1 0 17,1 0-17,-1-20 16,1 20-15,-20-19 0,20 19-1,-20-10-15,0-9 32,19 19-32,-19-18 15,0-2 16,20 20-31,-20-19 16,0-1 0,0 1 15,19 0-15,-19-1 15,0 1-16,0 0 17,0-1-17,0 1 1,-9 19 0,9-20-16,0 1 31,-20 19-16,20-10 1,-20 10 15,20-19-15,-19 19 15,19-19 0,-20 19-31,1 0 47,-1 0-31,20-19 0,-20 19-16,1 0 15,-1 0 1,10 0-1</inkml:trace>
          <inkml:trace contextRef="#ctx0" brushRef="#br1" timeOffset="405305.8656">12278 3177 0,'20'0'62,"9"0"-46,0 0-1,11 0 1,-21 0 0,-9 0-1,10 0 16</inkml:trace>
        </inkml:traceGroup>
        <inkml:traceGroup>
          <inkml:annotationXML>
            <emma:emma xmlns:emma="http://www.w3.org/2003/04/emma" version="1.0">
              <emma:interpretation id="{72FB976F-E9BF-417F-8E1B-1AC0FAEE9EA9}" emma:medium="tactile" emma:mode="ink">
                <msink:context xmlns:msink="http://schemas.microsoft.com/ink/2010/main" type="inkWord" rotatedBoundingBox="14702,7485 16584,7451 16593,7952 14711,7986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1" timeOffset="514169.3618">13014 3293 0,'10'0'31,"-30"0"188,1 0-204,-1 0 1,1 0-1,-1 0 1,20 19 0,-20-19-1,20 19 1,-19-19-16,19 20 16,-20-1-1,20 0 1,0 1-1,-20-1 1,20 1 0,0-1-1,0-1 1,0 2 0,0-1-1,0 0 1,10-19-16,-10 20 15,20-20 1,-20 19-16,29-19 16,-29 10-1,20-10-15,0 29 16,-1-29 0,11 0-1,-1 0 1,-9 0-1,-1 0 1,1 0 0,-1-19-1,1-1 17,9-9-17,-29 10 1,10 19-16,-10-20 15,0 1 17,20 19-32,-20-18 15,0 26 188,0 12-187,0-1 0,0 0-1,0 1 1,0-1 0,20-19-1,-20 20 1,19-20-1,1 0-15,-1 0 32,1 0-17,0 0 17,-20-10-17,19 10 1,-19-19 15,20 19-31,-20-20 16,19 1-1,-19-1 17,0 1-17,20 19 1,-20-18-1,0-2 1,0 1 0,0-1-1,0 1 1,-10 0 0,10-1-1,-19 20 1,19-19 15,-20 19-15,0 0-1,1 0 1,-1 0 0,1 0-1,-1 0 1,-9 19-1,9 1-15,20-1 32,-20-19-32,20 29 0,0-9 15,0-1-15,0-1 16,0 11 0</inkml:trace>
          <inkml:trace contextRef="#ctx0" brushRef="#br1" timeOffset="515877.3105">13397 3457 0,'0'-19'62,"0"-1"-46,0 1-1,9 19-15,-9-19 16,0-1 0,20 20-16,-20-19 15,20 19 1,-20-19-16,19 19 16,1 0 15,0 0 0,-20 9-15,19 137 46,-19-60 63,0-115-47,20 9-62,-20-9 0,0 11-16,0-1 0,19-1 15,-19 1-15,0-1 16,0-9-1,0 10 1,20 0 15,0-1 16,-1 20-16,1 0-15,-1 0 15,-19 10-31,20-10 16,-20 19-16,0 10 16,20-29-1,-20 29-15,0 0 16,0-9-1,0 19 1,0-11 0,0-9-1,0 0 1,0-9 0,19-10-1,1 0 16,0 0-15,9 0 0</inkml:trace>
          <inkml:trace contextRef="#ctx0" brushRef="#br1" timeOffset="517266.3692">13818 3177 0,'-19'0'0,"29"0"62,19-19-46,-19 19 0,9 0-16,1 0 15,0 0-15</inkml:trace>
          <inkml:trace contextRef="#ctx0" brushRef="#br1" timeOffset="516860.2737">13818 3109 0,'0'77'125,"0"-58"-110,0 1-15,0-1 16,0 0-16,0 1 0,0-1 16,0 1-1,0-11-15,0 11 0,0 18 16,0-9-1,10-29 1,-10 30-16,0-1 16,0-11-1,0 1 17,20-19-17,-20 20-15,19-20 16,-19 19-1,20-19 1,0 0 0,-1 0 15,-9 0 0,-10-10-15,29-28 15</inkml:trace>
          <inkml:trace contextRef="#ctx0" brushRef="#br1" timeOffset="519770.5173">14005 3485 0,'0'-18'94,"9"18"-79,11-29 1,10 9 0,9-18-1,-20 18-15,-19 1 16,20 19-1,-20-19-15,0-1 16,0 1 15,0 9-15,-10-19 15,-9 29-15,-1 0-1,0 0 1,1 0 0,-1 0-1,20 10-15,-20-10 16,20 19-16,-19 1 16,19-1-1,-20 20 32,30 95 47,19-114-79,-9-1 17,0-19-17,-1 0 1,-9 0 0,10 0 15,-20-10-16,19 10-15,-19-19 16,20 19 0,-20-28-16,20 28 15,-20-19-15,19-11 16,-19 11 0,20 19-1,-20-19-15,0-1 16,19 20-1,-19-19-15,0 0 16,20 19 0,-20-20-16,20 20 15,-1 0 48,-19 20-48,20 9 1,-20 0 0,0 0-1,20-29-15,-20 29 16,0 0 0,0-11-1,0-36 95,19 18-110,-19-29 15,0 0 1,20 29-16,-20-39 15,19 20 1,-19-1 0,20 1-1,0 0 1,-1 19 0,1 0 30,-1 9-30,-19 40 0,20-30-1,-20 0-15,0 1 16,0-1-16,0 1 16,0-11-16,29 19 15,-29 1 1,0-9-1,0-30 64,0-19-64,20-9 1,-20 9-1,0 10 1,20-10 0,-20 0-1,19 29-15,-19-20 16,20 20 0,-20-19-16,20 19 15,-1 0 16,1 0-15,-20 19 0,0 10-1,19-29-15,-19 49 16,0-30-16,0-9 16,0 9-16,0 1 15,20-2-15,-20 21 16,0-20-1,20-19 17,-11 0-17</inkml:trace>
        </inkml:traceGroup>
        <inkml:traceGroup>
          <inkml:annotationXML>
            <emma:emma xmlns:emma="http://www.w3.org/2003/04/emma" version="1.0">
              <emma:interpretation id="{F5D7631A-21B0-4C7D-B410-7F6FAF0352BE}" emma:medium="tactile" emma:mode="ink">
                <msink:context xmlns:msink="http://schemas.microsoft.com/ink/2010/main" type="inkWord" rotatedBoundingBox="16664,7450 20410,7384 20422,8080 16676,8147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1" timeOffset="520609.224">14828 3331 0,'-19'203'172,"29"-155"-172,-10-9 0,0-10 15,0 0 1,0-10-16,0 1 0,0-1 16,0 10-1,0-10 1,19-19 46,-19-9-46</inkml:trace>
          <inkml:trace contextRef="#ctx0" brushRef="#br1" timeOffset="521299.6197">14809 3389 0,'0'-19'16,"0"0"-1,0-1 1,10 20 31,9 0-31,11 0-1,-11 0-15,11 0 16,-1 0-1,1 10 1,-11 19 0,-19-10-16,0 1 15,20-1-15,-20 1 16,0 27 0,0-18-1,0 0 1,-20-29-16,20 20 15,-29-20-15,-1 19 16,21-19-16,-11 0 16,0 0-16,1 0 15,-1 0-15,20-10 16</inkml:trace>
          <inkml:trace contextRef="#ctx0" brushRef="#br1" timeOffset="522477.0413">15093 3360 0,'30'145'172,"-11"-145"-156,1 0-1,-20 19-15,20-19 16,-1 0 0,1 0-1,-1 0 1,1 0 15,-20-10-31,20 10 16,-20-9-1,19 9 1,-19-20 0,20-8-1,-20 19 1,0-30 31,-118-77 78,89 116-110,-11 0 1,11 9 0,9 11-1,1-1 1,19 0-1,0 1 1</inkml:trace>
          <inkml:trace contextRef="#ctx0" brushRef="#br1" timeOffset="524296.2076">15329 3399 0,'0'-10'62,"9"-9"-46,-9 0-1,0-1 1,0 1 0,0 0-1,0-1 1,0 1-1,0-1 1,-9 20 0,9-19 15,0 29 47,245 48 63,-245-68-141,-10 10 93,-10 0-61,11 0-17,-11 0 17,20 10-17,-20-10-15,20 39 16,-19-39-1,19 19-15,0 10 16,0 0 0,0 0-1,0-9-15,0 9 16,10-29 0,-10 28-16,19-28 15,-19 19-15,20-19 16,-10 0-1,9 0 1,20 0-16,-9 0 31,-30-10-31,19 10 0,-19-9 16,20 9-16,-20-20 16</inkml:trace>
          <inkml:trace contextRef="#ctx0" brushRef="#br1" timeOffset="525660.1738">15721 3283 0,'-20'0'78,"20"10"-78,0 9 15,-19-19 1,19 19-16,0 1 16,0-1-1,0 0 1,0 1-1,9-20 1,-9 19-16,20-19 16,-20 10-1,10-10-15,10 0 16,-20 19 0,19-19-16,1 0 15,-1 0 1,1 0-1,0 0 1,-1 0 0,1-9 15,39-88 78,-59 68-109,0 9 16,0 1 0,0-1-1,-10 1 1,10 0 15,-20 19-31,1-20 31,-11 20-15,11 0 0,19-19-16,-20 19 15,0 0 1,1 0-1,-1 0 1,1 0 0,19 10-16,-20-10 15,20 19-15,-20 10 16</inkml:trace>
          <inkml:trace contextRef="#ctx0" brushRef="#br1" timeOffset="542433.6089">15956 3263 0,'0'10'203,"0"10"-187,0-1 15,0-9-15,0 9-1,0 0 1,0 1 0,0 9 15,0-10 0,20-19-15,-20 20 15,10-20-15,-10 19-1,19-19 16,1 0 16,0 0 0,-20-10-31,19-9 15,-19-1-15,0 1-1,0-10 1,20 29 0,-20-19-1,0-1 16,19 1-15,-19 0 0,30-1 15,-30 1-15,0-1-1,10 20 1,-10-19 15,19 19 47,-19 10-62,0 9-1,20-19-15,-20 19 16,0 11 0,0-1-1,0 9 1,19-38-16,-19 29 16,0-9-16,0-1 15,0 1-15,0-1 16,0-9-1,0-30 157,0 1-156,0-1 0,0 1-1,0 0 1,0-1-1,20 1 1,-20 0 0,0-1 15,29 1-15,-29-1 15,10 20-16,10 0 48,0 0-32,-1 10 0,-19 10-15,0-1 0,20-19-16,-20 19 15,0 1 1,0-1 0,0 0-1,0 10 1,0-9-1,0-1 1</inkml:trace>
          <inkml:trace contextRef="#ctx0" brushRef="#br1" timeOffset="546273.9367">16329 3389 0,'0'10'125,"0"9"-93,0 1-1,0-1-15,20-19-1,-20 20 16,19-2 16,1-18 16,-1 0-1,1 0-30,-20-10-1,20 10-31,-20-18 31,19 18-15,-19-19-16,20 19 15,-20-20 1,19 1 15,-19-1 0,20 20-15,-20-19-16,0 0 31,20 19-15,-20-10 0,0-9 15,0-1-16,0 1 17,0-1-1,-10 20 0,-10 0 16,1 0-16,-1 0 1,0 0 14,20 10-30,-19 10 31,19-1-16,0 0-15,-20-19-1,20 20-15,0-1 32,10 0-17,-10 1 17,20-1-17,-20 1 16,19-20-15,-19 19 0,20-1 15,9 2 0,-9-20 0,-10 0 1,9 0-1,1 0 0,0 0-15,-1-10 15,1 10-15,-20-18-16,19-2 31,-19-9-15,0 10-1,30-10 1,-30 19 15,0-9 16,0-1-31,0 30 155,0 19-155,0 0 15,0-10-15,0 1 15,0-1 0,10-19 1,-10 20-17,19-20 1,-19 18 0,20-18-1,-1 0 16,-19 19-15,20-19 0,0 0 15,-1 0 0,1 0 0,-20-9-15,20 9 0,-20-20-16,0 2 31,19 18-15,-19-19-1,0-1 1,0 1 15,0-1 0,0 1-15,0 0 0,0-1 15,-10 1 16,-19 0 0,19 19-16,10-20-31,-20 20 31,-9-19 0,19 19 1,-9 0-17,-1 0 1,0 0-1,20 9 1,-19-9-16,19 20 16,0-1-16,-20 1 15,20-1-15</inkml:trace>
          <inkml:trace contextRef="#ctx0" brushRef="#br1" timeOffset="549571.5305">16878 3322 0,'10'9'125,"-10"11"-109,0-1-1,0 0 1,0 1-1,20-20-15,-20 19 16,0-9 0,19-10 15,-19 19-31,0 1 47,10-20-47,29 0 109,-19 0-78,-20-10 1,19 10-17,-19-19 1,20-1 15,-20 1-15,0-1 15,20 20-15,-20-9-1,0-11 17,0 1-1,0 0-16,19 19 17,-19-20-17,0 1 32,0-1-16,20 20 1,-20-19-17,19 19 63,1 0-31,-20 10-47,0 9 32,20-19-32,-20 20 31,0-1-16,19-19 1,-19 19-16,0 1 31,0-1-15,0-9 0,0 9-1,0 0 1,0 1 15,20-20-15,-20 19-16,0 1 31,0-2-15,0-28 109,0-8-110,0-1 1,0-1-1,0 1 1,0-10 0,0 9-1,0 1 1,20 19 0,-20-19-1,0 9 1,19-19 15,1 9 16,-1 20-16,1 0-15,0 0 31,-20 10-16,9-10-31,-9 29 16,0-9-1,0-1 1,30 0-1,-30 1 1,0-1 0,0 0-1,0 1 1,0-1 0,19-19-1,-19 20 1,0-40 124,0 1-124,0-1 0,0-9-1,0-9 1,0 18 0,0 11-1,20-20 1,-20 19-1,0-10 17,20 20-32,-20-19 47,19 19-32,-9 0 1,10 0 15,-1 10 0,-19 9-15,30 1 0,-30-1-1,0 0 1,0 1-1,0-1 1,0 10 0,0-10-1,0 1 1,0-1 0,0-9 15,19-10-31,-19 18 15,0 2 17,10-20-17,10 0 32</inkml:trace>
          <inkml:trace contextRef="#ctx0" brushRef="#br1" timeOffset="552849.7411">17525 3485 0,'10'0'32,"127"-96"108,-137 77-124,20 19-1,-20-10-15,0-9 32,0 0-1,0-1 0,0 1 0,-10 19-15,10-20 15,-19 20-15,-1 0 31,20 10-16,-20-10-15,20 20 15,0-1 31,0 0-15,-19-19-47,19 20 32,0-11-17,0 11 1,0-1 15,0 0-15,0 1 15,0-1-15,0 1 15,0-2 0,10-18-31,-10 19 31,19-19-15,-19 20 0,20-20-1,-1 0 16,1 0 1,-20-10-32,10 10 15,-10-19-15,20 19 32,-20-20-32,29 2 15,-29-1 1,20-11-1,-20-8 17,0 18-17,19 20 1,-19-19 0,20 0-1,-1-1 16,1 20 1,-20-19-32,20 19 47,-1 0 15,-19 10-46,0 9-1,20 0 1,-20 1 0,0-1-1,0 0 1,19 1-1,-19-1 1,0 1 0,0-1-1,0-1 1,0-26 140,0-12-140,0 1-1,20 19 1,-20-20-16,0 1 16,0 0-1,0-1 1,0 1 0,0 9 15,20 10-16,-20-19-15,0 0 32,19 19-1,1 0 0,0 0 0,-1 0 1,-19 9-17,0 11 1,10-20 0,-10 9-16,0 30 31,0-20-16,0 1 1,0-11 0,0 11 15,0-1-15,0 1-1,0-2 16,20-18 1,-20 19-17,19-19 17,1 0-17,-1 0 1,1-9-1</inkml:trace>
          <inkml:trace contextRef="#ctx0" brushRef="#br1" timeOffset="555039.5137">18182 3032 0,'0'10'78,"0"9"-62,0 20 0,0-10 15,30 270 94,-30-279-110,0-1 1,0-9 0,19 18-16,-19-9 31,20-19 0,-20 10-15,20-10 31,-1 0 15,1 0-31,0 0-15,-1 0 0,1-29 15,-1 29-15,-19-20-16,30 2 31,-11 18-31,-19-19 15,20 19 1,-20-20-16,0 1 16,20 19-1,-20-10 1,0-9 0,0-1 15,0 1 0,0 0 0,0-1 1,-10 20-17,-10 0 1,20-19-1,-19 19 1,-1 0 15,20 10-15,-20-10 0,20 19-16,-19 0 31,19 1-16,0-1 1,0 0 0,0 1-1,0-1 1,0 1 0,0-11-1,0 11 1,10-20-1,-10 18-15,19 1 32,1-19-1,-1 0-15,1 0-1,0 0 1,-1 0-1,-19-9 1,20 9-16,-20-10 16,19 10-16,-19-18 15,20 18 1,-20-20-16</inkml:trace>
          <inkml:trace contextRef="#ctx0" brushRef="#br1" timeOffset="555850.3966">18202 3129 0,'10'0'78,"9"0"-63,11 0 1,-10 0 0,-1 0-16,1 0 15,-1 0-15,-9 0 16,10 0-16,-1 0 15,21 0-15</inkml:trace>
        </inkml:traceGroup>
        <inkml:traceGroup>
          <inkml:annotationXML>
            <emma:emma xmlns:emma="http://www.w3.org/2003/04/emma" version="1.0">
              <emma:interpretation id="{82FADD84-07B9-4BA2-BF8C-4FAB8F38BF46}" emma:medium="tactile" emma:mode="ink">
                <msink:context xmlns:msink="http://schemas.microsoft.com/ink/2010/main" type="inkWord" rotatedBoundingBox="20803,7461 22872,7424 22884,8131 20815,8167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1" timeOffset="562091.5055">18947 3477 0,'10'0'63,"20"-20"-32,-30 1-16,19 19 1,-19-29-16,20-10 16,-20 10-1,0 10 1,19 19-16,-19-20 16,0 11-1,0-11 1,0 1 15,0 28 110,0 21-126,0 8 1,0-18-16,0-1 16,0 0-16,0 1 15,0-1-15,0 1 16,0-1-16,0-1 15,0 2-15,0 9 16,0-10-16,0 1 0,20-1 16,-20 0-1,0 1-15,0-1 0,0-9 16,0 9-16,0 0 16,0 1-16,0-1 15,0 1-15,0 8 16,0-9-1,0-29 95</inkml:trace>
          <inkml:trace contextRef="#ctx0" brushRef="#br1" timeOffset="563358.466">19045 3283 0,'0'-20'15,"0"1"17,10 19 30,-10-19-46,20 19-16,-1 0 31,-9 0-15,10 0-1,0 0 1,-1 0 0,1 0-1,-1 0 16,-19 9-31,20-9 16,-20 20 0,20-20-16,-20 19 15,19-19 1,-19 20-16,20-1 31,-69 136 110,39-155-126,-10 0-15,1 0 16,19 18 0,-20-18-16,1 0 15,-1 0 1</inkml:trace>
          <inkml:trace contextRef="#ctx0" brushRef="#br1" timeOffset="572837.97">20026 3428 0,'10'0'47,"10"0"-31,-1 0 15,-9 0-15,10 0-1,-20-10-15,19 10 16,1 0 0,-20-19-16,19 19 15,-19-19-15,20 19 16,-20-20-1,20 20 1,-20-19-16,0 0 31,0 9 1,0-9-17,0-1 16,0 1 1,-10 19-17,-10 0 17,1 0-1,-1 0 0,0 0 0,20 9-15,-19-9 15,19 20-31,0-1 47,-20 1-31,20-1 15,0-9-15,0 9 15,0 0-16,0 1 1,0 9 15,0-10-15,10 9 0,-10-18 15,29 19 0,-29-19 0,20-10-31,0 29 32,-1-29-17,1 0 16,-10 0-15,-10-10 0,19 10-1,-19-19 1,20 19 0,-20-20-1,0 1 1,20 19-16,-20-18 15,0-2 1,19 20-16,-19-19 0,0-1 16,20 20-1,-20-19-15,0 0 16,19 19 0,-19-20-16,20 1 15,-20 0 1,20 19-1,-20-10 17,19 10-32,1 0 47,-20-19-32,19 19 16,1 0 1,-20 9-32,0 1 31,20-10-15,-20 19-16,0 1 15,0-1 1,0 0-1,0 10 1,0-9 0,0-1-1,19-19-15,-19 20 16,0-2 15,0-28 110,0-18-126,0-1 17,0 10-17,0-1 1,0 1 0,0 0-1,10 19-15,-10-20 16,0 1-1,20 19 1,-20-19 0,19-1 15,1 20 0,0 0 0,-1 0-15,1 0 15,-20 10-15,19-10 0,-19 19-1,0 1-15,0-1 16,0 0-1,0 1 1,0-1 0,0-9-1,0 9 1,0 1 0,0-1 15,0-1-16,20 2 17,0-20-1,19-10-15,-20-8-1,1-2 1</inkml:trace>
          <inkml:trace contextRef="#ctx0" brushRef="#br1" timeOffset="574609.2802">20722 3071 0,'10'9'78,"-10"11"-62,0-1 0,0 10-1,0 0 1,0-1-1,0-8 1,0 18 0,0-8-1,0-1 1,0 0 0,0 0-16,0 9 15,20-38 1,-20 20-16,0-10 15,0 9 1,0-1 15,0 2-15,39 38 109,-19-58-109,-1 0 15,1 0-16,-20-10 1,10 10 0,-10-19-1,0-1 1,19 20-16,-19-19 16,0 1-1,30-2 1,-30 1-1,0-10 1,0 0 0,0 9-1,0 1 1,0 0 0,0 28 109,0 11-110,0-1 1,0 0-1,0 10 1,0-9 0,0-1-1,19 1 1,-19-2 0,20-18 15,-20 19-31,20-19 15,-11 0 32,11 0 0,0 0-16,-20-9-15</inkml:trace>
          <inkml:trace contextRef="#ctx0" brushRef="#br1" timeOffset="574997.1738">20928 3090 0,'-19'0'78</inkml:trace>
          <inkml:trace contextRef="#ctx0" brushRef="#br1" timeOffset="575418.4562">20722 3186 0,'10'0'31,"20"0"-15,-1 0 0,0 0-1,-29-9-15,20 9 16,0 0 0</inkml:trace>
          <inkml:trace contextRef="#ctx0" brushRef="#br1" timeOffset="589291.2248">19300 3331 0,'10'0'125,"-10"-9"-109,0-1 0,20 10-16,-20-39 15,0 10 17,0 10-17,0-1 1,0 1 15,0 1 0,0-2 1,0 30 171,19-10-203,1 28 15,0-28 1,-20 10-16,19-10 16,1 0-1,0 0 1,-1 0-1,-19 19-15,10-19 16,10 0 15,-1 0 1,-19-10-17,-10 10 126,10 10-126,-19-10 1,19 19 0,-10-19-16,10 20 31,-20-20-31,20 19 16,0 1 15,-19-20-31,19 19 31,0 0-15,-20 1 15,20-1-15,0 0 15,0 1-16,0-1 32,0 1-15,20-20 14,-20 19-30,19-19 15,1 0 1,0 0-1,-1 0 0,1 0-15,-1 0-1,1 0 1,-20-10-16,20 10 16,-1 0-1,-19-19 1,20 19-1,-20-20-15,19 20 16,-19-19 0,10 19-16,-10-19 15,20 19 1,-20-20 0,0 1-1,20 19 1,-20-19-16,0-1 31,0 1-15,0-1-1,0 11 17,0-11-1,0 1 16,-10 19 0,-10 0-1,0 10 1,20 9-15,-19-19-32,19 19 31,0 1 0,-20-20-31,20 19 31,0-9-15,0 9 15,0 1-15,0-1 15,0 0-15,0 1 15,0-1-15,0 1-1,10-20 16,-10 19-31,0-1 32,20-18-1,-20 20-15,19-20 15,-19 19 0,20-19-31,0 0 31,-1 0-15,1 0 15,-1 0 0,-19-10-31,20-19 32,-20 21-17,20 8 1,-20-20 0,0 1 15,19 19-16,-19-20 1</inkml:trace>
          <inkml:trace contextRef="#ctx0" brushRef="#br1" timeOffset="590865.5886">19928 3234 0,'-10'0'125,"-9"0"-110,-1 10 1,0-10 0,20 19-1,-19-19 1,19 20-16,0-1 15,-10-19 1,10 10-16,0 48 94,118-39 31,-118 1-94,19-20-31,1 19 31,-20 1-15,20-1 0,-20-1-1,0 2 1,0-1-1,0 0 1,0 1 15,-10-20-15,-10 19 0,0-19-1,1 0-15,-1 0 16,1 0-1,9 0 1,-20-9 15,11-11 16</inkml:trace>
        </inkml:traceGroup>
      </inkml:traceGroup>
    </inkml:traceGroup>
    <inkml:traceGroup>
      <inkml:annotationXML>
        <emma:emma xmlns:emma="http://www.w3.org/2003/04/emma" version="1.0">
          <emma:interpretation id="{D097F737-C527-4789-AAC4-942D5BE523E4}" emma:medium="tactile" emma:mode="ink">
            <msink:context xmlns:msink="http://schemas.microsoft.com/ink/2010/main" type="paragraph" rotatedBoundingBox="1490,8735 14567,8812 14562,9689 1485,96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E03A7E-3842-4F39-A668-0F581B4C238C}" emma:medium="tactile" emma:mode="ink">
              <msink:context xmlns:msink="http://schemas.microsoft.com/ink/2010/main" type="line" rotatedBoundingBox="1490,8735 14567,8812 14562,9689 1485,9612"/>
            </emma:interpretation>
          </emma:emma>
        </inkml:annotationXML>
        <inkml:traceGroup>
          <inkml:annotationXML>
            <emma:emma xmlns:emma="http://www.w3.org/2003/04/emma" version="1.0">
              <emma:interpretation id="{ACC50D8C-E520-4B12-9F9B-BD87CAA6FFC1}" emma:medium="tactile" emma:mode="ink">
                <msink:context xmlns:msink="http://schemas.microsoft.com/ink/2010/main" type="inkWord" rotatedBoundingBox="1490,8866 2023,8870 2019,9457 1486,9454"/>
              </emma:interpretation>
            </emma:emma>
          </inkml:annotationXML>
          <inkml:trace contextRef="#ctx0" brushRef="#br2" timeOffset="764160.7592">-186 4504 0,'-20'0'204,"1"0"-189,-11 0 1,30 10-16,-29-10 15,-1 0 1,11 0 0,-1 0 15,0 0 16,20 20 203,0-1-235,0-9 1,0 10 0,0 19-1,0 0 1,0-19 0,0 8-1,0 2 1,0 9-16,0-10 15,0 1 1,0-1 0,0 1-1,0 9 1,0-10 0,0-9-1,0 8 1,0-8-1,0 0 17,10-20 218,10 0-235,-1 0 1,1 0 0,-10 0-1,9 0 1,1 0 15,-20-10-31,20 10 31</inkml:trace>
          <inkml:trace contextRef="#ctx0" brushRef="#br2" timeOffset="766271.2069">20 4534 0,'0'-10'47,"19"10"109,21 0-125,38 0 94,-78 10 78,0 9-171,0 1-17,0 0 1,0 9 0,0-9-16,0-1 15,0 1-15,0-2 16,0 2-16,0 0 15,0-1-15,0 1 16,0-10-16,0 9 16,0 30-1,0-29-15,0 0 16,0-1-16,0 1 0,0-10 16,0 9-16,0 1 15,0 18 1,0-28-1,0 10 1,0-1 0,0 1 31,-10-20 203,-9 0-219,-1 0-16,-9 0 1,9-10 0,0 10-1,1 0 1,-1 0 46,20 10-15</inkml:trace>
        </inkml:traceGroup>
        <inkml:traceGroup>
          <inkml:annotationXML>
            <emma:emma xmlns:emma="http://www.w3.org/2003/04/emma" version="1.0">
              <emma:interpretation id="{4C4AB776-D001-4016-BF19-50F8912C90E0}" emma:medium="tactile" emma:mode="ink">
                <msink:context xmlns:msink="http://schemas.microsoft.com/ink/2010/main" type="inkWord" rotatedBoundingBox="2609,8908 5738,8927 5734,9626 2604,9608"/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2" timeOffset="768107.2802">942 4593 0,'0'9'47,"0"-18"78,-20-11-94,0 20-15,1 0-1,-1 0 1,0 0-1,1 10 1,-1-10 0,20 19-1,-19-19 1,19 20-16,0 0 16,-20-20-1,20 9-15,0 30 16,-20-10-1,20-9-15,0 19 32,0-19-32,0-1 0,0 1 15,0-10-15,0 29 16,0-10 0,10-9-1,-10-1 1,20-19-1,-20 20 1,19-20-16,1 19 16,0-19-1,-1 0 1,1 0 0,-10 0-1,9 0 1,1 0-1,0 0 1,-1-9 0,11-11 15,-30 1-15,9 19-1</inkml:trace>
          <inkml:trace contextRef="#ctx0" brushRef="#br2" timeOffset="768976.8077">1079 4563 0,'0'59'94,"0"-39"-79,0 9-15,0-1 16,0 2-16,0-1 16,0 11-16,0-11 0,0 0 15,0 1 1,0-1-16,0-9 0,0-1 15,0 1-15,0-1 16,0 0-16,0 11 16,0-40 77</inkml:trace>
          <inkml:trace contextRef="#ctx0" brushRef="#br2" timeOffset="769670.0298">1236 4573 0,'0'10'79,"0"19"-64,0-9 1,0-1-16,0 11 15,0-2-15,0 2 16,0-1-16,0 10 16,0-9-16,0-1 15,0 1-15,0-1 16,0-9-16,0-1 16,0 1-16,0-1 0,0 10 31,0-9-16,0-1-15,0-29 79</inkml:trace>
          <inkml:trace contextRef="#ctx0" brushRef="#br2" timeOffset="770232.6866">1079 4749 0,'176'0'141</inkml:trace>
          <inkml:trace contextRef="#ctx0" brushRef="#br2" timeOffset="771451.894">1363 4935 0,'10'0'47,"-10"-20"-47,20 20 16,-1 0 15,1 0 0,-20 20-15,0-1-1,0 1 1,0 9-16,-20-10 16,20 1-1,-19-20 1,19 19-1,-30-19-15,11 0 32,19-9 30,0-11-15,9 20-31,11 0 15,0 0 0,-20 10-15,19-10-16,1 19 31,-20 1 0,0 0-15,0-1 0,0 1 15,-10-20-31,10 19 15,-29-19 1,-1 0 0,1 0-1,9 0 1,1 0 0</inkml:trace>
          <inkml:trace contextRef="#ctx0" brushRef="#br2" timeOffset="772673.4342">1795 4632 0,'10'0'125,"-20"-20"-78,-10 20-32,1 0 1,-1 0 0,0 0-1,1 20 1,-1-1 0,-9 11-1,9-2 1,20-8-1,-20 9-15,20-19 16,0 10-16,-19 9 16,19-19-16,0 29 15,0-19 1,0 9-16,10-29 16,-10 30-16,19-1 15,1-10 1,-20 0-1,19-19 1,-19 20 0,20-20-1,-20 20 1,20-20-16,-1 0 16,1 0-1,0 0 1,9-10-1,0 10 1,-29-20-16,20 20 16,-20-19-1</inkml:trace>
          <inkml:trace contextRef="#ctx0" brushRef="#br2" timeOffset="774108.0912">1981 4681 0,'-20'107'125,"20"-88"-125,0 11 31,0-1-31,0 1 15,0-11 1,0 1 0,0-1-1,10-19 1,-10 20-16,20-20 16,-20 19-1,19-19 1,1 19-1,0-19 1,-1 0 0,11 0-1,-11 0 17,1-9-17,0 9 16,-20-19-31,19-1 32,1-9-1,-1-187 110,-19 196-141,0 2 15,0-2 1,0 1-1,0 9 17,-9 10-32,9-20 15,-10 20 1,10-19-16,-20 19 31,-9-20-15,19 20 15,10-20 0,-20 20-31,1 0 32,-1 10-17,-9 20 1,29-11-16,-20 1 15,20-1-15,-20 1 16</inkml:trace>
          <inkml:trace contextRef="#ctx0" brushRef="#br2" timeOffset="775808.7876">2383 4583 0,'0'10'78,"-19"9"-47,19 1-15,0-1-1,0 11 1,0-12-16,0 2 16,0-10-16,0 10 15,0-1-15,0 1 0,0-1 16,0 11 0,0 9-1,0-10 1,0 1-1,0-11 1,9-19-16,-9 20 16,20-1-1,78 20 126,-78-39-141,-1-10 16,1-9 15,-20 0-16,19 19 1,-19-20-16,20-19 16,-20 10-1,0 9 1,20 20-16,-20-20 16,0 1-1,0-1 1,0 10-1,0-9 1,0-1 0,0 1-1,0-1 1,0 0 0,0 1 15,-10 19-31,10-19 15,-10 19 1,10-20 0,-20 20-1,20-19 1,-19 19-16,-20-20 31,19 20-15,20-19-1,-20 19 1,11 0 0,-11 0-1,0 0 1,20 19-16,-19-19 16,19 30-16,-20-1 15</inkml:trace>
          <inkml:trace contextRef="#ctx0" brushRef="#br2" timeOffset="776941.8136">2736 4573 0,'0'-10'31,"0"49"31,0-19-46,0 0-16,0 77 31,0 186 63,0-263-78</inkml:trace>
          <inkml:trace contextRef="#ctx0" brushRef="#br2" timeOffset="777617.3221">2923 4563 0,'0'20'47,"0"29"-31,0-30-1,0 1-15,0-1 16,0 0-16,0-9 16,0 29-16,0-19 15,0 0-15,0-11 0,0 11 16,0 0-16,0-1 15,0 1-15,0-1 16,0 11 0,0-11-1,0 1 1,0-1 15,-10-19-31</inkml:trace>
          <inkml:trace contextRef="#ctx0" brushRef="#br2" timeOffset="778128.214">2736 4699 0,'59'0'63,"-39"0"-63,-1 0 16,1 0-16,0 0 15,9 0 1,-9 20-1</inkml:trace>
          <inkml:trace contextRef="#ctx0" brushRef="#br2" timeOffset="779049.2919">3099 4847 0,'-10'0'47,"10"9"-47,-19 11 15,-1 19 1,20-19-16,-20-1 15,20 1-15,0-1 16,-19 0-16,19 1 16,0 19-1,0-19-15,0-1 16,0 11 0,10 9-1,-10-19-15,19-1 16</inkml:trace>
          <inkml:trace contextRef="#ctx0" brushRef="#br2" timeOffset="780085.124">3119 5012 0,'0'10'0,"0"10"47,0-1-31,0 1 0,9-20-16,-9 20 15,20-20-15,0 0 31,-1 0-15,21-10 47,-80-107 108,31 117-171,-11 0 32,0 10-1,20 9-15,-19-19-16,19 29 15,0 10 1,0-19-16</inkml:trace>
          <inkml:trace contextRef="#ctx0" brushRef="#br2" timeOffset="781351.4634">3236 5081 0,'0'10'47,"20"-10"-31,-20 10 0,20-10 15,-1 0 0,1 0-15,-20-20-1,19-9 1,-19 19 15,79 78 282,-69-68-313,-10-19 15,0-1 1,0 1 15,0 9 0,0-10-15,0 1 0,0 0 15,-20 19 0,20-20-31,-20 20 16,1 0 15,-1 0-15,1 29 15,19 30 16</inkml:trace>
          <inkml:trace contextRef="#ctx0" brushRef="#br2" timeOffset="782049.272">3433 5003 0,'0'9'63,"0"21"-48,0-11 1,0 1-16,0 0 16,0-1-16,0 1 15,0-1-15,0 11 16,0-1-1,0-9 1,0 0 15</inkml:trace>
          <inkml:trace contextRef="#ctx0" brushRef="#br2" timeOffset="782714.8994">3501 4896 0,'0'9'78,"10"-9"-78,-10 30 15,0-1 1,20-9-16,-20-1 16,0 0-16,0 1 15,0-1-15,0 1 16,0 0-16,0-1 16,0 1-16,0-1 15,0 1-15,0-10 0,-10-10 16,10 39-16</inkml:trace>
          <inkml:trace contextRef="#ctx0" brushRef="#br2" timeOffset="783571.419">3570 4788 0,'0'19'47,"19"-19"-31,11 0-1,-11 0-15,1 0 0,0 0 16,-1 0-16,1 0 15,0 0-15,9 0 16,10 0 0,0 0-1,-19 0 1,-10 0 15</inkml:trace>
          <inkml:trace contextRef="#ctx0" brushRef="#br2" timeOffset="784365.6136">3727 4622 0,'0'10'79,"0"9"-79,0 1 15,0-1-15,0 0 0,0 1 16,0 0-16,0-1 15,0 20 1,0-19-16,0 0 16,0-1-16,0 1 15,0 19 17,0-29 14,0 9-30</inkml:trace>
        </inkml:traceGroup>
        <inkml:traceGroup>
          <inkml:annotationXML>
            <emma:emma xmlns:emma="http://www.w3.org/2003/04/emma" version="1.0">
              <emma:interpretation id="{E5556818-D71C-464C-A523-2373C09D76EA}" emma:medium="tactile" emma:mode="ink">
                <msink:context xmlns:msink="http://schemas.microsoft.com/ink/2010/main" type="inkWord" rotatedBoundingBox="6488,8915 7699,8922 7696,9547 6485,9539"/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2" timeOffset="786705.6124">4639 4622 0,'0'10'79,"0"0"-64,0 29 1,0-21-1,0-8-15,0 10 16,0 19-16,0-9 16,0-1-16,0-9 15,0-1-15,0 1 16,0-1-16,0 1 16,0 0-16,0-11 15,0 11-15,0-1 16,0 0-16,0 11 15,0-11 1,0-28 62</inkml:trace>
          <inkml:trace contextRef="#ctx0" brushRef="#br2" timeOffset="788071.2938">4668 4837 0,'10'0'62,"19"0"-46,-9 0-16,0 0 16,-1 0-16,1 0 15,-1-20 1,1 20-16,0 0 16</inkml:trace>
          <inkml:trace contextRef="#ctx0" brushRef="#br2" timeOffset="787485.1818">4845 4553 0,'0'469'219,"0"-459"-203,0 10 15</inkml:trace>
          <inkml:trace contextRef="#ctx0" brushRef="#br2" timeOffset="789451.8011">4933 5003 0,'0'-19'31,"78"77"188,-78-29-204,-19-29-15,19 20 16,-20-1 0,20 1-1,-29-20-15,29 20 16,-20-20-1,1 0 17,28 0 155,11 0-109,0 0 16,-1 0-78,1 0-1,-1 0 1,1 0 0</inkml:trace>
          <inkml:trace contextRef="#ctx0" brushRef="#br2" timeOffset="791431.7233">5149 4690 0,'-40'29'94,"40"1"-94,0-1 16,-19 10-1,19-9 1,0-1 0,0 0-1,0-9 1,0 0 0,10-20-16,-10 19 15,0 1 1,19-20-1,-19 19-15,0 0 32,20-19-32,-20 20 31,20-20-31,-1 0 16,1 19 15,-1-19-16,1 0 1,0 0 15,-20-9-15,19 9 0,69-147 140,-88 128-141,20 19-15,-20-20 16,0 1 0,0-1-1,0 0 1,0 1 15,0-1-15,0 10-1,0-9 17,-10 19-32,10-20 15,0 0 17,-19 20-1,19-18-16,-10 18 1,10-20 0,-20 20 31,20-19-47,-19 19 15,-1 0 16,20-20 1,-20 20-17,1 0 1,-1 0 15,1 0 0,-1 0 1,20 10-17,-20-10-15,20 19 16,-19-19 0,19 20-16,-20-20 15</inkml:trace>
          <inkml:trace contextRef="#ctx0" brushRef="#br2" timeOffset="792615.9146">5502 4807 0,'0'10'94,"-10"-10"-94,10 20 16,-20 9-1,20 1 1,-19 9 0,19 19 15,29 128 110</inkml:trace>
          <inkml:trace contextRef="#ctx0" brushRef="#br2" timeOffset="794227.2084">5600 5003 0,'10'0'47,"9"0"-32,1 0 1,-20-10 0,59-136 187,-69 146-172,-10 0 16,1 0-16,19 9-15,-20-9-1,20 20 17,-20 0-17,20-1 17,-19 1 14,19-1 1,0 88 78,10-87-109,-10 0 0,19-20 15,-19 19-31,20-19 31,-1 0 0,1 0 1,0 0-17,-20-10-15,19 10 16,-19-19-16,20-1 15</inkml:trace>
          <inkml:trace contextRef="#ctx0" brushRef="#br2" timeOffset="795077.5208">5816 4827 0,'0'10'78,"19"-10"-78,-19 29 16,-10 274 109</inkml:trace>
        </inkml:traceGroup>
        <inkml:traceGroup>
          <inkml:annotationXML>
            <emma:emma xmlns:emma="http://www.w3.org/2003/04/emma" version="1.0">
              <emma:interpretation id="{5031E31E-EF35-4C25-94E6-205822BAD8F2}" emma:medium="tactile" emma:mode="ink">
                <msink:context xmlns:msink="http://schemas.microsoft.com/ink/2010/main" type="inkWord" rotatedBoundingBox="8247,8943 9131,8948 9129,9362 8245,9357"/>
              </emma:interpretation>
              <emma:one-of disjunction-type="recognition" id="oneOf24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2" timeOffset="835779.279">6404 4699 0,'-20'0'31,"30"0"204,10 0-220,-1 0 1,1 0 0,0 0-1,-1 0 1,1 0 15,0 0-15,-1 0-1,-9 0 1,29 0 0,-9 0-1,-11 0 1,1 0-16,-1 0 16,1 0-1,-10 0 1,9 0-1,1 0 1,0 0 0,-1 0-1,1 0 1,0 0 0,-1 0-1,1 0 1,-1 0 15,11 0-15,-11 0-1,1 0 1,0 0 0,-1 0-1,1 0 1,-10 0-1,9 0 1,20 0 0,-19 0-1,-10 0 1,10 0 0,-1 0 15,1 0 0,-1 0 16,1 0 0,-30 0 359,10-18-390,-19 18-1,-1 0 1,0-20 15,1 20 0,19-19-15,-20 19 0,0 0 15,20-20-31,-19 20 31,19-20-15,-10 20-1,-19-19 17,9 19-1</inkml:trace>
          <inkml:trace contextRef="#ctx0" brushRef="#br2" timeOffset="838299.944">6414 4847 0,'-20'0'16,"30"0"218,10 0-218,-11 0 0,11 0-1,-20 9 1,20-9-1,-1 0 1,1 0 15,0 0-15,-1 0 15,1 0-15,-1 0-1,1 0 1,0 0 15,-1 0 1,1 0-17,-10 0 16,9 0-15,1 0 15,-1 0-15,1 0 15,431-19 485,-431 19-485,-1 0 32,1 0 62,-40 19 125</inkml:trace>
          <inkml:trace contextRef="#ctx0" brushRef="#br2" timeOffset="840055.1588">6394 4866 0,'10'0'188,"10"0"-157,-1 0-15,1 0-1,-20 10-15,10-10 16,19 29-16,-19-29 15,-10 20 1,20-20-16,-20 10 16,19-10-1,-19 19-15,20-19 16,-20 20 0,19-20-1,-19 19 1,20-19-1</inkml:trace>
        </inkml:traceGroup>
        <inkml:traceGroup>
          <inkml:annotationXML>
            <emma:emma xmlns:emma="http://www.w3.org/2003/04/emma" version="1.0">
              <emma:interpretation id="{FCAF42F3-0C1C-4CF6-803C-EAC2B35A3CAD}" emma:medium="tactile" emma:mode="ink">
                <msink:context xmlns:msink="http://schemas.microsoft.com/ink/2010/main" type="inkWord" rotatedBoundingBox="9357,8885 12152,8902 12148,9675 9353,9658"/>
              </emma:interpretation>
              <emma:one-of disjunction-type="recognition" id="oneOf25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2" timeOffset="855583.1456">7738 4563 0,'-20'0'156,"1"0"-125,-1 0 0,20-19-15,-20 19 0,1 0 15,-1 0-16,20 9 1,-20-9 0,20 20-1,-19-20 1,19 10 0,-20 19 15,20-9-16,-19-1 1,19 1 0,-20 8-1,20 2 1,0-1 0,-29 11-1,29-11-15,0-9 16,0 9-1,0-9 1,0 9 0,0 0-1,0 10 1,0-10 0,0-9-1,0-1 1,19 1-1,-19 0 1,20-20-16,-20 19 31,10-19-31,9 0 16,-19 20-16,20-20 16,-1 0-1,1 0 1,0 0-1,-1 0 1,1-20 0,0 20-1,-1-19 1,1 19 31,-20-20-47</inkml:trace>
          <inkml:trace contextRef="#ctx0" brushRef="#br2" timeOffset="856627.5684">7865 4583 0,'0'10'94,"0"9"-78,0 11-16,0-11 15,0 1-15,0 8 16,0-8-16,0 9 16,0 1-16,0 9 15,0-10-15,0 1 16,0-11-16,0 1 16,0 0-16,0-1 15,0 1-15,10-1 16,-10 10-1,0-9 1,0-1 0,0 1-1,0-1 17,20-19 46,-20-9-78</inkml:trace>
          <inkml:trace contextRef="#ctx0" brushRef="#br2" timeOffset="857391.6939">8071 4573 0,'0'29'62,"0"11"-46,0-21-16,0 1 16,0-2-16,0 2 15,0 10-15,0-1 16,0-9-16,0 9 16,0-9-16,0-1 15,0 1-15,0 9 16,0-9-16,0-1 15,0 1-15,0 9 0,0-10 16,0 1 0,0 9-16,0-9 15,20-1 1,-20 1 0</inkml:trace>
          <inkml:trace contextRef="#ctx0" brushRef="#br2" timeOffset="857939.4339">7885 4827 0,'10'0'62,"19"0"-46,-9 0-16,-1 0 15,1-20-15,19 20 16,-29 0-16,10 0 16,-1 0-1</inkml:trace>
          <inkml:trace contextRef="#ctx0" brushRef="#br2" timeOffset="860015.2064">8189 4974 0,'0'-20'78,"10"20"-31,-10-19-32,19 19 1,1 0-1,0 0 17,-1 0 15,-19 10-32,0 9 16,0 1 1,0-1-1,-88 59 203,98-78-93,9 0-110,-19-10-15,20 10-1,-10 0 17,9 0-1,40 30 125,-59-21-156,0 11 31,0 19-15,0-29 0,-10 20-1,10-11 17,-19-19-17,-1 0 16,1 0-15,-1 0 0,0 0 15,1 0-15</inkml:trace>
          <inkml:trace contextRef="#ctx0" brushRef="#br2" timeOffset="861883.1846">8601 4593 0,'-10'0'125,"-10"0"-78,-156 175 109,176-155-124,0-1-32,0 1 15,0 0 1,0 9 0,0-9-1,0-1 1,10 1-1,-10 9 1,19-29-16,-19 20 0,20-20 16,-20 19-1,19-19-15,1 19 16,0-19 0,-1 0-1,1 20 1,0-20 15,-1 0 0,1 0 1,-1 0 30,1 0 32,0 0-79,-1 0 17,1 0-1,-20-10 16</inkml:trace>
          <inkml:trace contextRef="#ctx0" brushRef="#br2" timeOffset="863727.6967">8826 4622 0,'-39'49'157,"19"-21"-142,20 2 1,0 9 0,0-9-1,0-1 1,0-9-1,0-1 1,0 1 0,0-1-1,0 1 17,0-10-17,10-10 1,-10 19-1,20 1 17,58 38 140,-58-58-157,0 0 1,-20-10-1,9 10 1,-9-19-16,30 0 31,-30-1-15,19 20 0,-19-19-16,0-1 31,10 20-31,-10-20 15,0 1 17,20 19-32,-20-10 15,0-10 1,0 1 15,19 19-31,-19-20 16,0 1 15,0-1-15,0 0 15,0 1-15,0-1-1,0 0 16,-9 20-15,9-18-16,0-2 31,-20 20-15,20-10 0,0-9 15,-10 19-16,10-20 1,-19 20 0,-1 0 15,0 0-15,1 0-1,-1 0 1,-9 10-1</inkml:trace>
          <inkml:trace contextRef="#ctx0" brushRef="#br2" timeOffset="865671.5916">9160 4563 0,'-20'20'125,"20"-10"-125,-19 19 16,19 0-1,-20-9 1,20-1-1,0 0 1,0 11 0,-20-30-1,20 29-15,0 1 16,0 9 0,0-10-1,0-9 16,0-1-31,69 108 172,-59-127-156,9 0 15,1 0 0,0 0-15,-1 0 0,-19-10-1,20 10 1,-20-19 0,19 19-1,-19-10 1,20 10-1,-20-19 1,20-10 0,-20 19-1,19-20 1,-19 21 15,0-11-15,0-19-1,20 39 1,-20-20-16,0 10 16,0-9-1,0-1 1,0 1 0,0-1-1,0 0 1,0 1 15,0 0-15,-10-1 15,10 1 0,0-1 0,-20 20-15,20-19 0,-19 19 15,19-20-15,-20 20 15,1-20 0,-1 20-15,0 0-1,-9 0 1,29 10 0,-20-10-16</inkml:trace>
          <inkml:trace contextRef="#ctx0" brushRef="#br2" timeOffset="866746.3157">9415 4553 0,'-10'0'15,"20"0"63,9 0-62,1 0 0,0 0-1,-20-19-15,19 19 16,-9 0 0,10 0-1,-1 0 1,1 0 15,-40 0 94</inkml:trace>
          <inkml:trace contextRef="#ctx0" brushRef="#br2" timeOffset="878803.3131">9523 4915 0,'-10'0'203,"-10"0"-172,20 10-31,-19-10 32,19 20-32,-10-20 31,10 19-31,0 1 31,-20-20-31,20 19 16,-29 0 15,29 1-15,0-1-16,0-9 15,0 10 1,-10-20-1,10 19 1,0 1 15,0 0-15,0-1 15,10 1-15,-10 0 15,19-20 0,-19 19-31</inkml:trace>
          <inkml:trace contextRef="#ctx0" brushRef="#br2" timeOffset="880295.1457">9542 5052 0,'0'9'78,"0"11"-47,0 0 0,0-1 16,10-19-31,10 0 15,-1 0 0,20-10 79,-19 10-63,-20-19-47,0-1 46,0 1-14,0-1 15,0 0-1,-10 20-30,10-19 15,-19 19-15,-1 0 31,0 0-16,-9 0 0,29 10-31,-20-10 16,20 19-16</inkml:trace>
          <inkml:trace contextRef="#ctx0" brushRef="#br2" timeOffset="881113.2699">9650 5052 0,'39'68'219,"-39"-48"-203,20-20-1,0 0 17,-1 0 30</inkml:trace>
          <inkml:trace contextRef="#ctx0" brushRef="#br2" timeOffset="882830.6586">9787 5022 0,'0'10'78,"0"10"-47,0-1 0,0 1 1,0-1 15,10-19-16,10 0 16,-20 20-47,19-20 31,-9 0 16,29-88 218,-39 68-233,0 1-1,0 0 16,-9 19-47,-11 0 47,10 0 0,-9 0-16,-1 0 16,20 48-32,-20-48-15</inkml:trace>
          <inkml:trace contextRef="#ctx0" brushRef="#br2" timeOffset="883573.1375">9915 5042 0,'-20'0'0,"20"-20"31,0 30 47,0 10-62,0 9-1,0 0 1,0-9-16,0 19 15,0-19 1,0 0-16,0 9 16,0 10-1,0-30 1,0 11 0</inkml:trace>
          <inkml:trace contextRef="#ctx0" brushRef="#br2" timeOffset="884518.1388">9925 4925 0,'29'49'141,"-9"-49"-141,-20 19 0,19 0 16,-19 1-1,0 0 1,20-20 0,-20 29-16,0 0 15,0 1 1,0-1-1,0 11 1,-10-40-16,10 29 16,0 0-1,-19-29-15</inkml:trace>
          <inkml:trace contextRef="#ctx0" brushRef="#br2" timeOffset="885618.9949">9964 4837 0,'304'-10'188,"-284"10"-172</inkml:trace>
          <inkml:trace contextRef="#ctx0" brushRef="#br2" timeOffset="886452.9048">10170 4719 0,'0'20'93,"0"19"-77,0-10-16,0-9 16,0 0-16,0-1 15,0-9-15,0 10 16,0-1-16,10-19 15,-10 39-15,0-9 16,0-11 0,0 0 15,19-19-15</inkml:trace>
        </inkml:traceGroup>
        <inkml:traceGroup>
          <inkml:annotationXML>
            <emma:emma xmlns:emma="http://www.w3.org/2003/04/emma" version="1.0">
              <emma:interpretation id="{793709DF-3358-499F-B0C5-EBA12935099B}" emma:medium="tactile" emma:mode="ink">
                <msink:context xmlns:msink="http://schemas.microsoft.com/ink/2010/main" type="inkWord" rotatedBoundingBox="12905,8803 14567,8812 14562,9685 12900,9675"/>
              </emma:interpretation>
              <emma:one-of disjunction-type="recognition" id="oneOf26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2" timeOffset="890435.837">11042 4553 0,'0'10'141,"0"10"-126,10 9 1,-10-9 0,0-1-16,0 1 15,0 28 1,0-28-16,0-10 16,20 19-16,-20-9 15,0-11-15,0 31 16,0-1-1,19-39 1,-19 29-16,0 10 16,0-29-1,0 10 1,0-1 0,0 0-1,0 1 32,20-20 31</inkml:trace>
          <inkml:trace contextRef="#ctx0" brushRef="#br2" timeOffset="892039.1419">11091 4798 0,'10'0'63,"29"0"-48,-9 0 1,-1 0 0,1-20-1,9 20 1</inkml:trace>
          <inkml:trace contextRef="#ctx0" brushRef="#br2" timeOffset="891509.389">11258 4544 0,'0'9'125,"0"21"-109,0-11 0,0 1-16,0 0 15,0 9-15,0-10 16,0 0-16,0 1 16,0 19-16,0-19 15,10 29 1,-10-30-16,0 1 15,0 0-15,0 9 16,0 0 0,0-9-1,0-1 1,0 0 0,20-19-1,-20 20-15,0 0 31,0-1-15,0-29 93</inkml:trace>
          <inkml:trace contextRef="#ctx0" brushRef="#br2" timeOffset="893743.1931">11386 4935 0,'0'-20'93,"19"20"-61,-19-19-32,20 19 15,-1 0 1,1 0-1,0 0 17,-20 9-17,0 11 17,-69 77 124,49-97-141,30 0 142,10 0-126,-1 0-15,1 0 15,0 0 0,-1 0 0,1 0 1,-20 20-17,0-1 32,0 1-31,0 0 15,0-1-15,0-9-1,-10-10 16,10 20-31,-20-20 16,1 0 15,-1 0-15,1 0 0,-1 0-1,0 0 16</inkml:trace>
          <inkml:trace contextRef="#ctx0" brushRef="#br2" timeOffset="895679.8541">11631 4681 0,'0'9'63,"0"10"-48,0 1 1,0 0 0,0 9-1,0 0 1,0 1 0,0-11-1,0 1 1,0 0-1,10-20 1,-10 19-16,19 1 31,-19-1-15,20-19 0,-20 20-1,19-20-15,1 19 31,59-19 79,-60 0-79,1 0 0,-20-9-15,19 9 0,-19-20-16,20 20 15,-20-19 1,0-1-1,0 0 17,20 1-17,-20-1 1,0 1 15,0-1-15,0 10-1,0-9 17,0-1-17,0 0 17,0 1-1,0-1-16,-10 20 1,10-20 0,0 2-1,-20 18 1,20-20-16,0 1 31,-19 19-15,19-20-1,-20 0 17,20 1-17,-20 19 1,20-20 15,-19 20-15,-1 0-1,20-19 1,-20 19 15,1 0 1,-1 0-17,10 0 16,10 9-31,-19-9 16,19 20 0,-20-20-16,20 20 15,-29 29-15,29-20 32,-20-10-32</inkml:trace>
          <inkml:trace contextRef="#ctx0" brushRef="#br2" timeOffset="896517.0272">11974 4563 0,'128'-10'109,"-109"10"-93,1 0-16,-1 0 15,-9 0 32</inkml:trace>
          <inkml:trace contextRef="#ctx0" brushRef="#br2" timeOffset="897103.1117">12033 4445 0,'0'10'31,"0"10"-15,0 29-1,10-29-15,-10-1 16,0 1-16,0-1 16,0 1-16,0 0 15,0 9 1,19-29-16,-19 19 15</inkml:trace>
          <inkml:trace contextRef="#ctx0" brushRef="#br2" timeOffset="900645.9394">12151 4896 0,'-10'9'172,"-10"11"-141,20 0-31,-19-20 16,19 19-16,0 10 16,-20-29-1,20 29-15,0 10 16,-30-9 0,30-1-1,0 1 1,0-11-1,0 21 1,0-11 0,20-9-1,-20-1 1,20-19-16,-20 19 16,10-19-1,-10 19 1,0-28 46</inkml:trace>
          <inkml:trace contextRef="#ctx0" brushRef="#br2" timeOffset="902077.9104">12200 5061 0,'0'10'16,"0"10"15,0-10 16,9-10-31,11 29 15,0-29 0,68-69 110,-88 50-110,0-1-15,0 1-1,0 0 17,-10 19-17,-10 0 17,20-20-1,-9 20-31,-11 0 31,0 0-15,20 10-1,-19 9 1,19 0 0,0 1-1,0 0 1</inkml:trace>
          <inkml:trace contextRef="#ctx0" brushRef="#br2" timeOffset="902816.3567">12347 5003 0,'0'9'78,"0"11"-63,0 0 1,68 58 125</inkml:trace>
          <inkml:trace contextRef="#ctx0" brushRef="#br2" timeOffset="904417.5975">12445 5003 0,'0'9'94,"0"11"-63,0-10 0,0 9 0,0 1 1,10-20-17,9 20 32,1-20 0,-1 0-16,1-10 0,-20-10 1,20 20-32,-20-19 31,0 9-15,19 10-1,-19-20 16,0 1 1,0 0-17,-10 19 17,10-20-17,-19 20 16,-1 0 1,20-19-17,-10 19 1,-9 0 15,-1 0-15,20 9-16,-19 11 15,19 9 1,0 0 0</inkml:trace>
          <inkml:trace contextRef="#ctx0" brushRef="#br2" timeOffset="904781.6811">12562 4974 0,'-9'0'31,"9"176"109,0-157-124,0 1 15</inkml:trace>
          <inkml:trace contextRef="#ctx0" brushRef="#br2" timeOffset="905578.6556">12621 4896 0,'20'0'63,"-20"9"-48,20-9-15,-20 20 16,19 0-1,-19 9 1,20-10-16,-20 0 16,0 1-16,0 0 15,0-1-15,0 1 16,0-1-16,0 1 16,0 0-16,0-11 15,0 11-15,-10 0 16</inkml:trace>
        </inkml:traceGroup>
      </inkml:traceGroup>
    </inkml:traceGroup>
    <inkml:traceGroup>
      <inkml:annotationXML>
        <emma:emma xmlns:emma="http://www.w3.org/2003/04/emma" version="1.0">
          <emma:interpretation id="{F8D8A71D-9B95-42FC-A762-AA440BB63CC7}" emma:medium="tactile" emma:mode="ink">
            <msink:context xmlns:msink="http://schemas.microsoft.com/ink/2010/main" type="paragraph" rotatedBoundingBox="12986,9700 17014,10213 16802,11875 12774,1136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891C3FF2-FA05-4789-A58F-F08A78626AED}" emma:medium="tactile" emma:mode="ink">
              <msink:context xmlns:msink="http://schemas.microsoft.com/ink/2010/main" type="line" rotatedBoundingBox="12986,9700 17014,10213 16919,10955 12891,10443"/>
            </emma:interpretation>
          </emma:emma>
        </inkml:annotationXML>
        <inkml:traceGroup>
          <inkml:annotationXML>
            <emma:emma xmlns:emma="http://www.w3.org/2003/04/emma" version="1.0">
              <emma:interpretation id="{8E39F640-E104-4EC5-9BF3-1C48B52AE225}" emma:medium="tactile" emma:mode="ink">
                <msink:context xmlns:msink="http://schemas.microsoft.com/ink/2010/main" type="inkWord" rotatedBoundingBox="12984,9712 14628,9922 14536,10647 12892,10437"/>
              </emma:interpretation>
              <emma:one-of disjunction-type="recognition" id="oneOf27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948776.1224">11268 5795 0,'89'-20'94,"-60"20"-78,1 0-1,9 0 1</inkml:trace>
          <inkml:trace contextRef="#ctx0" brushRef="#br0" timeOffset="948273.8392">11416 5609 0,'0'19'157,"0"11"-142,0-11-15,0 1 16,0 0-16,0-1 15,0 1-15,0-1 16,0 1-16,0 0 16,9 9-1,-9 0 1,0 0 0,0-10-16,0 1 31</inkml:trace>
          <inkml:trace contextRef="#ctx0" brushRef="#br0" timeOffset="946165.8593">11229 5502 0,'-10'0'187,"-9"0"-171,-1 0-1,1 0 1,-1 0 15,0 0-15,1 0 31,19 10 250,0 9-282,0 11 1,0-11-16,0 29 15,0-18 1,0-1 0,0 1-1,0-1 1,0 10 0,0-9-1,0-1 1,0 0-1,0 0 1,0-10 0,0 1-1,0 0 1,0-1 0,0 1-1,0 0 1,0-1-1,0 1 17,0-1-1,10-19 188,9 0-204,1 0 1,-1 0 0,1 0-1,0 0 1,-1 0 15,-19-9 32</inkml:trace>
          <inkml:trace contextRef="#ctx0" brushRef="#br0" timeOffset="947266.5409">11249 5599 0,'0'10'125,"0"19"-109,0-9 0,0-1-16,0 1 15,0 0-15,0-1 16,0 1-16,0-1 15,0 1-15,0 0 16,0-1-16,0 68 47,0-67 47,19-20-79</inkml:trace>
          <inkml:trace contextRef="#ctx0" brushRef="#br0" timeOffset="950357.9366">11514 5902 0,'0'-10'94,"9"10"-63,-9-9-15,20 9-16,0 0 31,-1 0 0,-19 19 16,-49 59 187,59-78-187,10 0-15,-1 0-1,-19 20-16,20-20 1,-20 20 0,20-20 15,-20 19-15,0 1 15,0-1 16,-108 21 109,88-40-140</inkml:trace>
          <inkml:trace contextRef="#ctx0" brushRef="#br0" timeOffset="952457.9298">11710 5658 0,'0'9'63,"-20"11"-32,20 0-15,0 107 93,0-107-93,0-1-1,10-19-15,-10 19 16,20-19 0,-20 20-1,19-20 1,-19 19-16,10-19 15,19 20 17,-9-20-1,-10 0 16,9 0 0,1 0-16,0 0 0,-20-10 0,19 10-31,-19-20 16,40-18 47,-21-60 62,-19 88-110,0-9 1,0-1 15,0 1 0,0-1 1,0 0-1,0 1 0,-10-1 0,10 0 16,-19 20-16,19-19-15,-20 19 15,1 0 16,19-19-47,-20 19 16,0 0 31,1 0-16,-1 0 0,0 0 0,1 0 1,9 0-1,10 9-31,-20-9 0,20 29 16,-19-29-1,19 30-15,-30 9 16</inkml:trace>
          <inkml:trace contextRef="#ctx0" brushRef="#br0" timeOffset="953362.5614">12033 5628 0,'10'-19'109,"29"19"-93,-9 0-1,-1 0 1,-9 0 0,0 0-16,-1 0 31,1 0-31,-1 0 31</inkml:trace>
          <inkml:trace contextRef="#ctx0" brushRef="#br0" timeOffset="954069.1789">12151 5541 0,'0'-20'32,"0"30"46,0 10-63,0 9 1,0 0 0,0 0-1,0 0 1,0-9 0,10-20-16,-10 20 0</inkml:trace>
          <inkml:trace contextRef="#ctx0" brushRef="#br0" timeOffset="955778.9979">12259 5492 0,'10'0'93,"19"10"-77,-19-10 0,10 0-1,-1 0 1,-19 19 109,0 304 62,0-303-171,0-1-16,0 0 0,0 0 16,0 1-16,0 10 15,0-11 1,0 1 0,0-1-1,0 1 16,0 0-15,0-1 15,0 1-15,0-1 15,0 1 0,-10-20 204,-9 0-204,9 0 0,-10 0-15,1 0 0,-1 0 15,1 0-16</inkml:trace>
          <inkml:trace contextRef="#ctx0" brushRef="#br0" timeOffset="957608.8594">12436 6078 0,'9'0'141,"-9"20"-125,0 0-1,20-20-15,-20 19 0,0 1 16,20-20-1,-20 19-15,19 0 32,-19 1 93,0-30-94,0-9-15,20 19-16,-20-19 15,0-1 1,0 0-1,19 20 1,-19-19-16,0-1 31,20 20 1,-20 10 155,0 10-171,20-20-1,-20 29-15,0-9 32,19-20-32,-19 19 15,10-19 16,10 0 79,-20-10-95,29-9 1,-29-1 0,20-9-1,-20 9 1,0 1 0,19 19 46</inkml:trace>
        </inkml:traceGroup>
        <inkml:traceGroup>
          <inkml:annotationXML>
            <emma:emma xmlns:emma="http://www.w3.org/2003/04/emma" version="1.0">
              <emma:interpretation id="{16068548-23C2-4138-A014-58EA5C379D8E}" emma:medium="tactile" emma:mode="ink">
                <msink:context xmlns:msink="http://schemas.microsoft.com/ink/2010/main" type="inkWord" rotatedBoundingBox="15985,10082 17014,10213 16919,10955 15890,10824"/>
              </emma:interpretation>
              <emma:one-of disjunction-type="recognition" id="oneOf28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.36397E6">14122 5714 0,'0'19'157,"0"21"-142,0-11 1,0-9-16,0 9 16,0 0-1,0 0 1,0-10-1,0 1-15,0 29 16,0-29 0,0-1-16,0-9 15,0 10-15,0-1 16,0 1-16,0 0 16,0-1-16,0 1 15,0-1-15,0 0 16,0 11-16,0-11 15,0 11 1,0-1 0,0 10-1,0-9 1,0-1 0,0-9-1,0-1 1,0 1-1,0-30 110</inkml:trace>
          <inkml:trace contextRef="#ctx0" brushRef="#br0" timeOffset="1.36508E6">14132 6115 0,'79'-79'172,"-50"60"-172,0-11 16,11 11 0,-11-1-1,1 0 1,-1 1-1,-9-10 1,-1 10 0,1 19-1,-20-20-15,19 20 16,1-19 78,-20-1-16</inkml:trace>
          <inkml:trace contextRef="#ctx0" brushRef="#br0" timeOffset="1.37132E6">14868 5948 0,'9'0'63,"21"0"-48,-10 0-15,-1 0 16,1-10-16,-1 10 16,1 0-16,0 0 15,9 0 1,-9 0 0,-1 0-1</inkml:trace>
          <inkml:trace contextRef="#ctx0" brushRef="#br0" timeOffset="1.37203E6">14897 6085 0,'157'-19'157,"-147"19"-157,9 0 15,21 0 1</inkml:trace>
          <inkml:trace contextRef="#ctx0" brushRef="#br0" timeOffset="1.38596E6">14309 6007 0,'0'10'250,"9"-10"-250,21 19 31,-10 1-16,-1 0 17,-19-1-17,20-19 1,-20 20 0,19-20-1,-19 19-15,20 1 16,-20 0 15,20-20-31,-20 18 16,19 2 15,-19 0-15,20-20-1,-20 19 1,0 1-1,19-20 1,-19 19 0,0 1-1,20-20 1,-20 20 0,0-1-1,20-19 1,-20 20-1,19-1 1,-19 1 15</inkml:trace>
          <inkml:trace contextRef="#ctx0" brushRef="#br0" timeOffset="1.38777E6">14681 6330 0,'-39'49'188,"39"-30"-188,-19-19 31,19 20-31,0-1 31,0 1 0,0-10 1,9-10-17,-9 20 1,20-20-1,0 0 17,-20 18-17,19-18 1,1 0 15,-1 0 0,1 0 1,-20-10-17,20-8 32,-20-2-16,19 0 16,-19 1-15,0-1-1,0 1 0,-10 19-15,10-20-1,0 10 1,-19 10 0,19-19-1,-20 19 1,1 0 31,-1 0-32</inkml:trace>
          <inkml:trace contextRef="#ctx0" brushRef="#br0" timeOffset="1.38853E6">14809 6408 0,'68'97'250</inkml:trace>
        </inkml:traceGroup>
      </inkml:traceGroup>
      <inkml:traceGroup>
        <inkml:annotationXML>
          <emma:emma xmlns:emma="http://www.w3.org/2003/04/emma" version="1.0">
            <emma:interpretation id="{359C34B7-302F-42FC-8B96-325B1FF4A793}" emma:medium="tactile" emma:mode="ink">
              <msink:context xmlns:msink="http://schemas.microsoft.com/ink/2010/main" type="line" rotatedBoundingBox="13095,11128 13708,11096 13725,11429 13112,11460"/>
            </emma:interpretation>
          </emma:emma>
        </inkml:annotationXML>
        <inkml:traceGroup>
          <inkml:annotationXML>
            <emma:emma xmlns:emma="http://www.w3.org/2003/04/emma" version="1.0">
              <emma:interpretation id="{225ED871-0F5C-4F80-9C41-F52BA84D75C7}" emma:medium="tactile" emma:mode="ink">
                <msink:context xmlns:msink="http://schemas.microsoft.com/ink/2010/main" type="inkWord" rotatedBoundingBox="13095,11128 13708,11096 13725,11429 13112,11460"/>
              </emma:interpretation>
            </emma:emma>
          </inkml:annotationXML>
          <inkml:trace contextRef="#ctx0" brushRef="#br0" timeOffset="1.25223E6">11240 6906 0,'29'0'63,"-19"0"-32,10 0-15,-1 0-1,20 0 1,-9 0-1,-1 0 1,1 0 0,-11 0 15,1 0 16</inkml:trace>
          <inkml:trace contextRef="#ctx0" brushRef="#br0" timeOffset="1.25286E6">11377 6750 0,'0'10'78,"0"19"-63,0-10-15,0 20 16,0-19-16,0-10 16,0 29-16,0-19 15,0-1-15,0 11 16,0-1 0,0-9 15</inkml:trace>
          <inkml:trace contextRef="#ctx0" brushRef="#br0" timeOffset="1.2543E6">11554 7073 0,'0'-20'79,"9"20"-79,-9-19 15,20 19 1,-20-39-16,29 39 15,1-30-15,-11 11 16,1-1-16,0 0 16,-1 1-16,-19-1 15,39-9-15,-9-1 16,-10 11 0,-1 19-1,-19-19-15,20 19 31</inkml:trace>
          <inkml:trace contextRef="#ctx0" brushRef="#br0" timeOffset="1.25355E6">11603 6808 0,'156'245'282,"-165"-245"-282</inkml:trace>
        </inkml:traceGroup>
      </inkml:traceGroup>
    </inkml:traceGroup>
    <inkml:traceGroup>
      <inkml:annotationXML>
        <emma:emma xmlns:emma="http://www.w3.org/2003/04/emma" version="1.0">
          <emma:interpretation id="{BAAD77A8-8C66-47AB-80DE-5D97E26FBAF4}" emma:medium="tactile" emma:mode="ink">
            <msink:context xmlns:msink="http://schemas.microsoft.com/ink/2010/main" type="paragraph" rotatedBoundingBox="9736,11990 22772,11207 22853,12548 9816,1333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2ED6FE8-EC76-4CD1-B279-3811EA800736}" emma:medium="tactile" emma:mode="ink">
              <msink:context xmlns:msink="http://schemas.microsoft.com/ink/2010/main" type="line" rotatedBoundingBox="9736,11990 19831,11384 19876,12120 9780,12726"/>
            </emma:interpretation>
          </emma:emma>
        </inkml:annotationXML>
        <inkml:traceGroup>
          <inkml:annotationXML>
            <emma:emma xmlns:emma="http://www.w3.org/2003/04/emma" version="1.0">
              <emma:interpretation id="{4DF09686-393E-40C2-8D06-6D2BE0FFF81D}" emma:medium="tactile" emma:mode="ink">
                <msink:context xmlns:msink="http://schemas.microsoft.com/ink/2010/main" type="inkWord" rotatedBoundingBox="9739,12053 10816,11988 10852,12584 9775,12649"/>
              </emma:interpretation>
              <emma:one-of disjunction-type="recognition" id="oneOf29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.31049E6">7888 7864 0,'0'-20'172,"9"20"-156,-9-20-1,20 20 1,0-19-1,-1 19 1,1 0 15,58 49 94,-59-49-109,1 0 0,0 0 15,-1 0-16,1 0 17,-20-10-32,19-10 47,-19 1-32,20-1 16,-20 1 1,0 28 61,0 11-77</inkml:trace>
          <inkml:trace contextRef="#ctx0" brushRef="#br0" timeOffset="996031.5308">8669 7662 0,'-156'-20'281,"136"20"-281,20 10 0,-19-10 16,-1 19-16,20 0 31,-19-19-31,19 20 0,-20-1 16,20 1 0,-19-20-1,19 29-15,0 10 16,-20-39-1,20 30-15,0-1 16,0 1 0,0-1-1,0 10 1,0-10 0,0 0-1,10-29 1,-10 20-16,0-1 15,19-19-15,-19 20 16,20-20 0,-20 20-16,19-20 15,1 19 1,9-19 15,-9 0-15,19 0-1,-29 0-15,9 0 16,1 0 0,0 0 15,-20-10-31,19 10 31,-19-19 0,20 19-15,-1 0 15</inkml:trace>
          <inkml:trace contextRef="#ctx0" brushRef="#br0" timeOffset="997795.931">8797 7925 0,'0'10'125,"0"20"-109,0-11 0,0 0-16,0 0 15,0-9-15,0 10 16,0-1-16,0 1 15,0 9-15,0-9 16,0 0 0,0-1 31,0-29 156,0-9-172,9-1-15,-9 1 15,20 19-16,-20-20 1,19 20 0,1 0 15,-20-20-31,20 20 31,-1 0-15,1 0 15,-1 0 0,1 0-15,-20 10 15,19-10-31,-19 20 31,0-1 1,0 1-17,0 0 17,0-1-1,-9-19-31,-30 20 15,19-20 1,0 0 0,11 0-1,-11 0 1,-9 19 0,19-19-1,-10 0 16</inkml:trace>
          <inkml:trace contextRef="#ctx0" brushRef="#br0" timeOffset="1.31918E6">7917 8029 0,'0'-19'219,"0"-1"-188,0 1 31,20 19-15,-1 0 16,1 0-32,-1 0 0,-19 10 1,20-10-32,-1 0 46,-19 19-30,20-19 0,-1 0 15,-19 20 0,20-20-15,0 0 15,-1 0 0,-19 19 1,10-19-17,9 0 32,1 0 16,0 0-32,-20-10-16,19-9 17,-19-1 30,20 20-15</inkml:trace>
        </inkml:traceGroup>
        <inkml:traceGroup>
          <inkml:annotationXML>
            <emma:emma xmlns:emma="http://www.w3.org/2003/04/emma" version="1.0">
              <emma:interpretation id="{789E8665-9CCA-4398-B5F6-6E8DD5A841A2}" emma:medium="tactile" emma:mode="ink">
                <msink:context xmlns:msink="http://schemas.microsoft.com/ink/2010/main" type="inkWord" rotatedBoundingBox="12670,12009 14474,11901 14506,12432 12702,12540"/>
              </emma:interpretation>
              <emma:one-of disjunction-type="recognition" id="oneOf30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.24947E6">12544 7552 0,'20'0'31,"-1"0"0,-9 0-15,10 0 15,-30 0 47</inkml:trace>
          <inkml:trace contextRef="#ctx0" brushRef="#br0" timeOffset="1.25045E6">12544 7542 0,'-10'0'0,"10"19"31,0 1-15,0 9-1,0-9 1,0 0 0,0-1 15,-19-19 16,28 0 62,-9-10-93,10 10-1,-10-19 1,20 19 0,-1 0 15,1 0 0,0 10 0,-118 116 251</inkml:trace>
          <inkml:trace contextRef="#ctx0" brushRef="#br0" timeOffset="1.24299E6">10828 7982 0,'10'0'109,"29"-10"-93,-10-9-1,1-21 1,-1 11-1,-9-10 1,-1 19 0,-19 1-1,20 19 1,-20-10-16,0-10 16,20 20-16,-20-20 15,0 1 1,19 19-16,-19-20 15,0 1 1,0 0 0,0-1 15,0 1 16,0-1 15,0 40 63,0 29-109,0-31 0,-10 2-16,10 0 15,0-1-15,0 1 0,0 0 16,0-1-16,0 1 15,0-10-15,0 9 16,0 1-16,0-1 16,0 1-16,0 0 15,0-1-15,0 0 16,0 10 0,0 1-1,0-11 1,0 1-1,0 0 1,10-20 109,-10-10-125</inkml:trace>
          <inkml:trace contextRef="#ctx0" brushRef="#br0" timeOffset="1.24336E6">11151 8109 0,'0'19'63,"0"-29"-1</inkml:trace>
          <inkml:trace contextRef="#ctx0" brushRef="#br0" timeOffset="1.24492E6">11289 7737 0,'-20'0'15,"20"10"1,0 9 0,0 1-1,0 9 1,0-9 0,0 29-1,0-20 1,0 11 15,0-31-31,0 11 16,0-1-1,0 0 17,10 1-17,-10 0 16,20-20-31,-1 19 32,1-19-1,-1 0 0,1 0-15,0 0-1,-20-10 1,19 10 0,-19-9-1,20 9 1,-20-20 0,19 0-1,-19 1 16,20-10-15,-20 19 0,0-9-1,0-1 1,0 1 15,0-1-31,0 0 31,0 1-15,0-1 0,0 1-1,0-1 17,0 0-17,0 1 1,0 9-1,-10 10 1,10-20 15,-19 20-15,19-19 0,-20 19-1,20-19 16,-20 19-15,1 0 0,-1 0 15,20-20-15,-19 20-1,9 0 1,-10 0 15,20 10-31,-39 10 16,19 8-1,20 11 1,0-29 0</inkml:trace>
          <inkml:trace contextRef="#ctx0" brushRef="#br0" timeOffset="1.24565E6">11642 7863 0,'10'-9'156</inkml:trace>
          <inkml:trace contextRef="#ctx0" brushRef="#br0" timeOffset="1.24672E6">11759 7981 0,'10'0'47,"-10"-10"-31,20 10-16,-20-10 15,20 10-15,-20-39 16,19 20-16,-19-1 16,20 0-16,-20 1 15,19 19-15,-19-30 16,0 11-16,20-1 15,-20 0-15,0-9 16,0 9 0,0-8-1,20 28-15,-20-20 16,0 1 15,0 29 94,0 19-125,0-10 16,0 0-16,-10 1 15,10-1-15,0 1 16,0 0-16,0-1 16,0 1-16,0-10 15,0 9-15,0 1 16,0 0-16,0-1 16,0 1-16,0-1 15,0 1-15,0-1 16,0 10-1,0 1 1,0-11 0,0 1-1,0-30 63</inkml:trace>
          <inkml:trace contextRef="#ctx0" brushRef="#br0" timeOffset="1.24818E6">12034 7707 0,'-20'0'16,"1"10"46,19 29-46,0 1-1,-20-21 1,20 1-16,0 0 16,0-1-16,0 20 15,0 1 1,0-11 15,0-10-31,0 0 16,0 1-1,10-20 1,-10 20-16,20-20 16,-20 19-1,19-19 1,-19 10 0,20-10-1,0 0 16,-1 0 1,1 0-1,-1-10-15,-19-9 15,20 19-31,-20-20 15,20 0 1,-20 1 0,19 0-1,-19-1-15,0 1 16,0 9 0,20 10-1,-20-20-15,0 1 16,0-1-1,0 1 1,0-1 0,0 0 15,0 1-15,0-1-1,0 0 16,0 1-15,-10 19 0,10-20-1,-20 1 1,20 0 15,-19 19-15,-1-20 15,1 20-15,-11 0-1,-9 30 1,19-30 0,1 38-16,-1-9 15</inkml:trace>
          <inkml:trace contextRef="#ctx0" brushRef="#br0" timeOffset="1.24898E6">12269 7630 0,'99'10'141,"-80"-10"-125</inkml:trace>
        </inkml:traceGroup>
        <inkml:traceGroup>
          <inkml:annotationXML>
            <emma:emma xmlns:emma="http://www.w3.org/2003/04/emma" version="1.0">
              <emma:interpretation id="{16F8A8EA-7B63-4EB7-8BA6-65BD625C3208}" emma:medium="tactile" emma:mode="ink">
                <msink:context xmlns:msink="http://schemas.microsoft.com/ink/2010/main" type="inkWord" rotatedBoundingBox="16172,11604 17278,11537 17319,12217 16213,12283"/>
              </emma:interpretation>
              <emma:one-of disjunction-type="recognition" id="oneOf31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.51261E6">14711 7238 0,'-10'0'203,"10"-19"-203,-20 19 16,1 0-1,-1 0 1,1 0 0,-1 0-1,0 0 1,1 0 0,-11 0 15,11 0-16,19 9 1,-20-9-16,0 0 31,20 20-15,-19-20 0,19 10-16,0 9 15,-20-19 1,20 20-1,-19-20 1,19 20-16,0-1 31,0 1-15,0-1 15,0 0-15,-20 1-1,20-1 1,0 1 0,0 0-16,0-1 15,0 1 1,0-1 0,0-9 15,10-10-31,-10 20 15,0-1 17,19 1-17,-19 0 17,20-20-32,-20 19 15,20-19 16,-20 20-31,19-20 16,1 0 0,-1 0-1,1 0 1,0 0 0,-1 0-1,1 0 16,0 0-15,-20-10 0,29 10-16,-9 0 15,-20-20 1,19 20 0,-19-19-1,20 19 16</inkml:trace>
          <inkml:trace contextRef="#ctx0" brushRef="#br0" timeOffset="1.5157E6">14348 7874 0,'20'0'109,"19"0"-93,-10 0 0,-9 0-16,9 0 15,-9 0 1,-1 0-16,1 0 16,19 0-16,-9 0 15,9 0 1,-10 0-1,1 0 17,186-10 77,-197 10-93,1 0-1,-1 0 1,1 0 0,0 0-16,-11 0 31,11 0 0</inkml:trace>
          <inkml:trace contextRef="#ctx0" brushRef="#br0" timeOffset="1.5144E6">14858 7414 0,'0'29'110,"0"1"-95,0-11 1,0 1-16,0 9 15,0 10 1,0-29 0,0 10-1,0-1 1,0 1 15,0-30 266,0-9-266,10 19-15,-10-20-16,19 0 16,-19 1 15,20 19-16,0-20 32,-1 20 0,1 0-16,-1 0 16,-19 10-31,20-10 15,-20 20-31,0-1 31,0 1 1,0-1-1,0 1-15,-10-20-16,10 20 15,-19-20 1,19 19-1,-20-19 1,0 0 15,20 19-15,-19-19-16,9 0 16,-10 0 15,1 0-16</inkml:trace>
          <inkml:trace contextRef="#ctx0" brushRef="#br0" timeOffset="1.52067E6">15240 7834 0,'20'0'63,"9"0"-48,11 0-15,-11 0 16,0 0-1,1 0 1,-11 0 0,1 0-1</inkml:trace>
        </inkml:traceGroup>
        <inkml:traceGroup>
          <inkml:annotationXML>
            <emma:emma xmlns:emma="http://www.w3.org/2003/04/emma" version="1.0">
              <emma:interpretation id="{BD0E5230-4411-4FAC-B781-1E68D1D16569}" emma:medium="tactile" emma:mode="ink">
                <msink:context xmlns:msink="http://schemas.microsoft.com/ink/2010/main" type="inkWord" rotatedBoundingBox="17657,11688 19842,11557 19876,12120 17690,12251">
                  <msink:destinationLink direction="with" ref="{779587F3-8791-48EA-9B9F-1A5D6297C86B}"/>
                </msink:context>
              </emma:interpretation>
            </emma:emma>
          </inkml:annotationXML>
          <inkml:trace contextRef="#ctx0" brushRef="#br0" timeOffset="1.52278E6">15819 7727 0,'10'0'47,"-10"-10"-31,19 10-16,-19-20 0,20 20 15,-20-19 1,10 19-16,-10-29 0,19 29 15,-19-39-15,40 39 16,-40-30-16,19 30 16,-19-29-16,20 9 15,-20 1 1,0-1 0,19 20-1,-19-29-15,0 9 16,0 1-1,10 19 1,-10-20-16,0 1 31,0 0-15,0 28 109,0 20-109,0 0-1,0 11 1,0-11-1,0 0 1,0 1 0,0 9-1,0-10 1,0 1 0,0-1-1,0 78 141</inkml:trace>
          <inkml:trace contextRef="#ctx0" brushRef="#br0" timeOffset="1.52441E6">16250 7317 0,'20'0'47,"9"0"-31,11 0-1,-30 0 1,29 0 0,-20 0-1,-19 9 63,0 11-46,0 0-17,-19-1 1,19 20 0,-20-10-1,20-9 1,0-1-16,0 1 15,0-1-15,-19-19 16,19 30-16,0-11 16,0 1-16,0 0 15,0-1-15,0 11 16,0-2 0,0-8-1,0-1 1</inkml:trace>
          <inkml:trace contextRef="#ctx0" brushRef="#br0" timeOffset="1.52464E6">16260 7541 0,'39'0'78,"1"0"-78,-21 0 16,1 0-16,0 0 15,-1 0-15,1 0 16,-1 0 0</inkml:trace>
          <inkml:trace contextRef="#ctx0" brushRef="#br0" timeOffset="1.53466E6">16711 7356 0,'0'-10'157,"-9"10"-142,-11 0 1,0 0 15,11 0-15,-11 0 15,0 0-15,1 29 15,19-10-15,-20-19-1,20 10 1,0 10-1,0-1 1,-20-19 0,20 20-16,0-1 15,0 1 1,0 0 0,0-1 15,-19 1 0,19-1-15,0 1 15,0 0-15,0-1 15,0 1 0,0-1 16,0-9-16,10 19 0,-10-10 1,19-19-32,-19 10 31,20-10-15,-10 0 15,9 0 0,1 0 0,0 0-15,-1 0 0,1 0 15,-1 0 0,-19-19-31,20 19 16,-20-20-1,0 1 17,20 19-32,-20-19 31,0-1-16,0 0 1,0 1 31,-10-1-16,-20 20 0,11 0-15,19-19 0,-20 19-1,1 0 1,-1 0 0,0 0-16,1 0 15,-1 0 1,20 9-1,-20-9 1,20 20-16,0 0 16,-19-20-1,19 19-15,0 1 16</inkml:trace>
          <inkml:trace contextRef="#ctx0" brushRef="#br0" timeOffset="1.53539E6">16927 7561 0,'0'0'156</inkml:trace>
          <inkml:trace contextRef="#ctx0" brushRef="#br0" timeOffset="1.53679E6">16917 7551 0,'0'-20'141,"-19"20"-110,19 10 16,10-10 16,-20 0 15,10 20-31</inkml:trace>
          <inkml:trace contextRef="#ctx0" brushRef="#br0" timeOffset="1.53838E6">17045 7669 0,'10'-10'94,"19"-10"-79,-9 1 1,-1-21-1,-19 11-15,20 29 16,-20-29-16,0 9 16,0 0-16,20 1 15,-20-11 1,0-9 0,19 39-16,-19-19 15,0 10 1,0-11 15,0 0 0,0 30 94,0 20-109,0-2 0,0 2-1,0-1 1,0-9-1,0-1-15,0 20 16,0-9 0,0 204 202,0-244-186</inkml:trace>
          <inkml:trace contextRef="#ctx0" brushRef="#br0" timeOffset="1.54043E6">17339 7375 0,'-20'0'16,"20"10"46,0 9-46,-19-19 0,19 20-16,0-1 15,0 1 1,0-1-1,0 1 1,0 0 0,0-1-1,0-9 1,0 10 0,0-1-1,0 1 16,0-1-15,0 1 15,0 0-15,10-20 0,-10 19-1,19-19 16,-19 19-15,20-19 31,-20 20-31,19-20 15,1 0 0,88-68 172,-108 48-203,29 1 16,-29-1-1,0 0 17,20 1-17,-20-1 17,0 1-17,0-1 1,0 0-1,0 1 1,0-11 0,0 11 15,0-1 0,0 1 0,-10 19 1,-9-19 15,-40-20 62,39 39-109,0 0 31,1 0-15,-1 19 15,1 1-15,-1-1-1,20 0 1,0 11 0</inkml:trace>
          <inkml:trace contextRef="#ctx0" brushRef="#br0" timeOffset="1.54195E6">17643 7336 0,'20'-19'110,"-1"19"-95,1 0 1,0 0-1,-1 0 1,1 0 15</inkml:trace>
          <inkml:trace contextRef="#ctx0" brushRef="#br0" timeOffset="1.54398E6">17878 7219 0,'0'19'79,"0"-9"-48,0 10-16,0-1-15,0 1 32,0-1 46,0-28 172,10 9-203,-10-20-47,20 20 47,-1 0-16,1 0-16,0 0 17,-1 0 15,-19 10-32,0 9 16,0 1 1,0 0-1,0-1 0,0 0 0,-10 1 1,-9-20-1,-1 0-15,20 19-1,-29-19 1,9 0-1,1 0 17</inkml:trace>
          <inkml:trace contextRef="#ctx0" brushRef="#br0" timeOffset="1.55489E6">16152 7795 0,'0'-19'172,"0"28"-63,0 11-93,10-20 203,-10-10-172</inkml:trace>
          <inkml:trace contextRef="#ctx0" brushRef="#br0" timeOffset="1.54256E6">17908 7189 0,'19'0'47,"1"0"-16,0 0 0</inkml:trace>
        </inkml:traceGroup>
      </inkml:traceGroup>
      <inkml:traceGroup>
        <inkml:annotationXML>
          <emma:emma xmlns:emma="http://www.w3.org/2003/04/emma" version="1.0">
            <emma:interpretation id="{EFCB0A9E-FAC4-4FFC-B635-85A62DE47171}" emma:medium="tactile" emma:mode="ink">
              <msink:context xmlns:msink="http://schemas.microsoft.com/ink/2010/main" type="line" rotatedBoundingBox="16227,12379 22777,11627 22860,12344 16309,13095"/>
            </emma:interpretation>
          </emma:emma>
        </inkml:annotationXML>
        <inkml:traceGroup>
          <inkml:annotationXML>
            <emma:emma xmlns:emma="http://www.w3.org/2003/04/emma" version="1.0">
              <emma:interpretation id="{56E8961F-005B-4DDC-989B-EA95FF81E12F}" emma:medium="tactile" emma:mode="ink">
                <msink:context xmlns:msink="http://schemas.microsoft.com/ink/2010/main" type="inkWord" rotatedBoundingBox="16231,12410 17352,12281 17396,12665 16275,12793"/>
              </emma:interpretation>
              <emma:one-of disjunction-type="recognition" id="oneOf32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.5174E6">14603 8039 0,'0'-19'156,"-20"19"-140,1 0 15,-1 0-15,0 0-1,11 0 1,-11 0 0,-9 10-1,19-10 1,10 19 0,-20-19-16,20 20 15,-29-1 1,29 1-1,0 0 17,0 224 155,19-244-171,-19 19-1,20-19 1,-10 0 0,9 0-1,1 0 1,0 0 0,-1 0-1,1 0 1,-1 0-1,1 0 1,0 0 0,-20-9-1,19 9 17,-19-20-1,20 20-16,-20-10 32,20 10-47</inkml:trace>
          <inkml:trace contextRef="#ctx0" brushRef="#br0" timeOffset="1.51911E6">14828 8255 0,'0'10'94,"0"10"-63,20 37 110,0-57-126,-1 0 32,1 0-16,0 0 1,-20-9-17,19 9 17,-19-20-17,0 0 1,0 2 15,0-2 16,0 0-16,0 11 0,0-11 1,-10 20-17,-9 0 32,-1 0-16,0 0 1,1 0-17,-1 0 17,1 10-17,19 9 1,0 11-1,0-2 1</inkml:trace>
          <inkml:trace contextRef="#ctx0" brushRef="#br0" timeOffset="1.51979E6">14985 8226 0,'79'116'266</inkml:trace>
          <inkml:trace contextRef="#ctx0" brushRef="#br0" timeOffset="1.5213E6">15299 7952 0,'196'0'156</inkml:trace>
        </inkml:traceGroup>
        <inkml:traceGroup>
          <inkml:annotationXML>
            <emma:emma xmlns:emma="http://www.w3.org/2003/04/emma" version="1.0">
              <emma:interpretation id="{788A97E6-E7D4-4933-AF6D-F05FA1FE0BF2}" emma:medium="tactile" emma:mode="ink">
                <msink:context xmlns:msink="http://schemas.microsoft.com/ink/2010/main" type="inkWord" rotatedBoundingBox="17883,12453 19807,12232 19859,12682 17934,12903"/>
              </emma:interpretation>
              <emma:one-of disjunction-type="recognition" id="oneOf33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.56309E6">16368 8440 0,'0'-9'63</inkml:trace>
          <inkml:trace contextRef="#ctx0" brushRef="#br0" timeOffset="1.56271E6">16045 8293 0,'9'0'78,"-9"-8"-63,20 8 1,-20-20-16,20 20 0,-20-20 16,29 20-1,-29-29-15,20 29 0,-20-30 16,19 1 0,-19-10-1,20 19 1,-20 1-1,0-1 1,19 20-16,-19 10 250,0 9-234,-9 1-16,9 19 15,0-9 1,0-1 0,0 0-1,0 1 1,0 8-1,0-28 1,0 29 0,0-9-1,9-11 1,-9 1 0,0-1-1</inkml:trace>
          <inkml:trace contextRef="#ctx0" brushRef="#br0" timeOffset="1.56498E6">16554 8049 0,'-58'49'125,"58"-29"-125,-20-1 16,20 1 0,0 0 15,0-1-15,0 1-1,0-1 1,0 1-1,0 0 1,0-2 15,0 2-15,0 0 0,0-11 15,20-9-16,-20 20 17,19-20-32,1 0 47,-1 0-16,1 0-16,0 0 17,-1 0-1,1 0 16,0 0-16,-20-10-15,19 10-1,-19-10 1,0-9 0,20-1-1,-20 2 1,0-2 15,0 0-15,0 1-1,0-1 17,0 0-17,0 1 16,0-1-15,0 1 15,0-1 1,0 0 14,-10 20 1,10-19-47,-20 19 47,20-10-47,-19 10 31,19-20 1,-20 20-32,1 0 47,-1 0-32,0 0 1,20 10-1,-19-10-15,19 30 0,-20-30 16</inkml:trace>
          <inkml:trace contextRef="#ctx0" brushRef="#br0" timeOffset="1.56587E6">16878 8177 0,'0'-10'203,"-20"10"-78</inkml:trace>
          <inkml:trace contextRef="#ctx0" brushRef="#br0" timeOffset="1.56739E6">17025 8313 0,'0'-10'78,"10"10"-62,-10-18-1,20 18-15,-20-20 16,19 0-1,-19-9 1,20 29-16,-20-39 16,19 9-1,-19 11 1,30-1-16,-30 0 31,0 1-31,20-1 16,-20 1 15,0-1 0,0 392 438,0-353-406</inkml:trace>
          <inkml:trace contextRef="#ctx0" brushRef="#br0" timeOffset="1.5695E6">17329 8049 0,'-19'0'109,"19"10"-93,0 10-1,0-11 1,-20-9 0,20 20-16,0 19 15,0-9 1,0-11 0,0 1-1,0-1 1,0-9-1,0 10 1,0 0 0,0-2 15,10-18-31,-10 20 16,196-10 327,-196-30-327,20 20 0,-20-20-16,0 12 31,0-12-16,19 20 1,-19-20 0,0 1-1,0-1 1,0-117 234,0 127-250,-10 10 31,10-20-15,-19 20 31,19-19-47,-20 19 47,20-20-47,-19 20 15,-1 0 16,0 0 1,1 0 15,-1 0-16,0 20-16,20-1 1,-19 11 0</inkml:trace>
          <inkml:trace contextRef="#ctx0" brushRef="#br0" timeOffset="1.57039E6">17623 8030 0,'-19'0'0,"29"0"62,9 0-30,1-20-17,-1 20 1,1 0-1,0 0 1,-10 0 15</inkml:trace>
          <inkml:trace contextRef="#ctx0" brushRef="#br0" timeOffset="1.57102E6">17878 7913 0,'10'0'63,"10"0"-47,-1 0 15,1 0-16,-30 0 32</inkml:trace>
          <inkml:trace contextRef="#ctx0" brushRef="#br0" timeOffset="1.57239E6">17839 7942 0,'0'40'110,"0"-32"-95,0 12 1,0 39 281,0-69-282,10 10 1,10-20 15,-1 20 0,1 0 16,-1 0-31,1 0 15,0 10 32,-20 29-1,-49 50 79,29-89-126,0 0 1,1 0 0,9 0 15,-10 0-15</inkml:trace>
        </inkml:traceGroup>
        <inkml:traceGroup>
          <inkml:annotationXML>
            <emma:emma xmlns:emma="http://www.w3.org/2003/04/emma" version="1.0">
              <emma:interpretation id="{E33E12B9-5736-493B-893D-7E812093C6B1}" emma:medium="tactile" emma:mode="ink">
                <msink:context xmlns:msink="http://schemas.microsoft.com/ink/2010/main" type="inkWord" rotatedBoundingBox="20253,12023 21801,11845 21863,12379 20314,12556"/>
              </emma:interpretation>
              <emma:one-of disjunction-type="recognition" id="oneOf34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.57552E6">18967 7913 0,'88'-98'109,"-58"68"-93,-30 1 0,9 29-1,-9-39-15,30 10 16,-30 10-1,20 19 1,-20-20-16,0 0 16,0 1-1,19 19 1,-19-20-16,0 1 31,0 9 0,0 29 141,0 1-156,0 19 0,0-9-1,0-2 1,0 2-1,0-1 1,0-9-16,0 9 16,0 10-1,0-9 1,0-1 0,0 0-1,0 1 1,10-30-16,-10 20 15,0-2 1,0 2 0,0-1-1,0 1 17</inkml:trace>
          <inkml:trace contextRef="#ctx0" brushRef="#br0" timeOffset="1.57597E6">19340 8039 0,'0'20'94,"0"0"-78</inkml:trace>
          <inkml:trace contextRef="#ctx0" brushRef="#br0" timeOffset="1.57822E6">19438 7815 0,'19'0'62,"11"0"-46,-11 0-16,1-30 16,107 30 62</inkml:trace>
          <inkml:trace contextRef="#ctx0" brushRef="#br0" timeOffset="1.57754E6">19428 7571 0,'20'0'47,"19"0"-31,-10 0-1,1 0 1,-11 0 0,1 0-1,-1 0 1,-19 9 218,0 11-218,0 0-1,0 9 1,-9-9-16,9-1 16,0 0-16,0 1 15,0-1-15,-30 1 16,30-1-16,0 11 16,0-1-16,0-9 15,0-1-15,0 1 16,0 0-16,0 9 15,0-9 1,0-2 0,0 2 15</inkml:trace>
          <inkml:trace contextRef="#ctx0" brushRef="#br0" timeOffset="1.58916E6">19948 7571 0,'0'-20'31,"-10"20"78,-10 0-93,1 0 15,19 10-31,-30-10 31,30 19-15,-19-19-16,19 20 16,-20-20-1,20 20 1,-20-20-16,20 19 16,-19-19-1,19 20-15,-20-1 16,20 0-1,-19-19 1,19 20 0,0-1-1,-20 1 1,20 9 15,0-9-15,0 0-1,0-1 1,0 1 15,0-1-15,0 1 0,0 0 15,0-1 0,10-19-15,-10 10-1,19-10 1,-19 20 0,20-20-1,0 0 1,-20 18-1,19-18 1,1 0 0,-10 0 15,9 0 0,1 0-15,-1 0 15,-19-8-31,20 8 16,-20-20-1,20 20 1,-20-10 0,0-10-1,19 20 16,-19-19-31,0-1 32,0 1-1,0-1 0,0 0 16,-10 20-31,-9-19 15,-1 19 0,1 0 0,-1 0-15,0 0 15,1 0-15,-11 0 0,11 0 15,-1 10-16,20 9 1,-19-19 0,19 20-16,0-1 15,-20 1 1</inkml:trace>
          <inkml:trace contextRef="#ctx0" brushRef="#br0" timeOffset="1.57335E6">18408 7805 0,'29'0'62,"1"0"-46,9 0 0,-19 0-1,-1 0-15,1 0 16,0-10-16,-1 10 16,1 0-16,9 0 15,-9 0 1,-1 0 15</inkml:trace>
          <inkml:trace contextRef="#ctx0" brushRef="#br0" timeOffset="1.574E6">18457 7923 0,'10'0'94,"19"0"-78,-9 0-16,-1 0 15,1-10-15,0 10 16,-1 0-16,1 0 15,0-20-15,-1 20 16,-9 0-16,10 0 0</inkml:trace>
        </inkml:traceGroup>
        <inkml:traceGroup>
          <inkml:annotationXML>
            <emma:emma xmlns:emma="http://www.w3.org/2003/04/emma" version="1.0">
              <emma:interpretation id="{0030C263-26A9-47DF-9CE4-B07CFFFAEBCC}" emma:medium="tactile" emma:mode="ink">
                <msink:context xmlns:msink="http://schemas.microsoft.com/ink/2010/main" type="inkWord" rotatedBoundingBox="22161,11698 22777,11627 22860,12344 22243,12415"/>
              </emma:interpretation>
              <emma:one-of disjunction-type="recognition" id="oneOf35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1" timeOffset="3.15238E6">20477 7727 0,'9'-10'141,"11"-9"-126,0 0 1,-1-20 0,1 9-1,-20 1 1,19 29-16,-19-20 15,0 1 1,20 19-16,-20-20 16,0 0-1,20 1 17,-20-1-32,0 1 31,0-1 31,0 30 95,0 19-142,0-9 16,0-1-15,0 1 0,19-20-1,-19 20-15,0 9 16,0 0 0,0 11-1,20-21 1,-20 1-1,0-1 1,0 0 0,20-19-16,-20 30 15,0-1 1,19-9 0,-19-1-1,0 1 1,0-1 15,20-19-31,-20 20 16</inkml:trace>
          <inkml:trace contextRef="#ctx0" brushRef="#br1" timeOffset="3.15552E6">20683 7288 0,'-20'0'93,"0"0"-77,1 0 0,-1 9-1,0-9 1,1 0 0,-1 20-1,1-20 1,-1 20-1,0-20 1,20 19 0,-19-19-16,19 20 15,-20-20 1,20 18 0,-19-18-16,19 20 15,-20-20 1,20 20-1,-20-1 17,1 119 77,9-138-93,10 19-16,0 1 15,0-1 1,0 1 0,0 0-1,0-2 1,0 2-1,0 0 1,0-1 0,0 1 15,0-1-15,0-9-1,0 10 16,0-1-15,20-19 0,-20 20-16,0 0 31,19-20-31,-19 19 16,20-19-1,-20 20 1,19-20-1,1 19 1,0-19 0,-1 0-1,-19 20-15,20-20 16,-1 0 0,1 0-16,0 19 15,-1-19 1,1 0-1,-1 0 17,1 0-17,0 0 17,-1 0-17,-9 0 16,10 0-15,-1 0 0,1 0 15,0 0-15,-1 0 15,-19-9-31,20 9 15,-1-20 17,1 20-1,-20-19-31,20 19 16,-20-20-1,19 20 1,-19-20-16,20 1 15,-20-1 17,20 1-17,-20-1 17,0 0-17,19 20 1,-19-19-16,0 9 31,0-10-15,0 1-1,0-1 1,0 1 15,0 0-15,0-1 15,0 1-15,0-1 15,-10 20-15,10-20-16,0 1 15,-19 19 16,19-20-31,0 1 32,-20 19-17,20-10 1,-20 10 15,20-20-31,0 1 47,-19 19-47,19-20 16,-10 20 15,10-20-31,-29 1 31,9-1 16,0 20 0,20-20-47,-19 20 31,19-18-15,-10 18-1,-10 0 32,20-20 0,-19 20-16,-1 0 16,20-19-31,-19 19 15,19-20 47,-20 20-62,0 0 31,-9 0 0,-20 0-32</inkml:trace>
        </inkml:traceGroup>
      </inkml:traceGroup>
    </inkml:traceGroup>
    <inkml:traceGroup>
      <inkml:annotationXML>
        <emma:emma xmlns:emma="http://www.w3.org/2003/04/emma" version="1.0">
          <emma:interpretation id="{542A14C6-20D6-4EBE-9D20-73DD83FABA14}" emma:medium="tactile" emma:mode="ink">
            <msink:context xmlns:msink="http://schemas.microsoft.com/ink/2010/main" type="paragraph" rotatedBoundingBox="1572,13368 22401,13075 22412,13864 1583,141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BC3609-4C99-4BF6-8B55-EBB8C5F5B1C1}" emma:medium="tactile" emma:mode="ink">
              <msink:context xmlns:msink="http://schemas.microsoft.com/ink/2010/main" type="line" rotatedBoundingBox="1572,13368 22401,13075 22412,13864 1583,14158"/>
            </emma:interpretation>
          </emma:emma>
        </inkml:annotationXML>
        <inkml:traceGroup>
          <inkml:annotationXML>
            <emma:emma xmlns:emma="http://www.w3.org/2003/04/emma" version="1.0">
              <emma:interpretation id="{2592A458-8F6B-429B-82CA-648101BB213E}" emma:medium="tactile" emma:mode="ink">
                <msink:context xmlns:msink="http://schemas.microsoft.com/ink/2010/main" type="inkWord" rotatedBoundingBox="1572,13376 4152,13340 4163,14068 1582,14105"/>
              </emma:interpretation>
              <emma:one-of disjunction-type="recognition" id="oneOf36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2.06418E6">-29 8898 0,'9'0'62,"-9"-10"32,0-9-79,-9 19 17,-11 0-17,20-20-15,-10 20 16,-29 0 0,10 0-1,9 0 1,0 10-1,1 9 1,-1 11 0,1-11-16,19 1 15,-20-20 1,20 29-16,0-9 16,-20-20-16,20 29 15,0 1 1,-19-1-1,19 11 1,0-21-16,0 1 16,0 9-1,0-9-15,0-1 16,0-9 0,0 10-1,0 0 1,0-1-1,29 1 1,1 9 0,-11-29-1,11 0 1,-1 0 0,10 0-1,-29 0 1,10 0-1,-20-10 1,19 10-16,1-19 16,9-11-1,-9 11 1,-1-11 0</inkml:trace>
          <inkml:trace contextRef="#ctx0" brushRef="#br0" timeOffset="2.0663E6">128 9202 0,'255'-29'141</inkml:trace>
          <inkml:trace contextRef="#ctx0" brushRef="#br0" timeOffset="2.06503E6">147 8898 0,'0'20'79,"0"9"-64,0-9-15,0 9 16,0 0-16,0 1 15,0 9-15,0-9 16,0 9-16,0 0 0,0-10 16,0-9-1,0 0-15,0-1 0,0-9 16,0 10-16,0-1 16,0 1-16,0 0 15,0-1 1</inkml:trace>
          <inkml:trace contextRef="#ctx0" brushRef="#br0" timeOffset="2.06569E6">373 8839 0,'0'10'15,"0"29"16,0-9-31,0 9 0,0-10 16,0 1-16,0 19 16,0-10-16,0 0 15,0 10-15,0-10 16,0 1-16,0-11 16,0 1-16,0-11 15,0 1-15,0-1 16,0 11-1,0-11 1,0 1 0</inkml:trace>
          <inkml:trace contextRef="#ctx0" brushRef="#br0" timeOffset="2.0678E6">490 9281 0,'0'-10'78,"10"10"-63,29-20 1,-9 20 0,-11 0-1,1 0 1,-20 10 15,0 0-15,0 9-1,0 1 1,-10-20-16,10 20 16,-19-20-1,19 19-15,-20-19 16,20 20-16,-20-20 16,1 0-1,29 0 126,9 0-126,1 0 1,-1 0 15,1 0-15,0 19 15,-1 1 0,-19 0 1,20-1-17,-20 1 1,0-1 0,-10 1-1,10 0 1,-19-20-16,19 19 15,-20-19-15,-10 20 16,-19-20 0,-58 0 93</inkml:trace>
          <inkml:trace contextRef="#ctx0" brushRef="#br0" timeOffset="2.06892E6">1040 8937 0,'-10'-19'109,"-10"19"-93,1 0-1,-1 0 1,0 0-1,-9 0 1,9 0 0,20 9-16,-19-9 15,19 20-15,-20-20 16,20 29-16,-20-29 16,20 40-16,-19-21 15,19 1-15,0 0 16,-20-1-16,20 1 15,0-1-15,0 1 16,0 0-16,0-1 0,0 1 16,10-1-1,-10 1 1,20 10-16,-20-11 16,19-19-16,-19 20 15,20-1 1,0 1-1,-1-20 17,-19 20-17,20-20-15,-1 0 16,1 0 0,9 0-1,1 0 1,-1-10-1,-19 10 1,-10-20 0,29 1 15</inkml:trace>
          <inkml:trace contextRef="#ctx0" brushRef="#br0" timeOffset="2.07044E6">1255 9006 0,'-19'0'79,"19"19"-79,0 11 15,-20-1-15,20 1 16,0-11-1,0 1-15,0 0 16,0-11-16,0 11 16,0 0-16,49 107 93,-29-107-61,68 9 46,-68-29-63,-1 0 1,-9 0 0,20-29-1,-21 29 1,-9-20-16,20 20 16,-20-10-1,29-19 1,-29 9-1,10 20-15,-10-9 16,0-11 0,20 20-1,-20-20 1,0-9 0,0 9-1,0 1 1,0-1-1,0 0 1,0 1 0,0-1-1,0 1 1,-10 19 0,10-20-16,-20-10 31,20 11-16,-19 19 1,19-20-16,0 1 31,-20 19-15,1-20 0,-1 20-1,20-20 1,-30 20-1,11 0 1,-1 0 0,-9 0-1,9 0-15,1 0 16,-1 20-16,0 0 16,20-1-16,-39 11 15,39-11-15</inkml:trace>
          <inkml:trace contextRef="#ctx0" brushRef="#br0" timeOffset="2.07221E6">1716 8947 0,'-19'0'63,"19"10"-63,0 9 15,-20-19 1,20 20-16,0 9 15,-20-9 1,20 0-16,0-1 16,0 1-16,0 0 15,0-1-15,0 40 32,30 88 93,-1-127-110,-9-20 16,-10 0-15,19 19 0,-9-19-1,-10 0 1,19-9 15,-19 9-15,-10-20-16,19 20 15,-19-20 1,20 20 0,-20-19-16,20 19 15,-20-30 1,19 11 0,-19-1-1,30 0 1,-30 1-1,0-1 1,0 1 0,0-1-1,0 0 1,0 1 0,0-1-1,0 1 1,0 9-1,0-10 1,0 0 0,0 1-1,-20-1 1,20 1 15,-20 19-31,20-20 16,-9 20-1,-21-20 1,1 20 0,9 0-1,-9 0 1,-1 0 0,1 10-1,-10 20 1</inkml:trace>
          <inkml:trace contextRef="#ctx0" brushRef="#br0" timeOffset="2.07327E6">2069 8888 0,'10'0'15,"-10"20"48,0-1-48,0 1-15,0 0 16,0 9-16,0 0 16,0 1-16,0-1 15,0 11-15,0-11 16,0-9-16,0 9 15,0 0-15,0-9 16,0 0-16,0-1 0,0 11 31,0-11-31,0 1 32</inkml:trace>
          <inkml:trace contextRef="#ctx0" brushRef="#br0" timeOffset="2.07396E6">2275 8937 0,'10'0'32,"-10"10"14,0 29-30,0-19 0,0 9-16,0 11 15,0-11-15,0 0 16,0 1-16,-10-11 16,10 1-16,0 0 15,0-1-15,0 1 16,0 0-16,0 9 15,0 0 1,0 11 0,0-31-1,0 11 1</inkml:trace>
          <inkml:trace contextRef="#ctx0" brushRef="#br0" timeOffset="2.07446E6">2128 9173 0,'147'0'94,"-127"0"-79</inkml:trace>
        </inkml:traceGroup>
        <inkml:traceGroup>
          <inkml:annotationXML>
            <emma:emma xmlns:emma="http://www.w3.org/2003/04/emma" version="1.0">
              <emma:interpretation id="{707D6859-A8F3-4BE8-9D2A-D55CF99183A6}" emma:medium="tactile" emma:mode="ink">
                <msink:context xmlns:msink="http://schemas.microsoft.com/ink/2010/main" type="inkWord" rotatedBoundingBox="4564,13468 4951,13462 4958,13914 4571,13920"/>
              </emma:interpretation>
              <emma:one-of disjunction-type="recognition" id="oneOf37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2.07682E6">2707 9320 0,'10'0'47,"-1"0"-31,11 0-1,0 0 1,19 0-1,-10 0-15,1-10 32,-11 10-32,-19-20 15,20 20-15,-20-19 16,20 19-16,-20-20 16,19 0-1,-29-78 126,-9 98-126,-1 0-15,-9 0 32,29 10-32,-20-10 15,20 20 1,-20-20 0,20 19-1,-19 1 1,19 0-16,0-1 31,0 1-31,0 0 16,0-1-1,0 1 1,0-1 15,0 1 0,10-20-15,-10 20 0,19-20-1,-19 9 1,20-9 0,9 0-1,-9 0 1,0 0-1,9 0 1,-9 0 0,9 0-1,-29-19-15,20 19 16,-20-20-16,19 20 16,-19-19-16,20 19 15,-20-20 1</inkml:trace>
          <inkml:trace contextRef="#ctx0" brushRef="#br0" timeOffset="2.07741E6">2923 8937 0,'9'0'78,"11"0"-78,117 0 63</inkml:trace>
        </inkml:traceGroup>
        <inkml:traceGroup>
          <inkml:annotationXML>
            <emma:emma xmlns:emma="http://www.w3.org/2003/04/emma" version="1.0">
              <emma:interpretation id="{5C752879-85DB-48CB-B9F6-862A0FE09395}" emma:medium="tactile" emma:mode="ink">
                <msink:context xmlns:msink="http://schemas.microsoft.com/ink/2010/main" type="inkWord" rotatedBoundingBox="5289,13450 7487,13419 7495,13956 5296,13987"/>
              </emma:interpretation>
              <emma:one-of disjunction-type="recognition" id="oneOf38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2.0787E6">3433 9418 0,'9'-39'78,"11"-1"-47,9 11-31,-29 0 16,20 29-16,-20-20 15,0 40 95,0 9-95,0 0 1,20-9-1,-20 0 1,19-20-16,1 29 31,9-29-15,-9 0 0,-1 0 15,1 0-16,-20-10 1,20 10-16,-1-29 31,1 9-15,-20 1 0,20 19-16,-20-20 15,0 10 1,0-9-1,19 19-15,-19-20 16,0 0 0,0 1-1,-10 19-15,10-20 0,-19 20 16,19-20 0,-20 20-16,-9 0 15,29-19 1,-30 19-16,11 0 15,-1 0 1,0 0 0,20 10-1,-19-10-15,19 19 16,-20-19-16,20 20 16,0 9-1,0-9-15,0 0 16,0-1-16</inkml:trace>
          <inkml:trace contextRef="#ctx0" brushRef="#br0" timeOffset="2.07944E6">3815 8947 0,'-20'0'0,"20"20"94,0-1-94,0 20 15,0-9-15,0-1 0,0 1 16,0 19-16,0 108 47,0-138-47,0 30 109</inkml:trace>
          <inkml:trace contextRef="#ctx0" brushRef="#br0" timeOffset="2.08007E6">3982 8937 0,'0'10'62,"0"29"-46,0-29-1,0 10-15,0 19 0,0-10 16,0 1-16,0-1 16,-10 20-16,10-19 15,0-1-15,0 10 16,0-19-16,0-10 16,0 9-16,0 21 15,0-31 1,0 11 15,10-20 0,9 0-15,1 0 0,0 0-1</inkml:trace>
          <inkml:trace contextRef="#ctx0" brushRef="#br0" timeOffset="2.08054E6">3805 9143 0,'255'-68'156</inkml:trace>
          <inkml:trace contextRef="#ctx0" brushRef="#br0" timeOffset="2.09324E6">4070 9418 0,'10'0'16,"19"-20"-1,-9 20 1,-20-19-16,10 19 15,-10-10 17,19 10-17,-19-20 1,20 20-16,-1-19 16,1 19-1,-20-20-15,20 20 16,-20-20-1,19 20-15,-19-19 16,20 19 0,-20-20-1,0 0 1,0 1 15,0-1 0,0 1 1,-10 19-17,-10 0 1,1 0 0,-1 0 30,1 0-30,9 0 15,10 9 16,-20-9-47,20 20 16,0 0-1,-19-20-15,19 19 16,0 1 0,0 0-1,0-1 1,0 1 0,0-10-1,0 9 1,0 1 15,9-20-15,-9 19-16,0 1 31,20-20-15,-20 20 15,10-20-16,9 0 1,-19 19 0,20-19-1,0 0 17,-1 0-17,1 0 16,0 0 1,-1-10-17,1 10 17,-20-19-32,19 19 31,-19-20-31,20-9 31,-20 9-15,20 1-1,-20-21 1,0 21 0,19 19-16,-19-10 15,0-10 1,20 20-1,-20-19 1,19 19 15,-19-20-31,20 20 16,0-20 15,-1 20 16,1 0-16,-20 10 1,19-10-17,-19 10-15,0 10 16,0-1-1,20 1 1,-20 0 0,0-1-1,0 1 1,0-1 0,0 1-1,0 0 1,0-1-1,0 1 48,0-30 46,0-19-77,0 9-17,0 0 1,0 1-1,0-1 1,0 1-16,20-1 31,-20 0-31,0 1 32,19-1-17,-19 0 16,20 20 1,0 0 15,-1 0-32,1 0 16,-20 10 1,0 10-17,0-1 1,19-19-16,-19 20 16,0 0-1,0-1 1,0-9-1,0 10 1,0-1 0,0 1-1,0 0 17,20-20-1,-20 19 0,20-19-31,-1 0 31,1 0 1,-1-10-17,-19-9 16,20 19-31,-20-20 16,0 1 15,20 19-15,-20-20-16,0 0 16,0 1-1,19 19 1,-19-10-1,0-10 1,0 1 0,0-1-1,0 0 17,0 30 155,0 10-171,0-1-1,0 1 1,0-10 0,0 10-1,0-1 1,0 1 15,0-1-15,10-19-16,-10 30 15,0-11 1,20-19 0,-20 20 15,19-20-31,1 0 31,9 0-15,-29-10-1,20 10-15,9-29 16,-29 9 0,10 20-16,-10-29 15,0 9 1,0 1-1,0-1 1</inkml:trace>
          <inkml:trace contextRef="#ctx0" brushRef="#br0" timeOffset="2.09456E6">5011 9192 0,'0'10'109,"0"0"-78,0 9-15,0 1-16,0 0 31,0-1-31,10-19 16,-10 20-16,0 0 31,20-1 0,19 40 110,-19-59-125,-1-10-1,1-19 1,-20 9 0,20 20-16,-20-10 15,19 10 1,-19-19 15,0-1-15,20 1-16,-20-1 15,0 0 1,0 1 15</inkml:trace>
          <inkml:trace contextRef="#ctx0" brushRef="#br0" timeOffset="2.09553E6">5188 8898 0,'0'10'63,"0"9"-48,0 11-15,0-11 16,0 1-16,0 0 15,10 29 1,-10-20 0,0-9-16,0 9 15,0 1 1,0-1 0,0 0-1,0-9 1,78 147 203,-58-167-204,-1 0 16,1 0-15,0-10 0,-1-10-1</inkml:trace>
          <inkml:trace contextRef="#ctx0" brushRef="#br0" timeOffset="2.09602E6">5198 9084 0,'0'-19'32,"29"19"-1,-29-20-31,30 20 15,-11 0-15,1 0 16,-1 0-16,1-20 16,9 20-16</inkml:trace>
          <inkml:trace contextRef="#ctx0" brushRef="#br0" timeOffset="2.10604E6">3805 9369 0,'0'10'140,"0"9"-108,0 1-1,0-1 16,10-19-16,10 0 16,-1 0-32,1 0 1,-1-9 15,1 9-15,-20-20 0,20 20-1,-1 0 16,-19-20-31,20 1 47</inkml:trace>
          <inkml:trace contextRef="#ctx0" brushRef="#br0" timeOffset="2.10893E6">5453 9192 0,'-10'10'16,"10"10"62,-20-20-62,20 19-1,0 1 1,-19-20-1,19 20 1,0-1 0,0 1 15,0-1-15,0 1 15,19 0 16,-9-20-16,-10 19-31,20-19 31,-1 0 0,1 0-15,0 0 15,-1 0-15,1 0 15,-1 0 0,1-10 1,-20-9 15,20 19-47,-20-20 15,0 1 16,19 19-31,-19-20 16,0-9 0,0 9 15,0 0-15,0 1 15,0-1 0,-10 20 16,10-20-47,-19 20 31,19-19-15,-20 19-1,1 0 1,-1 0 15,0 0-15,-9 10 0,9-10-1</inkml:trace>
        </inkml:traceGroup>
        <inkml:traceGroup>
          <inkml:annotationXML>
            <emma:emma xmlns:emma="http://www.w3.org/2003/04/emma" version="1.0">
              <emma:interpretation id="{9249C773-3974-49D2-837A-62A90986DE46}" emma:medium="tactile" emma:mode="ink">
                <msink:context xmlns:msink="http://schemas.microsoft.com/ink/2010/main" type="inkWord" rotatedBoundingBox="8093,13390 9466,13371 9473,13917 8101,13936"/>
              </emma:interpretation>
              <emma:one-of disjunction-type="recognition" id="oneOf39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2.11114E6">6277 9192 0,'-20'0'109,"20"10"-93,0 10 15,-20-20-15,20 9-16,0 11 31,0 0-15,0-1 15,0 1 0,0 0 1,10-20-1,-10 19-31,20-19 31,-20 20-15,19-20 15,1 0 0,0 0 0,-1 0 1,-9 0-1,10 0 16,-1 0-16,-19-10-15,20 10-1,-20-20 1,19 1 15,-19-1-15,20 1-1,-20-1 17,0 0-17,0 1 17,0-1-1,0 0 0,0 1 0,0-1 1,0 10-1,-20 10 0,1 0 0,19-19-15,-20 19 0,1 0-1,-11 0 1,30 10-1,-19-10-15,19 9 16,-20-9-16,20 20 16,-20-20-16,20 20 15</inkml:trace>
          <inkml:trace contextRef="#ctx0" brushRef="#br0" timeOffset="2.11227E6">6473 8859 0,'0'39'125,"0"-19"-110,0 9 1,0 0 0,0 1-1,0-1 1,0 11-1,0-11 1,0 0 0,-10-29-16,10 30 0,0-11 15,0 1 1,0 0 0,0-1-1,0 1 1,0 19 31,-20 10 62</inkml:trace>
          <inkml:trace contextRef="#ctx0" brushRef="#br0" timeOffset="2.11392E6">6620 9173 0,'-20'0'0,"20"-20"47,-19 20-32,-1 10 17,0-10-1,20 19-15,-19 1-1,19 0 16,10 97 188,-10-97-203,19-20-1,1 0 17,-1 0 15,1 0-16,0 0 0,-11 0 0,-9-10-15,20 10 15,-20-19-15,20-1 15,19-78 141,-39 78-156,-10 1-1,-10 19 16,20-20-31,-19 20 32,19-10-17,-20 10-15,1 0 32</inkml:trace>
          <inkml:trace contextRef="#ctx0" brushRef="#br0" timeOffset="2.11487E6">6728 9192 0,'49'206'235</inkml:trace>
          <inkml:trace contextRef="#ctx0" brushRef="#br0" timeOffset="2.11684E6">6865 9271 0,'10'0'15,"9"0"1,1-20 0,0 0 15,-1 1-15,11-1 15,-11-9-16,-19 9 1,20 20 0,-20-10-16,19-19 15,-19 19 1,20-19 0,-20 9-1,0 10 1,20 10-1,-20-19-15,0-1 16,0 0 0,0 1-1,0-1 17,-10 20-1,10-19-16,-20 19 1,20-20 0,-19 20-1,-1 0 32,-98 383 375,118-364-391,0 1-15,0-1 15,10 21 110,10-40-94,-20 19-16,19-19-31,1 0 16,0 0-1,9 0 1,-29-10-1</inkml:trace>
          <inkml:trace contextRef="#ctx0" brushRef="#br0" timeOffset="2.11873E6">7120 9241 0,'186'-294'359,"-186"274"-343,0 1 15,-10 19-16,-9 0 17,-1 0 15,10 0-16,-48 29 94,58-9-110,-20-1 1,20 1 0,-20-20-1,20 20-15,0-1 16,0 1 0,0 0-1,-19-20 1,19 19-16,0-9 15,0 10 1,0-1 0,0 1-1,0 9 1,-20-29-16,20 20 16,0-1-1,0 1 1,0 0-1,0-1 1,0 1 0,0 0-1,0-1 1,0 1 15,10-1 0,10-19 1,9 0-1,-9 0-15,-1-9-1,20-21 1,-9 11-1,-11-1 1</inkml:trace>
          <inkml:trace contextRef="#ctx0" brushRef="#br0" timeOffset="2.12044E6">7355 9163 0,'0'10'47,"-19"-10"-32,19 19 1,0 1-1,0-1 17,0 1-17,0 0 17,0 19 14,49-10 111,-30-29-142,-9 0 17,10 0-17,-1 0 16,-19-9-15,20 9 15,-20-10-31,0-10 32,20-9-1,-20 19 0,0-10 0,0 1 1,0-1-1,0 0 0,0 1 0,-10 19-15,10-20 15,-10 20-15,10-19 31,-20 19-47,1 0 31,-1 0-15,1 0-16</inkml:trace>
          <inkml:trace contextRef="#ctx0" brushRef="#br0" timeOffset="2.12124E6">7512 9182 0,'20'49'110,"-20"-29"-110,0-10 15,0 29 1,0-19 0,0-10-1,0 9 17,19-19-32,1 0 31,0 0-16,-1 0 1,-19-10-16</inkml:trace>
        </inkml:traceGroup>
        <inkml:traceGroup>
          <inkml:annotationXML>
            <emma:emma xmlns:emma="http://www.w3.org/2003/04/emma" version="1.0">
              <emma:interpretation id="{250BBD3E-B087-4C78-A6E3-A1C57082DACA}" emma:medium="tactile" emma:mode="ink">
                <msink:context xmlns:msink="http://schemas.microsoft.com/ink/2010/main" type="inkWord" rotatedBoundingBox="9782,13564 11890,13535 11896,14012 9789,14042"/>
              </emma:interpretation>
              <emma:one-of disjunction-type="recognition" id="oneOf40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2.12571E6">7924 9330 0,'0'-10'31,"10"10"-15,-10-20 0,0 1 15,20 19-16,-20-30 1,0 10 0,0-9-16,0-10 31,0 9-31,0 11 16,0-1 15,-20 1 0,30 19 203,9 9-218,1-9 0,0 0-1,-20 20-15,19-20 16,11 0 0,-11 0-16,21 0 15,-21 0 1,-9 0-1,10 0 48,-30 0 62,0 0-94,-10 0 0,20 20-15,-19-20 0,19 19-16,-20 1 31,20-1-15,-19-19-1,19 20 1,0 0-1,-20-20-15,20 19 16,0 1 0,0 0-1,0-1 1,0 1 0,0-1-1,0-9 1,0 10-1,0-1 17,10-19-17,19 0 1,1 0 0,-30-9-1,49 9-15,-49-20 16,29 20-16</inkml:trace>
          <inkml:trace contextRef="#ctx0" brushRef="#br0" timeOffset="2.12746E6">8258 9261 0,'10'0'47,"9"0"-16,1 0-15,9 0 15,-9-20-15,-1 20-1,-19-19 1,20 19 0,-20-20-1,20 0 32,-30-48 109,-10 68-156,1-20 32,-1 20-1,0 0 0,20 10-15,-19-10 15,19 10-31,0 9 31,-20-19-15,20 20 0,0 0 15,0-1-16,-19 11 1,19-11 0,0 1 15,0 0-15,0-1 15,0 1-16,0-1 17,0 1-1,9-20-15,-9 20-1,20-20 1,0 0 15,-11 0-15,11 0-1,0 0 1,-1 0 15,-19-10-31,20 10 16,-20-20-16,19 20 0</inkml:trace>
          <inkml:trace contextRef="#ctx0" brushRef="#br0" timeOffset="2.12912E6">8513 9173 0,'-10'176'343,"10"-156"-327,19-20 0,1 0 30,0 0 1,-1 0-15,1 0-1,-20-10-16,20 10-15,-11 0 63,-9-20-47,30 1 15,-30-1 0,10 20-15,-10-19-1,0-1 17,19 20-32,-19-10 15,0-10 16,0 1-15,0-1 15,0 1 16,-108-30 125,69 49-156,39 29-16</inkml:trace>
          <inkml:trace contextRef="#ctx0" brushRef="#br0" timeOffset="2.13017E6">8709 9182 0,'0'10'93,"0"20"-77,0-11-16,49 128 172</inkml:trace>
          <inkml:trace contextRef="#ctx0" brushRef="#br0" timeOffset="2.13166E6">8846 9133 0,'0'-19'125,"10"19"-78,10 0-31,-1 0 15,1 10-15,-1 9 15,-19 1-15,20-20-1,-20 19 1,0 1 15,0 0-15,0-1 15,-10-19-31,10 20 16,-19 0-1,19-1 1,-20-19-16,20 20 16,-20-1-1,20 1 1,-19-20-16,19 20 0,-20-20 31,20 19-31,-19-19 16,28 0 140,138 10 16</inkml:trace>
          <inkml:trace contextRef="#ctx0" brushRef="#br0" timeOffset="2.13215E6">8895 9251 0,'69'0'109,"-40"0"-93,-9 0-16</inkml:trace>
          <inkml:trace contextRef="#ctx0" brushRef="#br0" timeOffset="2.13281E6">9111 9192 0,'0'10'15,"0"10"1,-10-20-1,10 29-15,0 1 16,0-11 0,0 30-1,0-19 1,0-1 0,0-9-1,0-1 1</inkml:trace>
          <inkml:trace contextRef="#ctx0" brushRef="#br0" timeOffset="2.1331E6">9131 9035 0,'-10'0'15</inkml:trace>
          <inkml:trace contextRef="#ctx0" brushRef="#br0" timeOffset="2.1347E6">9248 9222 0,'-19'9'47,"19"11"-31,0 0 0,0-1-1,-20 1 1,20 0-1,0-1 1,0 1 0,0-1-1,10 1 17,-10 0-17,19-20 1,-19 19-1,20-19 1,0 0 15,-1 0 1,1 0-1,-1 0-16,1 0 17,-10 0-1,-10-10-15,19 10-1,-19-19-15,20-1 31,-20 1 1,20 19-17,-20-20-15,0 0 32,0 1-17,0-1 16,0 1 1,0-1-17,-206-19 220</inkml:trace>
          <inkml:trace contextRef="#ctx0" brushRef="#br0" timeOffset="2.1366E6">9405 9281 0,'20'0'15,"-20"-20"32,19 20-15,-19-20-17,0 1 1,20 19-1,-20-20-15,10 20 16,-10-20 0,19 20-1,-19-9 17,20 9-17,0 0 63,-20 19-62,19 20 0,-19-9-1,0-10 1,0-1-1,0 1 1,0-1 0,0 1-1,0-10 1,0 9 0,0 1 15,0 0 0,138-217 453,-119 197-468,-19 20-16,0 0 31,0-10-15,0 9 0,0 20 15,0 40 109</inkml:trace>
          <inkml:trace contextRef="#ctx0" brushRef="#br0" timeOffset="2.13837E6">9768 9388 0,'10'0'46,"9"0"-30,1 0 0,-10 0-1,19-9 1,-9 9 0,29-187 327,-69 187-343,1 0 32,-1 0-1,0 0 16,20 10-32,-19-10 1,19 10 15,-20 108 110,20-99-141,0 1 31,0-1-15,0 1 15,0 0-15,0-1 15,10-19-16,-10 20 1,20-20-16,-1 0 31,-19 19-31,20-19 16,-1 0 0,11 0 15,-1 0-31,-29-9 15,30 9-15,-11-30 16,11 1 0</inkml:trace>
        </inkml:traceGroup>
        <inkml:traceGroup>
          <inkml:annotationXML>
            <emma:emma xmlns:emma="http://www.w3.org/2003/04/emma" version="1.0">
              <emma:interpretation id="{031ED921-FEC1-4181-B5BD-E51754C1C904}" emma:medium="tactile" emma:mode="ink">
                <msink:context xmlns:msink="http://schemas.microsoft.com/ink/2010/main" type="inkWord" rotatedBoundingBox="12269,13217 14211,13190 14220,13842 12278,13869"/>
              </emma:interpretation>
              <emma:one-of disjunction-type="recognition" id="oneOf41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2.3557E6">10552 9084 0,'-20'0'15,"20"-19"95,-19 19-64,-1 0-30,1 0 0,-1 0 15,0 10-15,20 9-1,-19 11 1,19-1-1,0 0 1,0 1 0,0-1-1,0-9 1,0 0 0,0-1 15,10-19-16,-10 20-15,19-1 16,1-19 0,9 0-1,-9 0 1,-1 0 0,1 0-1,0 0 1,-1 0-1,1 0 1,-20-9 0,19 9-16,-19-20 15,20 20-15,-20-29 16,20 9 0,-20 30 187,0 9-172,19 1 16,1-20-32,-20 20 1,20-20 0,-1 0-16,1 0 31,-1 0-31,1 0 16,-10 0 15,19-10-16,-9-10 17,-1-9-1,-19 19 0,0-10-15,20 20-1,-20-19-15,0-1 16,0 0 0,0 1 15,0-1-15,-10 20-1,-9-19 1,-1 19 15,20-20-15,-20 20-16,1 0 15,-11 0 1,11 0 15,-1 0-15,1 0-1,-1 0 1,20 10-16,-20-10 16,20 19-16,-19 11 15,19-1 1,0-9 0,0 29-1,0-29-15,0-1 16</inkml:trace>
          <inkml:trace contextRef="#ctx0" brushRef="#br0" timeOffset="2.35753E6">10905 9163 0,'0'-10'94,"0"-19"-63,0 9-16,0 0 1,20 1 0,-20-1-16,19 20 31,-19-19-15,59 244 202,-59-235-93,20-9-109,-20-11 0,0 11-1,0-1 1,19 0-1,-19 1 1,20 19 0,-20-20-1,20 20 1,-1 0 15,1-19-15,-1 19 15,1 0 16,0 9-16,-20 11-15,0 0-1,0 9 1,0-9 0,0 9-1,0-9 1,0-1 0,0 1-1,0 0 1,0-30 62</inkml:trace>
          <inkml:trace contextRef="#ctx0" brushRef="#br0" timeOffset="2.35863E6">11425 8702 0,'0'10'62,"0"9"-46,0 11-1,0-11 1,0 1-16,0 0 16,0 9-16,0 0 15,0-9-15,0 9 16,0 1-16,0 9 15,0-19-15,0-1 0,0-9 16,0 10-16,0-1 16,0 1-16,0 0 15,0-1-15,0 1 16,10 9 0,-10-9-1,0 0 1,0-1-1,19-29 110</inkml:trace>
          <inkml:trace contextRef="#ctx0" brushRef="#br0" timeOffset="2.35937E6">11680 8672 0,'0'10'79,"0"20"-64,0-11-15,0 1 16,0 0-16,0 9 15,0-9-15,0-1 0,0 1 16,0-1-16,0 11 16,0-11-16,0 1 15,0 0-15,0-1 16,0 1-16,0 0 16,0-1-16,0 1 15,0 9 1,0 1-1,0-11 1,0 1 0,0-1-1,0 1 1,0 0 78</inkml:trace>
          <inkml:trace contextRef="#ctx0" brushRef="#br0" timeOffset="2.36001E6">11415 8927 0,'10'0'47,"19"0"-31,-9 0-1,-1 0-15,-9 0 16,10 0-16,9-9 15,-19 9-15,10 0 16,19 0-16</inkml:trace>
          <inkml:trace contextRef="#ctx0" brushRef="#br0" timeOffset="2.37305E6">12072 8741 0,'-20'0'141,"20"-20"-126,-19 20 1,-1 0 0,-9 0-1,9 0-15,1 0 31,19 10-31,-20 10 32,20 0-17,0-11 1,-20 31 0,20-11-1,0 0 1,0-9-16,0 9 15,-19 1 1,19-20 0,0 9-1,0 1 1,0 0 0,0-1-1,0 1 1,0-1-1,0 1 1,0 0 0,10-20-1,-10 19 1,0 1 0,9-20-1,-9 19 1,20-19-16,19 20 31,-19-20-15,-1 0-1,1 0 1,-10 0 0,9 0-1,21 0 1,-21-10-1,1 10 1,0 0 0,-20-19-16,9 19 31,-9-20-31,20 20 0,9-20 16,-19 20 15,-10-19-31,20 19 15,-20-20 1,19 1 0,11-1-1,-30 0 1,19 20-16,-19-19 16,0-1-1,10 20-15,-10-20 16,0 1-1,0-1-15,0 1 16,0-1 15,0 0-15,0 1 15,0-1 0,0 10-15,0-9 15,-19 19-15,-1 0 15,0 0 16,1 0-31,-1 0 15,20 10-15,-19-10-1,19 9 1,-20-9-16,20 20 31,-20-20-31,20 20 31,-19-1-15,19 20 0,0-19-1,0-10 1,-20 29-1,20-9 1,0-1 0,0-9-1,0-1 1,0 1 0,0-1-1,0 1 1,10-20-16,-10 20 15,0-1 1,0 1 15,20-20-31,-20 20 16,0-11 15,19-9-31,1 30 47,-1-30-31,1 0 15,-10 0-15,9 0-1,11-20 1,-20 20-1,-10-10 1,19 10 0,-19-19-16,20 19 15,-20-20-15,19 20 16,-19-20-16</inkml:trace>
        </inkml:traceGroup>
        <inkml:traceGroup>
          <inkml:annotationXML>
            <emma:emma xmlns:emma="http://www.w3.org/2003/04/emma" version="1.0">
              <emma:interpretation id="{7583336A-14F7-4085-8D22-6AAE415BDD17}" emma:medium="tactile" emma:mode="ink">
                <msink:context xmlns:msink="http://schemas.microsoft.com/ink/2010/main" type="inkWord" rotatedBoundingBox="14864,13406 15814,13392 15821,13902 14871,13916"/>
              </emma:interpretation>
              <emma:one-of disjunction-type="recognition" id="oneOf42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2.55262E6">13024 9034 0,'-20'0'0,"30"0"157,10 0-142,-1 0 1,11 0 0,-1 0-1,-9 0-15,-1 0 0,1 0 16,9 0-16,1 0 15,-11 0-15,1 0 16,0 0-16,-1 0 16,1-9-16,29 9 15,-39 0 1,9 0-16,30 0 16,-29 0-1,9 0 1,-9 0-16,9 0 15,1 0 1,-11 0 0,1 0-1,0 0 1,-1 0 0,11 0-1,-1 0 1,-9 0-1,-1 0 1,1 0 0,-1 0 93</inkml:trace>
          <inkml:trace contextRef="#ctx0" brushRef="#br0" timeOffset="2.5562E6">13720 8868 0,'0'10'78,"0"9"-63,10-19-15,-10 20 16,10-20-16,-10 29 0,39-29 16,-39 49-16,29-29 15,1 9 1,-1-9-1,-9-1 1,-1-19 0,-19 20-16,30-20 15,-11 0 1,-19 20 15,-9-30 110,-11 10-110,0 0 0,1 0 1,-1 0-32,1 10 15,-1 9 1,-10 21-1,11-11 1,19-9 0,-20-1-16,20 1 15,-19-20-15,19 29 16,-20 10 0,20-19-1,0 0 16,0-30 63</inkml:trace>
          <inkml:trace contextRef="#ctx0" brushRef="#br0" timeOffset="2.55861E6">13053 9201 0,'20'0'62,"-1"0"-31,1 0-15,0 0 0,-1 0-1,1 0 1,9 0-1,1 0 1,-1 0 0,10-19-1,-19 19-15,0 0 16,-11 0-16,11 0 16,0 0-16,-1 0 15,1 0-15,-1 0 16,30 0-16,-19 0 15,-30-20 1,29 20-16,1 0 16,-1 0-1,10 0 1,-9 0 0,-1 0-1,1 0 1,-1 0-1,-9 0 1,-20-20 0,19 20-16,1 0 31,0 0 16,-1 0-16</inkml:trace>
        </inkml:traceGroup>
        <inkml:traceGroup>
          <inkml:annotationXML>
            <emma:emma xmlns:emma="http://www.w3.org/2003/04/emma" version="1.0">
              <emma:interpretation id="{BEDC86B0-9488-45F1-9955-E1B03CADB91E}" emma:medium="tactile" emma:mode="ink">
                <msink:context xmlns:msink="http://schemas.microsoft.com/ink/2010/main" type="inkWord" rotatedBoundingBox="16824,13209 19517,13171 19527,13890 16834,13927"/>
              </emma:interpretation>
              <emma:one-of disjunction-type="recognition" id="oneOf43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2.56607E6">15289 8829 0,'-9'0'109,"9"-10"-93,-20 10 0,0 0-1,1 0 1,-1 0 15,1 0-15,19 10-1,-20-10-15,20 19 16,-20-19 0,20 10-16,-19 19 15,19-9 1,-20 0 0,20-1-1,0 1 1,-20-20-1,20 10-15,0 9 16,0 1 0,-19-20-1,19 19-15,0 1 16,0 0 0,0-1-1,0 1 1,0 0-1,0-1 1,10-19 0,-10 20-1,19-20-15,1 0 16,-20 19 0,19-19-16,1 0 15,0 20 16,-1-20-31,1 0 16,0 0 0,-1 0 15,1 0-15,-10 0 15,-10-10-31,19 10 15,1 0 1,-20-19-16,19 19 16,-19-20 15,20 20-31</inkml:trace>
          <inkml:trace contextRef="#ctx0" brushRef="#br0" timeOffset="2.56372E6">15142 8681 0,'-10'0'140,"-19"0"-124,9 0-1,1 0 1,-1 0 0,1 0-1,-1 0 1,0 0 0,1 0 46,19 10 172,0 10-218,0 9 0,0-9-1,0-1-15,0 1 16,0 0-16,0-1 16,0 1-16,0-10 15,0 9-15,0 1 16,0 0-16,0 9 15,0 10 1,10-39 0,-10 30-16,0-11 15,0 11 1,0-1-16,0 1 16,0-11-1,0 11 1,0-11-1,0 1 1,0-1 0,0 1-1,0 0 1,0-1 0,0 1 15,19-20 219,1 0-203,-1 0-16,1 0-15,0 0-1,-1 0-15,1 0 31,-1 0-31,1 0 32,0 0-17,-20-10 1,10 10 46</inkml:trace>
          <inkml:trace contextRef="#ctx0" brushRef="#br0" timeOffset="2.56692E6">15427 8848 0,'0'392'344</inkml:trace>
          <inkml:trace contextRef="#ctx0" brushRef="#br0" timeOffset="2.56766E6">15642 8809 0,'0'10'31,"0"9"-15,0 11 0,0-11-1,0 1-15,0 0 16,0-1-16,0 1 15,0-10-15,0 9 16,0 1-16,0-1 16,0 1-16,0 0 15,0-1-15,0 1 16,0 0-16,0 9 16,0-9-1,0-30 79</inkml:trace>
          <inkml:trace contextRef="#ctx0" brushRef="#br0" timeOffset="2.5686E6">15397 9005 0,'275'-39'156</inkml:trace>
          <inkml:trace contextRef="#ctx0" brushRef="#br0" timeOffset="2.56962E6">15750 9113 0,'10'0'109,"10"0"-109,-10 0 16,9 0 0,11 10 15,-30 19 0,0-9-15,-20-1-1,0 1 1,1 0-16,-1-20 31,20 19-15,-20-19-16,1 0 125,48-10-63,-9 10-30,0 0-17,-1 0 17,-19 10-1,20-10-31,-20 20 31,0-1-15,19-19-1,-19 20 1,0 0-16,0-1 16,-9 1-1,-11 0 16,0-20-15,-19 0 0,10 0-1,-1 0 1,11 0 0,-1 0-1</inkml:trace>
          <inkml:trace contextRef="#ctx0" brushRef="#br0" timeOffset="2.57827E6">16172 8770 0,'-10'0'140,"-9"0"-108,-1 0-1,0 0-16,1 0 1,-1 0 0,20 9-1,-19-9-15,19 30 16,-20-10 0,20-1-1,0 1-15,0-1 16,-20-19-16,20 30 15,0-1 1,0 1 0,-19-30-16,19 19 15,0 1 1,0-1 0,0 1-1,0 0-15,0-1 16,0 1-1,9 0 1,-9-1 0,0 1-1,20-20 1,-20 19 0,0 1-1,20-20 1,-20 10-1,19-10-15,1 29 32,0-29-32,-1 0 31,1 0-31,-20 20 16,19-20-1,1 0 1,-20-10-1,20 10 1,-20-20 0,19 1-1</inkml:trace>
          <inkml:trace contextRef="#ctx0" brushRef="#br0" timeOffset="2.58926E6">16388 8809 0,'-10'0'172,"10"10"-156,-20-10-1,20 19-15,-19 1 16,19 0 0,-20-20-1,20 19-15,-20 1 31,20-1-15,0 1 0,-19-20-1,19 20-15,0-1 32,0 1-17,0-10 16,0 9-15,0 1 0,0-1-1,0 1 17,0 0-1,19-1 0,-19 1-15,10-20 15,-10 20-15,20-20-1,-20 19 1,20-19-1,-1 0 32,1 0-15,-1 0-17,1 0 16,0 0-15,-1 0 0,1-10 15,-1 10-15,-19-19-1,20 19 1,0-20-1,-1 1 17,-19-1-17,20 20 1,-20-20 0,0 1-1,20 19-15,-20-20 16,0 0 15,0 1-15,0-1 15,0 1-15,0-1 15,0 0 0,0 1-15,0 9 31,0-10-16,-10 20-16,10-19 17,-20 19-17,20-20 1,-20 20 0,1 0 15,19-19-16,-20 19 1,1 0 15,19-20-15,-20 20 0,10 0 15,-9 0-16,-21 0 17,21 10-32</inkml:trace>
          <inkml:trace contextRef="#ctx0" brushRef="#br0" timeOffset="2.59143E6">16780 8789 0,'-10'10'78,"10"10"-47,-19-20-31,19 19 16,0 1 0,-20-20-16,20 20 15,0-1 1,0 1-16,0-1 31,0 1-31,0-10 16,0 29 15,10 98 157,9-137-188,-19 20 31,20-20-31,0 0 31,-1 20 0,1-20-15,-1 0 0,1 0 15,0 0 0,-1 0 0,1-10 16,0 10-16,-20-20-15,19 20 0,-19-19-1,10 19 1,-10-20 0,29 0-1,-29 1 16,0-1-15,0 0 0,20 20-16,-20-19 15,0-1 1,0 1 0,0-1 15,0 0-16,0 1 17,0 9-1,0-10-15,0 1 15,-10 19-16,10-20 1,0 1 15,-19 19-15,19-20 31,-20 20-32,20-20 17,-20 20-17,1 0 17,19-19-17,-20 19 1,1 0-1,-11 0 17,1 0-17,9 0-15,0 9 16,1-9-16,19 20 16,-30-20-16,30 20 15</inkml:trace>
          <inkml:trace contextRef="#ctx0" brushRef="#br0" timeOffset="2.59273E6">17133 8750 0,'20'373'250</inkml:trace>
          <inkml:trace contextRef="#ctx0" brushRef="#br0" timeOffset="2.59439E6">17172 8976 0,'10'0'63,"10"0"-47,9 0 15,1 0-31,-1 0 15,0 0 1,-9 0 15</inkml:trace>
          <inkml:trace contextRef="#ctx0" brushRef="#br0" timeOffset="2.59375E6">17329 8770 0,'0'9'140,"0"11"-124,0 10-1,0 9 1,0-10-16,20 1 16,-20 19-1,0 137 220</inkml:trace>
          <inkml:trace contextRef="#ctx0" brushRef="#br0" timeOffset="2.59615E6">17349 8672 0,'108'0'281,"-108"9"-234,0 11-16,19 0 0,-19 9-15,0 10-1,0-9 1,0-1 0,0 99 46,20 78 63,-20-187-109,0 1-1,0-1 17,0 1-1,0 0 0,0-11 16,-29-9 172,9 0-204,10 0 1,-10 0 0,1 0-1,-1 0 17,1 0-1,19 20-31,-20-20 31,20 20 0</inkml:trace>
          <inkml:trace contextRef="#ctx0" brushRef="#br0" timeOffset="2.59694E6">17643 9142 0,'0'167'250,"0"-177"-203</inkml:trace>
          <inkml:trace contextRef="#ctx0" brushRef="#br0" timeOffset="2.59733E6">17643 8927 0</inkml:trace>
        </inkml:traceGroup>
        <inkml:traceGroup>
          <inkml:annotationXML>
            <emma:emma xmlns:emma="http://www.w3.org/2003/04/emma" version="1.0">
              <emma:interpretation id="{EE884194-E062-4D2D-B2B3-20A6432F18EF}" emma:medium="tactile" emma:mode="ink">
                <msink:context xmlns:msink="http://schemas.microsoft.com/ink/2010/main" type="inkWord" rotatedBoundingBox="19695,13138 21503,13112 21512,13802 19705,13827"/>
              </emma:interpretation>
              <emma:one-of disjunction-type="recognition" id="oneOf44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2.60258E6">18555 8721 0,'0'19'62,"0"11"-46,0 9 0,20-10-1,-20 1 1,0-1-1,0 10 1,0-29-16,0 10 16,0 19-1,0-10 1,0-9 0,0 0-1,0-1 1,0-9 15</inkml:trace>
          <inkml:trace contextRef="#ctx0" brushRef="#br0" timeOffset="2.5987E6">17839 9074 0,'10'0'47,"10"0"-31,19 0-1,-29 0 1,29-10-1,-10 10 1,20 0 15</inkml:trace>
          <inkml:trace contextRef="#ctx0" brushRef="#br0" timeOffset="2.59803E6">17859 8927 0,'19'0'63,"11"0"-47,-1 0-1,-9 0 1,19 0-1,-9 0 1,-11 0 0,-19-20-16,20 20 15</inkml:trace>
          <inkml:trace contextRef="#ctx0" brushRef="#br0" timeOffset="2.6008E6">18349 8603 0,'-10'0'78,"-117"10"219,127 9-281,0 1 30,0 0 17,0-1-32,0 1-15,0-1-1,0 11 1,0-11 0,10 413 171,-10-412-187,0-1 16,0 1 15,19-20 47,1 0 141,-1 0-203,1 0-16,0 0 31,-1 0 0,-19-10 0,10 10-31</inkml:trace>
          <inkml:trace contextRef="#ctx0" brushRef="#br0" timeOffset="2.60184E6">18379 8760 0,'19'314'219,"-19"-295"-219,0 1 15,0 0 16,10-20-15</inkml:trace>
          <inkml:trace contextRef="#ctx0" brushRef="#br0" timeOffset="2.60311E6">18418 8966 0,'19'0'63,"11"0"-48,9 0 1,-10-20-16,1 20 31</inkml:trace>
          <inkml:trace contextRef="#ctx0" brushRef="#br0" timeOffset="2.61513E6">18849 8721 0,'-19'0'188,"-1"0"-172,10 0-1,-9 0 16,19 9 1,-20-9-17,20 20 1,0 0 0,-20-20-1,20 19 1,0 1-1,-19 0 1,19-1 0,0 1 15,0-1-15,-30 1 15,30 0-16,0-1 17,0 1-17,0-10 1,0 9 0,0 1 15,0-1-16,0 1 17,0 0-17,10-20 1,-10 19 0,20-19-1,-1 0 16,-19 20-31,20-20 32,0 0-1,-20 20-15,19-20-1,1 0 16,-1 0-15,11 0 0,-10 0 15,-20-10-31,19 10 0,1-20 16,-1 20-1,-19-20 1,20 20-1,-20-19-15,20 19 16,-20-20 0,19 20-1,-19-19-15,20-1 16,-20 0 0,19 20-1,-19-19-15,0-1 31,20 20-31,-20-19 16,0-1 0,20 0-1,-20 1 17,0-1-17,0 1 16,0 9-15,0-10 0,-10-9 15,-10 29 0,20-10-15,-19 10 15,-1 0 0,0 0 1,1 0-1,19 19-31,-20-19 15,20 20 1,0 0 0,-19-20-1,19 19-15,0 1 16,0 0 0,0-1-1,0 1 1,0-1-1,0 1 1,0 0 0,0-11-1,0 11 1,0 0 0,0-1-1,0 1 1,0-1 15,9-19-15,-9 20-1,20-20 1,-20 20 0,20-20 15,-20 19-16,19-19-15,1 0 32,-1 0-1,-19 20-15,20-20 15,0 0 0,-20-10-15,19 10-16,1-19 15,-20-1 17,20 20-32,-20-20 15,9 20 16</inkml:trace>
          <inkml:trace contextRef="#ctx0" brushRef="#br0" timeOffset="2.61711E6">19065 8623 0,'10'0'78,"0"0"-47,9 0-15,1 0 0,0 0-1,-1 0 1,20 0 124,-39 29-30,0-9-95,0-1-15,0 1 16,0-1-16,0 1 16,0-10-16,0 9 15,0 1-15,0 10 16,0-11 0,0 1-16,0-1 15,0 1-15,0 0 16,0-1-16,0 1 15,0-1-15,0 1 16,20 0-16,-20 9 16,0 0-1,0-9 1,0 0 0,0-1-1,0 1 1,0 0-1,0-1 1,0 1 0,0-1-1,0 1 1,0 0 0,20-20 15,-30 0 172,-10 0-187,1 0-1,-11 0 1,1 0-1,-1 0 1,11 0 0,-1 0 15,30 0 31</inkml:trace>
          <inkml:trace contextRef="#ctx0" brushRef="#br0" timeOffset="2.6416E6">19310 9015 0,'0'-20'125</inkml:trace>
          <inkml:trace contextRef="#ctx0" brushRef="#br0" timeOffset="2.64091E6">19349 9103 0,'0'20'187,"0"-1"-171,0 1-1,0 0 1,0-1 0,10 1-1,-10-1 16,0 1-15,0-10 31,20-10-31</inkml:trace>
          <inkml:trace contextRef="#ctx0" brushRef="#br0" timeOffset="2.61816E6">19369 8878 0,'10'0'46,"9"0"-30,11 0 0,-10 0-1,29 0-15,-30-20 16,1 20-16,-1 0 16,11 0 15,29 0 16</inkml:trace>
          <inkml:trace contextRef="#ctx0" brushRef="#br0" timeOffset="2.61874E6">19398 9005 0,'10'0'47,"0"0"-31,29 0 0,-19 0-16,-10 0 15,19-10-15,-9 10 16,-10 0-16,9 0 15,11-19-15,-21 19 16,11 0-16</inkml:trace>
        </inkml:traceGroup>
        <inkml:traceGroup>
          <inkml:annotationXML>
            <emma:emma xmlns:emma="http://www.w3.org/2003/04/emma" version="1.0">
              <emma:interpretation id="{DE0F7A4A-9214-4910-A7FD-242B56C46C8E}" emma:medium="tactile" emma:mode="ink">
                <msink:context xmlns:msink="http://schemas.microsoft.com/ink/2010/main" type="inkWord" rotatedBoundingBox="21735,13123 22401,13113 22410,13703 21743,13712"/>
              </emma:interpretation>
              <emma:one-of disjunction-type="recognition" id="oneOf45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2.63384E6">20330 8966 0,'-10'0'156,"-9"0"-125,19 10-15,-20 9 15,20 1 0,0-1 0,0 1-15,0 0 15,0-1-15,0-9 15,0 10 16,0-1 0,10-19-47,10 20 47,-1-20 0,1 0-16,-10 0 0,9 0 0,1 0 1,-20-10-1,19-9-15,-19-1 15,0 10 0,20 10-15,-20-20-1,0 1 17,0-1-1,0 1 0,-10-1 0,10 0 1,-19 20-1,19-19-16,-20 19 1,0 0 15,11 0 1,-11 0-17,0 0 1,20 10-16</inkml:trace>
          <inkml:trace contextRef="#ctx0" brushRef="#br0" timeOffset="2.62035E6">20095 8632 0,'0'-19'109,"-10"19"-62,-39-20 0,-88 148 109,137-109-156,0 1 16,-20-1-1,20 11 1,0-1 0,0 11-1,0-11 1,0 0-1,0-9 1,0 0 0,0-1-16,0 1 15,0-1 1,0 1 0,0-10-1,0 9 16,10-19-15,-10 20-16,0 0 31,19-20-31,-19 19 32,20-19-32,-20 20 15,20-20 1,-1 20 15,1-20-15,0 0 15,-1 0 0,1 0-15,-1 0-1,-19-10 1,20 10-16,-20-20 16,20 1-1,-20-1 1,19 20-16,-19-20 16,20 20-1,-20-19 1,10 19-16,9 0 15</inkml:trace>
          <inkml:trace contextRef="#ctx0" brushRef="#br0" timeOffset="2.63491E6">20418 9054 0,'49'118'281,"-29"-118"-281,0 0 47,-20-10-32,19 10-15,-19-20 16,20 1 0,-20-1-1</inkml:trace>
        </inkml:traceGroup>
      </inkml:traceGroup>
    </inkml:traceGroup>
    <inkml:traceGroup>
      <inkml:annotationXML>
        <emma:emma xmlns:emma="http://www.w3.org/2003/04/emma" version="1.0">
          <emma:interpretation id="{177B1C8E-CD2E-4986-9EDD-7C1C80D1862D}" emma:medium="tactile" emma:mode="ink">
            <msink:context xmlns:msink="http://schemas.microsoft.com/ink/2010/main" type="paragraph" rotatedBoundingBox="1599,14208 9253,14338 9239,15209 1584,150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61E244-A631-4E74-B562-8AEC5EA4AE7A}" emma:medium="tactile" emma:mode="ink">
              <msink:context xmlns:msink="http://schemas.microsoft.com/ink/2010/main" type="line" rotatedBoundingBox="1599,14208 9253,14338 9239,15209 1584,15080"/>
            </emma:interpretation>
          </emma:emma>
        </inkml:annotationXML>
        <inkml:traceGroup>
          <inkml:annotationXML>
            <emma:emma xmlns:emma="http://www.w3.org/2003/04/emma" version="1.0">
              <emma:interpretation id="{59FBD1E9-5D79-4AAE-A342-EFFF9BF9C3B6}" emma:medium="tactile" emma:mode="ink">
                <msink:context xmlns:msink="http://schemas.microsoft.com/ink/2010/main" type="inkWord" rotatedBoundingBox="1598,14240 4308,14286 4295,15059 1585,15013"/>
              </emma:interpretation>
              <emma:one-of disjunction-type="recognition" id="oneOf46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2.65336E6">-99 9770 0,'-9'0'187,"-11"0"-187,0 0 16,-9 0-1,9 0 1,1 0 0,-1 0 15,10 0-15,-9 0 30,19 10 158,0 9-142,0 11-46,0-11-16,0 1 15,0 9 1,0 11 0,0-21-16,0 11 15,0-11 1,0 1-16,0-1 15,0-9-15,0 10 16,0 0-16,0-1 16,0 11-16,0 9 15,0-10 1,0 1 0,0-1-1,0 0 1,0 11-1,0-21 1,0-9 0,10-10-1,-10 20 1,0-1 0,0 1-1,0 0 1,0-1 15,0 1 0,9-20 94,11 0-62,0 0-32,-1-10-15,1 10-1,-1 0 1,1 0 15</inkml:trace>
          <inkml:trace contextRef="#ctx0" brushRef="#br0" timeOffset="2.65803E6">58 9986 0,'10'0'78,"-20"0"78,-9 0-125,-1 0 1,1 0-1,-1 0 0,0 0-15,1 0 15,-1 0 0,20 19-31,-20 11 32,20-21-17,-19-9 1,19 20-16,0 0 15,-20-1 1,20 1 0,0 0-1,0-1 1,0 1 0,0-1-1,0 1 1,0 0 15,0-1-15,10-19-1,-10 20 1,20-20 0,-20 19-16,19-19 15,-19 20-15,20-20 16,0 0-1,-1 20 17,1-20-17,-1 0 1,-19-10 0,20 10-16,0-20 15,-1 20 1,1-29-1,-1 29 17,1 0-17,-20-10 1</inkml:trace>
          <inkml:trace contextRef="#ctx0" brushRef="#br0" timeOffset="2.66708E6">235 9917 0,'0'10'32,"0"19"-1,0 10-15,0-9-1,0-11-15,0 1 16,0 0-16,0-10 15,20 19-15,-20-19 16,0 9-16,0 1 16,0 0-16,0-1 15,0 1-15,0-1 16,0 1-16,0 0 0,0-1 16,0 11-1,0-11 1,0 1-1,19-20 1,-19-10 78</inkml:trace>
          <inkml:trace contextRef="#ctx0" brushRef="#br0" timeOffset="2.66848E6">235 10123 0,'10'0'31,"19"0"-15,-9 0 0,-1 0-16,1 0 15,9 0-15,1 0 16,-30-10-1,19 10-15</inkml:trace>
          <inkml:trace contextRef="#ctx0" brushRef="#br0" timeOffset="2.66791E6">411 9897 0,'30'442'360</inkml:trace>
          <inkml:trace contextRef="#ctx0" brushRef="#br0" timeOffset="2.67027E6">510 10250 0,'107'0'282,"-107"20"-267,0 0 1,-9-1 0,-11 1-1,0-20 16,20 19-15,-19-19 0,29 0 265,9 0-250,1 0 0,-1 0 1,1 0-1,-20 20 0,0 0-15,10-20-16,-10 19 15,0 1 17,0 0-17,0-11 17,0 11-1,-20-20-16,1 0 1,19 20 0,-40-20-16,11 0 15,9 0 1,1 0 0,-1-10-1,0 10 16</inkml:trace>
          <inkml:trace contextRef="#ctx0" brushRef="#br0" timeOffset="2.6718E6">902 9946 0,'0'-19'125,"-10"19"-94,-10 0-16,11 0 1,-11 0 0,0 0-1,1 0 1,-1 10 0,-9 19-1,29-9 1,-20-20-1,20 19-15,0 11 16,-10 19 15,59 166 172,-39-215-187,-10 20-16,20-20 16,-1 0 15,-19 20-31,20-20 16,0 0 15,-1 0 0,1 0-15,-1 0 15,-19-10-31,20 10 31,-20-20-31,20 20 31,-20-19-15</inkml:trace>
          <inkml:trace contextRef="#ctx0" brushRef="#br0" timeOffset="2.67377E6">1069 9995 0,'-20'69'141,"20"-49"-126,0-1 1,0 1 0,0 0-1,0-1 1,0 1-1,0-1-15,0-9 16,10-10 0,-10 39 15,59 20 110,-40-59-126,1 0 1,-20 20-1,10-20 1,9 0 15,1-10 1,9-10-1,-29 1 0,20 19-31,-20-20 16,19 1-1,-19-1 17,20 0-17,-20 1 16,0-1-15,0 1 15,0-1-15,0 0-16,0 1 31,0-1-15,0 0 15,0 1-15,0-1 15,0 10-15,-10 10-1,10-19 1,0-1-1,-19 20 1,19-19 15,-20 19-15,20-20 0,-20 20-1,1-20 16,-1 20 1,1 0-1,-1 0-15,0 0-1,1 0 1,19 10-1,-20 10 1,20-1-16,0 1 16,-19 9-16,19 1 15,0-11-15</inkml:trace>
          <inkml:trace contextRef="#ctx0" brushRef="#br0" timeOffset="2.67578E6">1451 9917 0,'-10'0'62,"-9"0"-15,19 10-47,-20 9 31,20 1-15,-29 0 0,29-1-1,0 1 1,-20 19 15,30 118 141,9-137-156,-19-1 15,20-19-16,-20 20 17,20-20-17,-20 19 1,19-19 15,1 0 0,-1 0 16,1 0-15,0 0-1,-20-9-16,19 9 1,-19-30 0,20 30-1,-20-19 1,19-1 0,-19 0 15,0 1-16,20 19 1,-20-20-16,0 1 16,0-1 15,0 0 0,0 11-15,0-11 15,0 0 0,0 1-15,0-1 15,0 0 0,0 1-15,-10 19 0,10-20-1,-19 20 17,19-19-32,-20 19 31,20-20-16,-20 20-15,1-20 16,-1 20 15</inkml:trace>
          <inkml:trace contextRef="#ctx0" brushRef="#br0" timeOffset="2.67683E6">1647 9907 0,'10'0'109,"10"0"-93,-11 0-16,31 0 15,-11 0 1,0 0 0,-9 0-1,0 0 1,-1 0 15</inkml:trace>
          <inkml:trace contextRef="#ctx0" brushRef="#br0" timeOffset="2.67882E6">1833 9750 0,'10'0'62,"10"0"-46,-1 0-1,1 0 1,0 0 0,-10 0-1,9 0 16,-19 589 485,0-570-453,-10-19 374,10-10-437,-9 10 16,-11 0-1,-19 0 1,9 0 0,11 0-1,-1 0 1</inkml:trace>
          <inkml:trace contextRef="#ctx0" brushRef="#br0" timeOffset="2.71475E6">2069 10329 0,'10'0'109,"9"0"-78,30-30 94,-49 21-125,0-11 32,0 0-1,0 1 0,-10 19 32,1 0-16,-11 0-16,20 10-16,0 9 17,-29 1-17,29-1 1,0 1 15,0 0 0,0-11 1,0 11-1,0 0-15,0-1 15,9-19-31,-9 20 15,20-20 1,0 0 15,-1 0 1,1 0-1,-20-20-16,19 20 1,-19-19 0,0-1-1,0 0 17,20 20-32,-20-19 46,0 29 79,0 9-109,0 1 15,0 0 16,20-20 31,-1 0-46,1 0 14,0 0-14,-20-10-1,9 10-15,-9-20-1,0 0 16,0 1-15,0-1 15,0 1 1,0-1-1,0 10 16,-19 10-32,-1 0 17,1 0-1,19 20-16,-20 9 1,20-9-16,0-1 16</inkml:trace>
          <inkml:trace contextRef="#ctx0" brushRef="#br0" timeOffset="2.68076E6">2265 10015 0,'29'0'47,"1"0"-32,-11 0 1,11 0 0,-1 0-1,-9 0 1,-1 0 15</inkml:trace>
          <inkml:trace contextRef="#ctx0" brushRef="#br0" timeOffset="2.68124E6">2265 10133 0,'10'0'47,"19"0"-47,1 0 32,-11 0-32,1 0 15,-1 0 1,1 0 15</inkml:trace>
          <inkml:trace contextRef="#ctx0" brushRef="#br0" timeOffset="2.71543E6">2324 10339 0,'-20'0'16,"20"9"31,0 21-31,0-10-1,0-1-15,0 1 16,0 68 93</inkml:trace>
        </inkml:traceGroup>
        <inkml:traceGroup>
          <inkml:annotationXML>
            <emma:emma xmlns:emma="http://www.w3.org/2003/04/emma" version="1.0">
              <emma:interpretation id="{187C0216-214E-4578-9D97-B71184DC7D78}" emma:medium="tactile" emma:mode="ink">
                <msink:context xmlns:msink="http://schemas.microsoft.com/ink/2010/main" type="inkWord" rotatedBoundingBox="4485,14304 7028,14347 7015,15124 4472,15081"/>
              </emma:interpretation>
              <emma:one-of disjunction-type="recognition" id="oneOf47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2.73042E6">3854 9829 0,'-128'0'188,"109"0"-172,-1 0 15,0 0 16,20 10 171,10-10-218,-10 9 16,0 11 0,0 0-1,0-1 1,0 11 0,0 9-1,0-20 1,20 11-1,-20-11-15,0 21 16,0-21-16,0 1 16,0 0-16,0-1 15,0 1-15,0-1 16,0 1-16,0 9 16,0 1-1,0-11 1,0 11-1,0-1 1,0 11 0,0-21-1,0 11 1,0-11 0,0 1-16,0-1 15,0-9 16,19-10 173,1 0-173,0 0-16,-1 0 1,1 0 0,-1 0 15</inkml:trace>
          <inkml:trace contextRef="#ctx0" brushRef="#br0" timeOffset="2.73195E6">4011 9986 0,'-98'29'328,"78"-29"-328,20 10 15,-20-10-15,20 19 16,-19 11 0,19-1-16,-20-9 15,20 0 1,0-1-1,0 1 1,0-1 0,10 1-1,-10 0 1,19-20 0,-19 19-16,20-19 15,-20 10 1,20-10-16,-1 29 31,11-29-15,-11 0-1,-19 20 1,20-20-16,0 0 31,-1 0-15,1 0 15,-20-10-15,19 10-16,1-29 15,0 9 17,-1 20-1</inkml:trace>
          <inkml:trace contextRef="#ctx0" brushRef="#br0" timeOffset="2.73278E6">4207 9956 0,'29'353'281</inkml:trace>
          <inkml:trace contextRef="#ctx0" brushRef="#br0" timeOffset="2.73414E6">4207 10123 0,'29'0'47,"-9"0"-47,-1 0 16,128-20 46</inkml:trace>
          <inkml:trace contextRef="#ctx0" brushRef="#br0" timeOffset="2.73344E6">4413 9946 0,'0'40'109,"0"-1"-93,0-20-16,0 1 0,0 0 16,0-1-16,0 1 15,0 0-15,0-1 16,0 1-16,0-10 16,0 9-16,0 1 15,0 9 1,0 10-1,0-19 1,0 0 15</inkml:trace>
          <inkml:trace contextRef="#ctx0" brushRef="#br0" timeOffset="2.75507E6">4472 10368 0,'9'0'94,"1"0"-63,10 0 16,-20 69 141,-10-69-157,10 19-15,-10-19-1,-9 0 32,19 20-31,9-20 327,1 0-311,10 0 15,-1 0 15,-19 20-46,0-11 31,0 11-16,0 0 16,0-1 15,-9-19-15,9 20-31,-20-20-1,10 0 32,-9 0-31,-1 0 15,0 0 32</inkml:trace>
          <inkml:trace contextRef="#ctx0" brushRef="#br0" timeOffset="2.75032E6">4815 10005 0,'0'-10'156,"-20"10"-140,1 0 15,19-19-16,-20 19 1,0 0 15,1 0 1,-1 0-1,20 10-16,-20-10 1,20 19 0,-19-19-1,19 30 1,-20-30 0,20 19-16,0 1 15,-19-20 1,19 20-16,0 9 15,0-9 1,-20-1 0,20 1-1,0-1 1,0 1 0,0 0-1,0-1 1,0 1-1,0-1 1,0 1 15,0 0-15,10-20 0,-10 19-16,19-19 15,1 20 1,0-20 15,-1 0-15,1 0 15,-1 0-15,1 0 15,0 0-16,-20-10 1,19 10 0,-19-20-1</inkml:trace>
          <inkml:trace contextRef="#ctx0" brushRef="#br0" timeOffset="2.75287E6">4952 10035 0,'-20'9'110,"20"11"-95,0 0 1,-19-20-16,19 19 15,0 1 1,0 9 0,0-9-16,0 0 15,0-1 1,0 1 15,0-1-15,0 1-1,0-10 17,0 9-17,0 1 17,10-20-1,-10 20-31,19-1 47,1-19-16,9 20 0,-19-20-15,10 0 15,-1 0 0,1 0 16,0 0-16,-1 0 1,1-30 15,-20 11-32,19 19 1,-19-10-1,0-10 1,0 1 15,20 19-31,-20-20 32,0 1-1,0-1-16,0 0 17,0 1-17,0-1 17,0 1-17,0-1 1,0 0 15,0 11 0,0-11-15,0 0 31,-10 20-47,10-19 31,-19 19 0,19-20-31,-20 20 47,20-20-31,-20 20 15,20-19-15,-19 19-1,9 0 17,-10 0-1,1 0-31,-11 19 31,30 1-31,-29-20 16</inkml:trace>
          <inkml:trace contextRef="#ctx0" brushRef="#br0" timeOffset="2.72446E6">2873 9819 0,'0'-20'140,"-10"20"-124,-9 0 15,9 0-15,10-19 0,-20 19-1,1 0 16,-1 0-15,0 9 15,1-9-15,19 20-16,-20 0 31,20-1-15,-29 1-1,29 0 1,-20-20 0,20 19-1,-20 1 1,20-1 15,0 1-15,-19-20-1,19 20 1,0-1-16,0 1 16,0-1-1,-10-19 1,10 10 0,0 10-1,0 0 16,0-1-15,10 1 0,-10-1-1,19 1 1,-19 0 0,20 9 15,-20-19-16,20-10 1,-20 19 15,19-19-31,1 0 32,-20 20-17,19-20 16,1 0 1,-10 0-17,10 0 17,-1 0-17,1 0 1,-20-10-1,19 10 1,-19-19 0</inkml:trace>
          <inkml:trace contextRef="#ctx0" brushRef="#br0" timeOffset="2.72628E6">2961 10015 0,'0'49'109,"0"-29"-93,0 9-16,0 1 31,0-11-31,0 1 0,0-1 16,0 11-1,0 9 1,0-19 0,0-11-1,0 11 17,0-30 202,0 0-203,0-9-15,0-1 15,0 1 0,20 19-15,-20-20 0,19 20 30,-19-20-30,20 20-16,0 0 31,-1 0 1,1 0 14,-20 10-14,20-10-17,-20 20 17,0-1-17,0 1 16,0 0-15,0-11 15,0 11 1,-10-20-32,-10 0 31,1 0 0,19 20-31,-20-20 16,0 0-1,1 0 1,-1 0 15</inkml:trace>
          <inkml:trace contextRef="#ctx0" brushRef="#br0" timeOffset="2.72749E6">3265 10015 0,'20'0'63,"19"0"-48,-29 0 1,10 0-16,-1 0 0,1 0 16,-1 0-1,1 0-15,9 0 16,-9 0-1,-20 10-15,20-10 16</inkml:trace>
          <inkml:trace contextRef="#ctx0" brushRef="#br0" timeOffset="2.72807E6">3285 10143 0,'19'0'78,"11"0"-78,-10 0 16,-1 0-16,1 0 15,-1 0-15,1 0 16,0 0-16,-1 0 16,1 0-16,-1 0 15,-9 0 1</inkml:trace>
        </inkml:traceGroup>
        <inkml:traceGroup>
          <inkml:annotationXML>
            <emma:emma xmlns:emma="http://www.w3.org/2003/04/emma" version="1.0">
              <emma:interpretation id="{A81E3716-1ED4-4E13-B2ED-3DA354A3D57C}" emma:medium="tactile" emma:mode="ink">
                <msink:context xmlns:msink="http://schemas.microsoft.com/ink/2010/main" type="inkWord" rotatedBoundingBox="7174,14303 9253,14338 9239,15209 7159,15174"/>
              </emma:interpretation>
              <emma:one-of disjunction-type="recognition" id="oneOf48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2.82211E6">6129 10192 0,'10'0'172,"9"0"-156,-9 0-1,10 0 1,-1 0 15,-19 19-31,20-19 16,0 0 0,-1 0-1,1 0 1,-1 0 15,1 0-15,0 0 15,-1 0 31,1 0 1</inkml:trace>
          <inkml:trace contextRef="#ctx0" brushRef="#br0" timeOffset="2.75752E6">5335 9966 0,'-30'186'219,"30"-166"-204,0-10 1,0 9 0,0 1-1,0 0 17,0-1-17,0 1 16,0-1 1,10-19-17,-10 20 1,20 0 15,-1-20 0,-19 19-15,20-19 0,-1 0 31,-19 20-47,20-20 31,0 0 16,-1 0 0,1 0-16,-20-10-31,10 10 15,-10-20 1,29 1 0,-29-1 15,10 20-31,-10-19 31,29-1-15,-29 0-1,0 1 17,0-1-17,20 20-15,-20-19 16,0-1 0,0 0 15,0 1-16,0 9 17,0-10-1,0 1 0,0-1 0,0 0 1,-20 1-17,20-1 1,-19 1 31,19-1-16,-20 20-15,20-20 15,-20 20-15,1-19 15,-1 19 0,20-20-15,-19 20-1,9 0 32,-10 0-31,20 10-1,-19-10-15,19 20 16,-20-20 0,20 29-16,0-9 15,-20-20-15,20 29 0</inkml:trace>
          <inkml:trace contextRef="#ctx0" brushRef="#br0" timeOffset="2.75865E6">5570 9946 0,'10'0'46,"29"0"1,79 0 63</inkml:trace>
          <inkml:trace contextRef="#ctx0" brushRef="#br0" timeOffset="2.76049E6">5737 9829 0,'-10'0'0,"29"0"94,1 0-78,19 0-1,-29 0 1,19 10 15,-29 568 454,0-558-470,0-1 17,0-9-1,0 10 16,-9-20 250,9-10-297,-20 10 15,0 0 1,1 0-1,-1 0 1,20 10-16,-29-10 0,9 0 16,1 0-1,19 19 63,9-19-46</inkml:trace>
          <inkml:trace contextRef="#ctx0" brushRef="#br0" timeOffset="2.76136E6">5962 10309 0,'20'177'156</inkml:trace>
          <inkml:trace contextRef="#ctx0" brushRef="#br0" timeOffset="2.76181E6">5982 10162 0</inkml:trace>
          <inkml:trace contextRef="#ctx0" brushRef="#br3" timeOffset="2.84578E6">6433 10152 0</inkml:trace>
          <inkml:trace contextRef="#ctx0" brushRef="#br3" timeOffset="2.84673E6">6433 10358 0</inkml:trace>
          <inkml:trace contextRef="#ctx0" brushRef="#br3" timeOffset="2.84486E6">6462 9986 0</inkml:trace>
          <inkml:trace contextRef="#ctx0" brushRef="#br3" timeOffset="2.84415E6">6521 9829 0</inkml:trace>
          <inkml:trace contextRef="#ctx0" brushRef="#br0" timeOffset="2.82596E6">6796 9956 0,'0'-19'62,"-10"19"-15,10-10-31,-20 10 15,1 0-15,9 0 15,-10 0 16,1 0 0,-1 0 62,20 19-15,-20-19-94,1 0 187,19 20-171,-20-20 15,20 20 47,-19-20-62,19 19 15,-20-19-15,20 20 15,0-1 63,-20 1-63,20 0 0,0-1 32,-19-19-32,19 20 0,0 0 0,0-1-15,0 1 0,0-1-1,-20-19 1,20 20 15,0-10 32,0 9-32,0 1 0,0 0-15,0-1-1,0 1 95,10-1-79,-10 1 0,20-20-15,-20 20 0,19-20 30,-19 19-46,20-19 79,-20 20-64,19-20 1,1 0 15,-20 20-15,20-20-1,-20 19 17,19-19-32,1 0 46,0 0 1,-1 0-15,-9 0-1,10 0 16,-1 0-16,-19-10 0,20 10-15,-1 0 46,-19-19-46,20 19 15,-20-20 0</inkml:trace>
          <inkml:trace contextRef="#ctx0" brushRef="#br3" timeOffset="2.84736E6">6570 10574 0,'10'0'32</inkml:trace>
          <inkml:trace contextRef="#ctx0" brushRef="#br3" timeOffset="2.85351E6">6698 9799 0,'0'20'16</inkml:trace>
          <inkml:trace contextRef="#ctx0" brushRef="#br3" timeOffset="2.85288E6">6806 9819 0</inkml:trace>
          <inkml:trace contextRef="#ctx0" brushRef="#br0" timeOffset="2.77249E6">6982 10329 0,'-20'10'141,"20"9"-110,-19-19-31,19 20 16,0 0 15,-10-20-15,10 19-1,0-9 16,0 10-15,0-1 31,0 1-16,0-1 16,20-19-31,-1 0 15,-19 20-15,20-20 15,0 0 0,-1 0 0,1 0 16,-20-10-16,19 10-15,-19-19 0,20 19 15,-20-20-31,0 0 31,0 1 0,0 9 1,0-10-1,0 1 0,0-1 0,-10 20 1,10-20-17,-19 20 1,19-19 0,-20 19-1,0 0 1</inkml:trace>
          <inkml:trace contextRef="#ctx0" brushRef="#br3" timeOffset="2.85217E6">7002 9858 0</inkml:trace>
          <inkml:trace contextRef="#ctx0" brushRef="#br0" timeOffset="2.82796E6">7110 10437 0,'0'10'188,"0"9"-173,0 1 17,19-1-1,1 1 31,-1-20-15,1 0-16,0 0 1,-1 0-1,-19-10-15,20 10-1,-20-19 1</inkml:trace>
          <inkml:trace contextRef="#ctx0" brushRef="#br3" timeOffset="2.85154E6">7168 9946 0</inkml:trace>
          <inkml:trace contextRef="#ctx0" brushRef="#br3" timeOffset="2.85093E6">7247 10084 0</inkml:trace>
          <inkml:trace contextRef="#ctx0" brushRef="#br3" timeOffset="2.85023E6">7325 10270 0</inkml:trace>
          <inkml:trace contextRef="#ctx0" brushRef="#br3" timeOffset="2.84993E6">7365 10456 0,'0'-19'125</inkml:trace>
          <inkml:trace contextRef="#ctx0" brushRef="#br3" timeOffset="2.84798E6">6835 10643 0</inkml:trace>
          <inkml:trace contextRef="#ctx0" brushRef="#br3" timeOffset="2.84856E6">7080 10662 0</inkml:trace>
          <inkml:trace contextRef="#ctx0" brushRef="#br3" timeOffset="2.84911E6">7276 10643 0</inkml:trace>
        </inkml:traceGroup>
      </inkml:traceGroup>
    </inkml:traceGroup>
    <inkml:traceGroup>
      <inkml:annotationXML>
        <emma:emma xmlns:emma="http://www.w3.org/2003/04/emma" version="1.0">
          <emma:interpretation id="{723C2641-425F-41E0-9FD2-CBD0B8FFEF92}" emma:medium="tactile" emma:mode="ink">
            <msink:context xmlns:msink="http://schemas.microsoft.com/ink/2010/main" type="paragraph" rotatedBoundingBox="9246,15104 18324,14810 18343,15383 9265,156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808D31C-BBB4-489A-AA21-A83673774DC0}" emma:medium="tactile" emma:mode="ink">
              <msink:context xmlns:msink="http://schemas.microsoft.com/ink/2010/main" type="line" rotatedBoundingBox="9246,15104 18324,14810 18343,15383 9265,15677"/>
            </emma:interpretation>
          </emma:emma>
        </inkml:annotationXML>
        <inkml:traceGroup>
          <inkml:annotationXML>
            <emma:emma xmlns:emma="http://www.w3.org/2003/04/emma" version="1.0">
              <emma:interpretation id="{959BE505-150B-4DCD-8AE5-151F08460580}" emma:medium="tactile" emma:mode="ink">
                <msink:context xmlns:msink="http://schemas.microsoft.com/ink/2010/main" type="inkWord" rotatedBoundingBox="9246,15112 9638,15099 9650,15493 9259,15506"/>
              </emma:interpretation>
              <emma:one-of disjunction-type="recognition" id="oneOf49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4" timeOffset="2.86227E6">7404 10584 0,'-20'0'62,"30"10"79,10-10-110,-20 19-31,19-19 16,-19 20 15,20-20-31,-1 20 31,1-20 0,-20 19-15,20-19 0,-20 20-1,19-20 1,-19 19-16,20-19 15,-20 20 1,20-20 0,-20 20-1,19-20 1,-19 19 0,20-19-1,-20 20 1,19-20-1,-19 19 1,20-19 0,-20 20-1,10-20 1,-10 20-16,19-20 31,-19 9-31,20-9 31,-20 20-31,20-20 32,-20 20-17,19-20 1,1 0 15,-20 19-15,19-19 31</inkml:trace>
          <inkml:trace contextRef="#ctx0" brushRef="#br4" timeOffset="2.86401E6">7541 10907 0,'-20'0'15,"30"0"126,10 0-141,0 0 15,9 0 1,10 0 15,-39 10-31,10-10 0,127 49 172,-137-68 31,0-1-187,0 0 0,-10-19-1,10 10 1,0 9-1,0 1 1,0-1 0,-19 20-16,19-29 15,0 9 1,0 0 0,0 1-1,0 29 173</inkml:trace>
        </inkml:traceGroup>
        <inkml:traceGroup>
          <inkml:annotationXML>
            <emma:emma xmlns:emma="http://www.w3.org/2003/04/emma" version="1.0">
              <emma:interpretation id="{C9BC7913-C8BC-4A0C-9B61-89A66B4E6573}" emma:medium="tactile" emma:mode="ink">
                <msink:context xmlns:msink="http://schemas.microsoft.com/ink/2010/main" type="inkWord" rotatedBoundingBox="9865,15231 12438,15148 12451,15570 9879,15654"/>
              </emma:interpretation>
              <emma:one-of disjunction-type="recognition" id="oneOf50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4" timeOffset="2.8907E6">8845 10819 0,'-19'0'94,"-40"0"-48,39 98 111,30-98-142,10 0 1,-1 0 0,1 0 15,0 20 0,-1-20-15,-19 20-1,20-20 1,-20 19 0,19-19-1,-19 20 1,0-1-1,0 1 17,0 0-17,-9-20 17,9 9-32,-20-9 15,0 0 1,-9 0-1,0 0 1,9 0 0,0 0-1</inkml:trace>
          <inkml:trace contextRef="#ctx0" brushRef="#br4" timeOffset="2.88706E6">8110 10760 0,'20'0'63,"-20"-19"46,-10 19-109,0 0 31,-10 0 1,20 10-17,-19-10 1,19 29 0,-20-29-16,20 20 0,0-1 31,-20-19-31,20 20 0,0-10 15,-19 19 17,19-19-17,0 9 1,0 1 0,0 0-1,0-1 1,0 1-1,10-20-15,-10 20 16,19-1 0,1 1 15,-1-20 0,1 0-15,0 0-1,-1 0 1,1 0 0,0-10-1,-1-10 1,-19 1 15,20 19-31,-20-30 16,0 11-1,19 19 1,-19-20-16,0 30 234,0 10-218,0-1 15,0 1 1,20-1-1,0-19 0,-20 20-15,19-20 15,1 0 0,-10 0-15,-10-10-1,19 10 1,1 0 31,-20-19-47,20-1 31,-20-9 0,19 29-15,-19-20-16,0 0 31,0 1-15,0-1 15,0 0-15,0 1 15,0-1 0,-10 20 1,10-19-17,-19 19 1,19-20 15,-10 20-31,-10 0 16,1-20 15,-1 20-15,-9 10 15,9 10-16,20-1 17,-20-19-32,20 20 15,0 0 1,0 9 0,-19-29-16,19 39 0</inkml:trace>
          <inkml:trace contextRef="#ctx0" brushRef="#br4" timeOffset="2.88911E6">8414 10888 0,'0'-10'62,"10"10"-46,-10-20 0,0 1-1,19 19 1,-19-10-16,0-10 15,20 20 1,-20-19-16,0-1 47,98 108 140,-98-68-171,0 0 0,0-1-1,0-9 1,0 10 15,0-1 16,-10-19-31,10 20-1,0-30 110,0-9-109,0-1 0,0 10-1,0-10 1,0 1-1,0-1 17,0 1-17,10 19 1,-10-20 0,0 0-1,20 20 1,-20-19-1,19 19 32,1 0-15,-1 0-1,1 0 16,0 10-16,-20 9 0,0 11-15,0-11-1,0 1 1,0-1 0,0 1-1,0 0 1,0-1 0,0 11-1,0-11 16</inkml:trace>
          <inkml:trace contextRef="#ctx0" brushRef="#br4" timeOffset="2.89466E6">8944 10790 0,'0'10'93,"0"19"-77,0 0 15,0-9-15,0 0 0,0-1-16,0 1 31,0 0-16,0-1 1,0 1 15,19-10 1,40 29 108,-39-39-124,-20-10-1,19 10 1,-19-20 0,20 1-1,-20-1 1,0 1 0,19-1-1,-19 0 1,0 1-1,0 9 1,0-10 15,0 1 1,0-1-17,0 0 32,0 30 187,0 10-218,0 9 15,0-9-15,0-1 0,0 1-1,0 0 1,0-1-1,0-9 1,0 10 15,20-20-15,-20 19 0,20 1 46,-1-20 1,1 0-17,-1 0-14,1 0-1,-20-20-15,0 1 15,20 19-16,-20-20-15,0 1 16,0-1 0,19 20-1,-19-20-15,0 1 32,0-1-17,0 0 16,20 20-15,-20-19 0,0-1 31,20 20-47,-1 0 46,1 0 1,-1 20-15,-19-10-17,0 9 1,0 20-1,0-29 1,0 10 0,0 0-1,20-1 1,-20 1 0,0-1 15,0 1-16,0 0 17,0-30 77,0-10-93,20 20-1,-20-19-15,0-11 16,0 1 0,0 9-1,0 0 1,0 1 15,0-1-31,19 20 16,-19-19-1,0-1 17,20 20-1,-10 0 16,9 0-32,1 0 17,-20 10-17,20-10-15,-20 19 16,0 1-1,0 0 1,0 9 0,0-9-1,19 19 1,-19-19 0,0-11-1,0-28 188,0-30-187,0 29 0,0 0-1,0 1 1,0-1-1,0 10 1,0-9 0,20 19-1,-20-20 1,19 20 31,1 0-32,0 0 17,-1 0-17,-19 10 17,20-10-17,-20 20 1,0-11-1,0 11 1,0 19 0,0-9-1,0-11 1,0 11 0,0-1-1,19-9 16,1-20-15,0 0 0,-1 0-1,1-10 1</inkml:trace>
          <inkml:trace contextRef="#ctx0" brushRef="#br4" timeOffset="2.89631E6">9816 10839 0,'-19'0'125,"19"10"-125,0 9 31,-20-19-15,20 20-16,0-10 15,0 9 1,0 21-1,0-21 1,0-9 15,79 68 126,-60-78-142,1 0 1,-1 0 15,1 0-15,-20-9-1,20 9 1,-20-20 0,19 20-1,-19-20 1,20 1-1,-20-11 17,0 11-1,0-1-15,0 0-1,0 1 1,0-1 15,0 10 0,-10 10 1,10-19-17,-20 19-15,1 0 31,19-20-31,-20 20 16,-9 0 0,9 0-1,-9 0 1,29 10 0,-30-10-16,30 29 15</inkml:trace>
          <inkml:trace contextRef="#ctx0" brushRef="#br4" timeOffset="2.89724E6">10032 10898 0,'88'127'328,"-88"-137"-328,20 10 0,-20-19 16,20-1-16,-1-9 15,-19 9 1,0 0-16</inkml:trace>
          <inkml:trace contextRef="#ctx0" brushRef="#br4" timeOffset="2.89862E6">10179 10633 0,'0'10'78,"0"9"-62,0 1 0,0 9-1,0 1 1,0-11 0,10-19-1,-10 20-15,0 0 16,0-1-1,0 1 1,0-1 0,0 1-1,0 0 1,0-1 0,10-19-1,-10 20-15,0 0 31,0-1 1,137-9 233</inkml:trace>
          <inkml:trace contextRef="#ctx0" brushRef="#br4" timeOffset="2.89904E6">10189 10721 0,'39'0'62,"0"-19"-46,-9 19-16,-11 0 31,1-20-31</inkml:trace>
          <inkml:trace contextRef="#ctx0" brushRef="#br4" timeOffset="2.90085E6">10385 10800 0,'-19'9'78,"77"178"281,-38-187-343,0 0 15,-1 0 16,-19-10-16,20 10-15,-20-10 31,59-68 109,-59 58-141,19 20 1,-19-20 0,0 1-1,0-1 1,0 1 15,-10 19 0,10-20-15,-19 20 15,19-20 1,-20 20-17,1 0 16,-1 0 16,0 0-31,1 0 0,-1 0-1,20 10 1,-10-10-1,10 20-15,-19-20 16</inkml:trace>
        </inkml:traceGroup>
        <inkml:traceGroup>
          <inkml:annotationXML>
            <emma:emma xmlns:emma="http://www.w3.org/2003/04/emma" version="1.0">
              <emma:interpretation id="{6184EEC6-4409-4780-90D5-C97EE779E2CE}" emma:medium="tactile" emma:mode="ink">
                <msink:context xmlns:msink="http://schemas.microsoft.com/ink/2010/main" type="inkWord" rotatedBoundingBox="12850,14993 14078,14953 14094,15467 12867,15507"/>
              </emma:interpretation>
              <emma:one-of disjunction-type="recognition" id="oneOf51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4" timeOffset="2.90712E6">11287 10898 0,'10'0'125,"10"0"-109,58-89 93,-58 89-93,-20-19-16,0-1 31,0 1-16,0-1 17,19 20-32,-19-20 31,0 1 16,-9 19-32,-11 0 32,0 0 0,1 0-16,-1 0 1,20 10-32,-19 9 47,19 1-32,0-1 1,0 1-1,-20 0 1,20-1 15,0 1-15,0-1 15,0 1-15,0 0 15,10-20-15,-10 19-1,0 1 17,19-20-1,-19 10-31,20-10 47,-20 19-47,20-19 15,-1 0 17,1 0-17,-20-9 1,10 9-16,19-30 15,-9 10 1</inkml:trace>
          <inkml:trace contextRef="#ctx0" brushRef="#br4" timeOffset="2.9052E6">11003 10937 0,'0'-20'203,"0"1"-188,0-1 1,0-9 0,0-11-1,0 21 1,0 9 0,0-10-1,0 1 16,0-1-15,10 1 15,9-1 47,1 20-15,0 0-32,-1 0-15,-19 20-1,0-1 17,20-19-32,-20 20 15,0-1 17,0 1-17,19-20 1,-19 20-1,0-1 1,0 1 0,0-1 15,0 1-15,0 0 30,0-11 17,0-28 156,0-1-204,0 1 1,0-1 0,0 0-1,0 1 1,0-1 15,0 1-15,0-1-1,0 0 1,0 1 0,20 19 46,-20-10-46,20 10-1,-1 0 17,1 0 14,0 0-14,-20 20-17,0-1 1,0 1 0,0-1-1,0 1 1,0 0-1,0 9 1,0-9 0,0-1-1,0 1 1,0-1 15,0 1-15,0 0 15,0-1 16,19-19-16</inkml:trace>
          <inkml:trace contextRef="#ctx0" brushRef="#br4" timeOffset="2.90913E6">11533 10780 0,'49'-29'109,"-49"9"-109,19 0 31,-19 1-15,20-1 0,-20 1 15,0-1-15,0 0 15,0 1-16,0-1 1,0 0 15,0 1-15,0-1 0,0 1 15,0-11-16,0 11 17,-10 19-17,-10 0 32,1 0-31,-1 0 15,1 9 0,19 11 1,0 0-17,0-1 1,0 20 15,9 109 94,-9-129-125,0 1 16,20-1-1,-20 1 1,0 0 0,0-1-1,0 1 1,0-1 15,0 1 0,20-20 1,-20 20-32,19-1 46,1-19 1,-1 0-15,1 0-1,-20-10-16,20-9 1,-20-1 0,19 20-16</inkml:trace>
          <inkml:trace contextRef="#ctx0" brushRef="#br4" timeOffset="2.91102E6">11768 10721 0,'88'-186'266,"-88"166"-250,0 1 15,-10 19-15,10-20-16,-19 20 31,19-20-16,-20 20 1,1 0 15,-1 0 1,0 0-1,20 10 0,0 10 0,-19-20-31,19 19 16,0 1 15,0 0-15,0-1 15,0 1-15,0-1-1,0-9 1,0 10 0,0 0-1,0-1 1,0 1-1,9 156 157,-9-156-140,0-1 14,20-19-46,-20 20 32,20-20 15,-1 0-16,1-10-16,0-9 1,-1-11 0,1 11-1</inkml:trace>
          <inkml:trace contextRef="#ctx0" brushRef="#br4" timeOffset="2.91288E6">11925 10711 0,'0'10'47,"0"10"-16,0-1 0,0 1 0,0 0-15,0-1 0,0 1 30,49 39 126,-49-50-172,19-9 0,1 0 47,0-9-16,-20-11 1,19 20-32,-19-20 31,0 11-15,20 9 15,-20-20-31,0 0 31,0 1 0,0-1 1,0 1-1,0-1 0,0 0 0,-20 1 1,1-1-1,-1 20 16,0 0-16,20-19-15,-9 19-1,-11 0 16,20 9-15,-29 11 0</inkml:trace>
          <inkml:trace contextRef="#ctx0" brushRef="#br4" timeOffset="2.91379E6">12101 10751 0,'0'49'141,"0"-30"-141,0 1 16,20-1-1,0 1 32,-1-20-16,1 0 1,9-10-17,-9-9 1</inkml:trace>
        </inkml:traceGroup>
        <inkml:traceGroup>
          <inkml:annotationXML>
            <emma:emma xmlns:emma="http://www.w3.org/2003/04/emma" version="1.0">
              <emma:interpretation id="{0093ADA2-7367-4812-A49F-4C2BE30E71CE}" emma:medium="tactile" emma:mode="ink">
                <msink:context xmlns:msink="http://schemas.microsoft.com/ink/2010/main" type="inkWord" rotatedBoundingBox="14407,15106 16199,15048 16212,15452 14420,15510"/>
              </emma:interpretation>
              <emma:one-of disjunction-type="recognition" id="oneOf52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4" timeOffset="2.92014E6">12779 10751 0,'9'0'47,"11"0"-32,0 0 17,-1 0-1,1 0 0,-20-10-31,0-10 31,19 20-31,-19-19 32,-9-50 140,-11 69-157,0 0 1,1 0 15,-1 0 0,20 20-15,-19-20 0,19 19-1,0 1 1,-20-1 15,20 1 0,0 0 1,0-1-17,0 1 1,0-1 15,0 1-15,0 0 15,0-1-15,10-19-1,9 20 16,1-20-15,0 0 15,-1 0 1,1 0-1,-1-10 0,1 10-15,-20-29-16,20 29 15</inkml:trace>
          <inkml:trace contextRef="#ctx0" brushRef="#br4" timeOffset="2.9184E6">12553 10839 0,'0'-10'125,"0"-19"-125,0 9 31,10 20-31,-10-20 0,0-9 16,0-10-1,0 19 1,0-9 0,0 9-1,-10 0 16,10 30 173,10-10-189,9 0 1,-19 20-1,20-20-15,0 0 16,-1 0 0,1 0-1,-1 0 1,-19-10 0,20 10-16,0 0 31,-20-20-31,10 20 15,-10 10 173,-20-10-172,-10 20 15,30 0-16,-9-20-15,9 19 32,-30 1-32,30-1 15,-19 1 17,19 0-17,0-1 1,0 1-1,0-1 1,0 1 0,9 0-1,-9-1 17,20-19-32,0 0 15,-20 20 1,19-20-1,11 0 1,-11 0 0,-19-20-1,20 20-15,-20-39 16</inkml:trace>
          <inkml:trace contextRef="#ctx0" brushRef="#br4" timeOffset="2.92186E6">12994 10672 0,'30'196'344,"-20"-196"-329,9 0 16,1 0-15,-1 0 15,1 0 1,-20-19-1,20 19 0,-20-20 0,19 20 1,-19-20-17,0 1 16,20 19-31,-20-20 16,0 1 0,0-1 15,0-9 0,0 9 0,-88-59 173,68 79-189,0 0-15,20 10 16,-19-10-16,19 30 15,-20-11-15,20 1 16,0 0-16</inkml:trace>
          <inkml:trace contextRef="#ctx0" brushRef="#br4" timeOffset="2.92299E6">13181 10711 0,'98'138'297</inkml:trace>
          <inkml:trace contextRef="#ctx0" brushRef="#br4" timeOffset="2.92451E6">13318 10633 0,'0'-20'31,"0"1"16,10 19-31,9 0 15,-9 0-15,10 0 15,-1 0-15,-19 9-1,20-9-15,0 20 47,-20 0-31,0 9 15,0-9-15,0 9-1,0 1 1,-10-30-16,10 19 16,-20 1-1,20-1 1,-59 40 234,69-59-235,10 0 1,-1 0 15,1 0-15,0 0 0,-1 0-1,1 0 16,-1 0 1,-19-10-17</inkml:trace>
          <inkml:trace contextRef="#ctx0" brushRef="#br4" timeOffset="2.92512E6">13367 10721 0,'10'0'47,"9"0"-31,21 0-1,-11 0 1,-29-10-16,20 10 15,-1 0 1</inkml:trace>
          <inkml:trace contextRef="#ctx0" brushRef="#br4" timeOffset="2.92598E6">13553 10672 0,'0'10'31,"0"10"-15,0 9 0,0-9-1,0-1-15,0 1 16,0 19 0,0-10-1,0-9 1,0-30 46</inkml:trace>
          <inkml:trace contextRef="#ctx0" brushRef="#br4" timeOffset="2.92598E6">13573 10545 0</inkml:trace>
          <inkml:trace contextRef="#ctx0" brushRef="#br4" timeOffset="2.92762E6">13671 10711 0,'0'10'78,"-20"10"-63,20-1 1,0 1 0,0 0-1,0-1 1,0 1 0,0-1 15,10-19-16,-10 20 1,20-20 15,-20 20-31,19-20 32,-9 0-1,-10 9-16,20-9 1,-1 0 15,1 0 1,0 0-1,29-196 281,-49 177-296,-20 19 15,20-10-31,-20 10 31,1 0 1,19-20-17,-20 20 1,1 0 31,-1 0-32,10 59 17</inkml:trace>
          <inkml:trace contextRef="#ctx0" brushRef="#br4" timeOffset="2.9299E6">13838 10751 0,'0'-20'31,"10"0"-15,-10 1 15,0-1-15,19 1 0,118 175 312,-137-136-328,0 0 31,0-1 16,0 1 15,0-99 220,0 60-267,0-1 1,0 1 15,0-1-15,0 0 15,20 20-15,0 0 30,-20-19-46,19 19 32,1 0 15,-1 0-16,-19 10 0,20-10-15,-20 19-1,0 1 1,10-20 0,-10 19-16,0 1 15,0 0 16,0-11-15,0 11 0,0 0-1,0-1 17,0 1-1,0-30 47</inkml:trace>
          <inkml:trace contextRef="#ctx0" brushRef="#br4" timeOffset="2.93165E6">14152 10868 0,'166'-196'437,"-166"177"-437,-10 19 0,-9 0 63,-1 0-1,1 0 48,-1 0-64,20 9-30,0 11 15,-20-20-15,20 20 15,0-11-15,-19-9-1,19 20 1,0 0 15,68 156 172,-48-176-187,-20-10-16,20 10 16,-20-19-16,29 19 0,-29-20 15,20 20-15</inkml:trace>
        </inkml:traceGroup>
        <inkml:traceGroup>
          <inkml:annotationXML>
            <emma:emma xmlns:emma="http://www.w3.org/2003/04/emma" version="1.0">
              <emma:interpretation id="{F790B4D3-B5C7-449F-979A-4A5BC2023D47}" emma:medium="tactile" emma:mode="ink">
                <msink:context xmlns:msink="http://schemas.microsoft.com/ink/2010/main" type="inkWord" rotatedBoundingBox="16509,15092 17268,15068 17276,15307 16517,15332"/>
              </emma:interpretation>
              <emma:one-of disjunction-type="recognition" id="oneOf53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4" timeOffset="2.93775E6">14936 10594 0,'-20'39'156,"1"-19"-140,19-1 15,0 1 0,0-1 0,0 1 1,0 0-1,88 19 172,-68-39-172,-1 0-15,1 0 15,-10 0 0,9 0 1,-19-10-17,20 10 1,-20-20 0,20 20-1,-20-19 1,19 19 15,-19-20-15,0 1-1,0-1 1,0 0 15,0 1 16,0 9-16,0-10 16,0 1-16,-10 19-15,10-20 15,-19 20-15,-1-20 15,1 20 0,-1 0 1,0 0-17,1 0 17,9 0-1,-10 0-16,-9 10 1</inkml:trace>
          <inkml:trace contextRef="#ctx0" brushRef="#br4" timeOffset="2.93585E6">14799 10603 0,'0'-9'219,"-10"9"-188,-10 0 0,1 0 0,-1 0-15,1 0 15,19 9 1,-20-9-32,20 20 31,-20-20-16,20 20 1,0-1 31,-19-19-31,19 20-16,0 0 31,0-1 0,0 1 0,9-20 1,-9 19-32,0 1 46,20-20-46,0 0 63,-20 10-47,19-10-1,1 0 48,0 0-32,-1 0 0,1 0-15,-10 0 15,9 0-15,11-30 15,-21 30 0,-9-9-31,20 9 31</inkml:trace>
          <inkml:trace contextRef="#ctx0" brushRef="#br4" timeOffset="2.93982E6">15152 10672 0,'0'-10'78,"10"-9"-62,-10-1 0,19 0 15,-19 1-15,20 19-1,-1-20 32,21 20 78,-40 10-125,0 10 31,0-1-15,10-19-16,-10 20 16,0 0-1,0-1 1,0 1-1,0-1 1,0-9 15,0 10 32,0-30 109,0 0-141,0-9-15,0-1 15,0 0-16,19 20-15,-19-19 0,0-1 32,20 0-17,-20 1 17,19 19-17,-19-20 1,20 20 15,0 0 16,-1 0-16,-19 10-15,20 10-1,-20-1 1,0 11 15,0-11-15,0 1 0,0 0-1,0-1 1,0 1-1,0-1 1,0 1 0</inkml:trace>
        </inkml:traceGroup>
        <inkml:traceGroup>
          <inkml:annotationXML>
            <emma:emma xmlns:emma="http://www.w3.org/2003/04/emma" version="1.0">
              <emma:interpretation id="{76239D61-09B1-469C-8560-EBA63EAC6163}" emma:medium="tactile" emma:mode="ink">
                <msink:context xmlns:msink="http://schemas.microsoft.com/ink/2010/main" type="inkWord" rotatedBoundingBox="17540,14835 18324,14810 18342,15368 17558,15394"/>
              </emma:interpretation>
              <emma:one-of disjunction-type="recognition" id="oneOf54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4" timeOffset="2.94255E6">15721 10594 0,'186'-10'188,"-147"10"-188</inkml:trace>
          <inkml:trace contextRef="#ctx0" brushRef="#br4" timeOffset="2.94219E6">15946 10299 0,'0'10'78,"0"10"-62,0 9-1,0 1 1,0-11-1,0 1-15,0 0 16,0-1-16,0 1 16,0-1-16,0 1 0,0-10 15,0 9-15,0 1 16,0 0-16,0-1 16,0 1-16,0 0 15,0-1-15,0 1 16,0-1-16,0 11 15,0-11 1,0 1 0,0 0 15</inkml:trace>
          <inkml:trace contextRef="#ctx0" brushRef="#br4" timeOffset="2.94099E6">15701 10309 0,'0'206'140,"0"-186"-140,0-10 16,0 9-16,0 1 15,0-1-15,0 1 16,0 0-16,0-1 16,0 1-16,0 0 15,0-1-15,0 1 16,0 39 15,0-30 125</inkml:trace>
          <inkml:trace contextRef="#ctx0" brushRef="#br4" timeOffset="2.94525E6">16191 10388 0,'0'-20'78,"0"10"-31,-186 226 312,186-196-359,0 9 16,0-9-1,0-1 1,0 1-1,0-10 1,0 9 0,0 1-1,10 0 32,127 78 156,-127-98-171,10 0-17,-1 0 16,1 0 1,-20-10-17,19 10 1,-19-20 0,20 20-1,-20-19-15,20-1 31,-20 0-15,19 20 0,-19-19-1,20 19 1,-20-20 0,19 20-1,-19-19-15,20-1 31,-20 0-15,20 20 0,-20-19-16,0 9 15,19 10 1,-19-20-16,0 1 16,20-1-1,-20 0 1,0 1-1,0-1 1,20 1 0,-20-1 15,0 0-15,0 1-1,-10-1 16,-10 1 1,1 19-17,-1 0 17,0 0-1,1 0 0,-1 9 0,20 11 1,-20-20-32,20 29 15,0-9 1,-19 9-1,19 1 1,0-11 0,0 1-1,0 0 1,0-1 0,0 1-1,0 0 1,10-20-16,-10 19 15,0 1 1,0-1-16,19 1 31,-19 0-31,0-1 32,20-19-17,-20 20 1,19-20 15,-19 10-15,20-10-1,0 0 1,-1 0 0,1-10-1,0-10 16,-1 1-15,-19-1-16,20 20 16</inkml:trace>
        </inkml:traceGroup>
      </inkml:traceGroup>
    </inkml:traceGroup>
    <inkml:traceGroup>
      <inkml:annotationXML>
        <emma:emma xmlns:emma="http://www.w3.org/2003/04/emma" version="1.0">
          <emma:interpretation id="{C0429331-87CF-4DE4-8BF1-6D782ED05A06}" emma:medium="tactile" emma:mode="ink">
            <msink:context xmlns:msink="http://schemas.microsoft.com/ink/2010/main" type="paragraph" rotatedBoundingBox="1594,15901 13458,15671 13474,16485 1610,167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FE7B91-A3A3-4EF5-98BC-2EB4CECE9EC5}" emma:medium="tactile" emma:mode="ink">
              <msink:context xmlns:msink="http://schemas.microsoft.com/ink/2010/main" type="line" rotatedBoundingBox="1594,15901 13458,15671 13474,16485 1610,16715"/>
            </emma:interpretation>
          </emma:emma>
        </inkml:annotationXML>
        <inkml:traceGroup>
          <inkml:annotationXML>
            <emma:emma xmlns:emma="http://www.w3.org/2003/04/emma" version="1.0">
              <emma:interpretation id="{F17521E7-DC13-429A-A1A2-0CD86EB12759}" emma:medium="tactile" emma:mode="ink">
                <msink:context xmlns:msink="http://schemas.microsoft.com/ink/2010/main" type="inkWord" rotatedBoundingBox="1594,15907 4377,15853 4393,16661 1610,16715"/>
              </emma:interpretation>
              <emma:one-of disjunction-type="recognition" id="oneOf55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2.97507E6">883 11555 0,'-10'-20'172,"-10"20"-156,1 0 0,-1 0 15,0 0-16,1 0 17,-1 0-1,20 10-31,-19-10 31,19 20-31,-20-1 31,20 1 1,0-1-17,-20-19 1,20 20 0,0 0-1,0-11 1,-19-9-16,19 20 15,0 0 1,0-1 0,0 1-1,0-1 1,0 1 0,0 0-1,0-1 1,0 1-1,0 0 1,10-1 0,-10 1-1,19-1 17,-19 1-17,20-20 1,-20 20-16,19-20 31,-19 19-31,20-19 47,0 0-16,-1 0 0,1 0-15,-20-10-16,19 10 16,1-19-1,0 19 17,-20-20-32,19 20 15,-19-19 1</inkml:trace>
          <inkml:trace contextRef="#ctx0" brushRef="#br0" timeOffset="2.95839E6">-49 11388 0,'-10'0'109,"-9"0"-93,-1 0 15,0 0-15,1-10-16,-1 10 15,1 0 1,-1 0 15,0 10 235,20 10-250,0 9-1,0-9-15,-19-1 16,19 1-16,0 0 15,0-1-15,0 20 16,-20-39-16,20 40 16,0-21-16,0 11 15,0-11 1,0 11 0,0-11-1,0 11 1,0-11-1,0 1 1,0 0 0,0-1-1,0 1-15,0-10 16,0 9 0,0 1-1,0-1 1,0 1-1,0 0 17,0-1-17,0 1 17,0-1-17,0 1 16,0 0 1,10-20 124,10 0-140,-1 0-1,1 0 1,-1 0-1,1 0 17</inkml:trace>
          <inkml:trace contextRef="#ctx0" brushRef="#br0" timeOffset="2.96006E6">20 11584 0,'-10'0'109,"10"-10"-93,-20 10-1,1 0 1,-50 20 93,49-20-78,20 10-15,-19-10 0,19 19-16,0 1 31,-20-20-31,20 20 31,0-1-15,0 1-1,0-1 1,0 1 0,0 0 15,0-1-15,0 1 15,0 0-16,0-1 17,10 1-17,10-1 17,-1-19-17,-19 20 1,20-20-1,-1 0 17,1 0-1,-20 20-15,20-20-1,-1 0 16,11 0 1,-30-10-32,19 10 15,1-20 1,0-9 15</inkml:trace>
          <inkml:trace contextRef="#ctx0" brushRef="#br0" timeOffset="2.96327E6">157 11770 0,'10'0'62,"9"0"-46,11 0-1,-1 0 1,10 0 0,-9 0-1</inkml:trace>
          <inkml:trace contextRef="#ctx0" brushRef="#br0" timeOffset="2.96185E6">167 11584 0,'0'245'219,"0"-215"-203,0-1-16,0-9 15,10-1 1,-10 1 15,0 0 0,0-30 47</inkml:trace>
          <inkml:trace contextRef="#ctx0" brushRef="#br0" timeOffset="2.96276E6">334 11594 0,'0'10'62,"0"9"-46,0 11 15,0-11-15,0 1 0,0 9-1,0 11 1,0-1-1,0-19-15,0-1 16,0 1-16,0 9 16,0 1-1,0 9 110</inkml:trace>
          <inkml:trace contextRef="#ctx0" brushRef="#br0" timeOffset="2.97311E6">432 11918 0,'0'-20'157,"9"20"-142,11-29 17,0 29-1,-1 0 0,-19 9 0,20-9-15,-20 20 0,0 0 15,0-1-16,0 1 17,0-1-1,0 1-15,-10-20-1,10 20 1,-20-20 15,20 19 16,-19-19-31,29 0 249,9 0-202,1 20 15,-20 0-47,0-1-15,0 1 15,0-1 16,0-9-16,-10-10 0,-10 30-15,1-30 15,-1 0 0,10 0 1</inkml:trace>
          <inkml:trace contextRef="#ctx0" brushRef="#br0" timeOffset="2.9771E6">1020 11574 0,'0'10'78,"0"10"-47,0-1 1,0 1-17,-20-20 1,20 20-16,0-1 15,0 11 1,0-1 0,0 10-1,0-29 1,0 29 15,49 59 110,-29-98-141,0 0 47,-20 20-32,19-20 1,1 0 15,-1 0 16,-19-10-16,20 10-31,-20-19 16,20-1 15,-20 0-15,0 1-1,19 19 1,-19-20 0,0 1-1,0-1 17,0 0-32,0 1 15,20 19 1,-20-20-1,0 10 1,0-9 15,0-1-15,0 0 15,0 1 0,-20-1-15,20 1 47,0-1-32,-19 20-16,19-20 17,-10 20-1,10-19-15,-20 19 62,1 0-47,-1 0-15,0 0-1,1 10 1,-11 29-1</inkml:trace>
          <inkml:trace contextRef="#ctx0" brushRef="#br0" timeOffset="2.97957E6">1412 11574 0,'0'10'109,"-10"-10"-93,10 20-1,-19-20 1,19 19 0,-20-19-1,20 10 1,-19 20-1,19-11 1,-20 1 0,20-1-1,0-9 17,0 10-17,-20-20 1,20 19-1,0 1 1,0 0 0,0-1 15,0 1-15,10-20 15,-10 20-16,20-20-15,-20 19 16,19-19 15,-19 20-31,20-20 32,0 19 14,-1-19-30,-9 0 31,10 0-16,-1 0 16,1 0-16,-20-9-15,20 9-16,-1-20 47,-19 0-32,20 20 1,-20-19 0,0-1-1,19 20 1,-19-19 0,0-1-1,20 0 1,-20 1-1,0-1 1,0 0 0,0 1 15,0 9-15,0-10 15,0 1 0,0-1-15,0 1 31,0-1-16,-10 20-16,10-20 1,-19 1 31,-1 19 0,20-20-32,-20 20 1,1 0 0,-11 0 15,11 0-15,19 10-16,-30-10 15,30 39-15,-29-9 16</inkml:trace>
          <inkml:trace contextRef="#ctx0" brushRef="#br0" timeOffset="2.98055E6">1677 11525 0,'186'10'234</inkml:trace>
          <inkml:trace contextRef="#ctx0" brushRef="#br0" timeOffset="2.98269E6">1854 11388 0,'0'-20'47,"19"20"0,1 0-32,9 0 1,10 0 0,-19 0-1,0 0 1,-11 0-1,11 0 1,-20 10 125,0 510 187,0-500-313,0-1 17,0 1-17,0-1 17,-10-19 499,-19 0-516,9 0 1,1 0 0,-1 0-1,10 0 17,-9 0-17,-1 0 16,0 0 1</inkml:trace>
          <inkml:trace contextRef="#ctx0" brushRef="#br0" timeOffset="2.98344E6">2138 11849 0,'0'147'219</inkml:trace>
          <inkml:trace contextRef="#ctx0" brushRef="#br0" timeOffset="2.98379E6">2148 11653 0</inkml:trace>
          <inkml:trace contextRef="#ctx0" brushRef="#br0" timeOffset="2.98503E6">2344 11761 0,'10'0'63,"9"0"-48,11 0 1,-11 0-16,1 0 16,0 0-16,-11 0 15,11 0-15,0 0 16,-20-10-16</inkml:trace>
          <inkml:trace contextRef="#ctx0" brushRef="#br0" timeOffset="2.98441E6">2354 11614 0,'10'0'47,"9"0"-32,11 0 1,-11 0-16,1 0 16,-1 0-16,1 0 15,9 0 1</inkml:trace>
        </inkml:traceGroup>
        <inkml:traceGroup>
          <inkml:annotationXML>
            <emma:emma xmlns:emma="http://www.w3.org/2003/04/emma" version="1.0">
              <emma:interpretation id="{8E63173C-C0AB-43DD-B5EA-06B960DAC451}" emma:medium="tactile" emma:mode="ink">
                <msink:context xmlns:msink="http://schemas.microsoft.com/ink/2010/main" type="inkWord" rotatedBoundingBox="4651,15908 6778,15867 6789,16433 4661,16474"/>
              </emma:interpretation>
              <emma:one-of disjunction-type="recognition" id="oneOf56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2.98843E6">3040 11398 0,'0'-20'188,"-10"20"-157,-9 0-15,-1 0-1,1 0 16,-1 0 1,0 0-1,1 10 0,-1 10 0,1-1-15,19 1 15,-20-20-15,20 19 0,-20 1-1,20 0 16,-19-1-15,19 1 15,0 0-31,-20-1 16,20 1 0,0-1-1,0 1 1,0 0-1,0-1 1,0 1 0,0-1-1,0 1 1,10-20 0,-10 20-16,0-11 15,19 21 1,-19-20 15,20-10-31,-20 19 16,20-19-1,-20 20 1,10-20 0,19 20-1,-9-20 16,-11 0-15,11 0 0,0 0 15,-1 0-31,1 0 16,-1 0-1,-19-20 1,20 20-1,-20-20 1,20 20 0,-20-19-16,19 19 15,-19-20 1,20 20 0</inkml:trace>
          <inkml:trace contextRef="#ctx0" brushRef="#br0" timeOffset="2.99032E6">3217 11565 0,'0'313'235,"0"-293"-220,0-30 251,0-9-235,0-1 0,0 0 1,0 1-17,10 19 1,-10-20-1,19 0 32,1 20-15,-20-19-17,19 19 1,1 0-1,0 0 17,-1 0-17,-9 0 17,-10 10-17,20-10 1,-20 19-1,19-19 1,-19 20 0,0 0 15,0-1-15,0 1 15,-10-20-16,10 19 1,-19-19-16,9 0 16,10 20-1,-20-20-15,1 20 16,-1-20 0,20 19-1,-19-19-15,-1 0 31,0 0-15,1 0 15</inkml:trace>
          <inkml:trace contextRef="#ctx0" brushRef="#br0" timeOffset="2.99116E6">3472 11574 0,'284'0'203</inkml:trace>
          <inkml:trace contextRef="#ctx0" brushRef="#br0" timeOffset="2.99177E6">3589 11466 0,'0'20'31,"10"-20"-15,-10 30-16,0-11 15,0 20 1,30-9 0,-30-11-16,0 11 15,0-1 1,0-9-1,0 9 1,19-9 0</inkml:trace>
          <inkml:trace contextRef="#ctx0" brushRef="#br0" timeOffset="2.99336E6">4109 11398 0,'0'-20'94,"-10"20"-79,-9 0 17,-1 0-17,1 0 1,-1 0 0,0 0-1,1 0 1,-1 0-1,20 10 1,-20-10 0,20 20-16,-19-20 15,9 39 32,-29 167 125,39-177-156,10-9-16,-10-1 15,0 1 1,19-20 0,-19 20-1,20-1 1,-20 1 15,19-20-15,-19 20-1,20-20 1,-20 19 0,20-19-1,-1 0 16,-9 0 1,10 0-1,19 0-15,-19-10-1,-1 10-15,1-29 16,-1 9 15</inkml:trace>
          <inkml:trace contextRef="#ctx0" brushRef="#br0" timeOffset="2.99498E6">4246 11653 0,'0'10'16,"-19"9"31,19 1-31,0-1 15,0 1 0,0 0-15,0-1 15,10-9 16,58 29 93,-48-39-124,0 0 15,-1 0 1,-19-19-17,0-1 16,20 20-31,-20-20 32,0 1-1,0-1 0,0 1 16,0-1-16,0 0 1,0 1-1,-10 19-16,10-20 17,-20 20-32,1 0 31,-1 0-15,20-19-16,-10 19 15,-9 0 1,-1 19-1,-9 11 1</inkml:trace>
          <inkml:trace contextRef="#ctx0" brushRef="#br0" timeOffset="2.99595E6">4374 11702 0,'147'98'344</inkml:trace>
          <inkml:trace contextRef="#ctx0" brushRef="#br0" timeOffset="2.99861E6">4658 11555 0,'20'0'109,"9"0"-93,1 0-1,-30 19 1,29-19-16,10 0 16,-19 0-1,10 0 1,-1 0-1,0 0 1</inkml:trace>
          <inkml:trace contextRef="#ctx0" brushRef="#br0" timeOffset="2.99953E6">4678 11721 0,'29'0'188,"1"0"-188,-11 0 0,11 0 16,-11 0-1,21 0 1,-11 0-1,-9 0 1,-1 0 0,-9 0-1</inkml:trace>
        </inkml:traceGroup>
        <inkml:traceGroup>
          <inkml:annotationXML>
            <emma:emma xmlns:emma="http://www.w3.org/2003/04/emma" version="1.0">
              <emma:interpretation id="{CB20D24F-1749-42D1-8358-02DCC9E1A829}" emma:medium="tactile" emma:mode="ink">
                <msink:context xmlns:msink="http://schemas.microsoft.com/ink/2010/main" type="inkWord" rotatedBoundingBox="6940,15798 9715,15744 9730,16476 6954,16530"/>
              </emma:interpretation>
              <emma:one-of disjunction-type="recognition" id="oneOf57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3.02114E6">6208 11427 0,'-49'-19'266,"29"19"-266,10 0 16,-9 0 30,-1 0-14,20 9-17,-19-9 17,19 20-17,0 0 16,-20-20-15,20 19-16,0 11 31,0-11-15,-20 11 0,20-11-1,0 1 1,0 0-1,0-1 1,0 11 15,10-30-31,-10 19 0,0 1 16,0-1 15,20 1-15,-20 0 15,0-1-15,19 1-1,-19 0 17,20-20-17,0 0 1,-20 19-1,19-19 1,1 0 0,-10 0 15,9 0 0,1-10-15,9-9-1,-9-1 1,9-9 15</inkml:trace>
          <inkml:trace contextRef="#ctx0" brushRef="#br0" timeOffset="3.0121E6">5247 11290 0,'-10'0'156,"-10"0"-140,11 0 15,-11 0-16,0 0 17,1 0-17,19-20 1,-20 20 0,0 0 15,1 0 31,19 10 126,0 10-173,0-1 1,0 11 0,0-1-1,0 10 1,0-9 0,0-11-1,0 11 1,0-10-16,0-1 15,0 1 1,0-1 0,0 1-1,0 0 1,0-11 0,0 11-1,0 0 1,0 9 15,0 10-15,0-19-1,0-1 1,0-9 0,0 10-1,0 0 1,0-1 15,0 1 0,0-1 1,0 1-1,0 0 0,10-20 188,9 0-204,1 0 1,0 0 0,9 0-1,-9 0 17,-1 0-17,1 0 16</inkml:trace>
          <inkml:trace contextRef="#ctx0" brushRef="#br0" timeOffset="3.01423E6">5414 11457 0,'-20'0'156,"0"0"-109,1 0-16,19-10-31,-20 10 31,0 0 16,1 0-15,-1 0-1,1 0 16,19 10-32,-20-10 32,20 19-31,-20-19 15,20 20-31,-19 0 31,19-1-15,0 11 15,0-11 0,0 1-15,0-1 15,0 1 1,0 0-17,0-1 1,10-19 15,-10 20-31,0-10 47,19 19-16,-19-19 0,20-10-31,-20 19 16,19-19 0,-19 20-1,20-20 1,0 20 15,-1-20 0,1 0 1,-1 0-17,1 0 17,0-30-17,-1 30 1,-19-19-1</inkml:trace>
          <inkml:trace contextRef="#ctx0" brushRef="#br0" timeOffset="3.01533E6">5512 11427 0,'0'118'172,"0"-89"-172,0-9 16,0 0-16,0-1 15,0 20 1,0-19-16,0 9 16,0-9-1,0 39 95</inkml:trace>
          <inkml:trace contextRef="#ctx0" brushRef="#br0" timeOffset="3.01703E6">5541 11594 0,'10'0'47,"0"0"-31,29-20-1,-10 20 1,1 0 0,-1 0-1,-9 0 1</inkml:trace>
          <inkml:trace contextRef="#ctx0" brushRef="#br0" timeOffset="3.01647E6">5718 11398 0,'0'10'109,"0"9"-93,0 11-1,0-1 1,0-9-1,0-1-15,0 1 16,0 0-16,0-1 16,0 1-16,0-1 15,0 1-15,0-10 16,0 9-16,0 21 16,0 48 171</inkml:trace>
          <inkml:trace contextRef="#ctx0" brushRef="#br0" timeOffset="3.01929E6">5845 11721 0,'10'-19'187,"0"19"-171,9 0 15,1 0 1,-1 0-1,-19 10-16,20 9 17,-20 1-1,0-1 0,-20 40 110,1-59-126,-11 20 17,21-20 15,-11 0 31,30 0 62,0 0-124,9 0 15,1 0 16,-1 0 0,-19 20-31,20-1 30,-20 1-14,0-1-1,0 1 16,0 0-16,-10-20-15,10 19 15,-10-19-15,-9 0 15,-1 0 0,1 0-15,-1 0 15,0 0 0,20-10-15,-19 10-1</inkml:trace>
          <inkml:trace contextRef="#ctx0" brushRef="#br0" timeOffset="3.02351E6">6424 11466 0,'-20'0'140,"20"10"-124,0 10 15,-20 147 141,20-148-156,0 1-1,10-20 1,-10 19-1,0 1 17,0 0-17,20-20 1,-20 19 0,0 1 30,19-20-46,-19 20 32,20-20-1,-20 19 0,20-19-15,-1 0 31,-9 0-16,10 0-15,-1 0 15,1 0-16,-20-10 1,20 10 0,-20-19-1,19 19 1,-19-20-16,0 0 31,20 20-31,-20-19 31,0-1-15,0 1 15,19 19-31,-19-20 16,0 0 0,0 1-1,0-1 16,0 10-31,0-29 32,0 20-17,0-1 17,0 10-1,0-9 0,-9 19 0,9-20-31,0 0 32,-20 20-1,20-19 0,-20 19 0,20-20-15,-19 20 0,-1 0 15,20-20-16,-19 20 1,-1 0 15,10 0 1,-10 0-1,1 10-16,19 10 1,-30 9 0</inkml:trace>
          <inkml:trace contextRef="#ctx0" brushRef="#br0" timeOffset="3.0259E6">6806 11476 0,'-10'0'172,"-29"147"0,39-127-172,0 0 16,0-1 15,0-9-16,0 10 17,0-1-17,0 1 17,10-20-1,-10 19-31,0 1 31,19-20 0,-19 20-15,20-20 15,-20 19-15,20-19 15,-20 20-15,19-20 15,1 0 0,-10 0 0,9 0 1,1 0-1,-20-10 0,20 10-15,-1-19-1,-19-1 17,20 20-17,-20-20 1,19 20 0,-19-19-16,0-1 31,0 0-16,20 20 1,-20-19-16,0-1 31,0 1-15,0-1 15,0 10-15,0-9 15,0-1 0,0 0-15,0 1 15,0-1-15,-10 1 15,10-1 0,-19 20 1,19-20-17,-20 20 16,0 0 1,20-19-17,-19 19-15,-1 0 32,1 0-17,9 0 16,-10 0-15,20 9 0,-19-9-1,19 20 1</inkml:trace>
          <inkml:trace contextRef="#ctx0" brushRef="#br0" timeOffset="3.0278E6">7081 11516 0,'117'117'218,"-87"-117"-202,-30 20-16,29-20 16,-29 10-16,20-10 15,-20 19-15,19-19 0,-19 20 16,20-1 0,-20 1-1,20-20 1,-20 20 15</inkml:trace>
          <inkml:trace contextRef="#ctx0" brushRef="#br0" timeOffset="3.02695E6">7100 11466 0,'10'354'265,"-10"-335"-249</inkml:trace>
          <inkml:trace contextRef="#ctx0" brushRef="#br0" timeOffset="3.02878E6">7326 11437 0,'0'10'78,"0"9"-62,0 1-1,0 10 1,0-11-16,0 20 15,0-19 1,0 255 172</inkml:trace>
          <inkml:trace contextRef="#ctx0" brushRef="#br0" timeOffset="3.04042E6">7493 11653 0,'0'-20'47,"-10"20"31,-10 0-31,20 10-31,-19-10-1,19 20 1,-20-1 15,20 1-15,0-1 15,0 1-15,0 0 15,0-1-15,0 1 30,0 0-14,0-11-1,10-9-31,9 0 47,1 0 0,0 0-32,-1 0 17,1 0-1,-1 0-16,-19-19 1,20-11 15,-20 20 1,0-9-17,0-1 16,0 1 1,0-1-32,0-9 31,-10 29-15,10-20-16,-19 20 31,19-20-16,-20 20 1,0 0 15,1 0-15</inkml:trace>
          <inkml:trace contextRef="#ctx0" brushRef="#br0" timeOffset="3.04154E6">7591 11692 0,'0'20'141,"0"-1"-141,0 1 15,0-1 17,0 1-17,9-20 16,-9 20-31,20-20 32,0 0-1,-11 0 0,11 0 0,0 0 1,-20-10-32,19-10 31</inkml:trace>
          <inkml:trace contextRef="#ctx0" brushRef="#br0" timeOffset="3.04324E6">7679 11349 0,'20'0'109,"19"0"-93,-10 0 0,-9 0-1,9-20 1,-9 20-1,-1 0 1,-19 363 437,0-324-437,0-19-1,0-10 1,0 9 0,0 1-1,0 0 1,0-1 15,0 1-15,0-1 15,-9-19 203,-11 0-218,0 0 0,-9 20-1,0-20 1,9 0 0,20 20-1</inkml:trace>
        </inkml:traceGroup>
        <inkml:traceGroup>
          <inkml:annotationXML>
            <emma:emma xmlns:emma="http://www.w3.org/2003/04/emma" version="1.0">
              <emma:interpretation id="{0FDA460E-EDC0-41D3-BAD1-0242243AEE4E}" emma:medium="tactile" emma:mode="ink">
                <msink:context xmlns:msink="http://schemas.microsoft.com/ink/2010/main" type="inkWord" rotatedBoundingBox="9890,15866 12385,15818 12394,16323 9900,16371"/>
              </emma:interpretation>
              <emma:one-of disjunction-type="recognition" id="oneOf58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3.04455E6">8032 11574 0,'0'-19'63,"10"19"-63,29 0 15,-29 0 1,9 0-16,1 0 15,0 0-15,9 0 16,10 0-16,-19-20 16,0 20-16,-1 0 15,1 0-15,-10 0 16,9 0-16,1 0 16</inkml:trace>
          <inkml:trace contextRef="#ctx0" brushRef="#br0" timeOffset="3.04536E6">8052 11682 0,'9'0'78,"21"0"-62,-11 0-16,1 0 16,0 0-16,-1 0 15,1 0-15,-1-10 16,1 10-16,0 0 16,-1 0-16,11 0 15,-11 0 1,1 0-16,9 0 15,-9 0 1</inkml:trace>
          <inkml:trace contextRef="#ctx0" brushRef="#br0" timeOffset="3.06222E6">8728 11398 0,'-10'0'78,"-10"0"-62,20 10-1,-19-10 1,19 19-1,-10-19-15,10 20 16,-30-1 0,30 1-1,-19 0 1,19-1 0,0 1-1,-20-20-15,20 29 16,0 1-1,0-11 1,0 1-16,0 0 16,0-1-1,0 1 1,0-1 0,0 1-1,10-20 1,-10 10-1,20-10 1,-20 19-16,19-19 16,-19 20-1,20-20 1,-1 0 0,1 0-1,-20 20 1,20-20-1,-1 0 1,1 0 15,0 0-15,-20-10 0,9 10-16,31-20 31,-21 1-16,1-1 17,-1 0-1,-19 1-15,20 19-1,-20-20 1,20 1-1,-20-1 1,0 0 0,19 1-1,-19-1 1,0 1 0,0-1 15,0 0-16,0 1 1,0-1 15,0 0 1,0 1-1,0-1 0,-29 1 0,9-1 1,1 20-1,-1 0 0,0 0-15,11 0-1,-31 0 1,21 0 15,9 0-15,10 10-1,-20-10-15</inkml:trace>
          <inkml:trace contextRef="#ctx0" brushRef="#br0" timeOffset="3.06306E6">9002 11810 0</inkml:trace>
          <inkml:trace contextRef="#ctx0" brushRef="#br0" timeOffset="3.06453E6">9022 11810 0,'-10'0'438</inkml:trace>
          <inkml:trace contextRef="#ctx0" brushRef="#br0" timeOffset="3.06656E6">9169 11437 0,'-20'0'0,"20"-10"79,0-9-48,0-1 0,10 0 16,10 20-31,-1 0 15,1 0-16,0 0 17,-1 0-17,1 0 17,0 0-1,-20 10-16,19-10 1,-19 20 0,0-1 15,-147 334 328,157-353-15,0 0-328,9 0-1,1 0 1,-1 0 0,11 0-1,9 0 1,-19 0-1,-10 0 1,9 0 0,1 0 31</inkml:trace>
          <inkml:trace contextRef="#ctx0" brushRef="#br0" timeOffset="3.06903E6">9502 11437 0,'30'-59'172,"-11"59"-172,-19-19 0,20 19 16,0 0 15,-1 0-15,1 0-1,0 0 17,-20 9-17,19-9 1,-19 20 0,0 0 15,-19 117 125,-1-137-140,10 0-1,10 20 1,-19-20 0,-1 0 15,0 0 0,30 0 250,10 0-249,-20-10-32,19 10 31,-9 0 0,10 0-15,9 10-1,-19-10 17,-10 19-17,20-19 1,-20 20-1,19-20 1,-19 19 0,0 1 15,20-20-31,-20 10 16,0 9 15,0 1-16,0 0 1,0-1 0,-10-19-1,10 20 1,-20-20 15,20 19-15,-19-19-1,9 0 1,-10 0-16,-9 20 16,19-20-1,-9 0 1,-21 0 15,21 0-15,9 0-1,-10 0 1,1 0 15,19-10-15,-20 10-16</inkml:trace>
          <inkml:trace contextRef="#ctx0" brushRef="#br0" timeOffset="3.08707E6">9885 11398 0,'0'-20'188,"10"20"-157,-10-19-15,19 19-16,1 0 31,0-20 0,-1 20 1,1 0 14,-1 0 1,1 0-31,-10 0 31,9 0 0,-19 20-32,0-1 32,0 1-16,0-1-15,0 1 15,0 0-15,0-1 31,0 1-16,-9-20-15,9 20-16,-10-20 31,10 19-15,-20-19-1,1 0 16,19 20-31,-20-20 16,0 0 15,1 0 1,-1 0-1,1 0-16,-1 0 64,30 0 124,9 0-172,1 0 0,0 0 16,-1 0-16,1 0 16,-1 0 0,-19 19-16,20-19-15,-20 10 0,10-10-1,-10 20 16,0-1 1,19-19-17,-19 20 1,0 0 0,0-1 15,0 1 0,0-1 0,0 1 32,-9-20-63,9 20 31,-10-20-31,-10 0 31,20 19-15,-19-19 0,-1 0-1,0 0 16,20 20-15,-19-20 15,-1 0 1,1 0-1,-1 0 16,0 0 15,20-10-62</inkml:trace>
          <inkml:trace contextRef="#ctx0" brushRef="#br0" timeOffset="3.0896E6">10238 11359 0,'0'9'172,"0"11"-156,0 0 0,0-1-1,0 1 1,0-1-1,0 1 1,0 0 0,0-1-1,0 11 1,0-11 0,0 1-1,0 0 1,0-1-1,0-9 1,0 10 0,0-1-1,0 1 1,0-1 0,0 1-1,0 0 16,0-1 1,0-29 77</inkml:trace>
          <inkml:trace contextRef="#ctx0" brushRef="#br0" timeOffset="3.09215E6">10238 11378 0,'10'0'219,"9"0"-203,-19 10-1,20 10 1,-20-1-1,20-19 1,-20 20 0,19-20-1,-19 10 1,0 9 15,20-19-31,-20 20 31,19-20-15,-19 20 0,20-20 31,-20 19-32,20-29 173,-20-9-157,19 19-31,-19-20 16,20 0 30,39-97 126,-59 97-156,19 1 62,-19-1 0,0 30 94,0 9-141,0 1-15,0 0 0,0-1-1,0 1 1,0-1-1,0 1 1,0 0 0,0-1-1,0-9 1,0 29 0,0-9-1,0-1 1,0-9-1,0-1 1,0 1 0,0 0-1,0-1 1,0 1 15,0-10-15,0 9 15,0 1 0</inkml:trace>
        </inkml:traceGroup>
        <inkml:traceGroup>
          <inkml:annotationXML>
            <emma:emma xmlns:emma="http://www.w3.org/2003/04/emma" version="1.0">
              <emma:interpretation id="{0FDBEE64-DBED-4D74-BA32-8E9D21DDCC74}" emma:medium="tactile" emma:mode="ink">
                <msink:context xmlns:msink="http://schemas.microsoft.com/ink/2010/main" type="inkWord" rotatedBoundingBox="12896,15753 13460,15742 13473,16422 12909,16433"/>
              </emma:interpretation>
              <emma:one-of disjunction-type="recognition" id="oneOf59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1" timeOffset="3.14039E6">11229 11438 0,'0'-20'16,"10"1"77,9 19-77,-19-20 0,10 20-1,10 0 16,-20-20-31,39 20 16,-19 0 0,-10 0 15,19 20 0,-29-10 0,10-10-15,-10 19 0,0 1-1,0 0 1,0-1 0,0 1-1,0 0 1,0-1-1,0 1 1,-20-20-16,20 19 16,-19-19-1,19 20-15,-20-20 16,20 20-16,-39-1 16,19 1-1,20-1 1,-20-19-1,20 20 1,-19-20-16,19 20 16,0-1 15,-10-19-15,10 20-1,0-10 16,-20-10-15,30 0 234,0 0-234,10 0-1,-1 0 1,1 0 0,-1 0-1,1 0 1,10 0-1,-1 0 1,10-30 0,-9 30-16,-11 0 31,1 0-15</inkml:trace>
          <inkml:trace contextRef="#ctx0" brushRef="#br1" timeOffset="3.14339E6">11484 11252 0,'-245'-30'266,"225"30"-251,1 20 1,-1-20-1,20 19 1,-20-19 0,20 10-1,-19-10 1,19 20-16,-20-20 16,20 19-16,0 1 31,-10-20-31,10 20 15,-29-1 17,29 1-17,-20-1 17,20 1-17,0 0 16,-19-20-31,19 19 16,0 1 0,0 0-1,0-1 1,0 1 0,0-1 15,0 1-16,0 0 1,0-11 0,0 11-1,0 0 1,0-1 0,0 1-1,0-1 1,0 1 15,127 117 188,-107-137-204,-1 0 17,-19 20-32,20-20 31,0 0-15,-1 0-1,-19 10 1,20-10-1,-10 0 17,9 0-17,1 0 1,0 0 0,-1 0-1,1 0 1,-1-10-1,1 10 1,0 0 0,-20-20-1,19 20-15,-19-19 16,20 19 0,-20-10-1,19 10-15,-19-20 16,20 20-1,-20-19 1,20 19 0,-20-20-1,19 20 1,-19-20 15,10 20-15,-10-19-1,0-1 1,20 20-16,-20-19 31,0-1-15,0 0 15,0 1 0,0-1-15,0 10 0,0-9 15,0-1 0,0 1 0,0-1-15,0 0 15,0 1 1,0-1-1,0 0-16,-10 20 1,10-19 0,0-1-1,-10 20 17,10-19-32,0-1 31,-20 20-31,20-10 15,-19 10 1,19-19 0,0-1-1,-20 20 1,20-20 15,-19 20 0,19-19-15,-20 19 15,0-20 1,1 20-1,19-19 0,-20 19-15,1 0-1</inkml:trace>
        </inkml:traceGroup>
      </inkml:traceGroup>
    </inkml:traceGroup>
    <inkml:traceGroup>
      <inkml:annotationXML>
        <emma:emma xmlns:emma="http://www.w3.org/2003/04/emma" version="1.0">
          <emma:interpretation id="{13609D51-AE4C-49B7-BD33-F1827C6DE7E3}" emma:medium="tactile" emma:mode="ink">
            <msink:context xmlns:msink="http://schemas.microsoft.com/ink/2010/main" type="paragraph" rotatedBoundingBox="1583,16724 22162,16574 22168,17487 1590,176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811246-5542-4EC8-819E-E3CDBCCCBBE2}" emma:medium="tactile" emma:mode="ink">
              <msink:context xmlns:msink="http://schemas.microsoft.com/ink/2010/main" type="line" rotatedBoundingBox="1583,16724 22162,16574 22168,17487 1590,17637"/>
            </emma:interpretation>
          </emma:emma>
        </inkml:annotationXML>
        <inkml:traceGroup>
          <inkml:annotationXML>
            <emma:emma xmlns:emma="http://www.w3.org/2003/04/emma" version="1.0">
              <emma:interpretation id="{CFB85206-8C37-404B-A88C-812880E272F1}" emma:medium="tactile" emma:mode="ink">
                <msink:context xmlns:msink="http://schemas.microsoft.com/ink/2010/main" type="inkWord" rotatedBoundingBox="1585,16898 2517,16891 2521,17421 1588,17428"/>
              </emma:interpretation>
              <emma:one-of disjunction-type="recognition" id="oneOf60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3.36573E6">255 12732 0,'0'10'62,"0"10"-46,0-1-1,0 1 1,0 0 0,0-1-1,0 1 16,20-20-31,78-10 125</inkml:trace>
          <inkml:trace contextRef="#ctx0" brushRef="#br0" timeOffset="3.36624E6">441 12566 0,'59'0'94,"-29"0"-94,19 0 16,-20 0-1,1 0 1</inkml:trace>
          <inkml:trace contextRef="#ctx0" brushRef="#br0" timeOffset="3.36683E6">441 12664 0,'10'0'62,"10"0"-46,19 0-1,-19 0-15,-1 0 16,1 0-16,-1 0 16,1 0-16,0 0 15,9 0 1</inkml:trace>
          <inkml:trace contextRef="#ctx0" brushRef="#br0" timeOffset="3.36302E6">-29 12399 0,'-10'0'157,"-20"-30"-142,21 30 16,-11 0-15,0 0 15,1 0-31,-1 20 16,1-20 15,19 20-31,-20-20 16,20 9-1,-20-9 1,20 20-16,-19 9 31,19-19-15,-20 20 0,20-20-16,0 9 15,0 1 1,-20-20-1,20 19-15,0 1 32,0 0-17,0-1 1,0 1 0,0-1-1,0 1 1,0 0-1,0-1-15,0 1 32,0-10-32,0 9 15,10-19 1,-10 20-16,0 0 31,20-20-31,-20 19 16,10-19-1,-10 20 1,29-1 0,-9 1 31,-1-20-32,1 0 1,-10 0-1,29 0 1,-19 0 0,-20-10-1,19 10-15,-19-19 16,10 19 0,-10-30-1,20 30-15,-20-19 16,19 19 15,-19-20 0</inkml:trace>
          <inkml:trace contextRef="#ctx0" brushRef="#br0" timeOffset="3.36474E6">128 12673 0,'-40'-9'172,"40"28"-172,-19-19 16,19 20-1,0-1 17,0 1-17,0 0 17,0-1-1,0-9 0,0 10-15,10-20 15,-10 19-15,19-19 15,1 20-16,-1-20 17,1 0-17,0 0 17,-1 0-1,-19-10-31,20 10 31,-20-10-15,0-9 15,19 19-31,-19-20 16,0 1 15,0-1 0,0-19 0,-147 9 188</inkml:trace>
        </inkml:traceGroup>
        <inkml:traceGroup>
          <inkml:annotationXML>
            <emma:emma xmlns:emma="http://www.w3.org/2003/04/emma" version="1.0">
              <emma:interpretation id="{541FA945-2A55-406D-95D3-94C8E308E858}" emma:medium="tactile" emma:mode="ink">
                <msink:context xmlns:msink="http://schemas.microsoft.com/ink/2010/main" type="inkWord" rotatedBoundingBox="2752,16805 5401,16786 5406,17438 2757,17457"/>
              </emma:interpretation>
              <emma:one-of disjunction-type="recognition" id="oneOf61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3.43841E6">2079 12615 0,'10'0'32,"10"0"-17,-20-10 1,0-10 15,-10 20 16,10 10 0,10-10 0,-20 0 15</inkml:trace>
          <inkml:trace contextRef="#ctx0" brushRef="#br0" timeOffset="3.42907E6">951 12624 0,'0'-19'31,"10"19"-15,-10-10 0,10 10-1,-10-20 1,20 20-1,-20-19 1,19 19 0,-19-20-16,20 20 15,-20-19 1,19 19-16,-19-20 16,20 0-1,-20 1 1,20 19-1,-20-20 1,0 0 15,0 1-15,0-1 15,0 1 0,0-1-15,-10 20 0,10-20-1,-20 20 1,20-9 0,-19 9-1,9 0 16,-10 0 1,1 0-1,-1 9-15,-9 11-1,29 0 16,-10-20-31,10 19 16,0 1 0,0-10-1,0 9 1,0 1 15,0-1-15,0 1-1,0 0 1,19-20 0,-19 19-1,20 1 17,9 0-1,-29-1-16,20-19 1,-20 20 0,20-1-1,-20 1 17,19-20-32,-19 20 15,0-1 1,0 1-1,20-20 1,-20 19-16,0 1 16,0 0-1,0-1 17,0 1-1,0-10 16,-10-10-16,-10 0-15,1 29-1,-1-29 1,1 0-1,-1 0 1,20-10 0,-20 10-1,1 0 1,19-19 0,-20 19-1,1-20 16,19 1 16,0-1-15,0 0-1,0 1-16,0-1 1,9 0-16,11 1 31,-20-1-15,20 20-16,-20-19 16,19 19-16,-19-20 15</inkml:trace>
          <inkml:trace contextRef="#ctx0" brushRef="#br0" timeOffset="3.43286E6">1216 12821 0,'-19'0'156,"19"-20"-31,-20 20-78</inkml:trace>
          <inkml:trace contextRef="#ctx0" brushRef="#br0" timeOffset="3.42991E6">1187 12811 0</inkml:trace>
          <inkml:trace contextRef="#ctx0" brushRef="#br0" timeOffset="3.43102E6">1452 12399 0,'-10'10'63,"-10"-10"-48,20 19 1,-20-19-16,20 10 0,-29-10 15,29 39 1,-39-39-16,39 30 0,-10-30 16,10 19-16,-29 1 15,29 0 17,-10-20-32,10 19 0,-30 1 15,30-1 16,-19-19 1,29 0 77,9 0-93,1 0-1,-1 0 1,1 0 0,9 0-1,1 0 1,9 20-1,-9-20 1,-1 0 0,0 0-1,-9 0 1,0 0 0,-1 0 30</inkml:trace>
          <inkml:trace contextRef="#ctx0" brushRef="#br0" timeOffset="3.43194E6">1461 12409 0,'0'9'63,"-39"354"218</inkml:trace>
          <inkml:trace contextRef="#ctx0" brushRef="#br0" timeOffset="3.43444E6">1873 12379 0,'-10'0'110,"10"10"-95,-19-10-15,19 29 16,-30-29-16,30 49 15,-29-29-15,9 10 16,-9 9 0,29-20-1,-20-19 1,20 10 0,-19 20-1,19-11 48,-20-19-48,30 0 173,9 0-173,1 0 1,10 0-16,-11 0 16,1 0-16,-1 0 15,1 0-15,0 0 16,-1 0-16,1 0 16,9 0-1,1 0 1,-11 0-1</inkml:trace>
          <inkml:trace contextRef="#ctx0" brushRef="#br0" timeOffset="3.43539E6">1863 12409 0,'0'9'62,"0"11"-46,0 19-1,0 1 1,0 303 343</inkml:trace>
          <inkml:trace contextRef="#ctx0" brushRef="#br0" timeOffset="3.43989E6">2187 12722 0,'69'-68'125,"-50"38"-110,1 1 1,9-10-1,-29 19 1,10 20-16,-10-19 16,0-1-1,20 20-15,-20-20 0,0 10 16,0-9 15,0-1-15,0 1 31,-10 87 156,10-48-188,0 9 1,0 20-16,0-19 16,0-11-1,0 11 1,0-11-16,-20-19 16,20 30-1,0 9-15,0-9 16,0-1-1,0 0 1,0 1 0,0-11-1,0 1 17,0 0-17,0-30 63</inkml:trace>
          <inkml:trace contextRef="#ctx0" brushRef="#br0" timeOffset="3.44188E6">2530 12458 0,'-49'274'329,"49"-254"-329,0 0 31,10-20-16,-10 9 17,20 21-1,-20-11 0,19-19-15,-19 10 15,20-10-15,-1 0 15,-19 20-15,20-20 30,0 0-14,-1 0-1,-19-10-31,20 10 16,0-20-1,-1 1 16,-19-1-15,20 20 0,-20-19-16,0-1 15,19 0 17,-19 1-17,0-1 1,0 10-16,0-9 47,0-119 78,0 119-110,0-1 17,0 0-1,-9 1-16,9-1 17,-20 20-17,20-19 17,-20 19-17,1 0 16,-1 0 1,1 0-1,9 0-15,-20 9 15,11 11 0,19 0-31,-20-20 0,20 19 16</inkml:trace>
          <inkml:trace contextRef="#ctx0" brushRef="#br0" timeOffset="3.44289E6">2766 12350 0,'127'0'250</inkml:trace>
          <inkml:trace contextRef="#ctx0" brushRef="#br0" timeOffset="3.44464E6">3011 12262 0,'88'9'359,"-88"11"-343,0 0-1,0-1 1,0 1-1,-29-1 1,29 1 0,-30-20-1,30 20-15,-19-1 16,-1 1 0,0-20 30,30 0 329,20 0-343,-11 0-17,11 0 1,-1 0 0,-9 0-1,-1 0 32</inkml:trace>
          <inkml:trace contextRef="#ctx0" brushRef="#br0" timeOffset="3.45714E6">3236 12428 0,'0'20'79,"0"-1"-64,0 31 1,0-41-1,0 31-15,0-11 16,-19-9-16,19 9 16,0-9-16,0-1 15,0 1-15,0-1 16,0 1-16,-20 0 16,20-1-16,0 1 15,0 0-15,0-1 16,0-29 31</inkml:trace>
          <inkml:trace contextRef="#ctx0" brushRef="#br0" timeOffset="3.45802E6">3276 12428 0</inkml:trace>
          <inkml:trace contextRef="#ctx0" brushRef="#br0" timeOffset="3.45953E6">3276 12428 0,'9'30'203,"11"-11"-187,58 89 109,-78-88-110,20-20 17,0 0 155,-20-10-171,19-10-1,-19 1 1,20 19 0,-20-20-16,20 20 0,-20-10 15,19 10 1,-19-19-1,20 19 1,-20-20 0,19 20 31,-19-20-1,0 1 126,0 29 0,0 9-156,0 1-1,-29 353 251</inkml:trace>
        </inkml:traceGroup>
        <inkml:traceGroup>
          <inkml:annotationXML>
            <emma:emma xmlns:emma="http://www.w3.org/2003/04/emma" version="1.0">
              <emma:interpretation id="{9E381C18-C9D0-4FC6-A6FF-7AB82FD8400D}" emma:medium="tactile" emma:mode="ink">
                <msink:context xmlns:msink="http://schemas.microsoft.com/ink/2010/main" type="inkWord" rotatedBoundingBox="6548,16768 9430,16747 9435,17345 6552,17366"/>
              </emma:interpretation>
              <emma:one-of disjunction-type="recognition" id="oneOf62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3.46615E6">432 13603 0,'30'0'47,"-11"0"-31,187 0 62</inkml:trace>
          <inkml:trace contextRef="#ctx0" brushRef="#br0" timeOffset="3.46594E6">472 13455 0,'9'0'47,"31"10"-31,-21-10-1,1 0-15,0 0 16,-1 0-16,50 0 62</inkml:trace>
          <inkml:trace contextRef="#ctx0" brushRef="#br0" timeOffset="3.46308E6">50 13240 0,'-10'0'156,"-9"0"-141,-1 0 1,0 0 0,1 0-1,-1 0 17,20 10-17,-20-10-15,1 19 31,-1 1-15,1-1 15,19 1-31,-20 0 16,20-1 0,0 1-1,-20-20 1,20 19-16,0 11 15,0-1 1,-19-29 0,19 40-16,0-11 15,0-9 1,0-1 15,0 1-31,10-20 31,-10 29-31,19-9 16,1-1 15,-20 1-15,19-20-16,1 20 31,0-20 0,-1 19-15,1-19 0,0 0 15,-20 20-31,19-20 16,1 0 15,-1 0-16,-19-10-15,20 10 16,0-20 0,-1 20-1,-19-19 1,20 19 0,-20-20-16</inkml:trace>
          <inkml:trace contextRef="#ctx0" brushRef="#br0" timeOffset="3.46484E6">197 13446 0,'0'215'188,"0"-175"-172,0-21-16,-20 1 15,20 9 1,0-9-1,0 0 1,0-30 218,0-10-218,0 1 15,0 9-15,10 10 0,-10-20-1,0 0 1,20 20-16,-20-19 31,19 19-15,-19-20-1,10 20 1,10 0 0,-20-19-1,20 19 1,-1 0 15,1 0 0,-1 9 16,-97 119 141,58-99-188,1-29 15,-1 0 1,0 0 0</inkml:trace>
          <inkml:trace contextRef="#ctx0" brushRef="#br0" timeOffset="3.46937E6">1001 13230 0,'-19'0'16,"19"20"-16,-20-1 62,0-19-62,-58 206 141,78-176-125,0-11-1,0 1 1,0-1 0,0-9-1,0 10 1,0-1-1,10-19-15,-10 20 16,19-20 0,-19 20-1,20-20-15,-20 19 32,20-19-32,-1 0 31,-19 20-16,20-20 1,-10 0 15,9 0-15,1 0 15,-1-10-31,1 10 31,-20-20-31,20 20 32,-1-19-1,11-1-15,-30 1 15,10 19-31,-10-20 15,0 0 1,19 20 0,-19-19-16,0-1 31,0 1-15,20 19-1,-20-20-15,0 0 31,0 1-15,0-1 15,0 10-15,0-9 0,0-1-1,0 0 16,0 1 1,-10 19-17,10-20 1,0 1 15,-20-1 16,1 0-16,-1 1 16,1 19-16,19-20 1,-20 20-17,0 0 17,1 0-17,-1 0 16,0 0-15,20 20-16,-39-20 16</inkml:trace>
          <inkml:trace contextRef="#ctx0" brushRef="#br0" timeOffset="3.47161E6">1197 13691 0,'0'-10'125,"0"20"-47,0 9-31</inkml:trace>
          <inkml:trace contextRef="#ctx0" brushRef="#br0" timeOffset="3.47034E6">1197 13681 0,'0'-10'109</inkml:trace>
          <inkml:trace contextRef="#ctx0" brushRef="#br0" timeOffset="3.47324E6">1285 13514 0,'166'-127'187,"-166"107"-187,20 20 16,-20-19-16,20 19 15,-20-20 1,0 0 15,19 20-31,-19-19 16,0-1 15,0 1 16,-29 332 328,29-293-344,0-10-31,0 9 16,0 1-1,0 0 1,0-1 31,0-29 47</inkml:trace>
          <inkml:trace contextRef="#ctx0" brushRef="#br0" timeOffset="3.47485E6">1795 13289 0,'-177'235'375,"187"-235"-47,10 0-313,-20 20 1,9-20 0,11 0-1,19 0 1,-9 0 0,-1 0-1,0 0 1,-9 0-1,0 0 1,-1 0 0,1 0 15</inkml:trace>
          <inkml:trace contextRef="#ctx0" brushRef="#br0" timeOffset="3.47596E6">1834 13308 0,'-39'481'438,"39"-491"-376</inkml:trace>
          <inkml:trace contextRef="#ctx0" brushRef="#br0" timeOffset="3.4904E6">2099 13318 0,'0'-19'15,"-20"19"1,0 0 46,1 0-30,19 9-1,-20-9-31,20 20 15,-19-20 1,19 10 0,-20 19 15,20-9 0,0-10-15,0 9-1,0 1 1,0-1 0,0 1-1,0 0 17,10-20-17,-10 19 1,19-19 15,-19 20-31,20-20 31,0 20 1,-1-20-1,1 0 0,-1 0-15,1 0-1,0 0 17,-1 0-17,-19-10 1,20 10-16,-20-20 15,19 1 1,-19-1 15,20 0-15,-20 1 15,0-1-15,0 0 15,0 1 16,-10 19-31,10-20-16,-19 1 31,-1 19-16,0-20 17,1 30-17</inkml:trace>
          <inkml:trace contextRef="#ctx0" brushRef="#br0" timeOffset="3.4922E6">2265 13406 0,'-29'383'562,"9"-383"-546,1 0 15,-1 20-15,0-20 15,1 0 0,-1 0 0,1 0 1,9 0-1,-29 0 94,19 0-110,0 0 64,30 0 77</inkml:trace>
          <inkml:trace contextRef="#ctx0" brushRef="#br0" timeOffset="3.49668E6">2412 13338 0,'0'19'140,"10"-19"-124,-10 20-1,0 0 1,10-20-16,-10 19 16,29 1-16,-29-1 31,20-19-31,-20 20 0,0 0 16,10-20-1,-10 19 1,20-19-16,-1 20 31,1-20 16,9-10 0,40-196 609,-30 520 32,-39-294-673,0-1 1,0 1 15,0-1-15,0-9 31,0 10-1</inkml:trace>
          <inkml:trace contextRef="#ctx0" brushRef="#br0" timeOffset="3.49375E6">2432 13348 0,'20'412'375</inkml:trace>
        </inkml:traceGroup>
        <inkml:traceGroup>
          <inkml:annotationXML>
            <emma:emma xmlns:emma="http://www.w3.org/2003/04/emma" version="1.0">
              <emma:interpretation id="{2AAE2DAA-7B40-4653-95CC-29C50075A004}" emma:medium="tactile" emma:mode="ink">
                <msink:context xmlns:msink="http://schemas.microsoft.com/ink/2010/main" type="inkWord" rotatedBoundingBox="11704,16800 13011,16790 13016,17554 11710,17563"/>
              </emma:interpretation>
              <emma:one-of disjunction-type="recognition" id="oneOf63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3.52995E6">5169 12459 0,'-10'0'203,"-19"0"-188,29 10-15,-39-10 16,9 0 0,11 0-16,-1 0 31,0 0 31,20 20 173,-9-20-204,9 29-31,0-9 16,0-1-1,0 1 1,0 10 0,0 9-1,-20-39-15,20 29 16,0 1-1,0-1 1,0 0 0,0-9-1,0 0 1,-20-20-16,20 19 16,0 11-1,0-1-15,0-9 31,0-1-31,0 1 16,0 0 0,0-1-1,0 1 17,0-1 14,10-19 314,10 0-345,9 0 1,-9 0 0,9 0-1,-9 0 1,-1 0 0,1 0-1,0 0 1,-11 0 78</inkml:trace>
          <inkml:trace contextRef="#ctx0" brushRef="#br0" timeOffset="3.53092E6">5159 12577 0,'0'10'62,"0"10"-46,0-1 0,0 11-1,-19-11-15,19 1 16,0-1-16,0 1 15,0 0-15,0-1 16,-20 1-16,20-1 16,0 1-16,0 9 15,0-9 1,0 0 15,0-1 16</inkml:trace>
          <inkml:trace contextRef="#ctx0" brushRef="#br0" timeOffset="3.53216E6">5169 12734 0,'10'0'78,"19"0"-62,-9 0-16,0 0 16,-1 0-16,1 0 15,9 0 1,-9 0 0</inkml:trace>
          <inkml:trace contextRef="#ctx0" brushRef="#br0" timeOffset="3.53165E6">5346 12567 0,'0'20'93,"0"0"-77,0-1 0,0 1-16,0-1 15,-10 1-15,10 0 0,0-1 16,0 1-16,0-10 15,0 9-15,0 1 16,0-1-16,-20 1 16,20 19-1,0-9 1,0-11 0,0 1-1,0-30 63</inkml:trace>
          <inkml:trace contextRef="#ctx0" brushRef="#br0" timeOffset="3.53455E6">5630 12607 0,'0'-20'94,"-10"20"-63,10-20-31,-19 20 32,-1 0-17,0 0 16,1 0-15,19 10-16,-20-10 31,20 20-15,-20-1 15,20 1 0,0 0-15,-19-20-16,19 19 16,0 11-1,0-11 1,0 1 0,0-1-1,0 1 1,0 0-1,0-11 1,0 11 0,0 0-1,0-1 1,0 1 0,0 0 15,0-1-16,10-19 1,-10 20 0,19-20-1,1 0 1,-20 19 0,20-19-1,-1 0 1,1 0-1,-1 0 1,1 0 0,0-9-16,-1 9 15,-19-20 1,20 20-16,-1-20 16,1-9 15,0 29-16,-20-30-15,19 30 16,-19-19 0,20 19-16,-20-20 15,20 20 1,-20-10-16,0-9 16,19 19-1,-19-20-15,0 1 16,0-1-1,0 0 1,0 1 0,10 19-1,-10-20-15,0 1 32,0-1-1,0 0-16,-29 1 17,19 19-1,-10 0 0,0 0 0,1 0 1,19 10-17,-20-10 17,20 19-17,0 1 1,-19-20-1,19 19 1,0 11 0,0-11-1,0 1 1,0 0 0,0-1-1,0 1 1,0-1-1,0 1 1,0-10 0,0 9-1,0 1 1,0 0 0,0-1-1,0 1 16,9-20-15,-9 20 0,20-1 15,0-19 0,-1 0-15,1 0-1,0 0 17,-20-10-17,19 10-15,-19-19 16,20-1 0</inkml:trace>
          <inkml:trace contextRef="#ctx0" brushRef="#br0" timeOffset="3.53658E6">5807 12469 0,'9'0'63,"21"0"-48,-11 0 1,1 0-16,0 0 0,-1 0 15,11 0 1,-11 0 0,-19 10 202,0 10-202,0 9 0,0 0-1,0-9-15,0 0 16,0-1-16,0 1 16,0 0-16,0 9 15,0-9-15,0-1 0,20 1 16,-20-1-16,0 1 15,0 0-15,0-1 16,0-9-16,0 10 16,0-1-16,0 1 15,0 9 1,0 11 0,0-21-1,0-9 1,0 10 15,0-11 219</inkml:trace>
          <inkml:trace contextRef="#ctx0" brushRef="#br0" timeOffset="3.53724E6">5905 13048 0,'9'0'140,"21"-20"-124,-11 20-16,11 0 15,-1 0 1</inkml:trace>
          <inkml:trace contextRef="#ctx0" brushRef="#br0" timeOffset="3.55064E6">6130 13038 0,'30'-20'109,"-11"20"-77,-19-19-32,10 19 15,-10-20 1,20 20 0,-20-19-1,29-1 1,-29 0-1,20 1 17,-20-1-1,0 0 16,0 1-16,0-1 0,0 1 1,-10 19-17,-10 0 32,1 0 0,-1 0 0,0 9-16,20 11 0,-19-20 1,19 20-32,0-1 31,0 1-16,0 0 17,0-1-17,0 1 17,0-1-17,10-19 1,-10 20-16,0 0 31,0-1 0,19 1 1,-19-1-17,0 1 1,0-10 15,0 9-15,0 1 15,-10 0-15,10-1 15,0 1-16,-19-20 1,19 20 31,-20-20-16,1 0 0,-1 0 32,20-10-63,0-10 31,0 1-15,0 9 15,10 10-15,-10-20-16</inkml:trace>
        </inkml:traceGroup>
        <inkml:traceGroup>
          <inkml:annotationXML>
            <emma:emma xmlns:emma="http://www.w3.org/2003/04/emma" version="1.0">
              <emma:interpretation id="{CE6DE4E7-14F8-4CEC-9C6F-74A39A3FA9A6}" emma:medium="tactile" emma:mode="ink">
                <msink:context xmlns:msink="http://schemas.microsoft.com/ink/2010/main" type="inkWord" rotatedBoundingBox="13168,16711 16097,16689 16103,17378 13173,17399"/>
              </emma:interpretation>
              <emma:one-of disjunction-type="recognition" id="oneOf64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3.57818E6">8611 12489 0,'-10'0'141,"10"10"-126,-19 19 1,19-19 0,0 9-1,0 1 1,-20 0 0,20-1-1,0 1 1,0 0-1,0-1 1,0 1 0,0 9-1,0-9 17,0-1-17,0 1 16,0 0-15,0-1 15,10-19-15,-10 20-16,0-1 31,20-19-31,-20 20 31,19-20-15,-9 0 47,10 0-32,-1 0 16,1 0-32,-20-10 17,20 10-32,-20-19 15,19-1 16,-19 0-15,0 1 0,20 19-1,-20-20-15,0 1 32,0-1-17,0 0 1,19 20-16,-19-19 15,0-1 17,0 1-17,0-1 17,0 10-17,0-9 16,0-1-15,0 0 15,0 1-15,0-1 15,0 0 0,-9 20 1,9-19-17,-20 19 1,20-20 0,-20 20-1,1 0 16,19-19-15,-10 19 0,-10 0 15,1 0-15,19 9-1</inkml:trace>
          <inkml:trace contextRef="#ctx0" brushRef="#br0" timeOffset="3.55346E6">6434 12675 0,'-19'0'16,"28"0"93,11 0-109,0-10 16,-1 10-16,1 0 16,-1 0-16,1 0 0,0 0 15,9 0 1,10-19 0,-29 19-1,10 0 1,-20 10-16</inkml:trace>
          <inkml:trace contextRef="#ctx0" brushRef="#br0" timeOffset="3.55449E6">6424 12812 0,'255'-29'172</inkml:trace>
          <inkml:trace contextRef="#ctx0" brushRef="#br0" timeOffset="3.55869E6">6964 12754 0,'10'-20'31,"-10"0"-15,19 20-1,-19-19 1,20 19-16,19-59 47,0-88 125,-49 147-172,10-20 15,-19 20 1,19-19 0,-20 19-1,1-20 16,-1 20 1,0 0-17,11 0 32,9 10-16,-20-10-15,20 19 15,-20-19-15,20 20 15,-19-20-15,19 20 15,0-1 0,-20-19-31,20 10 16,0 10 15,0-1-15,0 1-1,0 0 1,0-1 15,10-19-15,-10 20-16,19-1 31,-19 1 0,20-20-15,-20 20 0,20-20-1,-20 19 17,19-19-32,-19 20 31,20-20-16,-20 19 1,20-19 0,-20 20-1,0 0 1,9-20 0,-9 9-1,0 11 1,0 0-1,0-1 17,0 1-17,0 0 17,0-1-1,0 1 0,0-1 32,-19-19-48,-1 0 1,1 0-1,-1 0 17,0 0-17,1 0 17,-1 0-1,0 0 0,20-9-31,-19 9 47,19-20-31,-20 0 30,20 1-30,0-1 0,0 0 15,10 20-31,-10-19 16,20-1 15,-1 1 0,1 19-15,-1-20-1,21 20 1,-40-20 0,29 20-16,-29-19 15</inkml:trace>
          <inkml:trace contextRef="#ctx0" brushRef="#br0" timeOffset="3.55985E6">7179 12979 0,'0'-39'125</inkml:trace>
          <inkml:trace contextRef="#ctx0" brushRef="#br0" timeOffset="3.56088E6">7405 12508 0,'0'-19'16,"-118"264"234,118-225-234,0-1 140,10-19-109,10 0-32,-1 0 1,1 0 0,9 0-1,1 0 17,-1 0-32,10 0 15,-9 0 1,-10 0-1,-1 0 1,1 0 0</inkml:trace>
          <inkml:trace contextRef="#ctx0" brushRef="#br0" timeOffset="3.56179E6">7444 12528 0,'10'432'359</inkml:trace>
          <inkml:trace contextRef="#ctx0" brushRef="#br0" timeOffset="3.56362E6">7817 12499 0,'0'-20'0,"-10"20"78,10 10-78,-19 19 15,-1 1 1,-10-1 0,11 10-1,19-19 1,-20-20-1,20 10-15,0 9 32,-19 1-17,19 0 1,0-1 31,9-19 203,11 20-235,19-20 1,-9 0 0,-1 0-1,1 0 1,-1 0 0,-9 0-1,-1 0 1,1 0 15,-1 0 63</inkml:trace>
          <inkml:trace contextRef="#ctx0" brushRef="#br0" timeOffset="3.56406E6">7856 12499 0,'0'137'125,"0"-117"-125,0 9 0,0 0 16,0 11-16,0-11 15,0-9-15,0-1 16,0-9-16,0 10 16,0-1-16,0 1 15,0 9 1,0 11 0,0-21-16,10-19 15,-10 10 1</inkml:trace>
          <inkml:trace contextRef="#ctx0" brushRef="#br0" timeOffset="3.56526E6">8072 12724 0,'10'-10'187</inkml:trace>
          <inkml:trace contextRef="#ctx0" brushRef="#br0" timeOffset="3.56611E6">8239 12852 0,'9'-10'79,"11"-10"-48,0 1-16,-1-1 1,11-9 0,-11-11-1,1 11 1,-20 0 0,20 29-16,-20-40 15,0 11 1,19 29-16,-19-30 15,0 11 1,0-11 0,0 11-16,0-1 62,-10 69 32,10-29-94,0-1 16,0 1-1,0 0 1,0 9-1,0-9 1,0-1-16,-19 1 16,19 0-16,0-1 15,0 1-15,0-1 16,0 1-16,0 9 16,0 1-1,0-1 1,0 1-1,0 9 1,0-29 0,0 9 15</inkml:trace>
          <inkml:trace contextRef="#ctx0" brushRef="#br0" timeOffset="3.57921E6">8817 12450 0,'108'9'156</inkml:trace>
          <inkml:trace contextRef="#ctx0" brushRef="#br0" timeOffset="3.58018E6">9023 12371 0,'0'-19'47,"10"19"94,29 68-47,-39-48-79,-10-20-15,10 29 16,-29-9 0,0 19-1,9-19 1,0-1-1,1-19 32,29 0 156,9 0-187,1 0-16,-1 0 31,1 0-15,0 0 0</inkml:trace>
          <inkml:trace contextRef="#ctx0" brushRef="#br0" timeOffset="3.5812E6">9062 12685 0,'0'304'219</inkml:trace>
          <inkml:trace contextRef="#ctx0" brushRef="#br0" timeOffset="3.583E6">9072 12675 0,'118'157'203,"-98"-157"-172,-1 0-15,-19-10-1,20 10-15,-20-19 16,19 19 0,-19-20-16,20 0 15,-20 1 1,20-1 0,-20 1-1,19-1 16,-19 0-15,0 1 31,0 29 187,0 9-218,0 1 0,0 9-1,0-9-15,0-1 16,0 1-16,0 0 15,0-1-15,0 1 16,0-1-16,0 1 16,0 0-16,0-10 15,0 9-15,0 20 16,0-9 0,0-11-1,0 1 16,20-20 1</inkml:trace>
        </inkml:traceGroup>
        <inkml:traceGroup>
          <inkml:annotationXML>
            <emma:emma xmlns:emma="http://www.w3.org/2003/04/emma" version="1.0">
              <emma:interpretation id="{225D6CAD-DA31-444C-A0CA-FBD2A458FDF9}" emma:medium="tactile" emma:mode="ink">
                <msink:context xmlns:msink="http://schemas.microsoft.com/ink/2010/main" type="inkWord" rotatedBoundingBox="18211,16653 19959,16641 19964,17355 18216,17368"/>
              </emma:interpretation>
              <emma:one-of disjunction-type="recognition" id="oneOf65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3.60096E6">10722 12497 0,'9'29'125,"-9"0"-109,20-29 0,-20 30-16,0-11 15,0 1-15,20 0 16,-20-1-16,0 1 16,0 0-16,19-1 15,-19 0-15,0 10 16,20-9-1,-20 9 1,0 10-16,29-9 31,-29-11-31,0 1 16,0 0 0,20-1-1,-20 1 1,0 0-1,0-1 17,19-19-17,-19 10 1,0 10 15,0-30 125,20-10-124,-20 1-17,0-11 1,20 30-16,-20-29 16,0-1-1,19-9 1,-19 10-1,0-1 1,20 1 0,-20-10-1,20 10 1,-20 0 0,0-1-16,19 30 15,-19-19-15,0-1 16,0 0-1,30 1 1,-30-1 15,0 1-15,19-1 31,-19 0-16,0 1-15</inkml:trace>
          <inkml:trace contextRef="#ctx0" brushRef="#br0" timeOffset="3.60176E6">11114 12868 0,'0'20'62,"0"9"-46,0 1 0,0 9-1,0-19 1</inkml:trace>
          <inkml:trace contextRef="#ctx0" brushRef="#br0" timeOffset="3.60206E6">11124 12741 0,'-10'0'94</inkml:trace>
          <inkml:trace contextRef="#ctx0" brushRef="#br0" timeOffset="3.61234E6">11418 12438 0,'-10'0'62,"-10"0"16,1 0-62,-1 0-1,1 0 1,-1 0 0,10 0-1,-9 0 32,-1 0 0,20 10 203,0 9-234,0 1-1,0 9 1,0 1 0,0-1-1,10-29-15,-10 20 16,0 19-1,0-10 1,0 1-16,0-1 16,0 0-1,19-29 1,-19 39-16,0-10 16,0 1-1,0-1 1,0-9-1,0-1 1,0 1 0,20-1-1,-20 1 1,0 0 0,0-1-1,0 1 1,0 0 15,0-1 0,20-19 141,9 0-156,-9 0-1,9 0 1,0 0 0,-9 0-1,0 0 17,-1 0-17,1 0 1</inkml:trace>
          <inkml:trace contextRef="#ctx0" brushRef="#br0" timeOffset="3.61346E6">11437 12575 0,'49'372'360</inkml:trace>
          <inkml:trace contextRef="#ctx0" brushRef="#br0" timeOffset="3.61532E6">11486 12770 0,'128'-19'109</inkml:trace>
          <inkml:trace contextRef="#ctx0" brushRef="#br0" timeOffset="3.61439E6">11604 12555 0,'0'-19'15,"20"19"1,-20 10 93,0-1-93,0 31 0,0-21-16,19 1 15,-19-1-15,0 1 16,0 10 0,0-11-16,0 0 0,20 0 15,-20 21 1,0-11-1,0 10 1,0-19 0,20-20-16,-20 29 15,0-9 17</inkml:trace>
          <inkml:trace contextRef="#ctx0" brushRef="#br0" timeOffset="3.6273E6">11947 12546 0,'0'-20'32,"0"0"15,-9 20 31,-21 10-47,20-10-15,10 20-1,-19-20 1,19 19-1,-20 1 1,20 0 0,0-1-1,-19-19-15,19 20 16,0-1 0,-30 1 15,30 0-16,0-1 1,0 0 0,0-9-1,0 9 1,0 1 0,0 0-1,0-1 1,0 1-1,10-20 1,-10 19 0,20-19-1,-20 20 1,19-20 0,-19 20-1,20-20 1,-20 19 15,19-19-31,1 0 31,0 0-15,-1 0 0,11 0 15,-11 0-16,1 0 1,-20-10 0,19 10-16,-19-19 31,20 19-31,-20-20 16,20 20-16,-20-19 31,19 19-31,-19-20 15,10 20 1,-10-20-16,0 1 31,20 19-31,-20-20 16,0 1 0,29-1-1,-29 1 1,0 0 15,0 9-15,0-10-1,0 1 17,0-1-17,0 0 16,0 1 1,-10 19-17,10-20 1,-19 20 0,19-19 15,-20 19-31,1 0 109,19 9-78,-20 11-15,20 0 0,0-1-1,0 1 1,-20-20-16,20 19 0,0 1 16,0 0-1,0-1 1,0 10 15,0-10-15,0 1-1,0 0 1,0-1 0,0-9-1,0 10 1,0-1-16,0 1 31,0-1-15,10-19-1,-10 20 1,20-20 0,-20 20-1,19-20 1,-9 0-1,10 0 1,9-10 0,-9-10-1,-1 1 1,1-11 0</inkml:trace>
          <inkml:trace contextRef="#ctx0" brushRef="#br0" timeOffset="3.6294E6">12173 12438 0,'176'-40'391,"-176"50"-391,0 10 15,0 0 1,0 9 0,0 0-1,0-9 1,0 0-16,0-1 16,0 1-16,0-1 0,0 1 15,0 9 1,0-9-16,0 0 15,0 9 1,0-10-16,0 30 16,0-20-1,0 1 1,0-11 0,0 1-1,0-1 1,0 1-1,0 0 1,0-11 0,0 11-1,0 0 1,0-1 15,0 1-15,0 0 31,0-1 125,-9-19-47,-11 0-94,0 0-16,1 0 1,19 20-16,-30-20 16,1 0-1,0 0 1,9 0 0,20 19-16,-20-19 15,1 0 1</inkml:trace>
          <inkml:trace contextRef="#ctx0" brushRef="#br0" timeOffset="3.63064E6">12448 12898 0,'0'9'47,"0"11"-31,0 0-1,0 9-15,0-9 16,0 9-1,0-9 1,0-1 0,0 1 15,19-20 47,-19-10-47</inkml:trace>
          <inkml:trace contextRef="#ctx0" brushRef="#br0" timeOffset="3.63105E6">12457 12722 0</inkml:trace>
        </inkml:traceGroup>
        <inkml:traceGroup>
          <inkml:annotationXML>
            <emma:emma xmlns:emma="http://www.w3.org/2003/04/emma" version="1.0">
              <emma:interpretation id="{A9CF655B-72AE-4774-BF1B-26308BBA3C84}" emma:medium="tactile" emma:mode="ink">
                <msink:context xmlns:msink="http://schemas.microsoft.com/ink/2010/main" type="inkWord" rotatedBoundingBox="20169,16589 22032,16575 22037,17262 20174,17275"/>
              </emma:interpretation>
              <emma:one-of disjunction-type="recognition" id="oneOf66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3.646E6">13457 12888 0,'0'-20'125,"19"20"-110,-19-19 1,20 19 0,-20-20-16,20 0 15,-20 1 1,19-1 0,-19 1-1,0-1 1,0 1 15,20 0-15,-20-1 31,0 0-32,-10 20 32,10-19-31,-20 19 15,1 0 16,19 10-32,-20-10 17,20 19-32,-20 1 31,20 0 0,0-1-15,0 0 15,0 0-15,0 1 15,0 0-15,10-1 15,-10 1-16,0-1 17,0 1-17,20-20 1,-20 20-16,0-1 31,0 1 0,0-10 1,0 9-17,0 1 1,0 0 15,-10-20 0,10 19-31,-20-19 16,1 0 15,9 0-15,-10 0 15,1 0 0,19-10-15,0-9 15,0-1-15,0 0 15,0 11-15,10-21-1,9 30 1,-19-19 0,20 19-16</inkml:trace>
          <inkml:trace contextRef="#ctx0" brushRef="#br0" timeOffset="3.63287E6">12682 12790 0,'20'0'63,"9"0"-48,-9-10-15,-1 10 16,11 0-16,-1-20 16,-19 20-16,9 0 15,1 0-15,0-29 16,-1 29-16,21 0 15,-11 0 1</inkml:trace>
          <inkml:trace contextRef="#ctx0" brushRef="#br0" timeOffset="3.63255E6">12682 12644 0,'294'-40'297</inkml:trace>
          <inkml:trace contextRef="#ctx0" brushRef="#br0" timeOffset="3.63405E6">13104 12428 0,'0'20'78,"9"19"-63,-9-20-15,0 1 16,20 0-16,-20-1 16,0 1-16,0-1 15,29 1-15,-29 0 16,0-1-16,20 11 16,-20-1-1,20 9 1,-20-8-1,19-1 1,-19-9 0,0-1-1,20 1 1,-20 0 0,20-20 77</inkml:trace>
          <inkml:trace contextRef="#ctx0" brushRef="#br0" timeOffset="3.63518E6">13388 12340 0,'-108'528'422</inkml:trace>
          <inkml:trace contextRef="#ctx0" brushRef="#br0" timeOffset="3.64722E6">13672 12673 0,'10'0'94</inkml:trace>
          <inkml:trace contextRef="#ctx0" brushRef="#br0" timeOffset="3.64986E6">13918 12506 0,'0'79'156,"0"-30"-156,0-30 16,0 1-16,0 0 0,0-1 15,0 10 1,0-10 0,0 11-1,0-11 1,0 1-1,9-20-15,-9 20 16,0-1 0</inkml:trace>
          <inkml:trace contextRef="#ctx0" brushRef="#br0" timeOffset="3.65149E6">13947 12703 0,'10'0'47,"9"-20"-31,11 20 0,-1 0-1,20 0 16</inkml:trace>
          <inkml:trace contextRef="#ctx0" brushRef="#br0" timeOffset="3.6512E6">14065 12487 0,'19'371'422</inkml:trace>
          <inkml:trace contextRef="#ctx0" brushRef="#br0" timeOffset="3.66739E6">14310 12536 0,'0'-20'156,"-10"20"-156,-10 0 47,1 0-16,19 10 16,-10-10-47,10 20 31,0-1 0,-20-19-15,20 20 0,0-1 15,0 1 0,0 0-15,-19-20 15,19 19-31,0 1 47,0 0-31,0-1-1,0 0 16,0-9-15,0 9 31,0 1-16,0-1-15,0 1 15,10-20 0,-10 20-31,19-20 47,-19 19-47,10-19 31,10 0 1,-1 0-17,1 0 17,-1 0-1,1 0 16,0 0-16,-20-10-31,19 10 16,-19-19-1,20 19 1,-20-20-16,20 1 31,-20-1-15,19 20-1,-19-20-15,0 1 32,20 19-32,-20-19 15,0 0 1,19 19-1,-19-10 1,0-10 0,0 0 15,0 1-15,0-1 15,0 1-16,0-1 32,0 0-15,-9 20-1,9-19-16,-20 19 48,0 0-1,20 10-30,0 9-1,-19-19-15,19 20-16,0-1 31,-20-19 0,20 20-15,0 0 15,0-1 0,0 1-15,0-10 15,0 9-15,0 0-1,0 1 17,0-1-17,0 1 16,0-1-15,0 1 15,10-20-31,-10 20 16,20-1 15,-1-19 16,-19 20-31,20-20 15,-1 0 0,1 0-15,-20-10-1,20 10 1,-20-20-16,19 1 16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11:42:41.38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26D3D34F-30D2-4850-AA99-12D673C8E60F}" emma:medium="tactile" emma:mode="ink">
          <msink:context xmlns:msink="http://schemas.microsoft.com/ink/2010/main" type="writingRegion" rotatedBoundingBox="2980,12340 3255,9859 3953,9937 3679,12418"/>
        </emma:interpretation>
      </emma:emma>
    </inkml:annotationXML>
    <inkml:traceGroup>
      <inkml:annotationXML>
        <emma:emma xmlns:emma="http://www.w3.org/2003/04/emma" version="1.0">
          <emma:interpretation id="{72932543-0B9A-4DA6-8456-11F4ECDAEACE}" emma:medium="tactile" emma:mode="ink">
            <msink:context xmlns:msink="http://schemas.microsoft.com/ink/2010/main" type="paragraph" rotatedBoundingBox="2980,12340 3255,9859 3953,9937 3679,124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484591-CAFD-44AD-ACEF-507C3B998363}" emma:medium="tactile" emma:mode="ink">
              <msink:context xmlns:msink="http://schemas.microsoft.com/ink/2010/main" type="line" rotatedBoundingBox="2980,12340 3255,9859 3953,9937 3679,12418"/>
            </emma:interpretation>
          </emma:emma>
        </inkml:annotationXML>
        <inkml:traceGroup>
          <inkml:annotationXML>
            <emma:emma xmlns:emma="http://www.w3.org/2003/04/emma" version="1.0">
              <emma:interpretation id="{087D1DF7-0E44-4C7B-90A9-FD5D02A0491F}" emma:medium="tactile" emma:mode="ink">
                <msink:context xmlns:msink="http://schemas.microsoft.com/ink/2010/main" type="inkWord" rotatedBoundingBox="3081,12351 3112,12067 3490,12109 3459,12393"/>
              </emma:interpretation>
            </emma:emma>
          </inkml:annotationXML>
          <inkml:trace contextRef="#ctx0" brushRef="#br0">1255 8283 0,'0'-10'125,"0"-9"-110,0-1 17,10 20-32,-10-19 15,20 19 17,-20-20-17,19 20 16,-19-10-15,20 10 0,0 0 15,-11 0-15,50 0 62,-39 0-63,-20 20 1,20-20 0,-20 19-1,19 1 1,1-20 15,-20 20-15,19-20-1,1 0 17,0 0-17,-1-10 16,1 10-15,-20-20 0,19 1 15,-19-1 16</inkml:trace>
          <inkml:trace contextRef="#ctx0" brushRef="#br0" timeOffset="-1455.9503">1246 8107 0,'0'-20'63,"0"1"62,0-1-94,0 0-15,19 20 15,-19-19 0,20 19-15,-1 0 15,1 0-15,0 0-1,-1 0 17,-19 10-32,20-10 15,-20 19 1,20-19 0,-1 20-1,1-20 16,-20 19-15,19-19 0,1 0-1,0 0 32,-1 0-16,-9 0 1,-10-9-17,0-11 17,20 20-32,-20-20 15</inkml:trace>
        </inkml:traceGroup>
        <inkml:traceGroup>
          <inkml:annotationXML>
            <emma:emma xmlns:emma="http://www.w3.org/2003/04/emma" version="1.0">
              <emma:interpretation id="{5016E554-2F0C-4976-9736-ED07B7728BBC}" emma:medium="tactile" emma:mode="ink">
                <msink:context xmlns:msink="http://schemas.microsoft.com/ink/2010/main" type="inkWord" rotatedBoundingBox="3169,11316 3204,11002 3777,11066 3743,1137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46750.4908">1314 7176 0,'20'0'62,"9"-20"-46,-9 20 0,-1 0-16,1 0 15,0 0-15,-1-19 16,1 19-16,0 0 16,-1 0-16,11 0 15,-11 0 1,1 0-1,-1 0 32</inkml:trace>
          <inkml:trace contextRef="#ctx0" brushRef="#br0" timeOffset="-45935.8746">1912 7020 0,'-235'264'297</inkml:trace>
          <inkml:trace contextRef="#ctx0" brushRef="#br0" timeOffset="-45234.2162">1706 6971 0,'0'10'63,"0"19"-48,10-29-15,-10 30 16,20-2-16,-20-18 16,20 19-16,-20-19 15,19 19-15,-19-9 16,20 0-16,9 9 16,-9-9-1,-20-1 1,19-19-16,-19 20 15</inkml:trace>
        </inkml:traceGroup>
        <inkml:traceGroup>
          <inkml:annotationXML>
            <emma:emma xmlns:emma="http://www.w3.org/2003/04/emma" version="1.0">
              <emma:interpretation id="{20284521-C5D5-49E7-BDD9-E1B07F2687A5}" emma:medium="tactile" emma:mode="ink">
                <msink:context xmlns:msink="http://schemas.microsoft.com/ink/2010/main" type="inkWord" rotatedBoundingBox="3194,10405 3255,9859 3953,9937 3893,10482"/>
              </emma:interpretation>
            </emma:emma>
          </inkml:annotationXML>
          <inkml:trace contextRef="#ctx0" brushRef="#br0" timeOffset="33406.4096">1883 6284 0,'0'-20'15,"20"30"79,-20 9-78,19 1-1,-19 0 1,20-20-1,-20 19-15,19-19 16,1 0 15,0 0-15,-20-9-16,19 9 16,-19-20-16,20 20 15</inkml:trace>
          <inkml:trace contextRef="#ctx0" brushRef="#br0" timeOffset="32745.5043">1765 6244 0,'0'-9'110,"-19"9"-95,19 19 1,0 1 0,0-1 15,10 1 0,9-20 0,-19 20-31,20-20 16,-1 0 15,1 0-15,0 0 0,-1-10 15,-19-10-16,20 20 1,-20-19 0,0-1 15,-10-29 94,-29 29-94,9 20 0,11 0-15,19 10 0,-20-10-16,20 30 15</inkml:trace>
          <inkml:trace contextRef="#ctx0" brushRef="#br0" timeOffset="31561.0674">1628 5852 0,'0'-19'125,"-10"19"-94,10-20-15,-19 20-1,-1 0 1,0 0-1,-9 0 17,9 0-17,1 0 1,19 10 0,-20-10-16,1 19 31,-1-19-16,20 20-15,-20-20 16,20 20 0,-19-1-1,19 1 1,-20 19 0,20-10-1,0-9-15,0 10 16,0-1-1,0-9-15,0-1 16,0 11 0,0-1-1,0-9-15,10 19 16,-10-29 0,19 19 15,-19-9-16,20-20 1,-20 9-16,20-9 16,-20 20-1,19-20 1,-19 20-16,20-20 16,0 19-1,-1-19 16,1 0-15,-1 0 0,1 0-1,0 0 1,-1 0 0,-9 0-1,19-29 1,-9 9-1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12:15:16.05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6543D888-A4EB-498B-8A8C-494D6D14BA72}" emma:medium="tactile" emma:mode="ink">
          <msink:context xmlns:msink="http://schemas.microsoft.com/ink/2010/main" type="writingRegion" rotatedBoundingBox="15690,15654 23606,15373 23637,16228 15720,16508"/>
        </emma:interpretation>
      </emma:emma>
    </inkml:annotationXML>
    <inkml:traceGroup>
      <inkml:annotationXML>
        <emma:emma xmlns:emma="http://www.w3.org/2003/04/emma" version="1.0">
          <emma:interpretation id="{69EE755A-94BA-4DE0-AC69-B630DF1AF744}" emma:medium="tactile" emma:mode="ink">
            <msink:context xmlns:msink="http://schemas.microsoft.com/ink/2010/main" type="paragraph" rotatedBoundingBox="15690,15654 23606,15373 23637,16228 15720,165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CD2F24-FF9D-425C-9E67-AC94F29ADF60}" emma:medium="tactile" emma:mode="ink">
              <msink:context xmlns:msink="http://schemas.microsoft.com/ink/2010/main" type="line" rotatedBoundingBox="15690,15654 23606,15373 23637,16228 15720,16508"/>
            </emma:interpretation>
          </emma:emma>
        </inkml:annotationXML>
        <inkml:traceGroup>
          <inkml:annotationXML>
            <emma:emma xmlns:emma="http://www.w3.org/2003/04/emma" version="1.0">
              <emma:interpretation id="{3B8BF856-EF06-41C6-9B10-483ADCE17D8E}" emma:medium="tactile" emma:mode="ink">
                <msink:context xmlns:msink="http://schemas.microsoft.com/ink/2010/main" type="inkWord" rotatedBoundingBox="15693,15759 17935,15680 17957,16315 15716,1639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14201 11756 0,'-20'0'172,"20"-9"-172,-19 9 47,19-20-47,-20 20 15,10 0 16,-29 0-15,19 0 0,1 0-1,9 0 1,-10 0 0,1 0-1,19 10-15,-20-10 16,20 19-1,-29-19 1,29 30-16,-20-30 16,20 19-1,-20-19-15,20 20 16,-19 0-16,19-1 16,-30 21-1,30-21 1,0 11-1,0-11 1,-19-19 0,19 20-16,0-1 15,0 1 1,0-10 0,0 9-1,0 21 1,0-11-1,0-9 1,0-1 0,10-19-16,-10 20 15,29 0 1,-9-1 0,-1-19-1,-19 20 1,10-20-16,19 19 15,1-19 1,-11 0 0,1 0-1,0 0 1,-10 0 0,29 0-1,-10-29 1,-9 9-1,-1 20 1,-19-19-16,20 19 16,-20-20-1</inkml:trace>
          <inkml:trace contextRef="#ctx0" brushRef="#br0" timeOffset="1606.6806">14299 11972 0,'-20'294'313,"20"-303"-204,0-11-78,0 0 1,128-68 171,-118 88-172,-10 10-15,19-10-1,-19 10 1,0 9-1,0 1 1,0 0 0,0-1-1,0 1 1,0-1 0,-10-19 15,10 20-31,-9-20 15,-11 0 1,0 0 0,1 0-1,-1 0 1,20 20 0,-20-20-16,1 0 15,-1 0 16,30 0 48</inkml:trace>
          <inkml:trace contextRef="#ctx0" brushRef="#br0" timeOffset="2376.4535">14593 12011 0,'-20'0'0,"20"-19"15,10 19 32,0 0-31,137 0 46</inkml:trace>
          <inkml:trace contextRef="#ctx0" brushRef="#br0" timeOffset="2696.3787">14583 12129 0,'10'0'47,"29"0"-32,89-10 48</inkml:trace>
          <inkml:trace contextRef="#ctx0" brushRef="#br0" timeOffset="3975.3788">14956 12139 0,'-20'0'16,"20"-10"46,10 10-46,10-29-1,9-11 1,1 11 0,-11 0-1,-19 9-15,20 20 16,-20-29-16,19 29 16,-19-40-16,20 40 15,-20-29-15,10 29 16,-10-29-16,0 9 15,19 20-15,-19-20 16,0 1 0,0-1-1,0 0 32,-9 491 422</inkml:trace>
          <inkml:trace contextRef="#ctx0" brushRef="#br0" timeOffset="4480.709">15280 12266 0,'0'-9'79</inkml:trace>
          <inkml:trace contextRef="#ctx0" brushRef="#br0" timeOffset="13477.9381">15358 11698 0,'20'0'141,"-1"0"-126,1 0-15,-1-10 16,1 10-16,0 0 15,-1 0-15,1-20 16,0 20-16,9 0 16,-9 0-1,-1 0 1,1 0 62,-20 10 94,0 10-156,-10-20-1,10 29-15,0-9 16,-20-1-16,20 1 15,0-1-15,0 1 0,-19 0 16,19-1 0,0 1-16,0 0 0,0-1 15,-20 1-15,20-1 16,0 1-16,0 0 16,0-11-16,-29 31 15,29-21 1,0 1-1,0 0 1</inkml:trace>
          <inkml:trace contextRef="#ctx0" brushRef="#br0" timeOffset="14247.6013">15486 11933 0,'215'-20'188</inkml:trace>
          <inkml:trace contextRef="#ctx0" brushRef="#br0" timeOffset="31885.4592">16064 11609 0,'-10'0'156,"-9"10"-125,-11-10-15,11 30 0,-1-30 15,20 19-15,-20-19-1,1 20 1,-1-1 15,20 1 0,-19-20-31,19 29 16,0-9 0,-20-20-16,20 20 15,0-1 1,0 1 15,-20-20-31,20 20 16,0-11 15,0 31-15,0-21-1,0-9 1,0 10-1,0-1 1,0 1 0,0-1-1,0 11 17,10-30-17,-10 19-15,0 1 31,20-20-31,-20 20 16,19-20 0,-19 19-1,20-19 1,0 0 15,-1 0-15,1 0 15,-10 0 0,9 0-15,-19-9 0,20 9-1,-20-20 1,20 20-1,-20-20-15,19 1 32,-19-1-17,20 20 1,-20-20 0,0 1 15,0-1-16,0 10 32,0-9-15,-10 19-17,10-20-15,-20 20 31,1-19-15,-1 19 15,0 0 1,11 0-17,-11 0 16,0 0-15,20 19-16,-19-19 16,19 20-1,-20-1 17,20 1-17,0 0 1</inkml:trace>
        </inkml:traceGroup>
        <inkml:traceGroup>
          <inkml:annotationXML>
            <emma:emma xmlns:emma="http://www.w3.org/2003/04/emma" version="1.0">
              <emma:interpretation id="{9A176568-168E-4CE4-A01A-78E0F12D6B7A}" emma:medium="tactile" emma:mode="ink">
                <msink:context xmlns:msink="http://schemas.microsoft.com/ink/2010/main" type="inkWord" rotatedBoundingBox="18137,15735 19421,15689 19441,16264 18158,1630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5593.8606">16545 11707 0,'0'-9'125,"0"-11"-94,-20 20 1,0 0-17,1 0 1,19-20 0,-20 20-1,1 0 1,-1 0-1,20 10 1,-10-10 0,-19 20-1,9-1 17,20 1-17,-19-20-15,19 20 16,-20-1-1,20 1 17,-20 9-17,20-9 1,0 0 0,0-1-1,-19-19-15,19 20 16,0-1-1,0 1 1,0 0 0,0-1-1,0-9 1,0 29 0,0-19-1,0-10 1,0 9-1,0 1 1,9-20 0,-9 20-1,20-20 1,-20 19-16,20-19 16,-20 20-1,19-20 1,1 19-1,0-19 17,-1 0-17,1 0 1,-1 0 0,-9 0 15,-10-9-31,20 9 0,-1-20 15,1 20 1,-20-20 0,20 20 46,-20-19-31</inkml:trace>
          <inkml:trace contextRef="#ctx0" brushRef="#br0" timeOffset="37241.2362">16584 12002 0,'20'147'328,"-1"-147"-312,-19 19 0,10-19-1,10 0 1,-1 0 31,1 0-16,-1 0 16,-19-9-32,20 9 1,-20-20 0,20 20 15,-20-20-31,19 20 31,-19-19-31,0-1 31,20 20-15,-20-20 0,0 1 15,0-1 0,0 1 0,-10-1 1,-10 20-1,20-20-15,-19 20-1,19-19 16,-20 19-31,-19 0 63,-89 59 62</inkml:trace>
          <inkml:trace contextRef="#ctx0" brushRef="#br0" timeOffset="38031.9942">16780 12021 0,'0'10'94,"0"19"-78,0 1-1,0 9 1,0-9-1,20-11 1,-20 1 0,19-20-1,-19 19 1,20-19 0,-1 0 15,1 0-16,-20-9 1</inkml:trace>
          <inkml:trace contextRef="#ctx0" brushRef="#br0" timeOffset="40729.7181">17074 11805 0,'10'0'47,"0"0"-32,9 0 1,1 0-1,0 0 1,-1 0 0,11 0-1,9 0 1,-10 0 0,1 0-1,-11 0 1,1 0-1,0 0 17,-1 0-1,1 0 16,-10 0 47</inkml:trace>
          <inkml:trace contextRef="#ctx0" brushRef="#br0" timeOffset="42499.9198">17074 11913 0,'10'0'172,"10"0"-156,-1 0-1,1 0 1,0 0-16,-1 0 15,11 0 1,-1 0 15,-9 0-31,-20-9 16,19 9-16,1 0 16,-1 0 15,1 0-16,-10 0 17,9 0-17,1 0 1,0 0 15,-1 0 94</inkml:trace>
          <inkml:trace contextRef="#ctx0" brushRef="#br0" timeOffset="44165.8186">17378 11639 0,'187'166'391,"-187"-146"-250,-69 78-48,69-78-77,0-1 0,-20-19-1,20 20-15,0 0 16,-19-1-1,19 1 32,0-10 0,-20-10 125,20 19-172</inkml:trace>
        </inkml:traceGroup>
        <inkml:traceGroup>
          <inkml:annotationXML>
            <emma:emma xmlns:emma="http://www.w3.org/2003/04/emma" version="1.0">
              <emma:interpretation id="{A309141C-2A78-4106-B68E-29A4F9C59657}" emma:medium="tactile" emma:mode="ink">
                <msink:context xmlns:msink="http://schemas.microsoft.com/ink/2010/main" type="inkWord" rotatedBoundingBox="19729,15510 23606,15373 23637,16228 19760,1636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4070.8356">18016 11639 0,'19'0'94,"-19"-20"-78,0 1 30,-9 19-46,-11 0 32,20-20-32,-20 20 15,1 0 1,-1 0 15,0 0-15,20 10 15,-19-10-31,19 19 16,0 1-1,-20 0 17,20-1-17,0 1 1,0-10-1,0 9 1,0 1 0,0 19-1,0-10 1,0 1 0,0-1-1,0-9 1,0 0-1,0-1 1,0 1 0,0-1-1,0 1 1,0 0-16,0-11 31,0 11-15,10 9-1,-10-19 1,20-10 0,-20 20-1,19-20 1,1 0 15,-1 0-15,1 0-16,0-10 15,-1-10 17,-19 1-17,20 19-15,-20-20 16,20 20 15,-20-19-15</inkml:trace>
          <inkml:trace contextRef="#ctx0" brushRef="#br0" timeOffset="55622.5072">18202 11913 0,'-39'-19'94,"19"19"-63,20 10-31,0 9 32,-19-19-32,19 20 15,0-1 17,0-9-17,0 10 1,0-1-1,107 60 204,-87-79-203,-20-10-1,10 10 1,-10-20-16,0 1 31,19 19-15,-19-20 0,0 1-1,0-1 1,0 10-1,0-9 17,-9 19-17,9-20 17,-10 20-17,-10 0 16,20-20-15,-19 20-16,-1 0 31,20-19-31,-20 19 16,20 10 15,-19-10-31</inkml:trace>
          <inkml:trace contextRef="#ctx0" brushRef="#br0" timeOffset="56377.7908">18330 12002 0,'98'68'265</inkml:trace>
          <inkml:trace contextRef="#ctx0" brushRef="#br0" timeOffset="57977.5065">18594 11413 0,'0'10'32,"-19"10"-1,-1-1-16,20 1 1,-20-20 0,20 39-16,-19-9 15,19-11 1,-20 11 0,20-11-16,0 1 15,0-1-15,0 1 16,-19 0-16,19-1 15,0 1-15,0-1 16,0 1-16,0 9 0,0-9 16,0 0-1,0-1-15,0 1 0,0 0 16,9-1-16,-9 1 16,0-10-16,0 9 15,20 11-15,-20-21 16,0 11-16,0 19 15,20-9 1,-20-11 0,49 89 234</inkml:trace>
          <inkml:trace contextRef="#ctx0" brushRef="#br0" timeOffset="59405.2629">18565 11864 0,'10'-9'63,"9"-11"-47,1 0-1,9-19 1,-9 10-1,0-1 1,-20-9 0,19 39-1,-19-29-15,20 9 16,-20 0 0,19 20-16,-19-19 15,0-1 16,0 1 1,0 28 108,0 11-124,0 9 15,0-9-15,0 0-1,0 9 1,0 10 0,0-9-1,0-1-15,0 0 16,0 1 0,0 9-1,0-9 1,0-1-1,0-9 1,0-1 0,0 20 109</inkml:trace>
          <inkml:trace contextRef="#ctx0" brushRef="#br0" timeOffset="59912.6232">18839 11776 0,'108'0'125,"-78"0"-109,-11 0-1,1 0 17,0 0-1</inkml:trace>
          <inkml:trace contextRef="#ctx0" brushRef="#br0" timeOffset="60519.9133">18967 11658 0,'-20'0'0,"20"10"32,0 20-17,0 9 1,0-10-1,0 1 1,0-1 0,0 1-1,0 9 1,0-10 0,0-9-1,10-20 1</inkml:trace>
          <inkml:trace contextRef="#ctx0" brushRef="#br0" timeOffset="61992.6184">19124 11904 0,'108'-177'172,"-89"148"-172,-19-1 15,30 11 1,-30-1 0,0 0-1,0 1 17,0-1-1,0 1 16,19 19-47,-19 9 140,0 11-108,-9-20-32,9 20 15,0-1 1,0 11-1,0-1 1,0 0 0,0-9-16,0 0 15,0-1-15,0 1 16,0-1-16,0 11 16,0-1-1,0 11 1,0-31-1,0 11 1,0 0 0,0-1 62,0 1-47,9-20 32,-9-10-48</inkml:trace>
          <inkml:trace contextRef="#ctx0" brushRef="#br0" timeOffset="62418.394">19389 12011 0,'19'0'109</inkml:trace>
          <inkml:trace contextRef="#ctx0" brushRef="#br0" timeOffset="63558.4337">19438 11570 0,'10'0'62,"29"0"-46,0 0-1,30 0 17,-50 0 139,-19 10-139,0 10-1,-10-1-15,10 1-1,0 19 1,-19-19-16,19-1 15,0-9-15,0 10 0,0-1 16,-20 1-16,20-1 16,0 1-16,0 0 15,0-1-15,0 1 16,0 29 0,0-20-1,0-9 1,0 0-1,0-1 32,0-29 63</inkml:trace>
          <inkml:trace contextRef="#ctx0" brushRef="#br0" timeOffset="64317.8889">19467 11805 0,'10'0'63,"19"0"-47,1 0-1,58 0 63</inkml:trace>
          <inkml:trace contextRef="#ctx0" brushRef="#br0" timeOffset="67430.0034">19987 11482 0,'10'10'78,"-10"9"-62,19-19-16,-19 30 15,20-30 1,-20 29-16,20 10 16,-20-29-16,0 10 15,19-20-15,-19 49 16,0-30-16,20 1 15,-20 0-15,0 9 16,0 0 0,19-29-1,-19 30-15,0-10 16,0-1-16,0 11 16,0-11-1,0 20 1,-58 216 265</inkml:trace>
          <inkml:trace contextRef="#ctx0" brushRef="#br0" timeOffset="81459.4317">19879 11609 0,'-20'0'203,"1"0"-156,-1 20-16,1-20-16,-1 20 1,0-1 15,1 1 1,19-1-1,-20-19-31,20 20 31,0 0 0,-19-20-31,19 19 16,0 1 0,0-1 15,0 1-16,0-10 17,0 10-17,0-1 17,0 1-1,0-1 0,0 1 0,9-20-31,-9 20 32,20-20-17,-20 19 16,20-19-15,-1 0 15,1 20 1,-1-20-1,1 0 0,0 0 0,-1 0 1,-19-10-17,10 10-15,-10-20 31,20 20-15,-20-19 0,19 19-1,-19-20 1,0 1 15,0-1 0,0 10 1,0-9 15,-10 19-32,-9-20 16,-1 20-15,1 0 15,-1 0-15,10 0 0,-9 0-1,-1 0 1,0 0 15,20 20-15,-19-1-16,19 20 15</inkml:trace>
          <inkml:trace contextRef="#ctx0" brushRef="#br0" timeOffset="68118.8708">20262 11727 0,'19'0'63,"11"0"-48,-11 0 1,1 0-16,-1 0 16,1 0-16,9 0 15,-9 0 1</inkml:trace>
          <inkml:trace contextRef="#ctx0" brushRef="#br0" timeOffset="68853.3063">20311 11835 0,'166'0'156</inkml:trace>
          <inkml:trace contextRef="#ctx0" brushRef="#br0" timeOffset="83754.4491">20644 11560 0,'-20'0'94,"20"10"-78,-19-10-1,19 20 1,-20-20 0,20 10-16,0 9 31,-19-19-31,19 20 15,0-1 1,-20 1 0,20 0-16,0-1 31,0 1-15,-30-1-1,30 1 16,0 0-15,0-1 0,0 1 15,0 0-15,0-1-1,0 1 16,0-1 1,0 1-1,0-10 0,10-10-15,-10 19-1,20 1 32,78 0 125,-78-30-156,-1 10-16,-19-20 15,20 20 1,-20-19-16,19 19 16,-19-20-1,20 0 1,-20 1 15,20-1-31,-20 1 31,19 19-15,-19-20 0,0 0-1,0 1 1,20 19 0,-20-10-16,0-10 15,0 1 1,0-1 15,0 0-15,0 1-1,0-1 17,0 1-17,0-1 1,0 0 15,-10 20 0,10-19-31,-20-1 47,1 1-16,-1 19 1,1 0-1,-1 0-15</inkml:trace>
          <inkml:trace contextRef="#ctx0" brushRef="#br0" timeOffset="84662.4981">20870 12002 0,'0'-10'109</inkml:trace>
          <inkml:trace contextRef="#ctx0" brushRef="#br0" timeOffset="86663.9311">21026 11658 0,'-19'-19'16,"19"-1"93,10 20-78,-10-19-15,19 19 0,1 0 15,-1 0 16,1 0-16,-20 9-15,20-9-1,-20 20-15,0 0 32,0-1-17,0 1 16,0-1-15,0 1 15,0-10-15,-128 235 468,138-245-452,0 0-1,9 0 0,1 0 0,0 0 1,9 0-17,-9 0 1,-1 0 15,1 0-15,0 0 15,-1 0-15,1 0 30,-1 0 17</inkml:trace>
          <inkml:trace contextRef="#ctx0" brushRef="#br0" timeOffset="87958.3624">20840 12002 0,'10'0'79,"-10"19"77,0 1-109,20-20-16,-20-10-31</inkml:trace>
          <inkml:trace contextRef="#ctx0" brushRef="#br0" timeOffset="91171.8715">21291 11580 0,'20'0'141,"-1"0"-126,1 0 1,0 0-1,-1 0 1,1 0 0,0 0-1,-11 0 48,-107 186 499,79-186-562,28 0 516,1 0-485,10 0 16,-1 0 16,1 0-32,0 0 16,-20 10-32,19-10 17,-19 20-17,20-20 1,-20 19 15,20-19 0,-20 20-31,0 0 47,19-20-31,-19 19-1,0 1 17,0-1-1,0 1 0,0 0 16,0-1-16,-10 1 1,-9-1-1,-1-19 16,20 20-32,-19-20 1,-1 0 0,0 0 15,20 20 0,-19-20-15,-1 0 15,0 0 0,20-10 0,-19 10 79</inkml:trace>
          <inkml:trace contextRef="#ctx0" brushRef="#br0" timeOffset="94599.5744">21546 11541 0,'10'0'94,"10"0"-63,-1 0 0,1 0-15,-1 0 15,1 0 0,0 0 1,-20 10-1,19-10-15,-9 0 62,-10 19-47,0 1 266,0-1-282,-29 1 1,29 0 15,-20-20-15,20 19-16,0 1 31,-10-20 16,10 19-47,0 1 109,-19-20-93,19 10 234,-20-10-219,30 0 313,9 0-297,-9 0 0,10 0-16,0 0 0,-20 19-31,19-19 47,-19 20-31,20-20-1,-20 20 17,19-20-17,-19 19 1,20-19 15,-20 20-31,0 0 31,0-1 1,0 1-17,0-1 17,0 1-17,0 0 32,-10-1-31,10 1 15,-19-20-31,-1 19 47,0-19-16,20 20-15,-19-20-1,-1 20 17,0-20-1,1 0 16,19-10 78,-20 10-125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12:24:24.09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9A08886D-D630-4F4C-B36C-59A9925DFABE}" emma:medium="tactile" emma:mode="ink">
          <msink:context xmlns:msink="http://schemas.microsoft.com/ink/2010/main" type="writingRegion" rotatedBoundingBox="17102,17095 22359,15855 22880,18066 17623,19305"/>
        </emma:interpretation>
      </emma:emma>
    </inkml:annotationXML>
    <inkml:traceGroup>
      <inkml:annotationXML>
        <emma:emma xmlns:emma="http://www.w3.org/2003/04/emma" version="1.0">
          <emma:interpretation id="{A3576037-77B2-4852-B345-59400C7CC328}" emma:medium="tactile" emma:mode="ink">
            <msink:context xmlns:msink="http://schemas.microsoft.com/ink/2010/main" type="paragraph" rotatedBoundingBox="17102,17095 22359,15855 22880,18066 17623,193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26B142-4DAD-4059-B516-4F774C38AFEB}" emma:medium="tactile" emma:mode="ink">
              <msink:context xmlns:msink="http://schemas.microsoft.com/ink/2010/main" type="inkBullet" rotatedBoundingBox="17159,17340 17478,17265 17662,18047 17344,18122"/>
            </emma:interpretation>
          </emma:emma>
        </inkml:annotationXML>
        <inkml:trace contextRef="#ctx0" brushRef="#br0">1224-817 0,'0'14'125,"0"13"-110,27 0 1,-27 27 0,41-13-1,-41-14-15,0 1 16,0-1-1,27 0-15,-27 27 16,27 1 0,-27-15-1,0-13-15,27-27 16,-27 41-16,0 0 16,0 0-1,27-41 1,-27 54-16,0-27 15,0-13 1,27-14 0,-27 27-1,0 0 1,0-40 187,0-15-187,0 15-1,0-42 1,28 15 0,-28-1-1,0 0 1,0-13-1,27 54 1,-27-41-16,0 0 16,0 1-1,27-15 1,-27 15 0,0 12-1,0 1 1,0 0-1,0 13 1,0-13 0,0 0-1,0 0 1,0 0 0,0 0 62,27 27-78,-27 13 109</inkml:trace>
        <inkml:trace contextRef="#ctx0" brushRef="#br0" timeOffset="1140.1905">1672-301 0,'0'14'109,"0"27"-93,0 108 171</inkml:trace>
      </inkml:traceGroup>
      <inkml:traceGroup>
        <inkml:annotationXML>
          <emma:emma xmlns:emma="http://www.w3.org/2003/04/emma" version="1.0">
            <emma:interpretation id="{1EB1C8E8-ABCB-4956-BB22-5970246CADC0}" emma:medium="tactile" emma:mode="ink">
              <msink:context xmlns:msink="http://schemas.microsoft.com/ink/2010/main" type="line" rotatedBoundingBox="17484,17005 22174,15899 22480,17195 17789,18301"/>
            </emma:interpretation>
          </emma:emma>
        </inkml:annotationXML>
        <inkml:traceGroup>
          <inkml:annotationXML>
            <emma:emma xmlns:emma="http://www.w3.org/2003/04/emma" version="1.0">
              <emma:interpretation id="{E4E2A144-C9AE-4910-B1FA-B7343F7206BB}" emma:medium="tactile" emma:mode="ink">
                <msink:context xmlns:msink="http://schemas.microsoft.com/ink/2010/main" type="inkWord" rotatedBoundingBox="17614,17556 18156,17428 18234,17760 17692,1788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574.0029">1686-586 0,'-14'0'16</inkml:trace>
          <inkml:trace contextRef="#ctx0" brushRef="#br0" timeOffset="2368.2037">1930-491 0,'27'0'78,"14"0"-63,13-41 1,1 41-16,-28 0 16,13 0-1,-40-13-15,28 13 16,-1 0-1</inkml:trace>
          <inkml:trace contextRef="#ctx0" brushRef="#br0" timeOffset="3246.6275">1998-341 0,'81'-14'172,"-40"14"-156,13-41 0,-13 41-1,0 0 1,-41-27-1,27 27-15</inkml:trace>
        </inkml:traceGroup>
        <inkml:traceGroup>
          <inkml:annotationXML>
            <emma:emma xmlns:emma="http://www.w3.org/2003/04/emma" version="1.0">
              <emma:interpretation id="{8FBDE5C1-013B-46FB-A859-F11EE661EB65}" emma:medium="tactile" emma:mode="ink">
                <msink:context xmlns:msink="http://schemas.microsoft.com/ink/2010/main" type="inkWord" rotatedBoundingBox="18384,17098 20022,16712 20260,17719 18621,18105"/>
              </emma:interpretation>
            </emma:emma>
          </inkml:annotationXML>
          <inkml:trace contextRef="#ctx0" brushRef="#br0" timeOffset="6.47652E6">2520-1048 0,'0'11'172,"0"11"-156,0 11-1,0 0 1,0 11 0,0-22-1,0 11 1,11-33-16,-11 34 15,0-1 1,0 0 0,0 11-1,22-11-15,-22 0 16,0-11 0,0 0-1,0 1 1,22-23-1,-22 22-15,0 0 32,0 0-17,22-22 17,0-33 249,-22 11-266,22-12 1,-22 1 0,22-11-1,-22 11 1,33 0 0,-33 0-16,23-22 31,-23 21-31,22 34 15,-22-44-15,0 11 16,22 33 0,-22-33-16,0 11 15,22 22 1,-22-22-16,0 0 31,22 0 0,-22 0-15,0-1 0,0 1-1,22 22 1,-22-22 0,0 33 30,0 11-30,-11-22 0</inkml:trace>
          <inkml:trace contextRef="#ctx0" brushRef="#br0" timeOffset="6.47814E6">2840-585 0,'11'0'31,"-11"-11"-15,44 11-1,-44-22-15,33 0 16,-11 0 0,1-11-1,-23-11 1,22 44-1,-22-22-15,0 11 16,0-11 0,0 0-1,-11 22 1,-11-23 15,-1 23-15,-10 155 140,55-155-156,-22 22 16,22 0-1,-22 0 1,0 0 0,23-22-16,-23 23 15,0-1 1,0 0-16,0 0 15,22-22 1,-22 22-16,0 0 16,0 0 15,-11-22-15,11 22-1,-22-22 1,-1 0-1,23 22 1,-11-22 0,-11 0-1,22-11 17,-22 11-17,22-22 16,0 0-15,0 0 0,0-11-1,0-11 1,11 44-16,-11-11 16,22 11-1,-22-23-15,11 23 16,-11-22-16,22 22 15,-22-22-15,23 22 16,-23-22-16,22 22 16</inkml:trace>
          <inkml:trace contextRef="#ctx0" brushRef="#br0" timeOffset="6.49045E6">3359-1104 0,'-11'0'31,"-11"0"32,0 0-32,-11 0-15,33 11-1,-22-11-15,0 0 16,11 0 0,-12 0 15,1 0 0,0 0 16,22 23 109,0-1-140,0 0 0,0 0-1,0 0 1,0-11-1,11-11 1,-11 44 0,0-22-1,0 0 1,0-11 0,0 34 15,0-23-16,0-11 1,0 11 15,22 11-15,-22-22 15,0 11-15,0 0 15,0 0-15,0 0-1,0 0 1,0 0 15,0 1 0,22-23 126,1 0-126,-1 0 0,-11 0-15,11 0-1,0 0 1,0 0 0,0 0 15,-22 22-15</inkml:trace>
          <inkml:trace contextRef="#ctx0" brushRef="#br0" timeOffset="6.49158E6">3249-949 0,'0'11'109,"0"33"-93,0 0-1,0-21-15,0-1 16,0 0-16,0 0 16,0 0-16,0 11 15,0 0 1,0-11-1,11-22-15,-11 22 16,0-33 62</inkml:trace>
          <inkml:trace contextRef="#ctx0" brushRef="#br0" timeOffset="6.49272E6">3249-783 0,'11'0'47,"11"0"-32,0 0 1,0 0 0,11 0-1,-11 0 1</inkml:trace>
          <inkml:trace contextRef="#ctx0" brushRef="#br0" timeOffset="6.49219E6">3414-971 0,'0'11'79,"0"11"-64,0 22 1,0-11-1,0-11-15,0 1 16,0-12-16,0 33 16,0-11-1,0 0 1,0-11 0,0 0-1,0 0 32,0-33 16</inkml:trace>
          <inkml:trace contextRef="#ctx0" brushRef="#br0" timeOffset="6.4948E6">3712-949 0,'-22'0'15,"22"-22"126,-22 22-125,0 0-1,0 0 1,0 0 15,22 11-15,-22 22-1,22-11 1,-22 11 0,22-22-1,0 11 1,0 1 0,0-1-1,0 0 1,0 0-1,0 0 1,0 0 0,0 0-1,0 0 1,0 0 15,11-22-15,-11 22-1,11-22 1,11 0 15,0 0 1,0 0-17,0 0 1,0-22-1,0 22 1,-22-22-16,23 22 31,-23-11-15,22 11 0,-22-22-1,22 22-15,-22-22 0,22 0 16,0-11 15,-22 22-15,22-22-1,-22 10 1,0 12 0,22 11-1,-22-22 1,0 0-1,0 0 1,0 0 0,0 0-1,0 0 17,-11 22-1,-11 0 0,11 0 16,-11 0-31,22 11-1,0 11 1,-22-22-16,22 22 15,0 0 1,-22 210 187,22-210-172,22-22-15,-22 22 0,22-22 31,0 0-32,0 0 16,-22-11-15,22 11 0,-22-22-16</inkml:trace>
          <inkml:trace contextRef="#ctx0" brushRef="#br0" timeOffset="6.4963E6">3867-1070 0,'0'-23'15,"-22"23"1,33 0 31,22 0-32,0 0 1,-11 0 0,23 0-1,-45-22-15,11 22 16,-11 11 78,0 23-63,0-12-15,0 11-1,0-11-15,0 0 16,0 0-16,0 0 15,0 0-15,0 0 16,0 0-16,0 0 16,0 1-16,0-1 15,0-11-15,0 33 16,0-11 0,0-11-1,33 0 1,-33 0-1,0 0 1,0 0 218,-11-22-187,-11 0-31,0 0 15,-1 0-15,1 0 15</inkml:trace>
          <inkml:trace contextRef="#ctx0" brushRef="#br0" timeOffset="6.49779E6">4121-640 0,'11'-11'32,"11"11"-17,-22-22-15,22 22 16,-22-22-1,22-22 1,-22 22 0,22 0-1,-22 0 1,0 0 15,0 10-15,-11 12-1,0 0 17,11-22-32,-22 22 15,0 0 1,22 11 15,-22-11-31,22 34 16,0-12-1,-22-22 1,22 22 0,0 0-1,0-11 17,0 11-17,0 0 1,11-22-1,-11 22 1,22 0 0,33 221 234,-77-243-235,0 0-15,0 0 32,22-11-32,-22-33 15,22 11 1,0 0-1,11 0 1,-11-12 0,22 45-1,-22-33-15</inkml:trace>
        </inkml:traceGroup>
        <inkml:traceGroup>
          <inkml:annotationXML>
            <emma:emma xmlns:emma="http://www.w3.org/2003/04/emma" version="1.0">
              <emma:interpretation id="{7870EFA8-0603-4D24-B547-AEDA76D517E9}" emma:medium="tactile" emma:mode="ink">
                <msink:context xmlns:msink="http://schemas.microsoft.com/ink/2010/main" type="inkWord" rotatedBoundingBox="21109,16150 22174,15899 22437,17014 21372,1726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6366.5136">-901-911 0,'13'0'63,"14"0"15,0 0-47,1 0-15,-1 0-1,0 0 1,-13 0 0,13 0 15,-27 27 203,0 1-218,40 12 0,-40 1-16,0-14 31,0 0-31,0 14 15,0 0 1,0 13 0,0-13-1,0-1 1,0-13 0,0 1-1,0-1 1,0 0-1,0 0 1,0 0 0,0 0-1,0-13 1,0 13 0,0 0-1,0 0 1,0 0-1,0 1 17,0-1-17,0 0 32,-13-27 172,-14 0-203,0 0 15,-1 0-16,1 0 17,0 0-1</inkml:trace>
          <inkml:trace contextRef="#ctx0" brushRef="#br0" timeOffset="-4328.3105">-548-219 0,'0'-13'78,"27"13"-62,-27-27-1,27 27 1,-27-28 0,27 28-16,-27-27 15,27 27 1,-27-27-16,0 0 31,-68-41 204,68 95-189,-27-27-46,27 27 32,0 1-1,0-1 0,-13-27-31,13 27 47,0 0-16,0 0-15,13 0 15,-13 0-15,27-27 15,-27 28-15,0-1 15,28-27-15,-28 27 15,0-14 0,0 15 0,0-1 1,0 0-1,-14-27 0,-13 0 0,27 27-15,-27-27 0,0 0 15,-1 0 16,28-14-32,0-13 1,0 0 15,0 0-15,0 13-1,0-13 1,14 27-16,-14-27 16,27 0-16,0-14 15</inkml:trace>
          <inkml:trace contextRef="#ctx0" brushRef="#br0" timeOffset="-8758.0912">-1350-924 0,'-27'0'281,"0"0"-250,0 0 1,0 0-17,-1 0 32,1 0-16,0 0 16,27 27 172,0-14-188,0 42-15,0-28 0,0 0-1,0-13 1,0 13-1,0 0 1,0 0 0,0 14-1,0-14 1,0 0 0,0 0-16,0 0 31,0 0-31,0 0 15,0 14 17,0-14-17,0 0 1,0 1 15,0-1-15,0 0-1,0 0 17,14-27-17,-14 27-15,0-13 32,0 13-1,27-27 172,0 0-172,0 0-15,0 0-1,14 0 17,-14 0-17,0 0 32,-27 27-31</inkml:trace>
        </inkml:traceGroup>
      </inkml:traceGroup>
      <inkml:traceGroup>
        <inkml:annotationXML>
          <emma:emma xmlns:emma="http://www.w3.org/2003/04/emma" version="1.0">
            <emma:interpretation id="{7C213C47-6E07-4FE4-AE3C-483A639A7356}" emma:medium="tactile" emma:mode="ink">
              <msink:context xmlns:msink="http://schemas.microsoft.com/ink/2010/main" type="line" rotatedBoundingBox="18469,17761 22815,17356 22890,18165 18544,18570"/>
            </emma:interpretation>
          </emma:emma>
        </inkml:annotationXML>
        <inkml:traceGroup>
          <inkml:annotationXML>
            <emma:emma xmlns:emma="http://www.w3.org/2003/04/emma" version="1.0">
              <emma:interpretation id="{7AF682C5-3BEB-40FA-A119-A8AC22945744}" emma:medium="tactile" emma:mode="ink">
                <msink:context xmlns:msink="http://schemas.microsoft.com/ink/2010/main" type="inkWord" rotatedBoundingBox="18469,17761 22469,17388 22544,18197 18544,1857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.50377E6">3083 78 0,'11'0'47,"11"0"-16,0 0-31,0 0 16,-11 0-16,11 0 15,1 0-15,-1-11 16,0 11 0</inkml:trace>
          <inkml:trace contextRef="#ctx0" brushRef="#br0" timeOffset="6.50155E6">3072-209 0,'-144'0'250,"144"11"-141,0 22-93,0-11-16,0 0 0,0 0 15,0 0-15,0 1 16,0-1-16,0 0 15,0 0-15,0 0 16,0-11-16,11 22 16,-11-22-16,0 11 15,0 0-15,0 22 16,0-10 0,0-12-1,0 0 1,0-11 15,0 11 0,0 0 1,23-22 14,-1 0 1,0 0-31,11 0 0,-11 0-1,0 0 1,0 0 15,0 0 0</inkml:trace>
          <inkml:trace contextRef="#ctx0" brushRef="#br0" timeOffset="6.50264E6">3072-65 0,'0'11'109,"0"22"-109,0-11 16,0 0-16,0 0 15,0 11 1,0 11 0,0-22-1,0-11 1,11 23 15</inkml:trace>
          <inkml:trace contextRef="#ctx0" brushRef="#br0" timeOffset="6.50323E6">3260-132 0,'0'22'78,"0"0"-78,0 12 15,0-12 1,0 0-16,0 0 16,0 0-16,0 11 15,0 11 1,22-11-1,-22-11 1,0 1 0,0-1-1</inkml:trace>
          <inkml:trace contextRef="#ctx0" brushRef="#br0" timeOffset="6.50573E6">3492-132 0,'0'-22'125,"-11"22"-110,-12 0 17,1 0-17,0 11 1,22 11 15,-22-22-15,22 22-16,0 0 15,0 1 1,0-1 0,0 0-1,0 0 1,0 0-1,0-11 1,0 11 0,0 0 15,0 0-31,0 0 16,0 0 15,11-22-16,-11 22-15,22-22 32,-22 23-17,22-23 1,1 0 0,-1 0 15,0 0-31,0 0 15,-11 0 17,-11-11-32,22 11 15,-22-23 1,33 1 0,-33 0-1,11 22-15,-11-22 16,0 0-1,22 22-15,-22-22 16,33 0 0,-33 0-1,11 22-15,-11-22 16,0 0 0,22 22-1,-22-22 1,0 11-1,0-12 17,0 1-17,0 0 1,0 0 31,-11 22-32,0 0 17,-11 0-1,0 0-15,0 11 15,22 11-16,-33 0 1,33 12 0,0-12-16,0 0 15,0 0 1,0 0 0,0 0-1,0 0 1,0 0-1,0 0 1,166-11 156</inkml:trace>
          <inkml:trace contextRef="#ctx0" brushRef="#br0" timeOffset="6.50734E6">3790-209 0,'11'0'94,"11"0"-79,-11 0 1,11 0 0,-22 11 187,0 11-188,0 0 1,0 11 0,0-11-1,0 0-15,0 1 16,0-1-16,0 0 16,0 0-16,0 0 15,0 0-15,0 0 16,0 11-1,0 0 1,22-33-16,-22 33 0,0-10 16,0-1-1,0 0 1,0 0 15,-110 0 329,88-22-345</inkml:trace>
          <inkml:trace contextRef="#ctx0" brushRef="#br0" timeOffset="6.50813E6">3966 133 0,'0'44'62,"0"-10"-62,0-1 32,0-11-32,0 0 31,0-33 31,0-11-46</inkml:trace>
          <inkml:trace contextRef="#ctx0" brushRef="#br0" timeOffset="6.50833E6">3966 34 0,'-11'0'0,"11"-22"15,0 0 32,11 22-47</inkml:trace>
          <inkml:trace contextRef="#ctx0" brushRef="#br0" timeOffset="6.49981E6">2531-319 0,'563'0'266,"-541"0"-250,0 0-16,0 0 15,0 0-15,0 0 0,1 0 16,-12 0-16,44 0 15,-22 0 1,0-34 0,11 34-1,0 0 1,-21 0 0,-1 0-16,0 0 15,0 0-15,0 0 16,0 0-16,0 0 15,0 0-15,-11 0 16,11 0-16,0 0 16,0 0-16,1 0 0,21 0 15,-22 0 1,0 0-16,0-22 16,0 22-16,0 0 15,0 0-15,0 0 16,0 0-16,12 0 15,-12 0 1,0 0-16,0 0 16,-11 0-16,-11-22 15,44 22-15,-11 0 16,-11 0 0,0 0-1,0 0 1,12 0-1,10 0 1,-44-22-16,33 22 16,22 0-1,-33 0-15,0 0 16,0 0-16,0 0 16,12 0-1</inkml:trace>
          <inkml:trace contextRef="#ctx0" brushRef="#br0" timeOffset="6.50938E6">4607-474 0,'11'0'63,"11"0"-47,11 0-1,0 0 1,1 0-16,-12 0 15,11 0 1</inkml:trace>
          <inkml:trace contextRef="#ctx0" brushRef="#br0" timeOffset="6.51E6">4640-353 0,'11'0'62,"11"0"-46,11 0 0,12 0-1,-1 0 1,-22 0-16,11 0 15</inkml:trace>
          <inkml:trace contextRef="#ctx0" brushRef="#br0" timeOffset="6.56347E6">5170-640 0,'0'11'141,"-11"-11"-125,11 22-16,-22-22 15,22 34-15,-22-34 16,22 33-16,-22-33 16,22 22-16,-22 0 15,22 0 1,-22-22-16,22 22 15,-22 0 1,22 0 0,-22-22-16,22 22 15,-23-22 1,23 22 0,0 0 249,12-22-265,10 0 16,11 0-1,0 0 1,11 0 0,-33 0-16,33 0 15,-11 0 1,-11 0 0,1 0-1,-1 0 16,0 0-15,-11 0 47</inkml:trace>
          <inkml:trace contextRef="#ctx0" brushRef="#br0" timeOffset="6.56466E6">5236-607 0,'0'-22'16,"-22"22"0,22 11 140,0 22-140,-22-33-16,22 56 15,0-34-15,0 0 16,0 11-16,0 0 15,0-11-15,0 0 16,0 0-16,0 0 16,0 1-16,0-1 15,0 0-15,0-11 16,0 11-16,0 22 16,0-33-1,0 11 16,0 0-15,-11-22 0,11 22-1</inkml:trace>
          <inkml:trace contextRef="#ctx0" brushRef="#br0" timeOffset="6.56657E6">5413-551 0,'0'-22'203,"22"-1"-172,-11 23-15,-11-22-1,22 22 1,0 0 31,1 0-16,-23 11-15,22 11-1,-22 45 17,-33 165 124,33-210-141,-12-22-15,12 22 0,-33 0 32,33 0-32,-11-22 15,11 22-15,0 0 16,-22-22 0,22 22-16,-33 0 31,33 0 0,-11-22-15,11 23-1,0-1 17,-22-22-17,33 0 173,0 0-173,22-11 1,0 11 0,0 0-1,1 0 1,-12 0 15,-22 11 16</inkml:trace>
          <inkml:trace contextRef="#ctx0" brushRef="#br0" timeOffset="6.5705E6">5623-77 0,'0'12'78,"0"-24"16,0 24 0,0 10-78,0-33 46,0-12-46,0 35 46,11-12-31</inkml:trace>
          <inkml:trace contextRef="#ctx0" brushRef="#br0" timeOffset="6.56717E6">5667-77 0</inkml:trace>
          <inkml:trace contextRef="#ctx0" brushRef="#br0" timeOffset="6.56926E6">5733-507 0,'0'-22'47,"0"0"0,11 22-32,-11-22 1,23 22-16,-1 0 31,-22-23-15,22 23-16,0 0 15,0 0 17,0 0-1,0 11 0,-22 12-15,22-23-1,-22 22-15,0 0 16,0 0 0,0 11-1,0 11 1,0-11 0,-11-11-16,11 11 15,-22-33 1,22 34-16,-22-12 15,22 0 1,-22-22 0,22 44 15,-22-44-31,22 22 16,0 0 140,-22-22-125,22 22-15,0 0-1,-22-22 17,22 22-1,143-22 297,-132 0-312,11 0-1,0 0 16</inkml:trace>
          <inkml:trace contextRef="#ctx0" brushRef="#br0" timeOffset="6.57394E6">6153-88 0,'0'-11'141,"0"-11"-126,0 0 1,0 0 0,55-210 202,-33 232-218,0 11 32,-22 22-1,23-33-31,-23 22 16,0 23-1,0-12 1,0 0-1,0-11 1,22 0-16,-22 0 16,0 0-1,0 0 1,0 0 0,0 1-1,0-1 16,0-33 94,0-12-93,0-21-17,0 33 1,0-11 0,0 0-1,0 0 1,0 0-1,0 0-15,22 22 16,-22-22 0,0 0 15,22 22-15,-22-22-16,22-1 31,11 1 0,-11 22 32,0 11-17,-22 12-30,0-1 0,0 0-1,0 0 1,0 0 0,0 0-1,0-11 1,0 11-1,0 0 1,0 0 0,0 0 15,0-33 141,0-11-157,0 0 1,0 0 0,22 22-16,-22-33 15,0 11 1,0 0 0,0 11-1,0-11 1,0 0 15,11 22-31,-11-23 31,22 23-15,12-22 15,-23 22 16,11 0-16,-22 11-15,0 0 0,0 12 15,0 21-16,0-22 1,0 11 0,0-11-1,0 0 1,0-11 0,0 11 15,0 0-16</inkml:trace>
        </inkml:traceGroup>
        <inkml:traceGroup>
          <inkml:annotationXML>
            <emma:emma xmlns:emma="http://www.w3.org/2003/04/emma" version="1.0">
              <emma:interpretation id="{004ADECA-76D3-4B54-B691-09364E36FA16}" emma:medium="tactile" emma:mode="ink">
                <msink:context xmlns:msink="http://schemas.microsoft.com/ink/2010/main" type="inkWord" rotatedBoundingBox="22579,17562 22831,17538 22881,18066 22628,18089"/>
              </emma:interpretation>
              <emma:one-of disjunction-type="recognition" id="oneOf3">
                <emma:interpretation id="interp3" emma:lang="" emma:confidence="0">
                  <emma:literal>L</emma:literal>
                </emma:interpretation>
                <emma:interpretation id="interp4" emma:lang="" emma:confidence="0">
                  <emma:literal>l</emma:literal>
                </emma:interpretation>
                <emma:interpretation id="interp5" emma:lang="" emma:confidence="0">
                  <emma:literal>.</emma:literal>
                </emma:interpretation>
                <emma:interpretation id="interp6" emma:lang="" emma:confidence="0">
                  <emma:literal>,</emma:literal>
                </emma:interpretation>
                <emma:interpretation id="interp7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6.57532E6">6683-596 0,'0'45'78,"0"-12"-62,0-11-16,0 0 16,0 0-16,0 0 15,0-11-15,0 11 16,0 0-16,0 0 16,0 0-16,0 1 15,0-1-15,0 0 16,0 11-1,0-11-15,0 11 16,0 0 0,0-11-1,0 0 1,0 0 46,133-33 251,-89 11-297,0 0-1,-22 0 1,-11 0 15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2:44:26.367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88 0,'10'0'156,"9"0"-124,-19-9-1,20 9-31,0 0 31,-1 0-15,1 0-1,0 0 1,-11 0 0,11 0-1,0 0 1,-20-20-1,29 20 1,-9 0 0,-1 0 15,1 0-15,-1 0-1,1 0 1,0-20-1,-1 20 1,1 0 0,-1 0-1,1 0 1,0 0 0,-1 0-1,1 0 1,0 0-1,-1 0 17,-9 0-17,10 0 1,-1 0 0,1 0 15,-1 0-16,1 0 1,9 0 15,-9 0-15,0 0 0,-1 0-1,1 0 16,0 0 1,-1 0-17,1 0 1,-1 0 0,1 0-1,-10 0 1,-10-19-16,19 19 15,1 0 1,0 0-16,-1 0 31,1-20-15,-1 20 15,1 0-15,0 0 31,-1 0 0,1 0-1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2:44:30.237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96 0,'20'0'125,"-1"0"-94,1 0-15,-1 0 15,1 0-15,-10 0-1,9 0 1,1 0 0,0 0-1,-1 0 1,1 0-16,-1 0 16,1 0-1,0 0 1,-1 0-1,11 0 1,-11 0 0,1 0-1,0 0 1,-1 0 0,1 0-1,-20-19 1,10 19-16,9 0 15,1 0 1,-1 0 0,1 0-1,19-20 1,-9 20 0,-1 0-1,1 0 1,-1-19-1,-9 19 1,-1 0 0,1 0-1,-1 0-15,1-20 32,0 20-32,-1 0 15,1 0 1,-1 0-1,1 0 1,0 0 15,-1 0-15,1 0 0,0 0 15,-1 0-16,-9 0 1,10 0-16,-1 0 16,1 0-1,-1 0 1,1 0 15,0 0 0,-1 0 1,1 0-1,-1 0 0,1 0 0,0 0-15,-10 0 15,9 0 1,1 0-1,-1 0 141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07:48:36.42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76440C2-DE96-4256-A057-26BA42311CF6}" emma:medium="tactile" emma:mode="ink">
          <msink:context xmlns:msink="http://schemas.microsoft.com/ink/2010/main" type="inkDrawing" rotatedBoundingBox="13310,7531 13323,7943 13313,7944 13300,7532" semanticType="callout" shapeName="Other">
            <msink:sourceLink direction="with" ref="{73FE5627-9B0E-4C90-81CF-5F64AFC26C19}"/>
          </msink:context>
        </emma:interpretation>
      </emma:emma>
    </inkml:annotationXML>
    <inkml:trace contextRef="#ctx0" brushRef="#br0">177-215 0,'0'9'109,"0"11"-78,0-10-15,0 29 0,0-9-1,0 9 1,0-20-16,0 11 16,0 9-1,10-39-15,-10 29 16,0-9-1,0 39 32,0-30-31,0-9 15,0 0-15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16:50:57.36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C4E1399-C97D-4618-BF3A-D248D43ADF65}" emma:medium="tactile" emma:mode="ink">
          <msink:context xmlns:msink="http://schemas.microsoft.com/ink/2010/main" type="writingRegion" rotatedBoundingBox="6626,3890 9570,3929 9465,11759 6520,11719"/>
        </emma:interpretation>
      </emma:emma>
    </inkml:annotationXML>
    <inkml:traceGroup>
      <inkml:annotationXML>
        <emma:emma xmlns:emma="http://www.w3.org/2003/04/emma" version="1.0">
          <emma:interpretation id="{34B896AF-48EB-4699-A88F-2A66CE046E89}" emma:medium="tactile" emma:mode="ink">
            <msink:context xmlns:msink="http://schemas.microsoft.com/ink/2010/main" type="paragraph" rotatedBoundingBox="6626,3890 9570,3929 9558,4825 6614,47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BC7970-FE80-4C4C-8A90-97B96A40173E}" emma:medium="tactile" emma:mode="ink">
              <msink:context xmlns:msink="http://schemas.microsoft.com/ink/2010/main" type="line" rotatedBoundingBox="6626,3890 9570,3929 9558,4825 6614,4786"/>
            </emma:interpretation>
          </emma:emma>
        </inkml:annotationXML>
        <inkml:traceGroup>
          <inkml:annotationXML>
            <emma:emma xmlns:emma="http://www.w3.org/2003/04/emma" version="1.0">
              <emma:interpretation id="{60F8A74C-1719-4524-8B1D-3B1CC3509F1B}" emma:medium="tactile" emma:mode="ink">
                <msink:context xmlns:msink="http://schemas.microsoft.com/ink/2010/main" type="inkWord" rotatedBoundingBox="6626,3890 9570,3929 9558,4825 6614,47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471-78 0,'0'-20'16,"0"1"15,0 28 79,0 11-95,0 0-15,0-1 16,0 1-16,0 0 15,0 9-15,0 0 16,0 1-16,0-1 0,0 10 16,0-19-1,0-10-15,0 10 0,0-1 16,0 1-16,0-1 16,20 1-16,-20 0 15,0-1-15,0 11 16,0-11-1,0 1 32,0-30 47,0-10-78</inkml:trace>
          <inkml:trace contextRef="#ctx0" brushRef="#br0" timeOffset="875.9793">510 157 0,'0'-10'94,"0"-9"-79,10 19 1,-10-39-16,30 9 16,-30 11-16,29-1 15,-29 0-15,39 1 16,-39-1-16,30 1 16,9-31-1,-19 21 1,-1 0-1</inkml:trace>
          <inkml:trace contextRef="#ctx0" brushRef="#br0" timeOffset="-2190.8918">0 304 0,'10'0'203,"10"0"-172,-20-9-31,19 9 16,-19-30 0,20 30-1,-20-29-15,10 29 16,-10-39-16,19 39 0,-19-20 15,0 0 1,20 20-16,-20-29 16,0 9-1,20 20 1,-20-19-16,0 9 16,0-10 15,0 1 0,0-1-15,0 0 31,0 40 124,0 9-139,0-9-32,0 0 0,0-1 15,0 1-15,0-1 16,0 11-16,0-10 16,0-1-16,0 1 15,0-1-15,19 1 16,-19 0-16,0-1 15,0 1-15,0 19 16,0-19 0,0-1-16,0 1 15,30 9-15,-30-9 16,0 0-16,0 9 16,0-9-1,0-1 1,0 1-1,0-1 1,0 1 15,0 0 16,19-20 47,-19-10-78,0-10-1</inkml:trace>
          <inkml:trace contextRef="#ctx0" brushRef="#br0" timeOffset="-1035.9769">157 108 0,'0'-19'47,"0"-1"31,10 20-63,10-20 1,-1 20 0,1 0-1,0 0 1,-1 0 0,-9 0 15,-10 10-16,20-10-15,-1 20 32,-19-1-17,20-19-15,-20 20 16,29 0-16,-29-1 16,20 1-1,-20 9 1,0-9-1,0 0 1,0-1 0,-30 20 31,-9-39-32,29 0-15,-29 0 16,20 0-1,-1 0 1</inkml:trace>
          <inkml:trace contextRef="#ctx0" brushRef="#br0" timeOffset="1551.9902">628 20 0,'10'20'78,"-10"-1"-78,19 20 15,-19-9-15,20-1 16,-20 1-16,20-1 16,-20 1-16,0-11 15,29 1-15,-29-1 16,0 11 0,20-11-1,-20-28 95</inkml:trace>
          <inkml:trace contextRef="#ctx0" brushRef="#br0" timeOffset="2616.073">873 324 0,'-19'0'0,"19"10"31,0 9 0,0 1 1,-20-20-32,20 20 15,0-1 1,10-19 15,-10 20-31,19-20 16,11 0-1,-11 0 1,1 0 0,0-10 15,-1-19 0,-19 9 0,0 10 1,0-9-1,0-1 0,-10 20-15,10-20-1,-19 20 1,-1 0 0,1 0 15,-1 0-15,20 10 15,-20-10-31,20 20 0,0-1 15,0-9 1</inkml:trace>
          <inkml:trace contextRef="#ctx0" brushRef="#br0" timeOffset="3096.7571">971 344 0,'0'19'47,"20"-19"-47,-20 20 15,0 9 1,20 1 0,-20-21-1,19-9 1,-19 20-16,20-20 31,-20-10 16</inkml:trace>
          <inkml:trace contextRef="#ctx0" brushRef="#br0" timeOffset="4065.7231">1020 197 0,'10'0'47,"10"0"-31,9 0-1,10 0 1,-9 0 0,-1 0-1,-9 0-15</inkml:trace>
          <inkml:trace contextRef="#ctx0" brushRef="#br0" timeOffset="3644.9499">1040 79 0,'0'19'32,"20"-19"-17,9 0 1,-9 0-1,-1 0 1,1 0 0</inkml:trace>
          <inkml:trace contextRef="#ctx0" brushRef="#br0" timeOffset="4648.6909">1324 147 0,'10'0'78,"29"0"-62,-19 0-1,0 0-15,-1 0 16</inkml:trace>
          <inkml:trace contextRef="#ctx0" brushRef="#br0" timeOffset="6957.1072">1481 304 0,'10'0'31,"10"-9"-15,-1 9-1,-19-20-15,30 20 16,-30-20-16,29 20 16,-29-29-16,39 29 15,-39-29 1,30 29-16,-30-40 0,19 40 16,-19-29-16,20 29 15,-20-30-15,20 1 16,-20 9-1,19-19 1,-19 10 0,0 9-16,0-9 15,0 9 1,0 0 0,0 1 15,-10-1-16,-9 20 17,19-19-32,-20 19 15,1 0 17,-1 0-1,0 9 0,20 11-15,0 0-1,0-1 1,-19-19-16,19 20 16,0 0-1,0 9 1,0-9-1,0 9 1,0-9 0,0 9-1,0-9-15,0 9 16,0-9 0,0-1-1,0 1 1,0 0-1,0-1 1,0 1 0,0-1-1,0 1 1,0 0 0,10-1-1,-10 1 16,19-20-31,-19 19 32,20-19-32,-1 0 31,1 0-15,0-9 15,-1-21-16,1 11 17,-20-1-17,29 0 1,-29 1-16,20-1 16,-20 1-1,0-1 16,0 30 79,0 9-95,0 1 1,0 0 0,0-1-1,0 11 1,0-11 15,0 1 0,20-20-31,-1 19 32,1-19-17,-1 0 17,1 0-17,-10 0 16,9 0-15,-19-9 0,20 9-1,-20-20-15,20 0 16,-20 1 15,0-1-31,19 20 16,-19-19-16,0 9 15,0-10 1,0 1 15,0-1-15,0 0 0,-10 20-1,10-19-15,-19-1 16,-1 20-1,1-20 1,-1 20 0,0 0-1,1 10 1,-11 10 0,11-1-1,19 11 1,-20-10-16</inkml:trace>
          <inkml:trace contextRef="#ctx0" brushRef="#br0" timeOffset="8278.8725">2070 157 0,'-20'0'16,"0"0"78,20 10-79,0 10 1,0-1-1,0 1 1,0 9 0,0-9-1,0 0 1,0-1 0,10 1 15,10-20-16,-20 19-15,19-19 16,1 0 0,0 0-1,-1 0 17,-9 0-1,-10-9-16,20 9-15,-20-20 16,19 20-16,-19-29 31,20 9-31,-20 0 16,0 1 0,0-1-1,0 1 1,0-1-1,0 0 1,0 1 15,-29-1-15,9 20 15,10 0-31,-9 0 16,-21 0 15,21 0-15,-11 29-1,11-9 1</inkml:trace>
          <inkml:trace contextRef="#ctx0" brushRef="#br0" timeOffset="9411.1934">2168 167 0,'0'10'47,"0"10"-32,10-20-15,-10 39 16,0-29-16,0 9 16,19-19-16,-19 49 15,0-29-15,0-1 16,20 1-16,-20 0 16,0-1-16,0 20 15,19-19-15,-19 10 16,0 9-1,0-10 1,0 1 0,0-11-1,0 1 1,0-1 0,0 1-1,-9-20 1,9 20-16,-20-20 15,0 0 1,1 0 0,9 0-1,-10 0 1,20-10-16,-29-10 16,29 1-1,0-11 1,0 11-1,0-21 17,0 11-17,0 9 1,10 20 0,-10-19-16,19 19 0,-19-20 15,20 20 1,-20-10-16,20 10 0,-20-39 15,29 39-15,-29-29 16,20 29-16,-20-30 16,19 11-16,-19-1 15,30 0-15,-30 1 16,19-1-16</inkml:trace>
          <inkml:trace contextRef="#ctx0" brushRef="#br0" timeOffset="10378.9216">2384-196 0,'0'10'78,"0"29"-62,0-19-16,0 9 15,0 1-15,0 9 16,0-10-16,0 1 15,0-1-15,0 1 16,0 19-16,0-20 16,0 1-16,9-11 15,-9 1-15,0-1 0,0 21 16,0-31 0</inkml:trace>
          <inkml:trace contextRef="#ctx0" brushRef="#br0" timeOffset="10920.8761">2423 157 0,'0'-39'47,"10"39"-32,-10-29-15,19 29 16,-19-30-16,30 11 16,-1-1-16,-29 0 15,29-9-15,-29 19 16,30-19-16,-30 9 16,29 20-16,-29-29 15,20 29-15,-20-20 16,19 20-16,-28 0 94</inkml:trace>
          <inkml:trace contextRef="#ctx0" brushRef="#br0" timeOffset="11437.1518">2491 10 0,'0'20'31,"10"-20"-31,-10 19 16,20-19-16,-20 20 16,19 9-1,-19-9 1,20-20-16,-20 39 16,20-39-16,-20 30 15,19-1 1,-19 1-1,20-30-15,-20 19 16,29 1 0,-29-30 46</inkml:trace>
          <inkml:trace contextRef="#ctx0" brushRef="#br0" timeOffset="12712.7594">2707 275 0,'0'20'63,"0"-1"-48,0 1 1,0-1 15,10-19-31,10 0 31,-20 20-15,19-20 0,1 0 15,-1 0-15,-19-10-1,20 10 1,-20-19-1,20 19 17,-20-20-32,0 0 31,0 1 0,0-1 16,0 1-16,-10 19 1,10-20-17,-20 20 1,1 0 15,-1 0-15,0 0-1,1 10 1,-1 29 0,20-19-1,0 9 1,0-9-1</inkml:trace>
          <inkml:trace contextRef="#ctx0" brushRef="#br0" timeOffset="13184.0785">2844 295 0,'0'9'62,"20"-9"-46,-20 20-16,20 29 16,-1-20-1,1-9 1,0-20 0</inkml:trace>
        </inkml:traceGroup>
      </inkml:traceGroup>
    </inkml:traceGroup>
    <inkml:traceGroup>
      <inkml:annotationXML>
        <emma:emma xmlns:emma="http://www.w3.org/2003/04/emma" version="1.0">
          <emma:interpretation id="{02D15B65-6F6B-410A-B695-607070EDB7EB}" emma:medium="tactile" emma:mode="ink">
            <msink:context xmlns:msink="http://schemas.microsoft.com/ink/2010/main" type="paragraph" rotatedBoundingBox="6977,4860 8195,4847 8201,5446 6983,54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B54285-6851-4ED8-8324-E4AA3AC07F2A}" emma:medium="tactile" emma:mode="ink">
              <msink:context xmlns:msink="http://schemas.microsoft.com/ink/2010/main" type="line" rotatedBoundingBox="6977,4860 8195,4847 8201,5446 6983,5459"/>
            </emma:interpretation>
          </emma:emma>
        </inkml:annotationXML>
        <inkml:traceGroup>
          <inkml:annotationXML>
            <emma:emma xmlns:emma="http://www.w3.org/2003/04/emma" version="1.0">
              <emma:interpretation id="{546C3105-3A4D-4F99-BB82-483BE1D05656}" emma:medium="tactile" emma:mode="ink">
                <msink:context xmlns:msink="http://schemas.microsoft.com/ink/2010/main" type="inkWord" rotatedBoundingBox="6977,4860 8195,4847 8201,5446 6983,545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4496.108">775 1295 0</inkml:trace>
          <inkml:trace contextRef="#ctx0" brushRef="#br0" timeOffset="25845.0888">903 854 0,'0'9'62,"-20"-9"-62,20 20 16,0 0-1,0-1 1,0 1 0,0-1-1,10-19 1,-10 10-16,19-10 15,1 0 1,0 30 0,-1-30-1,1 0 1,0 0 0,-20-10 15,19 10-31,1-20 15,-1 20 17,-19-19-32,20-11 31,-20 20 16,20 10-47,-20-19 15,0-1 17,0 1-17,0-1 1,0 0 15,-10 20-15,10-19-1,-20-1 17,1 1-1,-1 19-15,20-20-1,-20 20 1,1 0-1,-1 0 17,0 0-17,1 10 1,19 19 15,-20-29-31,20 30 16,0-11-16,0 1 15,0-1-15</inkml:trace>
          <inkml:trace contextRef="#ctx0" brushRef="#br0" timeOffset="24166.1491">363 1167 0,'20'0'78,"-20"-19"62,20 19-140,-1-20 32,1 20-32,-20-19 15,19 19-15,-19-20 16,20 20-16,-20-29 15,20 29-15,-20-30 16,19 30-16,-19-29 16,10 29-16,-10-30 15,29 1-15,-9-1 16,0 1 0,-20 9-1,19 1 1,-19-1-1,20 1 1,-20-1 0,0 30 109,-10-10-110,10 19 1,-20 1 0,20 0-16,0-11 15,0 31 1,-19-40-1,19 29-15,0-9 16,0-1-16,0 1 16,0 9-1,0-9-15,0 0 16,0 9 0,0 0-1,0 1 1,0-11-1,0 1-15,0 9 32,0-9-32,0 0 15,0-1 17</inkml:trace>
          <inkml:trace contextRef="#ctx0" brushRef="#br0" timeOffset="27885.8911">775 1315 0,'10'0'109,"-20"0"-46,10 19-1,10-19-30,-10-10-1,-10 10-16,-9 0 1</inkml:trace>
          <inkml:trace contextRef="#ctx0" brushRef="#br0" timeOffset="27015.2034">1079 854 0,'0'29'93,"10"0"-77,-10-9 0,0 9-1,0-9-15,0 0 16,0 9-1,20-29-15,-20 30 16,0 9-16,0-10 16,0 1-1,0-1 1,0 0 0,0-9-1,0 0 1,0-1 15,0 1-15,-10 0 15,-10-1 0,1-19 0,-1 0-31,0 0 16,1 0 15,-1 0 1</inkml:trace>
          <inkml:trace contextRef="#ctx0" brushRef="#br0" timeOffset="29775.1845">1462 736 0,'-10'0'78,"10"10"-62,-20-10 0,1 19-16,-1-19 15,20 20 1,-29 0-1,9-20 1,20 29-16,-29-9 16,9 9-1,20-19 1,-29 19 0,29-9-1,0-10 1,-20-10-1,20 19-15,0 1 16,0-1 0,0 1-1,0 0 1,0-1 0,0 1-1,0 0 1,0-1-1,0 1 1,10-20 0,-10 19-16,19-19 31,-19 10-31,20-10 31,-20 20-31,20-20 16,-1 0 15,-19 19-15,20-19-1,-1 0 17,1 0-17,9 0 16,-9 0-31,0-9 32,-1 9-32,1-20 15,-1 0 17,1 1-17,10-1 1,-30-19 15,9 39-31,-9-10 16,0-9-1,0-1 1,0 0 0,0 1 15,0-1 0,-19 20-15,-1 0-1,0 0 1,1 0 0,-1 0-1,1 0 1,-1 0-1,0 0 1,20 10-16,-19-10 0,-1 19 31,1 1-31,-1 0 16,20-1 0,-20 1-1,20 0 1,0-1-1,0 1 1,0-1 0,20-19-1,0 20 1</inkml:trace>
        </inkml:traceGroup>
      </inkml:traceGroup>
    </inkml:traceGroup>
    <inkml:traceGroup>
      <inkml:annotationXML>
        <emma:emma xmlns:emma="http://www.w3.org/2003/04/emma" version="1.0">
          <emma:interpretation id="{A6059A9A-FB82-46D5-9F60-D200A8F1FBA6}" emma:medium="tactile" emma:mode="ink">
            <msink:context xmlns:msink="http://schemas.microsoft.com/ink/2010/main" type="paragraph" rotatedBoundingBox="6905,5662 8318,5833 8242,6460 6829,62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975333-1C38-4BE8-A498-A00067FE3F48}" emma:medium="tactile" emma:mode="ink">
              <msink:context xmlns:msink="http://schemas.microsoft.com/ink/2010/main" type="line" rotatedBoundingBox="6905,5662 8318,5833 8242,6460 6829,6289"/>
            </emma:interpretation>
          </emma:emma>
        </inkml:annotationXML>
        <inkml:traceGroup>
          <inkml:annotationXML>
            <emma:emma xmlns:emma="http://www.w3.org/2003/04/emma" version="1.0">
              <emma:interpretation id="{D043D0B0-55A9-4F57-B9AC-E1E1A6FAC392}" emma:medium="tactile" emma:mode="ink">
                <msink:context xmlns:msink="http://schemas.microsoft.com/ink/2010/main" type="inkWord" rotatedBoundingBox="6905,5662 8318,5833 8242,6460 6829,628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4661.5807">873 1687 0,'10'0'62,"10"0"-46,-1 0-16,1 0 0,-1 0 16,1 0-1,0 0-15,-1 0 0,11 0 16,-11 0-1,-28 0 64</inkml:trace>
          <inkml:trace contextRef="#ctx0" brushRef="#br0" timeOffset="42403.8786">295 1638 0,'-20'0'0,"30"0"141,19 0-126,-9 0-15,-1 0 16,1 0-16,0 0 16,-1 0-16,1 0 0,0 0 15,-1 0-15,-19-19 16,30 19-16,-11 0 15,-19 9 204,0 11-188,0 0-15,0-11 0,0 31-1,-10-21-15,10 1 16,0-1-16,0 1 16,-19 0-16,19-1 15,0 1-15,0-10 0,-20 19 16,20 1-1,0-1 1,-19-29-16,19 29 16,0-9-1,0 0 1,0-1 0,0 1-1,-30-1 1,30 1-1,0 0 1,0-1 15,0 1 47,0 0-31,0-1-15,-19-38 77</inkml:trace>
          <inkml:trace contextRef="#ctx0" brushRef="#br0" timeOffset="43047.9083">393 1893 0,'10'0'63,"9"0"-47,1 0-1,9 0 1,1 0-1,-1 0 1,-9 0 0,-1 0 15</inkml:trace>
          <inkml:trace contextRef="#ctx0" brushRef="#br0" timeOffset="43895.9945">687 2158 0,'-20'0'16,"30"0"30,10 0-30,-20-10 15,0-10 1,-10 20-32,-10 0 46,20 10-30</inkml:trace>
          <inkml:trace contextRef="#ctx0" brushRef="#br0" timeOffset="45956.9787">873 1687 0,'0'10'79,"0"19"-64,0 1 1,0-11-16,0 1 15,0 0-15,0-1 16,0 1-16,0 9 16,0 1-1,0-11 1,0 1 15,10-20 110,-10-10-126,20-9 17,-1 19-1,-19-20-31,20 20 16,-1 0-1,1 0 1,0-20-1,-1 20-15,-9 0 32,10 0-32,9 10 15,-19-10 1,-10 20 0,20-20-16,-20 19 15,19-19 1,-19 20-16,20 0 31,-20-1-15,0 11-1,0-1 1,0-9 0,0-1-1,-10 1 1,-10-20-1,20 19-15,-29-19 16,9 0 0,20 20-16,-19-20 15,-11 0 1,1 0 0,9 0-1,1 0 1,-1 0-1,0 0 32,1 20 16</inkml:trace>
          <inkml:trace contextRef="#ctx0" brushRef="#br0" timeOffset="47226.2072">1462 1687 0,'0'10'63,"-20"10"-48,20-1 1,-39 1-16,39-1 15,-30 1-15,30 0 16,-39-1-16,39 1 16,-19 0-16,19-1 15,-20-19-15,20 39 16,0-19 0,-20-20-1,20 10-15,20 19 172,9-29-156,1 0-1,9 0 1,-19 0-16,-1 0 16,1 0-16,-1 0 15,11 0-15,-11 0 16,11 0-16,-10 0 15,-1 0-15,1-19 16,19 19 0,-19 0-1</inkml:trace>
          <inkml:trace contextRef="#ctx0" brushRef="#br0" timeOffset="48260.158">1491 1717 0,'0'9'110,"0"11"-110,0 0 0,0 9 15,0 0-15,0 1 16,0-1-16,0 11 16,0-11-16,0 0 15,0 1-15,0-1 16,0 10-16,0-29 15,0 10-15,0-1 16,0 1 93,0 0-15,0-1-63,0 1-15,0 0 15,0-1 1,0-29 61</inkml:trace>
        </inkml:traceGroup>
      </inkml:traceGroup>
    </inkml:traceGroup>
    <inkml:traceGroup>
      <inkml:annotationXML>
        <emma:emma xmlns:emma="http://www.w3.org/2003/04/emma" version="1.0">
          <emma:interpretation id="{D7EEA1C6-BDC6-4F06-9292-968B1E2B0F74}" emma:medium="tactile" emma:mode="ink">
            <msink:context xmlns:msink="http://schemas.microsoft.com/ink/2010/main" type="paragraph" rotatedBoundingBox="6866,6622 8055,6751 7989,7364 6799,72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B6E9D7-A213-4953-937B-ABBCD0E88C78}" emma:medium="tactile" emma:mode="ink">
              <msink:context xmlns:msink="http://schemas.microsoft.com/ink/2010/main" type="line" rotatedBoundingBox="6866,6622 8055,6751 7989,7364 6799,7236"/>
            </emma:interpretation>
          </emma:emma>
        </inkml:annotationXML>
        <inkml:traceGroup>
          <inkml:annotationXML>
            <emma:emma xmlns:emma="http://www.w3.org/2003/04/emma" version="1.0">
              <emma:interpretation id="{24F0A033-73A5-4AA5-AEC3-7045D29F18A7}" emma:medium="tactile" emma:mode="ink">
                <msink:context xmlns:msink="http://schemas.microsoft.com/ink/2010/main" type="inkWord" rotatedBoundingBox="6866,6622 8055,6751 7989,7364 6799,723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7496.1906">814 2737 0,'0'-20'93,"0"0"-61,0 1-17,10 19 17,10-20-17,-1 20 1,1 0-1,0 0 17,-1 0-1,1 0 0,-1 0-15,1 10-1,0-10 17,-20 19-17,0 1 17,19 0-17,-19-1 1,0 1-1,0 0 1,0-1 0,-9 20 15,-11-19-31,20 0 16,-20-20-1,20 19-15,-19 1 16,-1-20-1,20 19 1,-20 1 0,1 0-1,19-1 17,-20-19-32,20 20 15,-19 0-15,19-1 16,-20-19-1,20 20 1,0-1 0,-29 1 31,38-20 296,11 0-327,0 0 0,-1 0-1,11 0 1,9 0-1,-10 0 1,1 0 0,-11 0-1,1 0 1</inkml:trace>
          <inkml:trace contextRef="#ctx0" brushRef="#br0" timeOffset="64355.0558">638 3099 0,'10'0'47,"-10"-9"31,-10 9 0,10 9-46,10-9-17,-10-9 63,-10 9-31,10 9-16</inkml:trace>
          <inkml:trace contextRef="#ctx0" brushRef="#br0" timeOffset="65493.5878">657 3129 0,'-19'0'0,"19"-10"110,10 10 30,-20 0-15</inkml:trace>
          <inkml:trace contextRef="#ctx0" brushRef="#br0" timeOffset="61684.5289">304 2511 0,'0'20'141,"-9"-1"-94,-11 1-16,0-1 0,20 1 0,-19-20-15,19 20 0,0-1 15,0 1-15,0-1 15,0 1-16,0 0 17,0-1-17,0 1 17,0 0-1,0-11-16,10-9 1,-10 20 0,9-20 15,11 0 0,-20 20-15,20-20-1,-1 0 17,1 0-17,-1 0 17,1 0-1,0 0-16,-20-10 1,19 10 0,-19-20 15,20 20-15,-20-10 15,20 10-16,-20-19-15,0-1 32,0 1-1,0-1-15,0 0-1,0 1 16,0-1 1,0 0-1,0 1 0,0-1 0,-10 20-15,10-19 0,-20 19 15,20-10-15,-19 10-1,19-20-15,-20 20 31,0 0-15,20-19 0,-19 19-16,-1 0 31,0 0-15,20 9-1,-19-9-15</inkml:trace>
          <inkml:trace contextRef="#ctx0" brushRef="#br0" timeOffset="63170.0144">461 2648 0,'0'10'125,"0"10"-109,0-1-1,0 11 1,0-11-16,0 1 15,0 9 1,0 1 0,20-11-1,-20 1-15,0 0 16,0-1 0,0 1-1,0-1 16,0 1-15,0 0 15,0 19 16,-10-19-31,10-1-1,-19-19 1,19 20 0,-20-20-16,20 19 15,-20-19 1,20 20 0,-19-20-16,-1 0 31,0 0 0,1 0-15,-1 0-1,10 0 17,-9 0-17,-1 0 16,1 0-15,-1 0 15,0 0 1,1 0 14,29 0 33</inkml:trace>
          <inkml:trace contextRef="#ctx0" brushRef="#br0" timeOffset="69235.9019">1305 2658 0,'-20'10'109,"20"9"-109,-29-19 16,29 20-16,-20-20 16,20 20-16,-20-20 15,20 19-15,-19-19 16,19 20-16,-20-20 15,20 29-15,-19-29 16,19 30-16,-20-30 16,0 59 15,20-30-31,-19-29 16,19 20-16,0-1 31,10-19 203,19 0-218,20 0-1,-29 0-15,-1 0 16,1 0-16,0 0 16,-1 0-16,-19-10 15,30 10-15,-1 0 16,-9 0 0,-1 0 15,1 0 16</inkml:trace>
          <inkml:trace contextRef="#ctx0" brushRef="#br0" timeOffset="70362.0258">1295 2638 0,'0'10'63,"0"10"-32,0-1-15,0 1-1,0 10 1,0-1 0,0 20-1,0-29-15,0-1 16,0 1-16,0-1 16,0-9-16,0 10 15,0-1-15,0 1 16,0 0-16,0 9 15,0 10 1,0-9 0,0-11-1,0 1 1,0 0 15,0-11 0,0 11 1,0 0-32,0-30 109</inkml:trace>
        </inkml:traceGroup>
      </inkml:traceGroup>
    </inkml:traceGroup>
    <inkml:traceGroup>
      <inkml:annotationXML>
        <emma:emma xmlns:emma="http://www.w3.org/2003/04/emma" version="1.0">
          <emma:interpretation id="{00D2B68F-C4D7-4D75-9D95-54848BE9A6AD}" emma:medium="tactile" emma:mode="ink">
            <msink:context xmlns:msink="http://schemas.microsoft.com/ink/2010/main" type="paragraph" rotatedBoundingBox="6773,7574 7993,7542 8007,8086 6787,81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2DC442-9290-41CD-A9C1-F0A0EE3347AC}" emma:medium="tactile" emma:mode="ink">
              <msink:context xmlns:msink="http://schemas.microsoft.com/ink/2010/main" type="line" rotatedBoundingBox="6773,7574 7993,7542 8007,8086 6787,8117"/>
            </emma:interpretation>
          </emma:emma>
        </inkml:annotationXML>
        <inkml:traceGroup>
          <inkml:annotationXML>
            <emma:emma xmlns:emma="http://www.w3.org/2003/04/emma" version="1.0">
              <emma:interpretation id="{1354D6B4-6E32-49E0-8340-16056D7B83D2}" emma:medium="tactile" emma:mode="ink">
                <msink:context xmlns:msink="http://schemas.microsoft.com/ink/2010/main" type="inkWord" rotatedBoundingBox="6773,7574 7993,7542 8007,8086 6787,811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4117.9734">785 3815 0,'10'0'94,"19"-39"-78,-9 10-1,-1 9 1,1 0 0,-20 1-1,20 19-15,-20-20 16,19 1-1,-19-1 1,20 20-16,-20-20 16,0 1-1,19-1 17,-19 0-32,0 1 265,0-1-234,0 30 219,0 10-234,0-1 0,0 11-1,0-1 1,0 10 0,0-9-1,0-1 1,0-9-1,0 9 1,0 1 0,0 9-1,-9-10 1,9-9-16,0 0 16,0-1 15,0 1-16</inkml:trace>
          <inkml:trace contextRef="#ctx0" brushRef="#br0" timeOffset="90607.8942">187 3550 0,'0'20'63,"10"-20"15,-10-10-62,29-19-1,-29 19 16,10 10-31,-10-20 16,19 20 0,11-29-1,-20 29 1,19-20 0,-9 20 15,-11 0 0,11 0-15,0 0 31,-20 10-32,19 10 16,-19 19-15,0-19 0,0-11-1,0 11 1,-9-20-16,9 39 16,-20-19-1,20 0 1,-20-20-16,20 19 15,-10-19 1,10 10-16,-29 19 16,29-9-1,-20-20 1,20 10-16,-9-10 0,9 19 16,-30 1-1,11 9 1,-1 1 15,20-10-15,-20-20-16,20 19 15,0 1 1,-19-20-16,19 19 16,0 1-1,-20-20 16,20 20-31,10-20 313,10 0-297,9 0-1,10 0 1,-9 0-1,-1 0 1,0 0-16,-9 0 16,0 0-1,-1 0 1,1 0 15,0 0 0,-1 0 1,1 0-1</inkml:trace>
          <inkml:trace contextRef="#ctx0" brushRef="#br0" timeOffset="92182.6889">628 3962 0,'0'20'250,"10"-20"-203,-10-10-16,-10 10 16,0 0-32,10 10 32,20-10 16,-20-10-48,0 0 1,-10 10 15,0 0 16,10 20 0,0-30-16</inkml:trace>
          <inkml:trace contextRef="#ctx0" brushRef="#br0" timeOffset="96442.1495">1138 3482 0,'0'19'78,"0"11"-47,0-11-31,0 11 16,0-10 0,0 29-1,0-20 1,0-9-1,0-1 1,0 1 47,10-40 124,9 1-156,1-1-15,0 20 31,-1 0-16,1 0-15,0 0-1,-1 0 1,-19 10-16,20-10 16,-1 0-1,-19 19-15,20-19 16,-20 20-1,20-20-15,-20 20 16,19-1 0,-19 1-1,0-1 1,0 1 0,0 10-1,0-11 16,0 1-31,-10-1 32,-19 1-17,19-20 1,-19 20 0,9-20-1,10 0 1,-19 19-1,9-19 1,10 0 0,-9 0-1,-1 0 1,1 0 0,-1 0 15,20-10 78</inkml:trace>
          <inkml:trace contextRef="#ctx0" brushRef="#br0" timeOffset="94869.2241">1158 3452 0,'19'0'62,"11"0"-46,-1 0-1,20 0 1,-19 0 0,-11 0-1,1 0 17,-30 0 46</inkml:trace>
        </inkml:traceGroup>
      </inkml:traceGroup>
    </inkml:traceGroup>
    <inkml:traceGroup>
      <inkml:annotationXML>
        <emma:emma xmlns:emma="http://www.w3.org/2003/04/emma" version="1.0">
          <emma:interpretation id="{4766948B-B51A-489C-9878-9CA865265B62}" emma:medium="tactile" emma:mode="ink">
            <msink:context xmlns:msink="http://schemas.microsoft.com/ink/2010/main" type="paragraph" rotatedBoundingBox="6746,8410 7894,8394 7902,8958 6754,89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EE6B7B-97C8-4508-8859-F916D2B06FF6}" emma:medium="tactile" emma:mode="ink">
              <msink:context xmlns:msink="http://schemas.microsoft.com/ink/2010/main" type="line" rotatedBoundingBox="6746,8410 7894,8394 7902,8958 6754,8975"/>
            </emma:interpretation>
          </emma:emma>
        </inkml:annotationXML>
        <inkml:traceGroup>
          <inkml:annotationXML>
            <emma:emma xmlns:emma="http://www.w3.org/2003/04/emma" version="1.0">
              <emma:interpretation id="{C217A0D0-53EB-48BA-8681-7A7E02499533}" emma:medium="tactile" emma:mode="ink">
                <msink:context xmlns:msink="http://schemas.microsoft.com/ink/2010/main" type="inkWord" rotatedBoundingBox="6746,8410 7894,8394 7902,8958 6754,8975"/>
              </emma:interpretation>
              <emma:one-of disjunction-type="recognition" id="oneOf5">
                <emma:interpretation id="interp5" emma:lang="" emma:confidence="0">
                  <emma:literal>1</emma:literal>
                </emma:interpretation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i</emma:literal>
                </emma:interpretation>
                <emma:interpretation id="interp8" emma:lang="" emma:confidence="0">
                  <emma:literal>l</emma:literal>
                </emma:interpretation>
                <emma:interpretation id="interp9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120746.978">1040 4610 0,'10'0'78,"9"-20"-46,21-9-17,-11 9 1,0-9 0,1 9-1,-11-19 1,-19 19-16,20 1 15,-20-11 1,20 10-16,-20-9 16,19 29-16,-19-20 15,0 1 1,0-1 0,0 30 140,0 19-141,-9 20 1,9-29 0,0 0-16,0 9 15,0-9-15,0 9 16,0-9-16,0-1 16,0 1-16,0 0 15,0-1-15,0 1 16,0-10-16,0 9 15,0 1-15,0-1 0,0 11 32,0-10-32,0-1 15,0 1 17,0-1-1,0 1 0,0 0-15,0-1 15</inkml:trace>
          <inkml:trace contextRef="#ctx0" brushRef="#br0" timeOffset="115872.0034">128 4306 0,'10'0'156,"19"0"-140,10 0-1,-19 0 1,19 0 0,10 0-1,-19 0 1,-1 0-1,-9 0-15,-1 0 32,1 0-17,-20 19 95,0 1-17,-10-1-77,10 21 0,-29-21-16,29 1 15,0 0-15,-20-1 16,20 11 0,-20-11-16,20 11 15,-19 9 1,19-10-1,0-9 1,-20-1-16,20 11 16,0 19-1,-19-29-15,19 9 16,0-9 0,0-1-1,0 1 32</inkml:trace>
          <inkml:trace contextRef="#ctx0" brushRef="#br0" timeOffset="116706.0127">246 4541 0,'0'10'109,"9"-10"-109,21 0 31,-11 0-31,1 0 0,-10 0 16,9 0-16,11 29 15,-20-29-15,29 0 16,-10 0 0,-9 0-1</inkml:trace>
          <inkml:trace contextRef="#ctx0" brushRef="#br0" timeOffset="117727.0485">579 4845 0,'10'0'47,"9"0"-15,-19-10-17,0-9 16,-9 19-15,-11 0 15,20 9 1,0 11-17,10-20 1,9 0 15,-19-10-15,0-9-1,-9 19 17,-11 0-1</inkml:trace>
          <inkml:trace contextRef="#ctx0" brushRef="#br0" timeOffset="119240.8154">775 4384 0,'0'-20'32,"0"1"-1,10 19 0,-10-10-31,20 10 16,-1 0-1,1 0 1,-1 0 0,1 0-1,0 0 1,-1 0 0,1 0 15,-20 20-16,0-1 1,0 11-16,0 9 16,0-19-1,0-1-15,0-9 16,0 10-16,0-1 16,-10 1-16,10-1 15,0 1-15,-29 0 16,29-1-16,-20 20 15,20-9 1,-20-30 0,20 20-16,-19-1 15,19 1 1,-20-20 0,20 19-1,-19-19 16,19 20-31,0 0 32,-20-20-17,30 0 188,9 0-187,11 0 0,9 0-1,0 0-15,-19 0 16,-1 0 0,1 0-16,0 0 0,9 19 15</inkml:trace>
        </inkml:traceGroup>
      </inkml:traceGroup>
    </inkml:traceGroup>
    <inkml:traceGroup>
      <inkml:annotationXML>
        <emma:emma xmlns:emma="http://www.w3.org/2003/04/emma" version="1.0">
          <emma:interpretation id="{AB660393-CE69-4669-9B00-C49BFA519A14}" emma:medium="tactile" emma:mode="ink">
            <msink:context xmlns:msink="http://schemas.microsoft.com/ink/2010/main" type="paragraph" rotatedBoundingBox="6772,9292 8479,9318 8468,9988 6762,99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CECCF4-A868-4B56-BD09-3AF3179D77E5}" emma:medium="tactile" emma:mode="ink">
              <msink:context xmlns:msink="http://schemas.microsoft.com/ink/2010/main" type="line" rotatedBoundingBox="6772,9292 8479,9318 8468,9988 6762,9962"/>
            </emma:interpretation>
          </emma:emma>
        </inkml:annotationXML>
        <inkml:traceGroup>
          <inkml:annotationXML>
            <emma:emma xmlns:emma="http://www.w3.org/2003/04/emma" version="1.0">
              <emma:interpretation id="{AD1C2642-B1D1-48EE-B998-427D4A5C9368}" emma:medium="tactile" emma:mode="ink">
                <msink:context xmlns:msink="http://schemas.microsoft.com/ink/2010/main" type="inkWord" rotatedBoundingBox="6772,9292 8479,9318 8468,9988 6762,9962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42933.7947">981 5806 0,'20'0'31,"-20"9"-15,19-9-1,-19-9 17,20 9-1,-20-10-31,-10 10 31,-9 0-15,-1 0 15,20 19 0,10-19 16,-10-9 0,-10-11-31</inkml:trace>
          <inkml:trace contextRef="#ctx0" brushRef="#br0" timeOffset="139462.6434">148 5551 0,'9'0'140,"11"0"-124,9-10 0,11-20-1,-21 1 1,1 0-1,9-11 1,-29 21-16,10 19 16,-10-30-16,20 30 15,-20-19-15,0-1 16,19 20-16,-19-19 16,0-1-1,0 10 1,20-19-1,-20 19 1,0-10 0,20 20-1,-20-19 1,0-1 0,0 30 155,0 9-155,0 1 0,-10 9-1,10 1 1,0-1 0,0 1-16,0 9 15,0-10 1,0-9-1,0 19 1,0-19-16,0-1 16,-20 1-16,20 0 15,0-1-15,0 1 16,0 0-16,0 9 16,0 0-1,0 11 1,0-31-1,0 11 1,0 0 15,0-1 1,0 1 14,0-30 79</inkml:trace>
          <inkml:trace contextRef="#ctx0" brushRef="#br0" timeOffset="141914.9529">559 5286 0,'0'-20'141,"0"1"-110,10 19-16,10-20 1,-1 20 0,1-20-1,0 20 17,-1 0-17,1 0 16,0 0 1,-1 10-1,-19 10-15,20-20-1,-20 29-15,0-9 16,0 0-1,0 9 1,0-9-16,0-1 16,0 1-16,0-1 15,-10-19-15,10 40 16,-29-11 0,29 10-1,-20-19-15,20 9 16,-20-29-1,20 30-15,-19-30 0,19 29 16,-20 1 0,20-1-1,-20-29-15,20 20 16,-19 9 0,19-9-1,-20-1 1,20 1-1,0-1 1,-19-19 0,28 0 343,11 0-343,9 0-1,1 0 1,9 0 0,-9 0-1,-1 0-15,-9 0 16,-1 0-1,1 0 1,-1 0 0,1 20 15,0-20 16,-30 20 47</inkml:trace>
          <inkml:trace contextRef="#ctx0" brushRef="#br0" timeOffset="146869.3333">1099 5276 0,'0'-10'63,"10"-9"-1,29-1-30,-20 20-17,1-20 1,0 20-1,-1 0 1,1 0 0,-10 0-1,9 0 1,1 0 0,-20 10-16,20-10 15,-20 20-15,0-1 16,19-19-1,-19 20-15,0 0 16,0 9 0,-10 1-1,-9-11 1,-20 11 0,19-11-1,0-19 1,20 20-1,-19-20-15,9 0 16,-10 0 15,1 0 16,28 0 125,11 0-156,-10 0-1,19-20 1,-19 20 0,10 0-1,-1 0 1,1 0-1,-20 10-15,20-10 16,-1 0 0,-19 20-16,20-20 0,-1 19 31,-19 20-15,20-39-1,-20 20-15,0-10 16,0 10-1,0-1 1,0 1 0,0-1-1,0 1 1,0 0 0,-10-1-1,10 1 1,-19-20-16,19 19 15,-20-19 1,0 0 0,1 0-1,-11 0 1,30 20-16,-19-20 16,-1 0-1,0 0 16,1 0-15,19-10 0,-20 10-16,10 0 78</inkml:trace>
          <inkml:trace contextRef="#ctx0" brushRef="#br0" timeOffset="148684.9067">1697 5198 0,'-10'0'140,"-9"0"-140,19 9 16,-20-9-16,20 20 15,-20-20-15,20 20 16,-9-20-16,9 19 16,-30 11-1,30-1 1,0 10 0,-19-39-16,19 30 15,0-11-15,0 1 16,0-10-1,0 78 32,0-68-31,0-1-16,0 1 16,0-10-1,9-10 1,-9 19-1,0 1 1,20-20 0,-20 20-16,20-1 31,-1 11 0,1-30-15,-20 9-1,19-9 1,1 0 15,0 0-15,-1 0 0,1 0 15,-20-19-16,19 19-15,1-30 16,0 11 0,-1-1 15,-19-9-15,20 29-1,-20-30 1,0 11-1,0-1 17,0 0-17,-10 20 1,10-19 0,-29 19-1,29-20-15,-20 20 16,0 0-1,1 0 1,19-19-16,-20 19 16,1 0-1,9 0 1,-10 0 0,1 0-1,19 9-15,-20-9 16,20 20-1,-20 0 1,20-1 0,0 11-16,0-11 15,0 1 1,0 0 0</inkml:trace>
        </inkml:traceGroup>
      </inkml:traceGroup>
    </inkml:traceGroup>
    <inkml:traceGroup>
      <inkml:annotationXML>
        <emma:emma xmlns:emma="http://www.w3.org/2003/04/emma" version="1.0">
          <emma:interpretation id="{F58A876D-D83E-4989-B76B-0837883532C3}" emma:medium="tactile" emma:mode="ink">
            <msink:context xmlns:msink="http://schemas.microsoft.com/ink/2010/main" type="paragraph" rotatedBoundingBox="6781,10352 8040,10097 8160,10687 6900,109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800E4B-1E8F-4C80-92C1-ACB315A67AB2}" emma:medium="tactile" emma:mode="ink">
              <msink:context xmlns:msink="http://schemas.microsoft.com/ink/2010/main" type="line" rotatedBoundingBox="6781,10352 8040,10097 8160,10687 6900,10942"/>
            </emma:interpretation>
          </emma:emma>
        </inkml:annotationXML>
        <inkml:traceGroup>
          <inkml:annotationXML>
            <emma:emma xmlns:emma="http://www.w3.org/2003/04/emma" version="1.0">
              <emma:interpretation id="{3583AD52-8052-45DF-A5BD-B363C045A43C}" emma:medium="tactile" emma:mode="ink">
                <msink:context xmlns:msink="http://schemas.microsoft.com/ink/2010/main" type="inkWord" rotatedBoundingBox="6781,10352 8040,10097 8160,10687 6900,10942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62861.9526">844 6443 0,'10'0'79,"9"-10"-64,1-19 1,19 9-1,-10 1 1,-9-11 0,10-9-1,-11 19 1,-19-9 0,20 29-16,-20-20 15,19-38 32,-19 38-31,0 0-1,0 1 17,0 29 171,0 19-188,0 0 1,0-9-16,0 0 16,0-1-16,-9 1 15,9-1-15,0 1 16,0 0-16,0-1 15,0 1-15,0-1 16,0 11 0,0 19-1,0-20 1,0 1 0,0-11-1,0 1 1,-20-20-16,20 39 47,0-19-47</inkml:trace>
          <inkml:trace contextRef="#ctx0" brushRef="#br0" timeOffset="161288.5513">707 6669 0,'0'19'47,"9"-19"-32,11 0 32,-20-9-31,-10 9 31,10-20 109,-19 20-140</inkml:trace>
          <inkml:trace contextRef="#ctx0" brushRef="#br0" timeOffset="160234.9456">353 6208 0,'20'0'16,"0"0"0,-20-20-1,29 20 1,-9 0-1,-1 0 1,1 0 15,0 0-15,-11 0 0,11 0 15,0 0-16,-20 10 1,0 10 15,19-20-15,-19 29 0,0 0-1,-10 11 1,-9-11-1,19-9 1,-30-20-16,30 19 16,-19-19-16,19 20 15,-20-20 1,1 0 0,-1 20-1,-19-20 1,29 0-1,-10 0 17,1 0-1,28 0 141,11 0-157,-10 0 1,10 0 0,-1 0-1,1 0 1,-1 0 0,1 0-1,0 0 16,-1 0-15,-19 19 0,20-19-1,-20 20 1,19-20 0,-19 19-1,20-19 1,-20 20-1,0 0 1,0 9 15,0-9-15,0-1 0,0 1-1,0-1 16,-10-19-15,-9 0 0,19 10-16,-20-10 15,0 0 1,1 0 0,19 20-1,-20-20-15,1 0 16,-1 0-1,-9 0 1,-1 0 0,1 0-1,9 0 1,0 0 15,1 0-15,19-10-1,-20 10 1,1 0 47</inkml:trace>
          <inkml:trace contextRef="#ctx0" brushRef="#br0" timeOffset="165478.8222">1197 6129 0,'10'0'94,"9"0"-79,11 0 1,-1 0 0,1 0-1,-1 0 1,10 0-1,-9 0 1,-11 0 0,1 0-1,-20 10 95,0 10-1,-20-1-93,1 1-1,-1 29 1,20-29-16,-20-1 0,20 1 16,-19-1-16,19 1 15,-20 0-15,20-1 16,0 1-16,-29 0 15,29-1-15,0 1 16,-20-1-16,20 1 16,0 0-16,0-1 15,-19-19-15,19 30 16,0-11 0,0 1-1,-20-20 1,20 19-16</inkml:trace>
          <inkml:trace contextRef="#ctx0" brushRef="#br0" timeOffset="166264.7736">1266 6335 0,'9'0'78,"11"0"-62,0 0-1,9 0 1,-9 0-16,-1 0 16,1 0-16,-1 0 15,11 0 1,-11 0 0,1 0-1,-20 20 48</inkml:trace>
        </inkml:traceGroup>
      </inkml:traceGroup>
    </inkml:traceGroup>
    <inkml:traceGroup>
      <inkml:annotationXML>
        <emma:emma xmlns:emma="http://www.w3.org/2003/04/emma" version="1.0">
          <emma:interpretation id="{A7AD30D0-17BB-4443-B8FB-5068E9F7174F}" emma:medium="tactile" emma:mode="ink">
            <msink:context xmlns:msink="http://schemas.microsoft.com/ink/2010/main" type="paragraph" rotatedBoundingBox="6842,11085 8342,11115 8330,11751 6830,117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41843D-788F-423B-AC2D-3BF75207DB77}" emma:medium="tactile" emma:mode="ink">
              <msink:context xmlns:msink="http://schemas.microsoft.com/ink/2010/main" type="line" rotatedBoundingBox="6842,11085 8342,11115 8330,11751 6830,11722"/>
            </emma:interpretation>
          </emma:emma>
        </inkml:annotationXML>
        <inkml:traceGroup>
          <inkml:annotationXML>
            <emma:emma xmlns:emma="http://www.w3.org/2003/04/emma" version="1.0">
              <emma:interpretation id="{BB620FE5-B13F-4F02-81C8-E097417C84E7}" emma:medium="tactile" emma:mode="ink">
                <msink:context xmlns:msink="http://schemas.microsoft.com/ink/2010/main" type="inkWord" rotatedBoundingBox="6842,11085 7861,11106 7848,11742 6830,11722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77243.8151">922 7041 0,'30'0'78,"-1"0"-63,-9 0-15,-1 0 16,1 0-16,0 0 0,-11 0 16,11 0-1,0 0-15,-1 0 0,1 0 16,9 0-1,-9 0 1,-1 0 15,-19 10 94,-9-10-125,9 30 16,-20-30 0,20 29-16,-20 10 15,20-29 1,0 10-16,-19-1 15,19 1-15,0 0 16,0-1-16,-20 20 16,20-19-16,0-10 15,0 9-15,0 1 16,0 0-16,0 9 16,-19 0-1,19 1 1,0-1-16,0 20 62,0-58 48</inkml:trace>
          <inkml:trace contextRef="#ctx0" brushRef="#br0" timeOffset="177856.8072">971 7316 0,'10'0'94,"39"0"-79,-29 0-15,-1 0 16,11 0-16,-11 0 16,11 0-16,-1 0 15,-9 0-15,-1 0 16,1 0 0</inkml:trace>
          <inkml:trace contextRef="#ctx0" brushRef="#br0" timeOffset="173634.9953">471 6992 0,'0'-19'31,"10"19"0,-10 10 94,0 19-109,-20-29 0,20 29-16,-19-29 15,19 30-15,-20-30 16,20 29-16,-29-29 16,29 39-16,-20-39 15,20 30-15,-20-30 0,20 29 16,-19-29-16,19 30 15,-20-30-15,20 29 16,-19-29-16,19 39 16,-20-39-16,20 20 15,-20-20 1,20 10-16,-19 19 31,19-19 0,-20-10-15,30 0 156,10 29-156,-1-29-1,11 0 1,-11 0-16,11 0 15,9 0 1,-19 0 0,-11 0-16,11 0 15,0 0-15,19-19 16,-10 19 0,1 0-1,-11 0 1,1 0-1,-1 0 1,-19-20-16,20 20 47,0 0 15,-1 0-46</inkml:trace>
          <inkml:trace contextRef="#ctx0" brushRef="#br0" timeOffset="174978.4143">491 6992 0,'0'10'78,"0"10"-62,0 9-1,0-9 1,0-1-16,0 1 16,0 0-16,0-1 15,0 1-15,0-1 16,0 11-16,0-10 16,0-1-16,0 1 15,19-1-15,-19 1 16,0 0-16,0-11 15,0 11-15,0 68 47,0-68-31,0-1 0,0 11-1,0-10 1,0-1 15,0 1 16,0-10 31,0 9-47,0-29 63</inkml:trace>
          <inkml:trace contextRef="#ctx0" brushRef="#br0" timeOffset="175795.9502">824 7591 0,'-19'0'15,"19"19"32,9-19 16,-9-10-32,0-9-15,-9 19-1,-11 0 17,20 10-32,0 9 31,10-19 0,-10-10 0,-10 10 1,10-19-32</inkml:trace>
        </inkml:traceGroup>
        <inkml:traceGroup>
          <inkml:annotationXML>
            <emma:emma xmlns:emma="http://www.w3.org/2003/04/emma" version="1.0">
              <emma:interpretation id="{6A08C0D5-E451-4FE8-BED8-878975301CDB}" emma:medium="tactile" emma:mode="ink">
                <msink:context xmlns:msink="http://schemas.microsoft.com/ink/2010/main" type="inkWord" rotatedBoundingBox="7989,11175 8341,11182 8330,11730 7978,11723"/>
              </emma:interpretation>
              <emma:one-of disjunction-type="recognition" id="oneOf9">
                <emma:interpretation id="interp13" emma:lang="" emma:confidence="0">
                  <emma:literal>4</emma:literal>
                </emma:interpretation>
                <emma:interpretation id="interp14" emma:lang="" emma:confidence="0">
                  <emma:literal>x</emma:literal>
                </emma:interpretation>
                <emma:interpretation id="interp15" emma:lang="" emma:confidence="0">
                  <emma:literal>L/</emma:literal>
                </emma:interpretation>
                <emma:interpretation id="interp16" emma:lang="" emma:confidence="0">
                  <emma:literal>q</emma:literal>
                </emma:interpretation>
              </emma:one-of>
            </emma:emma>
          </inkml:annotationXML>
          <inkml:trace contextRef="#ctx0" brushRef="#br0" timeOffset="179259.4724">1570 7061 0,'-10'10'94,"10"9"-94,-20-19 15,-58 98 48,78-68-63,-20-10 16,20-1-16,-20-19 15,20 30-15,-19-30 16,19 39-16,-20-20 15,20 1 1,-19-20 0,19 10-1,29-10 220,0 0-220,-9 0-15,0 0 16,-1 0-16,1 0 16,-10 0-16,9 0 15,1-10-15,0 10 16,19 0-16,-20 0 31,50-20 16,-49 20-31</inkml:trace>
          <inkml:trace contextRef="#ctx0" brushRef="#br0" timeOffset="180069.7798">1570 7081 0,'0'9'63,"0"11"-63,0 0 16,0-1-16,0 11 15,0-1-15,0 1 16,0 9-16,0-10 15,0 1-15,0-1 16,0 0-16,0-9 0,0 19 16,0-29-1,0 10-15,0-1 0,0 1 16,0 0-16,0-1 16,0 11-1,0-11 1,0-29 93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16:55:46.746"/>
    </inkml:context>
    <inkml:brush xml:id="br0">
      <inkml:brushProperty name="width" value="0.05292" units="cm"/>
      <inkml:brushProperty name="height" value="0.05292" units="cm"/>
      <inkml:brushProperty name="color" value="#ED1C24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3165BB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2863544-0A9D-46C6-BB1B-65E0D7DADF6D}" emma:medium="tactile" emma:mode="ink">
          <msink:context xmlns:msink="http://schemas.microsoft.com/ink/2010/main" type="writingRegion" rotatedBoundingBox="10793,8715 16540,8687 16556,11780 10808,11808"/>
        </emma:interpretation>
      </emma:emma>
    </inkml:annotationXML>
    <inkml:traceGroup>
      <inkml:annotationXML>
        <emma:emma xmlns:emma="http://www.w3.org/2003/04/emma" version="1.0">
          <emma:interpretation id="{51A94542-BFB6-410C-9D76-AC23594F0F85}" emma:medium="tactile" emma:mode="ink">
            <msink:context xmlns:msink="http://schemas.microsoft.com/ink/2010/main" type="paragraph" rotatedBoundingBox="10796,8700 16543,8697 16544,9687 10797,96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46692C-A959-4409-876C-F94E6FA6CA85}" emma:medium="tactile" emma:mode="ink">
              <msink:context xmlns:msink="http://schemas.microsoft.com/ink/2010/main" type="inkBullet" rotatedBoundingBox="10796,8728 11561,8727 11562,9659 10797,9660"/>
            </emma:interpretation>
          </emma:emma>
        </inkml:annotationXML>
        <inkml:trace contextRef="#ctx0" brushRef="#br0">-10-164 0,'-10'0'78,"10"10"-62,-19-10-16,19 20 15,-30-20-15,30 29 16,-39-9-16,39-1 16,-29 1-16,9 0 0,20-1 15,-39 20-15,39-9 16,-20 19-16,20 167 47,0-167-47,0-10 15,0-10-15,0 20 16,10-19-16,-10 9 16,20-10-16,-20 1 15,29-11-15,-29 1 16,10-20-16,-10 30 15,29-11 1,-29 1 0,20-20 15,-20-10 63</inkml:trace>
        <inkml:trace contextRef="#ctx0" brushRef="#br0" timeOffset="-1259.5925">88 101 0,'0'-20'125,"10"1"-94,19-1-15,-9 20-1,-20-19-15,10 19 16,19-20-1,-9 20 1,-10 0 0,9 0-1,1 0 1,0 0 0,-1 10-1,-19 9 1,20-19-16,-20 30 15,19 9 1,-19-29-16,0 10 16,0-1-16,0 1 15,0-1-15,0 11 16,0-11-16,0 11 16,0 9-1,0-10 1,0-9-1,0 0 17,0-30 218,0-10-219,0 1-15,0-1-1,0 0 1,-19 20 15,19-19-31,-20 19 16,1 0-1,19-20 1,-20 20-16,0 0 16,1 0-1,-11 0 1,1 0-1,29 10-15,-39-10 16,19 20 0,0-20-1,20 19-15,-19-19 16,-1 20 0,1 9-1,19-19 16,-20 20-15,20-11 0,0-9-1,0 10-15,0-1 16,0 1 0,10-20-1,-10 19-15,19-19 16,1 0-1,-20 20-15,29-20 16,20 0 0,-29-10-16,0 10 15,-1-19-15,1 19 16,-20-20-16,29 20 16,-29-20-16,20 20 15,0-19-15,-1 19 31,-19-20-31,20 20 16,-20-19 0,19 19-1</inkml:trace>
        <inkml:trace contextRef="#ctx0" brushRef="#br0" timeOffset="1495.4263">412-203 0,'10'0'78,"-10"10"-78,19-10 16,-19 29-1,20-9-15,-20 0 0,20-1 16,-20 1-16,19 9 15,-19 1-15,30 9 16,-30-10-16,0 1 16,19 9-16,-19-10 15,0 1-15,0-1 16,0 1-16,0 19 16,0-20-16,0 0 15,-10-9-15,10 19 16,0-19-16,-19 0 15,19 9 1,0-9 0,0-1-16,0 1 109,-20-20-109,20 19 31,0 1 63,0-10-94,-19-10 16,19 19-1,0 1 110,-20-20-125,20 20 32,-20-20 46</inkml:trace>
      </inkml:traceGroup>
      <inkml:traceGroup>
        <inkml:annotationXML>
          <emma:emma xmlns:emma="http://www.w3.org/2003/04/emma" version="1.0">
            <emma:interpretation id="{1D6DF292-418D-4CB6-B20D-7A0B5E7ACE79}" emma:medium="tactile" emma:mode="ink">
              <msink:context xmlns:msink="http://schemas.microsoft.com/ink/2010/main" type="line" rotatedBoundingBox="11934,8700 16543,8697 16544,9687 11935,9690"/>
            </emma:interpretation>
          </emma:emma>
        </inkml:annotationXML>
        <inkml:traceGroup>
          <inkml:annotationXML>
            <emma:emma xmlns:emma="http://www.w3.org/2003/04/emma" version="1.0">
              <emma:interpretation id="{E778DB1A-B03C-4B55-97DD-4057DDE43C8F}" emma:medium="tactile" emma:mode="ink">
                <msink:context xmlns:msink="http://schemas.microsoft.com/ink/2010/main" type="inkWord" rotatedBoundingBox="11934,8787 13493,8786 13494,9453 11935,945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0824.199">941 180 0,'0'9'0,"10"-9"94,10 0-79,-1 0-15,-9 0 16,30 0-16,-11 0 15,-9 0-15,-1 0 16,1 0-16,9 0 16</inkml:trace>
          <inkml:trace contextRef="#ctx0" brushRef="#br0" timeOffset="10172.1471">922-105 0,'10'20'171,"19"-20"-155,-9 0-16,-1 0 16,1 0-16,0 0 15,-1 0-15,1 0 16,-1 0-16,1 0 16,0 0-16,9 0 15,-9 0 1,-20 19 218,-20-19-234,20 30 16,-20-30-16,20 49 0,-39-30 15,39 11-15,-29 19 16,29-20-16,-30 20 16,30 0-16,-19-19 15,19-1-15,0 1 16,0 9-16,0-29 16,-20 19-16,20-9 15,0 9 1,0-9-1,0-1 1,0-9 31</inkml:trace>
          <inkml:trace contextRef="#ctx0" brushRef="#br0" timeOffset="11649.3558">1275 454 0,'0'20'32,"0"-1"-1,10-19-16,0 0 1,9 0 0,11-19-1,-30-1 1,-20 1 0,0 19 15,11 0-16,9 9 1,-20-9-16,30 0 47</inkml:trace>
          <inkml:trace contextRef="#ctx0" brushRef="#br0" timeOffset="12953.7422">1824-144 0,'0'10'32,"-10"-10"-17,-9 19 1,-1-19-1,20 20 1,-20-20-16,-9 29 16,-10 11-1,9-11 1,1 20 0,29-29-16,-20-1 15,20 21-15,0-21 16,-19 1-16,19 9 15,0-9-15,0-1 16,0 1-16,0 0 16,0-11-16,0 11 15,0 19 1,0-29-16,10 29 16,-10-9-1,19-30 1,-19 19-16,20-19 15,-20 20-15,19-20 0,-19 20 16,20-20-16,0 19 16,9-19-1,0 0 1,-29 20 0,40-20-16,-21 0 15,1 0 1,-10 0-1,-10-10 1,19 10-16,-19-20 0,20 20 16,-20-19-1,20 19-15,-20-20 16,19-19 15,-19 19-31,0 11 16,0-11-1,0 0 1,-10 20 0,10-19-16,-19 19 15,19-20-15,-20 20 16,-9 0 0,-1-20-1,11 20-15,-1 0 16,0 0-16,1 0 0,-1 0 15,-9 0 1,-1 0 0,30 10-16,-29-10 15,29 30-15,-39-11 16,39 1-16,-20 0 16,20-1-1,10 1 1,19-20-1</inkml:trace>
          <inkml:trace contextRef="#ctx0" brushRef="#br0" timeOffset="14982.791">2373 13 0,'-19'10'140,"-21"9"-124,21-19-16,-1 20 16,1-20-16,-1 19 15,0-19-15,1 30 16,-11-30 0,30 29-16,-29-29 15,9 20 1,-9 0-1,9-1 1,1-19 31,28 0 156,-9 20-187,20-20-16,29 19 15,-29-19 1,-1 0-16,1 30 16,0-30-16,-1 19 15,11-19-15,-11 20 16,20-20-16,-39 20 15,30-20-15,-1 19 16,-9-19 0,0 0 31,-30 0 31</inkml:trace>
          <inkml:trace contextRef="#ctx0" brushRef="#br0" timeOffset="16024.9086">2050 317 0,'0'10'94,"9"-10"-94,11 0 16,9 19-1,11-19 1,-11 20 0,-9-20-16,-1 0 15,1 20-15,0-20 16,-1 0-16,1 29 15,-1-29-15,1 20 16,0-20-16,-1 0 16,-19 19-16,30-19 15,-11 20 1,1-20 0,0 0-1,-1 0 63</inkml:trace>
        </inkml:traceGroup>
        <inkml:traceGroup>
          <inkml:annotationXML>
            <emma:emma xmlns:emma="http://www.w3.org/2003/04/emma" version="1.0">
              <emma:interpretation id="{0521DA2B-548B-42CA-B412-89ACBF1F19EF}" emma:medium="tactile" emma:mode="ink">
                <msink:context xmlns:msink="http://schemas.microsoft.com/ink/2010/main" type="inkWord" rotatedBoundingBox="13748,8699 16543,8697 16544,9687 13749,968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339.2728">3226-232 0,'0'9'78,"0"11"-62,0 0-16,0 9 15,0 20-15,0-19 16,0 9-16,0 10 0,0-10 15,0 49 1,0-39-16,0-19 16,0-1-16,0 1 15,0 9-15,0-29 16,0 9-16,10 11 16,-10-1-1,0-9 1,0-30 109,0-10-110,20 20-15</inkml:trace>
          <inkml:trace contextRef="#ctx0" brushRef="#br0" timeOffset="26067.2594">3256 131 0,'20'-10'78,"19"-20"-63,-10 1-15,1 9 16,-1 1-16,10-1 16,-9-9-16,-11 9 15,1 0-15,-1 1 16,11-1-16,-1 1 16,-9 19-1,-20-20 1,20 20-1,-20-20 17,0 30 46</inkml:trace>
          <inkml:trace contextRef="#ctx0" brushRef="#br0" timeOffset="23035.1001">2736 395 0,'10'0'172,"10"-9"-157,-1-31 1,1 11 0,9-10-1,-9 9 1,-20 11-16,19-1 16,-19 0-16,20 1 15,-20-1-15,0 1 16,20-1-16,-20 0 15,0-9-15,19 29 16,-19-30-16,0-9 16,0 29 15,-10 50 110,10-1-126,0-20 1,-19 1-16,19 0 15,0 9-15,0-9 16,0 19-16,0-19 16,0-11-16,0 11 15,0 19-15,0-9 16,0-1-16,0 1 16,0-1-16,0 10 15,0-9-15,0-1 16,0-9-16,10 9 0,-10 0 15,0-9-15,0 0 16,0-1-16,0 1 16,0 0-16,0-1 15,0 11 1,0-11 0,0-38 93,0-1-93</inkml:trace>
          <inkml:trace contextRef="#ctx0" brushRef="#br0" timeOffset="24362.3891">2932 32 0,'10'0'125,"-10"-9"-109,20 9-16,-1 0 16,1 0-1,0 0 1,-1 0-1,-19 9 1,20-9-16,-20 20 16,19-20-1,-19 10 1,10-10-16,-10 19 16,0 1-1,20-20-15,-20 20 0,0 9 16,0 10-1,29-9 1,-29-1 15,0 50 1,0-60-17,-10-19-15,10 20 16,0 0-1,-19-20 1,19 19 0,-20-19-16,1 0 15,-1 0 1,0 0 0,20 20-1,-19-20-15,-1 0 31,1 0 1</inkml:trace>
          <inkml:trace contextRef="#ctx0" brushRef="#br0" timeOffset="26704.1974">3442 32 0,'0'10'62,"10"-10"-62,-10 30 16,0-11-16,29 1 16,-9 29-1,-20-20-15,20 1 16,-20-20-16,19 19 0,1 0 31,-20-9-31,20-20 16,-20 20-16,0-1 31,19-19-31</inkml:trace>
          <inkml:trace contextRef="#ctx0" brushRef="#br0" timeOffset="27956.7666">3678 346 0,'-20'10'15,"20"10"17,0-1-1,0 1-16,0 0 1,10-1 15,9-19 1,1 0-17,0 0 16,-1 0-15,1 0 0,-1-10 15,-19-9-15,20 19-16,-20-20 15,0 1 16,20-1 1,-20 0-1,0 1 0,-10 19-15,10-20-1,-20 20 1,20-10-16,-19 10 16,-1 0-1,0 0 1,11 0 0,-11 0-1,0 10 1</inkml:trace>
          <inkml:trace contextRef="#ctx0" brushRef="#br0" timeOffset="28847.2782">3815 346 0,'0'10'109,"10"20"-93,-10-21 0,0 31-1,0-21 1,0-9-1,19-10 17,-19 20-17,20-20-15,0 0 32,-1 0-17,-19-10 1,20 10-1,-20-10-15</inkml:trace>
          <inkml:trace contextRef="#ctx0" brushRef="#br0" timeOffset="31504.0294">4040 415 0,'20'0'125,"19"0"-109,1 0 0,-21 0-16,11 0 15,-1 0 1,20 20 0,-29-20-1,-1 0-15,1 0 16,-1 0-16,1 19 15,10-19 1,-1 0 0,0 20-1,-19-20 1</inkml:trace>
          <inkml:trace contextRef="#ctx0" brushRef="#br0" timeOffset="30483.9217">4374 42 0,'-10'0'109,"-10"0"-109,20 20 16,-19-20-16,-1 19 16,-9 1-1,-10 0 1,9 9-1,-9-9 1,10-1 0,-1 1-1,10-20 1,20 20 0,-19-20-1,19 19 1,-20-19-16,20 20 265,20-20-249,9 0 0,1 19-16,-20-19 15,9 0-15,11 20 16,-21-20-16,11 0 0,0 0 16,-1 29-1,1-29-15,-1 0 0,1 0 16,0 20-16,-1-20 15,11 0 1,-11 0 0</inkml:trace>
          <inkml:trace contextRef="#ctx0" brushRef="#br0" timeOffset="35240.0828">4668-46 0,'-10'0'0,"10"10"63,0 9-48,-29 21 17,29-11-17,0-9 1,0-1-1,0 1 1,0 0 0,0-11-1,10-9 1,-10 20-16,19-20 16,-19 20-1,20-20-15,0 0 16,-20 19-1,19-19-15,11 0 16,-1 0 0,10 0-1,-29 0 1,10 0 0,9-10-1,-19 10 1,-10-19-1,19 19 1,-19-20-16,20 20 16,-20-19-1,20-1 1,-20 0 15,0 1-15,19 19-1,-19-30-15,0 1 32,0 9-32,0 1 15,-9 19 1,9-20 0,-20 20-1,20-20-15,-30 20 16,30-19-1,-19 19-15,-1 0 16,1-20 0,-1 20-1,0 0 1,-9 0 0,0 0-1,-1 10 1,-9 19-1,39-9-15,-20-20 16,20 39-16,0-19 16</inkml:trace>
          <inkml:trace contextRef="#ctx0" brushRef="#br0" timeOffset="36513.8042">4943 3 0,'0'10'78,"0"19"-63,0 1 1,0-11-16,0 1 16,0 0-16,0-1 15,0 1-15,0-1 16,0-9-16,0 10 15,19 9-15,-19-19 16,0 29 0,0-9-1,0-1-15,0-9 16,0 9 0,0-9-1,-9-1 1,-31 21 31,11-40-32,-1 0 1,11 0-16,19 19 16,-20-19-1,1 0-15,-1 0 31,0 0 1,20-10 15,-19 10-16</inkml:trace>
          <inkml:trace contextRef="#ctx0" brushRef="#br0" timeOffset="39046.2423">5080 533 0,'-20'0'156,"20"-10"-31,-19 10-63,19 10-30,10-10-1,9 0-15</inkml:trace>
          <inkml:trace contextRef="#ctx0" brushRef="#br0" timeOffset="37360.6546">5051 552 0,'9'0'46,"11"0"-30,-20-10 0,-10 10 15</inkml:trace>
          <inkml:trace contextRef="#ctx0" brushRef="#br0" timeOffset="40730.9012">5462-26 0,'-9'0'47,"9"9"-31,-20-9-1,0 0 17,20 20-32,-19-20 15,19 20 1,-20-20-16,20 9 15,-19-9-15,19 40 16,-20-40-16,20 19 0,-20-19 16,20 30-1,-19-11-15,19 11 16,-20-30-16,20 29 16,0 20-1,-19-19 1,19-1-1,0 10 1,0-19 0,0-10-1,0 9 1,0 1-16,0 0 31,9-20-31,-9 19 16,0 1-1,20-20 1,-20 19 0,20 1 15,-1 0 0,1-20 0,-1 0-15,1 0 0,0 0-1,-1 0 1,1 0 0,-1-10-1,1 10 1,-20-20-1,20 20-15,-20-19 16,10 19 0,-10-20-1,0 0 1,19 20 0,-19-9-16,0-11 31,0 0-16,0 1 17,-10 19-17,10-20 1,-9 20-16,-21-20 16,1 20-1,-1 0 1,1 0-1,-1 0 1,-9 0 0,20 0-1,9 0 1,-20 20 0,11 10-1,19 9 1,0-10 15</inkml:trace>
        </inkml:traceGroup>
      </inkml:traceGroup>
    </inkml:traceGroup>
    <inkml:traceGroup>
      <inkml:annotationXML>
        <emma:emma xmlns:emma="http://www.w3.org/2003/04/emma" version="1.0">
          <emma:interpretation id="{EE38628C-F0DD-405C-BB7C-6D3E6A55FF55}" emma:medium="tactile" emma:mode="ink">
            <msink:context xmlns:msink="http://schemas.microsoft.com/ink/2010/main" type="paragraph" rotatedBoundingBox="10813,9819 16482,9792 16485,10606 10817,106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E5FA65-D3A6-4232-BBEF-BC624F1271C6}" emma:medium="tactile" emma:mode="ink">
              <msink:context xmlns:msink="http://schemas.microsoft.com/ink/2010/main" type="inkBullet" rotatedBoundingBox="10813,9819 11472,9816 11476,10630 10817,10633"/>
            </emma:interpretation>
          </emma:emma>
        </inkml:annotationXML>
        <inkml:trace contextRef="#ctx0" brushRef="#br1" timeOffset="50403.9109">78 1356 0,'0'-19'32,"0"-1"15,10 20-32,-10-29-15,20 29 16,-20-20-1,19 20 1,-19-19 0,20 19-16,0 0 31,-20-20-31,19 20 16,-9 0 15,10 0-16,-1 0 1,1 0 15,0 0-15,-20 10 0,19-10-1,-19 19 1,20-19-1,-20 40 32,0-21-47,19-19 16,-19 20-16,0-10 16,0 9-1,0 1 1,-9-20-16,9 19 15,0 1 1,-20-20 0,20 20-16,0-1 31,-20-19-31,20 20 16,-19-20-1,-1 19-15,1-19 31,-1 20-31,0-20 16,1 20 0,-1-20-1,0 0 17,1 0-17,19 19 1,-20-19-16,1 0 31</inkml:trace>
        <inkml:trace contextRef="#ctx0" brushRef="#br1" timeOffset="49002.1478">69 984 0,'0'10'187,"0"19"-187,0 20 32,0-10-32,0-19 15,0-1-15,0 1 16,0 0-16,0-1 15,0 1-15,0 0 16,0-1-16,0 1 16,0-1-16,0-9 15,0 10-15,0 29 16,0-20 0,0-9-1,0-1 1,0 1-1,0 0 1,0-1 0,0 1 15</inkml:trace>
        <inkml:trace contextRef="#ctx0" brushRef="#br1" timeOffset="52914.7322">333 905 0,'0'-19'16,"-9"19"31,9 9-32,9 21 1,-9-11-16,20 11 16,-20-20-16,20 19 15,-20-19-15,19 19 0,-19-9 16,20 19-1,-20-9-15,20-11 16,-20 1-16,0-1 16,0 1-16,0 0 15,29-1-15,-29 1 16,0 0-16,0-1 16,0-9-16,0 10 15,0-1-15,0 1 16,0-1-16,0 1 15,0 0-15,-20-1 16,20 1-16,0 9 16,-19-9-16,19 19 31,-20-19-31,20-1 16,0 1-1,-20-20 1,20 10-1,-19 19 17,19-9-1,0-10 47,-20-10-78</inkml:trace>
        <inkml:trace contextRef="#ctx0" brushRef="#br1" timeOffset="51626.099">-69 935 0,'-9'0'16,"9"9"-1,-20-9 1,20 10-1,-20 20 1,20 9 0,-39-19-16,39 19 15,0-10-15,-20 1 16,20-1-16,0 10 16,0-9-16,0-1 15,-19 1-15,19 9 16,0 0-16,0-10 0,0 1 15,0-11-15,0 1 16,0 0-16,0-1 16,0 1-16,10 0 15,-10-1-15,0 1 16,19-20-16,-19 29 16,20 10-1,-20-29 1,20-10-16,-1 20 47,-19-40 62,0 1-93</inkml:trace>
      </inkml:traceGroup>
      <inkml:traceGroup>
        <inkml:annotationXML>
          <emma:emma xmlns:emma="http://www.w3.org/2003/04/emma" version="1.0">
            <emma:interpretation id="{5F1708D0-91AF-461C-9832-509819D41CE5}" emma:medium="tactile" emma:mode="ink">
              <msink:context xmlns:msink="http://schemas.microsoft.com/ink/2010/main" type="line" rotatedBoundingBox="11863,9818 16482,9796 16485,10559 11866,10581"/>
            </emma:interpretation>
          </emma:emma>
        </inkml:annotationXML>
        <inkml:traceGroup>
          <inkml:annotationXML>
            <emma:emma xmlns:emma="http://www.w3.org/2003/04/emma" version="1.0">
              <emma:interpretation id="{2D6FD8D6-4871-4DFE-B490-44A248E17EEB}" emma:medium="tactile" emma:mode="ink">
                <msink:context xmlns:msink="http://schemas.microsoft.com/ink/2010/main" type="inkWord" rotatedBoundingBox="11863,9829 13434,9821 13437,10468 11866,10476"/>
              </emma:interpretation>
            </emma:emma>
          </inkml:annotationXML>
          <inkml:trace contextRef="#ctx0" brushRef="#br1" timeOffset="56938.7445">912 954 0,'0'-19'32,"10"19"-17,0 0 1,-10-20-1,19 20-15,1 0 16,9 0 0,11 0-1,-21 0 1,1 10 0,-1 9-1,1 11 1,-20-20-1,20-10-15,-20 19 16,0 1 0,0 19-1,0-29-15,-10-10 16,10 39-16,-20-39 0,20 30 16,-29-30-1,29 29-15,-30-29 0,30 20 16,-19-20-16,-1 0 15,20 19 1,-20-19-16,1 0 16,-1 0-1,20-10 142,10 10-157,10 0 15,-20-19 1,19 19-16,1 0 15,9 0 17,-9 0-17,0 0 1,-1 0 0,11 0-16,-1 10 15,-9-10 1,-20 19-1,19-19-15,1 20 16,-1 0 15,-19 19-15,0-20 0,0 11-1,0-1 1,0-9-1,-9-1 1,-11 1 0,0 0-1,1-20 1,19 19-16,-20-19 16,-9 0-1,29 20-15,-30-20 16,11 0-16,-11 0 15,-9 19 1,19-19 0,-9 0-1,0 0 1,9 0-16,0 0 31,1 0-31,19-9 16,-20 9-1</inkml:trace>
          <inkml:trace contextRef="#ctx0" brushRef="#br1" timeOffset="57941.8045">1265 1503 0,'0'20'47,"20"-20"-47,-1 0 31,-19 20-31,20-20 16,-20-10 0,20 10-1,-20-20-15,0 1 16,-10 19 31,-10 0-32,20 9 1,0 11 0,0-30 46,0-9-31,-19 19-15,19 9 0</inkml:trace>
          <inkml:trace contextRef="#ctx0" brushRef="#br1" timeOffset="59509.5582">1569 1013 0,'-20'0'0,"1"-19"78,19-1-47,0 0-15,10 1 15,9-1-31,1 20 15,-20-20 1,39 20-16,-19 0 16,-10 0-1,9 0 1,1 0 0,-20 10-1,19-10-15,-19 30 16,20-30-16,-20 29 15,20 1-15,-20-1 16,19-29 0,-19 29-16,0-9 0,0 9 15,0 20 17,-10-9-17,-9-1 1,19-19-16,-30-1 15,30 1-15,-29-20 16,29 49-16,-29-49 16,29 29-16,-20-29 15,20 30-15,-20-30 16,20 29-16,-19-29 0,19 20 16,-20-20-1,20 19-15,-20-19 16,20 20 15,-19-20 0,29 0 204,39 0-220,-30 0-15,11 0 16,-11 0-16,109 0 47,-89 0-47,-39 19 15,0-28 32</inkml:trace>
          <inkml:trace contextRef="#ctx0" brushRef="#br1" timeOffset="62000.7848">2010 1239 0,'0'-20'15,"10"20"17,10 10-1,-1-10-16,1 29 1,0-29 0,-20 10-16,29-10 15,-29 20-15,30-20 16,-11 19-16,20 11 16,-29-30-1,20 19-15,-11-19 16,-19 20-16,30-20 15,-30 20-15,19-20 16,1 19 0,-1-19-1,-19 20 1,20-20 0</inkml:trace>
          <inkml:trace contextRef="#ctx0" brushRef="#br1" timeOffset="61093.3047">2422 974 0,'-19'0'62,"-1"10"-46,0-10-1,1 0-15,-1 19 16,1-19-16,-1 30 16,-9-30-16,-11 29 15,11-29-15,9 30 16,1-30-16,19 19 0,-30-19 16,11 0-1,19 20 1,-20-20-1,0 0 17,20 19-32,10 1 187,20-20-171,-1 20-1,-9-20-15,-10 0 16,19 29-16,-9-29 16,-1 20-16,1-20 15,-10 0-15,19 29 16,-9-29-16,78 69 62,-79-69-30,-19 19 61</inkml:trace>
        </inkml:traceGroup>
        <inkml:traceGroup>
          <inkml:annotationXML>
            <emma:emma xmlns:emma="http://www.w3.org/2003/04/emma" version="1.0">
              <emma:interpretation id="{DB8516CC-46BE-4941-9A50-1FA9AFDCEB4D}" emma:medium="tactile" emma:mode="ink">
                <msink:context xmlns:msink="http://schemas.microsoft.com/ink/2010/main" type="inkWord" rotatedBoundingBox="13687,9809 16482,9796 16485,10559 13691,1057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63583.0312">2677 1366 0,'0'-10'47,"10"10"-31,10-19 0,19-20-1,-10 9 1,-29 11-16,30-1 15,-30 0-15,19 1 16,-19-21 0,0 31-16,0-11 78,0 0-31,0 30 93,0 29-124,0-19-16,0 9 16,0 1-16,0 9 15,0-9-15,0-11 16,0 1-16,0 9 15,0 1-15,0-1 16,0-9-16,-9 19 0,9-20 16,0-9-16,0 10 15,0 19 17,0-9-32,0-11 15,0 1 16,0-30 63,0-10-78</inkml:trace>
          <inkml:trace contextRef="#ctx0" brushRef="#br1" timeOffset="64489.7006">2824 1062 0,'10'0'62,"10"0"-46,9 0-1,-9 0 1,19 0-16,-9 0 31,-11 0-31,1 0 16,-1 10 0,1 10-1,0 9 1,-1 10-1,11-9 1,-30-11 0,0 1-16,19-20 15,-19 29-15,0 1 16,0-11 0,0 1-1,0 0 1,-10-20-16,10 19 15,-39-19-15,20 0 16,-1 20-16,0-20 16,1 0-16,-11 0 15,11 0 1,-1 0 0,10 0 15,10-10-31,-19 10 31</inkml:trace>
          <inkml:trace contextRef="#ctx0" brushRef="#br1" timeOffset="65248.1353">3256 876 0,'0'19'94,"0"1"-79,0 0-15,0 9 16,0 20-16,0-19 16,0 9-16,0 10 15,0-10-15,-20 0 0,20 1 16,0-11-16,0-9 15,0-1-15,0 1 16,0-1-16,0 1 16,0-30 109</inkml:trace>
          <inkml:trace contextRef="#ctx0" brushRef="#br1" timeOffset="65774.2091">3246 1160 0,'0'-19'47,"10"19"-32,-10-20-15,20 20 16,-20-20-16,29 20 15,-29-19-15,29 19 16,-9-20-16,0 20 16,-1-19-16,1 19 15,-1-30-15,1 30 0,-20-19 16,29 19-16,-29-20 16,20 20-16,9-20 15</inkml:trace>
          <inkml:trace contextRef="#ctx0" brushRef="#br1" timeOffset="66283.4653">3374 1072 0,'9'0'47,"-9"10"-47,20 9 16,-20 1-16,20 0 15,-20 19-15,0-10 16,29 1-16,-29-1 16,0-9-16,29 9 0,-29-19 15,20 19-15,-20 1 16,20-30-1,-20 19-15,0-28 47,-10 9-15</inkml:trace>
          <inkml:trace contextRef="#ctx0" brushRef="#br1" timeOffset="67324.2219">3550 1327 0,'0'10'47,"0"9"-31,0 1-1,0 0 1,10-20 0,29 39 15,-29-39-31,10 0 15,-1 0 1,1 0 15,-20-10-15,19 10-16,-19-20 31,0 1-15,0-1 15,0-9-15,0 9-1,-9 20 1,9-19 0,-20 19-16,0 0 31,20-20-16,-19 20-15,9 0 32,-10 0-17,1 0 1,-11 29 0,30-9-1,-19 0 1</inkml:trace>
          <inkml:trace contextRef="#ctx0" brushRef="#br1" timeOffset="67879.9744">3727 1376 0,'0'10'63,"0"0"-47,0 9-1,19-19 1,-19 20-1,20-20 1,-1 0 0,11 0-16</inkml:trace>
          <inkml:trace contextRef="#ctx0" brushRef="#br1" timeOffset="69237.2282">4354 1072 0,'-10'0'94,"-19"0"-78,9 0-1,1 0-15,-1 10 0,1-10 16,-1 19-16,0-19 16,1 20-16,-20-20 15,9 20-15,1-20 16,9 0-16,0 19 16,-9-19-1,29 20 1,-20-20-16,1 0 31,19 19 250,10-19-265,-10 20-16,19-20 0,1 39 16,-1-39-16,11 30 15,-1-30-15,1 29 16,-11-29-16,1 39 15,0-39-15,-20 20 16,29-20-16,-9 20 16,-1-20 15,-19 19-15</inkml:trace>
          <inkml:trace contextRef="#ctx0" brushRef="#br1" timeOffset="70158.993">3933 1268 0,'0'-19'16,"0"28"93,9 21-93,-9-20 0,20-10-1,-20 19-15,20-19 16,-20 20-16,29-20 0,-29 29 15,39-29-15,-19 30 16,-1-30-16,1 19 16,0-19-16,-1 20 15,21-1 1,-11 1 0,-9-20-1,-20 20-15,19-20 16</inkml:trace>
          <inkml:trace contextRef="#ctx0" brushRef="#br1" timeOffset="73980.2677">4629 1013 0,'29'0'47,"1"0"-31,-1 0-1,1 0 1,-1 0 0,10 0-1,-19 0 1,-20 10 46,-30-10-46</inkml:trace>
          <inkml:trace contextRef="#ctx0" brushRef="#br1" timeOffset="75277.2174">4658 1013 0,'-19'0'63,"19"10"-63,-20 19 15,20-9 1,0 0-16,-20 9 16,20 0-1,0-9 1,0 0 0,0-1 30,10-29 220,10 10-235,-1 0-15,1 0 0,10 0-1,-1 0 1,-9 0-1,-20 10-15,19-10 0,1 20 32,-1-20-32,-19 20 15,20-20 1,-20 19-16,0 1 16,0 48 30,0-38-30,0-11-16,-10-19 16,10 40-16,-19-1 15,19-20 1,-20-19-16,-19 20 31,9-20-15,11 0-16,-1 0 15,0 0-15,1 0 16,-1 0-16,10 0 16,-9 0-16,-1-10 15,-19 10 1,19 0 0,20-19-16,-19 19 31,19-20-31,-10 20 78</inkml:trace>
          <inkml:trace contextRef="#ctx0" brushRef="#br1" timeOffset="75980.8583">4982 1523 0,'0'10'47,"10"-10"-32,9 0 1,-9 0 15,-10-20-31,0 1 16,-19 19 31,19 9-16</inkml:trace>
          <inkml:trace contextRef="#ctx0" brushRef="#br1" timeOffset="77296.7279">5188 1082 0,'0'-20'63,"10"-9"-32,9 29-15,1-20-1,9 20 1,11 0-1,-21 0 1,1 10 0,-1-10-1,-19 20-15,10-20 16,-10 19 0,0 1 15,0-1-16,0 11 1,0 9-16,0-29 16,-10 19-16,10-9 15,-19 0-15,19-1 16,-20-19-16,20 30 16,-19-11-16,19 1 15,-20-20-15,20 29 16,-20-29-16,20 30 15,-19-11 1,19 1 0,-20-20-1,20 19 1,-20-19 31,30 0 172,20 0-204,-11 0-15,1 0 16,0 0-16,-1 0 15,1 0-15,-1 0 16,1 0-16,-20 20 16,29-20-16,-9 0 31,0 0-15,-1 0-1</inkml:trace>
        </inkml:traceGroup>
      </inkml:traceGroup>
    </inkml:traceGroup>
    <inkml:traceGroup>
      <inkml:annotationXML>
        <emma:emma xmlns:emma="http://www.w3.org/2003/04/emma" version="1.0">
          <emma:interpretation id="{969821B7-B905-4AB0-A827-7FBBACE9EB82}" emma:medium="tactile" emma:mode="ink">
            <msink:context xmlns:msink="http://schemas.microsoft.com/ink/2010/main" type="paragraph" rotatedBoundingBox="10825,10846 16331,10677 16360,11643 10854,118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172BF5-EB32-415E-BA91-9F60910714FF}" emma:medium="tactile" emma:mode="ink">
              <msink:context xmlns:msink="http://schemas.microsoft.com/ink/2010/main" type="inkBullet" rotatedBoundingBox="10828,10957 11503,10936 11529,11792 10854,11812"/>
            </emma:interpretation>
          </emma:emma>
        </inkml:annotationXML>
        <inkml:trace contextRef="#ctx0" brushRef="#br2" timeOffset="87037.2081">226 2229 0,'9'0'47,"-18"-10"47,-21 10-63,11 0-15,-1 0-1,-10 0 1,11 0 0,-1 10-1,1-10 1,19 20-16,-20-20 15,20 19-15,-20 11 16,20-11 0,-19 1-1,19 0 1,0-1 0,0 11-16,0 9 31,0-10-16,0-9 1,0 0 0,0-1-1,10-19-15,-10 20 16,29-1 0,0-19-1,-29 20-15,30-20 16,-11 0-16,1 0 15,19 0-15,-9 0 16,-1-20 0,1 1-1,9-1 1,-20 20 0,-19-19-1,20 19 1,0 0 15,-30 0 32</inkml:trace>
        <inkml:trace contextRef="#ctx0" brushRef="#br2" timeOffset="88071.1961">-69 2043 0,'0'-20'16,"0"30"62,-9 29-62,9-19-1,-30 0-15,30-1 16,-19 1-16,19 9 15,-20 1-15,20 9 16,0 0-16,-20-10 16,20 11-16,0-11 15,0 10-15,0 1 16,0-11-16,0 0 16,0 1-16,0-11 15,0 1-15,10 0 0,-10-1 16,0 1-16,20-20 15,-20 29-15,29 11 16,1-11 0,-11 0-1,1 1 1,-20-20 0,29-10-1,-29 19-15,20 11 16,-20-21 15,19-9-31</inkml:trace>
        <inkml:trace contextRef="#ctx0" brushRef="#br2" timeOffset="89082.1544">373 2043 0,'0'10'47,"9"-10"-47,-9 29 16,20 1-16,-20-21 15,30 21-15,-30-11 16,19 1-16,-19 0 16,30-1-16,-30 1 15,0-1-15,0 1 16,19 0-16,-19-1 15,0 1-15,0 0 16,0-11-16,0 11 16,0 0-16,0 9 0,0 10 15,0-9 1,0-1-16,0-9 0,-10-1 16,10 1-16,0-1 15,0 1-15,0 0 16,0-1-16,-19-19 15,19 30-15,0-11 16,0 1 15,-20-20-31</inkml:trace>
      </inkml:traceGroup>
      <inkml:traceGroup>
        <inkml:annotationXML>
          <emma:emma xmlns:emma="http://www.w3.org/2003/04/emma" version="1.0">
            <emma:interpretation id="{34C4B70D-8254-455A-A25C-1147DE8E3377}" emma:medium="tactile" emma:mode="ink">
              <msink:context xmlns:msink="http://schemas.microsoft.com/ink/2010/main" type="line" rotatedBoundingBox="11917,10812 16331,10677 16356,11505 11942,11641"/>
            </emma:interpretation>
          </emma:emma>
        </inkml:annotationXML>
        <inkml:traceGroup>
          <inkml:annotationXML>
            <emma:emma xmlns:emma="http://www.w3.org/2003/04/emma" version="1.0">
              <emma:interpretation id="{49C5EB6F-BC11-40AF-AE9E-B63262571FBE}" emma:medium="tactile" emma:mode="ink">
                <msink:context xmlns:msink="http://schemas.microsoft.com/ink/2010/main" type="inkWord" rotatedBoundingBox="11918,10860 13451,10812 13471,11462 11938,1150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2" timeOffset="92908.5519">1196 1945 0,'-19'19'78,"-1"-19"-62,20 20-16,-29-20 15,29 10-15,-30-10 16,30 19-16,-29-19 15,29 20-15,-20-20 16,1 39-16,-11-9 16,11-1-1,-1 10 1,20-19 0,-20 9-1,20-9-15,0 0 16,0-1-16,0 1 15,0-1-15,0 1 16,0 10 0,0-1-1,0-9 1,0 9-16,10 0 31,-10-9-15,20-20-16,-20 20 0,19-20 15,-19 19-15,20-19 16,10 20 0,-11-20-1,1 0 1,-20 19-16,29-19 16,1 0-1,9-9 1,-20 9-1,1-20 1,0 0 0,-1 1-1,1-1 1,-20 1 0,20 19-16,-20-20 15,0 0 1,0 1-1,0-1 1,0-9 0,-20 9 15,0-9-15,-9 9-16,19 20 15,10-20 1,-20 20-16,1 0 15,19-19 1,-39 19-16,9 0 16,1 0-1,9 0 1,-9 0 0,29 10-16,-20-10 15,0 19 1,1 20-1,-11-9 1,30-1-16,-19-29 16,19 40-16,0-11 15,0-9 1</inkml:trace>
          <inkml:trace contextRef="#ctx0" brushRef="#br2" timeOffset="93697.2724">1383 2504 0,'0'10'0,"0"9"47,0 1-15,10-20-17,9-10 16,-19-10-15,0 1 0,-10 19-1,1 0 17,9 10-1</inkml:trace>
          <inkml:trace contextRef="#ctx0" brushRef="#br2" timeOffset="95609.0644">1559 1945 0,'10'0'94,"29"-20"-63,-19 20-15,9 0-16,-29-19 16,30 19-16,-11 0 15,1 0 1,0 0-1,-20 9 1,19-9-16,1 20 16,-1-20-1,-19 39 1,0-29 0,20-10-16,-20 20 15,0-1 1,0 1-1,-10-20-15,10 29 16,-19-29-16,19 40 16,-30-40-16,30 19 0,-39-19 15,39 10-15,-29-10 16,9 29 0,0-29-1,1 0 1,-1 0-1,1 0 48,-1 0-47,30 0 93,9 0-93,1 0-1,19-19 1,-29 19-1,10 0 1,-1 0 15,1 0-31,-1 0 16,-19 10 0,20-10-16,0 19 31,-1 20-16,-19-19 1,20-20 0,-20 20-16,29-1 15,-29 1 1,0-1 0,0-9-1,0 10 1,0 0-1,-9-20-15,9 39 16,-20-39-16,20 10 16,-20 9-1,-19 1 32,10-20-47,-1 0 16,-9 0-1,19 0 1,1 0 0,-1-10-1,1 10 1,19-20 0,-20 20 30,20-19-30</inkml:trace>
          <inkml:trace contextRef="#ctx0" brushRef="#br2" timeOffset="97199.0701">2403 1974 0,'0'10'109,"-20"-10"-93,20 20-16,-39-20 15,19 19-15,1-19 16,-1 20-16,0-20 15,-9 19-15,19-19 16,-19 20-16,19-20 0,-29 30 16,19-30 15,0 19-15,1-19 15,78 39 203,-40-39-234,30 20 16,-29-20-1,0 20-15,-1-20 16,1 29-16,-1-29 16,-19 10-16,30-10 0,9 29 15,-19-29 1,-20 20 0,19-20-16,-9 0 31,-10 19-16,20-19 32,-20 10-15</inkml:trace>
          <inkml:trace contextRef="#ctx0" brushRef="#br2" timeOffset="98250.4119">2069 2210 0,'0'9'125,"10"-9"-125,-10 20 16,20-20-16,-1 20 15,1-20 1,-20 19-1,29-19-15,-9 0 16,0 20-16,19-20 16,-39 19-1,29-19-15,-9 20 16,-1-20 0,-19 20-1,20-20-15,0 19 16,-1-19-1,-19 20 1,20-20-16,0 20 47</inkml:trace>
        </inkml:traceGroup>
        <inkml:traceGroup>
          <inkml:annotationXML>
            <emma:emma xmlns:emma="http://www.w3.org/2003/04/emma" version="1.0">
              <emma:interpretation id="{009E41B5-CFCE-41AF-BB5B-8F1F9AEC6224}" emma:medium="tactile" emma:mode="ink">
                <msink:context xmlns:msink="http://schemas.microsoft.com/ink/2010/main" type="inkWord" rotatedBoundingBox="13722,10757 15963,10688 15989,11516 13748,1158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2" timeOffset="101475.6823">3305 1817 0,'0'-9'0,"0"28"78,0 11-62,0-1-16,0 20 15,0-10-15,0-9 16,0 19-16,0-20 16,0 1-16,0-1 15,0-9-15,0 19 0,10-20 16,-10 1-16,0 0 15,0-11-15,0 11 16,0 0-16,0 19 47,19-39 0,-19-30-32</inkml:trace>
          <inkml:trace contextRef="#ctx0" brushRef="#br2" timeOffset="102060.033">3344 2151 0,'0'-20'31,"10"1"-15,29-11-1,-19 30 1,-1-39-16,1 19 0,0 1 16,-1-1-1,1 0-15,-1-9 0,11 9 16,-10 20-16,-20-29 16,29 29-16,-29-20 15,20 20-15,-20-19 16,19 19-1,-29 0 79</inkml:trace>
          <inkml:trace contextRef="#ctx0" brushRef="#br2" timeOffset="99667.0056">2726 2357 0,'10'0'79,"-10"-10"-79,20 10 15,-20-39 1,29 19-16,-29 0 0,20 20 15,-20-29-15,19 29 16,-19-29-16,0 9 16,0 0-16,20 1 15,-20-1-15,0 1 16,20-1 0,-20 40 93,-10-1-109,10 1 16,0-1-16,0 1 15,0 0-15,0 9 16,0 0-16,0 11 15,0-11-15,0-9 16,0-1-16,0-9 16,0 10-16,0 39 31,0-40-31,0 30 16,0-19-1,0-11 1,0 1-1,0-1 1,0-9 15,0 10 16,0-40 63</inkml:trace>
          <inkml:trace contextRef="#ctx0" brushRef="#br2" timeOffset="100642.2248">2854 2102 0,'0'-20'15,"0"10"17,10 10-32,9 0 15,-19-19 1,20 19-16,-1 0 15,-19-20 1,20 20-16,0 0 16,-1 0-1,1 0 1,9 10 0,1-10-1,-30 19 1,29-19-16,-29 20 15,39-20-15,-39 20 16,10-20-16,-10 19 16,30 1-16,-30 0 15,0-1 1,19 1 0,-19 9-1,-19 1 1,-1 9-1,0-20 1,1 1 0,-11-20-1,30 30 1,-29-30-16,-10 0 16,19 0-1,-9 0 1,9-10 15</inkml:trace>
          <inkml:trace contextRef="#ctx0" brushRef="#br2" timeOffset="102594.1742">3521 1994 0,'0'19'15,"0"11"1,9-30 0,11 69-1,-20-60 1,0 11-16,20 9 16,-20-19-16,0 10 0,19 9 15,-19 1 1,20-30-16,-20 29 15,0 0 1,20-29-16,-20 20 16,0 0-1,19-20 17</inkml:trace>
          <inkml:trace contextRef="#ctx0" brushRef="#br2" timeOffset="103637.9724">3697 2357 0,'0'10'31,"0"-1"-15,0 11 15,10 9-16,10-29 1,-1 0 0,-19 10-1,20-10-15,-1 0 16,1-10 0,0-9-1,-20-1 16,19 20-31,-19-19 16,0-1 0,0 10-1,0-10 1,-9 20 0,9-19-1,-20 19 1,20-20-16,-10 20 15,-10 0 1,1 0 0,-1 0 15,1 0-15,-1 0-1,0 10 1,20 19-1,0 1 1,0-10-16,0 9 16,10-29-1,-10 20-15</inkml:trace>
          <inkml:trace contextRef="#ctx0" brushRef="#br2" timeOffset="104078.924">3825 2367 0,'19'0'63,"-19"9"-63,0 21 31,20-1-15,-20-9-1,29-1 1,-19-19 15,10 0-15,-1 0-1</inkml:trace>
          <inkml:trace contextRef="#ctx0" brushRef="#br2" timeOffset="106604.161">4031 2249 0,'-20'0'0,"30"0"156,9 0-140,-19 10-16,10-10 15,20 19 1,-1-19 0,-29 30-16,30-30 15,-1 29 1,10-29 0,-39 10-16,10-10 15,10 0 1,-20 20-16,19-20 15,1 0 1,-20 19-16,19-19 0,1 20 31,0-20-15,-20 19 0,19-19 30</inkml:trace>
          <inkml:trace contextRef="#ctx0" brushRef="#br2" timeOffset="105502.7171">4344 2013 0,'-9'0'109,"9"10"-93,-10-10-16,-29 0 15,39 20 1,-20-20-16,-9 0 16,29 19-1,-30-19-15,11 0 16,-1 20-16,0-20 16,1 30-16,-1-30 15,20 9-15,-29-9 16,29 20-1,-20-20-15,0 0 282,20 20-173,10-20-109,20 29 16,-1-29-1,-29 10-15,39-10 16,-19 0-16,-20 19 16,29-19-16,-9 0 15,-20 20-15,29-20 16,-9 20-1,0-20 1,-20 19-16,19-19 16,1 20-1,-1 9 1,1-29 15,-20 20-31</inkml:trace>
          <inkml:trace contextRef="#ctx0" brushRef="#br2" timeOffset="111276.133">4737 2190 0,'10'0'141,"-10"-10"-126,19 10-15,-19-19 16,20 19 0,-20-20-1,19 20-15,-19-29 16,20 29 0,-20-20-16,20 0 15,-20 1 16,0-1-15,0 0 15,0 1-15,-10 19 0,10-20-1,-20 20 1,20-19-1,-19 19-15,-1 0 16,20-10 0,-20 10-1,1 0 1,-1 0 15,10 0-15,-9 0 15,19 19-31,-30 11 16,30-20-1,-10-10 1,10 39 0,0-20-1,0-9 1,0 10-1,0 0 1,0-1 0,10 1 15,10-20-15,-20 19-1,20-19 1,-20 20-1,9-20-15,21 20 16,-11-20 15,-19 19-31,10-19 16,-10 20 0,20-20-1,-20 19 1,0 1-1,19-20-15,-19 20 16,0-1 0,0 1-1,20-20-15,-20 29 16,0-9 0,0 0-16,0-1 15,0 1 1,-10-1-1,10 1 17,-19-20-17,19 20 1,-20-20 0,20 19-1,-20-19 1,1 0-1,-1 0 1,10 0 0,-9 0-1,-1 0 1,0 0 0,20-10-1,-19 10 1,19-19-1,-20 19-15,20-20 16,-19 20 0,19-19-1,0-1 1,-20 20 0,20-20-1,0 1 1,0-1-1,0 1 1,0-1 0,10 20-1,-10-20 1,19 20-16,-19-10 16,20 10-16,-20-19 15,29 19 1,-29-20-1,20 20-15,0-19 16,-1 19 0,1 0-1,9-30 1</inkml:trace>
          <inkml:trace contextRef="#ctx0" brushRef="#br2" timeOffset="112296.9921">4943 2484 0,'10'0'62,"9"0"-31,-19-10-15,0-9 0,-10 19 30,10 10 17,10-10-47</inkml:trace>
        </inkml:traceGroup>
        <inkml:traceGroup>
          <inkml:annotationXML>
            <emma:emma xmlns:emma="http://www.w3.org/2003/04/emma" version="1.0">
              <emma:interpretation id="{9AF84E62-EA0F-4BBE-B24F-4087C9194CDB}" emma:medium="tactile" emma:mode="ink">
                <msink:context xmlns:msink="http://schemas.microsoft.com/ink/2010/main" type="inkWord" rotatedBoundingBox="16089,10935 16338,10928 16353,11402 16104,11410"/>
              </emma:interpretation>
              <emma:one-of disjunction-type="recognition" id="oneOf5">
                <emma:interpretation id="interp5" emma:lang="" emma:confidence="0">
                  <emma:literal>3</emma:literal>
                </emma:interpretation>
                <emma:interpretation id="interp6" emma:lang="" emma:confidence="0">
                  <emma:literal>5</emma:literal>
                </emma:interpretation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I</emma:literal>
                </emma:interpretation>
                <emma:interpretation id="interp9" emma:lang="" emma:confidence="0">
                  <emma:literal>9</emma:literal>
                </emma:interpretation>
              </emma:one-of>
            </emma:emma>
          </inkml:annotationXML>
          <inkml:trace contextRef="#ctx0" brushRef="#br2" timeOffset="114380.2341">5100 2004 0,'9'0'63,"11"0"-47,0 0-1,-1 0 1,-9 0-1,10 0 1,-1 0-16,1 0 16,0 0-1,-20 9 1,19-9-16,-19 20 16,20-20-1,-20 20 1,19-20-1,-19 19-15,0 30 63,0-29-63,-9-20 16,9 20-16,-20-20 15,20 19-15,-20-19 0,20 20 16,-19-20-16,-1 0 15,20 19 1,-20-19 0,1 0-1,9 0 17,-10 0-17,1 0 16,29 0 173,9 0-189,-9 0 1,10 0-1,-1 0 1,21 0 31,-21 20-31,1-20-1,-20 20 1,19-20-1,-19 19-15,20 1 16,-20-1 15,0 1 1,0 0-17,0-1 1,0-9-1,-10 20 1,-9-11 15,-1 1-15,0-20 15,20 19-31,-19-19 16,-1 0-1,0 0 1,1 0 0,-1 0-1,1 0 1,19-9-16,-10 9 16,-10 0-1,-9-20 1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2:14:38.82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CE96488-1B2A-4B77-A797-8ECF4837E915}" emma:medium="tactile" emma:mode="ink">
          <msink:context xmlns:msink="http://schemas.microsoft.com/ink/2010/main" type="inkDrawing" rotatedBoundingBox="8285,7830 9727,7790 9728,7810 8286,7850" shapeName="Other">
            <msink:destinationLink direction="with" ref="{06E927B5-3B85-4B4E-9026-EF2CB48DDB07}"/>
          </msink:context>
        </emma:interpretation>
      </emma:emma>
    </inkml:annotationXML>
    <inkml:trace contextRef="#ctx0" brushRef="#br0">20 35 0,'-20'0'32,"30"0"155,10 0-156,-1 0-15,1 0 0,-10 0-1,9 0 1,1 0 0,9 0-1,-9 0 1,-1 0-1,1 0 1,0 0 0,-1 0-1,1 0 1,9 0 0,1 0-1,9 0 1,-19 0-1,-11 0 1,-9-10-16,20 10 16,0 0-1,-1 0 17,1 0-17,-1 0 1,1 0-1,0 0 1,-1 0 15,1 0-15,0 0 0,-1 0 15,-9 0-16,10 0 1,-1 0 0,1 0 15,-1 0-15,1 0 15,0 0-16,-1 0 17,11 0-17,-11 0 1,1 0 0,0 0-1,-1 0 1,1 0-1,-20-20 1,19 20-16,1 0 16,-10 0-1,9 0 1,1 0 0,0 0-1,-1 0 16,1 0-15,-1 0 0,1 0 15,0 0-15,-1 0 15,1 0-16,9 0 1,-9 0 0,0 0 15,-1 0 0,1 0-15,-10 0-1,9 0 17,1 0-17,-1 0 17,1 0-17,0 0 1,-1 0-1,1 0 17,0 0-17,-1 0 17,1 0-17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2:14:41.24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6E927B5-3B85-4B4E-9026-EF2CB48DDB07}" emma:medium="tactile" emma:mode="ink">
          <msink:context xmlns:msink="http://schemas.microsoft.com/ink/2010/main" type="inkDrawing" rotatedBoundingBox="8216,8043 8315,7504 8679,7570 8579,8109" semanticType="callout" shapeName="Other">
            <msink:sourceLink direction="with" ref="{5CE96488-1B2A-4B77-A797-8ECF4837E915}"/>
          </msink:context>
        </emma:interpretation>
      </emma:emma>
    </inkml:annotationXML>
    <inkml:trace contextRef="#ctx0" brushRef="#br0">324 0 0,'0'10'141,"-10"-10"-141,10 20 16,-10-20-16,10 19 15,-39-19-15,39 30 16,-30-30-16,30 29 16,-29-9-16,9-20 0,20 39 15,-29-39-15,29 29 16,-39-29-16,39 30 15,-30-30-15,30 19 16,-19-19-16,19 20 16,-20-20-16,20 20 15,-20-20-15,20 19 16,-9-19-16,9 20 16,-20-20-1,30 0 220,0 0-220,-10 20-15,19-20 16,20 19-1,-9 1 1,-11-20-16,-19 19 16,30-19-16,-30 30 15,29-30-15,1 39 16,-11-39-16,1 29 16,9-9-1,1-20 1,-30 20-16,19-20 15,-19 19 142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2:15:17.64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738EE8F-B298-4F52-9A4D-3AD81060C22A}" emma:medium="tactile" emma:mode="ink">
          <msink:context xmlns:msink="http://schemas.microsoft.com/ink/2010/main" type="inkDrawing" rotatedBoundingBox="8551,12200 8775,11927 8805,11951 8581,12224" semanticType="callout" shapeName="Other">
            <msink:sourceLink direction="with" ref="{DED24CEF-D64C-426E-AD8F-E5908EA03152}"/>
          </msink:context>
        </emma:interpretation>
      </emma:emma>
    </inkml:annotationXML>
    <inkml:trace contextRef="#ctx0" brushRef="#br0">246 0 0,'-10'0'141,"10"10"-126,-20-10 1,20 19-1,-10-19-15,10 20 16,-19-20-16,19 19 16,-20-19-16,20 30 0,-29-30 15,29 29 1,-20-29-16,20 39 0,-19-39 16,19 30-16,-20-30 15,20 20 1,-20-20-16,20 19 94,-19-19-48,-1 20 1,0-20 63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2:15:15.36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ED24CEF-D64C-426E-AD8F-E5908EA03152}" emma:medium="tactile" emma:mode="ink">
          <msink:context xmlns:msink="http://schemas.microsoft.com/ink/2010/main" type="inkDrawing" rotatedBoundingBox="8511,12171 9855,12144 9856,12163 8512,12190" shapeName="Other">
            <msink:destinationLink direction="with" ref="{E738EE8F-B298-4F52-9A4D-3AD81060C22A}"/>
            <msink:destinationLink direction="with" ref="{FE50ECCF-126A-4397-9B4B-730BF1119188}"/>
          </msink:context>
        </emma:interpretation>
      </emma:emma>
    </inkml:annotationXML>
    <inkml:trace contextRef="#ctx0" brushRef="#br0">20 40 0,'-20'0'78,"30"0"62,10 0-108,-1 0-17,1 0 1,0 0-1,-1 0 1,-9 0 15,10 0-15,-1 0 0,1 0-1,-1 0 1,1 0 15,0 0-15,-1 0 15,1 0-15,-1 0-1,1 0 1,0 0 15,-10 0-15,9 0 15,1 0-15,-1 0-1,1 0 1,0 0-1,-1 0 1,1 0 15,-1 0-15,1 0 0,0-19-1,-1 19 1,1 0-1,-1 0 1,1 0 15,-10 0 1,10 0-1,-1 0 0,1 0-15,-1 0 15,1 0-15,0 0 15,-1 0-16,1 0 17,-1 0-17,1 0 17,0 0-1,-1 0-16,-9 0 17,10 0-17,-1 0 1,1 0 15,0 0-15,-1 0-1,1 0 1,-1 0 0,1 0 15,9 0-15,-9 0-1,0 0 1,9 0 15,-9 0-15,-1 0-1,11 0 1,-11 0 0,1 0-1,9 0 16,-9 0-15,0 0 0,-1 0 15,1 0 0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2:15:18.50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E50ECCF-126A-4397-9B4B-730BF1119188}" emma:medium="tactile" emma:mode="ink">
          <msink:context xmlns:msink="http://schemas.microsoft.com/ink/2010/main" type="inkDrawing" rotatedBoundingBox="8590,12167 8859,12494 8819,12527 8551,12199" semanticType="callout" shapeName="Other">
            <msink:sourceLink direction="with" ref="{DED24CEF-D64C-426E-AD8F-E5908EA03152}"/>
          </msink:context>
        </emma:interpretation>
      </emma:emma>
    </inkml:annotationXML>
    <inkml:trace contextRef="#ctx0" brushRef="#br0">0 0 0,'10'0'172,"10"0"-156,0 19 0,9 1 15,-9-20-16,-20 29-15,19-29 16,-19 20-16,20 9 16,-20-19-1,19-10-15,-19 20 16,20-1 0,0 21-1,9-11 16,-9-9-15,-20-1 0,19-19-16,-19 20 15,20-20 1,-20 20-16,0-30 187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2:15:36.935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8DA2ABB-74A4-458C-A393-C1727E1DCA7F}" emma:medium="tactile" emma:mode="ink">
          <msink:context xmlns:msink="http://schemas.microsoft.com/ink/2010/main" type="inkDrawing" rotatedBoundingBox="8521,6792 9668,6756 9669,6786 8522,6822" shapeName="Other">
            <msink:destinationLink direction="with" ref="{866D3F17-E76A-4A66-A436-EFAC2CAF3034}"/>
          </msink:context>
        </emma:interpretation>
      </emma:emma>
    </inkml:annotationXML>
    <inkml:trace contextRef="#ctx0" brushRef="#br0">0 44 0,'9'0'281,"11"0"-250,0 0-15,-1 0 0,1 0 15,0 0 0,-20-20-31,19 20 16,1 0 15,-10 0-15,9 0 15,1 0-15,-1 0-1,1 0 16,0 0-15,-1 0 0,1 0-1,-1 0 1,1 0 0,0 0-1,-1 0 1,1 0-1,-10 0 1,9 0 0,21 0-1,-31 0 1,11 0 0,0 0-1,-1 0 1,-19-19-1,20 19-15,-1 0 16,1 0 0,0 0-1,-1 0 1,1 0 0,-1 0-1,1 0 1,0 0-1,-10 0 1,9 0 0,1 0-1,-1 0 17,1 0-17,0 0 16,-1 0-15,1 0 0,-1 0-1,1 0 17,0 0-17,9 0 16,-9 0-15,-1 0 0,1 0-1,0 0 1,-11 0-16,11 0 31,0 0-31,-1 0 16,1 0 15,-1 0-15,-19 10-1,20-10 48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2:15:38.953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66D3F17-E76A-4A66-A436-EFAC2CAF3034}" emma:medium="tactile" emma:mode="ink">
          <msink:context xmlns:msink="http://schemas.microsoft.com/ink/2010/main" type="inkDrawing" rotatedBoundingBox="8458,7008 8501,6559 8750,6583 8707,7032" semanticType="callout" shapeName="Other">
            <msink:sourceLink direction="with" ref="{08DA2ABB-74A4-458C-A393-C1727E1DCA7F}"/>
          </msink:context>
        </emma:interpretation>
      </emma:emma>
    </inkml:annotationXML>
    <inkml:trace contextRef="#ctx0" brushRef="#br0">237 0 0,'0'9'62,"-20"11"-15,20 0-31,-19-20-16,19 19 0,-20-19 15,20 20-15,-29-20 16,29 29-16,-20-29 16,20 30-16,-20-30 15,20 39-15,-19-39 16,19 10-16,-20-10 15,20 19-15,-20-19 16,20 20-16,-19-20 16,19 20-1,-20-20-15,20 19 47,-19-19-47,48 0 344,-9 0-328,-20 20-16,19-20 0,1 19 15,-1-19 1,-19 20-1,20-20-15,-20 20 16,20-20-16,-20 19 16,19-19-16,-19 20 15,20-20-15,-20 19 16,20-19 0,-20 20-16,9-20 15,-9 20 16,20-20-15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2:15:41.577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CAC0632-E372-43DA-A6F8-1FA6B5D2663A}" emma:medium="tactile" emma:mode="ink">
          <msink:context xmlns:msink="http://schemas.microsoft.com/ink/2010/main" type="inkDrawing" rotatedBoundingBox="8363,9422 9597,9335 9600,9365 8365,9451" shapeName="Other">
            <msink:destinationLink direction="with" ref="{E1BCAE31-CA66-46C4-8019-4FDCA6DEDF16}"/>
          </msink:context>
        </emma:interpretation>
      </emma:emma>
    </inkml:annotationXML>
    <inkml:trace contextRef="#ctx0" brushRef="#br0">0 78 0,'10'0'187,"9"0"-171,1 0 0,-1 0-1,11 0 1,-1 0-1,-9-19-15,-1 19 16,1 0-16,0 0 16,29 0-1,-10 0 1,-10 0 0,11 0-1,-21-20-15,1 20 16,-1 0-16,1 0 15,-10 0-15,9 0 16,1 0-16,9 0 16,-9 0-16,-20-20 15,39 20-15,-9 0 16,-1 0 0,1 0-1,-11 0 1,1 0-1,-1 0 1,1 0 0,9 0-1,1 0 1,-1 0 0,11 0-1,-40-19-15,29 19 16,0 0-1,1 0 1,9 0 0,-10 0-1,-9 0 1,0 0 0,-11 0-1,11 0 1,0 0-1,-1 0 1,1 0-16,0 0 16,-1 0 15,1 0-15,-1 0 15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07:48:37.43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8F409137-CD79-4588-8C5D-9CA11537863B}" emma:medium="tactile" emma:mode="ink">
          <msink:context xmlns:msink="http://schemas.microsoft.com/ink/2010/main" type="inkDrawing" rotatedBoundingBox="13622,7581 13867,7857 13842,7879 13597,7603" semanticType="callout" shapeName="Other">
            <msink:sourceLink direction="with" ref="{4C45DB62-CF01-43E8-82D2-183B5CBFF30E}"/>
          </msink:context>
        </emma:interpretation>
      </emma:emma>
    </inkml:annotationXML>
    <inkml:trace contextRef="#ctx0" brushRef="#br0">0 0 0,'0'10'94,"0"10"-94,19-20 15,-19 20-15,40-20 16,-40 29-16,29-29 16,-29 29-16,20-29 15,-20 20-15,19-20 16,-19 29-16,20-29 15,-20 20-15,20-20 16,-20 20-16,9-20 16,-9 19-16,20-19 15,-20 20-15,20-20 16,-20 29 0,19-9-1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2:15:43.475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1BCAE31-CA66-46C4-8019-4FDCA6DEDF16}" emma:medium="tactile" emma:mode="ink">
          <msink:context xmlns:msink="http://schemas.microsoft.com/ink/2010/main" type="inkDrawing" rotatedBoundingBox="8600,9198 8695,9611 8323,9697 8227,9284" semanticType="callout" shapeName="Other">
            <msink:sourceLink direction="with" ref="{FCAC0632-E372-43DA-A6F8-1FA6B5D2663A}"/>
          </msink:context>
        </emma:interpretation>
      </emma:emma>
    </inkml:annotationXML>
    <inkml:trace contextRef="#ctx0" brushRef="#br0">324 0 0,'0'10'16,"-20"9"47,-19 1-32,39 9-31,-176 138 62,156-167-46,20 30-16,-29-30 0,29 19 31,-20-19-31,0 0 203,69-10 16,40 30-172,-89 0-47,39-20 16,-10 19-1,-9-19-15,-20 20 16,29-20-1,1 19-15,-11-19 16,-19 20 0,20-20-16,0 0 15,-20 20 1,19-20 0,1 0 46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2:26:21.384"/>
    </inkml:context>
    <inkml:brush xml:id="br0">
      <inkml:brushProperty name="width" value="0.05292" units="cm"/>
      <inkml:brushProperty name="height" value="0.05292" units="cm"/>
      <inkml:brushProperty name="color" value="#177D36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9ACA74A4-24BC-4658-80A7-3D4779FA3C3C}" emma:medium="tactile" emma:mode="ink">
          <msink:context xmlns:msink="http://schemas.microsoft.com/ink/2010/main" type="writingRegion" rotatedBoundingBox="936,15284 19824,15036 19837,16073 950,16320"/>
        </emma:interpretation>
      </emma:emma>
    </inkml:annotationXML>
    <inkml:traceGroup>
      <inkml:annotationXML>
        <emma:emma xmlns:emma="http://www.w3.org/2003/04/emma" version="1.0">
          <emma:interpretation id="{8E0C0916-E910-4C30-A798-F6BF16B3FBBA}" emma:medium="tactile" emma:mode="ink">
            <msink:context xmlns:msink="http://schemas.microsoft.com/ink/2010/main" type="paragraph" rotatedBoundingBox="936,15284 19824,15036 19837,16073 950,163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BE5C94-58EA-4031-A510-568B1525C8C1}" emma:medium="tactile" emma:mode="ink">
              <msink:context xmlns:msink="http://schemas.microsoft.com/ink/2010/main" type="line" rotatedBoundingBox="936,15284 19824,15036 19837,16073 950,16320"/>
            </emma:interpretation>
          </emma:emma>
        </inkml:annotationXML>
        <inkml:traceGroup>
          <inkml:annotationXML>
            <emma:emma xmlns:emma="http://www.w3.org/2003/04/emma" version="1.0">
              <emma:interpretation id="{BBBD273F-7CA2-4B93-8FEF-2054456A388D}" emma:medium="tactile" emma:mode="ink">
                <msink:context xmlns:msink="http://schemas.microsoft.com/ink/2010/main" type="inkWord" rotatedBoundingBox="937,15324 1700,15314 1711,16104 947,1611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214 0 0,'0'21'125,"-11"-21"-109,11 21-1,-21 0 1,-10 0 0,31-1-1,-10-20-15,10 21 16,-21-21-1,21 21-15,-21 0 16,21 10 0,-21-31-16,21 31 15,-31-10 1,31 0 0,-21 21-1,21-11 1,0 0-1,-21 0 1,21 11 0,0-11-1,0 0 1,0-10-16,0 11 31,0-1-31,0 10 16,0-20-1,11-21 1,-11 11-16,0 9 16,21-20-1,-21 21 1,0 0 0,21-21-1,-21 21 1,20 0-1,-20 0 17</inkml:trace>
          <inkml:trace contextRef="#ctx0" brushRef="#br0" timeOffset="1740.5474">464 219 0,'-11'-10'156,"-155"124"47,166-93-203,-21 0 16,21 0 15,0-1-15,0 1 15,0 0-15,10 0-1,11 0 17,0-1-17,0-20 1,10 21-1,-21-21 1,115 0 109,-62-10 16,-63-11-141,20 21 15</inkml:trace>
          <inkml:trace contextRef="#ctx0" brushRef="#br0" timeOffset="3128.0242">620 21 0,'0'-21'16,"0"32"46,10 10-46,11 10 0,-21 0-1,31 0-15,-31-10 16,21 0-16,-21 10 15,21-31 1,-21 31-16,0-10 16,21 0-16,-21 0 15,0 0-15,0-1 16,0 1-16,0 0 0,20-21 16,-20 31-16,0 1 15,0-12 1,0 53 31,-72 94 46,72-146-77,-21-21 0,21 20-1,-21-20 1,21 21 109</inkml:trace>
        </inkml:traceGroup>
        <inkml:traceGroup>
          <inkml:annotationXML>
            <emma:emma xmlns:emma="http://www.w3.org/2003/04/emma" version="1.0">
              <emma:interpretation id="{E4D7313A-AC97-4076-BD5F-80358A780720}" emma:medium="tactile" emma:mode="ink">
                <msink:context xmlns:msink="http://schemas.microsoft.com/ink/2010/main" type="inkWord" rotatedBoundingBox="1935,15299 3970,15272 3980,16043 1945,1607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8927.4576">1304 84 0,'-10'0'156,"-49"-10"-78,-10 20-15,10 29 15,30-19-78,-30 68 78,40 69 0,58-29-15,39-30 30,-39-79-30,30 1 15,10-69-15,-40 10-1</inkml:trace>
          <inkml:trace contextRef="#ctx0" brushRef="#br0" timeOffset="80195.5437">1402 398 0,'-10'0'62,"-20"10"-30,30 9-17,-19 1 1,19 0 0,0-1-1,0 1 1,0-10-1,0 9 1,10-19 0,-10 20-1,19-20 1,1 19 0,-1-19 15,1 0-16,0 0 1,-1 0 15,1 0 1,-20-9-1,20 9-16,-20-10 1,19 10 0,-19-20-1,0 1 1,20-40 78,-69-20-1,9 60-93,21 19 16,-1 0 0,10 0-1,-9 0 1,-1 0 0,20 10-1,-29 19 1,29-9-1</inkml:trace>
          <inkml:trace contextRef="#ctx0" brushRef="#br0" timeOffset="80940.5827">1549 467 0,'0'-20'15,"-20"20"-15,20 10 79,10 19-64,-10-9-15,0 9 16,20 10-1,-20-19 1,19-20 0,-19 20-16,20-20 31,9 0-15,-9 0-1,-1 0 1,-19-10-1</inkml:trace>
          <inkml:trace contextRef="#ctx0" brushRef="#br0" timeOffset="82426.1778">1872-34 0,'-9'89'109,"-80"87"-47,89-156-46,0-1-16,0 1 16,0 0-16,-19-1 15,19 1-15,0 0 0,0-1 16,0 1-16,0-1 16,0 1-16,0 0 15,0-1-15,0 1 16,0-10-16,0 9 15,9-19-15,-9 39 16,0-29 0,20-10-16,-20 20 15,20 9 1,-20-19 0,19-10-16,-19 20 15,20-20-15,-20 19 16,20-19-1,-20 20 1,0-30 62,-10 10-62</inkml:trace>
          <inkml:trace contextRef="#ctx0" brushRef="#br0" timeOffset="84473.7077">2088 153 0,'-19'-20'141,"-1"20"-141,10 0 15,-10 0 1,1 0 0,-1 10-1,-9 19 1,29-9 0,-20-20-1,20 29-15,0 11 16,-19-40-1,19 29-15,0 0 16,0 1 0,0-1-1,0 11 1,9-40-16,-9 9 16,0 11-1,20-20-15,-20 20 16,20-1-1,9 11 1,-9-11 15,-1-19 1,70 0 77,-11-49-31,-78 30-62,20 19-16,-20-20 15,19 20-15,-19-20 0,20 20 16,-20-19-16,19 19 16,-19-30-1,10 30-15,-10-19 16,30-1-1,-30 0 1,19 20-16,-19-19 16,0-1-1,0 1 1,20-1 0,-20 0-1,0 1 1,0-1 15,-10 20-15,10-10 15,-20 10-31,1 0 31,-1 0 0,1 0-15,-1 0 0,20 20-1,-20 9 1,20-19-16,-19 29 16,19-9-1,0-1 1,0 1-1,0 9 1,0-10 0,0 1-1,0-11 1,0 1 0,0 0-1,0-1 1,0 1-1,10-20 1,-10 19 0,19-19-1,1 0 1,-1 20 0,1-20-1,0 0 1,-11 0-1,-9-10 1,20 10 0,-20-19-16,20 19 15,-20-20-15,19 20 0,-19-29 16,20-1 0</inkml:trace>
          <inkml:trace contextRef="#ctx0" brushRef="#br0" timeOffset="86056.9721">2500 182 0,'-20'0'93,"1"177"-30,19-158-48,0 11 1,0-11-16,0 1 31,10-20-31,-10 20 0,0-1 16,19-19 0,-19 20-1,20-1 1,-1-19 15,-19 20-31,20-20 16,0 20 15,-1-20 0,1 0-15,0 0 15,-1-10 0,-19-10 1,20 20-32,-20-19 15,19 19 1,-19-20-16,0 0 31,20 20-31,-20-19 16,0-1-16,0 1 31,20-1-15,-20 0-1,0 1 1,0-1-1,0 0 1,0 1 0,0 9-1,0-10 1,0 1 0,0-1 15,0 1-16,-10 19 1,10-20 0,0 0 15,-20 20-31,20-19 31,-19 19-15,-1 0 15,0-20-15,1 20-1,-40 0 79,0 69-16</inkml:trace>
          <inkml:trace contextRef="#ctx0" brushRef="#br0" timeOffset="87292.0773">2696-14 0,'0'-20'31,"0"30"0,0 10-15,10-20 0,-10 19-16,20-19 15,-20 30-15,9-30 16,-9 49 0,30-29-16,-30-1 0,0 1 15,19-1-15,-19 1 16,0 0-16,0-1 15,20 1-15,-20-1 16,0 1-16,0 0 16,0-1-16,0 1 0,0-10 15,0 9-15,0 1 16,0 9 0,0-9-1,0 0 1,-10 19-1,10-10 1,-19-9-16,19 9 16,-30-9-1,30-1 17,-19 1-17</inkml:trace>
          <inkml:trace contextRef="#ctx0" brushRef="#br0" timeOffset="88476.6661">2892 525 0,'0'-19'62,"0"-1"-30,30-19 46,29 98-16,-59-20-46,0-19-16,0-1 15,0 1-15,-10 29 16,-20-20 0,11-9-1,-11-20 1,30 20-16,-19-20 16,-1 0-1,20-10 48,0 0-16,10 10-32,9 0 1,1 0-1,0 0 1,-1 0 15,-19 20-31,20-20 16,0 0 0,-1 0 15,1-10-16,-20-10 1,19 20-16,-19-19 16</inkml:trace>
        </inkml:traceGroup>
        <inkml:traceGroup>
          <inkml:annotationXML>
            <emma:emma xmlns:emma="http://www.w3.org/2003/04/emma" version="1.0">
              <emma:interpretation id="{35EFA549-B9C2-474D-92CE-B28B8F7B57F7}" emma:medium="tactile" emma:mode="ink">
                <msink:context xmlns:msink="http://schemas.microsoft.com/ink/2010/main" type="inkWord" rotatedBoundingBox="4170,15247 5717,15227 5725,15813 4178,1583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4558.5113">4226 15 0,'20'0'31,"-20"-19"16,19 19-31,-19-20 15,-10 20-31,-9 0 31,-1 0-15,-9 0 15,9 0-15,20 10-16,-19-10 15,19 20 1,-20-20-16,20 19 16,-20 1-1,20 9 1,0 20 0,-19 79 46,19-89-62,29 89 109,-9-128-109,-20 19 0,19-19 16,1 0 0,-20 20-16,20-20 15,-11 0 1,11 0 0,19 0-1,-29 0 1,10 0-1,-1 0 1,-19-10-16,20 10 16,0-20-1,-1 20 1,-19-19-16,20 19 16,-20-20-16,19 20 15,-19-19-15,20 19 16,-20-20-16,20 20 15,-20-20-15,19 1 16,-19-1 0,20 20-1,-20-20-15,0 1 16,39-99 78,-39 99-79,-10-21 32,10 21-47,-19 19 31,19-20-15,-20 20-16,10 0 16,10 10-1,-39-10 1,39 20-16,-20-1 16,1 1-1,19-1 1,-20-19-1,20 20-15,-19 19 16,19-9 0,0-1-1,0-9 1,0 9 0,0-9-16,0 9 15,0 1 1,0 9-1,0-20 1,0-9 0,0 10-1,9-20-15,-9 19 16,20-19 0,-20 20-16,20-20 15,-1 0 16,-9 0-15,10 0-16,9-10 31,-19 10-31,-10-19 16,19 19-16,11-20 16,-20 20-1,-10-20 1,19 20-16</inkml:trace>
          <inkml:trace contextRef="#ctx0" brushRef="#br0" timeOffset="90292.5374">3236 398 0,'107'-29'125,"-28"-40"-62,-79 49-63,19 20 15,-19-19 1,20 19 0,-20-20-16,0 10 15,0-9 17,0-1-17,0 0 16,0 1 1,-10 19-17,-9-20 17,-1 20-17,0 0 16,1 0-15,19 10 0,-20 10-1,20-1 1,0 1 0,-19-20-16,19 19 15,0-9 1,0 10-1,0-1 1,0 1-16,0 0 31,0-1-31,0 1 32,0 0-17,0-1 16,0 1-15,9-20 0,-9 19-1,20-19 1,-20 20-16,20-20 16,-20 10-1,19-10 1,11 0-1,-1 0 1,1-10 0,-11-10-1,1 1 1,-1-1 0,-19 1-1</inkml:trace>
          <inkml:trace contextRef="#ctx0" brushRef="#br0" timeOffset="91235.8113">3687-53 0,'0'39'47,"0"-19"-47,0 225 78,0-226-78,0 1 16,0 0-16,0-1 15,0 1-15,0 0 16,0-11-16,0 11 16,0 0-16,0 19 15,0-29 1,0 9 0,0-29 62</inkml:trace>
          <inkml:trace contextRef="#ctx0" brushRef="#br0" timeOffset="92588.4897">3687 251 0,'9'0'31,"158"0"32,-147 0-48,19 0 1,-19 0-1</inkml:trace>
          <inkml:trace contextRef="#ctx0" brushRef="#br0" timeOffset="92077.308">3912-83 0,'0'10'62,"0"10"-46,0 9-1,0-9 1,0-1-16,0 1 16,0 0-16,0 9 15,0 1-15,0-1 16,0 0-16,0 11 15,0-21-15,0-9 16,-10 19-16,10-9 16,0-10-16,0 9 0,0 1 15,0 0-15,0-1 16,0 11 0,0 29 62,-19-59 0</inkml:trace>
          <inkml:trace contextRef="#ctx0" brushRef="#br0" timeOffset="95361.0519">4765 339 0,'0'20'78</inkml:trace>
          <inkml:trace contextRef="#ctx0" brushRef="#br0" timeOffset="95175.2317">4765 172 0</inkml:trace>
        </inkml:traceGroup>
        <inkml:traceGroup>
          <inkml:annotationXML>
            <emma:emma xmlns:emma="http://www.w3.org/2003/04/emma" version="1.0">
              <emma:interpretation id="{CD1009C0-9792-4132-B3BD-5E3F432989F5}" emma:medium="tactile" emma:mode="ink">
                <msink:context xmlns:msink="http://schemas.microsoft.com/ink/2010/main" type="inkWord" rotatedBoundingBox="6121,15222 6396,15218 6410,16249 6134,1625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115741.5127">5207 427 0,'-20'0'16,"30"0"62,19-19-63,20 19 1,-29 0-16,0-20 16,-1 20-16,1 0 15,-10 0-15,29-19 16,-20 19 0,1 0-1,0 0 32</inkml:trace>
          <inkml:trace contextRef="#ctx0" brushRef="#br1" timeOffset="114840.0887">5217 202 0,'19'0'109,"-19"-10"-109,20 10 16,-20-20-16,29 20 15,-29-19-15,20 19 16,-20-30-16,19 30 15,-19-29-15,20-10 16,-20 19 0,0-9-1,0-1 1,20 30-16,-20-19 16,0-1-1,0 0 1,0 1 31,0 29 46,-10-10-93,10 19 16,0 11-16,0-11 16,0 1-16,0-1 15,0 1-15,0 0 16,0-1-16,0 1 16,0 0-16,0-1 15,0 1-15,0-10 16,0 29-1,0-20 1,0 1 0,0-10-1</inkml:trace>
          <inkml:trace contextRef="#ctx0" brushRef="#br1" timeOffset="117000.6979">5315 594 0,'-20'0'31,"20"-10"-15,0-9-1,10-21 79,49 40-32,-59 10-62,0 10 16,19-1 0,-19 11-1,0 9 1,0-9 0,-10-1-1,10-9 1,-19 19-1,19-10 1,-20-29-16,20 30 16,-19-30-16,19 29 15,-20-29-15,20 29 16,-20-29-16,20 20 0,-19-20 16,19 20 15,-20-20-16,20-10 48,0-10-16,10 20-16,10 0-15,-1 0-1,-19 10 1,20-10-16,-1 0 16,11 30-1,-1-30 1,-9 0-1,-20-10 1,19 10-16,-19-20 16,20-19-1,-20 19 1</inkml:trace>
        </inkml:traceGroup>
        <inkml:traceGroup>
          <inkml:annotationXML>
            <emma:emma xmlns:emma="http://www.w3.org/2003/04/emma" version="1.0">
              <emma:interpretation id="{9555B285-57B9-4881-B594-B1A7CD0BA302}" emma:medium="tactile" emma:mode="ink">
                <msink:context xmlns:msink="http://schemas.microsoft.com/ink/2010/main" type="inkWord" rotatedBoundingBox="6622,15328 9186,15294 9196,16104 6632,1613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120279.4604">5844 143 0,'0'20'62,"10"-69"79,-59 9-32,20 50-93,9-10 0,20 20-16,-10-20 15,10 19 1,-20-19-16,20 20 15,-19-20-15,19 20 16,0-11 0,-20 21-16,20-1 15,0 1 1,0-1 0,0 0-1,0 11 1,0-11-1,0 1 1,0-1 0,10-29-1,-10 29-15,0 11 16,10-40 0,-10 19-16,29 1 15,40 19 63,29-68-15,-98 9-63,20 20 15,-20-20-15,0 1 16,19-1 0,-19 1 15,0 28 110,0 11-110,0 0-16,0-1 17,20-19-17,-20 20 1,19-20 0,-9 0 15,10 0-16,-1 0 1,1 0 15,0 0-15,-1-20 15,-19 1 0,20 19-15,-20-10 0,0-10-1,0 1 1,0-1 0,0 0-1,0 1 1,0-1-1,-10 20-15,10-19 32,-19 19-32,-1 0 31,0-20-15,1 20-1,-1 0 1,10 0-1,10 20-15,-19-20 0,19 19 16,-30 11 0,30 19-1,0-20 1,20 0 0</inkml:trace>
          <inkml:trace contextRef="#ctx0" brushRef="#br1" timeOffset="121073.7404">6138 437 0,'0'10'78,"0"10"-62,0-1-1,0 11 1,0-11-1,0 1 17,10-20-32,10 0 31,-1 0-15,1 0-1,-20-20 1,29 1-16,-29-1 15,20 20-15</inkml:trace>
          <inkml:trace contextRef="#ctx0" brushRef="#br1" timeOffset="122049.9527">6413 84 0,'-20'20'94,"-29"343"15,49-344-109,20 109 63,0-89-63,-20-19 16,19-20-1,-19 19-15,20-19 16,-20 20-1,0-30 79</inkml:trace>
          <inkml:trace contextRef="#ctx0" brushRef="#br1" timeOffset="123862.395">6658 182 0,'-88'0'218,"58"10"-186,-9 78 46,39-58-78,0-11 15,0 21 1,0-11 0,0 0-1,10-29-15,-10 20 16,20 0 0,9-1-1,-9-19 1,-20 20-1,9-20 1,11 0 0,0 0-1,-1 0 1,1 0 0,0 0-1,-20-10 1,19 10-16,-19-20 0,20 20 15,-20-19-15,19 19 16,-19-20-16,20 20 16,-20-10-16,78-117 109,-58 19-46,-20 88-48,0 1 16,-10 19-15,-9 0 31,-1 0-16,20 10-15,-20-10-16,20 19 0,0 1 31,-19-20-31,19 29 0,-20 10 16,20-29-1,0 10-15,0-1 16,0 1-16,0 0 16,0 9-1,0-9-15,0 9 16,0 10-1,0-19 1,10 0 15,10-20-15,-1 19 0,1-19-1,-1 0 1,-19-10-16,20 10 15,-20-19-15,20 19 16,-20-30-16,19 30 16,-19-29-16,20 29 15</inkml:trace>
          <inkml:trace contextRef="#ctx0" brushRef="#br1" timeOffset="125267.8838">7031 153 0,'-20'0'47,"20"10"-31,-29 9 15,29 1-31,0-1 16,0 11-1,0-1 1,0 1-1,-10-30 1,10 29-16,0 10 16,10-19-1,-10 0 1,19-20 0,-19 19-1,20-19-15,-20 20 16,10-20-1,9 0 1,1 0 0,0 0 15,-1 0-15,1 0 15,-20-10-16,29 10-15,30-98 94,-59 78-78,-29-176 156,9 196-157,20-19 1,-10 19-16,-9 0 31,-1 0-15,0 0 15,1 0-15,-1 29-1,20-9-15,-19-20 16,19 39-16,-20-39 16</inkml:trace>
          <inkml:trace contextRef="#ctx0" brushRef="#br1" timeOffset="126284.0912">7237-14 0,'0'10'63,"19"-10"-63,-19 39 15,20-19-15,-20-1 16,29 1-16,-29 19 16,0-9-16,20-1 15,-20-9-15,0 9 16,0-9-16,0 9 16,0 10-16,0-9 15,0-1-15,0 1 16,0-11-16,0 1 15,0-1-15,-10 1 0,10 9 16,0-9 0</inkml:trace>
          <inkml:trace contextRef="#ctx0" brushRef="#br1" timeOffset="127335.0577">7423 506 0,'0'-30'110,"29"60"-32,-9-1-78,-20 10 15,-10-9 1,10-1 0,-19-29-16,19 30 15,-20-30-15,20 19 16,-20-19-16,1 0 31,-1 0-15,30 0 77,10 0-77,-1 0 15,1 0-15,-1 0 0,-19 20-16,20-20 15,-10 0 1,10 0-1,-20-10 1</inkml:trace>
          <inkml:trace contextRef="#ctx0" brushRef="#br1" timeOffset="128243.28">7544 291 0,'10'0'78,"19"0"-63,20 0 1,-29 0-16,-1 0 16,1 0-16,0 0 15,-1 0-15,-9 0 16,10 0-16,-1 0 15,1 0-15,10 0 16</inkml:trace>
          <inkml:trace contextRef="#ctx0" brushRef="#br1" timeOffset="128849.9824">7711 183 0,'0'10'62,"0"10"-46,0 9 0,0 20-1,0-29-15,0-1 16,0 1-16,0-1 15,0 1-15,0-10 16,0 10-16</inkml:trace>
        </inkml:traceGroup>
        <inkml:traceGroup>
          <inkml:annotationXML>
            <emma:emma xmlns:emma="http://www.w3.org/2003/04/emma" version="1.0">
              <emma:interpretation id="{187A4E04-5D87-4263-A8EF-EBB8404771E1}" emma:medium="tactile" emma:mode="ink">
                <msink:context xmlns:msink="http://schemas.microsoft.com/ink/2010/main" type="inkWord" rotatedBoundingBox="9448,15256 12154,15220 12163,15874 9456,1590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129958.77">8094-3 0,'0'10'94,"0"9"-94,0 1 0,0-1 15,0 1 1,0 10-16,0 9 0,0 10 16,0-10-16,0 10 15,0-20-15,0 1 16,0-11-16,0 1 15,0 78 48,9-108-1</inkml:trace>
          <inkml:trace contextRef="#ctx0" brushRef="#br1" timeOffset="131178.9703">8103 271 0,'10'0'31,"10"0"-15,19 0 0,-9-19-1,9 19 1,0 0 0,-9 0-1,-11 0 1</inkml:trace>
          <inkml:trace contextRef="#ctx0" brushRef="#br1" timeOffset="130642.2158">8349-42 0,'0'19'47,"0"11"-31,0-11 0,0 1-16,0-1 15,0 1-15,0 0 16,0-1-16,0 1 15,0 0-15,0 9 16,0 0-16,0 1 16,0-1-16,-10-9 15,10-1-15,0 1 16,0 0-16,0-1 0,0 1 16,0 9-1,0-9 1,0 0-1</inkml:trace>
          <inkml:trace contextRef="#ctx0" brushRef="#br1" timeOffset="133192.3989">8673 26 0,'-20'0'188,"20"-10"-188,-19 10 15,-1 0 16,10 0-15,10 10 0,-19-10-1,19 20-15,-20-1 16,20 1 0,-30 19-1,30-9 1,0-1-1,0 1 1,0-11 0,0 1-1,0-1 1,0 1 0,0 0-1,0-1 1,0 1-1,0-1-15,10-19 16,-10 20 0,20-20-16,0 20 31,9-20-15,-9 0-1,-1 0 1,138-49 109,-59-157 15,-78 206-140,-20-20 16,0 1 0,0-1-1,0 10 1,0-10 0,-10 1 15,-9 19 0,-1-30-15,0 30 15,1 0 0,-1 20-15,-58 235 140,87-118-78,11-137-78,-20 20 16,20-20-1,-11 0 1,11 0 0,0 0-1,-1 0 1,1-10-16,19-9 16,-19-11-1,0 10 1</inkml:trace>
          <inkml:trace contextRef="#ctx0" brushRef="#br1" timeOffset="134527.4553">9302 221 0,'10'0'32,"10"0"-17,0 0 1,9 0-1,1 0 1,10 0 0,-11 0-1,-9 0-15,0 0 16,-1 0 0,367 0 62,-357 0-63,277 0 79,-286 0-94</inkml:trace>
          <inkml:trace contextRef="#ctx0" brushRef="#br1" timeOffset="135264.364">10211 103 0,'10'10'63,"10"10"-47,19 19-1,-9-20 1,-10-19-16,-1 0 15,-19 20-15,30-20 16,0 0 0,-11 0-1,-19-10 17,-9 10 30,-11 0-46,0 0-1,20 10-15,-10-10 16,10 20-16,-39-1 16,9-19-1,30 20-15,-20-20 16,20 19-16,-20 1 15,30-20 48</inkml:trace>
        </inkml:traceGroup>
        <inkml:traceGroup>
          <inkml:annotationXML>
            <emma:emma xmlns:emma="http://www.w3.org/2003/04/emma" version="1.0">
              <emma:interpretation id="{08AA3D85-C150-4CFC-8334-4D5FB9845A23}" emma:medium="tactile" emma:mode="ink">
                <msink:context xmlns:msink="http://schemas.microsoft.com/ink/2010/main" type="inkWord" rotatedBoundingBox="12391,15134 14094,15112 14106,16024 12403,16046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205531.8339">10773 541 0,'-19'0'15,"19"-20"1,0 1 0,0-1 15,19 1 0,1 19 0,-10 0-15,9 0 0,1 0 15,-20 9-15,0 11-1,0 9 1,0-9-1,0 0-15,0-1 16,0 1-16,0-1 16,0-9-16,-128 108 109,109-118-46,19-10-32,9 10 31,11 0-46,0 0 0,-20 10-16,19-10 15,1 0 1,-20 20-16,10-20 15,9 0 1,1 0 0,0 0-16,-1-10 15,-19-10 1,20 20 0,-20-19-16</inkml:trace>
          <inkml:trace contextRef="#ctx0" brushRef="#br1" timeOffset="204346.8072">10744 296 0,'19'0'94,"11"0"-78,9 0-1,-19-20-15,9 20 16,0 0 0,1 0-1,-11 0 1,1 0 0</inkml:trace>
          <inkml:trace contextRef="#ctx0" brushRef="#br1" timeOffset="203640.2261">10665 149 0,'10'0'78,"10"0"-63,-20-10 1,29 10-16,-29-29 16,30 29-16,-30-50 15,39 50-15,-39-29 16,10 29-16,-10-29 15,19 29-15,-19-30 16,20 11 0,-20-1-1,0 0-15,0 1 32,0-1-32,0 1 31,0 28 78,0 21-93,0 19-1,0-30-15,0-9 16,0 10-16,0-1 16,0 1-16,0 0 15,0-1-15,0 1 16,0 9 0,19-29-16,-19 20 15,0 0 1</inkml:trace>
          <inkml:trace contextRef="#ctx0" brushRef="#br1" timeOffset="207487.3663">11293 21 0,'10'0'94,"-99"-49"62,70 79-140,-1-11 0,20 20-1,-19-19 1,19 0-16,0-1 15,0 1-15,0 0 0,0-1 16,0 1-16,0-1 16,0 1-16,0 9 15,0-9 1,0 9 0,0 1-1,9-30-15,-9 19 16,20 1-1,0 0 1,-1-20 0,-19 19-16,98-19 62,-9-49 1,-89 30-16,9 19-32,-9-20 1,0 30 156,0 9-157,30 1 17,-11-20-17,-19 20 1,10-20-1,10 0 1,-1 0 15,1 0-15,0 0 0,-1 0-1,-19-10 1,20 10-1,-20-20-15,0-9 32,0 9-17,0 1 1,0-1 0,0 0-1,-10 20 1,10-19-16,-20 19 15,1-20 1,-1 20-16,1 0 31,-1 0-31,0 0 16,1 0 0,-1 10-1,20 10 1,-19-20-1,19 49-15,0-30 16,0 20 0,0-9-1</inkml:trace>
          <inkml:trace contextRef="#ctx0" brushRef="#br1" timeOffset="208200.3909">11607 315 0,'10'30'78,"-10"-1"-63,19-9 1,-19 0 0,20-20-1,-20 19-15,19-19 16,1 0 0,0 0 15</inkml:trace>
          <inkml:trace contextRef="#ctx0" brushRef="#br1" timeOffset="209293.1207">11607-77 0,'0'-19'47,"0"-1"-15,0 10-17,10 10 1,19-29-1,-9 29 1,-1 0 0,1 0-1,-20 19-15,19-19 16,-19 40-16,0-11 16,0-9-1,0-1-15,0 1 16,0-1-16,-68 89 140,136-117-15,-48 9-109,-10 0 0,19 9-16,-9-9 31</inkml:trace>
          <inkml:trace contextRef="#ctx0" brushRef="#br1" timeOffset="209699.3799">11862-8 0,'9'0'63,"11"0"-48,19 0 17,-29 0-32,29 0 15,-19 0 1,0 0 15</inkml:trace>
          <inkml:trace contextRef="#ctx0" brushRef="#br1" timeOffset="210163.6559">11950-116 0,'0'127'125,"0"-97"-125,0-11 16</inkml:trace>
          <inkml:trace contextRef="#ctx0" brushRef="#br1" timeOffset="210974.4239">12126 364 0,'20'0'63,"19"0"-48,-19 0 1,0 0-16,-1 0 16,1 0-16,-1 0 15,1 0-15,9 0 16,-9 0-1,0 10 17</inkml:trace>
          <inkml:trace contextRef="#ctx0" brushRef="#br1" timeOffset="211455.227">12274 247 0,'0'10'47,"0"29"-32,0-20 1,0-9-16,0 10 16,9-1-16,-9 1 15,0 0-15,0 19 16</inkml:trace>
        </inkml:traceGroup>
        <inkml:traceGroup>
          <inkml:annotationXML>
            <emma:emma xmlns:emma="http://www.w3.org/2003/04/emma" version="1.0">
              <emma:interpretation id="{4DC2429B-29C9-4CC7-8C21-102104947ED0}" emma:medium="tactile" emma:mode="ink">
                <msink:context xmlns:msink="http://schemas.microsoft.com/ink/2010/main" type="inkWord" rotatedBoundingBox="14319,15255 16531,15226 16539,15842 14327,15871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214049.8093">12617 21 0,'0'-19'16,"0"38"77,0 1-77,0 29-16,0-10 16,0 20-16,0-10 15,0-10-15,0 10 16,0-19-16,-20-1 16,20 1-16,0-11 15,0 11 1,0 9-1,0-20-15,0-28 110</inkml:trace>
          <inkml:trace contextRef="#ctx0" brushRef="#br1" timeOffset="215218.3878">12607 306 0,'10'0'63,"186"0"15</inkml:trace>
          <inkml:trace contextRef="#ctx0" brushRef="#br1" timeOffset="214732.9343">12803 51 0,'20'0'46,"-20"29"1,0-9-31,0 9 0,0 10-16,0-9 15,0-1-15,0 1 16,0-1-16,0 10 15,0-19-15,0-10 16,0 9-16,0 1 16,0 0-16,0-1 15,0 1-15,0-1 16,0 11 0,0-40 62</inkml:trace>
          <inkml:trace contextRef="#ctx0" brushRef="#br1" timeOffset="224872.6895">13117-28 0,'-10'0'125,"-9"0"-94,-1 0 1,20 10-17,-20-10 1,20 20 15,-19-20-31,19 19 16,0 1-1,0-1 1,-20-19 0,20 20-16,0-10 15,0 10 1,0-1-1,0 1 1,-20-1 0,20 1-1,0 0 1,0-1 15,0 1-15,10-20-1,-10 19-15,0 1 32,20-20-17,-20 20-15,20-1 32,-20 1-17,19-20-15,1 19 31,-1-19-15,1 0 15,0 20-15,-1-20 0,1 0-1,-1 0 16,-19-10-15,20 10-16,0 0 16,-20-19-1,19 19-15,-19-20 16,20 20 0,-20-20-16,19 20 15,-19-9 1,20-21-1,-20 20 1,20 10-16,-20-19 16,19-11-1,-19 21 1,20-21-16,-20 11 16,0 9-1,0-10 1,0 1-1,0-1 1,0 0 15,0 1-15,-10-1 15,-9 0 0,-1 20-15,0 0 15,1 0 1,-1 0-17,0 10 16,20 10-15,-19-1 0,19 1-1,0 10 1,-20-30 0,20 29-16,0 0 15,0 11 1,0-11-1,10-29-15,-10 29 16,0-9 0,20-20-16,-20 20 15,19-1 1,-19 1 0,20-20-16,-20 19 15,19-19 1,-19 20-16,20-20 15,-20 20-15,10-20 16,10 0 0,-1 0 15,1 0-15,-1 0-1,1 0 1,-20-10-16,20 10 15,-20-20-15,19 20 16,-19-19-16,20-1 16,-20 0-1</inkml:trace>
          <inkml:trace contextRef="#ctx0" brushRef="#br1" timeOffset="237356.7615">13637-18 0,'0'10'140,"-29"39"-61</inkml:trace>
          <inkml:trace contextRef="#ctx0" brushRef="#br1" timeOffset="242636.3137">13948 173 0,'0'10'16,"10"-10"0,10 0-16,-1 0 15,1 0-15,0 0 16,-1 0-16,1 0 16,-1 0-16,1-10 0,0 10 15,-1 0-15,1 0 16,9 0-1,-9 0 1</inkml:trace>
          <inkml:trace contextRef="#ctx0" brushRef="#br1" timeOffset="243151.4213">14056 55 0,'0'10'62,"10"-10"-46,-10 49-16,0-39 0,0 10 15,0 19-15,0-19 16,0 9-16,0-9 16,0-1-16,20 11 15,-20-11 17</inkml:trace>
          <inkml:trace contextRef="#ctx0" brushRef="#br1" timeOffset="226471.4942">13578 51 0,'0'9'62,"0"11"-46,0 0 0,0 9-1,0 1 1,0-1-16,0-9 16,0 9-1,0-9 1,0-1-1,10-19 1,-10 20-16,19-1 31,1-19-15,-20 20 0,20-20-1,-1 0 1,20 20 46,40-79 48,-69 59-95,-10-20-15,0 1 16,0-1 0,0 0-1,0 1 1,0-1-1,0 1 1,0-1 0,0 0-1,0 1 1,0-1 0,0 0-1,0 11 16,0-11-15,-20 20 0,20-20-1,-29 1 17,19 19-1,-49-20 63,0 50-32</inkml:trace>
        </inkml:traceGroup>
        <inkml:traceGroup>
          <inkml:annotationXML>
            <emma:emma xmlns:emma="http://www.w3.org/2003/04/emma" version="1.0">
              <emma:interpretation id="{F9E9D071-2DCD-4DA0-9AB7-764C09F2AB69}" emma:medium="tactile" emma:mode="ink">
                <msink:context xmlns:msink="http://schemas.microsoft.com/ink/2010/main" type="inkWord" rotatedBoundingBox="16773,15118 19744,15079 19754,15852 16783,15891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 timeOffset="272482.0242">14605-3 0,'-20'-20'172,"-39"20"-109,0 69 15,59 48 0,0-19-16,20-39 1,-20-39-63,98 19 78,-10-39-16,-9-59 17,9-49-17,-68 108-46,-1-107 46,-9 38 1,-49 49-1,-20-9 16,0 68-15,40 59-1,19 49 1,49-59 15,-10-29 0,49-59 0,-29-29-15,-20 9-1</inkml:trace>
          <inkml:trace contextRef="#ctx0" brushRef="#br1" timeOffset="273167.3676">14958-72 0,'9'0'78,"11"0"-62,9 0-1,1 0 1,9 0 0,-10 0-1,-9 0 1,0 0 0</inkml:trace>
          <inkml:trace contextRef="#ctx0" brushRef="#br1" timeOffset="287606.4658">15164 154 0,'10'0'31,"10"0"-15,9 0-16,10 0 15,-19 0 1,-1 0-16,-9 0 15,10 0-15,-1 0 16,1 0-16,9 0 16,-9 0 15,-1 0-15</inkml:trace>
          <inkml:trace contextRef="#ctx0" brushRef="#br1" timeOffset="288122.9749">15301 66 0,'10'0'62,"-10"19"-62,20 148 94</inkml:trace>
          <inkml:trace contextRef="#ctx0" brushRef="#br1" timeOffset="288741.3797">15625-62 0,'0'10'47,"0"29"-32,0-19 1,0-10-16,19 29 16,-19-10-16,0 1 15,0-1-15,0 11 16,0-11-16,0-9 16,0-1-16,0 11 15,20-30-15,-20 19 31,0-29 1</inkml:trace>
          <inkml:trace contextRef="#ctx0" brushRef="#br1" timeOffset="289730.7196">15703 105 0,'0'10'47,"10"-10"-32,19 0 1,-9 0-16,-1 0 15,1 0-15,-1 0 16,1-10-16,0 10 16</inkml:trace>
          <inkml:trace contextRef="#ctx0" brushRef="#br1" timeOffset="289242.8331">15820-160 0,'20'157'78,"-20"-98"-47,20 147 47,-20-216-31</inkml:trace>
          <inkml:trace contextRef="#ctx0" brushRef="#br1" timeOffset="290817.9621">15967 252 0,'0'-10'16,"0"1"62,10-21-31,10 30-32,-1 0 1,-19 10 0,20-10-1,-20 20-15,0-1 16,0 11-1,-20 9 1,20-20 0,-9-19-16,9 30 15,-20-1 1,-39-9 46,69-20 48,10 20-95,-1-20 1,1 0 0,-1 0-1,-19 19 1,20-19-16,-1 0 16,-19-10 15</inkml:trace>
          <inkml:trace contextRef="#ctx0" brushRef="#br1" timeOffset="292199.03">16114 85 0,'0'30'78,"0"-1"-62,0-9 0,10-20-16,-10 20 15,0-1 1,20-19-16,-20 10 15,19-10 1,-19 20-16,20-20 16,-1 29 15,21-29-15,-31 0 15,11 0-16,0 0 17,19-39 15,-39 29-32,19 10 1,-19-20-16,0 1 31,20 19-15,-20-20-16,0 1 31,0-11-15,0 10 15,0 1-16,0-1 1,0 1 0,0-1-1,0 0 1,0 1 0,-10 19-1,10-20-15,-19 20 31,19-19-15,-20 19 0,0-20 15,1 20-15,-1 0-1,10 0 16,-9 0-15,-1 0 15,-78 108 63,59-40-16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2:32:05.331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0,'40'0'313,"-40"40"-298,40-40 17,1 0 14,-1 0-14,0 0-1,1 0 0,-41 41-15,20-41 15,20 0 16,1 0 0,-1 0 0,0 0-32,1 0 17,-1 0-1,0 0 0,0 0-15,1 0 15,-1 0-15,0 0 15,-40-20-31,41 20 15,-21 0 1,20 0 0,1 0 15,-1 0 0,0 0 0,0 0-15,1 0 0,19 0-1,-19 0 17,-1 0-1,0 0 16,1 0-16,-1 0-15,0 0-1,0 0 16,1 0 1,-21 0-17,20 0 17,1 0-17,-1 0 79,0 0 15,1 0-46,-1 0-1,0 0 1,1 0-16,-41 20 296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2:32:10.724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3 0,'41'0'219,"-1"0"-172,0 0-16,0 0 0,-19 0 1,19 0-1,0 0 0,1 0 0,-1 0 1,0 0-17,1 0 17,-1 0-1,0 0 0,0 0-15,1 0 15,-1 21-15,0-21 15,21 0-16,-21 0 1,1 0 15,-1 0-15,0 0 15,-20 0-15,21 0-1,-1 0 1,0 0 15,1 0 1,-1 0-17,0 0 16,1 0-15,-1 0 15,0 0-15,1 0 15,-1 0-15,0 0-1,-20 0 17,21 0-1,-1 0 16,0 0-16,1 0-15,-1 0 31,0 0-16,1 0-16,-1 0 17,0 0-1,0 0-15,1 0-1,-21 0 32,20 0 31,1 0-15,-1 0 155,0 0-139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2:32:14.254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0 0,'41'0'282,"-1"0"-251,0 0-16,0 0 17,1 0-1,-1 0-15,0 0 15,-19 0-16,19 0 1,0 0 15,1 0 1,-1 0-1,0 0 16,0 0-16,1 0 16,-1 0-16,0 0 16,1 0 0,-1 0 0,0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2:32:17.803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33 0,'41'0'157,"-1"0"-142,0 0 1,1 0 0,-1 0-1,0 0 1,1 0-1,19 0 17,-19 0-17,0 0 1,-1 0 0,0 0-1,1 0 1,-1 0-1,0 0 1,-19 0 15,19 0-15,0 0 0,1-20-1,-1 20 16,0 0-15,0 0 0,1 0-1,-1 0 1,0 0 15,1 0-15,0 0 15,-1 0 0,1 0-15,-1 0 15,-20 0 16,20 0-16,1 0 16,-1 0 0,0 0-16,1 0 1,-61 0 233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2:34:07.297"/>
    </inkml:context>
    <inkml:brush xml:id="br0">
      <inkml:brushProperty name="width" value="0.05292" units="cm"/>
      <inkml:brushProperty name="height" value="0.05292" units="cm"/>
      <inkml:brushProperty name="color" value="#177D36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42DE4442-564B-48AD-9A1D-D5E7F530C858}" emma:medium="tactile" emma:mode="ink">
          <msink:context xmlns:msink="http://schemas.microsoft.com/ink/2010/main" type="writingRegion" rotatedBoundingBox="944,16369 15247,16192 15257,17009 954,17186"/>
        </emma:interpretation>
      </emma:emma>
    </inkml:annotationXML>
    <inkml:traceGroup>
      <inkml:annotationXML>
        <emma:emma xmlns:emma="http://www.w3.org/2003/04/emma" version="1.0">
          <emma:interpretation id="{2DAF4DBE-8D5A-4053-A289-8796A0210158}" emma:medium="tactile" emma:mode="ink">
            <msink:context xmlns:msink="http://schemas.microsoft.com/ink/2010/main" type="paragraph" rotatedBoundingBox="944,16369 15247,16192 15257,17009 954,171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F56326-3661-40FD-B31E-EFD975E56A98}" emma:medium="tactile" emma:mode="ink">
              <msink:context xmlns:msink="http://schemas.microsoft.com/ink/2010/main" type="line" rotatedBoundingBox="944,16369 15247,16192 15257,17009 954,17186"/>
            </emma:interpretation>
          </emma:emma>
        </inkml:annotationXML>
        <inkml:traceGroup>
          <inkml:annotationXML>
            <emma:emma xmlns:emma="http://www.w3.org/2003/04/emma" version="1.0">
              <emma:interpretation id="{676EF80A-073A-463B-B703-9478C11437DF}" emma:medium="tactile" emma:mode="ink">
                <msink:context xmlns:msink="http://schemas.microsoft.com/ink/2010/main" type="inkWord" rotatedBoundingBox="944,16369 1651,16361 1660,17114 953,171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231 0 0,'-10'0'203,"10"20"-187,-20-20-1,1 19 1,-1 1 0,0 19-1,-9-10-15,29-9 16,-20 0 0,20-1-16,-19 1 0,19 9 15,-20 11-15,20-11 16,-20 0-16,20 1 15,0-11-15,-29 11 16,29-20-16,0 9 16,0 1-16,0 9 15,0 20 1,20-29 0,-20 0-16,0-1 15,19-19-15,-19 30 0,20 9 31,-20-10-31,19-9 16,-19 0 15,20-20-15,-20 19 0,0-29 109</inkml:trace>
          <inkml:trace contextRef="#ctx0" brushRef="#br0" timeOffset="1109.244">417 245 0,'-20'0'156,"20"-19"-140,-10 19-16,-9 0 15,-1 0 1,-19 0-1,19 9 1,1-9 0,19 20-1,-20 0 1,20-1-16,-19-19 16,19 20-16,0 9 15,-20-29 1,20 39-16,0-9 15,0-1 1,0-9 0,20 0-1,-20-1 1,29-19 0,-9 20-1,9-20 1,0 0-16,11 0 15,-11 0 1,69-30 140,-88 30-156,-10-19 16,20 19-16</inkml:trace>
          <inkml:trace contextRef="#ctx0" brushRef="#br0" timeOffset="2032.4588">554 78 0,'0'10'78,"20"-10"-78,-20 30 16,19-11-16,-19 1 16,30 0-16,-1 29 15,-9-20 1,-20-9-1,0-1-15,20 1 16,-20-1-16,0 1 16,0 0-16,0-1 15,0 11-15,19-11 0,-19 1 16,0 0 0,0 19-16,0-29 0,0 29 15,0-20-15,-10 1 16,10 0-16,-19 9 15,19-9 1,-20-20 15,20 19-15</inkml:trace>
        </inkml:traceGroup>
        <inkml:traceGroup>
          <inkml:annotationXML>
            <emma:emma xmlns:emma="http://www.w3.org/2003/04/emma" version="1.0">
              <emma:interpretation id="{A486A580-B749-45E7-A6A7-9707D5B61158}" emma:medium="tactile" emma:mode="ink">
                <msink:context xmlns:msink="http://schemas.microsoft.com/ink/2010/main" type="inkWord" rotatedBoundingBox="1897,16448 4320,16418 4329,17092 1906,1712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472.1558">956 422 0,'0'-10'47,"10"10"-31,-10-20-16,20 20 15,-20-19-15,29 19 16,-9-30-16,-1 30 15,11-39-15,-11 19 16,1 20-16,0-29 16,-1 9-16,1-9 0,-1 9 15,1 20-15,-20-29 16,30 29-16,-30-20 16,19 20-16</inkml:trace>
          <inkml:trace contextRef="#ctx0" brushRef="#br0" timeOffset="5700.865">1025 98 0,'-20'0'16,"20"10"78,0 39-79,0-29 1,0 9-16,0 0 16,0 1-16,0 9 15,-29-10-15,29 11 16,0-1-16,0-10 15,0 1-15,0-11 16,0 1-16,0 0 16,0-1-16,0 1 15,0 9-15,0-9 32</inkml:trace>
          <inkml:trace contextRef="#ctx0" brushRef="#br0" timeOffset="7119.4054">1133 324 0,'0'-20'0,"0"30"94,19 29-79,-19-19-15,40-1 16,-40 1-16,29 9 16,-29-9-16,39 9 15,-39-19-15,30 20 16,-11-1-1,1-9 1,-20-30 47</inkml:trace>
          <inkml:trace contextRef="#ctx0" brushRef="#br0" timeOffset="15696.4401">1427 78 0,'0'10'16,"0"10"31,0-1-16,0 1-31,0 10 15,0-11 1,0 1-16,0-1 16,0 1-16,0 0 15,0-1-15,0 1 16,0-1-16,0 11 16,0-11-16,0 1 15,0 0-15,0-1 16,0-9-16,0 10 15,20-20-15,-20 39 16,0-19 0,0-11-1,0 11 17,0-30 46</inkml:trace>
          <inkml:trace contextRef="#ctx0" brushRef="#br0" timeOffset="17279.6913">1466 333 0,'30'0'62,"-11"0"-46,109 0 93</inkml:trace>
          <inkml:trace contextRef="#ctx0" brushRef="#br0" timeOffset="16609.2534">1604 98 0,'0'10'172,"0"29"-156,0-19 0,0 9-16,0 10 0,0-9 15,29-1-15,-29-9 16,0-1-16,0 1 15,0 0-15,0-1 16,0 1-16,0 19 16,0-19-1,0 9 1,0 10 0,0-29-1,0 10 16</inkml:trace>
          <inkml:trace contextRef="#ctx0" brushRef="#br0" timeOffset="18785.9518">1721 559 0,'0'-10'16,"-19"10"0,19-19 31,0-1-1,0 10-14,9 10-17,11-29 1,0 29 15,-1 0-15,-48 196 124,9-157-140,-9-19 32,19-20-17,10 19 1,-20-19-16,1 0 31,29 0 125,9 0-140,11 0 0,-11 0-1,1 0-15,-10 0 32,9 0-17,1 0 48</inkml:trace>
          <inkml:trace contextRef="#ctx0" brushRef="#br0" timeOffset="24183.9726">1888 127 0,'0'-19'125,"10"19"-109,-10-20-1,19 20-15,1 0 16,-20-19 0,20 19-16,-1 0 15,1 0 1,-1 0-1,1 0 1,-10 0 0,9 0-1,1 0 1,-20 9 0,20-9-1,-20 20 1,19-20-1,-19 20 1,0-1 0,20-19-1,-20 20 1,0 0 0,0-1-1,0 1 1,-10-20-1,10 19-15,0 1 32,-19-20-17,19 10-15,-187 78 172</inkml:trace>
          <inkml:trace contextRef="#ctx0" brushRef="#br0" timeOffset="23011.464">1888 137 0,'10'20'63,"-10"9"-47,0-9-1,19 0-15,-19 19 16,0-10-16,0 1 15,20-1-15,-20-9 16,0-1-16,0 1 16,0 0-16,0-1 15,0 11 1,20-30-16,-20 19 16,0 1 15,19-30 94</inkml:trace>
          <inkml:trace contextRef="#ctx0" brushRef="#br0" timeOffset="25929.363">2251 147 0,'-20'0'93,"20"10"-77,0 10 0,0-1-1,-19-19-15,19 30 16,0-1 0,0 0-1,0-9 1,0 0-1,0-1 1,9-19-16,-9 20 16,0-1-1,20-19-15,-20 20 0,20 0 32,9-1-17,-19-19 16,-10 20-31,19-20 16,1 0 0,-20 20-1,20-20 1,-1 0 15,1 0-15,0 0 15,-1 0-15,1 0 15,-20-10-15,19 10-1,-19-20-15,20 20 16,-20-19-1,20-1 1,-20 0 0,19 20-1,-19-19 1,0-1 0,0 0-1,20 20 1,-20-9-1,0-11 1,0 0 0,0 1 15,-49-99 125,29 118-156,20-20 16,-19 20-1,-1 0 17,20-19-32,-20 19 31,1 0-15,-1 0-1,1 0 16,-1 0-15,0 0 15,1 0-15,9 0 0,10 10-1,-20-10 1,-9 29-16,29 10 15,-20-19 1,20 0-16</inkml:trace>
          <inkml:trace contextRef="#ctx0" brushRef="#br0" timeOffset="27211.7172">2653 363 0,'-10'0'94,"10"10"-63,-20-10-31,20 19 16,-19 21 0,19-21-16,0 1 15,-20-20-15,20 29 16,0-9-1,-19-20-15,19 19 110,9-19-110,11 0 31,0 0-15,9 0-1,10 0 1,-9 0 0,38-9 124</inkml:trace>
          <inkml:trace contextRef="#ctx0" brushRef="#br0" timeOffset="27685.4251">2702 353 0,'0'-20'15,"10"324"157</inkml:trace>
          <inkml:trace contextRef="#ctx0" brushRef="#br0" timeOffset="29438.3016">3026 353 0,'156'-10'156,"-136"-9"-140,0 19-1,-20-20-15,19 20 16,-19-20-16,20 20 16,-20-19-1,0 9 1,20 10-16,-20-20 31,0 1 0,0-1 1,-10 20-17,10-19 1,-20 19 0,1 0 15,-1 0 0,0 0 0,-58 137 110,78-118-141,0 1 16,0 9 15,10-9-16,-10 0 17,19-20-32,-19 19 15,20-19 1,-1 20 0,1-20 15,0 20-16,-1-20 1,1 0 15,0-10-15,9-10 0,-9 1-1,-1 19 1,-19-20-16,20 20 15,-20-20 1,10 20-16</inkml:trace>
        </inkml:traceGroup>
        <inkml:traceGroup>
          <inkml:annotationXML>
            <emma:emma xmlns:emma="http://www.w3.org/2003/04/emma" version="1.0">
              <emma:interpretation id="{E6473101-E056-4116-A177-BBBA53877C3F}" emma:medium="tactile" emma:mode="ink">
                <msink:context xmlns:msink="http://schemas.microsoft.com/ink/2010/main" type="inkWord" rotatedBoundingBox="4608,16380 6116,16361 6123,16949 4615,1696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5545.2409">4448 167 0,'0'10'47,"-20"9"-47,20 1 16,0 9 0,0-9-1,0-1-15,0 1 16,0-10-16,0 29 15,0-10 1,0-9 0,10-20-1,-10 20-15,19-20 16,-19 19 0,20-19-16,0 20 15,-1-20 1,-19 20-1,20-20 1,-1 0 0,1 0 15,0 0-15,-11 0 15,-9-10-16,20 10-15,-20-20 16,20 20 0,19-186 109,-39 166-110,0 1 1,0-1 0,0 0-1,-10 1 16,10-1-31,-19 20 16,19-20-16,-20 20 16,20-9-1,-20 9 1,20-20 0,-10 20-16,-9 0 31,-1 0 0,1 0 0,-1 0-15,20 10-16,-20-10 16,20 10-16,-19 19 15,19 1 1,0-11-1,0 1-15,0-1 16</inkml:trace>
          <inkml:trace contextRef="#ctx0" brushRef="#br0" timeOffset="31127.1991">3663 59 0,'0'10'31,"39"392"109,-39-363-140,0-19 16,0-30 62</inkml:trace>
          <inkml:trace contextRef="#ctx0" brushRef="#br0" timeOffset="31839.29">3663 49 0,'10'0'63,"-10"10"-63,19-10 16,-19 39-16,40-19 15,-40-1-15,29 1 16,-29 0-16,30-1 15,-30 1-15,39-1 16,-39 1-16,29 0 0,-29-1 16,30 11-1,-30-11-15,29 1 0,-9 9 16,-20-9 0,19-20-1,-19 20-15</inkml:trace>
          <inkml:trace contextRef="#ctx0" brushRef="#br0" timeOffset="32410.4766">3947 10 0,'0'39'78,"0"-19"-62,0 9-16,0 10 15,0-9-15,0-1 0,0 1 16,0-1-1,0 10-15,0-9 0,0-1 16,0 0-16,0-9 16,0 0-16,0-1 15,0 1 1,0 0 0</inkml:trace>
          <inkml:trace contextRef="#ctx0" brushRef="#br0" timeOffset="33734.5818">4095 284 0,'-20'0'31,"0"0"16,20 10-47,-19 10 16,19-1-1,-20 11 1,20 9 0,0-19-1,0-1 1,10 1 0,9 0 15,1-20-16,0 19 1,-1-19 0,1 0-1,0 0 1,-1 0 15,-19-10-15,20 10-16,-1-19 31,-19-1-15,20 20-1,-20-19 1,0-1 0,0 0-1,0 1 1,0-1-1,0 0 1,-10 1 0,-19-1-1,9 20 1,1-19 0,-1 19-1,0 0 1,11 0-1,9 9 1,-20-9 0,20 30-16,0-1 15</inkml:trace>
          <inkml:trace contextRef="#ctx0" brushRef="#br0" timeOffset="34236.8195">4212 402 0,'20'20'47,"-20"-1"-32,19 1 1,-19 0-1,20-1 1,-20 1 15,69-50 16</inkml:trace>
          <inkml:trace contextRef="#ctx0" brushRef="#br0" timeOffset="36460.4325">4752 69 0,'0'9'94,"19"40"-79,-19-29 1,0 10-16,0-1 15,0 10-15,0 0 16,0 1-16,0 9 16,0-20-16,0 1 15,0-11-15,0 1 16,0-1-16,0 1 16,0 9-1,0 1 1,0-11-16</inkml:trace>
          <inkml:trace contextRef="#ctx0" brushRef="#br0" timeOffset="37637.1915">4781 333 0,'10'0'62,"29"0"-46,-29 0-16,39 0 15,-29 0 1,-1 0-16,1-9 16,-1 9-16,1 0 15,0 0 1</inkml:trace>
          <inkml:trace contextRef="#ctx0" brushRef="#br0" timeOffset="37229.1712">4928 78 0,'0'10'63,"0"29"-48,0-9 1,20-10-16,-20-1 16,0 1-1,0-1-15,0 1 0,0 9 16,0 1-16,0-1 16,0 1-16,0-11 15,0 1-15,0 0 16,0-1-16,0 1 15,0 9 1,0-9 0,0-1 46</inkml:trace>
          <inkml:trace contextRef="#ctx0" brushRef="#br0" timeOffset="38075.5173">5154 226 0,'19'0'62</inkml:trace>
          <inkml:trace contextRef="#ctx0" brushRef="#br0" timeOffset="38250.0989">5173 422 0,'-10'19'16,"10"-28"46</inkml:trace>
        </inkml:traceGroup>
        <inkml:traceGroup>
          <inkml:annotationXML>
            <emma:emma xmlns:emma="http://www.w3.org/2003/04/emma" version="1.0">
              <emma:interpretation id="{1776FA16-DE34-48EF-8113-EB86D59B6E9F}" emma:medium="tactile" emma:mode="ink">
                <msink:context xmlns:msink="http://schemas.microsoft.com/ink/2010/main" type="inkWord" rotatedBoundingBox="6416,16509 8151,16488 8159,17097 6423,1711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50769.3995">5473 208 0,'0'19'15,"0"11"1,0-11 0,0 1-16,10 0 15,-10 9-15,0 0 0,0 1 16,0 9-16,0-9 15,0-11-15,0 1 16,0-1-16,0 11 16,0-11-1,0 1 17</inkml:trace>
          <inkml:trace contextRef="#ctx0" brushRef="#br1" timeOffset="51820.1974">5473 374 0,'10'0'47,"29"0"-32,-29 0 1,10 0-16,-1 0 15,21 0 1,-30 0 0</inkml:trace>
          <inkml:trace contextRef="#ctx0" brushRef="#br1" timeOffset="51354.2234">5621 208 0,'0'10'62,"0"9"-46,19 1-1,-19 9 1,0 20-16,0-29 16,0 9-1,0 1-15,0-1 0,0-9 16,0-1-16,0 1 16,0 0-16,0 9 15,0-9 1,0-1 15</inkml:trace>
          <inkml:trace contextRef="#ctx0" brushRef="#br1" timeOffset="52804.7708">5728 561 0,'-9'0'63,"9"-10"-32,9-10 0,11 20-15,0 0 15,-1 10-15,-19 10-1,0-1 1,0 11 0,0 9-1,-10-39 1,10 29-16,-19-29 16,19 30-16,-20-30 0,20 20 15,-19-20-15,-1 19 16,0-19-1,20-10 95,10 10-79,-10-19-31,20 19 16,-1 0-1,1 0 1,-20 10-16,20-10 16,9 19-1,-9-19 1,-1 0-1,1 0 1</inkml:trace>
          <inkml:trace contextRef="#ctx0" brushRef="#br1" timeOffset="53476.6955">5915 237 0,'0'10'16,"0"29"15,10-9-31,-10-1 0,0 0 15,0 1-15,0-1 16,0 11-16,0-21 16,29 1-16,-29-1 15,0-9 1,20-10 46</inkml:trace>
          <inkml:trace contextRef="#ctx0" brushRef="#br1" timeOffset="54138.2143">5925 198 0,'0'-20'32,"9"20"-1,-9-19-31,20 19 15,0-20 1,-1 20 0,1 0-1,9 0 1,-9 0 0,-1 0-1,-19 10-15,20-10 16,-20 20-16,20-1 15,-20 11 1,0-1 0,0-9-1,0-1 1,-10-19 0,10 20-16,-39-1 15,9-19 1,11 30-16,-1-30 15,0 0-15,1 0 16,-1 0-16,1 0 16,9 0 15</inkml:trace>
          <inkml:trace contextRef="#ctx0" brushRef="#br1" timeOffset="55504.2362">6258 257 0,'-10'0'32,"10"10"14,-19-10-46,19 39 16,0 0 0,-20-19-16,20-1 15,0 11 1,0-11-16,0 11 16,0 9-1,10-19 1,-10-1-1,19-19 1,-19 20 0,20-20-16,0 19 15,-1-19 1,138 10 140,-137-29-140,-20-1-1,19 20-15,-19-20 16,20 1 0,-20-1-1,0 1 1,20 19-16,-20-20 0,0 0 31,0 1-31,0-1 16,0 0-1,0-9 1,0 9 0,0 1-1,-10 19 1,10-20 0,0 1-1,-10 19 1,10-10-16,0-10 15,-20 20 1,-9-19 0,19 19-1,-10 0 1,1 0 15,19-20-31,-20 20 0,1 0 16,-1 0-1,-9 0 1,29 10 0,-20-10-16,0 19 15,1 1 1,19 0 0,-30-1-1</inkml:trace>
          <inkml:trace contextRef="#ctx0" brushRef="#br1" timeOffset="569294.5862">6523 139 0,'-20'0'15,"30"0"188,9 0-187,-9 0 0,10 0-1,9-10-15,-19 10 16,10 0-1,-1 0 17,1 0-17,-1 0 17</inkml:trace>
          <inkml:trace contextRef="#ctx0" brushRef="#br1" timeOffset="56501.2556">6660 443 0,'-10'10'78,"-9"19"-62,-1 11 0,20-21-1,-20 1-15,-9 9 16,29-9 0,0-1-1,20 1 32,-11-20-31,11 0-1,0 0 1,107-29 93</inkml:trace>
          <inkml:trace contextRef="#ctx0" brushRef="#br1" timeOffset="56889.4119">6689 453 0,'0'10'63,"0"9"-63,0-9 15,0 10-15,0-1 16,0 11-16,0 9 16,0-10-16,0 1 0,0-11 15,0 1-15,0 10 16,10-30 15</inkml:trace>
          <inkml:trace contextRef="#ctx0" brushRef="#br1" timeOffset="522281.925">6866 345 0,'-20'0'16,"30"0"109,10 0-109,9 0-1,10 0 1,-9 0-1,-30 20 1,29-20-16,0 0 16,1 0-1,9 0 1,-9 0 0,-11 0-1,1 0 1,-1 0-1,1 0 1,-20 19 62</inkml:trace>
          <inkml:trace contextRef="#ctx0" brushRef="#br1" timeOffset="523392.6453">7042 188 0,'0'-20'16,"20"20"-16,-20 10 203,0 10-188,0 0 1,0-1-16,0 1 16,0-10-16,0 9 15,-20 20-15,20-19 0,0 0 16,0-11-1,0 11-15,0 0 0,0 19 16,0-29 0,0 9 15,0-29 94</inkml:trace>
        </inkml:traceGroup>
        <inkml:traceGroup>
          <inkml:annotationXML>
            <emma:emma xmlns:emma="http://www.w3.org/2003/04/emma" version="1.0">
              <emma:interpretation id="{2949DDB4-1C13-49F2-A3FA-F79F821A8FD0}" emma:medium="tactile" emma:mode="ink">
                <msink:context xmlns:msink="http://schemas.microsoft.com/ink/2010/main" type="inkWord" rotatedBoundingBox="8391,16431 10976,16400 10982,16933 8398,1696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530178.6206">8278 149 0,'0'-20'15,"-20"20"63,1 167 16,19-69-31,0-69-63,10-29 0,-10 30 15,0-11 1,19-19-16,-19 20 15,20 0 1,-20-1 15,19-19-31,-19 20 32,20-20-32,0 0 31,-1 0-16,1 0 1,-20-10 0,29 10-1,-9-19 1,-1 19 0,-19-20-16,20 20 15,-20-20 1,20 1-1,-20-1 1,19 20 0,-19-20-16,0 1 15,20 19-15,-20-108 94,0 49-47,0 40-31,0-1-1,-10 20 1,10-20-16,0 1 15,-19 19 1,19-20 0,-20 20-1,20-10 1,-20 10 0,20-19-16,-19 19 15,-1 0 16,20-20-31,-10 20 16,-9 0 0,-1 0-1,0 0 1,20 10-16,-19-10 0,-1 19 31,1 1-15,-11 0-1,30 9 1</inkml:trace>
          <inkml:trace contextRef="#ctx0" brushRef="#br1" timeOffset="524980.247">7464 139 0,'0'324'156,"0"-305"-140,0 50 30,0-49-46,0-30 79</inkml:trace>
          <inkml:trace contextRef="#ctx0" brushRef="#br1" timeOffset="526216.502">7474 80 0,'0'20'78,"29"9"-62,-29 1 0,30-11-16,-30 1 15,19 0-15,1-1 16,-1 1-16,11-1 15,-10 11-15,-20-20 16,29 19-16,0 0 16,1-9-1,-11 0 1,-19-1 15,20-19 16,-20 20-31,0-30 234,0-10-235,0-19-15,0 20 16,0-1 0,0 0-16,0 1 0,0-1 15,0 1-15,0 9 16,0-29-1,0 19-15,0 0 16,0 10-16,0-9 16,0-20-1,0 9 1,0 11 0,0 28 77</inkml:trace>
          <inkml:trace contextRef="#ctx0" brushRef="#br1" timeOffset="527614.067">7925 345 0,'-30'-20'0,"21"20"79,-11 0-48,20 10 0,-20 10-15,20 9-1,0 10-15,0-9 16,0-11 15,0 1-31,0 0 31,40-20-15,-21 0 0,-19 19-16,10-19 15,10 0 1,-1 0 0,1 0-1,0 0 1,-1 0-1,-19-9-15,20 9 16,-20-20 15,19 20-31,-19-30 32,0 11-17,0-1 1,0 1-1,0-1 1,0 0 0,-9 1-1,-11-1 1,-19 20 15,19-19-15,1 19-1,-1 0 1,10 0 15,-10 0 1</inkml:trace>
          <inkml:trace contextRef="#ctx0" brushRef="#br1" timeOffset="528454.6228">8043 394 0,'19'78'125,"1"21"-78,-20-80-47,19-19 15,-9 0 16,10 0-15,-20-10-16,19 10 16,-19-29-16,20 29 15</inkml:trace>
          <inkml:trace contextRef="#ctx0" brushRef="#br1" timeOffset="531275.0563">8670 80 0,'0'-19'47,"0"48"31,0 10-62,0-19-16,0-1 15,0 11-15,0-1 16,0 1-16,0 9 16,0-10-16,0-9 15,0 9-15,0-9 16,0 0-16,0-1 16,0 1-16,0-1 15,10 1 1,-10 49 62,20-79-47</inkml:trace>
          <inkml:trace contextRef="#ctx0" brushRef="#br1" timeOffset="532421.5104">8749 316 0,'0'9'62,"10"-9"-46,9 0 0,11 0-1,-1 0 1,-9 0-1,-1 0 1</inkml:trace>
          <inkml:trace contextRef="#ctx0" brushRef="#br1" timeOffset="531894.791">8896 70 0,'0'40'94,"0"-11"-94,0 128 47,0-128-47,0-9 15,0 0-15,0-1 16,0-9-16,0 10 0,0-1 15,0 1-15,0 9 16,0-9 0,0 0 15,0-30 16</inkml:trace>
          <inkml:trace contextRef="#ctx0" brushRef="#br1" timeOffset="533445.6446">9131 296 0,'0'10'15,"30"-10"48,9 0-48,-20 0-15,1 0 16,0 0-16,-1 0 16,11 0-16,-1 0 15,1 0-15,9 0 0,-10 0 16,1 0-16,-1 0 16,0 0-16,275 0 78,-205 0-31,-80 0 15</inkml:trace>
          <inkml:trace contextRef="#ctx0" brushRef="#br1" timeOffset="534239.9064">9857 159 0,'0'9'31,"10"11"-15,19 0-1,1-1 1,-11-19-16,-19 20 16,20-20-1,9 0-15,-9 0 16,-1 0 15,-19 20 79,-9-20-110,-11 29 15,-19 0 1,9-9-1,1 0 1,-1-1 0,11-19-1,19 20-15,10-20 94</inkml:trace>
        </inkml:traceGroup>
        <inkml:traceGroup>
          <inkml:annotationXML>
            <emma:emma xmlns:emma="http://www.w3.org/2003/04/emma" version="1.0">
              <emma:interpretation id="{C706E5BB-3BBC-4528-B7CE-C7584B68FA73}" emma:medium="tactile" emma:mode="ink">
                <msink:context xmlns:msink="http://schemas.microsoft.com/ink/2010/main" type="inkWord" rotatedBoundingBox="11334,16373 12874,16354 12881,16923 11341,1694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545259.5459">10393 112 0,'0'10'110,"0"19"-95,0-9-15,0-1 16,0 11-16,0-1 0,0 1 16,0-1-16,0 10 15,10-19-15,-10 0 16,0-1-16,0 1 15,0 9 1,0-9 0,19-20 46</inkml:trace>
          <inkml:trace contextRef="#ctx0" brushRef="#br1" timeOffset="548393.7613">10422 279 0,'20'0'46,"-1"0"-30,11 0 0,19 0-1,-20 0 1,-9 0 0,9 0-1,-9 0 1</inkml:trace>
          <inkml:trace contextRef="#ctx0" brushRef="#br1" timeOffset="547643.7211">10599 63 0,'19'10'110,"-19"29"-95,0-10 1,0-9-16,0 0 16,0-1-16,0-9 15,0 29-15,0-19 16,0 0-16,0-11 16,0 11-16,0 19 15,0-9 1,0-11-1,0 1 1</inkml:trace>
          <inkml:trace contextRef="#ctx0" brushRef="#br1" timeOffset="550167.2532">10746 151 0,'-20'-19'16,"20"-1"31,10 0-32,10-9 1,9 29 15,-29-20-31,20 20 16,-1 0-1,1 0 1,-1 0 0,1 0-1,9 0 1,-9 0 15,-20 10-15,20-10-16,-20 20 15,19-1 1,-19 21 0,0-11-1,0 0 1,-9-9-1,9 0 1,-20-20-16,20 19 16,-20-19-16,1 0 15,19 20 1,-30-20 0,1 0-16,-10 0 15,9 0 1,11 0-1</inkml:trace>
          <inkml:trace contextRef="#ctx0" brushRef="#br1" timeOffset="549189.6632">10746 102 0,'0'30'94,"0"9"-94,0-20 15,0 1 1,0 9-16,0 1 0,0 9 16,0-9-16,0-11 15,0 1-15,10 29 63</inkml:trace>
          <inkml:trace contextRef="#ctx0" brushRef="#br1" timeOffset="551416.3468">11079 141 0,'0'-19'0,"-29"176"156,39-79-109,-10-58-31,19-20-1,-19 19-15,20-19 16,-20 20-1,19-20 1,1 0 0,0 0 15,-1 0-15,1 0 15,-10 0-16,-10-10-15,19 10 16,-19-19 0,20 19-1,-20-20 1,20 0 15,-20 1-15,29-11 15,-29 11-15,0-1-1,0-19 32,0 19-47,0 1 31,0-1-15,0 10 0,-10-19-1,10 9 17,-19 20-32,19-10 15,-20 10 1,0-29-16,1 29 31,19-20-15,-20 20-16,0 0 15,1 0 1,19 10 0,-20-10-16,20 20 15,-19-1 1,19 21-1,-20-11 1</inkml:trace>
          <inkml:trace contextRef="#ctx0" brushRef="#br1" timeOffset="552497.5274">11383 328 0,'-78'137'187,"78"-117"-140,0-1-47,10-19 31,9 0-15,1 0 0,-10 0-1,29 0 1,-10 0 0,1 0-1,-11-10 1,1 10-1</inkml:trace>
          <inkml:trace contextRef="#ctx0" brushRef="#br1" timeOffset="554963.7579">11364 24 0,'0'-10'78,"0"-10"-47,9 20-15,11 0 0,0 0 15,-1 0 0,-19 10 0,0 10-15,0 9 0,-68 108 93,68-146 0,19 9-93,1 0 0,-1 0-1,1 0 1,0 0-1,-1 0 17</inkml:trace>
          <inkml:trace contextRef="#ctx0" brushRef="#br1" timeOffset="552976.4669">11432 347 0,'0'20'63,"0"0"-48,0-1-15,0 1 16,0-10-16,0 9 16,0 1-16,0-1 15,0 1-15,0 9 16,0-9-1</inkml:trace>
          <inkml:trace contextRef="#ctx0" brushRef="#br1" timeOffset="555446.011">11570 34 0,'9'0'109,"11"0"-93,-10 0-1,9 0 1</inkml:trace>
          <inkml:trace contextRef="#ctx0" brushRef="#br1" timeOffset="556247.0969">11736 298 0,'128'-19'157,"-99"19"-157,10 0 47</inkml:trace>
          <inkml:trace contextRef="#ctx0" brushRef="#br1" timeOffset="556766.1573">11834 151 0,'0'108'94,"0"-88"-94,0 68 31,0-68-15,0-1-1</inkml:trace>
        </inkml:traceGroup>
        <inkml:traceGroup>
          <inkml:annotationXML>
            <emma:emma xmlns:emma="http://www.w3.org/2003/04/emma" version="1.0">
              <emma:interpretation id="{9E63DBB3-700E-4C2D-99CA-44E8ACA85D93}" emma:medium="tactile" emma:mode="ink">
                <msink:context xmlns:msink="http://schemas.microsoft.com/ink/2010/main" type="inkWord" rotatedBoundingBox="13096,16278 15248,16252 15255,16842 13103,16869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606287.7919">13539 186 0,'117'0'79,"-19"0"-48</inkml:trace>
          <inkml:trace contextRef="#ctx0" brushRef="#br1" timeOffset="598720.1943">12166 39 0,'0'10'109,"0"19"-93,0-9-1,0 0-15,0-1 16,0 1-16,0 9 16,0-9-16,0 0 0,-10-1 15,10 1-15,0-1 16,0 1-16,0-10 16,0 29-1,0-19 1</inkml:trace>
          <inkml:trace contextRef="#ctx0" brushRef="#br1" timeOffset="599471.1472">12175 29 0,'0'20'63,"0"9"-48,20-29-15,-20 30 16,20-30-16,-20 39 15,19-19-15,21 9 16,-11 10 0,0-9-1,-9-1 1,-20-9 0,20-20-16,-20 19 15,19-19 48</inkml:trace>
          <inkml:trace contextRef="#ctx0" brushRef="#br1" timeOffset="600018.067">12430-69 0,'0'79'63,"0"-60"-63,0 1 16,-9 19-16,9-9 15,0-1-15,0 0 0,0 1 16,-30-1-16,30-19 15,0 10-15,0-1 16,0 1-16,0 0 16,0 9-1,0-9 1,0-30 31</inkml:trace>
          <inkml:trace contextRef="#ctx0" brushRef="#br1" timeOffset="601273.0196">12538 176 0,'-19'0'31,"9"0"0,-19 10 16,29 10-31,0 0-1,-20-20-15,20 19 16,0 1-16,0-1 31,10-19-15,-10 20-16,39-20 16,-39 20-1,29-20 1,-9 19-1,0-19 1,-1 0 0,1 0-1,-1-10-15,1 10 32,-20-19-32,20 19 15,-20-20-15,0 1 31,19 19-31,-19-20 16,0 0 15,0 1-15,-10 19 0,10-20-1,-19 20 1,19-20-16,-20 20 15,1-19 1,-60 48 62</inkml:trace>
          <inkml:trace contextRef="#ctx0" brushRef="#br1" timeOffset="601826.7367">12695 235 0,'0'10'16,"0"10"31,0-1-16,20 60 32,19-79-17,-9 0-46,-11-10 16,-19-10 0,39-9-16,-39 9 15</inkml:trace>
          <inkml:trace contextRef="#ctx0" brushRef="#br1" timeOffset="602629.5839">12784-10 0,'9'0'63,"21"0"-48,-11 0 1,1 0-16,0 0 15,-1 0-15,1 0 16,-1 0-16,21 0 16,-21 0-1,1 0 17</inkml:trace>
          <inkml:trace contextRef="#ctx0" brushRef="#br1" timeOffset="603130.5442">12931-98 0,'0'19'78,"0"11"-62,0-1 0,0 1-1,0 9 1,0-10 0,0-9-1</inkml:trace>
          <inkml:trace contextRef="#ctx0" brushRef="#br1" timeOffset="603784.5228">13156 196 0,'98'-29'94,"-78"29"-94,-1 0 0,1 0 16,0-20-16,-1 20 15,11 0 1,-11 0-16</inkml:trace>
          <inkml:trace contextRef="#ctx0" brushRef="#br1" timeOffset="604340.7435">13293 29 0,'0'246'125,"10"-227"-93</inkml:trace>
          <inkml:trace contextRef="#ctx0" brushRef="#br1" timeOffset="605029.5478">13529-69 0,'19'30'78,"-19"9"-78,0-10 15,0 1 1,0 19-16,0-10 0,0 10 16,0-10-16,0 1 15,0-11-15,0-9 16,0-1-16,0 1 16,0 9-1,0-9 1</inkml:trace>
          <inkml:trace contextRef="#ctx0" brushRef="#br1" timeOffset="607368.2389">13833 324 0,'0'-10'47,"0"-10"0,10 1-16,9 19-15,-9 0 15,20 9-15,-30 11 0,0 0-1,0 9 1,-20 10-1,-10-9 1,-9-1 0,10 0-1,-1-29 1,11 0 0,-1 0 30,99-9 48,-1 18-31,-58-9-48,9 0 1,1 0-16,-11-19 16</inkml:trace>
          <inkml:trace contextRef="#ctx0" brushRef="#br1" timeOffset="605643.2766">13725-59 0,'20'0'16,"-20"39"47,0-19-48,0 0-15,0-1 16,0 11-16,0-1 15,0 0-15,0 20 16,0-19-16,0-10 16,-10-1-16,10 1 15,0-1-15,0 11 16,0-11 0,0 1 15</inkml:trace>
          <inkml:trace contextRef="#ctx0" brushRef="#br1" timeOffset="608923.0989">14039 49 0,'-10'0'16,"10"10"31,0 9-31,-29 11-1,29 9 1,0-10-1,0 1 1,0-1 0,9-9-1,-9 0 1,20-20-16,-20 19 16,20-19-16,-1 0 15,-19 20 1,20-20-16,-1 0 15,21 0 32,-21 0-31,1 0 15,0 0-15,-20-10-1,19 10 1,1-20 0,-1 1-1,-19-1 17,20 20-32,-20-19 15,0-1 1,20 20-1,-20-20-15,0 1 16,0-1 0,0 0-1,0 11 17,0-11-17,0 0 1,0 1-1,0-1 1,-10 1 0,10-1 15,-20 20-15,20-20-16,-29 1 15,19 19 16,10-20-15,-137 10 140,117 40-140,0 87 15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2:21:29.67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3AF39556-79C0-42FF-9285-4482C78C73A1}" emma:medium="tactile" emma:mode="ink">
          <msink:context xmlns:msink="http://schemas.microsoft.com/ink/2010/main" type="inkDrawing" rotatedBoundingBox="12604,14173 13889,14173 13889,14188 12604,14188" shapeName="Other"/>
        </emma:interpretation>
      </emma:emma>
    </inkml:annotationXML>
    <inkml:trace contextRef="#ctx0" brushRef="#br0">11415 1040 0,'20'0'78,"0"0"-63,9 0 1,-9 0-16,-1 0 16,1 0-16,-1 0 15,1 0-15,0 0 16,-1 0-16,11 0 16,-1 0-16,-9 0 15,-1 0-15,1 0 16,0 0-16,-1 0 15,1 0-15,-1 0 16,-9 0-16,10 0 16,0 0-16,-1 0 15,1 0-15,-1 0 16,1 0-16,0 0 0,-1 0 16,1 0-16,-1 0 15,1 0-15,-10 0 16,9 0-16,1 0 15,0 0-15,-1 0 16,11 0 0,-11 0-16,30 0 15,-29 0 1,0 0-16,97 0 47,-97 0-32,-1 0-15,31 0 16,-31 0 0,1 0-16,19 0 15,-10 0 1,-9 0 0,0 0-1,-1 0 32,1 0 0,-1 0-16,1 0 79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2:23:46.335"/>
    </inkml:context>
    <inkml:brush xml:id="br0">
      <inkml:brushProperty name="width" value="0.05292" units="cm"/>
      <inkml:brushProperty name="height" value="0.05292" units="cm"/>
      <inkml:brushProperty name="color" value="#3165BB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76EE395-FC15-4AC6-A73C-FC57851A5BB1}" emma:medium="tactile" emma:mode="ink">
          <msink:context xmlns:msink="http://schemas.microsoft.com/ink/2010/main" type="writingRegion" rotatedBoundingBox="1392,17749 22554,17304 22571,18114 1409,18559"/>
        </emma:interpretation>
      </emma:emma>
    </inkml:annotationXML>
    <inkml:traceGroup>
      <inkml:annotationXML>
        <emma:emma xmlns:emma="http://www.w3.org/2003/04/emma" version="1.0">
          <emma:interpretation id="{CA541AEB-EA87-4EF5-ACF4-B18DA755C787}" emma:medium="tactile" emma:mode="ink">
            <msink:context xmlns:msink="http://schemas.microsoft.com/ink/2010/main" type="paragraph" rotatedBoundingBox="1392,17749 22554,17304 22571,18114 1409,185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7D9B3D-E4ED-4A96-A8AD-2E2AFF1F5B45}" emma:medium="tactile" emma:mode="ink">
              <msink:context xmlns:msink="http://schemas.microsoft.com/ink/2010/main" type="line" rotatedBoundingBox="1392,17749 22554,17304 22571,18114 1409,18559"/>
            </emma:interpretation>
          </emma:emma>
        </inkml:annotationXML>
        <inkml:traceGroup>
          <inkml:annotationXML>
            <emma:emma xmlns:emma="http://www.w3.org/2003/04/emma" version="1.0">
              <emma:interpretation id="{CC1DD78A-44AC-466A-9DCE-3356C745E782}" emma:medium="tactile" emma:mode="ink">
                <msink:context xmlns:msink="http://schemas.microsoft.com/ink/2010/main" type="inkWord" rotatedBoundingBox="1392,17786 2098,17771 2114,18525 1408,18540"/>
              </emma:interpretation>
            </emma:emma>
          </inkml:annotationXML>
          <inkml:trace contextRef="#ctx0" brushRef="#br0">487 4709 0,'-20'0'47,"20"10"78,0 29-109,0 0-1,0-19-15,0-1 16,0 1-16,0 0 15,0-1-15,0 1 16,0-10-16,0 9 16,0 1-16,0 9 15,0 11 1,0-11 0,0 0-1,0 1 1,0-11-1,0 1 1,0 0 0,0-1 46,10-19 141</inkml:trace>
          <inkml:trace contextRef="#ctx0" brushRef="#br0" timeOffset="1">506 5062 0,'0'-20'63,"0"1"62,10 19-109,10-20-1,-1 20 16,-19-20-31,20 20 16,0 0 15,-1 0-15,1 0 15,-1 0-15,-19 10-16,20 10 15,0 0 1,-20-1 0,19 1-1,-19-1 1,0 1 0,0 0-1,0-1 1,0 1 15,-10-1 0,-68 21 16,58-40-16,1 0-31,-1 0 16,1 0 0,-1 0 15,0 0 0,1 0 0,38 0 48</inkml:trace>
          <inkml:trace contextRef="#ctx0" brushRef="#br0" timeOffset="2">379 4650 0,'-20'0'78,"20"10"-62,-19-10-16,-1 29 16,0-9-1,-9 19 1,29-19-16,-20-1 16,20 1-16,0 0 15,-19-1-15,19 1 16,0-1-16,0 11 15,0-11-15,0 1 16,-20 0-16,20-1 16,0 1-16,0-10 15,0 9-15,10 1 16,-10 0-16,0-1 16,0 1-16,20-1 15,-20 1-15,0 0 16,19-1-16,-19 1 0,30-1 15,-30 1 1,9-20-16,-9 39 0,20-39 16,-20 30-16,29-11 15,-19-19 1,-10 20 0,20-20-1,-20 20 16</inkml:trace>
          <inkml:trace contextRef="#ctx0" brushRef="#br0" timeOffset="3">801 4650 0,'0'10'62,"9"9"-46,11 11 0,-20-10-1,20-1-15,-20 11 16,19 9-16,-19-10 15,0 1-15,30-1 16,-30 10-16,0-9 16,0-1-16,19 1 0,-19 9 15,0-10-15,0-9 16,0-1-16,0 1 16,0 9-16,0-9 15,0 0-15,-10-1 16,10 1-16,0 0 15,-19-1-15,19 1 16,-30 9 0,11-9-1,-1-20 32,20 19-47</inkml:trace>
        </inkml:traceGroup>
        <inkml:traceGroup>
          <inkml:annotationXML>
            <emma:emma xmlns:emma="http://www.w3.org/2003/04/emma" version="1.0">
              <emma:interpretation id="{D1C08C49-48B9-4E6E-9C13-F3F50CCD8846}" emma:medium="tactile" emma:mode="ink">
                <msink:context xmlns:msink="http://schemas.microsoft.com/ink/2010/main" type="inkWord" rotatedBoundingBox="2453,17882 5323,17822 5337,18476 2466,18537"/>
              </emma:interpretation>
              <emma:one-of disjunction-type="recognition" id="oneOf0">
                <emma:interpretation id="interp0" emma:lang="" emma:confidence="0">
                  <emma:literal>CH3C00Na</emma:literal>
                </emma:interpretation>
                <emma:interpretation id="interp1" emma:lang="" emma:confidence="0">
                  <emma:literal>CH3c00Na</emma:literal>
                </emma:interpretation>
                <emma:interpretation id="interp2" emma:lang="" emma:confidence="0">
                  <emma:literal>CH3[0ONa</emma:literal>
                </emma:interpretation>
                <emma:interpretation id="interp3" emma:lang="" emma:confidence="0">
                  <emma:literal>CH3[00Na</emma:literal>
                </emma:interpretation>
                <emma:interpretation id="interp4" emma:lang="" emma:confidence="0">
                  <emma:literal>CH3€00Na</emma:literal>
                </emma:interpretation>
              </emma:one-of>
            </emma:emma>
          </inkml:annotationXML>
          <inkml:trace contextRef="#ctx0" brushRef="#br0" timeOffset="4">1536 4797 0,'0'-10'156,"-20"10"-156,1-29 16,-1 29-1,1 0 1,-1 0 0,0 20-1,-19-1 1,10 11-1,9-30 1,20 39-16,-20-39 16,20 29-16,-19-9 0,19-1 15,0 1-15,-20 0 16,20 9-16,0-9 16,0-1-16,0 1 15,0 0-15,10 9 16,29 10-1,-29-39 1,10 0-16,9 20 16,-19-20-16,10 0 15,-1 0-15,1 0 16,9 0 0,-9 0-16,19 0 15,-10 0 1,-9 0-1,-20-10-15,20 10 16,-1-39 31,-9 39-47,-10-20 16</inkml:trace>
          <inkml:trace contextRef="#ctx0" brushRef="#br0" timeOffset="5">1722 4768 0,'0'19'62,"0"1"-46,0 0-16,0 19 16,0-10-16,0 1 15,0 9-15,0 10 16,0-10-16,0 0 16,0-9-16,0-1 15,0-9-15,0-1 0,0 1 31,0 0-15,0-30 47</inkml:trace>
          <inkml:trace contextRef="#ctx0" brushRef="#br0" timeOffset="6">1889 4768 0,'0'10'109,"0"19"-93,0-9-16,0-1 0,0 1 15,0 9-15,0 10 16,0-9-16,0-1 16,0 1-16,0-1 15,0 10-15,0-9 16,0-11-16,0 1 15,0 0-15,0-1 16,0 11 0,0-11-1</inkml:trace>
          <inkml:trace contextRef="#ctx0" brushRef="#br0" timeOffset="7">1722 5003 0,'10'0'63,"20"0"-48,-1 0 1,20 0-16,-29 0 15,-11 0 1</inkml:trace>
          <inkml:trace contextRef="#ctx0" brushRef="#br0" timeOffset="8">2007 5131 0,'49'-20'109,"-30"20"-93,1 0-1,-20 10 1,20-10-16,-20 19 15,0 11 1,0-1 0,0 10-1,-10-39-15,10 20 16,-20-20 0,1 0-1,-1 0 48,20-10-1,10 10-62,9 0 31,1 0-15,0 0 15,-1 0-15,-19 10 0,20 10-1,-20 9 16,0-9-31,-10 19 79,10-19-79,-29-20 0,-1 0 15,1 0 1,-10 0-1,29 0 1,-10 0 15</inkml:trace>
          <inkml:trace contextRef="#ctx0" brushRef="#br0" timeOffset="9">2409 4748 0,'0'-19'172,"-20"19"-157,1 0 1,-1 0 0,0 0-1,11 0 1,-21 19-1,-9 30 32,19 20-31,20-50 0,-19 1-16,19 0 15,0-1-15,0 1 16,10-1-16,-10 1 0,19-20 15,-19 30 1,20-30-16,-20 19 0,19-19 16,-19 20-16,10-20 15,20 19 1,-21-19 0,21 20-1,-1-20 1,-9 0-1,-1 0 1,1 0 0,0 0-1,-1-10 1,1 10 0,-20-19-1</inkml:trace>
          <inkml:trace contextRef="#ctx0" brushRef="#br0" timeOffset="10">2644 4817 0,'-19'0'47,"19"10"-16,0 9-16,-10-19-15,10 30 16,0-1 0,0-9-16,0-1 15,0 20 1,0 1 0,10-11-16,9-9 31,1-1-16,-1-19-15,-19 20 16,30-20 0,-11 0-1,-19 20-15,20-20 16,0 0 15,-1 0-15,1 0-1,0 0 1,-1-10 15,1-10-15,-1 1 0,-19-1 15,20 20-16,-20-20-15,0-9 47,0-10-31,0 19 0,0 0-1,0 1 1,0-1 15,0 1-31,0-1 16,0 0 15,-10 20-15,10-19-16,-19-1 31,-1 20 0,20-19-31,-20 19 31,1-20-15,-1 20 15,1 0-15,-1 0-1,0 0 1,1 0 0,9 0-1,10 10 1,-39-10-16,39 29 16,-30 1-16,30-21 0,-19 21 15</inkml:trace>
          <inkml:trace contextRef="#ctx0" brushRef="#br0" timeOffset="11">3144 4787 0,'-19'0'109,"19"10"-93,-20-10-16,20 20 15,-19 9 1,19-9-16,-20-20 16,20 39-16,0-19 15,-20-1-15,20 20 16,0-9-1,0-1 1,0-9 0,10 9-1,29 30 32,-19-39-16,0-20-15,-20 19-16,19-19 16,1 0 15,-1 0-15,1 0-1,-10 0 16,9 0-15,-19-9 0,20 9-1,-20-20 1,20 20-16,-20-29 16,19 29-1,-19-20 1,0 0-1,20 20-15,-20-19 16,20-1 15,-20 1-15,0-1 0,19 20-1,-19-10-15,0-10 31,0 1-15,0-1 0,0 1 15,0-1-15,-10 20-16,10-20 15,-19 1 1,19-1-1,-20 20 1,20-19 0,-20 19-16,1 0 15,19-20 1,-20 20-16,1-20 16,-1 20 15,0 0-16,1 0 1,-1 20-16</inkml:trace>
          <inkml:trace contextRef="#ctx0" brushRef="#br0" timeOffset="12">3448 4778 0,'0'9'62,"0"21"-46,0-11-16,0 1 16,0 0-16,0 9 15,0 0-15,0 1 16,0 19-16,0-10 16,0 0-16,0-9 15,0-11-15,0 11 16,0-11 46,0-28-30</inkml:trace>
          <inkml:trace contextRef="#ctx0" brushRef="#br0" timeOffset="13">3448 4768 0,'0'10'47,"30"-10"-47,-30 29 15,19-29-15,-19 49 16,20-29-16,-20-1 16,20 1-16,-1-1 15,-19 1-15,20 0 16,-20-1-16,29 21 15,-9-21 1,-20 1-16,20 19 16,-20-19-1,19-20-15,-19 9 32,0-28 30</inkml:trace>
          <inkml:trace contextRef="#ctx0" brushRef="#br0" timeOffset="14">3684 4699 0,'0'10'62,"0"39"-46,0-29-16,0-1 16,0 11-16,0-1 15,0 0-15,0 128 47,0-127-47,0 9 16,0-19-16,0-11 15,0 31 1,-10-40-16,10 19 31,0-29 0</inkml:trace>
          <inkml:trace contextRef="#ctx0" brushRef="#br0" timeOffset="15">3782 5042 0,'0'-9'15,"-20"9"32,20 19-16,0 1-15,0 9 0,0-9-16,0-1 31,10-19-31,-10 20 16,20-20-1,-1 0 1,1 0-1,-20 20-15,19-20 16,1 0 0,0 0-1,-20-10 1,19 10 0,1-20-1,-20 1 1,20 19-1,-20-20 1,0 0 0,19 20-16,-19-19 15,0 9 1,0-10 0,0 1 15,-10-1 0,10 0-15,-19 20-16,-1 0 31,20-19-31,-19 19 16,-1 0-1,0 0 1,1 0-1,19 10 17,-20-10-32,20 19 15,0 1 1</inkml:trace>
          <inkml:trace contextRef="#ctx0" brushRef="#br0" timeOffset="16">3998 5023 0,'0'10'110,"9"9"-95,-9 1 1,0 9 0,20-29-1,-20 30-15,0-11 16,20 1 0,-20-1-1,19-19 1,1 0-1,-1 0 1,1 0 0,0-19-1</inkml:trace>
        </inkml:traceGroup>
        <inkml:traceGroup>
          <inkml:annotationXML>
            <emma:emma xmlns:emma="http://www.w3.org/2003/04/emma" version="1.0">
              <emma:interpretation id="{473C29FD-3C62-4002-9965-0DCA9D7FD454}" emma:medium="tactile" emma:mode="ink">
                <msink:context xmlns:msink="http://schemas.microsoft.com/ink/2010/main" type="inkWord" rotatedBoundingBox="5522,17793 7077,17760 7088,18260 5533,18293"/>
              </emma:interpretation>
              <emma:one-of disjunction-type="recognition" id="oneOf1">
                <emma:interpretation id="interp5" emma:lang="" emma:confidence="0">
                  <emma:literal>elice:</emma:literal>
                </emma:interpretation>
                <emma:interpretation id="interp6" emma:lang="" emma:confidence="0">
                  <emma:literal>etile:</emma:literal>
                </emma:interpretation>
                <emma:interpretation id="interp7" emma:lang="" emma:confidence="0">
                  <emma:literal>eHa:</emma:literal>
                </emma:interpretation>
                <emma:interpretation id="interp8" emma:lang="" emma:confidence="0">
                  <emma:literal>etra:</emma:literal>
                </emma:interpretation>
                <emma:interpretation id="interp9" emma:lang="" emma:confidence="0">
                  <emma:literal>erta:</emma:literal>
                </emma:interpretation>
              </emma:one-of>
            </emma:emma>
          </inkml:annotationXML>
          <inkml:trace contextRef="#ctx0" brushRef="#br0" timeOffset="17">4341 5003 0,'19'0'62,"11"0"-46,9 0-1,-9 0 1,-11 0 0,-19-10-16,30 10 15,-11-29 1,1 29-1,-20-10-15,19 10 16,-19-20 0,20 1 15,-20-1-15,0-19-1,0 19 1,-10 20-1,-9-19 1,-1 19 15,0 0-15,1 0 15,-1 10-15,1 19 15,19-9-15,-20-20-16,20 29 0,-20-9 31,20-1-31,0 11 16,0-1-1,10 59 48,10-68-63,-1-20 15,-19 20 1,20-20-16,0 0 16,-1 0-1,1 0 1,-1 0-1,1 0 1,-20-10 0,10 10-16,-10-30 15,19 30-15,-19-39 16,20 39-16</inkml:trace>
          <inkml:trace contextRef="#ctx0" brushRef="#br0" timeOffset="18">4841 4650 0,'-20'0'15,"20"10"1,0 19 0,0-9-1,0 0-15,0-1 16,0 11-16,0-1 16,0 10-16,0-9 0,0 9 15,0 0 1,0-10-16,0 1 0,0-1 15,0 1-15,0-11 16,0 1-16,0 0 16,0-1-1,10-19 17,10-10-1</inkml:trace>
          <inkml:trace contextRef="#ctx0" brushRef="#br0" timeOffset="19">5067 4670 0,'0'9'78,"0"21"-78,0-10 15,0-1-15,0 11 16,0-1-16,0 0 16,0 11-16,0-11 15,-10 20-15,10-20 16,0 1-16,0 9 15,0-19 1,0-1 0,0 11-16,0-11 15,0-28 79</inkml:trace>
          <inkml:trace contextRef="#ctx0" brushRef="#br0" timeOffset="20">4870 4905 0,'-19'0'31,"29"0"-15,19 0-1,0 0 1,-9 0-16,0 0 16,-1 0-16,1 0 15,-1 0-15,1 0 16,10 0-1</inkml:trace>
          <inkml:trace contextRef="#ctx0" brushRef="#br0" timeOffset="21">5390 4729 0,'0'-20'15,"-19"20"95,19-20-95,-20 20-15,0 0 32,-9 0-17,-1 20 1,11 0-1,-1-1 1,20 11 0,-19-30-16,19 29 15,0 0 1,0 11 0,0-11-1,0-9-15,0 9 16,0 0-1,0 1 1,9-30 0,-9 20-16,20-1 15,9 20 1,-9-19 15,0-20 0,-1 0-15,-9 0 0,10 0-1,-1 0 1,1 0 0,-20-10-16,20 10 15,-20-19-15,29 19 16,-29-20-16,20 20 0,-20-20 15,19 20-15,-19-19 16,20 19-16,-20-20 16,19 20-16,-19-20 15,20 20-15,-20-9 16,20-21 0,-20 1-1,19 29-15,-19-30 16,0 1-1,20 29-15,-20-29 16,0 9-16,20 0 31,-20 1-31,0-1 32,0 1-17,0-1 1,-10 0 15,-10 20 16,0 0-16,-38 30 47,58-11-78,0 11 16,-20-30 0,20 29-16,0-9 15,0-1-15,0 1 16,0 9-1,0-9-15,0 19 16,0-19 0,0-1-1,10-19-15,-10 30 0,0-10 16,0-1 0,19-19-1,-19 20-15,0-1 16,20-19-1,-20 20 1,20-20 0,-1 0-1,1 0 1,0 0 0,-20-10-1,29 10-15,-29-19 16,20 19-16,-20-20 0,29 20 15,-9-20 1,-1 1 0</inkml:trace>
          <inkml:trace contextRef="#ctx0" brushRef="#br0" timeOffset="22">5881 4787 0,'0'10'93</inkml:trace>
          <inkml:trace contextRef="#ctx0" brushRef="#br0" timeOffset="23">5881 4974 0</inkml:trace>
        </inkml:traceGroup>
        <inkml:traceGroup>
          <inkml:annotationXML>
            <emma:emma xmlns:emma="http://www.w3.org/2003/04/emma" version="1.0">
              <emma:interpretation id="{1B29B0A0-3C3A-414E-BF26-CF50ABA29042}" emma:medium="tactile" emma:mode="ink">
                <msink:context xmlns:msink="http://schemas.microsoft.com/ink/2010/main" type="inkWord" rotatedBoundingBox="7474,17746 9164,17711 9176,18251 7486,18286"/>
              </emma:interpretation>
              <emma:one-of disjunction-type="recognition" id="oneOf2">
                <emma:interpretation id="interp10" emma:lang="" emma:confidence="0">
                  <emma:literal>CH3</emma:literal>
                </emma:interpretation>
                <emma:interpretation id="interp11" emma:lang="" emma:confidence="0">
                  <emma:literal>CH,</emma:literal>
                </emma:interpretation>
                <emma:interpretation id="interp12" emma:lang="" emma:confidence="0">
                  <emma:literal>CH</emma:literal>
                </emma:interpretation>
                <emma:interpretation id="interp13" emma:lang="" emma:confidence="0">
                  <emma:literal>(Hz</emma:literal>
                </emma:interpretation>
                <emma:interpretation id="interp14" emma:lang="" emma:confidence="0">
                  <emma:literal>CHa</emma:literal>
                </emma:interpretation>
              </emma:one-of>
            </emma:emma>
          </inkml:annotationXML>
          <inkml:trace contextRef="#ctx0" brushRef="#br1" timeOffset="24">6498 4640 0,'20'0'63,"-20"-10"15,-10 10-47,10-19-15,-19 19 0,-1 0-1,0 0 16,1 0-15,-1 0-16,0 10 16,1 9-1,19 1 1,-20-20 0,20 19-16,-19 1 15,19 10 1,-20-1-1,20-19-15,0 29 16,-20-10 0,20-9-1,0 0 1,0-1 0,0 1-1,10-20 1,-10 29-16,20-9 31,-1-1-15,1-19 15,0 0-15,-20 20-16,19-20 15,1 0 1,-10 0-1,9 0 1,1-10 0,0 10-1,-20-19 1,19 19 0,-19-20-1</inkml:trace>
          <inkml:trace contextRef="#ctx0" brushRef="#br1" timeOffset="25">6645 4621 0,'0'19'78,"0"1"-78,0-1 16,0 1-16,0 10 15,0-1-15,0 10 16,0-9-16,0-1 15,0 0-15,0-9 16,0 0-16,0 9 16,0-9-1,0-1 1,0-29 62</inkml:trace>
          <inkml:trace contextRef="#ctx0" brushRef="#br1" timeOffset="26">6645 4827 0,'10'0'47,"29"0"-47,-9 0 16,-1 0-1,1 0 1</inkml:trace>
          <inkml:trace contextRef="#ctx0" brushRef="#br1" timeOffset="27">6773 4621 0,'0'19'47,"0"20"-31,0-19-1,0-10 1,0 10-16,0-1 0,0 20 15,0-9-15,0-11 16,0 11-16,0-11 16,0 1-16,0 0 15,0-1-15,0 11 16,0-11 0,0-29 62</inkml:trace>
          <inkml:trace contextRef="#ctx0" brushRef="#br1" timeOffset="28">6871 4925 0,'20'0'63,"19"0"-47,0 0-1,-29 0-15,-10 9 31,0 21-15,0-11 0,0 1-1,-39-20 17,-1 20 30,50-20 32,10 0-79,9 0 1,-9 0 0,0 0 15,-1 19-15,-19 1 15,0 0-16,0-1 17,0 1-17,-10-20 1,-9 0 0,-11 19-1,11-19-15,-1 0 16,-9 0-1,-11 0 1,31 0 0</inkml:trace>
          <inkml:trace contextRef="#ctx0" brushRef="#br1" timeOffset="29">7273 4640 0,'20'0'62,"-20"-10"16,-10 10-62,-10 0 0,1 0-1,-11 0 1,1 0-1,29 20-15,-20-20 16,20 29 0,-19-29-16,19 40 0,0-21 15,0 1-15,-20 19 16,20-19-16,0-10 16,0 9-16,0 1 15,0-1-15,0 30 16,0-29-1,29 0 1,-19-20 0,-10 19-1,20-19-15,-1 0 16,1 0 0,0 0-1,-1 0 1,1 0-1,0 0 1,-20-10 15</inkml:trace>
          <inkml:trace contextRef="#ctx0" brushRef="#br1" timeOffset="30">7450 4689 0,'0'10'62,"0"20"-46,0-1-1,0 10 1,0-9 0,0-1-1,0-9 1,0-1-1,0 1 1,0-1 0,9-19-1,-9 20 1,20-20-16,0 20 31,-1-20-15,1 0 15,0 0-15,-11 0 15,11 0-15,-20-10-1,20 10 1,-20-20-16,19 20 15,-19-19 1,0-1 0,20-39 62,-20 40-78,0 9 15,0-10 1,0 1 0,0-1 15,0 0-15,0 1 15,-10 19-16,10-20 1,-20 20 0,1 0-16,19-20 15,-20 20 1,10 0 0,10-19-1,-19 19 1,-21 0 15,40 10-31,-9-10 16,-21 29-1,11 1 1</inkml:trace>
          <inkml:trace contextRef="#ctx0" brushRef="#br1" timeOffset="31">7793 4679 0,'-20'0'109,"20"10"-62,-29 10-16,29 0-15,0 9-1,0 0 1,0 1 0,-10-30-16,10 29 15,0 10 1,0-19-1,0 9 1,10-9-16,-10 0 16,19-20-1,-19 19 1,20-19-16,0 20 31,-1-20-15,-9 0-1,10 0 1,-1 0 0,50-49 46,-49 10-46,-20 19-1,0 0 1,19 1 0,-19-1-1,0 1 1,0 9 0,0-10 15,0 1-16,0-1 1,0 0-16,-10 20 16,10-19-16,-19-1 31,-1 20-15,20-20-1,-19 20 1,-1 0-1,0 0 1,-9 0 0,-1 0-1,11 10-15,19 10 16,-20-20 0</inkml:trace>
        </inkml:traceGroup>
        <inkml:traceGroup>
          <inkml:annotationXML>
            <emma:emma xmlns:emma="http://www.w3.org/2003/04/emma" version="1.0">
              <emma:interpretation id="{D0C30E1C-EB6F-4D0E-AAFE-BEB0E5056CA7}" emma:medium="tactile" emma:mode="ink">
                <msink:context xmlns:msink="http://schemas.microsoft.com/ink/2010/main" type="inkWord" rotatedBoundingBox="9312,17582 12759,17510 12773,18188 9326,18260"/>
              </emma:interpretation>
              <emma:one-of disjunction-type="recognition" id="oneOf3">
                <emma:interpretation id="interp15" emma:lang="" emma:confidence="0">
                  <emma:literal>Nanowatt</emma:literal>
                </emma:interpretation>
                <emma:interpretation id="interp16" emma:lang="" emma:confidence="0">
                  <emma:literal>Nanovolt</emma:literal>
                </emma:interpretation>
                <emma:interpretation id="interp17" emma:lang="" emma:confidence="0">
                  <emma:literal>Narranti</emma:literal>
                </emma:interpretation>
                <emma:interpretation id="interp18" emma:lang="" emma:confidence="0">
                  <emma:literal>Narrante</emma:literal>
                </emma:interpretation>
                <emma:interpretation id="interp19" emma:lang="" emma:confidence="0">
                  <emma:literal>Nasante</emma:literal>
                </emma:interpretation>
              </emma:one-of>
            </emma:emma>
          </inkml:annotationXML>
          <inkml:trace contextRef="#ctx0" brushRef="#br1" timeOffset="32">8146 4650 0,'0'29'78,"0"-9"-78,0-10 16,0 29-16,0-9 0,0-1 16,0 0-1,0 11-15,0-11 0,0-9 16,0-1-16,0-9 15,0 10 1</inkml:trace>
          <inkml:trace contextRef="#ctx0" brushRef="#br1" timeOffset="33">8136 4621 0,'10'19'31,"-10"1"-15,29-1-16,-29 1 15,40 10-15,-21-11 16,1 11-16,-1-11 16,-19 1-16,40-1 15,-40 1-15,29-20 16,-29 39-16,20-39 15,-20 10-15,19-10 16,-29 0 47</inkml:trace>
          <inkml:trace contextRef="#ctx0" brushRef="#br1" timeOffset="34">8381 4562 0,'0'49'78,"0"-20"-78,0 10 15,0 30 1,0-20-16,0-19 0,-10-1 16,10-9-16,0-1 15,0 1-15,0 9 16</inkml:trace>
          <inkml:trace contextRef="#ctx0" brushRef="#br1" timeOffset="35">8479 4827 0,'-19'0'16,"-1"9"46,20 11-62,0 0 16,0-1-1,0 1 1,0-1 0,10-19-1,-10 20 1,20-20-16,-1 0 16,1 0-1,-1 0 1,1 0-1,0 0 1,-1 0 0,-19-10-1,10 10-15,-10-19 16,20 19 0,-20-20-1,0 0 1,0 1-1,0-1 1,0 1 0,-79-21 62,60 40-63,-1 0 17,20 10-32,0 10 15,-20 9 1,20-9 0</inkml:trace>
          <inkml:trace contextRef="#ctx0" brushRef="#br1" timeOffset="41">8856 4679 0,'29'0'63,"-19"0"-63,29 0 15,-10 0-15,0 0 16,0 0-16,1 0 15,9 0-15,-20 0 16,1 0-16,-11 0 16,11 0-1</inkml:trace>
          <inkml:trace contextRef="#ctx0" brushRef="#br1" timeOffset="42">9021 4552 0,'0'10'79,"0"9"-79,0 11 0,0-1 15,10 10 1,-10-9-16,0-10 0,0-1 15,0-9-15,0 10 16,0-1-16,0 1 16,20-20 31</inkml:trace>
          <inkml:trace contextRef="#ctx0" brushRef="#br1" timeOffset="43">9304 4434 0,'9'10'78,"-9"10"-63,20 29 1,-20 0 0,19 49-1,-19-69 1,0 1-16,20 29 16,-20-40-1,0 50 1,0-50 15,19-38 47</inkml:trace>
          <inkml:trace contextRef="#ctx0" brushRef="#br1" timeOffset="44">9352 4640 0,'10'0'63,"29"0"-48,-19 0-15,-1 0 16,1 0-16,-1 0 0,10 0 16,1 0-1,-11 0 1</inkml:trace>
          <inkml:trace contextRef="#ctx0" brushRef="#br1" timeOffset="45">9518 4405 0,'0'19'94,"10"-19"-78,-10 20-16,0 19 15,0-19 1,0 0-16,0 156 62,0-166-62,19-10 0,-19 39 16,0-19 0,0-10-1</inkml:trace>
          <inkml:trace contextRef="#ctx0" brushRef="#br1" timeOffset="36">8675 4856 0,'0'29'94,"10"-9"-94,-10 9 15,20-29-15,-20 20 16,20-20-16,-20 20 16,19-20-16,1 0 31,-1 0-16,-19-10 1</inkml:trace>
          <inkml:trace contextRef="#ctx0" brushRef="#br1" timeOffset="46">9830 4434 0,'-19'0'141,"19"-19"-141,-20 19 16,1 0 15,-1 0-16,1 19 1,-1 1 15,20 0-15,-29 9 0,29 0-16,-20 11 15,20-31 1,0 31-1,0-21-15,0 11 16,0-11 0,0 1-1,10-20 1,58 49 62,-48-49-78,-1 0 16,-19 20-16,20-20 15,-1 0 1,11 0 0,-30-10-16,19 10 15,1-20 1,-1 20-1,-19-19-15,20 19 16,-20-20 0,29 20-16,-29-20 15,19 20 1,-19-10-16,20 10 16,-20-19-16,19 19 0,-19-20 15,20 1 1,-20-21-1,0 21 1,19 19-16,-19-10 16,0-10-1,0 1 1,0-1 0,0 1-1,0-1 1,0 0 15,0 1-15,-9 19-1,-11 0 17,-19 9 30,20 11-62,19 0 16,0 9-1,-20-9 1,20 19 0,0-19-16,0-11 15,0 40-15,0-19 16,0-1-1,0 11 1,0-31 0,0 11-1,10-20 1,-10 20 0,19-20-1,-19 19 1,20-19-1,-1 0 1,1 0 0,-1 0-1,-9 0 1,19-10 0</inkml:trace>
        </inkml:traceGroup>
        <inkml:traceGroup>
          <inkml:annotationXML>
            <emma:emma xmlns:emma="http://www.w3.org/2003/04/emma" version="1.0">
              <emma:interpretation id="{48437957-2A72-4AA2-9E37-BDC91C3AFAD4}" emma:medium="tactile" emma:mode="ink">
                <msink:context xmlns:msink="http://schemas.microsoft.com/ink/2010/main" type="inkWord" rotatedBoundingBox="14138,17511 16401,17464 16415,18123 14152,18171"/>
              </emma:interpretation>
              <emma:one-of disjunction-type="recognition" id="oneOf4">
                <emma:interpretation id="interp20" emma:lang="" emma:confidence="0">
                  <emma:literal>@CHCLOOHIOLOYTNTIOEIITIIIOOLTTHLOL,)</emma:literal>
                </emma:interpretation>
                <emma:interpretation id="interp21" emma:lang="" emma:confidence="0">
                  <emma:literal>@CHCLOOHIOLOYTNTIOEIITIIIOOLTTHLOL)</emma:literal>
                </emma:interpretation>
                <emma:interpretation id="interp22" emma:lang="" emma:confidence="0">
                  <emma:literal>@CHCLOOHIOLOYTNTIOEIITIIIOOLTTHLOL))</emma:literal>
                </emma:interpretation>
                <emma:interpretation id="interp23" emma:lang="" emma:confidence="0">
                  <emma:literal>@CHCLOOHIOLOYTNTIOEIITIIIOOHTTHLOL,)</emma:literal>
                </emma:interpretation>
                <emma:interpretation id="interp24" emma:lang="" emma:confidence="0">
                  <emma:literal>@CHCLOOHIOLOYTNTIOEIITIIIOOHTTHLOL)</emma:literal>
                </emma:interpretation>
              </emma:one-of>
            </emma:emma>
          </inkml:annotationXML>
          <inkml:trace contextRef="#ctx0" brushRef="#br1" timeOffset="52">11600 4424 0,'0'10'47,"10"10"-32,9 9-15,20 11 16,-19-40 0,-1 29-16,1-29 15,-1 20-15,1-20 16,-1 29-16,10-29 16,-38 0 93,-1 0-93,-58 20 15,48-1-31,1 1 15,-1-1 1,20 1 0,-19-20-1,19 20 1</inkml:trace>
          <inkml:trace contextRef="#ctx0" brushRef="#br1" timeOffset="53">12322 4375 0,'0'-9'234,"-10"9"-218,0 0 0,-9 0-1,-1 0 1,1 0 0,-1 0-1,1 0 1,19 9-1,-20-9-15,1 0 32,19 20-17,-20-20-15,0 20 32,1-20-17,19 19-15,-29 1 16,29 0-1,-20-20-15,20 29 16,-19-9 0,19-1-1,0 1 1,0 9 0,0-9-1,0 19 1,0-10-1,0 1 1,9-1 0,-9-9-1,20-20-15,-1 20 16,1-20 0,-20 19-16,19-19 15,11 0 1,-1 0-1,-9 0 1,-1 0 0,1 0-1,-1 0 1,1 0 0,-20-10-16,19 10 15,1 0 16</inkml:trace>
          <inkml:trace contextRef="#ctx0" brushRef="#br1" timeOffset="54">12468 4375 0,'0'10'94,"0"39"-78,0-29-1,0 9-15,0-9 16,0 9-16,0 1 16,0-1-16,0 20 15,-20-19-15,20-1 16,0 10-16,0-19 15,0 0-15,0-11 16,0 31-16,0-21 16,0-9 15</inkml:trace>
          <inkml:trace contextRef="#ctx0" brushRef="#br1" timeOffset="55">12634 4415 0,'0'9'125,"0"21"-110,0-10-15,0-1 16,0 1-16,0 9 16,0 1-16,0-1 15,0 10-15,0-9 16,0-1-16,0 1 16,0-11-16,0 1 15,0 9 1,0-9-16,0-1 31,0 1 16</inkml:trace>
          <inkml:trace contextRef="#ctx0" brushRef="#br1" timeOffset="56">12497 4660 0,'0'-20'62,"39"20"-31,-19 0-15,-1 0-16,10 0 16,-9 0-1</inkml:trace>
          <inkml:trace contextRef="#ctx0" brushRef="#br1" timeOffset="57">12722 4778 0,'0'-20'31,"9"0"0,11 20-15,-1 0-1,1 0 1,-10 0 15,-10 10-31,0 10 16,0-1 0,0 1-1,0 0 1,0-1-1,0 1 1,-20-20-16,1 0 16,19 10-1,-20-10 1,1 0 46,28 0 17,11 0-64,-1 0 1,1 0 15,-1 29 0,-19-9-15,0-11-16,0 11 16,0 0-1,0-1 1,-9-19-1,9 20 1,-30-20 0,11 0-1,-20 0 1,9 0 0,11 0-1,19-10 1,-20 10-1</inkml:trace>
          <inkml:trace contextRef="#ctx0" brushRef="#br1" timeOffset="58">13043 4454 0,'20'0'93,"-20"-20"-15,-10 20-46,0 0-32,-9 0 15,-1 0 1,1 10 0,19 10-1,-39-20 1,39 29-16,-20 10 15,20-19 1,0 0-16,0-11 16,0 31-16,0-21 15,0 1-15,0-10 0,0 9 16,0 1 0,0 9-16,0-9 15,10-20 1,-10 20-1,20-1 1,-1-19 15,1 0-15,9 0 0,-10 0-1,20-10 48,-19-9-32</inkml:trace>
          <inkml:trace contextRef="#ctx0" brushRef="#br1" timeOffset="59">13277 4483 0,'-19'0'16,"-1"10"46,20 10-46,-19 19-1,19-10 1,0-9-16,0 0 0,-20-1 16,20 1-1,0-1-15,0 1 0,0 0 16,0 9 0,0-9-1,0-1 1,20-19-1,-20 20 1,19-20 0,1 0-1,-1 0 1,40-10 62,-39 10-62,-20-19 15,19 19-31,1-20 31,-20 0 0,19 20-31,-19-19 32,0-1-17,20 20-15,-20-20 16,0 1 0,0-1-1,0 1 1,0-1-1,19 20-15,-19-20 16,0 1 0,0-1-1,0 1 17,0 9-17,0-10 16,0 1-15,-10 19 0,10-20-1,-19 20-15,19-20 16,-20 20 0,-48-19 30,49 19-14,-1 9-32,20 21 15,-20-10-15,20-1 16</inkml:trace>
          <inkml:trace contextRef="#ctx0" brushRef="#br1" timeOffset="60">13648 4444 0,'-10'0'110,"10"20"-95,-29-1 1,29 21-1,-19-11 1,19 0 0,0-9-16,0 9 15,0 1 1,0 9 0,9 49 77,-9-68-93,20-20 16,-20 20 0,19-20-1,1 0 1,-1 0-1,1 0 17,-1 0-1,1 0-15,-10 0 15,-10-10-31,19 10 15,-19-20 1,29 1 0,-9-1-1,-20 0 17,0 1-32,19 19 15,-19-20-15,0-9 31,0 9-15,0 0 0,20 20-16,-20-19 15,0-1 1,0 1 0,0-30 46,0 29-46,0 0-1,-20 1 17,1-1-1,-1-9-16,1 29 17,-1 0-17,-9 0 1,-10 0-16,10 19 16,19-19-16</inkml:trace>
        </inkml:traceGroup>
        <inkml:traceGroup>
          <inkml:annotationXML>
            <emma:emma xmlns:emma="http://www.w3.org/2003/04/emma" version="1.0">
              <emma:interpretation id="{31FF0CA1-7D1D-4F13-A2F7-643510249CA1}" emma:medium="tactile" emma:mode="ink">
                <msink:context xmlns:msink="http://schemas.microsoft.com/ink/2010/main" type="inkWord" rotatedBoundingBox="16522,17520 19508,17457 19523,18169 16537,18232"/>
              </emma:interpretation>
            </emma:emma>
          </inkml:annotationXML>
          <inkml:trace contextRef="#ctx0" brushRef="#br1" timeOffset="61">13999 4415 0,'0'235'140,"0"-196"-124,-19-9-16,19-1 16,0-9-16,0-1 15,0 1-15,0 9 16,0-9-1,0 0 17</inkml:trace>
          <inkml:trace contextRef="#ctx0" brushRef="#br1" timeOffset="62">13999 4621 0,'10'0'31,"19"0"0,1 0-31,-11 0 16,1 0-16,-1 0 15,1 19-15,-1-19 16</inkml:trace>
          <inkml:trace contextRef="#ctx0" brushRef="#br1" timeOffset="63">14185 4405 0,'0'10'62,"0"9"-46,0 1 0,0-10-16,0 9 0,0 1 15,0 9 1,0-9-16,0 0 0,0-1 16,-10 1-16,10-1 15,0 1-15,0 0 16,0-1-16,0 1 15,0 0-15,0-1 16,0 1-16,-20-1 16,20 11-1,0-11 1,0 1 0</inkml:trace>
          <inkml:trace contextRef="#ctx0" brushRef="#br1" timeOffset="69">14442 4593 0,'10'0'47,"29"0"-32,-9 0 1,-11 0-16,1 0 16,-10 0-16,9 0 15,21 0 1,-21 0-1,-19 9-15</inkml:trace>
          <inkml:trace contextRef="#ctx0" brushRef="#br1" timeOffset="70">14560 4445 0,'0'10'15,"0"20"1,0-11-16,0 1 16,0 0-16,0 9 15,0 0-15,0 11 16,0-11-16,-29-9 15,29-1-15,0 1 16,0 0-16</inkml:trace>
          <inkml:trace contextRef="#ctx0" brushRef="#br1" timeOffset="71">14775 4485 0,'0'29'31,"0"-19"-16,0 10-15,0 19 16,0-10-16,0 1 16,-19-1-16,19 20 15,0-19-15,0-1 16,0-9-16,0-1 16,0 11-1</inkml:trace>
          <inkml:trace contextRef="#ctx0" brushRef="#br1" timeOffset="72">14785 4436 0,'0'9'47,"20"41"-31,-20-31-16,39 11 15,-39-1-15,29 10 16,-29-19-16,30-1 16,-30 1-16,39 0 15,-39-1-15,29 1 16,-29 0-16,20-1 15,-20 20-15,20-39 16,-20 20-16,0-30 63</inkml:trace>
          <inkml:trace contextRef="#ctx0" brushRef="#br1" timeOffset="73">15030 4475 0,'0'10'63,"-10"9"-63,10 11 16,0 19-16,0-20 15,0 10-15,0 10 16,-19-19-16,19-1 0,0 11 15,0-31-15,0 11 16,0 0-16,0-1 16</inkml:trace>
          <inkml:trace contextRef="#ctx0" brushRef="#br1" timeOffset="74">15109 4740 0,'0'10'16,"0"9"0,0 1-1,9-1 1,-9 1-1,20-20 1,0 0 0,-20 20-16,19-20 15,1 0 1,-1 0-16,-19-10 16,20 10-1,-20-20-15,20 1 16,-20-1-1,0 0 1,0-9 0,-10-1-1,-10-9 1,-9 20 0,19 19-1,-29 0 1,9 0-1,1 9 1,0 31 0,29-11-1,0 1 1,0-11-16,0 1 16,0 9-1,9-29-15,11 20 16</inkml:trace>
          <inkml:trace contextRef="#ctx0" brushRef="#br1" timeOffset="75">15236 4769 0,'20'0'63,"-20"10"-63,0 19 15,9-29-15,-9 20 16,30 0-1,-11-20 1,-9 0 15,19-20-15,-29 0-16</inkml:trace>
          <inkml:trace contextRef="#ctx0" brushRef="#br1" timeOffset="76">15353 4367 0,'0'10'47,"0"39"-31,0-30-1,0-9-15,0 30 0,0-21 16,0-9 0,0 10-16,0-1 0,0 1 15</inkml:trace>
          <inkml:trace contextRef="#ctx0" brushRef="#br1" timeOffset="77">15285 4445 0,'10'0'47,"9"0"-16,1 0-16,9 0 1,1 10 0</inkml:trace>
          <inkml:trace contextRef="#ctx0" brushRef="#br1" timeOffset="83">15550 4660 0,'19'0'47,"1"0"-47,9 10 15,1-10-15,9 0 16,-9 0-16,-11 0 15,1 0-15,-1 0 16,1 0 0,-20 19-1</inkml:trace>
          <inkml:trace contextRef="#ctx0" brushRef="#br1" timeOffset="84">15707 4532 0,'0'10'62,"0"20"-46,0-11-16,0 1 16,0 9-16,0-9 15,0 0-15,0-1 16,0 1-16,0-1 16,0 1-16,0 9 15</inkml:trace>
        </inkml:traceGroup>
        <inkml:traceGroup>
          <inkml:annotationXML>
            <emma:emma xmlns:emma="http://www.w3.org/2003/04/emma" version="1.0">
              <emma:interpretation id="{C770F471-65EE-49C3-99DF-D98CB4C6E32B}" emma:medium="tactile" emma:mode="ink">
                <msink:context xmlns:msink="http://schemas.microsoft.com/ink/2010/main" type="inkWord" rotatedBoundingBox="19655,17489 22556,17428 22570,18071 19668,18132"/>
              </emma:interpretation>
            </emma:emma>
          </inkml:annotationXML>
          <inkml:trace contextRef="#ctx0" brushRef="#br1" timeOffset="85">16011 4503 0,'19'0'94,"-28"0"-16,-1 0-47,-10 0-15,1 0-1,19 10-15,-30 19 16,30 20 0,0-29-1,0 0-15,0-11 16,0 11-16,0 0 15,0-1-15,0 1 16,0 9 0,10-29-16,-10 20 15,20-20-15,-20 19 0,19-19 32,-19 20-32,20-20 15,-1 20 1,1-20-1,0 0 1,-1 0 0,-19-10-16,20 10 15,-1-20 1,1 20 0,-20-19-16,20 19 15,-20-20-15,19 20 0,1-29 16,-1 9 31,1 0-32,10-19 1,-30 20 0,19 19-16,-19-10 15,0-10 1,20-9-1,-20 19 1,0-10 0,0 1-1,0-1 1,0 0 0,-10 20-16,-10-19 31,1 19-16,-1 0 1,0 0 0,1 0-1,19 10-15,-20-10 16,20 19-16,-19 1 16,19 9-1,-20-9 1,20 0-16,0-1 0,0 1 15,0-1-15,0 1 16,0 0-16,0-11 16,0 31-1,10-40-15,-10 29 16,19-9 0,-19-1-1,0 1 1,20-20-16,-20 20 15,20-1 17,-1-19-17,-19 20-15,20-20 32,0 0-32,9-10 15,0 10 1,-29-20-1,20 20-15</inkml:trace>
          <inkml:trace contextRef="#ctx0" brushRef="#br1" timeOffset="86">16423 4454 0,'147'10'141</inkml:trace>
          <inkml:trace contextRef="#ctx0" brushRef="#br1" timeOffset="92">16589 4637 0,'10'0'46,"20"0"-30,-11 0-16,1 30 16,9-30-16,1 0 15,9 0-15,-10 0 16,1 0-16,-1 0 16,-9 0-16,-1 0 15,1 0 1,-20 9-1</inkml:trace>
          <inkml:trace contextRef="#ctx0" brushRef="#br1" timeOffset="93">16805 4530 0,'0'19'47,"0"1"-32,0 9-15,0 0 16,0 20-16,0-9 16,-20-11-16,20 10 15,0-10-15,0-9 0,0 9 32,0-9-32</inkml:trace>
          <inkml:trace contextRef="#ctx0" brushRef="#br1" timeOffset="94">17109 4490 0,'0'10'31,"0"10"-15,0-1-1,0-9 1,0 10-1,0 29 1,0-30-16,0 1 16,0 9-16,0 10 15,-19 0-15,19-9 16,0-11-16,0 1 16,0 0-16,0 9 15,0-9 1</inkml:trace>
          <inkml:trace contextRef="#ctx0" brushRef="#br1" timeOffset="95">17090 4716 0,'10'0'93,"39"0"-77,-30 0 0,1 0-16,-1 0 15,1 0-15,-10 0 16,9 0-16,21 0 16</inkml:trace>
          <inkml:trace contextRef="#ctx0" brushRef="#br1" timeOffset="96">17276 4520 0,'0'29'125,"0"-19"-110,0 10-15,0 19 16,0-20-16,0 11 15,0-1-15,0 0 0,0 1 16,-10 9-16,10-20 16,0 1-16,0-10 15,0 9-15,0 21 16,0-21 15,0-29 47,0-9-62</inkml:trace>
          <inkml:trace contextRef="#ctx0" brushRef="#br1" timeOffset="97">17335 4823 0,'0'-10'47,"0"-9"-16,88 9 63,-68 10-94,-20 20 15,19-20-15,-19 19 16,0 11 0,0 9-1,0-29-15,-9 19 16,9-10-16,-30 1 16,-9 0-1,19-20 1,20 19-16,-19-19 15,-1 0 1,10 0 15,10-10 1,20 10 46,0 0-63,-1 0 1,1 0-16,-1 0 16,1 10-1,0-10 1,-1 0 15</inkml:trace>
          <inkml:trace contextRef="#ctx0" brushRef="#br1" timeOffset="98">17551 4598 0,'0'59'141,"0"-20"-141,0-10 16,0 1-1,0-11 1,19-19-16,-19 20 15,20-20 1,0 19 0,-1-19-1,1 0 1,-1 0 0,-19 20-1,20-20 1,0 0 15,-1 0-15,-19-10-1,20 10 1,-20-19 0,10 19-16,-10-20 15,29 0 1,-29 1-1,0-1 1,20-38 47,-20 38-32,0 10-31,0-9 31,0-1-15,-20 1-1,20-1 1,-20 0 0,20 1-1,-19 19 1,19-20-1,-20 20-15,1 0 32,9 0-17,-10 0 17,1 0-17,-1 0 1,0 0-1,1 10 1,19 10 0,-20-20-16,20 19 15,0 11 1,0-1-16,0 0 31,0 1-31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2:20:03.023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1 124 0,'20'0'140,"0"0"-108,-20-10-32,19 10 31,-19-19-15,20 19-16,-10 0 15,9 0 16,11-19-15,-21 19 15,11 0-15,0 0 15,-1 0-15,1 0 15,0 0-31,-1 0 31,-19-19-15,21 19-16,-2 0 31,1 0-15,0 0 15,-1 0-15,-9 0-1,10 0 1,-1 0 0,1 0-1,-1 0 1,11 0-1,-30-20 1,20 20-16,-1 0 16,1 0-1,-1 0 1,1 0 15,0 0-15,-1 0-1,1 0-15,-1 0 32,1 0-17,-20-19 1,10 19-16,9 0 16,1 0-1,0 0 1,-1 0-1,1 0 1,0 0 15,-1 0-15,-19-19-16,20 19 16,10 0-1,0 0-15,-1 0 16,-9 0-1,-1 0 17,1 0-1,-1 0 0,1 0-15,0 0-1,-1 0 1,1 0 0,0 0-1,-1 0 17,1 0 139,-30 0-108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1T07:48:40.8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6471F50A-9A5F-4FD1-988D-D6E995E81B47}" emma:medium="tactile" emma:mode="ink">
          <msink:context xmlns:msink="http://schemas.microsoft.com/ink/2010/main" type="writingRegion" rotatedBoundingBox="10036,7540 10738,7561 10727,7902 10026,7882"/>
        </emma:interpretation>
      </emma:emma>
    </inkml:annotationXML>
    <inkml:traceGroup>
      <inkml:annotationXML>
        <emma:emma xmlns:emma="http://www.w3.org/2003/04/emma" version="1.0">
          <emma:interpretation id="{7FCFF1F3-40FE-4940-BBD6-DCE98EADC5C8}" emma:medium="tactile" emma:mode="ink">
            <msink:context xmlns:msink="http://schemas.microsoft.com/ink/2010/main" type="paragraph" rotatedBoundingBox="10036,7540 10738,7561 10727,7902 10026,78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77B9B9-D0B1-4C38-9C2C-65E9F56C7ADF}" emma:medium="tactile" emma:mode="ink">
              <msink:context xmlns:msink="http://schemas.microsoft.com/ink/2010/main" type="line" rotatedBoundingBox="10036,7540 10738,7561 10727,7902 10026,7882"/>
            </emma:interpretation>
          </emma:emma>
        </inkml:annotationXML>
        <inkml:traceGroup>
          <inkml:annotationXML>
            <emma:emma xmlns:emma="http://www.w3.org/2003/04/emma" version="1.0">
              <emma:interpretation id="{628A322B-FFEC-438B-AE0C-E190A8AB3BD6}" emma:medium="tactile" emma:mode="ink">
                <msink:context xmlns:msink="http://schemas.microsoft.com/ink/2010/main" type="inkWord" rotatedBoundingBox="10032,7699 10336,7707 10335,7727 10031,771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0,'10'0'140,"10"0"-124,-1 0 0,1 0-1,9 0 1,1 0-1,9 0 1,-10 0 0,1 0-1,-11 0 1,1 0-16,0 0 16,-1 0 15</inkml:trace>
        </inkml:traceGroup>
        <inkml:traceGroup>
          <inkml:annotationXML>
            <emma:emma xmlns:emma="http://www.w3.org/2003/04/emma" version="1.0">
              <emma:interpretation id="{31F53355-FC61-48C0-9624-F06F16C9CFE8}" emma:medium="tactile" emma:mode="ink">
                <msink:context xmlns:msink="http://schemas.microsoft.com/ink/2010/main" type="inkWord" rotatedBoundingBox="10189,7551 10208,7551 10199,7885 10179,7884"/>
              </emma:interpretation>
              <emma:one-of disjunction-type="recognition" id="oneOf1">
                <emma:interpretation id="interp1" emma:lang="" emma:confidence="0">
                  <emma:literal>l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|</emma:literal>
                </emma:interpretation>
                <emma:interpretation id="interp4" emma:lang="" emma:confidence="0">
                  <emma:literal>'</emma:literal>
                </emma:interpretation>
                <emma:interpretation id="interp5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4312.0862">157-157 0,'0'10'125,"0"0"-110,0 9 1,0 21 0,0-1-1,0-19-15,0-1 16,0 11-1,0-1 1,10-29-16,-10 20 16,0-1 62,0 1 31,0-1-78,0 1 1,0 0-1,0-30 94</inkml:trace>
        </inkml:traceGroup>
        <inkml:traceGroup>
          <inkml:annotationXML>
            <emma:emma xmlns:emma="http://www.w3.org/2003/04/emma" version="1.0">
              <emma:interpretation id="{253041E7-592D-4A64-ADB0-9F8A3BEF28FE}" emma:medium="tactile" emma:mode="ink">
                <msink:context xmlns:msink="http://schemas.microsoft.com/ink/2010/main" type="inkWord" rotatedBoundingBox="10415,7551 10738,7561 10727,7902 10405,789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980.3038">383-127 0,'10'0'94,"9"9"-78,20 31-1,-19-40 1,0 49-16,19-20 15,-10 1 1,11 9 0,-21-20-1,1 1 1,-20 0 0,19-20-16,-19 19 15,20-19 1,-30 0 93</inkml:trace>
          <inkml:trace contextRef="#ctx0" brushRef="#br0" timeOffset="1942.9513">393 186 0,'19'-9'93,"1"-21"-77,9-9 0,10 10-1,-9-11 1,9-9 0,-39 30-16,30 19 15,-1-39-15,-9 39 16,-1-40-16,1 21 15,-1-1 17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2:20:08.646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0 206 0,'0'-10'171,"10"10"-155,10 0 0,-1-29-1,1 29 1,-1-20 0,1 20-1,0-20 1,-1 20-1,1 0 1,0 0 0,-1 0-1,1 0 1,-1 0 0,1-19-1,0 19 1,19 0 15,-29 0-15,9 0-1,1 0 1,-1-10 0,1 10-1,0 0 1,-1 0-1,1 0 1,19 0 15,-19 0-15,29 0 15,-30 0-15,11 0-1,-11 0 1,1 0 0,0 0-1,-1 0 1,-9 0 0,29 0-1,-9-29 1,-1 29-1,1 0 1,9 0-16,-10 0 31,30 0-15,-30 0 15,40-20-15,-10 20 15,-39 0-15,-20-20-1,39 20 1,-20 0 0,1 0-1,29-9 16,-19 9-15,19 0 15,-30 0-15,1 0-16,-1 0 31,1 0-15,0 0 15,-1 0-15,1 0-1,-1 0 1,1 0 0,0 0-1,9 0-15,-9 0 16,-1 0 15,-19-20-15,10 20 15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2:17:14.278"/>
    </inkml:context>
    <inkml:brush xml:id="br0">
      <inkml:brushProperty name="width" value="0.05292" units="cm"/>
      <inkml:brushProperty name="height" value="0.05292" units="cm"/>
      <inkml:brushProperty name="color" value="#ED1C24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E11C851F-4590-4E3E-808D-673CC70BE911}" emma:medium="tactile" emma:mode="ink">
          <msink:context xmlns:msink="http://schemas.microsoft.com/ink/2010/main" type="writingRegion" rotatedBoundingBox="916,12983 20022,12703 20034,13546 929,13825"/>
        </emma:interpretation>
      </emma:emma>
    </inkml:annotationXML>
    <inkml:traceGroup>
      <inkml:annotationXML>
        <emma:emma xmlns:emma="http://www.w3.org/2003/04/emma" version="1.0">
          <emma:interpretation id="{B6DAF8F3-201A-476D-96E6-533B1CDFD71E}" emma:medium="tactile" emma:mode="ink">
            <msink:context xmlns:msink="http://schemas.microsoft.com/ink/2010/main" type="paragraph" rotatedBoundingBox="916,12983 20022,12703 20034,13546 929,138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7465E3-58F3-43BF-812F-14C44A2B8CD8}" emma:medium="tactile" emma:mode="ink">
              <msink:context xmlns:msink="http://schemas.microsoft.com/ink/2010/main" type="line" rotatedBoundingBox="916,12983 20022,12703 20034,13546 929,13825"/>
            </emma:interpretation>
          </emma:emma>
        </inkml:annotationXML>
        <inkml:traceGroup>
          <inkml:annotationXML>
            <emma:emma xmlns:emma="http://www.w3.org/2003/04/emma" version="1.0">
              <emma:interpretation id="{1EFB642E-5CC7-47B9-9C22-E0E057E42E89}" emma:medium="tactile" emma:mode="ink">
                <msink:context xmlns:msink="http://schemas.microsoft.com/ink/2010/main" type="inkWord" rotatedBoundingBox="916,13004 1861,12990 1871,13726 927,13739"/>
              </emma:interpretation>
            </emma:emma>
          </inkml:annotationXML>
          <inkml:trace contextRef="#ctx0" brushRef="#br0">-108-131 0,'-9'0'94,"9"10"-78,-20-10-1,20 20-15,-20-20 16,20 29-16,-19-9 16,19-1-16,-20 1 15,20-1-15,-19 1 16,19 0-16,-20-1 16,20 21-16,0-11 15,-30 0-15,30 1 0,0-11 16,0 89 15,0-88-15,0-10-16,40 107 47,-40-97-47,19-20 15,-19 39-15,20-39 16,-20 10-16,20 19 15,-1-9 1,1 0 31</inkml:trace>
          <inkml:trace contextRef="#ctx0" brushRef="#br0" timeOffset="-1298.5164">0 85 0,'0'-10'141,"10"-9"-110,10-1 0,19 0 1,20 20 14,-20-29-14,30 39 15,-30 29-16,0-19 0,-19 29 0,-1 19 1,1-9-1,-20 10 0,20-30 0,-20 0 1,0-29 14,0 29-14,0-19-1,0-1 0,0-48 188,-10-10-172,10 29-47,-20-19 31,0 9-31,-38-19 78,18 39-47,1 0 1,0 0-1,0 9 0,19 11 0,1 0 1,-21 19 15,21 20-16,19-40 0,0 1-15,9 0 15,-9-1-31,59 1 31,0-20 16,39-10-16,-29-39 1,-50 29-32,1 1 31,19 19 16,-48 0 78</inkml:trace>
          <inkml:trace contextRef="#ctx0" brushRef="#br0" timeOffset="1107.282">491-92 0,'19'10'94,"20"29"-79,-39-19-15,30 0 16,-30-1-16,29 1 16,-29 0-16,20-1 0,-20 1 15,29-1-15,-29 1 16,0 0-16,0-1 15,20 1-15,-20-1 16,0 1-16,0 0 16,0-1-16,0 1 15,0-1-15,0-9 16,0 10-16,0 0 16,0-1-16,-20 30 15,20-29 1,0-1-1,0 1-15,0 0 16,-19-20 0,19 19-1,0-9 1,-10-10 0,10 20-1,0-1 48</inkml:trace>
        </inkml:traceGroup>
        <inkml:traceGroup>
          <inkml:annotationXML>
            <emma:emma xmlns:emma="http://www.w3.org/2003/04/emma" version="1.0">
              <emma:interpretation id="{98291E8F-8940-46AD-9AEB-86E873595B06}" emma:medium="tactile" emma:mode="ink">
                <msink:context xmlns:msink="http://schemas.microsoft.com/ink/2010/main" type="inkWord" rotatedBoundingBox="2135,13005 3730,12982 3741,13775 2146,13798"/>
              </emma:interpretation>
              <emma:one-of disjunction-type="recognition" id="oneOf0">
                <emma:interpretation id="interp0" emma:lang="" emma:confidence="0">
                  <emma:literal>tt3B03eNa0H:</emma:literal>
                </emma:interpretation>
                <emma:interpretation id="interp1" emma:lang="" emma:confidence="0">
                  <emma:literal>H3B03 e Na OH:</emma:literal>
                </emma:interpretation>
                <emma:interpretation id="interp2" emma:lang="" emma:confidence="0">
                  <emma:literal>H,B03 e Na OH:</emma:literal>
                </emma:interpretation>
                <emma:interpretation id="interp3" emma:lang="" emma:confidence="0">
                  <emma:literal>H3BO3 e Na OH:</emma:literal>
                </emma:interpretation>
                <emma:interpretation id="interp4" emma:lang="" emma:confidence="0">
                  <emma:literal>A3B03eNa0H:</emma:literal>
                </emma:interpretation>
              </emma:one-of>
            </emma:emma>
          </inkml:annotationXML>
          <inkml:trace contextRef="#ctx0" brushRef="#br0" timeOffset="3439.1917">951 203 0,'30'-20'47,"-10"20"-32,9 0-15,10-20 16,-9 20-16,-1 0 0,-9-19 16,-1 19-1,1 0-15,-1 0 16</inkml:trace>
          <inkml:trace contextRef="#ctx0" brushRef="#br0" timeOffset="2170.8865">971-111 0,'0'10'62,"0"19"-46,0-9-16,0-1 0,0 1 16,0-1-16,0 11 15,0-1-15,0 1 16,0 9-16,10-10 15,-10 1-15,0-1 16,0 10-16,0-9 16,0-1-16,0-9 15,0 0-15,29-1 16,-29 1-16,0-1 16,0 1-16,0 0 15,0 9 1,0-9-16,10-20 31,-10 19-15,0-29 62</inkml:trace>
          <inkml:trace contextRef="#ctx0" brushRef="#br0" timeOffset="2878.2347">1206-131 0,'0'39'62,"0"-19"-46,0-10-16,0 9 16,0 1-16,0 19 15,0-9-15,0-1 0,0 1 16,0-1-1,0 118 17,0-127-32,0-1 15,20 138 95</inkml:trace>
          <inkml:trace contextRef="#ctx0" brushRef="#br0" timeOffset="4969.1802">1295 448 0,'0'-20'15,"19"10"48,11 10-48,58-29 32,-68 29-31,-1 0-16,-19 10 31,20-10-31,-20 19 0,0 11 16,0 9-1,-10-39 1,10 20-16,-20-20 16,20 9-16,-19-9 15,-1 30 1,1-30-1,-1 0 1,0 0 15,20-10 47,10 10-62,10 0 15,-1 0-15,1 0 0,0 0 15,9 10 16,-29 19-16,0-9-15,0 0-1,-20 9 1,1-29-1,19 10-15,-20-10 16,-9 0 0,9 0-16,-9 0 15,9 0 1,1 0-16,-1 0 16,0 0 15</inkml:trace>
          <inkml:trace contextRef="#ctx0" brushRef="#br0" timeOffset="7166.5915">1491 6 0,'0'-19'15,"0"-1"1,10 1-1,9-1 1,1 20 0,-20-20-1,19 20-15,11 0 16,-30-19 0,29 19-16,1 0 15,9 0 1,-10 0-1,1 10 1,9 9 0,-19 1-1,-20 19 1,19-39-16,-19 10 16,0 9-1,0 1 1,-19 0-1,-79 68 48,39-68-32,39-20-15,20-10 109,10 10-110,10-20 1,-1 20 0,20 0-1,-9-19 1,-1 19 0,1 0-1,9 9 1,-10-9-1,-29 20-15,30-20 16,9 20 0,-19-1-1,-20 1 1,19-20 0,-19 19-16,0 1 15,0 9 1,-19 11-1,19-21-15,-20 1 16,0 19 0,1 0-1,-21-19 1,11-20 0,29 20-16,-29-20 15,-1 0 1,-9 0-1,39-10-15,-29 10 16,-1 0 0,30-20-16,-19 20 15</inkml:trace>
          <inkml:trace contextRef="#ctx0" brushRef="#br0" timeOffset="5743.6884">1540-3 0,'0'9'31,"0"11"-16,0 0-15,10 9 16,-10 1-16,0-1 16,29 20-16,-29-20 15,0 11-15,0-11 16,0-9-16,20-1 0,-20 11 31,0-11-31,19-19 63,-19-9-32</inkml:trace>
          <inkml:trace contextRef="#ctx0" brushRef="#br0" timeOffset="8824.899">2040-3 0,'0'9'63,"0"31"-48,-20-21-15,20 1 16,0 0-16,0-1 15,0 1-15,0 97 63,30-58-32,-11-39-31,11 9 16,-20-29-1,-10 10 1,19-10-16,1 0 16,-1 0-1,1 0 17,0 0-17,-1 0 16,1 0-15,0 0 0,-20-19-1,19 19 1,-19-20 0,20 0-1,-20 1 1,19 19-1,-19-40 1,0 11 0,0 9-1,0 1 1,20-11 0,-20 11-1,0-1 1,0 1-1,0-1 1,0-9 0,0 9-1,-10 0 1,10 1 0,-19-1-1,19 0 1,-20 20-1,20-19-15,-20 19 16,20-20 0,-19 20-1,19-19-15,-20 19 16,1 0 0,19-20-1,-20 20-15,0 0 31,-9 0-15,9 0 0,1 20-1,-1-1 17,0 1-17,20 9 1,-19-9-16,19-1 0,0 1 15,0 0 1,0-1-16,0 1 0</inkml:trace>
          <inkml:trace contextRef="#ctx0" brushRef="#br0" timeOffset="10437.3595">2452 261 0,'10'-19'63,"9"19"-48,1 0 1,0 0 0,-1 10-1,-19 9 1,0 11-1,0-1 1,0-9 0,-19-20-16,19 29 15,-40-29-15,40 30 16,-19-30-16,-1 0 16,20 19-1,-10-19-15,-9 0 31,19-10 1,9 10 46,1 0-63,10 0 1,-1 0 0,1 0-1,0 0 1,-1 0 0,-19 10-1,0 10 1,20-20-1,-20 29 1,0 10 0,0-9-1,-10-30-15,10 29 16,-29-9 0,9 0-1,0-20 1,1 29-16,-20-29 31,9 0-31,1 0 16,29-10-1,-20 10-15,1 0 32,19-19-17</inkml:trace>
        </inkml:traceGroup>
        <inkml:traceGroup>
          <inkml:annotationXML>
            <emma:emma xmlns:emma="http://www.w3.org/2003/04/emma" version="1.0">
              <emma:interpretation id="{3ED58474-091E-450A-9F78-EE9D11F78AA1}" emma:medium="tactile" emma:mode="ink">
                <msink:context xmlns:msink="http://schemas.microsoft.com/ink/2010/main" type="inkWord" rotatedBoundingBox="3988,13023 6384,12988 6393,13591 3996,13626"/>
              </emma:interpretation>
            </emma:emma>
          </inkml:annotationXML>
          <inkml:trace contextRef="#ctx0" brushRef="#br0" timeOffset="11823.3223">2805 281 0,'0'10'47,"10"-10"-31,19 0 0,10 0-1,-9 0 1,-1 0-1,-29-10 1,20 10-16,-1-20 16,1 20-1,-20-29 1,20 29-16,-20-20 16,19 20-16,-19-19 15,0-1 1,20 20-1,-20-19 1,0-1 0,0 0 15,-10 20-31,10-9 16,-20 9-1,1-30 1,-1 30-1,1 0 17,-1 0-17,20 10 1,-29-10 0,9 39-1,0-19 1,20-1-1,-19-19-15,19 20 16,0 0 0,0-11-1,0 11 1,0 19-16,0-9 31,0-11-31,10 1 16,9 0 15,1-20-15,-20 19-1,19-19-15,1 0 16,0 0 0,-11 0-1,31-29 1,-21-1-1,1 1 1</inkml:trace>
          <inkml:trace contextRef="#ctx0" brushRef="#br0" timeOffset="14058.672">3256-101 0,'0'9'47,"20"11"-31,-1 19-1,20-9 1,-39-11-16,30 1 0,-11 0 15,-19-1-15,40 11 16,-40-21-16,29 21 16,-29-11-16,20 1 15,-20 0-15,19-1 16,-19 1-16,0-1 16,20-19-16,-20 30 15,0-11 1,20-19-1,-1 20 17,-19-30 265,0-9-282,0-11 1,0 11-16,0-1 15,0 0-15,0 1 16,0-1-16,0 1 16,0-11-16,0 11 15,0-1-15,0 0 16,0 1-16,20-1 0,-20 0 16,0-9-1,0 9-15,0-9 16,0-20 46,0 59 1,0 19-48</inkml:trace>
          <inkml:trace contextRef="#ctx0" brushRef="#br0" timeOffset="12792.4315">3295-82 0,'0'10'47,"0"19"-31,0-9-16,0 19 15,0-9-15,0-1 16,0 1-16,0 19 16,0-20-16,0 0 15,0 1-15,0-1 16,0 10-16,0-9 15,0-10-15,0-1 16,0 1-16,0 9 16,0-9-1,10-20 48</inkml:trace>
          <inkml:trace contextRef="#ctx0" brushRef="#br0" timeOffset="15326.3373">3717 183 0,'-10'0'78,"10"10"-62,-19-10-16,19 19 15,-20 1 1,20 19-16,-20-9 15,20-1 1,0-9 0,0-1-1,10-19 1,-10 30 0,20-30-1,-20 19-15,19-19 16,-9 0-1,10 0 1,-20 20-16,19-20 16,1 0-1,0 0-15,-1 0 32,-19-10-17,39-29 16,-19 39-15,0-108 62,-20 88-62,-10 1-1,10-1-15,-30 1 16,21 19 0,9-20-1,-20 20-15,0 0 16,1 0 0,-11 0-1,-9 0 1,20 10-1,-1 29 1</inkml:trace>
          <inkml:trace contextRef="#ctx0" brushRef="#br0" timeOffset="16033.7947">3874 330 0,'0'-20'0,"0"50"63,0-1-48,0-9-15,0 0 0,0-11 16,0 11-16,10 19 16,9-39-1,1 0 1,-1 0 0,21-29-1,-21 9-15,-19 1 16</inkml:trace>
          <inkml:trace contextRef="#ctx0" brushRef="#br0" timeOffset="17764.4311">4158-23 0,'0'10'63,"0"9"-47,-29 11-1,29-1 1,0 11-1,0-1 1,0 10 0,0-39-1,0 39 1,0-30-16,0 1 0,0-1 16,0 11-1,10-30-15,-10 29 16,0-9-1,19-20-15,-19 20 16,20-20 0,-20 19-16,19-19 15,-19 20 1,30-20 0,-11 0-1,40 19 32,-19-19 0,-21-9-31,1 9-1,-20-20 1,19 0-1,1-9 1,-20 9 0,20 20-1,-20-9-15,0-11 16,19 20 0,-19-20-16,0 1 15,0-11 1,20 30-16,-20-19 15,0-1 1,0 0 0,0 1-1,0-1 1,0 1 0,0-1-1,0 0 1,0 1-1,-10-1-15,10 1 16,0-1 0,-20 20-1,20-20-15,0 1 16,-19 19 0,19-10-1,-20-20 1,1 11 15,-11-1-15,20 20-1,-19-19 17,19 19-17,-9 0 1,-21 0-1,21 0 1,-11 9 0,1 21-1,-10-1 1,39-9 0,-20-1-16,20 1 15</inkml:trace>
          <inkml:trace contextRef="#ctx0" brushRef="#br0" timeOffset="20065.1976">4609 203 0,'10'0'31,"0"0"-31,10 0 15,19 0-15,-10 0 16,1 0-16,-1 0 16,0 0-16,-9 0 15,0 0-15,9 0 16,-9 0-16,-1 0 16,1 0-16,9 0 15,-9 0 16</inkml:trace>
          <inkml:trace contextRef="#ctx0" brushRef="#br0" timeOffset="18782.8033">4619-131 0,'0'10'47,"0"117"0,10 21 0,-10 28-16,0-156-15,0-1-16,0 11 15,0-11 1,20-19 0</inkml:trace>
          <inkml:trace contextRef="#ctx0" brushRef="#br0" timeOffset="19503.8816">4904-121 0,'0'10'16,"0"9"0,0 11-1,0-11 1,0 1-16,0 0 16,0-1-16,0 1 15,0 0-15,0 9 16,0 0-16,0-9 0,0 9 15,0-9-15,0 0 16,0-1-16,0 1 16,0-1-16,0 11 15,0-1 1,0-9 0,0 0-1,0-1 1,0 1 15</inkml:trace>
          <inkml:trace contextRef="#ctx0" brushRef="#br0" timeOffset="20680.5565">5188 232 0,'0'20'0</inkml:trace>
          <inkml:trace contextRef="#ctx0" brushRef="#br0" timeOffset="20503.5975">5198 46 0,'-10'0'94</inkml:trace>
        </inkml:traceGroup>
        <inkml:traceGroup>
          <inkml:annotationXML>
            <emma:emma xmlns:emma="http://www.w3.org/2003/04/emma" version="1.0">
              <emma:interpretation id="{33963BA3-9386-424A-BF35-01BFC896D08E}" emma:medium="tactile" emma:mode="ink">
                <msink:context xmlns:msink="http://schemas.microsoft.com/ink/2010/main" type="inkWord" rotatedBoundingBox="7004,12963 8662,12939 8674,13712 7015,13736"/>
              </emma:interpretation>
              <emma:one-of disjunction-type="recognition" id="oneOf1">
                <emma:interpretation id="interp5" emma:lang="" emma:confidence="0">
                  <emma:literal>1133031a)</emma:literal>
                </emma:interpretation>
                <emma:interpretation id="interp6" emma:lang="" emma:confidence="0">
                  <emma:literal>1733031a)</emma:literal>
                </emma:interpretation>
                <emma:interpretation id="interp7" emma:lang="" emma:confidence="0">
                  <emma:literal>H33103/ao,,+tHa©4Haa)</emma:literal>
                </emma:interpretation>
                <emma:interpretation id="interp8" emma:lang="" emma:confidence="0">
                  <emma:literal>17333031a)</emma:literal>
                </emma:interpretation>
                <emma:interpretation id="interp9" emma:lang="" emma:confidence="0">
                  <emma:literal>17330031a)</emma:literal>
                </emma:interpretation>
              </emma:one-of>
            </emma:emma>
          </inkml:annotationXML>
          <inkml:trace contextRef="#ctx0" brushRef="#br1" timeOffset="31185.4877">5816-141 0,'0'20'78,"9"0"-62,-9 9-1,0-9 1,0-1-16,0 1 15,0-1-15,0 11 16,0-1-16,20 11 16,-20-21-16,0 1 15,0-10-15,0 9 16,0 1-16,0-1 16,29 1-16,-29 0 15,0-1-15,0 1 0,0 9 31,0 11-31,0-31 32</inkml:trace>
          <inkml:trace contextRef="#ctx0" brushRef="#br1" timeOffset="32876.8718">5874 173 0,'0'-10'62,"30"10"1,-30-19-48,59 19-15,-49 0 16,19-30-16,-9 30 15,-11 0-15,11 0 16,0 0-16,-1 0 16,-19-9-16,30 9 15,-11 0 1,1 0 0</inkml:trace>
          <inkml:trace contextRef="#ctx0" brushRef="#br1" timeOffset="32218.4892">6110-111 0,'0'-20'47,"0"30"15,19 39-46,-19-29-16,0-1 16,0 11-16,0-1 15,0 1-15,0 9 16,20-10-16,-20 1 16,0-1-16,0 10 15,0-9-15,0-11 16,0 1-16,0-1 15,20 11 1,-20-10 0,0-1 15</inkml:trace>
          <inkml:trace contextRef="#ctx0" brushRef="#br1" timeOffset="34408.5369">6335 340 0,'0'-20'31,"10"20"-15,-10-19 0,20 19-1,39 0 32,-40 98 0,-19-69-31,0-9-1,-10-20 1,-9 19-1,-20-19 1,19 0 0,10 0 31,10-9 62,20 9-109,-1 0 16,1 0-1,-20-20 16,20 20-31,-1 0 32,-19 10-17,20 9 17,-20 1-17,0 29 48,-30-10-32,11-19-15,-11-20-1,1 0 1,0 0-1,9 0 1,0 0 0,1 0 15,19-10 16</inkml:trace>
          <inkml:trace contextRef="#ctx0" brushRef="#br1" timeOffset="36359.6293">6502-43 0,'0'-19'31,"0"-20"16,0 19-31,0 0 0,10 20-16,-10-9 15,20 9-15,-1-30 16,1 30-1,9 0 1,1 0 0,-1 0-1,-29 10 1,29-10-16,-29 20 16,20-20-16,-20 19 15,0 11 1,0 19-16,0-30 15,0 1 1,0-1-16,-10 1 0,-9 10 16,-11 9-1,-9-20 1,10-19 0,29 20-1,-20-20-15,0 0 16,1 20-1,97-50 142,-48 11-142,-11 19 1,1 0-16,9 0 16,1 0-1,-11 0 1,1 0-1,0 0 1,-20 19 0,19-19-16,-19 20 0,20 19 15,-20-10 1,0 1 0,19-30-1,-19 29-15,0 10 16,0-29-1,-9-10 1,9 20-16,-20-20 16,0 20-16,1-20 15,-1 0-15,0 29 16,1-29-16,-1 0 16,1 0-16,19 20 0,-30-20 15,11 0 1,-1 0-1,20-10 48</inkml:trace>
          <inkml:trace contextRef="#ctx0" brushRef="#br1" timeOffset="35100.2008">6512-33 0,'0'30'47,"10"-11"-32,-10 1-15,0 9 16,19 1-16,-19-1 0,0 10 16,0-9-16,20-1 15,-20-9-15,0-1 16,0 11 0,0-40 77</inkml:trace>
          <inkml:trace contextRef="#ctx0" brushRef="#br1" timeOffset="38033.7829">7002-92 0,'0'20'47,"0"19"-31,0-29-16,0 10 15,0-1-15,0 1 16,0 0-16,0-1 16,0 1-16,0-1 15,0 11 1,0-1 0,0 10-1,30-19 1,-30 0-1,19-20-15,-19 9 16,10-9-16,20 30 31,-11-30-15,-9 0 15,10 0-15,-1 0 15,1 0-15,-1 0 15,21-49 31,-21-20-15,-19 50-31,20 19-16,-20-20 16,0 0-1,0 1 1,0-1-1,0 1 1,0-1 0,0 0-1,0 1 17,0-1-17,0 10 16,-10-19-15,10 9 15,-20 20-31,20-10 16,-19 10 0,19-19-16,-20 19 15,20-20 1,-19 20-1,-1 0 1,20-19 0,-20 19-1,11 0 1,-11 0 0,0 0 15,1 0 0,-1 0-15,20 9-1,-20-9-15,20 30 16,0-11-16,-19 1 16,19 0-16,0-1 15,0 11-15,0-1 16</inkml:trace>
          <inkml:trace contextRef="#ctx0" brushRef="#br1" timeOffset="39479.2313">7395 222 0,'-10'0'0,"10"-10"125,10 10-125,9 0 31,-9 0-15,19 30 15,-29-1-31,0-9 16,0 19-1,-9-19-15,-21 19 16,11-19 0,-1-20-1,0 0 48,20-10-1,10 10-46,10 0 0,-1 0 15,1 0-16,0 0 17,-1 0-1,-19 10-15,20 9-1,-20 1 1,0-1-1,0 1 1,0 0 0,-10-20-1,10 19-15,-20-19 16,-9 0 0,0 0-1,9 0 1,0 0-16,1 0 15,-11-19 1</inkml:trace>
        </inkml:traceGroup>
        <inkml:traceGroup>
          <inkml:annotationXML>
            <emma:emma xmlns:emma="http://www.w3.org/2003/04/emma" version="1.0">
              <emma:interpretation id="{A3A48E82-64AA-49ED-A30C-167E66C5B2BA}" emma:medium="tactile" emma:mode="ink">
                <msink:context xmlns:msink="http://schemas.microsoft.com/ink/2010/main" type="inkWord" rotatedBoundingBox="8877,12914 11373,12878 11385,13672 8889,13708"/>
              </emma:interpretation>
            </emma:emma>
          </inkml:annotationXML>
          <inkml:trace contextRef="#ctx0" brushRef="#br1" timeOffset="58264.3419">7674 124 0,'10'0'31,"20"0"-15,-11 0-1,1 0-15,-1 0 16,1 0-16,-1 0 15,1 0-15,0 0 16,-1 0-16,1 0 16,-1 0-16,-19-19 15,30 19-15,-11 0 32</inkml:trace>
          <inkml:trace contextRef="#ctx0" brushRef="#br1" timeOffset="58767.7283">7811-33 0,'0'10'31,"0"39"-31,0-29 16,0 9-16,10 1 15,-10 9-15,0-10 16,0 1-16,0-11 16,0 1-16,0-1 15,20-19 17</inkml:trace>
          <inkml:trace contextRef="#ctx0" brushRef="#br1" timeOffset="60062.8143">8056-229 0,'0'10'32,"10"19"-17,-10-9-15,49 19 16,-29-9-16,-1-11 16,1 20-16,9-19 15,-9 0-15,-1-1 16,1 21-1,9-21-15,-29 1 16,20 9-16,9 1 16,-29-1-1,20-29-15,-20 20 16,19-20 31</inkml:trace>
          <inkml:trace contextRef="#ctx0" brushRef="#br1" timeOffset="59529.624">8095-199 0,'0'39'62,"0"-29"-62,0 29 16,0-10-16,0 1 16,0-1-16,0 0 15,0 21-15,0-21 16,0 20-16,0-20 16,0 1-16,0-11 0,0 1 15,10 9 1,-10 11 62</inkml:trace>
          <inkml:trace contextRef="#ctx0" brushRef="#br1" timeOffset="60526.9887">8360-239 0,'0'10'31,"0"10"-31,0-1 16,0 11-16,0 19 16,0-10-16,19 10 15,-19 0-15,0-10 16,0 157 46,0-147-15</inkml:trace>
          <inkml:trace contextRef="#ctx0" brushRef="#br1" timeOffset="61637.6086">8507 114 0,'-20'0'32,"20"10"-17,-20-10 1,20 30 0,0-11-1,0 1 1,0 9-1,0-9 1,20-1 0,0-19-1,-11 0 1,11 0 0,-1 0-1,1 0 1,0 0-1,-1 0 1,-19-9 0,20 9-1,-20-20-15,0 0 32,19 20-32,-19-19 15,0-1 1,0 1-1,0-1 1,0 10 0,-9 10-16,9-19 15,-30-11 1,11 30 0,-1-19-1,0 19 1,1 0 15,-1 9-15,20 31-1,-29-11 1,29-9 0,0-1-16</inkml:trace>
          <inkml:trace contextRef="#ctx0" brushRef="#br1" timeOffset="62073.8532">8653 154 0,'20'88'109,"19"-20"-62,-19-68-31,-1-9-1,-19-21 1</inkml:trace>
          <inkml:trace contextRef="#ctx0" brushRef="#br1" timeOffset="63587.4322">8849-82 0,'0'20'94,"0"29"-79,0-20 1,0-9 0,0 9-1,10 11 1,-10-31 0,0 11-1,20-20-15,-20 20 0,0-1 31,19-19-31,-19 20 16,20-20 0,-20 19-1,19-19 1,-9 0 15,10 0 0,-1 0-31,1 0 16,-1 0 0,-19-9-1,20 9-15,0-20 32,-20 0-1,19 20-31,-19-19 15,20 19 1,-20-20 0,0 1-1,19-1 1,-19 0 0,0 1-1,0-1 1,0 0-1,0 11 1,0-11 0,0 0-1,0 1 1,0-11 0,0 11 15,0-1-16,-9 20-15,9-19 16,-20-1 0,0 0-1,1 20 17,19-19-32,-20 19 15,1 0 16,-40-20 32,20 50-16,39-11-47,-20 11 15,20-11 1,0 1-16,0-1 16,0 1-16</inkml:trace>
          <inkml:trace contextRef="#ctx0" brushRef="#br1" timeOffset="64578.3339">9221-170 0,'0'147'109,"0"-98"-109,0-19 16,0-1-16,0 0 15,0 11-15,0-11 16,0-9-16,30-1 16,-30 11-1,0-11 16</inkml:trace>
          <inkml:trace contextRef="#ctx0" brushRef="#br1" timeOffset="65604.1587">9251 75 0,'0'-19'0,"9"19"47,11 0-32,0 0-15,-1 0 16,1 0-16,-11 0 15,11 0-15,0 0 0,-1 0 16,1 0 0,-1 0-16</inkml:trace>
          <inkml:trace contextRef="#ctx0" brushRef="#br1" timeOffset="65177.268">9427-239 0,'0'108'125,"0"-78"-125,0 19 16,0-10-16,0-10 15,0 11-15,19 107 78,-19-138-62</inkml:trace>
        </inkml:traceGroup>
        <inkml:traceGroup>
          <inkml:annotationXML>
            <emma:emma xmlns:emma="http://www.w3.org/2003/04/emma" version="1.0">
              <emma:interpretation id="{618F955C-C09B-4B88-8408-36C1B32AB051}" emma:medium="tactile" emma:mode="ink">
                <msink:context xmlns:msink="http://schemas.microsoft.com/ink/2010/main" type="inkWord" rotatedBoundingBox="11536,12983 13838,12949 13847,13605 11545,13639"/>
              </emma:interpretation>
              <emma:one-of disjunction-type="recognition" id="oneOf2">
                <emma:interpretation id="interp10" emma:lang="" emma:confidence="0">
                  <emma:literal>a</emma:literal>
                </emma:interpretation>
                <emma:interpretation id="interp11" emma:lang="" emma:confidence="0">
                  <emma:literal>,</emma:literal>
                </emma:interpretation>
                <emma:interpretation id="interp12" emma:lang="" emma:confidence="0">
                  <emma:literal>è</emma:literal>
                </emma:interpretation>
                <emma:interpretation id="interp13" emma:lang="" emma:confidence="0">
                  <emma:literal>1</emma:literal>
                </emma:interpretation>
                <emma:interpretation id="interp14" emma:lang="" emma:confidence="0">
                  <emma:literal>i</emma:literal>
                </emma:interpretation>
              </emma:one-of>
            </emma:emma>
          </inkml:annotationXML>
          <inkml:trace contextRef="#ctx0" brushRef="#br1" timeOffset="72874.0981">9883 26 0,'20'0'141,"0"0"-125,-1 0-1,11 0 1,19-20 0,-30 20-1,1 0-15,-1-19 16,11 19-16,-11 0 0,1 0 15,-1 0-15,1-20 16,0 20-16,-1 0 16,1 0-16,9 0 15,-9 0 1,-1 0-16,1 0 16,-1 0-16,1 0 15,9 0 1,-9 0-16,0 0 15,-1 0 1,10-19-16,1 19 16,9 0-1,-10 0 1,11 0 0,-11 0-1,10 0 1,-10 0-1,1 0 1,-1 0 0,1 0-1,9 0 1,-10 0 0,-9 0-1,9 0-15,0 0 31,1 0-31,-11 0 16,1 0 0,0 0-1,9 0 17,-9 0-17,-1 0 1,1 0-1,-1 0 1,1 0 15,-1 0 1</inkml:trace>
          <inkml:trace contextRef="#ctx0" brushRef="#br1" timeOffset="73927.4151">11107-180 0,'-19'0'0,"29"0"94,-10 39-94,39-39 15,-39 30-15,29-30 16,-29 19-16,29-19 16,-9 20-16,0-20 15,9 20 1,-9-20-16,19 0 15,-29 0 1,-10-10 31,-20 10 15,0 0-46,1 10 0,-20 19-1,19 0 1,0 1 0,20-10-1,-19-1-15,19 20 16,-20-39-1,20 20-15,10-20 79,-10-29-79</inkml:trace>
        </inkml:traceGroup>
        <inkml:traceGroup>
          <inkml:annotationXML>
            <emma:emma xmlns:emma="http://www.w3.org/2003/04/emma" version="1.0">
              <emma:interpretation id="{11939FF8-A5B6-4AC0-B1B2-7A6A531FB7BD}" emma:medium="tactile" emma:mode="ink">
                <msink:context xmlns:msink="http://schemas.microsoft.com/ink/2010/main" type="inkWord" rotatedBoundingBox="14092,12790 16110,12760 16120,13446 14102,13475"/>
              </emma:interpretation>
              <emma:one-of disjunction-type="recognition" id="oneOf3">
                <emma:interpretation id="interp15" emma:lang="" emma:confidence="0">
                  <emma:literal>Natale</emma:literal>
                </emma:interpretation>
                <emma:interpretation id="interp16" emma:lang="" emma:confidence="0">
                  <emma:literal>Natal)</emma:literal>
                </emma:interpretation>
                <emma:interpretation id="interp17" emma:lang="" emma:confidence="0">
                  <emma:literal>Natale)</emma:literal>
                </emma:interpretation>
                <emma:interpretation id="interp18" emma:lang="" emma:confidence="0">
                  <emma:literal>Natiate</emma:literal>
                </emma:interpretation>
                <emma:interpretation id="interp19" emma:lang="" emma:confidence="0">
                  <emma:literal>Natal))</emma:literal>
                </emma:interpretation>
              </emma:one-of>
            </emma:emma>
          </inkml:annotationXML>
          <inkml:trace contextRef="#ctx0" brushRef="#br1" timeOffset="78349.1375">11616-229 0,'0'20'109,"0"19"-93,0-19 0,0-11-16,20 31 15,-20-11-15,0-9 16,0 9-16,0-9 0,20-1 16,-20 11-16,0-11 15,0 1-15,0 9 16,0-9-16,19 9 15,-19 1 1,0-11 0,0-28 93,0-11-78</inkml:trace>
          <inkml:trace contextRef="#ctx0" brushRef="#br1" timeOffset="79594.5508">11587-190 0,'10'0'46,"9"0"-14,1 20-17,0 0 1,19 9-16,-39-9 16,29-20-16,-29 29 15,30 0-15,-30-19 16,39 20-16,-10 19 15,10-20 1,-19 1 0,-1-30-1,-19 19 1,20-19 0,-20 20-16,20-20 93,-20-10 32,0-10-109,0 11 0,0-11-1,0-19 1,0 29-16,0-10 15,-10-9-15,10-1 32,-20-48-1,1-89 47,19 148-62,0-1-1,0 0 1,0 30 93</inkml:trace>
          <inkml:trace contextRef="#ctx0" brushRef="#br1" timeOffset="80924.3722">12077-3 0,'-20'0'16,"0"0"30,1 9 1,19 11-31,0 0 0,0-1-1,0 1 1,0 0-1,10-20-15,-10 19 16,19 1 0,11-20-1,-11 19 1,1-19 0,-1 0-1,1 0 1,0 0-1,-1-9 1,1 9 0,-20-20-1,19 0 1,-19 1 15,0-1-15,0 1 15,0-1-15,0 0 15,-9 20-15,9-29-16,-20 29 0,0-20 15,1 20 1,-50 0 46,50 69 1</inkml:trace>
          <inkml:trace contextRef="#ctx0" brushRef="#br1" timeOffset="81426.8976">12263 65 0,'0'10'63,"0"10"-48,29-1 1,-29 1-16,88-10 78,-49-49-47</inkml:trace>
          <inkml:trace contextRef="#ctx0" brushRef="#br1" timeOffset="81983.7754">12312-170 0,'9'0'47,"11"0"-31,9 0-16,1 0 31,-11 0-31,-19-20 0,30 20 16,-1 0-1,-9 0 1</inkml:trace>
          <inkml:trace contextRef="#ctx0" brushRef="#br1" timeOffset="82455.1095">12419-268 0,'0'10'47,"10"19"-32,-10-9 1,20 88 31,-20-89-47</inkml:trace>
          <inkml:trace contextRef="#ctx0" brushRef="#br1" timeOffset="87232.7754">12676-20 0,'19'0'78,"21"0"-63,-31 0 1,11 0-16,19 0 16,-19 0-16,-10 0 15,9 0-15,1 0 16,19 0-1,-29 0 1</inkml:trace>
          <inkml:trace contextRef="#ctx0" brushRef="#br1" timeOffset="87772.8486">12842-138 0,'0'10'62,"0"29"-62,0-19 16,0-1-16,0 20 16,0-9-16,0-1 15,0 1-15,0-11 16,0 11 0,0-11-1</inkml:trace>
        </inkml:traceGroup>
        <inkml:traceGroup>
          <inkml:annotationXML>
            <emma:emma xmlns:emma="http://www.w3.org/2003/04/emma" version="1.0">
              <emma:interpretation id="{F1E0F1A4-09DE-404E-8022-D862F264AFF0}" emma:medium="tactile" emma:mode="ink">
                <msink:context xmlns:msink="http://schemas.microsoft.com/ink/2010/main" type="inkWord" rotatedBoundingBox="16418,12830 20023,12778 20033,13477 16428,13530"/>
              </emma:interpretation>
              <emma:one-of disjunction-type="recognition" id="oneOf4">
                <emma:interpretation id="interp20" emma:lang="" emma:confidence="0">
                  <emma:literal>Hallstattiane</emma:literal>
                </emma:interpretation>
                <emma:interpretation id="interp21" emma:lang="" emma:confidence="0">
                  <emma:literal>Hallstattiani</emma:literal>
                </emma:interpretation>
                <emma:interpretation id="interp22" emma:lang="" emma:confidence="0">
                  <emma:literal>Haitiane</emma:literal>
                </emma:interpretation>
                <emma:interpretation id="interp23" emma:lang="" emma:confidence="0">
                  <emma:literal>Hallstattiano</emma:literal>
                </emma:interpretation>
                <emma:interpretation id="interp24" emma:lang="" emma:confidence="0">
                  <emma:literal>Haitiane,</emma:literal>
                </emma:interpretation>
              </emma:one-of>
            </emma:emma>
          </inkml:annotationXML>
          <inkml:trace contextRef="#ctx0" brushRef="#br1" timeOffset="89994.6743">13225-236 0,'0'29'78,"10"-29"-62,-10 30-16,0-11 16,0 1-16,19 9 15,-19 1-15,0-11 16,0 11-16,0 9 16,0-10-16,0 1 15,0-10-15,0-1 0,20-19 16,-20 20-16</inkml:trace>
          <inkml:trace contextRef="#ctx0" brushRef="#br1" timeOffset="91088.4812">13293-30 0,'138'0'94,"-119"0"-78</inkml:trace>
          <inkml:trace contextRef="#ctx0" brushRef="#br1" timeOffset="90594.7934">13411-207 0,'0'30'79,"0"9"-64,20-19-15,-20-1 16,0 11-16,0-11 15,0 1-15,0 58 32,0-58-17,0 9-15,0-9 16,0 0 31</inkml:trace>
          <inkml:trace contextRef="#ctx0" brushRef="#br1" timeOffset="92149.3464">13539 127 0,'0'-20'31,"0"10"0,9 10 1,11 0-1,0 0 0,-20 20-31,0 19 16,0-9-1,0-11 1,-10 11-16,-10-1 16,1 0-1,-11-9 1,20-20 0,-9 0-1,29 0 110,-1 0-109,21 20-1,-20-20 1,19 19 0,-9-19-1,-11 0 1,21-10 0,-30-9-1</inkml:trace>
          <inkml:trace contextRef="#ctx0" brushRef="#br1" timeOffset="92754.7561">13656-89 0,'10'98'63,"10"-78"-63,-20 9 16,0 1-16,0-11 15,0 1-15,19 9 16,-19-9 15,0-30 16,-9-10-31</inkml:trace>
          <inkml:trace contextRef="#ctx0" brushRef="#br1" timeOffset="93826.4524">13656-99 0,'0'-19'31,"0"-1"-15,0 0 0,10 20-1,-10-19 1,20 19-16,-1 0 16,11 0-1,-1 0 1,-9 0-1,-1 19 1,-19 1 0,0-10-1,0 9 1,0 1 0,-9 0 15,-11-20-31,20 19 15,-20-19 1,1 0-16,-1 20 16,30-20 124,10 0-124,-1 0 0,1 0-1,-1 0 1,1 0-1,0 10 1,-1 9 15,-19 1-15,20-20-16,-20 19 16,0 1-1,0-10-15,0 29 31,0-19-31,0-1 16,-10-19 0,10 10-16,-29-10 15,9 0-15,0 30 16,1-30-16,-1 0 16,1 0-16,-11 0 15,11 0 1</inkml:trace>
          <inkml:trace contextRef="#ctx0" brushRef="#br1" timeOffset="95200.9662">13921-118 0,'20'0'31,"-20"9"-15,0 11 0,0 0-1,19-20-15,-19 19 16,0 1-1,20-1-15,19 40 79,0-39-17,-19-20-31,0 0-15,-1 0 15,1 0-15,-20-10-16,19 10 15,-19-20 1,20 20 0,-20-19-1,20-1 1,-20 1 15,0-1-15,0 0 15,0 1-15,0-1-1,0 1 17,0-1-17,-10 20 1,10-20-16,-20 1 31,-19-1 16,10 0-31,9 20-1,0 0 1,1 0-1,-1 0 1,1 0 15,19 10-31,-20-10 16,20 20 15,-20-20-31,20 29 16,0 1-1,0-11-15,0 21 16</inkml:trace>
          <inkml:trace contextRef="#ctx0" brushRef="#br1" timeOffset="97368.2394">14235-285 0,'10'0'47,"19"0"-32,-9 0-15,-1 0 16,1 0-16,0 0 15,-1 0-15,-9 0 16,10 0 0,-20 19-1</inkml:trace>
          <inkml:trace contextRef="#ctx0" brushRef="#br1" timeOffset="106354.4399">14343 48 0,'0'-10'125,"0"1"-46,19 9-48,-19-20-16,20 20 17,0 0-1,-1 0 0,-19 10-15,20-10-1,-20 10 1,0 9 31,0 1-16,0 0-15,-10-20-1,10 19 1,-20-19 0,20 20-1,-19-20-15,-1 0 32,30 0 202,10 0-203,-1 0 0,1 0 1,-20 19-17,19-19 1,-19 20 0,0 19 15,0-19-16,0-1 17,0 1 30,-9-20-46,-11 0 15,0 0-15,1 0-1,-11 0 1,11 0 15,19-10 32</inkml:trace>
          <inkml:trace contextRef="#ctx0" brushRef="#br1" timeOffset="119939.3154">14636-21 0,'20'0'47,"9"0"-31,-9 0-1,-1 0-15,1 0 16,-1 0-16,1 0 16,0 0-16,-1 0 15,1 0-15,9 0 16,-9 0 0,0 0 15</inkml:trace>
          <inkml:trace contextRef="#ctx0" brushRef="#br1" timeOffset="120465.0009">14763-138 0,'0'9'47,"0"21"-32,0-11-15,0 1 16,0 0-16,0 9 16,0-9-16,0-1 15,0 1-15,10-20 16,-10 29-16,0-9 15,0 0 17</inkml:trace>
          <inkml:trace contextRef="#ctx0" brushRef="#br1" timeOffset="121866.9218">15058-276 0,'0'79'94,"9"166"-16,-9-216-78</inkml:trace>
          <inkml:trace contextRef="#ctx0" brushRef="#br1" timeOffset="123141.2183">15077-109 0,'49'0'62,"-29"0"-62,-1 0 0,1 0 16,98 0 46</inkml:trace>
          <inkml:trace contextRef="#ctx0" brushRef="#br1" timeOffset="122615.7653">15273-295 0,'0'39'79,"0"-20"-79,0-9 15,0 10-15,0 0 16,0-1-16,0 1 15,0-1-15,0 1 16,0 0-16,20-1 16,-20 1-16,0-1 15,0 1-15,0 0 16,0-1-16,0 11 16,0-11-1</inkml:trace>
          <inkml:trace contextRef="#ctx0" brushRef="#br1" timeOffset="124244.7179">15450 18 0,'-20'0'31,"20"-9"63,10 9-47,-10-20-47,20 20 15,-20 10 1,19-10-16,-19 19 16,0 1-1,0 0 1,0 9 0,0-9-1,-10-20-15,10 29 16,-29-29-16,29 39 15,-29-39-15,29 20 16,-40-20-16,11 20 16,9-20-1,1 0 17,19-10-1,10 10 0,9-20-15,20 30 31,-19-10-47,-20 20 15,20-20-15,-20 19 16,19-19-16,-19 10 15,20-10-15,-1 0 16,1 0 0,0-20-1,-20 1 1</inkml:trace>
          <inkml:trace contextRef="#ctx0" brushRef="#br1" timeOffset="136328.2527">15617-227 0,'-10'0'141,"-10"0"-110,20 10-15,-19-10-16,-1 20 31,20-1-15,-20-19-1,20 20 1,0 0 0,0-1-1,0 1 1,-19-20 0,19 29-16,0-9 15,0-1 16,0 1 1,10 0-1,-10-1-15,19-19 15,-19 20-16,20-20 32,-20 10-31,19-10 15,-19 19-15,20-19-1,0 0 17,-11 0-17,11 0 17,-20 20-32,20-20 15,-1 0 16,1 0 1,-1 0-17,1 0 32,-20-10-31,20 10-16,-20-19 15,19 19 1,-19-10 0,20 10-1,-20-20-15,0 0 32,20 20-17,-20-19-15,0-1 31,0 1-15,0-1 15,0 0-15,0 1 15,0-1-15,0 1-1,0-1 17,-10 20-32,10-20 15,-20 1 17,20-1 14,-20 20-30,1 0 0,19-10-1,-20 10 17,1-29-1,-1 29-16,0 0 1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30:55.518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FBBE2E3-81EF-476F-89D5-0BAF085F3600}" emma:medium="tactile" emma:mode="ink">
          <msink:context xmlns:msink="http://schemas.microsoft.com/ink/2010/main" type="writingRegion" rotatedBoundingBox="1218,4037 23196,3698 23305,10758 1327,11097"/>
        </emma:interpretation>
      </emma:emma>
    </inkml:annotationXML>
    <inkml:traceGroup>
      <inkml:annotationXML>
        <emma:emma xmlns:emma="http://www.w3.org/2003/04/emma" version="1.0">
          <emma:interpretation id="{49FA2BEE-460B-4181-BF1F-B337EAE69DDD}" emma:medium="tactile" emma:mode="ink">
            <msink:context xmlns:msink="http://schemas.microsoft.com/ink/2010/main" type="paragraph" rotatedBoundingBox="2009,4025 22165,3714 22186,5099 2030,54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D203947-7CEE-461C-A092-4009BF12C8CE}" emma:medium="tactile" emma:mode="ink">
              <msink:context xmlns:msink="http://schemas.microsoft.com/ink/2010/main" type="line" rotatedBoundingBox="2009,4025 22165,3714 22179,4596 2022,4907"/>
            </emma:interpretation>
          </emma:emma>
        </inkml:annotationXML>
        <inkml:traceGroup>
          <inkml:annotationXML>
            <emma:emma xmlns:emma="http://www.w3.org/2003/04/emma" version="1.0">
              <emma:interpretation id="{6A441BA1-58B1-418E-80BA-E42FFE470D58}" emma:medium="tactile" emma:mode="ink">
                <msink:context xmlns:msink="http://schemas.microsoft.com/ink/2010/main" type="inkWord" rotatedBoundingBox="2009,4026 3365,4005 3378,4836 2021,485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275 20 0,'0'9'94,"0"31"-79,0-21 1,0 11-16,0 9 15,0-10-15,0 1 16,-10-1-16,10-9 16,0 19-16,0-9 15,0-1-15,0 0 16,0-9-16,0 0 16,0-1-16,0 1 15,0-1-15,0 1 16,0 0-16,0-11 15,0 31 1,-19-21-16,19 1 16,0 0-1,0-1 1,0-9 31</inkml:trace>
          <inkml:trace contextRef="#ctx0" brushRef="#br0" timeOffset="591.6313">59 343 0,'10'10'47,"29"-10"-31,-29 0 0,10 0-16,-1 0 15,1 0-15,0 0 16,-1 0-16,11 0 15,-11 0 1</inkml:trace>
          <inkml:trace contextRef="#ctx0" brushRef="#br0" timeOffset="-1058.1715">30 0 0,'0'39'219,"0"-19"-203,0 0-16,0-1 15,0-9-15,0 10 16,0-1-16,0 1 16,0-1-16,0 1 15,0 0-15,0-1 16,0 1-16,0-1 16,0 11-16,0-10 15,0-1-15,0 1 16,-10-20-16,10 39 15,0-10-15,0 11 16,0-21 0,0-9-16,0 10 15,0 19 1,0-29 0,0 9-1,-20 11 1,20-20-1</inkml:trace>
          <inkml:trace contextRef="#ctx0" brushRef="#br0" timeOffset="2520.3837">471 657 0,'0'-10'141,"0"-9"-126,0-1 1,0-9 0,0-1-1,0-9 1,0 19-1,0-9 1,0 0 0,0-11-1,0 21-15,0-1 16,0-9 0,0-11-1,0 11 1,0 9-16,0-9 15,20 0 1,-20 9 0,0 0-1,19 1 1,-19-1 0,20 1-1,-20-1 1,20 20-16,-1 0 47,-19-20-32,20 20 1,-10 0 0,9 0-1,-19 10 1,20-10-16,-20 20 31,19-20-31,-19 19 0,20 1 16,-20 0-1,20-20 1,-20 9-16,0 11 16,19-20-1,-19 39-15,0-9 16,0-11-1,0 1-15,0-1 16,0-9-16,20 20 16,-20-11-16,0-9 0,0 10 15,0-1 1,0 1-16,0 0 0,0-1 16,0 1-16,0-1 15,0 1-15,0 0 16,0 9-1,0-9 1,0-1 0,0 1 62,0-30 16</inkml:trace>
          <inkml:trace contextRef="#ctx0" brushRef="#br0" timeOffset="3155.0969">471 383 0,'10'0'63,"19"0"-48,-9 9-15,0-9 16,-1 0-16,1 0 16,-1 0-16,1 0 15,0 0-15,9 0 16,-9 0 0</inkml:trace>
          <inkml:trace contextRef="#ctx0" brushRef="#br0" timeOffset="4453.2917">1020 422 0,'-10'0'31,"10"-20"-15,-19 20 47,-11-19-48,1 19 1,-10 0-1,39 9 1,-30-9-16,-9 20 16,20-20-1,19 20 1,-20-20 0,20 19-1,0 1 16,0-10-15,10-10 15,9 29-31,1-29 16,0 0 0,-1 0-1,1 0 1,-1 0-1,-19 20 1,20-20-16,0 0 16,-1 0-1,-19 9 1,20-9 15,-20 20-15,0 0-1,0-1 1,0 1 0,0 0-1,-10-1 17,-10-19-17,-19 0 1,0 0-16,19 0 15,1 0 1,-20 0-16,-1 0 16,21 0-1,19-10 17,-10 10-17</inkml:trace>
          <inkml:trace contextRef="#ctx0" brushRef="#br0" timeOffset="6154.8585">1138 451 0,'0'-19'0,"0"-1"62,0 0-31,20 20-31,-1 0 32,1 0-17,-1 0 1,1 0-1,0 0 1,-1 10 0,1-10-1,0 30 1,-1-30 0,-19 9-1,20 21 1,-20-20-1,0 9 1,0 20 0,0-19-1,0-10 1,-10-10 0,10 19-1,-20-19-15,-9 0 16,-1 0-1,1 30 1,19-30 15</inkml:trace>
          <inkml:trace contextRef="#ctx0" brushRef="#br0" timeOffset="5225.0313">1138 471 0,'0'-20'0,"0"69"109,0-29-93,0 9-16,0 1 15,0-1-15,0 1 0,0 9 16,0 0-1,0-29-15,0 9 16,0 21 0,0-31-1,0 11 1,0-30 78</inkml:trace>
        </inkml:traceGroup>
        <inkml:traceGroup>
          <inkml:annotationXML>
            <emma:emma xmlns:emma="http://www.w3.org/2003/04/emma" version="1.0">
              <emma:interpretation id="{7BB1D3BD-C7AA-4DD8-A41B-8CE6C0673C10}" emma:medium="tactile" emma:mode="ink">
                <msink:context xmlns:msink="http://schemas.microsoft.com/ink/2010/main" type="inkWord" rotatedBoundingBox="3804,4242 4078,4237 4081,4406 3806,441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517.7306">1834 383 0,'10'0'32,"10"0"-17,-1 0 1,1 0-1,9 0 1,-29-10 0,30 10-16,-1 0 15,-9 0 1,19 0 0</inkml:trace>
          <inkml:trace contextRef="#ctx0" brushRef="#br0" timeOffset="14720.7756">1824 216 0,'-19'0'16,"-1"0"15,40 0 63,9 0-79,-9 0 1,-1 0-16,1 0 0,0 0 16,-1 0-1,1 0-15,0 0 0,-1 0 16,-9 0-16,29 0 15,-19 0 1,-20 19 0</inkml:trace>
        </inkml:traceGroup>
        <inkml:traceGroup>
          <inkml:annotationXML>
            <emma:emma xmlns:emma="http://www.w3.org/2003/04/emma" version="1.0">
              <emma:interpretation id="{30CC2121-4537-4C37-92B9-1FEA6F6313BA}" emma:medium="tactile" emma:mode="ink">
                <msink:context xmlns:msink="http://schemas.microsoft.com/ink/2010/main" type="inkWord" rotatedBoundingBox="4395,4208 6762,4172 6772,4834 4405,487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0330.9119">3080 324 0,'0'10'63,"0"9"-47,0 1-16,0 9 15,10 20-15,-10-10 16,0 10-16,0-9 15,0 9-15,0-10 16,0 10-16,0-20 16,0 1-16,0-11 15,0 1-15,0 0 16</inkml:trace>
          <inkml:trace contextRef="#ctx0" brushRef="#br0" timeOffset="21199.0826">3080 363 0,'0'-10'15,"0"-9"1,10-1 31,9 20-32,1 0 1,9 0 0,10 0-1,-29 0 1,20 10 0,-1 19-1,-29-9 1,20-1-16,-20 1 15,0 9 1,0-9 0,0 0-1,-10-1 1,-10-19 0,20 20-16,-29-20 0,-1 0 15,11 0 1,19 19-1,0-38 32,0-1-31,10 20 0,-10-19-16,19 19 15,-19-30-15,20 30 16,-20-19-16,29 19 15,-29-20-15,20 20 16</inkml:trace>
          <inkml:trace contextRef="#ctx0" brushRef="#br0" timeOffset="17881.9906">2383 598 0,'10'0'125,"-10"-19"-125,20-1 15,-20-9 1,19 29 0,-19-40-16,0 21 15,20-1-15,-20 1 16,0-1-16,20 20 16,-20-29-16,0-1 15,0 11 1,0-1-1,0 0 17,0 30 30,-10 49 1,10-39-48,0 9 1,0 10 0,0-29-16,0 29 15,10-39 1,-10 20-16,19-1 15,1 1 1,0-20 15,-1 0-15,1 0 0,-1 0-1,1 0 16,0-10-15,-20-9 0,19 19-1,-19-20-15,20 0 16,-20 1 0,0-1-1,19 1 1,-19-1 15,0 0-15,0 1-1,0-1 1,-9 1-16,9-1 31,0 0-15,-20 20-16,20-19 15,-20 19 1,20-20 0,-19 20-1,19-20 1,-20 20 0,-9 0-1,9 0 1,1 0-1,-1 0 1,20 30 0,0-20-16,0 9 15,0 1-15,0 9 16,0-9-16</inkml:trace>
          <inkml:trace contextRef="#ctx0" brushRef="#br0" timeOffset="19529.8053">2668 353 0,'0'20'93,"10"-20"-93,-10 19 16,0 21 0,0-11-1,0 0 1,0-9 0,19 0-16,-19-1 15,20 1 1,0-20 15,-1 0 32,1 0-63,-20-10 15,19-10 1,-19 1-1,0-1 1,20 20 0,-20-19-16,0-1 15,20-9 1,-20-1 0,0 1-1,0-10 1,0 9-1,0 10 1,0 1 0,0-1-1,0 1 1,-10 19 0,29 19 93,1 11-93,0-1-1,9 10 1,10-9-1,-9-1-15,-1 1 32,-29-1-17,0 0-15,0 1 16,0-11 0,0 21-1,0-21 1,-10-19 15,-29 0-15,19 0-1,11 0 17,9-10-32,0-9 15</inkml:trace>
          <inkml:trace contextRef="#ctx0" brushRef="#br0" timeOffset="21541.7015">3296 392 0,'0'-19'15,"19"19"1,-19-20 0,20 20-16,-20-19 15,19 19 1,-9 0 78,-10 19-63,0 1-16,0-1-15,0 1 16,0 0-16,0-1 16,30 1-16,-11-1 31,-9-19-15,-10-19-1,29-1-15,-29 1 16</inkml:trace>
          <inkml:trace contextRef="#ctx0" brushRef="#br0" timeOffset="21718.9991">3394 186 0,'0'-19'47</inkml:trace>
          <inkml:trace contextRef="#ctx0" brushRef="#br0" timeOffset="23401.9279">3492 490 0,'0'-19'62,"0"-11"-46,19 11 0,-19-1-1,20 20 1,-20-19-16,0-11 15,19 11 1,-19-1-16,0 0 16,0 1-16,0-11 15,0 11 1,-9 19 0,9-20-16,9 30 125,11 9-94,0-19-16,-20 20-15,19-20 16,1 20-16,0-20 31,19 0-31,-10 0 16,-9 0 15,-20-10 47,-10 10-31,-10 0-31,20 10-1,-19 9 1,-11 21 0,30-21-16,-19 11 15,19 9 1,0-20 0,0 1-16,0 0 15,29-1 1,1-19-1,9 0 1,-20 0-16,1-29 16,0 29-16,9-30 0,1 1 15,-30 9 1,19 20-16,-19-29 16,0 9-1,0 1 1,0 38 62,-10 1-62,10 0-16,0 9 0,0 0 15,0-9-15,0 0 16,10 19-1,10-39 1,9 0 0,1 0-1,9-20 1,-39 1-16,19-1 16,-19 0-16,0 1 15</inkml:trace>
          <inkml:trace contextRef="#ctx0" brushRef="#br0" timeOffset="23557.5882">3923 206 0,'10'0'62</inkml:trace>
          <inkml:trace contextRef="#ctx0" brushRef="#br0" timeOffset="25782.5636">4031 510 0,'-20'0'16,"20"-10"31,0-9-32,0-21 1,10 11-1,-10 9 1,0-9 0,20 29-1,-20-20-15,0 1 16,19 19-16,-19-30 16,0 11-1,20 19 63,0 0-46,-20 9-17,19 11-15,1 10 16,-20 9-1,20-39 1,-20 29-16,0-9 16,0-1-16,0 1 0,0 0 15,0-11 1,0-28 78,0-11-79,0 1 1,19 29 0,-19-29-16,0-11 15,0 11 1,20-1-1,-20 11 1,19 19 0,-19-20-16,20 20 31,0 0 16,-1 0-32,-19 10 1,20 19-16,-20-9 16,0 0-1,0-1-15,0 1 0,19 0 16,-19-1-16,0 30 47,0-29-32,20-20 1,0 0 0,-1 0 15,-19-20-31,20 20 0,-20-29 16,19-10-1,-19 19 1,0 30 93,0 9-109,0 11 16,30-1-1,-30-9 1,10-20 0,9 0-1,1 0 1,0 0 31,-1-20-16,1 1 16,-20-1-31,0-9-16,19 29 15,-19-30-15,0 1 16,0-1-1,-9 1 1,-11 9 0,0 1-1,1 19 1,19-20 0,-20 20-16,1 0 31,-1 0-16,20 10-15,-20-10 16,20 29-16,-19-29 16,19 20-16,-20-1 15,20 21 1,0-11 0,0-9-1</inkml:trace>
          <inkml:trace contextRef="#ctx0" brushRef="#br0" timeOffset="26760.7056">4619 343 0,'0'-19'0,"0"38"141,0 1-141,0 0 16,0-1-16,0 1 15,0-1-15,10-19 16,-10 30-16,20-30 15,-20 19 1,19-19-16,-9 0 16,-10-9-1,40 9-15,-40-49 16,29 29-16,-29-9 16</inkml:trace>
        </inkml:traceGroup>
        <inkml:traceGroup>
          <inkml:annotationXML>
            <emma:emma xmlns:emma="http://www.w3.org/2003/04/emma" version="1.0">
              <emma:interpretation id="{6AA0947E-68FD-4AD5-8759-690D6C0A5EAB}" emma:medium="tactile" emma:mode="ink">
                <msink:context xmlns:msink="http://schemas.microsoft.com/ink/2010/main" type="inkWord" rotatedBoundingBox="7052,4010 8839,3982 8850,4705 7063,473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0270.9116">5267 412 0,'10'-10'47,"9"10"-32,-19-19 1,20-1-16,-1-9 16,11-11-1,-30 21 1,19-1-16,1-9 15,-20 9 1,20-9 0,-20 9-16,0-9 15,0 9 1,0 0-16,0 1 16,0-11-1,0 11 1,-10 19-16,10-20 15,-20 20-15,1 0 16,19-20-16,-10 20 16,-29 0-1,19 0 1,20 10-16,-10-10 16,10 20-16,-19-20 15,19 19-15,0 11 16,-20-30-1,20 29-15,0 1 16,0-1 0,10-29-1,-10 49-15,29-10 32,-29-19-32,20 0 0,-20-1 0,19-19 15,-19 30 1,20-11-16,0 21 15,-20-11 1,29-9-16,-29 9 16,10-29-1,-10 29-15,0 11 16,0-21 0,0-9-1,19-10 1,-19 20-16,0-1 15,0 21 1,-9-40-16,9 9 16,-20 21-1,0-30 1,20 10 0,-29-10-1,9 0 1,1 0 15,19-20-15,-20 0-1,20-19 1,0 10 0,0 9-1,10 0 1,19-9-1,-9-10 1,9 9 0,40-28 31,-49 38-32,-20 0-15,19 20 16,-19 10 78,0 20-79,0-1 1,0-9-1,20-20-15,-20 19 16,19-19 0,1 0-1,10 0 1,-1 0-16,10-10 16,-9-9-1,-11-20 1,-19 19-1,0-9 1,0 9-16,0-10 16,0 1-1,-19 9 1,-11 20 0,30-19-1,-29 19-15,9 0 16,-19 0-1,9 10-15,11 19 16,19-9 0,-20-1-1,20 21-15,0-11 0,0 30 16,0-40 0,10-19-16</inkml:trace>
          <inkml:trace contextRef="#ctx0" brushRef="#br0" timeOffset="28128.0273">5110 29 0,'0'-19'15,"-10"29"48,10 9-47,-20-19-16,20 30 15,-19-30-15,19 49 16,0-30-16,-20 1 15,20 9-15,0 1 16,0 9-16,0-10 16,0 1-16,0-1 15,0 1-15,0 9 16,0-10-16,0 1 16,10-1-16,-10-9 15,0-1-15,20 1 16,-20 0-16,0-1 15,19 1-15,-19 9 16,20-29-16,-20 20 16,19-20-1,-19 20-15,0-1 32,-9-19 77</inkml:trace>
          <inkml:trace contextRef="#ctx0" brushRef="#br0" timeOffset="32653.0284">5757 275 0,'-20'0'16,"30"0"125,-10-20-141,20 20 15,-20-20-15,19 1 16,-19-1 15,0 1-15,0-1-1,20 40 79,0-20-78,-20 19-16,19-19 15,-19 20-15,20-20 16,0 0 0,9 0-16,0 0 31,-9 0-31,-20-10 31,-10 10 32,0 0-48,-19 10 1,9 9 0,1 11-16,19-20 15,-20-10 1,20 39-16,0-10 15,0-9 1,0 0-16,0 9 16,10-29-1,-10 20-15,20-20 16,-1 0 0,1 0-1,-1 0 1,1 0-1,0-30 1,-20 20 0,19-9-1,-19-1 1,20 20 0,-20-19-16,0-1 15,19 20 1,-19-30-16,0-9 15,20 39 1,-20-10-16,20 30 78,-20 9-62,0-9-16,19 0 15,-19 29 1,0-20 0,0-9-16,20-20 15,-20 19-15,0-28 94,20-11-94,-20-19 16,0 29-1,19-19-15,-19 9 16,20 0 0,-20 1-1,19 19 1,1 0 31,0 19-32,-20 11 1,0-1 0,19-9-16,-19-1 15,0 11 1,0-11-1,0-28 48,0-21-47,30 1-1,-30-20 1,0 29-16,19 0 15,-19 1-15,0-11 16,20 30 0,-1 0 31,1 10-32,0 20 1,-20 9-1,0-19-15,19 19 16,-19-20 0,0 1-16,0 9 15,20-29 17</inkml:trace>
          <inkml:trace contextRef="#ctx0" brushRef="#br0" timeOffset="33819.2492">6493 265 0,'0'10'78,"0"9"-47,0 1-15,0 0 0,0-1-1,0 1 1,0-10-16,0 9 31,19-19-31,-19 20 16,20-20-1,-1 0 1,1 0 0,0 0-1,-1 0 1,-19-10-16,20 10 16,-20-20-16,19 1 15,-19-1 1,20 20-1,-20-10 1,0-9-16,0-1 16,20 20-1,-20-39 32,0 9-47,-10 1 16,-20 9-1,21 20 1,9-19-16,-40 19 16,11 0-1,0 0 1,-1 0 0,30 10-16,-19-10 0,19 39 15,0-29 1,-20 19-16,20-9 0,0-11 15,0 11-15</inkml:trace>
          <inkml:trace contextRef="#ctx0" brushRef="#br0" timeOffset="34558.3941">6669 284 0,'20'0'0,"-1"0"78,-19 10-62,0 10-1,0 9 1,0 1-1,0-1 1,20-9 0,0-20-1,-1 0 1,1 0 0,-1-10-1,1-39 1,-20 29-16</inkml:trace>
        </inkml:traceGroup>
        <inkml:traceGroup>
          <inkml:annotationXML>
            <emma:emma xmlns:emma="http://www.w3.org/2003/04/emma" version="1.0">
              <emma:interpretation id="{97741283-B26C-4AC5-999F-06ED7F816BD2}" emma:medium="tactile" emma:mode="ink">
                <msink:context xmlns:msink="http://schemas.microsoft.com/ink/2010/main" type="inkWord" rotatedBoundingBox="9054,4024 10841,3997 10850,4623 9064,465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7927.8666">7630 177 0,'0'-20'94,"-19"20"-47,-21 0-16,31 0-15,9 10-16,-20-10 15,20 19-15,-30 21 16,30-1-1,0-20 1,0 1-16,0 0 16,10-20-16,-10 29 15,20-29-15,-20 20 16,29-20-16,11 19 16,-11-19-1,0 0 1,-29-9-16,20 9 15,0-30 1,-1 11 0,11-21-1,-11 11 1,-19-1 0,20 11-16,-20-1 15,0 1 1,0 28 62,-10 11-78,10 9 16,0 1-1,0 9 1,0-9-1,20-11 1,-1-19 0,50 20 15,-49-30-15,-1-19-1,-19 9-15,20-19 16</inkml:trace>
          <inkml:trace contextRef="#ctx0" brushRef="#br0" timeOffset="38099.6242">7846 59 0,'20'0'47</inkml:trace>
          <inkml:trace contextRef="#ctx0" brushRef="#br0" timeOffset="39339.6548">8052 235 0,'-20'0'62,"1"0"-15,19 20-47,0 0 16,0 9-1,19 1 1,1-11-1,-1 1 1,1-20 0,-20 19-16,20-19 15,-1 0 1,1 0 0,-10 0-16,19-9 15,-9-11 16,-20 0-15,19 20-16,-19-19 16,0-1-1,20 20-15,-20-20 16,0 1 0,0-1-1,0 1 1,0-1-1,-20 0-15,11 20 16,9-19 0,-40 19-16,11 0 15,9 0 1,-9 0 0,29 10-16,-30-10 15,11 29 1,19-9-1,-20-20-15,20 39 16,0-29 0</inkml:trace>
          <inkml:trace contextRef="#ctx0" brushRef="#br0" timeOffset="35901.638">7042 392 0,'19'-29'94,"1"0"-78,9-11-1,-29 11 1,20 29 0,-20-30-16,0 11 15,0 29 63,0 9-62,-10-19 0,10 30-16,0-11 15,0 1-15,0 0 16,0-1-16,10 11 16,10-30-1,-20 19 1,19-19-16,1 0 15,9 0 1,-9 0 0,0-10-1,-1-19 1,-19 9 0,20 20-16,-20-19 15,0-11 1,19 1-1,-19 19 1,0-10 0,0 1-1,-9 19 1,9-20-16,-20 20 16,20-19-16,-10 19 15,-9 0 1,-21 0-1,21 0-15,9 0 16,10 9 0,-20-9-16,20 30 15,0-11-15,0 1 16,0 0-16,0-1 16,0 1-16</inkml:trace>
          <inkml:trace contextRef="#ctx0" brushRef="#br0" timeOffset="36783.642">7356 265 0,'0'10'94,"0"-1"-79,0 41 1,0-31-16,0 1 15,0 9 1,9-29-16,21 20 16,9-20-1,-10-10 1,11-29 0,-40 19-16,39 20 0,-39-29 15</inkml:trace>
          <inkml:trace contextRef="#ctx0" brushRef="#br0" timeOffset="39943.1546">8258 0 0,'0'-20'31,"0"30"32,0 10-48,0-1-15,0 11 16,0-1-16,0 1 16,0-1-16,0 10 15,0 30 17,0-30-17,10-19 1</inkml:trace>
          <inkml:trace contextRef="#ctx0" brushRef="#br0" timeOffset="41064.1714">8356 245 0,'0'10'63,"-20"10"-48,20 9 1,10 10 0,-10-19-1,20-20-15,-20 10 0,19-10 16,1 29-1,0-29 1,-1 0 0,11 0-1,-1 0 1,0-19 0,-19 19-1,-10-10-15,20 10 16,-20-39-1,0 19 1,0 10 0,0-10-1,0 1 1,-10-1 0,-10-9-1,-9 9 1,-10 1-1,19 19 1,20-20 0,-19 20-16,9 0 15,-29 0 1,9 10 0,1 29-1,29-19 1,0-1-16,0-9 0,0 10 15</inkml:trace>
          <inkml:trace contextRef="#ctx0" brushRef="#br0" timeOffset="41549.5916">8552 324 0,'10'0'62,"-10"19"-62,0 11 16,19-30-16,-19 29 16,40-9-1,-21-20 1,1 0 0,-10 0-1,19-10 1</inkml:trace>
          <inkml:trace contextRef="#ctx0" brushRef="#br0" timeOffset="42503.812">8650 0 0,'0'-20'31,"10"30"16,10 29-32,-20-19-15,19 0 16,-19-1-16,39 1 16,-39 0-16,30 9 15,-30 10-15,39-19 16,-39-1-16,0 1 16,20 0-16,-20-1 15,0 1-15,0 9 16,0 1-16,0-1 0,0 1 15,-20 9-15,20-10 16,0-9-16,-20-1 16,20 1-16,-19 0 15,19-1 1,-20-19-16</inkml:trace>
        </inkml:traceGroup>
        <inkml:traceGroup>
          <inkml:annotationXML>
            <emma:emma xmlns:emma="http://www.w3.org/2003/04/emma" version="1.0">
              <emma:interpretation id="{DAF9414F-550B-4086-BE06-1A32F43BF6AA}" emma:medium="tactile" emma:mode="ink">
                <msink:context xmlns:msink="http://schemas.microsoft.com/ink/2010/main" type="inkWord" rotatedBoundingBox="13220,3852 14257,3836 14268,4539 13231,455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8215.5838">11239 108 0,'10'10'47,"39"-10"-31,29 0 15,-58 0-31,-10 0 15,9 0-15,1 0 0,-1 0 16,1 0 0</inkml:trace>
          <inkml:trace contextRef="#ctx0" brushRef="#br0" timeOffset="49469.9615">11719 98 0,'0'-19'109,"-9"19"-31,-11 0-62,0 0 0,1 9-1,-1-9 1,20 20-1,-20-20-15,20 20 16,-19-20 0,19 19-16,0 1 31,0-1-15,10-19 30,-10 20-30,19-20-16,1 0 16,-10 0-1,9 0 1,1 0 0,0 0-1,-1 0 16,1 0 1,-20 10-32,0 9 15,0 1 1,0 0 0,0-1-1,-10-19 1,10 20-16,-29-20 31,-20 20-31,29-20 16,0 0-16,1 0 15,-1 0-15,10 0 16,-29 0 0,19 0-1,30 0 48</inkml:trace>
          <inkml:trace contextRef="#ctx0" brushRef="#br0" timeOffset="47690.9179">11209 314 0,'0'-10'203,"0"-10"-188,0-29 1,0 30-16,0 9 0,0-10 16,0-19-1,0 20 1,0 9-1,0-29 1,0 9 0,0 10-1,0 1 1,0-1 0,0 1-1,0-11 1,0 11-1,10 19-15,-10-20 16,20 0 0,-20 1 15,19 19-31,-19-20 31,20 20-31,0 0 31,-20-10-31,19 10 16,1 0 31,-1 0 0,1 0 0,0 10-16,-20 10-15,19-20-16,-19 29 15,20 20 1,-20-29-16,0-10 15,0 9-15,0 20 0,0-9 16,0-1-16,0-9 16,0 0-16,0-1 15,0 1-15,0-1 16,0-9-16,0 10 16,0-1-16,0 1 15,0 0-15,0-1 16,0 1-1,0 0 1,0-1 15,0-29 47</inkml:trace>
          <inkml:trace contextRef="#ctx0" brushRef="#br0" timeOffset="50848.5629">11778 196 0,'0'-19'16,"0"-1"15,0 0-15,10 20 0,-10-19-16,20-1 31,-1 20-16,1 0 1,-1 0 0,11 0-1,9 10 1,-9 10 15,-30-1-31,19-19 16,-19 20-16,0-1 15,0 1 1,0 9 0,-10-29-16,10 30 15,-19-30-15,19 19 16,-30-19-16,11 20 16,-1-20 15,20-10 16</inkml:trace>
          <inkml:trace contextRef="#ctx0" brushRef="#br0" timeOffset="50189.994">11798 147 0,'0'20'62,"0"19"-46,0-19-16,10-20 15,-10 39-15,0-20 16,0 1-16,0 10 16,0-11-16,0 1 15,0-1-15,0 1 16,0 9-16,0-9 16,0 0-16,0-1 15,0 1 1,0-30 78,0-10-79,0-29 16</inkml:trace>
          <inkml:trace contextRef="#ctx0" brushRef="#br0" timeOffset="51688.971">12004-186 0,'10'0'63,"19"0"-48,-9 0 1,-1 0-16,1 0 0,-1 0 15,1 0 1,0 0-16,-11 0 0,31 0 16,-11 0-1,-29 19 63</inkml:trace>
        </inkml:traceGroup>
        <inkml:traceGroup>
          <inkml:annotationXML>
            <emma:emma xmlns:emma="http://www.w3.org/2003/04/emma" version="1.0">
              <emma:interpretation id="{DA860F95-B822-4A65-AA78-D0EF27C2B2CB}" emma:medium="tactile" emma:mode="ink">
                <msink:context xmlns:msink="http://schemas.microsoft.com/ink/2010/main" type="inkWord" rotatedBoundingBox="14479,3877 18702,3811 18715,4629 14492,4695"/>
              </emma:interpretation>
            </emma:emma>
          </inkml:annotationXML>
          <inkml:trace contextRef="#ctx0" brushRef="#br0" timeOffset="60450.5429">14240 353 0,'10'0'109,"-10"-39"-93</inkml:trace>
          <inkml:trace contextRef="#ctx0" brushRef="#br0" timeOffset="61618.648">14377 137 0,'0'-19'15,"-10"19"79,-9 0-63,19 10-15,-20-10 0,20 29-16,-20 0 15,20 11 1,0-21-1,0 11-15,0-1 16,10 1 0,-10-11 15,20-19-31,-1 20 16,1-20-1,0 0 1,-1 0-1,1 0 17,-1 0-17,-19-20-15,10 20 16,-10-19 0,20 19 93,-20 9-93,39-9-1,-29 0 1,19 20-1,-9-20 1,-10 0-16,19-10 16,-9-29-1,-20 9 1,0 11 0,19 19-1,-19-30-15,0 1 16,-9 9-1,9 1 1,-40 19 0,21-30-1,-30 40 32,29-10-47,20 39 16,-29-9-1,29-11-15,0 1 16,-20-20-16,20 29 16,0-9-16,0 0 15</inkml:trace>
          <inkml:trace contextRef="#ctx0" brushRef="#br0" timeOffset="63463.5422">14681 275 0,'0'-10'94,"0"-10"-79,0 1 1,10 19-16,-10-20 15,0-9-15,19 29 16,-19-30-16,0 11 16,20 19-1,0 0 48,-1 9-32,-19 21-15,0-11-16,0 11 15,0-11-15,0 1 16,0 0-16,30 9 16,-30-9-1,0-30 95,19 10-95,-19-30-15,0 1 16,0 0-1,10 29 1,-10-30-16,0 11 0,0-1 16,20 20-1,-1 0 32,1 0-16,0 0 1,-20 10-17,0 9-15,0-9 16,0 29 0,0 1-1,0-21 1,19 11-1,11-1 1,-21-29 15,11 0-15,19-29 0,-39 9-16,30 0 15,-30 1-15,39-1 16,-39-9-1,20-10-15,-20 9 16,0 11 15,0 28 47,-20 40-62,20-9 0,0-21-16,0 1 15,0 9-15,10-29 16,-10 20-16,19-20 16,-19 20-1,20-20-15,0 0 31,-1-20-15,-19 0-16</inkml:trace>
          <inkml:trace contextRef="#ctx0" brushRef="#br0" timeOffset="63634.952">15113 29 0</inkml:trace>
          <inkml:trace contextRef="#ctx0" brushRef="#br0" timeOffset="65507.2283">15201 314 0,'0'-10'156,"29"-19"-140,-29-11-1,20 40-15,-20-29 16,0 0 0,19 29-16,-19-30 15,0 11 1,20-1-1,-20 30 64,0 0-64,0 29 1,-10-39-1,10 29-15,0 1 16,0-1 0,0 0-1,10-29 1,-10 20-16,20-20 16,-1 30-1,1-30 1,0 0-1,-20-10-15,19 10 16,-19-40-16,20 40 16,-20-29-16,19 9 15,-19-9 1,0 9 0,0 1-1,0-1 1,0 1-1,0 38 79,0 30-78,0-29-16,0-1 15,0 1-15,0 0 16,0 9 0,20-29-16,-20 20 15,20-20-15,19-10 47,-20-29-47,1 9 16,-20 11-1,20 19 1,-20-20-16,0 0 16,0 30 77,0 20-77,0-1 0,19 0-16,1-29 15,0 0 1,9 0 0,-9-19-1,9-11 1,-29 1-1,10 29 1,-10-29-16,0-11 16,0 11-1,0 0 1,-20 29 0,20-30-16,-19 30 15,-1-20 1,0 20-1,20 10-15,-19-10 16,19 30-16,0-11 16,-20 1-16,20 29 31</inkml:trace>
          <inkml:trace contextRef="#ctx0" brushRef="#br0" timeOffset="67019.1409">15760 167 0,'-20'0'94,"20"10"-79,0 9 1,0 20 0,0-19-16,0 9 15,0 11-15,0-30 16,10 19-16,-10-9 15,0-11-15,20 21 0,-20-1 16,0 1 0,19-1-16,-19-9 0,0-1 15,0 1-15,0 9 16,-10-29 0,10 20-1,-19-20-15,9 0 16,-10 0-16,1 0 15,-1 0-15,20-10 16,-29 10-16,29-20 16,-20 20-16,20-29 15,0 9-15,0 1 0,0-11 16,10 1 0,10-10-1,29-10 1,-30 29-1,1 1-15,9-1 16,-9 0-16,-20 1 16,29-1-16,11-88 47,-21 108-32,-19-19 1,0 28 46,-10-9-46,10 20-16,0 19 16,0-19-1,0-1-15,0 1 16,0 9-1,10-29-15,10 0 32,-1 0-32,1-9 31,0-11-31,-20 0 16,19 20-1,-19-19-15,0-11 16,0 1-1,0 9 1,0 1-16,0-1 16,0 1-16,-19 19 15,19-20-15,-20 20 16,0 0 0,1 10-1,-1 29 1,20-19-16,0-1 15,-19 1-15,19-1 0,0 1 16,0-10-16,0 9 16,0 1-16,9-20 15,11 39 1</inkml:trace>
          <inkml:trace contextRef="#ctx0" brushRef="#br0" timeOffset="67416.0944">16015 226 0,'0'9'62,"29"11"-62,-29 0 0,0-1 16,20 1-1,-1-20 1,11 0 0,-30-10-16,29-10 15,-29-19-15,0 20 16</inkml:trace>
          <inkml:trace contextRef="#ctx0" brushRef="#br0" timeOffset="68024.4767">16152-98 0,'0'10'94,"0"29"-78,0-19-16,0-1 15,0 1-15,0-1 16,0 1-16,0 0 0,0-1 16,0-9-1,0 10-15,0-1 0,0 1 16,10 19 0,-10-9-1,20-30-15,-20 19 16,19 1-1,11-1 1,-21-19 15,40-58 1</inkml:trace>
          <inkml:trace contextRef="#ctx0" brushRef="#br0" timeOffset="68391.5753">16162 20 0,'10'0'47,"29"-20"-32,-29 20 1,9 0-16,1 0 16,-20-20-16</inkml:trace>
          <inkml:trace contextRef="#ctx0" brushRef="#br0" timeOffset="69380.9737">16358 137 0,'-20'0'31,"20"10"16,-19 10-32,19-1 1,0-9-16,10 20 16,9-30-1,-19 19 1,30-19-16,-1 0 15,0 0 1,1 0 0,-30-10-1,20 10-15,-20-19 16,19 19-16,-19-20 16,0 1-1,0-1 1,0 0 15,0 1-15,-10 19-16,10-20 15,-19 20-15,-1-19 16,0 19 0,1 0-1,9 0 16,10 9-15,-20-9 0,20 20-16,0 0 15,0-1 1</inkml:trace>
          <inkml:trace contextRef="#ctx0" brushRef="#br0" timeOffset="69789.1421">16515 186 0,'0'10'16,"0"10"-1,0 9 1,20-9 0,-20-1-16,29 11 15,20-30 1,-29 0-16,-11 0 16,11 0-16,9-20 15,-29-9-15</inkml:trace>
          <inkml:trace contextRef="#ctx0" brushRef="#br0" timeOffset="53076.8885">12465 128 0,'29'0'63,"10"0"-48,-19 0 1,0 0-16,-1 0 16,11 0-16,-11 0 15,1 0-15,-1 0 16,11 0-16,-11 0 31</inkml:trace>
          <inkml:trace contextRef="#ctx0" brushRef="#br0" timeOffset="53655.1564">12524 226 0,'29'0'93,"10"0"-77,-19 0-16,-1 0 16,1 0-16,0 0 15,-1 0-15,1 0 0,-10 0 16,9 0-16,40 0 16,-49 0-1</inkml:trace>
          <inkml:trace contextRef="#ctx0" brushRef="#br0" timeOffset="56533.6278">13014-157 0,'-20'0'0,"20"10"94,0 10-94,0-1 15,0 11-15,0-1 16,0 0-16,0 20 16,0-19-16,0-1 15,0 1-15,0-11 16,0 1-16,0 0 15,0-1-15,0 1 16,0 9 0,10-29-16,-10 20 15,0-30 110,0-10-93,0 1-17,0 9 1,20 10-16,-20-20 47,0 1-32,19 19 1,-19-20-16,20 1 16,-20-1-1,20 20 1,-20-20-1,19 20-15,1-19 16,-1 19 0,11-30-1,-11 30 1,1 0 0,0 0-1,-20 10-15,19-10 16,-19 20-16,20 19 15,-20-10 1,0-9 0,0 0-1,0 9 1,-10-29-16,10 20 16,-20-20-16,20 19 15,-29-19-15,29 20 16,-29-20-16,-1 19 15,20-19-15,-9 0 0,-1 20 16,-19-20 0,19 0-1,20-10 17,10 10-17</inkml:trace>
          <inkml:trace contextRef="#ctx0" brushRef="#br0" timeOffset="57603.7695">13347 147 0,'0'-10'31,"-19"10"32,-1 30-16,20-1-32,0 1 1,0-1-1,0 0 1,10-29-16,-10 20 16,20-20-1,-1 0 1,1 0 0,-1 0-1,1 0 1,0 0-1,-20-20-15,19 20 16,-19-29 0,20 29-16,-20-20 15,0 1 1,19-1 0,-19 1-1,0-1 1,-19-9-1,19 9 1,-10 20-16,10-20 16,-20 20-1,-48 0 32,48 0-47,20 10 16,-19-10-16,19 20 15,-30 9 1,30-9-16,0-1 16,0 1-16</inkml:trace>
          <inkml:trace contextRef="#ctx0" brushRef="#br0" timeOffset="58804.8559">13485 177 0,'0'19'78,"19"11"-62,-19-1-1,0-9-15,0 9 16,10-29 0,-10 20-16,0-1 31,20-19-31,-1 0 31,-19-9-15,30 9-1,-30-30-15,19 30 0,-19-39 16,20 39-16,-20-20 16,0 10-1,20 10-15,-20-19 16,0-20 0,19 19-16,-19 0 15,0 1 1,0-1-1,0 10 17,20 10 61,-1 0-77,-19 40-16,20-40 16,-20 19-16,20-19 15,-20 20-15,19-20 16,-19 10-16,20-10 16,-20 19-16,19 20 15,-19-9 1,0-11-1,0 1 1,-9 0 0,-11-20-1,20 19-15,-20-19 16,1 0 0,19-19 15</inkml:trace>
          <inkml:trace contextRef="#ctx0" brushRef="#br0" timeOffset="59864.4782">13838 226 0,'9'0'63,"11"0"-48,9 0 1,1 0 0,-30-10-1,49 10-15,-20-30 16,-9 30-1,-20-19-15,20-1 32,-20 1-1,0-1-15,0 0-1,0 11 16,-10 9-15,-20 0 0,11 0-1,-1 0 17,10 0-17,10 19-15,-29 20 16,29-19-1,0 0-15,0-1 16,0-9-16,0 10 16,0-1-16,-20 1 15,20-1-15,0 1 16,0 0-16,10-20 16,-10 19-16,20-19 15,9 0 1,-9 0-16,-1 0 15,1 0-15,0-9 16,-1 9-16,-19-30 0,30 30 16,-30-20-16,19 20 15</inkml:trace>
        </inkml:traceGroup>
        <inkml:traceGroup>
          <inkml:annotationXML>
            <emma:emma xmlns:emma="http://www.w3.org/2003/04/emma" version="1.0">
              <emma:interpretation id="{E4CF5494-64E3-4BBC-8816-944DA2994567}" emma:medium="tactile" emma:mode="ink">
                <msink:context xmlns:msink="http://schemas.microsoft.com/ink/2010/main" type="inkWord" rotatedBoundingBox="19016,3804 22166,3755 22177,4464 19027,451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74156.9485">17222-225 0,'-10'0'31,"10"9"16,0 11-31,0 9-16,0 1 15,0 19-15,0-10 0,10 167 63,-10-186-63,0 9 15</inkml:trace>
          <inkml:trace contextRef="#ctx0" brushRef="#br0" timeOffset="75087.5419">17290 206 0,'10'0'62,"10"0"-62,9 0 16,-9-20 0,-1 20-16,1-19 15,19-1 1,-19 20-1,-20-19-15,0-1 32,20 20-32,-20-20 15,0 1 1,0-1 0,0 10-1,-20-19 1,10 29-1,-9 0 1,-1 0 0,20 10-16,-20-10 15,20 19-15,-19-19 16,19 20-16,-20 0 16,20 19-1,0-10 1,0-9-1,0-1-15,0 11 16,0-1 0,10-29-16,-10 20 15,19-20-15,1 19 16,10-19 0,-1 0-1,-9 0 1,-1-9-16,20-11 31,-19-9-31</inkml:trace>
          <inkml:trace contextRef="#ctx0" brushRef="#br0" timeOffset="73613.784">17006 314 0,'0'-20'78,"10"-9"-63,-10 19 1,19 10-16,-19-39 16,20 9-1,-20 1 1,0 0 0,0-11-1,-10 60 63,10-10-62,0 29 0,0-19-16,0-11 15,0 11-15,0 0 16,0-1-1,20-19 1,-20 20 0,19-20-16,1 0 15,0 0 1,-1 0 0,1 0-1,0-10 1,-1-10-1,1 1 1,-20-1 15,0 1-15,19 19 0,-19-20-16,0 0 15,0 1 1,0-11-1,0 1 1,-9 29 0,9-20-16,-20 20 0,20-19 15,-29 19-15,9 0 16,0-20-16,-9 20 16,9 0-1,20 20 1,-19-1-16,19 1 15,0 0-15,0-1 16,-20 1-16,20-1 16,0 1-16,0 0 15</inkml:trace>
          <inkml:trace contextRef="#ctx0" brushRef="#br0" timeOffset="76794.3779">17594 216 0,'59'-79'125,"-29"60"-125,-11-11 16,-19 11-16,20 19 16,-20-40-16,0 11 15,20 29 1,-20-29-16,0-1 15,0 1 1,0-10 0,-10 39-16,10-10 15,-20 10 1,0-30-16,1 30 16,-1 0 15,1 0-16,19 10 1,-10-10 0,10 20-16,-30-1 15,30 1 1,0 9 0,0-9-16,0 0 15,0-1 1,0 1-16,20-1 0,-20 1 15,0 0-15,20 19 16,-20-29 0,0 29-1,0-10 1,0-9 0,0 0-1,0-1 16,19-19-15,20 39 31,-19-39-31,0 0-1,-1 0 1,-19-9-16,10 9 15,-10-20-15,20 20 16,-20-29-16,29-11 16,-29 21-1,20-11 1,-20 1 0,19-10-1,-19 9 1,0 1-16,20 29 15,-20-20-15,0-9 16,0-1 0,0 11-1,0-1 1,0 1 31,-10 19-16,-9 0-15,-1 0 15,0 0 0,1 9-15,19 21-1,-20-11 1,20 1-16,0 0 16,0-1-16,0 1 15,0-1-15,0 1 16,0 0-16,0-1 16,0 1-16,0 0 0,0-11 15,10 31 1,-10-11-1,20-29-15,-20 20 16,39-1 0,-20-19-1,11 0 1,-1 0 0,-29-19-16,20 19 15,-20-30-15,19 30 16</inkml:trace>
          <inkml:trace contextRef="#ctx0" brushRef="#br0" timeOffset="77217.4527">18006-186 0,'20'19'47,"-20"1"-47,0 0 15,0 9-15,0 0 16,0 1-16,-10-1 16,10-19-16</inkml:trace>
          <inkml:trace contextRef="#ctx0" brushRef="#br0" timeOffset="78621.5024">18085 275 0,'0'-10'47,"10"10"-31,-10-20-16,19-9 15,-19-1 1,20 30-1,-20-39-15,0 20 16,19-1-16,-19-9 16,0 9-1,0 0 1,0 30 62,0 10-62,-9-20-16,9 29 15,0 20 1,0-29-16,0-1 16,0 11-16,9-11 31,11-19-16,-20 20-15,20-20 16,-1 0 0,1-10-1,-1-9 17,-19-1-32,20 20 15,-20-20 1,20 20-1,-20-19-15,0-1 16,19 1 0,-19-1-1,0 0 1,0 1 0,0-1-1,-9 20 1,9-20-1,-20 20 1,20-19 0,-20 19-16,1 0 31,9 0-15,-10 0-1,20 10 16,-19-10-31,19 19 16,0 1 0,0 9-1</inkml:trace>
          <inkml:trace contextRef="#ctx0" brushRef="#br0" timeOffset="79929.9593">18320 137 0,'0'20'109,"0"19"-93,0-9-1,0-11 1,0 1 0,10-20-1,10 0 16,-1 0 1,-19-30-32,20 30 15,-20-19-15,19-1 16,-19 1 0,20-1-1,-20-9 1,0-1-1,0 11 1,0-1 47,20 20 15,-1 20-63,11 19 1,-1-10 0,0 10-1,-29-9 1,20-30-1,-20 19-15,0 1 32,0 0-17,-10-20-15,0 0 16,-9 0 0,-1 0 15</inkml:trace>
          <inkml:trace contextRef="#ctx0" brushRef="#br0" timeOffset="81515.7686">18624 79 0,'0'9'47,"0"11"-32,0 0 1,10 9-16,-10 10 0,0-9 15,0-1-15,20 0 16,-20 11-16,0-11 16,0-9-16,0-1 15,0 1-15,0 9 16,19-9 15,-19-69 79,-10 20-110,10-1 15,0 11 1,0-1-1,0 0 1,0-9 0,0 9-1,0 1-15,0-1 16,0 0-16,0 1 16,0-11-1,-19 30-15,19-19 0,0-1 16,0 1-1,0-1 17,10 20-17,-10-20 17,19 20-32,1 0 15,-1 0 1,1 0-1,9 10 1,1 20 0,9-11-1,-19 1 1,-20-1 0,0 1-1,0 0 1,0-1-1,-10 1 1,-29-20 47,39-10-17,9 10-30,-9-20-16,20 20 16,-20-19-16,30 19 15,-30-20-15,29 20 16,-29-19-16,20 19 16,-1-20-16,-19-9 15,20 29-15,-20-20 16,0 0-1,0 30 48,0 20-47,0-11-16,0 1 15,0-1-15,0 11 16,0-11-1,19-19 1,1 0 0,0 0-1,-1-9 1,1-21 0</inkml:trace>
          <inkml:trace contextRef="#ctx0" brushRef="#br0" timeOffset="81697.7793">18997-59 0,'0'-19'16,"10"28"46</inkml:trace>
          <inkml:trace contextRef="#ctx0" brushRef="#br0" timeOffset="83344.8823">19036 196 0,'20'-19'63,"-1"-1"-32,-19 0-15,20 1-1,-20-1 1,19-9 0,-19-11-1,0 31 1,0-11 0,0 30 109,20 9-110,0-19-15,-20 20 16,29-20-16,10 0 31,-9 0-31,-11 0 16,1-20 15,-20 11 0,-10 9 63,-9 9-78,19 11-1,-20-20 1,20 10-16,-20 29 15,20-19 1,0-1-16,0 1 16,0 0-16,0-11 15,20-9 17,19 0-17,-19 0-15,-10 0 0,19-9 16,0-11-1,-9 0 1,-20 1 0,20 19-16,-20-20 15,0 1 1,0-1 0,-10 20 46,10 20-46,0 29-16,0-30 15,0 1-15,0 9 16,10-9 0,9-20-1,-19 19 1,30-19-16,-11 0 15,-19-9 1,20 9-16,-20-20 16</inkml:trace>
          <inkml:trace contextRef="#ctx0" brushRef="#br0" timeOffset="83533.7315">19448-10 0</inkml:trace>
          <inkml:trace contextRef="#ctx0" brushRef="#br0" timeOffset="85588.3597">19477 216 0,'20'-10'125,"0"-29"-78,-1 19-32,-19 1 17,20 19-32,-20-20 0,0 10 15,19 10 1,-19-19-16,0-1 31,10 20-15,10 0 31,9 10-32,-9 19 1,-20 1-1,0-11 1,19-19-16,-19 30 16,0-11-1,0 1 1,0-30 78,20 10-94,-20-29 15,0 9-15,0 0 16,0 1-16,0 9 16,0-10-16,0 1 15,20 19-15,-20-20 16,10 20 31,-10 10-32,19-10-15,-19 29 16,20-29-16,-20 30 16,0-1-16,19-29 15,-19 39 1,0-9-16,0-1 15,0-9 1,20-20 0,-20 19-1,20-19 1,-1-9 15,1-21-15,-1 11-1,-19-1 1,0 10 0,0-9-1,0 28 63,0 1-62,0 10 0,0-1-1,20-19 1,-20 20-16,20-20 16,-1 0-1,1 0-15,0 0 16,-1-10-1,1-9 1,-20-11 0,19 30-1,-19-29-15,0-10 16,0 19 0,0 0-16,-9 1 15,9-1-15,-20 0 16,20 1-16,-20 19 15,20-20-15,-19 20 16,-1 0 0,0 0-16,1 20 15,19-10 1,-20 19-16,20-9 16,0-10-16,-19 19 15,19-9-15,0-11 16,0 11-16,0 19 15,0-29 1,9-10 0</inkml:trace>
          <inkml:trace contextRef="#ctx0" brushRef="#br0" timeOffset="86128.4634">20036 108 0,'-19'10'32,"19"19"-17,0 1 1,98 28 46,-69-87-62,-19 29 16,-10-29-16</inkml:trace>
        </inkml:traceGroup>
      </inkml:traceGroup>
      <inkml:traceGroup>
        <inkml:annotationXML>
          <emma:emma xmlns:emma="http://www.w3.org/2003/04/emma" version="1.0">
            <emma:interpretation id="{BD813AE6-4ADD-41A9-A384-43485BF116EC}" emma:medium="tactile" emma:mode="ink">
              <msink:context xmlns:msink="http://schemas.microsoft.com/ink/2010/main" type="line" rotatedBoundingBox="16715,4517 20013,4477 20021,5133 16723,5172"/>
            </emma:interpretation>
          </emma:emma>
        </inkml:annotationXML>
        <inkml:traceGroup>
          <inkml:annotationXML>
            <emma:emma xmlns:emma="http://www.w3.org/2003/04/emma" version="1.0">
              <emma:interpretation id="{B42CF9DD-1098-4EE8-A5A2-81797A05061E}" emma:medium="tactile" emma:mode="ink">
                <msink:context xmlns:msink="http://schemas.microsoft.com/ink/2010/main" type="inkWord" rotatedBoundingBox="16715,4517 18275,4498 18282,5051 16722,5070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88565.8174">14799 490 0,'-9'0'78,"-1"0"-62,10 20 0,-39 0-1,39 19-15,-20-39 16,20 29-16,0-9 15,-20 0-15,20-1 16,0 1-16,0 9 16,0 1-16,0-1 15,0 10-15,0-9 16,0-1-16,10-9 16,-10-1-16,0 1 15,20 0-15,-20-1 16,19-19-16,-19 30 15,20-30-15,-20 19 16,20-19-16,-20 20 16,19-20-1</inkml:trace>
          <inkml:trace contextRef="#ctx0" brushRef="#br0" timeOffset="90492.8492">14907 863 0,'0'-20'31,"10"20"-31,10-19 16,-1-1-1,1 1 1,-20-11-1,20 30-15,-20-29 16,0-10 0,0 9-1,0 11-15,0-11 16,0 1 0,0 9-1,-10 20-15,-10 0 16,1 0-1,9 0 1,-10 0 15,20 10-31,0 9 16,0 1 0,30 166 62,-11-146-63,1-11 1,-20 1-16,19-30 16,-19 19-16,20-19 15,-20 30 1,20-1-1,-20-9-15,0-11 16,0 11 15,0 0-15,-10-20 15,0 0 0,-10 0-15,20-10 0,-19 10-16,19-20 15,0-9 17,0 9-17,10 20-15,-10-19 16,29-1-1,-9 0 1,19-9 0,-20-10-16,1 19 15,-20 0 1,20 20 0,-20-19-1,0 29 79,0 9-78,0 11-1,19-30 1,-19 19-16,20-19 0,0 0 15,-20 20 1,19-20-16,-9 0 16,19-10-1,-29-10 1,20 20 0,-20-19-16,0-1 15,20 1 1,-20-1-1,0-9 1,-30 29 0,30-20-16,-10 20 0,-19-20 15,0 20 1,9 0 0,0 0-1,20 20 1,-19 0-1,19-1-15,0 1 16,0-1-16,0 1 16,0 0-16,9-1 15</inkml:trace>
          <inkml:trace contextRef="#ctx0" brushRef="#br0" timeOffset="93068.3124">15329 736 0,'0'9'16,"0"-18"47,10-11-48,-10 0 1,19-9-1,-19 19 1,0-9 15,-9 19-15,18 19 46,11-19-46,-20 20 0,20-20-16,-1 0 15,1 0 1,0 0 15,-50 0 94,30 19-125,-20-19 16,20 20-16,-19 9 31,19 1-31,0-11 16,0 1-16,0 0 15,0 9 1,0-9 0,10-20-16,9 0 31,1 0-16,0-10 1,-1-10 0,1 1-1,-20-1 1,19 20-16,-19-20 16,20 1-1,-20-11 1,20 30-16,-20-19 15,0 29 48,19-10-63,-19 19 16,0 11-1,20-11-15,-20 11 16,0-11-1,19-19 17,-19-10 30,20 10-62,-20-29 0,0 0 16,20 29-1,-20-40-15,0 31 16,19 9 15,1 0 16,-1 0-31,-19 39-16,0-20 15,20-19-15,-20 30 16,0-11 0,10-19-16,-10 20 15,0-30 48,20 10-48,-20-19-15,29-21 16,-29 11 0,20 29-1,-11 0 63,-9 20-62,30 9 0,-30 0-1,19-29-15,-19 20 16,10-20 0,10 0-1,-1 0 1,1 0-1,-20-10 1,20 10 0,-20-19-16,0-1 15,19 20 63,1 10-62,-1-10 0,1 0-1,0 0 17,-1 0-17,1-10 1,-20-10-1,0 1 1,0-1 0,0 1-1,0-1 1,0 0 0,-10 20-1,-9-19 1,-1 19-1,-10 0 1,11 10-16,-1 19 16,20 0-1,-19-29 1,19 30-16,0-1 16,0 1-1,9-11 1,11-19-1</inkml:trace>
          <inkml:trace contextRef="#ctx0" brushRef="#br0" timeOffset="94009.4799">16123 755 0,'0'-19'78,"0"28"0,0 40-62,0-29-16,0 0 0,10-20 15,-10 29-15,0-9 16,20-20 0,-10 0-1,39-20 1,-49 0-16,49 1 16</inkml:trace>
        </inkml:traceGroup>
        <inkml:traceGroup>
          <inkml:annotationXML>
            <emma:emma xmlns:emma="http://www.w3.org/2003/04/emma" version="1.0">
              <emma:interpretation id="{283F31F5-FB46-4565-88D9-D79F23F02A60}" emma:medium="tactile" emma:mode="ink">
                <msink:context xmlns:msink="http://schemas.microsoft.com/ink/2010/main" type="inkWord" rotatedBoundingBox="18510,4516 20013,4497 20021,5133 18518,5151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95808.8156">16496 490 0,'0'10'78,"0"20"-62,0-11 0,0 1-16,0 9 15,0-9-15,0 9 16,0 1-16,0-11 16,0 1-16,0 0 15,0 87 48,0-87-63,0-30 140,0-9-108,0-1-17,10 20 1,-10-20-1,0 1 1,19 19 0,-19-20-1,20 20 1,-20-19-16,20 19 16,-20-20-1,9 20 1,-9-10-1,20 10 1,0 0 31,19 0 15,-19 0-46,-20 20 0,0-1-1,0 1 1,0 0 0,0-1-1,0 1 1,-10-20-1,10 19 1,-20-19 0,1 0-1,-11 0 1,30 20-16,-29-20 16,9 0-1</inkml:trace>
          <inkml:trace contextRef="#ctx0" brushRef="#br0" timeOffset="97079.1818">16761 696 0,'-20'0'16,"20"10"46,-19 69 1,19-60-48,9-19 1,11 20 0,0-20-1,-1 0 1,1 0-1,-1 0 1,1 0 0,0-10 15,-1-10-15,-19 1 15,20 19-31,-20-20 15,0 1 17,0-1-17,0 10 1,-10 10 0,10-19-16,-19 19 0,-1 0 31,20-20-31,-20 20 0,1 0 15,-1 0 1,0 0 0,1 10-1,19 19 1,-20-9 0,20 9-1,0-9 1</inkml:trace>
          <inkml:trace contextRef="#ctx0" brushRef="#br0" timeOffset="98418.7543">16918 726 0,'0'10'47,"0"9"-32,0 1 1,0-1-1,19-19-15,-19 20 16,20-20 0,-20 20-1,20-20 1,-11 0 31,-9-10-32,20 10-15,-20-20 16,20 20 0,-20-19-16,19 19 15,-19-30 1,0 1 0,20 29-1,-20-20-15,0 1 16,0-1-1,0 0 17,0 1 30,0 29 16,19-10-62,-19 29-16,30-29 16,-30 20-16,29-20 15,-29 19-15,40-19 16,-40 30-16,19-30 15,-19 19-15,0 1 16,20-20 0,-20 19-16,0 1 15,-10-20 1,10 20 0,-20-20-16,1 0 15,-1 0 48,30 0-32,-10-10-15,20 10-16,-20-20 15,29 20-15,-29-19 16,20 19-16,-20-20 15,19 20-15,-19-20 16,20 20-16,-20-19 16,0 29 62,0 9-63,0 11 1,0 9 0,19-20-1,1-19 1,0 0 15,-20-9-15</inkml:trace>
          <inkml:trace contextRef="#ctx0" brushRef="#br0" timeOffset="98628.867">17300 598 0</inkml:trace>
          <inkml:trace contextRef="#ctx0" brushRef="#br0" timeOffset="100294.766">17457 696 0,'20'-19'46,"-30"19"79,-10 0-93,1 0-1,19 10-31,0 9 16,-20-19-1,20 20-15,0-1 16,0 1 15,0 0-15,0-1 15,98 20 47,-78-48-62,-1-21-1,1 11 17,9-1-17,-29 0 32,0 30 62,0 10-93,0-1 0,0 1-1,20-20 1,0 20 0,-1-20-16,1 0 31,-10 0-31,9 0 31,-19-10-15,20 10 15,-20-20 0,20 20-15,-1-39 31,-19 29-47,0-9 15,0-1 1,-10 20 0,10-20-16,-19 20 15,19-19-15,-20 19 16,0 0-1,11 0 1,-11 0 0,20 10-1,-20-10-15,20 29 16,-29 0 0,29 11-1,0-31-15</inkml:trace>
          <inkml:trace contextRef="#ctx0" brushRef="#br0" timeOffset="100939.124">17761 775 0,'0'19'78,"0"1"-62,10 0-1,10-20 1,-20 19-16,19-19 16,11 0-1,9-10 1,-10-19-1</inkml:trace>
          <inkml:trace contextRef="#ctx0" brushRef="#br0" timeOffset="101812.349">17918 481 0,'10'19'63,"-10"1"-63,19-1 15,1 30 1,-20-29-1,30 19 1,-30 20-16,0-29 16,0-1-16,0 0 15,0 1-15,0 39 16,0-40 0,0 0-16,-20 40 15,0-40 1,20 1-16,-29-1 15</inkml:trace>
        </inkml:traceGroup>
      </inkml:traceGroup>
    </inkml:traceGroup>
    <inkml:traceGroup>
      <inkml:annotationXML>
        <emma:emma xmlns:emma="http://www.w3.org/2003/04/emma" version="1.0">
          <emma:interpretation id="{BF588910-48CA-44B3-B149-287E41D1911D}" emma:medium="tactile" emma:mode="ink">
            <msink:context xmlns:msink="http://schemas.microsoft.com/ink/2010/main" type="paragraph" rotatedBoundingBox="1244,5144 23222,5128 23224,7435 1246,74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AA4374-94EE-45B2-889D-EC0CEF0B7CDB}" emma:medium="tactile" emma:mode="ink">
              <msink:context xmlns:msink="http://schemas.microsoft.com/ink/2010/main" type="inkBullet" rotatedBoundingBox="1244,5144 1754,5143 1755,6036 1245,6037"/>
            </emma:interpretation>
          </emma:emma>
        </inkml:annotationXML>
        <inkml:trace contextRef="#ctx0" brushRef="#br0" timeOffset="310633.6186">-706 1324 0,'10'-10'156,"10"-9"-140,-1 19 15,1 0-16,-20-20 1,20 20 0,-1 0-1,1 0 17,-20 10-17,10-10 1,-10 20-1,19-20-15,-19 9 16,20-9 0,-20 20-16,19 9 15,-19-19 1,0 10 0,20-20-1,-20 19-15,0 1 16,0 0-1,29-1 1,-29 11 0,0-11-1,0 1 1,0-1 0,0 1-1,0 0 1,10-20-1,-10 19-15,0 1 32,0 0-1,0-1 0,0 1 0,0-1 1,0-9 15,0-29 187,0-1-218,-10 0-16,10 1 15,0-1 16,-19 20-15,19-19 0,-20-1-1,1 0 32,-1 20-16,20-19-31,-20 19 16,1 0 15,-1-20-15,1 20 15,-1 0-15,0 0 15,11 0-15,-11 0 15,0 0-15,1 29-1,19-19 1,-20-10-1,20 20-15,0 0 16,-29-1 0,29 20 15,0-19-15,0-10-1,0 9 1,9-19-16,-9 20 0,30 0 31,-20-20-15,19 29-1,-9-29 1,-10 0 0,29 0-1,-10 0 1,1 0-1,-30-10 1,29 10-16,-9 0 16,-20-19-1,19 19-15,1 0 16,-20-20 0,19 20-16,-19-20 31,20 20-16,0 0 48</inkml:trace>
        <inkml:trace contextRef="#ctx0" brushRef="#br0" timeOffset="312402.5302">-500 1118 0,'10'0'110,"10"0"-95,-20 10 1,19-10-16,-19 20 16,30-20-16,-30 19 15,29-19-15,-29 20 16,20-20-16,-20 19 15,19-19-15,-19 20 16,20-20-16,-20 20 16,20-20-16,-20 29 15,49 148 63,-49-158-62,0 1-16,0-1 0,0 1 16,0 0-16,0-1 15,0 1-15,0 0 16,0-1-16,0-9 16,0 10-16,0 29 15,0-30 1,0 1-16,0-1 15,-10-19-15,10 30 16,0-11-16,0 11 16,-20-30-1,20 29-15,0-9 16,-19 0 0,19-1-1,-20 1 16,0-20 32,20 19-47,0 1 155,-19-20-77,19 20-78</inkml:trace>
      </inkml:traceGroup>
      <inkml:traceGroup>
        <inkml:annotationXML>
          <emma:emma xmlns:emma="http://www.w3.org/2003/04/emma" version="1.0">
            <emma:interpretation id="{3703397D-0929-4958-9206-C756EC05535C}" emma:medium="tactile" emma:mode="ink">
              <msink:context xmlns:msink="http://schemas.microsoft.com/ink/2010/main" type="line" rotatedBoundingBox="2126,5148 23222,5133 23223,6532 2127,6547"/>
            </emma:interpretation>
          </emma:emma>
        </inkml:annotationXML>
        <inkml:traceGroup>
          <inkml:annotationXML>
            <emma:emma xmlns:emma="http://www.w3.org/2003/04/emma" version="1.0">
              <emma:interpretation id="{606AE6C6-7FA4-4469-B977-83798C015F95}" emma:medium="tactile" emma:mode="ink">
                <msink:context xmlns:msink="http://schemas.microsoft.com/ink/2010/main" type="inkWord" rotatedBoundingBox="2126,5418 2577,5417 2578,5898 2127,5899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1" timeOffset="148642.4386">236 1392 0,'19'0'31,"-29"0"94,-9 0-94,-1 0-15,1 0 0,-1 0-1,0 0 17,1 0-1,-1 0 0,20 10 32,0 10 108,0-10-155,0 9 0,0 1-1,0-1 1,0 1 0,0 0-1,0-1 1,10 1-1,-10 0 1,0-1 0,0 1-1,0-1 1,0 1 0,0 0-1,0-1 16,0-9-15,0 10 0,0-1-1,0 1 1,19-20 0,-19 19-1,0 1 16,0 0 16,20-20 281,0 0-296,-1 0-17,1 0 1,0 0 15,-1 0 0,1 0 32</inkml:trace>
          <inkml:trace contextRef="#ctx0" brushRef="#br1" timeOffset="151249.5471">451 1441 0,'20'0'219,"0"0"-203,-11 0-1,11 0 16,0 0-15,-1 0 62,-19 10 172,0 10-234,0-1-1,0 1 1,0 9 0,0 1-1,0-1 1,0 11 0,0-31-1,0 31-15,0-21 31,0-9-31,0 10 16,0-1 0,0 1-1,0-1 1,0 1 15,0 0 0,0-1 1,-10-19 265,-9 0-282,-1 0 1,10 0 15,10 20-31,-19-20 16,-1 0 15,1 0 16,-1 0 15,30 0 79</inkml:trace>
        </inkml:traceGroup>
        <inkml:traceGroup>
          <inkml:annotationXML>
            <emma:emma xmlns:emma="http://www.w3.org/2003/04/emma" version="1.0">
              <emma:interpretation id="{74FB4A8F-0FE2-4C49-883B-75775AB579E5}" emma:medium="tactile" emma:mode="ink">
                <msink:context xmlns:msink="http://schemas.microsoft.com/ink/2010/main" type="inkWord" rotatedBoundingBox="3450,5369 5402,5367 5403,6055 3451,6056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1" timeOffset="154619.15">1471 1628 0,'10'0'47,"0"0"-31,29 0-1,1 0 1,-21 0-16,1 0 16,-1 0-16,1 0 15,9-10 1</inkml:trace>
          <inkml:trace contextRef="#ctx0" brushRef="#br1" timeOffset="154030.8639">1628 1363 0,'0'29'94,"0"11"-78,0-31-16,0 11 15,0 19-15,0-9 16,0-11-16,0 11 16,0-11-16,0 11 15,0-11-15,0 11 16,20 9-16,-20-10 0,0-9 16,0 0-16,0-11 15,0 31 1,20-40-16,-20 19 15,0 1 1</inkml:trace>
          <inkml:trace contextRef="#ctx0" brushRef="#br1" timeOffset="153259.7609">1432 1343 0,'0'20'110,"0"0"-95,0-1-15,0 1 16,0 9-16,0 1 15,0 9-15,0-10 16,0 1-16,0-1 16,0 20-16,0-10 15,0-9-15,0 9 16,0-10-16,0-9 16,0 0-16,0-1 15,0 1-15,20 0 16,-20-30 78</inkml:trace>
          <inkml:trace contextRef="#ctx0" brushRef="#br1" timeOffset="156221.4657">1864 1912 0,'0'-10'140,"0"-9"-124,0-11-1,0 1 1,0 9 0,0-9-1,0-20 1,0 29-16,0 1 16,0-1-16,0 0 15,0 1-15,-30-11 16,30 1-1,0-1 1,0 11 0,0-1-1,0 1 1,10 19-16,-10-30 16,0-9-1,20 39-15,-20-10 16,19-19-1,1 19 32,0 10 0,-1 0-31,1 0-1,-1 0 17,1 29-17,-20-19 1,20-10 0,-20 20-16,0 19 15,19-39 1,-19 29-16,0 1 15,0-1 1,0-9-16,0 29 16,20-49-1,-20 39-15,0-19 16,0-1-16,0 1 16,0 0-16,0-1 15,0 11 1,0-1-1,0-9 1,0-1 0,0 1-1,0 0 1</inkml:trace>
          <inkml:trace contextRef="#ctx0" brushRef="#br1" timeOffset="156847.8037">1874 1657 0,'9'0'47,"11"0"-31,0 0-1,-1 0 1,11 0-1,-1 0 1,1 0 0</inkml:trace>
          <inkml:trace contextRef="#ctx0" brushRef="#br1" timeOffset="158036.9705">2315 1677 0,'-20'0'0,"1"0"16,-1 0 15,0 0-15,20 10 0,-9-10-1,9 19 1,0 1-1,0-10 32,0 9 0,19-19-16,1 0-15,-20 20 0,20-20-16,-1 0 15,1 0 17,-20 19-32,19-19 15,-19 20 1,0 0-1,0-1 17,0 1-17,-9-20 1,9 20 0,-20-20-16,-9 0 15,-1 0 1,-9 0-1,29 0 1,-19-10 0,19 10 15,10-20 0</inkml:trace>
          <inkml:trace contextRef="#ctx0" brushRef="#br1" timeOffset="158778.2748">2413 1726 0,'0'10'31,"0"19"-31,0 20 32,0-29-32,0-1 0,0 1 15,0 0-15,0-1 16,0-9-16,0 10 16,0-1-16,0 20 15,10-29 16,-10 10 32,0-30-47</inkml:trace>
          <inkml:trace contextRef="#ctx0" brushRef="#br1" timeOffset="159469.552">2433 1696 0,'9'0'93,"11"0"-61,0 0-17,-1 0 1,-19 10 0,10-10-1,-10 20-15,30-1 16,-30 1-1,0 9 1,0-9 0,0 0-1,0-1 1,-10-19 0,-29 0-1,29 0 1,-10 0-1,20-9 17</inkml:trace>
          <inkml:trace contextRef="#ctx0" brushRef="#br1" timeOffset="160437.4863">2747 1559 0,'0'10'47,"-30"10"-16,-9 146 32,39-146-63,0-1 16,0 1-16,0 0 0,0-1 15,10 1 1,19 9-16,-9 11 15,-1-21 1,1 1 0,0-20 15</inkml:trace>
          <inkml:trace contextRef="#ctx0" brushRef="#br1" timeOffset="161614.9229">2874 1736 0,'-20'0'16,"20"9"31,0 11-32,10 0 17,10-1-1,39-19 47,-40 0-62,-19-10 15,20 10-16,-20-19 1,0 9 31,0-10-16,0 1 0,-10 19-15,10-20 0,-19 20-1,-1 0 17,0 0-17,1 0 16,-1 0 1,20 10-32,0 10 15</inkml:trace>
          <inkml:trace contextRef="#ctx0" brushRef="#br1" timeOffset="162802.4939">3002 1775 0,'0'10'63,"19"9"-47,-19 1 15,20-20-31,-1 0 47,1 0-16,-20-10-15,0 0-1,10 10-15,-10-19 16,0-1-1,0 30 79,0 9-63,0-9-15,29 20 0,-9-30 15,-10 0 0,9 0 0,1 0 1,0 0-17,-1-20 17,-19 10-1,0-9-16,0-1 17,0 0-1,-10 20-15,10-19-16,-19 19 15,-50 0 79,69 10-94,-20-10 0,20 29 16,0 0-1,0-9 1</inkml:trace>
          <inkml:trace contextRef="#ctx0" brushRef="#br1" timeOffset="163399.4036">3276 1785 0,'-10'0'32,"10"9"14,0 60 17,0-39-47,0-1-1,0 10 1,0-19-16</inkml:trace>
          <inkml:trace contextRef="#ctx0" brushRef="#br1" timeOffset="163969.4798">3286 1667 0,'0'10'47,"10"-10"-32,-10 19-15,29-19 32,-29 30-32,20-30 0,-20 19 15,19-19-15,-19 20 16,20 9 0,-20 1-1,0-10-15,0-1 16,0 11-16,0 9 15,0-10-15,0-9 16,0-1-16,-10 1 16</inkml:trace>
        </inkml:traceGroup>
        <inkml:traceGroup>
          <inkml:annotationXML>
            <emma:emma xmlns:emma="http://www.w3.org/2003/04/emma" version="1.0">
              <emma:interpretation id="{3EDEB456-171B-41BE-BE4F-4EE92148A33D}" emma:medium="tactile" emma:mode="ink">
                <msink:context xmlns:msink="http://schemas.microsoft.com/ink/2010/main" type="inkWord" rotatedBoundingBox="5883,5516 6216,5515 6217,5790 5884,5791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1" timeOffset="164974.9133">3865 1647 0,'9'0'46,"21"0"-30,19 0 0,-29 0-1,-1 0-15,40 0 16,-39 0 0,-1 0-16,1 0 15,0 0-15,-1 0 16,11 0-1,-11 0 1,-19 10 0</inkml:trace>
          <inkml:trace contextRef="#ctx0" brushRef="#br1" timeOffset="165640.9233">4051 1490 0,'0'20'63,"0"9"-48,0-9-15,0 0 16,0-1-16,0 1 15,0 9-15,0-9 16,0 0-16,0 9 16,0 10-1,0-29 1</inkml:trace>
        </inkml:traceGroup>
        <inkml:traceGroup>
          <inkml:annotationXML>
            <emma:emma xmlns:emma="http://www.w3.org/2003/04/emma" version="1.0">
              <emma:interpretation id="{39B40343-392A-4897-98C7-6A5A884620D8}" emma:medium="tactile" emma:mode="ink">
                <msink:context xmlns:msink="http://schemas.microsoft.com/ink/2010/main" type="inkWord" rotatedBoundingBox="6829,5418 8060,5417 8061,6016 6830,6017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168698.9732">4855 1628 0,'10'10'63,"10"-10"-63,-1 0 15,1 0-15,-10 0 16,9 0-16,1 0 15</inkml:trace>
          <inkml:trace contextRef="#ctx0" brushRef="#br1" timeOffset="167512.44">4826 1412 0,'0'10'110,"0"9"-110,0 1 15,0 0-15,0 9 16,0 0-16,0 1 16,0 9-16,0-29 15,0 29-15,0-9 16,0-1-16,0 0 16,0-9-16,0 0 15,0-1-15,0 11 16,0-11-1</inkml:trace>
          <inkml:trace contextRef="#ctx0" brushRef="#br1" timeOffset="169943.0107">5061 1794 0,'0'-19'94,"10"19"-79,10 0 17,19 29 46,-39-9-78,0 0 15,0-1 1,-20-19-16,20 20 16,-19-20-16,19 29 15,-30-29-15,30 20 16,-29-20-16,9 19 16,1-19-1,-1 0 16,30 0 63,9 0-63,1 0-15,10 30 15,-11-30-15,-19 10-16,20-10 16,-1 0-1,1 0 1,0 0-1</inkml:trace>
          <inkml:trace contextRef="#ctx0" brushRef="#br1" timeOffset="168210.6398">4993 1392 0,'0'10'47,"0"10"-31,-10 186 77,10-187-93,0 1 16,0 9-16,0-9 16,0 0-16,0-1 0,0 1 15,0 9 1,0-9 0</inkml:trace>
          <inkml:trace contextRef="#ctx0" brushRef="#br1" timeOffset="171781.1001">5277 1559 0,'0'20'15,"0"-1"17,0 1-17,0 0 1,0-11 0,0 11-1,0 0 1,0-1-1,0 1-15,0-1 16,0 1 15,20 0-15,-20-1 0,10-19-1,-10 20 1,19-20-16,11 20 31,-21-20 0,-9 19-15,20-19 0,0 0 15,-1 0 16,40-49 46,-39 49-93,-20-20 16,19 20 0,-19-29-16,0-10 31,20 39-31,-20-10 16,0-10-1,0 1 1,0-1-1,0 1 1,0-1 0,0 0-16,0 1 31,0-1-15,0 0 15,0 1-16,0-1 17,0 10-17,-10 10 1,10-19-16,-20-11 31,1 30 0,19-9-15,-20 9 0,-39 0 62,50 0-47,-11 0-31,0 0 31,1 29 1,19-9-1,-20-20-31,20 9 15,0 11 17,-19-20-32,19 20 15,0-1 1,0 11 0,0 9-1</inkml:trace>
          <inkml:trace contextRef="#ctx0" brushRef="#br1" timeOffset="173250.9601">5689 1618 0,'-10'10'78,"-9"49"-31,19-30-47,0-9 0,-20-1 15,20 1-15,0-1 16,0 1-16,0-10 15,0 10-15,0-1 16,0 20 0,10-39-16,-10 30 15,19-11-15,-19 1 32</inkml:trace>
          <inkml:trace contextRef="#ctx0" brushRef="#br1" timeOffset="174255.3799">5758 1863 0,'19'0'47,"1"0"-32,0-10 1,-1-9 0,11-11-1,-11 11 1,-19-1-1,20 0 1,-20 1 0,0-1-1,0 10 1,0-9 0,0-1 15,-10 20-16,-10 0 1,1 0 15,-1 0-15,20 10-16,-19-10 16,19 29-1,0 1 1,-20-30-16,20 19 15,0 11 1,0-11 0,0 109 77,10-108-77,19-1 15,-9-19-15,-10 0 15,9 0 16,1 0-31,-20-10-1,19 10-15,-19-29 16,20 29-16</inkml:trace>
          <inkml:trace contextRef="#ctx0" brushRef="#br1" timeOffset="174910.7936">6042 1618 0,'0'10'79,"0"19"-64,0 1-15,0-11 16,0 1-16,0-1 15,0 1-15,0 0 16,0-11-16,0 11 16,0 0-16,0-1 15,0 1-15,0 0 16,-10-1-16,10 1 16,0-1-16,-29 1 15</inkml:trace>
        </inkml:traceGroup>
        <inkml:traceGroup>
          <inkml:annotationXML>
            <emma:emma xmlns:emma="http://www.w3.org/2003/04/emma" version="1.0">
              <emma:interpretation id="{DA0BAADE-B405-4C49-8F18-32D2E9039028}" emma:medium="tactile" emma:mode="ink">
                <msink:context xmlns:msink="http://schemas.microsoft.com/ink/2010/main" type="inkWord" rotatedBoundingBox="8864,5497 9541,5496 9542,5829 8865,5830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1" timeOffset="211140.9624">6856 1579 0,'20'0'47,"-1"0"78,1 0-109,0 0 15,-11 0-15,11 0 15,0 0-16,-1 0 17,1 0-1,-1 0-15,1 0-1,0 0 1,-1 0-1,1 0 1,9 0 0,1 0 15,-11 0-15,1 0-1,0 0 1,-1 0-1,1 0 1,-1 0 15,1 0-15,-10 0 0,19 19 15,-9-19-16,-10 0 1,9 0 15,1 0-15,0 0 0,-1 0 15,-19 20-31,20-20 31,-1 0 63,1 0 187,-20-10 157,-10 10-423,-9 0 79,19-19-78,-20 19-1,0 0 1,20-20-1,-19 20 1,-1-20 15,1 20 1,19-19-17,-20 19 1,0 0 15,20-20-15,-19 20 327,19-20-327,0 1 31,-10 19 47</inkml:trace>
          <inkml:trace contextRef="#ctx0" brushRef="#br1" timeOffset="213952.8515">6846 1716 0,'20'0'188,"0"0"-141,-1 0 0,1 0-16,-10 0 0,9 0 0,1 0-15,-1 0 15,1 0-15,0 0 15,-1 0-15,1 0 15,-1 0 0,1 0 0,0 0 1,-1 0 15,1 0-16,-10 0 0,9 0-15,1 0 15,0 0 16,-1 0-16,1 0 16,-1 0 0,1 0 0,0 0-16,-1 0 16,1 0-16,0 0 0,-11 0 1,11 0-1,0 0 16,-1 0-16,1 0 0,-1 0 32,1 0-1</inkml:trace>
          <inkml:trace contextRef="#ctx0" brushRef="#br1" timeOffset="215723.1687">6856 1736 0,'10'0'250,"10"0"-235,-1 0 1,1 9-1,-1-9 1,1 0 0,-20 20-1,20-20-15,-1 0 16,1 0 15,-20 20-31,19-20 16,1 0-1,-20 19 17,20-19-17</inkml:trace>
        </inkml:traceGroup>
        <inkml:traceGroup>
          <inkml:annotationXML>
            <emma:emma xmlns:emma="http://www.w3.org/2003/04/emma" version="1.0">
              <emma:interpretation id="{2B1A3E1D-4AD8-4A7A-AFED-833B3F95BFD4}" emma:medium="tactile" emma:mode="ink">
                <msink:context xmlns:msink="http://schemas.microsoft.com/ink/2010/main" type="inkWord" rotatedBoundingBox="10257,5467 11797,5466 11798,6084 10258,6085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1" timeOffset="182710.2114">8269 1706 0,'9'0'31,"11"0"-15,0 0 0,-1 0-16,1 0 15,0-19-15,-1 19 16,1 0-16,-1 0 0,11 0 31</inkml:trace>
          <inkml:trace contextRef="#ctx0" brushRef="#br1" timeOffset="183896.3387">8651 1726 0,'0'-20'62,"-19"20"-46,-1 0 15,0 0-15,20 10 0,-19-10-1,19 20 1,0-1 15,0 1 0,10-20 1,9 0-1,1 0-31,-1 0 31,-19 19-31,10-19 16,10 0-1,-1 0 1,-19 20 15,20-20-15,-20 20-1,0-1 1,0 1 15,-10-20-15,-9 0 0,-1 0-1,-9 0 1,-1 0-1,11 0 1,-1 0 0</inkml:trace>
          <inkml:trace contextRef="#ctx0" brushRef="#br1" timeOffset="182078.7933">8239 1893 0,'0'-10'141,"0"-10"-125,0-9-1,0-11 1,0 21-1,0-1-15,0 1 16,0-1-16,0 0 16,0-9-1,0 9 1,0 1-16,0-11 31,0 1-31,0-10 16,0 29-1,0-10 17,0 1-1,0-1 0,20 20-15,-1 0-1,1 0 17,0 0 15,-1 0-32,1 0 16,-20 10-15,20-10 0,-20 19-16,19 1 15,-19 9 1,20-9 0,-20 0-16,0-1 0,0 1 15,0 0-15,0-1 16,19-19-16,-19 30 15,0-11 1,0 11 0,0-1-1,0-9-15,20-20 16,-20 29-16,0 10 16,0-19-1,0-10 16,0 9 94</inkml:trace>
          <inkml:trace contextRef="#ctx0" brushRef="#br1" timeOffset="185250.8313">8759 1716 0,'0'-20'62,"10"1"-31,9 19-15,1 0 15,0 0-15,-1 0 0,1 0-1,0 10 1,-1 9-1,-19 1 1,20-20-16,-20 19 16,0 1-1,0 0 1,0-11 0,-10 21-1,-29-30 1,39 20-1,-30-20-15,11 0 16</inkml:trace>
          <inkml:trace contextRef="#ctx0" brushRef="#br1" timeOffset="184559.2963">8779 1755 0,'-20'0'15,"20"10"32,0 39-31,0-39-16,0 10 0,0-1 16,10 1-16,-10-1 15,0 1-15,0 9 16,0 11-1,0-21 1,0 1 15,0-30 47</inkml:trace>
          <inkml:trace contextRef="#ctx0" brushRef="#br1" timeOffset="187847.5776">8936 1451 0,'19'0'109,"11"0"-93,-1 0-1,1 0 1,-30-10 0,19 10-16,1 0 31</inkml:trace>
          <inkml:trace contextRef="#ctx0" brushRef="#br1" timeOffset="189061.8871">9151 1696 0,'-58'128'141,"58"-108"-141,0-1 16,0 1-1,0-1-15,0 11 16,0-11-16,0 11 15,9-30 1,-9 19-16,20-19 31,-20 20-31</inkml:trace>
          <inkml:trace contextRef="#ctx0" brushRef="#br1" timeOffset="190151.8223">9220 1834 0,'0'19'31,"0"-9"-15,0 10 15,10-20-15,-10 19-1,19-19 1,1 20 0,0-20-1,58-29 95,-78 9-95,0 10 1,0-9-1,0-1 17,-10 20-17,10-20-15,-19 20 32,19-19-32,-20 19 15,1 0 1,-1 0-1,20 9 1,-10-9 0,10 20-1,0 0 1,0-1 15</inkml:trace>
          <inkml:trace contextRef="#ctx0" brushRef="#br1" timeOffset="191354.3739">9387 1844 0,'0'9'16,"0"1"30,19-10-46,-19 20 16,20 9 0,0-29 15,-1 0 0,1 0-15,-20-10 15,20 10-31,-20-19 16,0-1-1,0 30 110,0 10-109,19-20 0,-19 19-1,20-19 1,-10 0-1,9 0 1,1 0 15,-1 0-15,-19-10 0,20 10-1,-20-19 1,0-1 15,0 1-15,0-1 15,0 0-15,-10 20-1,10-19 1,-19 19-16,-1 0 31,0 0-15,11 0-1,-21 9 1,11 31 0,19-11-1,0 20 16</inkml:trace>
          <inkml:trace contextRef="#ctx0" brushRef="#br1" timeOffset="192114.7843">9632 1824 0,'0'10'15,"0"19"17,0-9-17,0 9 1,0 10 0,0 1-1,0-11 1,0-9-1,0-1 32</inkml:trace>
          <inkml:trace contextRef="#ctx0" brushRef="#br1" timeOffset="192687.7771">9701 1745 0,'19'0'62,"-19"10"-46,20 20 0,-20-1-1,20-9-15,-20-1 16,0 1-16,0 0 16,19-1-16,-19 1 0,0-1 15,0 1-15,0-10 16,-10 19-16,10-19 15</inkml:trace>
        </inkml:traceGroup>
        <inkml:traceGroup>
          <inkml:annotationXML>
            <emma:emma xmlns:emma="http://www.w3.org/2003/04/emma" version="1.0">
              <emma:interpretation id="{4D2EDA7D-3B08-490C-B3BC-33B32D97FAC7}" emma:medium="tactile" emma:mode="ink">
                <msink:context xmlns:msink="http://schemas.microsoft.com/ink/2010/main" type="inkWord" rotatedBoundingBox="12336,5497 12719,5496 12720,5790 12337,5791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1" timeOffset="220519.8177">10505 1471 0,'0'10'109,"0"9"-77,0 1-17,0-1 1,0 11-1,0-1 1,0 1 0,0-11-16,0 11 15,0 9 1,0-29 0,0 9-1,0 1 32</inkml:trace>
          <inkml:trace contextRef="#ctx0" brushRef="#br1" timeOffset="219476.6205">10318 1647 0,'10'0'125,"10"0"-94,-1-19-15,11 19-16,-1 0 16,-9 0-1,9 0 1,-29-20-16,40 20 15,-11 0 1,0 0 0,1 0 15,-10 0-15,-1 0-1,1 0 1,-1 0-1,1 0 17</inkml:trace>
        </inkml:traceGroup>
        <inkml:traceGroup>
          <inkml:annotationXML>
            <emma:emma xmlns:emma="http://www.w3.org/2003/04/emma" version="1.0">
              <emma:interpretation id="{3DC08183-5250-42EF-9C63-C2B0C3ADAF45}" emma:medium="tactile" emma:mode="ink">
                <msink:context xmlns:msink="http://schemas.microsoft.com/ink/2010/main" type="inkWord" rotatedBoundingBox="13200,5330 14838,5329 14839,6123 13201,6124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1" timeOffset="223993.6304">11250 1647 0,'10'0'94,"19"-19"-78,11 19-1,-11 0 1,1-30 0,-11 30-1,1 0-15</inkml:trace>
          <inkml:trace contextRef="#ctx0" brushRef="#br1" timeOffset="223326.8778">11397 1412 0,'0'59'109,"0"-40"-93,0 1-16,0 0 0,0-11 15,0 31-15,0-21 16,0 1-16,0-10 16,0 29-16,20-19 15,-20-1-15,0 1 16,0-1-16,0-9 15,0 29 1,0-19 0,0 0-1,20-20 32</inkml:trace>
          <inkml:trace contextRef="#ctx0" brushRef="#br1" timeOffset="222544.6961">11182 1402 0,'0'10'109,"0"19"-93,0-9-16,0 0 15,9-1-15,-9 1 0,0-1 16,0 11-16,0-10 16,0 9-16,20 10 15,-20-9-15,0-1 16,0-9-16,0-1 16,0 1-16,0-1 15,0 1-15,29 0 16,-29 9-1,0-9 1,0-30 62</inkml:trace>
          <inkml:trace contextRef="#ctx0" brushRef="#br1" timeOffset="225477.6593">11545 1775 0,'0'-20'125,"9"20"-125,11 0 32,9 0-17,1 0 1,-1 10 15,-29 10 0,0-1-15,-19 1 0,-1 0-1,0-20 1,20 19-1,-9-19-15,-11 0 32,30 0 124,-10-10-156,10 10 16,9 0-1,1 0 16,-1 0-15,1 0 0,-20 10-16,20-10 15,-20 20 1,0-1 15,0 1 0,0 0-31,0-1 32,-10-19-32,-10 20 15,1-20 1,-1 0 0,0 0-1,1 0 1,-1 0-1</inkml:trace>
          <inkml:trace contextRef="#ctx0" brushRef="#br1" timeOffset="227153.5646">11770 1500 0,'0'10'16,"0"19"0,0-9-1,0 10 1,0-1 0,0 10-1,0-9 1,0-11-1,0 1 1,10-20 0,-10 19-16,0-9 31,20-10-15,-20 20-16,0-1 15,19-19 1,-19 20-1,20-20 1,-20 20 0,19-20-16,-9 0 31,10 0 0,-1 0-15,1 0 15,-20-10-15,20 10-16,-20-20 31,78-58 78,-78 58-93,0 10-16,0-9 16,0-1-1,20 20 1,-20-19-16,0-1 31,0 0-15,0 1-1,0-1 1,-10 0 15,10 1-15,-20 19-1,20-20-15,0 1 32,-19 19-32,19-20 15,-20 20 1,20-20 0,-20 20-1,20-19 1,-19 19-1,-1 0 17,1-20-17,-40 30 79,49-10-78,10 20-1,0-1-15,-20-19 16,20 49-16,0-29 16,0-10-16,-29 19 15</inkml:trace>
          <inkml:trace contextRef="#ctx0" brushRef="#br1" timeOffset="228095.4239">12113 1441 0,'10'0'141,"10"0"-141,-20-19 16,29 19-16,10 0 15,11 0 79</inkml:trace>
          <inkml:trace contextRef="#ctx0" brushRef="#br1" timeOffset="228768.8003">12182 1324 0,'0'-20'15,"0"30"48,0 19-48,0 1 1,0-11 0,0 21-1,0-11 1,10-29-16,-10 20 15,0-1 1,0 1 15</inkml:trace>
          <inkml:trace contextRef="#ctx0" brushRef="#br1" timeOffset="230088.1635">12241 1726 0,'0'10'93,"-10"9"-77,10 30 0,-20-29-16,20 9 15,0 1-15,-29-1 16,29-9-16,0-1 15,0 1-15,0 0 16,0 9 0,0 10-1,20-19 1,-20-1 62</inkml:trace>
          <inkml:trace contextRef="#ctx0" brushRef="#br1" timeOffset="231161.7056">12310 1853 0,'0'10'31,"0"10"-15,0-1-1,0 1 17,9-20-32,11 20 31,0-20-15,-1 0-1,1 0 16,-1 0-15,-9 0 15,-10-10-15,20 10 0,-20-20-16,0 1 31,0-1-16,0-9 1,-10 29 0,10-20-1,-88 0 95,88 30-110,-20-10 15,20 30-15,0-11 16,0 1-16,0-1 0,0 11 16,0-11-1</inkml:trace>
          <inkml:trace contextRef="#ctx0" brushRef="#br1" timeOffset="232330.1708">12447 1863 0,'19'30'110,"1"-30"-95,-20 19 1,20-19 0,-1 0 15,1-10 0,-20-9-15,20-1-1,-20 30 142,0 10-142,19-20 1,-19 19-1,20-19 1,-1 0 0,1 0 31,0 0-32,-20-10 1,19 10-16,-19-19 15,20 19-15,-20-20 16,0 1 0,0-1 15,0 0-15,-10 20-1,10-19 1,-20 19-16,1 0 15,-1 0 1,1 0 0,-1 0 15,0 0-15,20 29-16,-19-9 15,19-1 1,0 11-1,0-1 1</inkml:trace>
          <inkml:trace contextRef="#ctx0" brushRef="#br1" timeOffset="232960.7708">12692 1844 0,'0'-10'0,"0"49"109,0-19-109,0-11 16,0 11-16,0 0 16,0 19-1,0-29 1,0 9-1</inkml:trace>
          <inkml:trace contextRef="#ctx0" brushRef="#br1" timeOffset="233600.1482">12790 1726 0,'0'10'47,"0"9"-31,10-19-16,-10 30 16,0-11-16,0 1 15,20 0-15,-20-1 16,0 1-16,0-1 15,0 1-15,0 0 16,0-1-16,0 1 16,-10-1-16,10 1 0</inkml:trace>
        </inkml:traceGroup>
        <inkml:traceGroup>
          <inkml:annotationXML>
            <emma:emma xmlns:emma="http://www.w3.org/2003/04/emma" version="1.0">
              <emma:interpretation id="{36DDB9C8-38DD-48B6-8DBE-A978D303654D}" emma:medium="tactile" emma:mode="ink">
                <msink:context xmlns:msink="http://schemas.microsoft.com/ink/2010/main" type="inkWord" rotatedBoundingBox="16357,5428 18524,5427 18525,6535 16358,6537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45627.1115">14869 1422 0,'0'10'94,"0"9"-78,0 1-16,0 9 15,0 1-15,0 19 16,0-10-16,0 10 15,0-10-15,0-9 0,0 19 16,0-10-16,0 10 16,0-19-16,0-1 15,0-9-15,0-1 16,0 1-16,9 48 125</inkml:trace>
          <inkml:trace contextRef="#ctx0" brushRef="#br0" timeOffset="346814.4833">14908 1716 0,'10'-19'63,"19"19"-47,-9 0-16,-1 0 15,1 0-15,-1 0 16,1 0-16,0 0 15</inkml:trace>
          <inkml:trace contextRef="#ctx0" brushRef="#br0" timeOffset="346330.0101">15035 1442 0,'0'19'78,"0"20"-62,0-29-1,0 29-15,0-9 16,0 9-16,0 10 16,0-10-16,0 1 15,0-11-15,0 0 0,0 1 16,0-1-1,0 11-15,0-31 0,0 11 16,0 0-16,0 19 16,0-29-1,0 9 1,0 1 15,0-30 16</inkml:trace>
          <inkml:trace contextRef="#ctx0" brushRef="#br0" timeOffset="343554.4754">14339 2138 0,'10'0'78,"9"-10"-62,11-29 15,9 9-15,-19 1-16,-20 19 15,29 10-15,-29-49 16,20 49-16,-20-29 16,19 29-16,-19-30 15,20-9-15,-20 10 16,0-1 0,0 11-1,0-1 1,0 0 15,-10 20 0,10-19-15,0 29 62,0 19-62,0 10-1,0-29-15,0 10 16,0-1-16,0 11 16,0 9-16,0-10 15,0 1-15,0-1 16,0 10-16,0-9 15,0-11-15,0 1 16,0-10-16,0 10 16,0-1-16,0 1 15,0-1-15,0 11 16,0-11-16,0 11 0,0-11 16,0 1-16,0 0 15,0-1-15,0 1 16,0 29-1,0-20 1,0-9 0,0 0-1,-10-20 48</inkml:trace>
          <inkml:trace contextRef="#ctx0" brushRef="#br0" timeOffset="344738.757">14545 1785 0,'0'-20'0,"0"1"47,19 19 31,1 0-62,10 0 0,-1 0-1,10 0 1,-39 9-16,30-9 15,-30 20-15,19-20 16,-19 20-16,20-20 16,-20 19-16,19-19 15,-19 30-15,20 9 16,-20-29 0,-10 88 62,-19-98-47,-10 0-31,19 19 16,0-19-1,1 0 16</inkml:trace>
          <inkml:trace contextRef="#ctx0" brushRef="#br0" timeOffset="347324.7055">15212 1716 0,'29'0'31,"-9"0"-15,-10 0-16,9 0 16,1 0-16,-1 0 15,1 0-15,0 0 16,-1 0-1</inkml:trace>
          <inkml:trace contextRef="#ctx0" brushRef="#br0" timeOffset="347761.5144">15212 1804 0,'10'0'31,"19"0"-16,-9 0-15,-1 0 16,1 0-16,-1 0 16,-9 0-16,10 0 15,-1 0-15,1 0 16,0 0 0</inkml:trace>
          <inkml:trace contextRef="#ctx0" brushRef="#br0" timeOffset="360383.3964">15575 1402 0,'9'0'93,"21"0"-77,-11 0 0,1 0-16,-10 0 15,9 0-15,1 0 16,0 0-16,-1 0 16,1 0-16,0 0 0,-1 0 15,1 0-15,-1 0 16,11 0-1,-11 0 17,-28 10 155,9 10-156,-20-20-31,20 19 16,-20 11 0,20 19-1,0-29-15,-29-1 16,29 11-16,0-11 16,-20 1-16,20-1 15,0 1-15,0 9 16,0-9-16,0 0 15,-19-1-15,19 1 0,0 0 16,0-1-16,0 1 16,0-1-16,0 1 15,0 9 1,0-9 0,0 0 62</inkml:trace>
          <inkml:trace contextRef="#ctx0" brushRef="#br0" timeOffset="361051.4204">15653 1687 0,'206'0'156,"-177"0"-156,-9 0 16</inkml:trace>
          <inkml:trace contextRef="#ctx0" brushRef="#br0" timeOffset="361801.1149">16055 1942 0,'0'19'16,"-19"-19"-16,19-9 109,0-11-78,-20 20 1,20 10-1,0 9-15,10-19-1,9 0 1</inkml:trace>
          <inkml:trace contextRef="#ctx0" brushRef="#br0" timeOffset="363074.4957">16330 1520 0,'-10'20'125,"-10"9"-110,20-9-15,-29-1 16,29 1-16,-20 0 15,20-1-15,-19 1 16,19-1-16,-20 21 16,20-21 15,10-19 156,9 0-155,60 0-1,88 0 47,-148 0-62,-19-10 46</inkml:trace>
          <inkml:trace contextRef="#ctx0" brushRef="#br0" timeOffset="363967.2466">16418 1510 0,'0'40'109,"0"-21"-109,0 1 16,0-10-16,0 9 15,10 20-15,-10-9 16,0-1-16,0 1 15,0 9-15,0-10 16,0-9-16,0 19 16,0-9-16,0-11 15,0 1-15,0-1 16,0 1 0,19-20-16,-19 20 15,0-11 157</inkml:trace>
        </inkml:traceGroup>
        <inkml:traceGroup>
          <inkml:annotationXML>
            <emma:emma xmlns:emma="http://www.w3.org/2003/04/emma" version="1.0">
              <emma:interpretation id="{6B6E1DE5-CADD-42C2-8BBD-4D6F52AB69C7}" emma:medium="tactile" emma:mode="ink">
                <msink:context xmlns:msink="http://schemas.microsoft.com/ink/2010/main" type="inkWord" rotatedBoundingBox="19819,5136 23222,5133 23223,6162 19820,6165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367989.1175">18007 1550 0,'-20'0'47,"30"49"-1,-10-30-46,0 1 16,0 9-16,29 10 16,-29-9-16,0-11 15,0 1-15,20 0 16,-20-1-16,0 1 16,20 9-1,-20 1-15,0-11 31,19-19 1,-19-9-17</inkml:trace>
          <inkml:trace contextRef="#ctx0" brushRef="#br0" timeOffset="367119.1764">17968 1402 0,'-20'0'94,"0"0"-78,20 10-1,-19-10-15,-11 0 16,1 20-1,19-20 1,-10 0 0,1 0 15,19 19 141,0 1-157,0 10 17,0-11-17,10 20 1,-10-29-16,0 10 0,0-1 16,0 21-1,19-11-15,-19 0 0,0 1 16,0 9-16,0-9 15,0-11-15,0 1 16,0-10-16,20 19 16,-20-9-16,0-11 15,0 11-15,0 0 16,0 9 0,19-29-16,-19 20 15,0-1 1,20 1 15,-20-1 0,0 1 1,20-20 61,-20-10-77,19 10 0,1-19-1,0 19 1,-1-20-1,20 20 17,-9 0-17,-1 0 1</inkml:trace>
          <inkml:trace contextRef="#ctx0" brushRef="#br0" timeOffset="369152.4191">18056 1765 0,'10'0'62,"9"-19"-46,1 19-16,-1 0 15,-19-20-15,30 20 16,29-20 15</inkml:trace>
          <inkml:trace contextRef="#ctx0" brushRef="#br0" timeOffset="368610.4833">18164 1540 0,'0'29'63,"19"1"-48,-19-11 1,0 1-16,0-1 16,0 1-16,20 9 15,-20 1-15,0-11 16,29 1-16,-29 0 0,20 9 16,-20 10-1,0-19 1,20-20 15</inkml:trace>
          <inkml:trace contextRef="#ctx0" brushRef="#br0" timeOffset="370441.5968">18379 1834 0,'0'-20'110,"30"20"-95,-20 0 1,-10-19-16,19 19 0,1 0 15,-1 10 17,-19 9-17,0 1 17,0-1-17,-9-19 1,9 20-1,-10-20-15,-10 0 16,20 10 0,-19-10-16,28 0 156,11 0-140,-10 0 15,9 0-16,1 0 1,0 29 15,-20-9-15,0-10 0,0 9-1,0 1 16,0-1-15,-40-19 0,21 0-16,-1 0 15,10 0-15,-29 0 16,20 0 0</inkml:trace>
          <inkml:trace contextRef="#ctx0" brushRef="#br0" timeOffset="371994.0657">18536 1510 0,'0'20'47,"0"0"-31,0-1-1,0 11 1,0 9 0,0-10-1,10-29-15,-10 30 16,59 48 62,-39-78-62,-20 20-16,19-20 15,1 0 17,-20 19-17,19-19-15,1 0 31,0 0-15,-1 0 15,-19-9-15,20 9 0,-20-20-1,19 0 1,-19 1 15,20 19-15,-20-20-1,0 0 1,20 1 0,-20-11-1,0 11 1,0-1-1,0 1 1,0-1 15,0 0-31,0 1 16,0-11 15,-10 30-31,10-29 16,0 9-1,-20 20-15,20-19 16,-19 19 0,19-20-1,-20 20 1,20-20 0,-20 20-1,1 0 16,19-19-31,-20 19 16,1 0 15,9 0-31,-10 0 32,20 10-32,-19-10 15,19 19 1,-20-19-16,20 20 15,-20-20-15,20 19 16,-19 11 0,19 19-1,0-29-15,0-1 16</inkml:trace>
          <inkml:trace contextRef="#ctx0" brushRef="#br0" timeOffset="373449.5265">18870 1412 0,'10'0'47,"9"0"-32,11 0-15,9 0 16,-10 0 0,-9 0-1,9-19 1,-9 19-1</inkml:trace>
          <inkml:trace contextRef="#ctx0" brushRef="#br0" timeOffset="373014.2159">18958 1295 0,'0'-20'0,"0"30"78,0 9-63,0 11 1,0-11 0,0 1-16,0 0 15,0-1-15,20 1 16,-20-1-16,0 11 16,0-10-1,0-1 1</inkml:trace>
          <inkml:trace contextRef="#ctx0" brushRef="#br0" timeOffset="374988.8361">19056 1236 0,'10'0'47,"10"0"-16,9 0-31,-29-20 16,29 20-16,-9 0 16,0 0-1,-1 0 79,-19 10-94,0 10 16,0-1-1,0 1 1,0 9-1,0-9-15,0-1 16,0 1-16,0-10 16,0 9-16,0 1 15,0 9-15,0-9 16,0 19-16,0-19 16,0 9-16,0 1 15,0-11-15,0 1 16,0 0-16,0-1 15,0 1-15,0-10 16,0 9-16,0 50 31,0 19 63,0-68-94,0-1 16,0 1 15,-10-20 141,-9 0-141,-1 0 0,1 0-31,9 0 16,-10 0 15,1 0-15,19-10 46</inkml:trace>
          <inkml:trace contextRef="#ctx0" brushRef="#br0" timeOffset="376764.8304">19282 1903 0,'9'0'47,"11"0"-16,0 0-15,-1 0 0,1 0-1,0-20 1,-1 20 0,-19-20-1,20 1 1,-20-1-1,0 1 1,0-1 15,0 0 1,-10 20-32,-10 0 31,1 0-16,-21 108 79,21-78-94,19-1 16,0-9-1,10-1 1,9 11 0,1-30-1,0 0 17,-1 0-17,1 0 16,-1-20-15,-19 0 15,20 20-15,-20-9-16,0 28 109,20-19-93,-20 20 0,19-20-1,1 0 1,-1 0-1,1 0 1,0-10 0,-20-19-1,19 29 1,-19-30-16,0 1 16,0-10-1,0 19 1,-10 20-1,10-10-15,-19 10 16,-1 0 0,1 0-1,-1 0 1,0 0 15,20 20-31,0 9 16,-19 1-1,19-1 1,0-9 0,10-20-1,9 29-15,1-29 16</inkml:trace>
          <inkml:trace contextRef="#ctx0" brushRef="#br0" timeOffset="377873.0406">19605 1510 0,'20'0'63,"9"0"-63,-9 0 15,0 0-15,-1 0 16,1 0-16,9 0 16,-9 0-1</inkml:trace>
          <inkml:trace contextRef="#ctx0" brushRef="#br0" timeOffset="377177.9341">19605 1912 0,'0'10'47,"0"0"-31,0 10-16,0-1 15,0 1-15,0-1 16,0 1-16,0 0 0,20 9 31,-20 10-31,0-19 32,0-30-1</inkml:trace>
          <inkml:trace contextRef="#ctx0" brushRef="#br0" timeOffset="378283.3416">19615 1618 0,'20'20'31,"-11"-20"-15,41 0-1,-31 0-15,1 0 0,-1 0 16,1 0-16,0 0 16,-1-10-1</inkml:trace>
          <inkml:trace contextRef="#ctx0" brushRef="#br0" timeOffset="379554.0116">19958 1726 0,'10'0'94,"-10"-10"-78,20 10-16,-20-29 15,29 29-15,-29-39 16,30 39-16,-30-30 0,29 30 16,-29-29-16,20 29 15,-20-30-15,19 11 16,-19-1-16,20 20 15,-20-29-15,19-11 16,-19 11 0,0-20-1,20 49 1,-20-39-16,0 9 16,0 11-1,-10 19 16,10 10 32,-19 196 31,19-187-94,0 1 15,0-1-15,19 1 0,-19 9 16,0-9 0,0 0-16,0-1 15,0 1-15,0-1 0,20 1 16,-20 19-1,0-9 1,0-11 0,0 1 15,19-20-15,-19-10 15</inkml:trace>
          <inkml:trace contextRef="#ctx0" brushRef="#br0" timeOffset="381053.0008">20282 1510 0,'0'20'15,"0"-10"1,0 29-1,0-10 1,0 1 0,0-1-1,0 10 1,10-39-16,-10 30 16,0-11-1,19 1 1,-19 0-1,20-20 1,-20 19-16,98 11 141,-78-40-141,-1-10 15,1 1 17,0-1-17,-20 0 1,19 1-1,-19-11 1,0-9 0,20 39-16,-20-29 15,0 9 1,0 1 0,0-1-1,0 10 1,0-9-1,0-1 1,0 0 0,0 1-1,-10 19-15,10-20 16,0 0 0,-20 20-16,20-19 15,-19-1 1,19 1-1,-20 19 1,20-20 15,-59 0 47,40 20-62,9 0 15,-10 0-15,20 10 0,-19-10-1,19 20 1,-20-20-1,20 19-15,0 1 16,-20-20 0,20 20-16,0-1 15,-19-19 1,19 10-16,0 10 16,-20 19-1,20-19 1</inkml:trace>
          <inkml:trace contextRef="#ctx0" brushRef="#br0" timeOffset="381953.3">20527 1295 0,'10'0'94,"19"0"-79,1 0 1,-1 0-1,1 0-15,-30-10 16</inkml:trace>
          <inkml:trace contextRef="#ctx0" brushRef="#br0" timeOffset="383080.0278">20674 1108 0,'0'10'32,"30"-10"-17,-11 0 1,11 0 0,-1 0-1,-9 0 1,-1 0-1,-19 20 64,0-1-48,0 1-16,0-1 1,0 1 0,0 10-1,0 9 1,0-20 0,0 1-16,0 0 15,-9-1-15,9 11 16,0 9-1,0-10 1,0-9 0,0-30 93</inkml:trace>
          <inkml:trace contextRef="#ctx0" brushRef="#br0" timeOffset="383535.6376">20713 1314 0,'10'0'62,"10"0"-46,9 0 0,1 0-1,-30-10-15,19 10 16,1 0 0</inkml:trace>
          <inkml:trace contextRef="#ctx0" brushRef="#br0" timeOffset="384044.6246">20949 1442 0</inkml:trace>
          <inkml:trace contextRef="#ctx0" brushRef="#br0" timeOffset="384998.4819">21057 1167 0,'0'10'94,"-10"19"-78,10 1-1,-20-30 1,20 39-16,-29-10 16,29-9-1,0 0 1,0-1 15,49 1 157,-29-20-188,-1 0 15,1 0 1,9 0 0,1 0-1,-11 0 1,-19-10-1,20 10 17</inkml:trace>
          <inkml:trace contextRef="#ctx0" brushRef="#br0" timeOffset="385485.6056">21135 1196 0,'0'30'63,"0"9"-47,0-19-16,0 9 15,0 40 1,0-40-16,0-9 15,0-1 1,20 1-16,-20 10 16,10-30-1</inkml:trace>
        </inkml:traceGroup>
      </inkml:traceGroup>
      <inkml:traceGroup>
        <inkml:annotationXML>
          <emma:emma xmlns:emma="http://www.w3.org/2003/04/emma" version="1.0">
            <emma:interpretation id="{A23B1293-DCA1-47F6-92BF-62AB53F5A915}" emma:medium="tactile" emma:mode="ink">
              <msink:context xmlns:msink="http://schemas.microsoft.com/ink/2010/main" type="line" rotatedBoundingBox="16458,6696 20822,6421 20875,7265 16511,7539"/>
            </emma:interpretation>
          </emma:emma>
        </inkml:annotationXML>
        <inkml:traceGroup>
          <inkml:annotationXML>
            <emma:emma xmlns:emma="http://www.w3.org/2003/04/emma" version="1.0">
              <emma:interpretation id="{95D4FF13-440D-47C4-9BC1-989F2F56D6CA}" emma:medium="tactile" emma:mode="ink">
                <msink:context xmlns:msink="http://schemas.microsoft.com/ink/2010/main" type="inkWord" rotatedBoundingBox="16458,6696 18371,6575 18424,7419 16511,7539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389784.0174">14682 2668 0,'-10'0'109,"-9"0"-93,-1 0 0,1 0-1,-1 0 1,0 0 0,1 0-1,-1 0 1,0 0 15,1 0 0,-1 0-15,20 9 187,0 11-172,0 9-15,0-9 0,0 9-1,0 1 1,0 9-1,0-10 1,0-9 0,0 19-16,0-19 15,0 0 1,0-1-16,0 1 0,0-1 16,0 1-16,0 9 15,0 1 1,0-11-1,0 1 1,0 0 0,0-1-1,0 1 1,0 0 15,0-1 32,10-19 374,10 0-421,-1 0-1,1 0 17,9 0-17,-9 0 1,0 0 0,-1-19-1</inkml:trace>
          <inkml:trace contextRef="#ctx0" brushRef="#br0" timeOffset="391333.3465">14790 2815 0,'20'0'31,"-20"9"1,0 11-17,0 9 1,0-9-16,0 0 15,0-1-15,0 1 16,0 0-16,0-1 16,0 1-16,0-1 0,0 1 15,0-10 1,0 29-16,0-19 16,19-20-1,-19-10 32</inkml:trace>
          <inkml:trace contextRef="#ctx0" brushRef="#br0" timeOffset="390741.2913">14653 2834 0,'0'10'78,"0"10"-62,0 9 0,0 20-1,0-29-15,0-1 16,0 1-16,0 0 16,0-11-16,0 11 15,0 0-15,0 19 16,19-39-16,-19 10 31,20-10 0</inkml:trace>
          <inkml:trace contextRef="#ctx0" brushRef="#br0" timeOffset="391838.5314">14682 2972 0,'137'-40'125</inkml:trace>
          <inkml:trace contextRef="#ctx0" brushRef="#br0" timeOffset="393161.565">14888 3001 0,'10'0'94,"10"0"-63,-1 0-16,1 0 1,-20 20 15,0-1-15,0 1 0,0 9-1,0-9 1,-10-20-1,-10 0 17,30 0 140,10 0-157,9 0 16,-9 0-31,-1 19 32,-19 21-17,20-21 1,-20 1 0,0-10 15,-10-10-16,10 19 1,-29-19-16,-1 0 16,1 0-1,9 0 1</inkml:trace>
          <inkml:trace contextRef="#ctx0" brushRef="#br0" timeOffset="394513.5776">15084 2903 0,'10'88'109,"-10"-68"-93,20-20-16,-20 19 16,19-19-1,-19 20-15,20-20 16,0 20 0,-1-20-1,1 0 16,-1 0-15,1 0 15,0 0-15,-20-10 0,0-10-1,19 20-15,-19-19 16,0-1-1,20 20 1,-20-10-16,0-9 16,0-1-1,0 0 1,0 1 0,0-1-1,0 0 1,0 1-1,0-1 1,0 1 15,-10 19-15,10-20-16,-20 20 16,20-20-16,-19 20 15,19-19 1,-20 19-1,1 0 1,-1 0 0,0 0-1,1 0 17,-1 0-17,20 10 1,-10-10-16,10 19 15,0 1 1,-19-20-16,19 19 16,0 11-1,0 9 1,-20-39-16,20 30 16</inkml:trace>
          <inkml:trace contextRef="#ctx0" brushRef="#br0" timeOffset="411466.4906">15369 2795 0,'9'0'140,"11"0"-124,0 0 0,-1 0-1,-9 0 1,10 0-1,-1 0 17</inkml:trace>
          <inkml:trace contextRef="#ctx0" brushRef="#br0" timeOffset="412230.6691">15428 2707 0,'0'10'110,"0"9"-95,0 1 1,0 9 0,0-9-1,0 9 1,0-9 0,9-1-1</inkml:trace>
          <inkml:trace contextRef="#ctx0" brushRef="#br0" timeOffset="414256.3976">15535 2687 0,'20'0'140,"0"0"-124,-1 0 15,1 0-15,-1 0 15,-19 10 281,0 10-312,0-1 32,0 11-32,0 9 15,0-10 1,0 1 0,0-11-1,0 1 1,20 196 140,-20-197-156,0 1 31,0-1-15,0 1 15,0 0 0,0-1 1,0 1 15,-10-20 203,-9 0-235,-11 0 16,11 0-31,-1 0 32,0 0-32,1 0 15,-1 0 1,20 20 0,-19-20-1</inkml:trace>
          <inkml:trace contextRef="#ctx0" brushRef="#br0" timeOffset="416281.5572">15722 3236 0,'78'-19'125,"-78"-1"-125,20 20 0,-20-20 15,19 20-15,-19-19 16,20 19 0,-20-10-1,0-10 16,0 1-15,0-1 15,-10 20-15,-9 0 15,-1 0 0,0 0 1,20 10-1,-9-10-15,9 20-1,0-1 16,0 30 32,0-29-47,29 0-1,-9-20 16,-11 0-31,-9 19 16,20-19 0,0 0-1,-1-10 17,1 10-1,-20-19-31,0-1 47,19 20 78,-19 10-110,20-10 1,0 20 0,-1-20 15,1 0-16,0 0 1,-20-10 0,19 10-1,-19-10 1,0-10 0,0 1 15,0-1 0,0 0-15,-10 1 15,-9 19-15,-1 0 15,1 0 0,19 10-31,0 9 16,-20-19-1,20 10-15,0 10 16,0-1 0</inkml:trace>
          <inkml:trace contextRef="#ctx0" brushRef="#br0" timeOffset="417030.1484">16065 3168 0,'10'117'109,"-10"-97"-109,0 0 16,0-1-1,0 1-15,0 9 16,0-9 0,19-20-1</inkml:trace>
          <inkml:trace contextRef="#ctx0" brushRef="#br0" timeOffset="417766.1332">16134 2854 0,'19'0'47,"11"0"-31,-11 0-16,1 0 15,-1 0-15,1 0 16,0 0-16,-1 0 16,1 0-16,9 0 15,-9 0 17</inkml:trace>
          <inkml:trace contextRef="#ctx0" brushRef="#br0" timeOffset="418337.0695">16153 2972 0,'10'0'47,"10"0"-16,9 0-31,138 0 78</inkml:trace>
        </inkml:traceGroup>
        <inkml:traceGroup>
          <inkml:annotationXML>
            <emma:emma xmlns:emma="http://www.w3.org/2003/04/emma" version="1.0">
              <emma:interpretation id="{31B7C0D3-B1D0-433B-88B8-55E57BF8D6DA}" emma:medium="tactile" emma:mode="ink">
                <msink:context xmlns:msink="http://schemas.microsoft.com/ink/2010/main" type="inkWord" rotatedBoundingBox="18638,6592 20824,6455 20865,7101 18678,7239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453556.6026">16889 2550 0,'0'10'172,"-10"9"-172,10 1 16,-29 9-16,29-19 15,-40 20-15,40-11 16,-29 1-16,29-1 16,-20 1-16,-9 29 15,29-29 1,-10-20-16,10 29 16,-29-9-1,29-1 1,-20-19-16,20 20 0,-10-20 15,10 20 1,0-1 0,-19-19-1,19 20 1,9-20 78,21 0-79,-1 0 17,-9 0-17,-1 0 1,1 0-1,9 0 1,1-20 0,-1 20-1,-9 0 1,19 0 0,-9 0-1,-1 0 1,-9 0-16,-1 0 15,1 0 17,-20-19 46</inkml:trace>
          <inkml:trace contextRef="#ctx0" brushRef="#br0" timeOffset="454367.1467">16948 2658 0,'0'363'218,"0"-334"-218,9-29 0,-9 20 16,0-1 0</inkml:trace>
          <inkml:trace contextRef="#ctx0" brushRef="#br0" timeOffset="455130.4933">17124 3109 0,'0'19'32,"10"-19"-32,10 0 31,-20-9 16,-10 9-16</inkml:trace>
          <inkml:trace contextRef="#ctx0" brushRef="#br0" timeOffset="456639.0411">17291 2775 0,'-20'0'32,"20"10"-1,0 10-16,0 9 1,0 1 0,0-1-1,0 10 1,0-29 0,0 10-1,10-20-15,-10 19 16,20 1-1,-1 9 1,1-29 15,-20 20-31,19-20 16,1 0 15,0 0-15,-1 0-1,1 0 1,-10 0 15,19-20 1,10-48 46,-39 48-78,0 1 15,0-1 1,20 20 0,-20-20-16,0 10 15,0-9 1,0-1-1,0 1 1,0-1 0,0 0-1,-20 1 17,20-1-17,-9 20 1,9-19-1,-30-1 1,11 20 15,19-20-31,-10 20 16,-10 0 15,20-19-31,-19 19 16,-1 0-1,0 0 17,1 0-17,-1 0 17,0 10-1,1 9-16,-1 1 17,20-1-17,0 21 1,-29-21-16,29 1 0,0-10 16</inkml:trace>
          <inkml:trace contextRef="#ctx0" brushRef="#br0" timeOffset="457583.227">17703 2873 0,'0'10'62,"10"-10"-46,9 0-1,-19-10 1,0-9 15,-10 19 1,10 10-1,-19-10-31</inkml:trace>
          <inkml:trace contextRef="#ctx0" brushRef="#br0" timeOffset="458732.4353">17860 3040 0,'0'-10'47,"9"10"-31,-9-39-16,20 39 15,-20-29-15,20 9 16,-20 1-16,19-1 16,-19 0-16,20 1 15,-20-1-15,20 0 16,-20 1-16,0-1 0,19 1 15,-19-1-15,0 0 16,0 1-16,20 19 16,-20-30-16,0 11 15,0-11 1,0 11 15,0 28 47,0 11-62,0 10 0,0 9-1,0-20 1,0 1-16,0 0 15,0-1-15,0 11 16,0-11-16,0 11 16,0-11-16,0 1 15,0 0-15,0-1 0,0 1 16,0-1 0,0 1-16,0 9 15,0 1 1,0-11-1,0 1 1,0 0 0,19-20 31,-19-10-16</inkml:trace>
          <inkml:trace contextRef="#ctx0" brushRef="#br0" timeOffset="460236.8266">18144 2717 0,'0'9'16,"-10"109"77,10-79-93,0-9 16,0-1 0,0 1-1,0-11 1,0 1 0,0-1-1,20-19 1,-20 20-16,0 0 15,19-20 1,-19 19 0,20-19-1,0 0 1,-1 20 15,1-20 0,0 0-15,-1 0 15,1 0-15,-20-10 0,19 10-1,-19-20 1,20 1-1,-20-1 1,20 1 0,-20-1-1,0 0 1,19 20-16,-19-29 16,0 9-16,0 1 15,0-1 1,0 0-1,0 1 1,0-1 0,0 1-1,0-1 1,0 10 15,0-9-15,0-1-1,-10 20 1,10-20-16,0 1 31,-19 19-31,19-20 16,-20 20 0,20-19-1,-19 19 1,19-20 15,-10 20-31,-10 0 31,1 0 1,-1 0-17,0 0 1,20 10-1,-19-10 1,19 19 0,-20-19-16,0 79 47</inkml:trace>
          <inkml:trace contextRef="#ctx0" brushRef="#br0" timeOffset="461042.9517">18438 2648 0,'20'0'78,"19"0"-62,-9 0-1,-30-20 1,29 20-16,-9 0 16,-1 0-1</inkml:trace>
          <inkml:trace contextRef="#ctx0" brushRef="#br0" timeOffset="462431.74">18713 2618 0,'19'0'31,"-9"0"0,-10-9-15,20 9-1,-20-20-15,29 0 32,-29 1-17,0-1 16,10 20-31,-10-29 16,-78 19 172,78 30-173,0-1 1,0 1-1,0-10 1,0 9 15,9-19-15,-9 20-16,10-20 16,10 0 15,-20 19-16,19-19 1,-19 20 15,20-20-31,-20 20 32,20-1-17,-20 1 1,0 0-1,0-1 1,0 40 109,-20-59-109,0 0-1,20-10 1,-19 10 0,-1-19 15,20-1 0,0 0-15,0-9 15,0 9-15,10 20-16,-10-19 15,20 19-15,-20-20 0,19 20 16,-19-20-1</inkml:trace>
        </inkml:traceGroup>
      </inkml:traceGroup>
    </inkml:traceGroup>
    <inkml:traceGroup>
      <inkml:annotationXML>
        <emma:emma xmlns:emma="http://www.w3.org/2003/04/emma" version="1.0">
          <emma:interpretation id="{5E40D242-FE16-4E56-A021-29E8AE30AF04}" emma:medium="tactile" emma:mode="ink">
            <msink:context xmlns:msink="http://schemas.microsoft.com/ink/2010/main" type="paragraph" rotatedBoundingBox="10486,8440 18562,7703 18639,8552 10563,928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691CE79-5FD8-495E-8A4C-2F4C2E2A9B2D}" emma:medium="tactile" emma:mode="ink">
              <msink:context xmlns:msink="http://schemas.microsoft.com/ink/2010/main" type="line" rotatedBoundingBox="10486,8440 18562,7703 18639,8552 10563,9289"/>
            </emma:interpretation>
          </emma:emma>
        </inkml:annotationXML>
        <inkml:traceGroup>
          <inkml:annotationXML>
            <emma:emma xmlns:emma="http://www.w3.org/2003/04/emma" version="1.0">
              <emma:interpretation id="{E18C46F1-5222-422D-A7AE-4116B5D89858}" emma:medium="tactile" emma:mode="ink">
                <msink:context xmlns:msink="http://schemas.microsoft.com/ink/2010/main" type="inkWord" rotatedBoundingBox="10491,8492 11076,8439 11130,9038 10545,9091"/>
              </emma:interpretation>
            </emma:emma>
          </inkml:annotationXML>
          <inkml:trace contextRef="#ctx0" brushRef="#br0" timeOffset="486094.5863">8818 4492 0,'0'-20'93,"-10"0"-46,-10 20-16,1 0-15,-1 0 0,0 0-1,1 0 1,-1 0 0,1 0-1,-1 0 1,0 0-1,1 10 17,-1-10-17,20 20-15,-19-20 16,19 19 0,-10-19-1,10 20-15,-20-20 16,20 20-1,0-1 1,-20-19-16,20 20 16,0-1-1,-19 1 1,19 0 0,0-1-1,0 1 1,0 9-1,0-9 17,0 0-17,0-11 1,0 11 0,0 0-1,0-1 1,10 1 15,-10-1-15,19-19-1,-19 20-15,20 0 16,0-20 15,-20 19-31,19-19 31,1 20-15,-1-20 15,1 0-15,0 0 15,-11 0-15,11 0-1,0 0 1,-1 0 0,1 0-1,-1 0 1,1 0 0,-20-10-1,20 10 1,-1-19-1,1 19 17,-20-20-32,20 0 31,-20 1-15</inkml:trace>
          <inkml:trace contextRef="#ctx0" brushRef="#br0" timeOffset="487820.3702">8984 4698 0,'0'9'94,"0"11"-78,0 9-1,0-9-15,0 0 16,0-1-16,0 1 15,0-1-15,0 11 16,0-10 0,0-1-1,0 1 17,0-1-1,0-28 156,0-11-171,0 0 15,10 20 0,-10-19-15,10 19 15,10 0 1,-1 0-17,1 0 16,-1 0 16,-19 10-15,20-10-17,-20 19-15,0 1 31,0-1-15,0 1 15,-10-20-15,-9 20 0,-1-20-1,0 0 16,1 19-15,-1-19 0,1 0 15</inkml:trace>
        </inkml:traceGroup>
        <inkml:traceGroup>
          <inkml:annotationXML>
            <emma:emma xmlns:emma="http://www.w3.org/2003/04/emma" version="1.0">
              <emma:interpretation id="{51533795-ECA9-4E88-9340-770F53962F35}" emma:medium="tactile" emma:mode="ink">
                <msink:context xmlns:msink="http://schemas.microsoft.com/ink/2010/main" type="inkWord" rotatedBoundingBox="13136,8480 15115,8299 15167,8869 13188,9049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479863.3147">11515 4923 0,'9'0'31,"-9"-10"32,-9 10 31,9 10-48</inkml:trace>
          <inkml:trace contextRef="#ctx0" brushRef="#br0" timeOffset="468066.6004">11348 4433 0,'0'10'125,"-10"-10"-125,10 19 15,-20 1 1,1 9 0,-11 1-1,30-11-15,-19 1 0,19-1 16,-30-19-1,30 40-15,-19-40 0,19 29 16,-20-29-16,20 20 16,-20-1-1,20 1 1,-19-20 0,29 20 249,9-20-249,1 0-1,0 0 1,9 0 0,0 0-1,-9 0 1,0 0 0,-1 0-1,1 0 1,-1 0-1,1 0 1,0 0 0,-1 0 46</inkml:trace>
          <inkml:trace contextRef="#ctx0" brushRef="#br0" timeOffset="472139.9592">12005 4698 0,'10'0'63,"-10"-20"-32,-10 20 0,10 10 1,-20-10-17,20 19-15</inkml:trace>
          <inkml:trace contextRef="#ctx0" brushRef="#br0" timeOffset="468900.3868">11358 4492 0,'0'78'94,"0"-49"-78,0 11-1,0-30-15,0 9 16,0 1-16,0-1 16,0 1-16,0 0 15,0-1-15,0 1 0,0-1 16,0 11 0,0-11-1,0 1 1</inkml:trace>
          <inkml:trace contextRef="#ctx0" brushRef="#br0" timeOffset="469580.4496">11505 4904 0,'0'-20'125</inkml:trace>
          <inkml:trace contextRef="#ctx0" brushRef="#br0" timeOffset="471233.1767">11603 4580 0,'0'10'32,"0"9"-17,0 1 1,0 9-1,0 1 1,0-11 0,0 11-1,0-11 1,0 1 0,10-20-16,-10 20 15,19-1 16,1-19-15,-20 20 0,19-20-1,1 19 17,0-19-1,-1 0 0,1 0 0,0 0-15,19-49 62,-20 20-47,-19 9-15,0 1 0,0-1-1,0 1 1,0-1-1,0 10 1,0-9 15,0-1-15,0 0 15,0 1-15,0-1 15,-9 20-15,9-20-1,-20 20 17,20-19-32,-20 19 31,20-20-16,-19 20 1,9 0 0,-10 0 15,1 0 16,-1 0 0,0 0 0,1 0-32,19 10 1,-20 10-1,20-1 1,-19 1 0,19-1-1</inkml:trace>
          <inkml:trace contextRef="#ctx0" brushRef="#br0" timeOffset="473429.3128">12152 4786 0,'-20'0'16,"30"0"78,10-10-79,-1-10 1,1 1 0,0-20-1,9 9 1,-9-9 0,-20 9-1,19 30-15,-19-29 16,0 9-1,0-9 1,20 29-16,-20-29 16,0 9-1,0 0 1,0 30 109,0 10-109,0 9-1,-10 1 1,10-11-16,0 1 15,0 284 142</inkml:trace>
          <inkml:trace contextRef="#ctx0" brushRef="#br0" timeOffset="475352.6676">12446 4590 0,'0'9'31,"0"11"0,0 0-15,0-1-1,0 1 1,0 0 0,0-1-1,0 1 1,0-1 0,0 1-1,0 0 1,0-1-1,10-19 1,-10 10 0,20 19-1,-1-9 17,1-20-1,-20 20-16,19-20 1,1 0 15,0 0 1,-1 0-1,-19-10-16,20 10 1,-20-20 0,20 20-1,-20-19-15,19-1 32,-19 0-17,20 1 16,-1-128 94,-19 127-93,0 0-17,0 1 17,0-1-17,0 1 16,-9 19-31,9-20 16,0 0 15,-20 20-15,20-19 0,-20 19 15,20-20-16,-19 20 17,19-10-17,-10 10 1,-10 0 15,1 0-15,-60 89 124,60-60-140,19 0 16,0-9 0</inkml:trace>
          <inkml:trace contextRef="#ctx0" brushRef="#br0" timeOffset="476323.8286">12760 4492 0,'118'0'172</inkml:trace>
          <inkml:trace contextRef="#ctx0" brushRef="#br0" timeOffset="478147.864">13035 4472 0,'0'-20'47,"0"1"-15,9 19-17,-9-20 1,10 20-1,-10-19 1,0 9 0,20 10-1,-20-20 1,0 1 15,0-1 16,-10 20-16,0 0 1,-9 0-17,-1 0 16,0 0-15,20 10-16,-19-10 31,19 19-31,0 1 32,0-10-17,0 9 16,10 11 1,9-30 15,-19 10-32,20-10 1,-20 19 15,19-19-31,1 30 47,0-30-16,-20 9-15,39 50 156,-39-39-157,-10-20 17,10 19-17,-20-19 1,1 0-1,-1 0 17,1 0-17,19-9 1,-20 9 0,0-20 15,20 0 0,0 1 0,10-1-15,-10 1 0</inkml:trace>
        </inkml:traceGroup>
        <inkml:traceGroup>
          <inkml:annotationXML>
            <emma:emma xmlns:emma="http://www.w3.org/2003/04/emma" version="1.0">
              <emma:interpretation id="{E9F82A1F-4956-4AC5-AD63-706F2B1D43EE}" emma:medium="tactile" emma:mode="ink">
                <msink:context xmlns:msink="http://schemas.microsoft.com/ink/2010/main" type="inkWord" rotatedBoundingBox="16289,7911 18562,7703 18637,8530 16364,8737"/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692369.9311">15555 4142 0,'10'0'47,"29"0"-31,-20 0-1,1 0-15,0 0 0,-1 0 16,1 0 0</inkml:trace>
          <inkml:trace contextRef="#ctx0" brushRef="#br0" timeOffset="703857.8029">15839 3848 0,'10'0'16,"-10"-19"-1,20 19 1,-1 0-1,11 0 1,-11 0 0,1 0-1,0 0 1,-1 0 0,1 0-1,-1 29 1,1-9 15,-20-1-15,0 1-1,0-1 1,0-9-16,0 10 16,0-1-1,-10 1 1,-9 10-1,-1-11 1,0 1 0,1-20-1,19 19 1,-20-19-16,0 0 31,1 0 0,29 0 157,9 0-172,1 0-1,0 0 1,-20 20-16,9-20 15,11 0 1,-20 20-16,20-20 16,-20 19-1,19-19-15,-19 10 16,20 19 0,-20-19-1,0 10 1,0-1-1,0 21 1,0-11 0,0-9-1,-10-20-15,10 19 16,-29-19 0,29 10-16,-30-10 15,1 0-15,29 20 16,-49-20-16,19 0 15,11 0 1,-1 0 0,0 0-1,1 0 17</inkml:trace>
          <inkml:trace contextRef="#ctx0" brushRef="#br0" timeOffset="704437.3488">16173 4417 0,'0'20'63,"0"-30"15</inkml:trace>
          <inkml:trace contextRef="#ctx0" brushRef="#br0" timeOffset="705478.0787">16408 3878 0,'-167'274'188,"167"-254"-188,-19 9 31,19-9-31,0-1 16,10-19 109,9 0-110,-9 0 16,10 0-15,-1 0 0,20 0-1,-9 0 1,-1 0 0,-9 0-1,9 0 1,1 0-1,-11 0 1,1 0 0,0 0-1,-1 0 1,1 0 0,-1 0 15,-19-9 16</inkml:trace>
          <inkml:trace contextRef="#ctx0" brushRef="#br0" timeOffset="706176.0497">16408 3917 0,'0'39'47,"0"-19"-32,0-1-15,10 1 16,-10 0-16,0-11 16,0 31-16,0-11 15,0 0-15,19 1 16,-19 9-16,0-10 15,0 1-15,0-1 16,0-9-16,0 0 16,0-1-16,0 1 0,0-1 31,0-38 16</inkml:trace>
          <inkml:trace contextRef="#ctx0" brushRef="#br0" timeOffset="715514.128">15349 4378 0,'0'10'203,"0"9"-171,0 1-17,0-10 1,0 9 15,0 1-15,19-20-1,-19 19 17,20-19-1,0 20 0,-1-20 0,1 0 1,0 0 46</inkml:trace>
          <inkml:trace contextRef="#ctx0" brushRef="#br0" timeOffset="687192.0852">14319 4417 0,'10'0'110,"-10"-10"-95,20 10-15,-20-20 16,29 1 0,-29-11-16,20 30 15,-20-29-15,19-10 16,-19 9 0,30 1-1,-30-1 1,0-9-1,0 19 1,0 1 0,0 9 15,0 30 125,0 29-140,0-30-16,0 1 15,0 0 1,0-1-16,0-9 0,0 10 16,0-1-16,0 1 15,0-1-15,0 1 16,0 0-16,0-1 16,0 1-16,0-1 15,0 1-15,0 0 16,0-1-16,0-9 15,0 10-15,0-1 16,0 11 0,0-11-1,0 1 1,0 0 0,0-1 15,0 1 0,0-1 16,0 1-16,19-20-15,-19-10 124</inkml:trace>
          <inkml:trace contextRef="#ctx0" brushRef="#br0" timeOffset="688322.0263">14437 4201 0,'0'-39'125,"0"29"-125,10 10 16,-10-20 15,19 20-31,1 0 31,-20-19-15,19 19 0,1 0-1,0 0-15,-1 0 16,11 9 0,-11-9-1,-19 20 1,20-20-16,-20 20 15,20-20-15,-20 19 16,19-19-16,-19 20 16,20-20-16,-20 20 15,19-1 1,-19 1 0,0 29 30,-186 10 79</inkml:trace>
          <inkml:trace contextRef="#ctx0" brushRef="#br0" timeOffset="689302.3636">14790 3838 0,'0'20'63,"10"-20"-48,-10 29-15,0 1 16,0 9-16,19 0 16,-19 10-16,0-10 15,0 0-15,0 1 16,0 9-16,0-20 16,0 1-16,0-1 15,30-9-15,-30-1 16,0 1-16,0-1 15,0 11 1,0-11 0,0 1-1,0-30 79</inkml:trace>
          <inkml:trace contextRef="#ctx0" brushRef="#br0" timeOffset="689786.6283">14839 4270 0,'0'-20'47,"0"0"-31,10 20-16,-10-29 15,29 9-15,-29 1 16,30-11-16,-30 20 16,39-19-16,-20 9 15,1 1-15,0-1 16,-1-9-16,30-20 16,-29 19-1,0 1 95,-20 49-95,-10-20-15</inkml:trace>
          <inkml:trace contextRef="#ctx0" brushRef="#br0" timeOffset="690324.491">15006 4064 0,'0'9'47,"9"31"-31,-9-31-16,20 21 15,-20-20-15,29 29 16,-29-10-16,20-9 16,-20 9-16,20 1 15,-20-20-15,0 9 16,19-19-16,-19 39 0,0-29 31,0-29 0</inkml:trace>
          <inkml:trace contextRef="#ctx0" brushRef="#br0" timeOffset="691493.7771">15182 4368 0,'0'9'0,"0"11"31,0 0-15,0-1-1,0 1 1,10-20-1,-10 20-15,20-20 16,-1 0 0,1 0-1,9 0 1,10-10 31,-9-69 47,-30 60-79,0-1 1,-20 20-1,20-20 1,-39 20 0,19 0-16,11 0 31,-11 0-31,0 0 16,20 10-1,-19-10 1,19 20-16,-20-1 15,20 1 1,0 0 0,0-1-1,10-19-15</inkml:trace>
          <inkml:trace contextRef="#ctx0" brushRef="#br0" timeOffset="692768.5874">15555 4250 0,'137'0'78,"-88"0"-31</inkml:trace>
        </inkml:traceGroup>
      </inkml:traceGroup>
    </inkml:traceGroup>
    <inkml:traceGroup>
      <inkml:annotationXML>
        <emma:emma xmlns:emma="http://www.w3.org/2003/04/emma" version="1.0">
          <emma:interpretation id="{7DF32DB2-34F2-4458-A943-151ACD5FF775}" emma:medium="tactile" emma:mode="ink">
            <msink:context xmlns:msink="http://schemas.microsoft.com/ink/2010/main" type="paragraph" rotatedBoundingBox="3074,9640 8412,9515 8432,10342 3093,1046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826D737-A159-458E-AFEB-811DEC33E6EF}" emma:medium="tactile" emma:mode="ink">
              <msink:context xmlns:msink="http://schemas.microsoft.com/ink/2010/main" type="line" rotatedBoundingBox="3074,9640 8412,9515 8432,10342 3093,10467"/>
            </emma:interpretation>
          </emma:emma>
        </inkml:annotationXML>
        <inkml:traceGroup>
          <inkml:annotationXML>
            <emma:emma xmlns:emma="http://www.w3.org/2003/04/emma" version="1.0">
              <emma:interpretation id="{935D878A-7E4D-4CDF-8B8A-2F1F36BD026F}" emma:medium="tactile" emma:mode="ink">
                <msink:context xmlns:msink="http://schemas.microsoft.com/ink/2010/main" type="inkWord" rotatedBoundingBox="3074,9643 5429,9588 5444,10226 3089,10282">
                  <msink:destinationLink direction="with" ref="{CDF90ADF-AD85-45FC-8E56-4EDCE265CCCD}"/>
                </msink:context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581359.0858">2037 5847 0,'11'0'78,"10"0"-62,20 0 15,1 0 63,-42 11 0,0 10-63,0-1-15,0 12-1,0-1 1,0-10-16,0-1 0,0 1 15,0 0-15,0 0 16,0 0-16,0 0 16,0 10-1,0 0 1,21-31-16,-21 31 16,0 11-1,0-11 1,0 0-1,0-10 1,0 0 0,0 0-16,0 0 31,0-1-15,-11-20 155,-10 0-139,1 0-17,-1 0 1,0 0 0,0 0-1,0 0 16,32 0 16</inkml:trace>
          <inkml:trace contextRef="#ctx0" brushRef="#br0" timeOffset="582903.4165">2402 5868 0,'-11'0'78,"-10"0"-47,1 0-31,-1 0 16,10 0 15,-9 0 0,20 11 63,-21-11-78,21 20-1,10 189 79,-10-189-94,0 1 16,21 0-16,-21 0 15,0 0-15,0-1 16,0 1-16,0 11 16,0-1-1,0-10 1,0-1 0,0 1 15,21-21 203,0 0-203,-1 0-15,1 0 0,10 0-16,-10 0 15,0 0 17</inkml:trace>
          <inkml:trace contextRef="#ctx0" brushRef="#br0" timeOffset="577091.5342">1257 6201 0,'10'0'46,"11"0"-30,10 0 0,0 0-1,-10 0 1,0 0 15</inkml:trace>
          <inkml:trace contextRef="#ctx0" brushRef="#br0" timeOffset="578045.0557">1590 6201 0,'0'-21'31,"-11"21"16,-51 32 78,62-12-109,0 1-1,21-21 48,-1 0-48,1 0 1,0 0 0,-21 21-1,21-21 1,-21 11-16,21-11 15,-21 20 1,0 1 0,0 0-1,-11 0 17,-10-21-17,1 21 1,-1-21-1,-10 0 1,10 0 0,0 0-1,21-21 48</inkml:trace>
          <inkml:trace contextRef="#ctx0" brushRef="#br0" timeOffset="583910.3002">2475 5993 0,'0'10'62,"0"22"-46,0-12-1,0 1-15,0 0 16,0 0-16,0 0 16,0 0-16,0-1 15,10 12 1,-10-12-16,0 1 31</inkml:trace>
          <inkml:trace contextRef="#ctx0" brushRef="#br0" timeOffset="584945.6039">2475 6149 0,'10'0'31,"11"0"-16,-21-21 1,21 21-16,62 0 47</inkml:trace>
          <inkml:trace contextRef="#ctx0" brushRef="#br0" timeOffset="584424.3572">2610 5962 0,'21'0'31,"-21"10"-15,0 11 15,0 10-15,0 0-1,0-10-15,0 0 16,0 0-16,0 0 15,0 0-15,0 10 16,20 0 0,-20-10-1,0 0 1</inkml:trace>
          <inkml:trace contextRef="#ctx0" brushRef="#br0" timeOffset="586022.2339">2745 6180 0,'73'0'157,"-73"21"-142,0 0 1,0 0 0,-10 0-1,-11-21 1,21 21-1,-21-21 1,21-11 109,10 11-109,11 0 15,0 0 0,0 11-15,-21 9 15,21-20-31,-21 21 16,0 0-1,0 0 17,-11-21-32,11 21 15,-21-21 1,1 0-1,-1 0 1,0 0 0,0 0-1,21-11 17</inkml:trace>
          <inkml:trace contextRef="#ctx0" brushRef="#br0" timeOffset="587362.0022">2891 6055 0,'0'11'15,"0"10"16,0-11-15,0 11-16,0 0 16,0 0-1,0-1 1,10-20 0,-10 21-16,21-21 15,-21 21 1,21-21-1,-21 21-15,21-21 16,-21 21 15,21-21-31,-1 0 32,-9 0-1,10 0-16,-1-11 17,1-10-1,0-51 47,0 51-62,-21 0-1,0 0 17,0 0-17,0 0 16,0 1-15,-21 20 0,21-21-1,-21 21 1,21-21-16,-21 21 31,21-21-31,-20 21 16,20-21-1,-21 21-15,0 0 32,21-20-32,-21 20 31,0 0 0,1 20 0,20-9-15,-21-11-16,21 41 16,0-9-1,-21-32-15</inkml:trace>
          <inkml:trace contextRef="#ctx0" brushRef="#br0" timeOffset="588100.8552">3130 5962 0,'11'0'79,"20"0"-79,0 0 31,0 0-31,-10 0 15,0 0 1,0 0 0</inkml:trace>
          <inkml:trace contextRef="#ctx0" brushRef="#br0" timeOffset="588595.3178">3224 5879 0,'0'31'63,"0"0"-47,0 0-1,0 0 1,0-10-1,0 0 1</inkml:trace>
          <inkml:trace contextRef="#ctx0" brushRef="#br0" timeOffset="589944.6424">3307 5837 0,'11'0'63,"10"0"-47,-1 0-1,1 0 1,0 0-1,-11 0 17,-10 10 30,0 261 94,0-261-156,0 11 16,0 0-16,0 0 16,0 0-16,0-1 15,0 1-15,0 11 16,0-12 0,0 1 15,0 0 0,0 0 16,-20-21 156,-64 0-94</inkml:trace>
          <inkml:trace contextRef="#ctx0" brushRef="#br0" timeOffset="578663.8566">1694 6222 0,'0'10'31,"0"22"-15,0 20-1,0-31-15,0-1 16,0 1-16,21 94 141</inkml:trace>
          <inkml:trace contextRef="#ctx0" brushRef="#br0" timeOffset="579924.5061">1860 6035 0,'21'0'78,"0"0"-62,10 0-1,11 0 1,-21 0 0,-1 0-1</inkml:trace>
          <inkml:trace contextRef="#ctx0" brushRef="#br0" timeOffset="579280.9627">1704 6243 0,'0'-21'16,"0"0"31,11 21-32,20 0 48,52 31 15,-83-10-78,21-21 0,-21 21 16,0 0-16,-10 0 31,10 0-31,-21-21 15,21 20 1,-21-20-16,0 0 16,0 0 15,21-10-15</inkml:trace>
          <inkml:trace contextRef="#ctx0" brushRef="#br0" timeOffset="575020.8719">1247 5910 0,'-31'0'109,"10"0"-109,0 0 16,0 0-1,11 0 1,-11 0-1,0 0 1,1 0 0,-1 0 62,21 10 31,0 11-93,0 0-1,0 0 1,0 31 0,0-32-16,0-9 15,10 20-15,-10 21 32,0 198 77,0-219-109,0-10 31,0 0-15,0 0 15,21-21 157,10 0-157,-10 0-16,0 0 1,10 0 0,-10 0-1,0-11 17</inkml:trace>
          <inkml:trace contextRef="#ctx0" brushRef="#br0" timeOffset="576542.1915">1258 6326 0,'0'21'15,"0"-31"110,0-11-93,0 0-17,0 0 1,0 0 0,0 0-1,0 1-15,0-12 16,0 1-1,0 10 1,0 1 0,52-85 93,-52 85-93,20 20-1,-20-21 17,21 21-1,0 0 0,-21 10-31,21-10 16,-21 21-1,21 0 1,-21 0 0,0 10-1,0 11 1,0-11-16,0 0 15,0-10 1,0 0-16,0-1 16,0 22-1,0-21-15,0 10 16,0-10 0,0 0-1,0 0 16</inkml:trace>
        </inkml:traceGroup>
        <inkml:traceGroup>
          <inkml:annotationXML>
            <emma:emma xmlns:emma="http://www.w3.org/2003/04/emma" version="1.0">
              <emma:interpretation id="{689A7F90-D85F-4961-9C19-5B77883CD1D2}" emma:medium="tactile" emma:mode="ink">
                <msink:context xmlns:msink="http://schemas.microsoft.com/ink/2010/main" type="inkWord" rotatedBoundingBox="5665,9579 8412,9515 8432,10342 5685,10406">
                  <msink:destinationLink direction="with" ref="{25C1230D-44BE-44D5-929C-00DA0C3C48D9}"/>
                </msink:context>
              </emma:interpretation>
              <emma:one-of disjunction-type="recognition" id="oneOf24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631803.2318">5587 6180 0,'0'-20'94</inkml:trace>
          <inkml:trace contextRef="#ctx0" brushRef="#br0" timeOffset="627408.4142">5036 6024 0,'0'21'78,"0"21"-63,0-11 1,0-10-16,0 0 16,0-1-16,0 1 15,0-10-15,0 9 16,0 1-16,0 0 16,0 0-16,0 0 0,0 0 15,0-1 1,0 1-16,0 10 15,0-10 1,0-31 62</inkml:trace>
          <inkml:trace contextRef="#ctx0" brushRef="#br0" timeOffset="623503.9924">4349 5910 0,'-11'0'203,"1"0"-187,-11 0-1,-21 0 17,22 0-17,9 0 17,-31 0-17,42 21 1,-20-21-1,20 20 1,-11-20-16,11 21 16,-21-21-1,21 21-15,-20-21 16,20 21 0,0 0-1,-21-21-15,21 20 16,0 12-1,-21-11 1,21-1 0,0 1-1,0 0 1,0 0 0,0 0-1,0-1-15,10 1 31,-10 0-15,21-21 0,-21 21-1,21-21-15,0 21 32,0-21-17,-21 21 1,20-21-1,-9 0 1,10 0 0,0 0 15,-1 0-15,1 0 15,0 0-16,0 0 17,-21-11-32,21 11 15,-21-21 1</inkml:trace>
          <inkml:trace contextRef="#ctx0" brushRef="#br0" timeOffset="624971.8613">4453 6108 0,'0'218'156,"0"-197"-140,0-31 187,52-53-110,-31 63-46,-1 0-15,1 0-17,0 0 16,-21 11-31,21 9 16,-21 1 0,0 10 15,0 1-15,0-12 15,-11-20-16,11 21-15,-20-21 16,9 0-16,-30 0 31,41 21-31,-32-21 0,12 0 16,-1 0 15,21-10 0</inkml:trace>
          <inkml:trace contextRef="#ctx0" brushRef="#br0" timeOffset="625543.9017">4713 6180 0</inkml:trace>
          <inkml:trace contextRef="#ctx0" brushRef="#br0" timeOffset="626694.4076">4984 5972 0,'0'11'78,"-11"-11"-78,11 20 16,-21 1 0,21 21-1,-20-21 1,20 0-16,-21-1 16,21 1-16,-21 10 15,21 1 1,-21-32-1,21 20-15,0 1 16,0 0 15,0 0 16,11-21 63,9 0-95,12 0 1,-1 0-1,-10 0-15,10 0 16,-31-10-16,31 10 16,-10 0-1,0 0 1,-21-21 31</inkml:trace>
          <inkml:trace contextRef="#ctx0" brushRef="#br0" timeOffset="628052.4221">5223 6170 0</inkml:trace>
          <inkml:trace contextRef="#ctx0" brushRef="#br0" timeOffset="630959.2386">5254 5972 0,'0'11'94,"0"9"-63,0 12-15,0-12-1,-21 1 1,21 0 0,0 0 15,0 0-15,0 0-1,21 114 204,0-135-219,-21 21 0,21-21 31,0 21 16,0-21-16,-1 0 16,1-11-16,10-10 1,-31 1-1,21 20-15,-21-21-1,0 0 1,31-73 93,-31 73-93,0 1-1,0-12 17,0 11-17,-10 21 1,10-20 0,0-1 15,-10 21-16,10-21 1,-21 21 0,21-21 15,-21 21-15,21-21-1,-21 21 16,21-20-15,-21 20 0,1 0 15,-1 0-15,-11 0 15,32 10-31,-31-10 15,31 21 1,-21-21-16,21 31 0</inkml:trace>
          <inkml:trace contextRef="#ctx0" brushRef="#br0" timeOffset="632844.3637">5671 6337 0,'10'-11'78,"11"-30"-62,10-12-1,-10 1 1,-21 42-16,21-21 16,-21-11-16,0 21 15,21 0-15,-21 1 16,0-1-16,0 0 16,0 0-16,0-10 15,0 10 1,0 32 109,0 9-110,0 1 1,0 10-16,-11-10 16,11 10-16,0-10 15,0 11-15,0 9 16,0-10-16,0-10 16,0 0-16,0 0 15,0 0-15,0-11 16,0 32-1,0-21-15,0 10 16,0-10 0,0-1 15</inkml:trace>
          <inkml:trace contextRef="#ctx0" brushRef="#br0" timeOffset="634214.0344">5920 6045 0,'0'21'31,"-20"-21"-16,20 31-15,0-10 16,0 10 0,0 0-1,0-10 1,0 0-16,0 10 16,0 1-1,0-12 16,73 43 79,-53-63-79,1 0 0,0 0-15,0 0 15,-21-11-31,0 1 31,21 10-15,-21-21-16,20-10 31,-20 21-15,0-11 0,0 0-1,21 21 1,-21-21-16,0 0 15,0 0 1,0 1 0,0-1-1,0 0 1,0 0 0,0 0-1,-10 0 16,10 1-15,-31-1 15,31 0-15,-11 21 0,11-21-1,-21 21 1,21-21-16,-20 21 15,-1 0 17,0 0-17,0 0 1,21 11 0,-21-11-1,21 21-15,-21-1 16,21 22-1,0-21 1,0-11-16,0 11 16</inkml:trace>
          <inkml:trace contextRef="#ctx0" brushRef="#br0" timeOffset="634952.3208">6077 5858 0,'10'0'62,"21"0"-46,-10 0 0,0 0-1,0 0 1</inkml:trace>
          <inkml:trace contextRef="#ctx0" brushRef="#br0" timeOffset="636276.2176">6316 5858 0,'21'0'47,"0"0"-16,-21-11-15,0-10-1,21 21 1,-21-20-1,0-1 1,0 0 15,-11 21 1,11-21-17,-21 21 1,0 0 15,1 11 0,20 9-15,-21-20 0,21 21-1,0 0 1,0 0 15,0 0-15,10 0-1,11-1 17,0-20-1,-21 21-31,21-21 31,-21 21-15,21-21-1,-21 21 17,20-21-17,-20 21-15,0-1 31,0 1-15,0 0 15,-10-21-15,-11 0 0,0 0-1,0 0 1,1-21 15,20 0-15,-21 21-1,21-10-15,0-11 32,0 0-17,52-41 32</inkml:trace>
          <inkml:trace contextRef="#ctx0" brushRef="#br0" timeOffset="619704.573">3662 6451 0,'10'0'63,"11"0"-48,10 0 1,0 0-16,-10 0 16,10 0-1,11 0 1,-32 0-1,11 0 1</inkml:trace>
          <inkml:trace contextRef="#ctx0" brushRef="#br0" timeOffset="620424.8639">3693 6628 0,'10'0'46,"11"0"-30,10 0 0,0 0-1,-10 0 1,0 0-16,0 0 0,0 0 16,-21-10-16,31 10 15,-10 0 1</inkml:trace>
          <inkml:trace contextRef="#ctx0" brushRef="#br0" timeOffset="629052.4882">5171 6389 0</inkml:trace>
        </inkml:traceGroup>
      </inkml:traceGroup>
    </inkml:traceGroup>
    <inkml:traceGroup>
      <inkml:annotationXML>
        <emma:emma xmlns:emma="http://www.w3.org/2003/04/emma" version="1.0">
          <emma:interpretation id="{D46580EA-2E2E-465F-B59C-E08369B2FCB1}" emma:medium="tactile" emma:mode="ink">
            <msink:context xmlns:msink="http://schemas.microsoft.com/ink/2010/main" type="paragraph" rotatedBoundingBox="1879,10026 2833,10070 2808,10620 1854,105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04BD8C7-8D1E-4197-8642-F54DC61FF865}" emma:medium="tactile" emma:mode="ink">
              <msink:context xmlns:msink="http://schemas.microsoft.com/ink/2010/main" type="inkBullet" rotatedBoundingBox="1879,10026 2216,10042 2191,10593 1854,10577"/>
            </emma:interpretation>
          </emma:emma>
        </inkml:annotationXML>
        <inkml:trace contextRef="#ctx0" brushRef="#br0" timeOffset="569045.6708">-137 6253 0,'0'11'31,"0"10"16,0-1-32,0-9 1,0 30 0,0-20-1,0 0-15,0 10 16,0 0-16,0-10 16,0 11-16,0-12 0,0 1 15,0 0 1,0 0-16,0 0 0,0-1 15,0-9-15,0 10 16,0-1-16,0 1 16,0 11-1,0-12 1,0 1 0,0 0 30,0-31 64</inkml:trace>
        <inkml:trace contextRef="#ctx0" brushRef="#br0" timeOffset="569838.1908">-117 6586 0,'11'0'31,"-11"-10"-15,10 10-16,-10-21 16,42 21-16,-21-41 15,0 20-15,-1 0 16,-20 0-16,42 0 15,-42 0-15,31 1 16,0-22 0,-10 21-1,0 21 17</inkml:trace>
        <inkml:trace contextRef="#ctx0" brushRef="#br0" timeOffset="570536.6431">29 6493 0,'0'10'47,"11"11"-31,-11 21-1,20-22 1,-20 1-16,21 0 16,-21 0-16,31 0 15,-31-1-15,21 12 16,-21-1-1,21-31 1,-21 21 0,21-21-1,-21-11 32</inkml:trace>
      </inkml:traceGroup>
      <inkml:traceGroup>
        <inkml:annotationXML>
          <emma:emma xmlns:emma="http://www.w3.org/2003/04/emma" version="1.0">
            <emma:interpretation id="{D7A59443-240C-42E0-BF52-A02CF241C198}" emma:medium="tactile" emma:mode="ink">
              <msink:context xmlns:msink="http://schemas.microsoft.com/ink/2010/main" type="line" rotatedBoundingBox="2631,10260 2824,10269 2818,10399 2625,10390"/>
            </emma:interpretation>
          </emma:emma>
        </inkml:annotationXML>
        <inkml:traceGroup>
          <inkml:annotationXML>
            <emma:emma xmlns:emma="http://www.w3.org/2003/04/emma" version="1.0">
              <emma:interpretation id="{D97210CE-0291-49C1-9369-C77813757BFC}" emma:medium="tactile" emma:mode="ink">
                <msink:context xmlns:msink="http://schemas.microsoft.com/ink/2010/main" type="inkWord" rotatedBoundingBox="2631,10260 2824,10269 2818,10399 2625,10390"/>
              </emma:interpretation>
            </emma:emma>
          </inkml:annotationXML>
          <inkml:trace contextRef="#ctx0" brushRef="#br0" timeOffset="573186.0919">633 6607 0,'0'11'32,"31"-11"-17,-20 0 1,30 0 0,-10 0-1,1 0 1,-11-11-1</inkml:trace>
          <inkml:trace contextRef="#ctx0" brushRef="#br0" timeOffset="572822.1222">612 6493 0,'21'0'47,"10"0"-15,0 0-32,11 0 15,-21 0 1</inkml:trace>
        </inkml:traceGroup>
      </inkml:traceGroup>
    </inkml:traceGroup>
    <inkml:traceGroup>
      <inkml:annotationXML>
        <emma:emma xmlns:emma="http://www.w3.org/2003/04/emma" version="1.0">
          <emma:interpretation id="{543EAA34-72D0-410D-ABF1-CDBA607B8EFF}" emma:medium="tactile" emma:mode="ink">
            <msink:context xmlns:msink="http://schemas.microsoft.com/ink/2010/main" type="paragraph" rotatedBoundingBox="2285,10255 4894,10518 4830,11156 2221,108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E307230-9000-4F2A-859F-587A500B3E33}" emma:medium="tactile" emma:mode="ink">
              <msink:context xmlns:msink="http://schemas.microsoft.com/ink/2010/main" type="inkBullet" rotatedBoundingBox="2264,10466 2437,10483 2421,10644 2248,10626"/>
            </emma:interpretation>
            <emma:one-of disjunction-type="recognition" id="oneOf25">
              <emma:interpretation id="interp25" emma:lang="" emma:confidence="0">
                <emma:literal>•</emma:literal>
              </emma:interpretation>
            </emma:one-of>
          </emma:emma>
        </inkml:annotationXML>
        <inkml:trace contextRef="#ctx0" brushRef="#br0" timeOffset="571797.4265">258 6774 0,'-21'0'15,"21"10"16,0 11-15,0-11 15,11 22-15,10-32 15,-21 10-31,20-10 16,1 0-1,10 0 1,-10 0 0,0 0 15,0 0 0,-21-21-31,0 0 31,0 1-15,0-1 0,-10 0 15,-11 0-15,0 21 15,0-31-16,0 31 1,-41 73 78,62-52-94</inkml:trace>
      </inkml:traceGroup>
      <inkml:traceGroup>
        <inkml:annotationXML>
          <emma:emma xmlns:emma="http://www.w3.org/2003/04/emma" version="1.0">
            <emma:interpretation id="{64F66151-A26A-4B26-A7C1-22213DF5D320}" emma:medium="tactile" emma:mode="ink">
              <msink:context xmlns:msink="http://schemas.microsoft.com/ink/2010/main" type="line" rotatedBoundingBox="2449,10272 4894,10518 4830,11156 2385,10910"/>
            </emma:interpretation>
          </emma:emma>
        </inkml:annotationXML>
        <inkml:traceGroup>
          <inkml:annotationXML>
            <emma:emma xmlns:emma="http://www.w3.org/2003/04/emma" version="1.0">
              <emma:interpretation id="{7AC9B6F4-C416-4439-8F6D-041BD38CC742}" emma:medium="tactile" emma:mode="ink">
                <msink:context xmlns:msink="http://schemas.microsoft.com/ink/2010/main" type="inkWord" rotatedBoundingBox="2423,10537 2550,10549 2543,10620 2415,10607"/>
              </emma:interpretation>
              <emma:one-of disjunction-type="recognition" id="oneOf26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572230.7801">404 6763 0,'0'11'78,"0"10"-62,0-1 0,21-20-16,-21 21 15,21-21 1,-1 0-1,1 0 1,0-10 0,0-11-1</inkml:trace>
        </inkml:traceGroup>
        <inkml:traceGroup>
          <inkml:annotationXML>
            <emma:emma xmlns:emma="http://www.w3.org/2003/04/emma" version="1.0">
              <emma:interpretation id="{EC149C69-4106-4DCB-8817-F1678FA5A65F}" emma:medium="tactile" emma:mode="ink">
                <msink:context xmlns:msink="http://schemas.microsoft.com/ink/2010/main" type="inkWord" rotatedBoundingBox="3760,10404 4894,10518 4830,11156 3696,11042"/>
              </emma:interpretation>
              <emma:one-of disjunction-type="recognition" id="oneOf27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594654.3365">1871 6795 0,'-11'0'94,"-9"0"-79,-1 0 17,0 0-17,0 0 1,0 0 0,0 0-1,11 0 16,10 20 110,0 12-125,0-12-16,0 1 15,0 0-15,0 0 16,0 0-16,0 10 16,0-10-16,0 0 0,0-1 15,0 1-15,0 0 16,0-11-16,0 11 15,0 21 1,0-32 0,0 11-1,0 0 1,0 0 0,0 0 15,0-1 31,21-20 1,0 0-48,-1 0 1,1-10 0,0 10-1,0-21 1,0 21-16</inkml:trace>
          <inkml:trace contextRef="#ctx0" brushRef="#br0" timeOffset="596882.9044">1902 6888 0,'0'11'94,"10"41"-79,-10-31-15,0-1 16,0 1-16,0 10 16,0 1-16,0-12 15,0 1-15,0 0 16,21 0-16,-21 0 15,0 0 1,0-32 31</inkml:trace>
          <inkml:trace contextRef="#ctx0" brushRef="#br0" timeOffset="597840.737">1954 7065 0,'-21'0'16,"42"0"46,10 0-46,-10 0-1,-21-21-15,31 21 0,11 0 16</inkml:trace>
          <inkml:trace contextRef="#ctx0" brushRef="#br0" timeOffset="597501.6204">2016 6899 0,'0'10'79,"21"11"-64,-21 21 1,0-22-16,0-9 15,0 10-15,0-1 16,0 1-16,0 0 16,0 0-16,21 62 109</inkml:trace>
          <inkml:trace contextRef="#ctx0" brushRef="#br0" timeOffset="599160.0989">2204 7201 0,'0'-11'94,"0"-10"-79,0 1 1,0-1 0,-31-11-1,31-9 1,0 30 0,0-30-1,0 10 1,0-1-1,0 12 1,0-1 0,0 0-1,20 0-15,1 0 32,0 21-1,0 0 0,62 302 188,-83-281-219,0 0 15</inkml:trace>
          <inkml:trace contextRef="#ctx0" brushRef="#br0" timeOffset="599588.4554">2204 7076 0,'10'0'47,"11"0"-32,10 0 1,-31-21-1,32 21-15,-32-21 16,31 21-16</inkml:trace>
          <inkml:trace contextRef="#ctx0" brushRef="#br0" timeOffset="600586.2119">2506 7013 0,'-21'0'46,"0"0"-14,0 0-1,0 0-15,21 11-1,-20-11 1,20 20-1,0 1 17,10 0-1,11-21-15,0 0-1,0 0 1,-1 0-1,1 0 1,-52 73 156,10-42-172,0-31 16,0 0 15,21-10 0</inkml:trace>
          <inkml:trace contextRef="#ctx0" brushRef="#br0" timeOffset="601711.4681">2568 7034 0,'0'-21'16,"0"0"15,11 21-15,9 0 15,1 0-15,0 0-1,-11 0 1,-10 11-16,32 20 15,-32-21 1,0 11 0,0 0 15,-21 0-15,10-21-1,-9 0 1</inkml:trace>
          <inkml:trace contextRef="#ctx0" brushRef="#br0" timeOffset="601136.2224">2568 7055 0,'0'10'62,"0"21"-46,0-10-16,0 0 15,0 0-15,0 0 0,0 0 16,0-1-16,31 12 16,-31-12-1,0-30 95</inkml:trace>
          <inkml:trace contextRef="#ctx0" brushRef="#br0" timeOffset="602993.688">2641 6774 0,'-21'0'0,"32"0"62,9 0-46,1-21-1,11 21 1,9 0 0,-41-21-16,11 21 93,20 31-30,-31-10-63,0 0 16,0 10-1,0-10-15,0 0 16,0 0-16,0 0 15,0 10-15,0 0 16,0 11-16,0-32 16,0 32-16,21-22 15,-21 1-15,0 0 16,0 10 0,0 1-1,20-32-15,-20 20 16,-10-20 124,-11 0-93,0 0-31,1 0 15,-1 0-15,21-10 46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39:17.38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CB31EB5-5ADC-47B6-9558-8501A931D1EF}" emma:medium="tactile" emma:mode="ink">
          <msink:context xmlns:msink="http://schemas.microsoft.com/ink/2010/main" type="writingRegion" rotatedBoundingBox="4258,8374 4917,8764 4667,9186 4008,8796"/>
        </emma:interpretation>
      </emma:emma>
    </inkml:annotationXML>
    <inkml:traceGroup>
      <inkml:annotationXML>
        <emma:emma xmlns:emma="http://www.w3.org/2003/04/emma" version="1.0">
          <emma:interpretation id="{B33ECC69-3228-4F18-AFE5-C7A115B0724E}" emma:medium="tactile" emma:mode="ink">
            <msink:context xmlns:msink="http://schemas.microsoft.com/ink/2010/main" type="paragraph" rotatedBoundingBox="4258,8374 4917,8764 4667,9186 4008,87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CB012F-C97E-4FA5-9C67-259C2C03E5C1}" emma:medium="tactile" emma:mode="ink">
              <msink:context xmlns:msink="http://schemas.microsoft.com/ink/2010/main" type="line" rotatedBoundingBox="4258,8374 4917,8764 4667,9186 4008,8796"/>
            </emma:interpretation>
          </emma:emma>
        </inkml:annotationXML>
        <inkml:traceGroup>
          <inkml:annotationXML>
            <emma:emma xmlns:emma="http://www.w3.org/2003/04/emma" version="1.0">
              <emma:interpretation id="{07FDF2D6-EBFC-4A4B-819B-1A87ECAC0A37}" emma:medium="tactile" emma:mode="ink">
                <msink:context xmlns:msink="http://schemas.microsoft.com/ink/2010/main" type="inkWord" rotatedBoundingBox="4258,8374 4917,8764 4667,9186 4008,879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477 379 0,'0'10'78,"0"10"-47,0-1-15,0 1 15,10-20-31,10 0 31,-20 20-31,19-20 16,1 0 15,-1 0-15,21-10 62,-40-10-63,0 1 1,0-1 15,0 0 1,0 1-1,-10-1-16,-10 20 17,-9 0-17,-1-19 1,11 19 15,9 0-15,10 9-1,-29 11 1,29 9 0,0 1-1</inkml:trace>
          <inkml:trace contextRef="#ctx0" brushRef="#br0" timeOffset="-1332.4684">301 36 0,'0'-10'187,"-10"10"-171,0 0-1,10-19 1,-20 19 0,1 0-1,-1 0 16,1 0-15,-1 0 15,0 0-15,1 0 15,-1 10-15,1-10 15,19 19-15,-20-19-1,20 20 1,-20-20-16,20 19 31,-19-19-15,19 20-1,-20 0 1,20-1 0,-20 1-16,20-1 15,0 1 1,0 0 0,0 9-1,0 1 1,0-1-1,10 0 1,-10-19 0,20-10-1,-20 20 1,20-20 0,-20 39-16,19-19 31,-19-1-16,20-19-15,-20 20 32,19-20-32,-19 20 31,20-20-31,0 0 31,-1 19 0,11-19-15,-11 0 0,1 0-1,9 0 1,-9 0 15,-1 0 0,-19-10-15,20 10 0,-20-19-1,20 19 1,-20-20-16,19 20 31</inkml:trace>
          <inkml:trace contextRef="#ctx0" brushRef="#br0" timeOffset="718.5548">605 419 0,'19'0'109,"-19"9"-109,0 11 32,20-20-32,-20 20 15,20-20 16,-1 0 1,30-49 15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40:47.69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DF90ADF-AD85-45FC-8E56-4EDCE265CCCD}" emma:medium="tactile" emma:mode="ink">
          <msink:context xmlns:msink="http://schemas.microsoft.com/ink/2010/main" type="inkDrawing" rotatedBoundingBox="3047,10371 5502,10230 5507,10317 3051,10457" semanticType="underline" shapeName="Other">
            <msink:sourceLink direction="with" ref="{935D878A-7E4D-4CDF-8B8A-2F1F36BD026F}"/>
          </msink:context>
        </emma:interpretation>
      </emma:emma>
    </inkml:annotationXML>
    <inkml:trace contextRef="#ctx0" brushRef="#br0">0 126 0,'10'0'63,"-10"21"-47,10-21-16,32 0 15,-11 0 1,-10 0-1,21 0 1,-21 0-16,-1 0 16,1 0-16,0 0 0,10 0 15,0 0-15,11 0 16,-11 0-16,1 0 16,-1 0-16,-10 0 15,-1 0-15,1 0 16,0 0-16,0 0 15,0 0-15,-1 0 16,-9 0-16,31 0 16,-11 0-1,0 0 1,0 0 0,-10 0-1,10 0 1,-10 0-16,52 0 31,146 0 78,-188 0-109,0 0 16,31-21 0,-30 21-1,-1 0 1,0 0 0,-10 0-1,10 0 1,11 0-1,-21 0-15,10-21 16,0 21 0,-10 0-1,0 0-15,0 0 16,-1 0-16,1 0 16,0 0-16,0 0 15,-11 0-15,22-21 0,-22 21 16,11 0-1,0 0-15,-1 0 0,1 0 16,0 0-16,0 0 16,0-21-16,-1 21 15,1 0-15,0 0 16,10 0 0,1 0-1,-12 0-15,-20-20 16,52 20-16,-20 0 15,-1 0 1,-10 0-16,10 0 16,0 0-1,-31-21 1,42 21-16,-21 0 16,10 0-1,0 0 1,-10 0-16,10 0 15,-10 0 1,0-21 0,0 21 15,-1 0 16,1 0 0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41:33.9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25C1230D-44BE-44D5-929C-00DA0C3C48D9}" emma:medium="tactile" emma:mode="ink">
          <msink:context xmlns:msink="http://schemas.microsoft.com/ink/2010/main" type="inkDrawing" rotatedBoundingBox="6118,10371 8282,10234 8287,10301 6122,10437" semanticType="underline" shapeName="Other">
            <msink:sourceLink direction="with" ref="{689A7F90-D85F-4961-9C19-5B77883CD1D2}"/>
          </msink:context>
        </emma:interpretation>
      </emma:emma>
    </inkml:annotationXML>
    <inkml:trace contextRef="#ctx0" brushRef="#br0">0 136 0,'10'0'32,"11"0"-17,0 0 16,-11 0-15,11 0 0,0 0-1,0 0 1,0 0 0,-21 10-1,20-10-15,12 0 16,-12 0-16,1 0 15,0 0-15,0 0 16,0 0-16,-1 0 16,12 0-1,-1 0 1,0 0 0,11 0-1,-11 0 1,-10 0-16,0 0 15,-1 0-15,-9 0 16,31 0-16,-11 0 16,0 0-1,0 0 1,0 0 0,11 0-1,-11 0 1,334-21 187,-334 21-203,-10 0 16,0 0-16,-1-20 15,1 20-15,0 0 16,0 0-16,0 0 15,-11 0-15,11 0 0,0 0 16,0-21 0,-1 21-16,1 0 0,0 0 15,0 0-15,0 0 16,-1-21-16,1 21 16,0 0-16,0 0 15,0 0-15,0 0 16,-1 0-16,1 0 15,0-21-15,0 21 16,0 0-16,-1 0 16,-9 0-16,10 0 15,20 0 1,-9 0 0,-1 0-1,-31-21-15,21 21 16,-1 0-1,116 0 95,-115 0-110,-1 0 31,1 0-31,0 0 47,-21-21 0,-10 21-32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43:07.2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43F70FA1-5FF5-4B27-B0B6-699E5F6551D3}" emma:medium="tactile" emma:mode="ink">
          <msink:context xmlns:msink="http://schemas.microsoft.com/ink/2010/main" type="writingRegion" rotatedBoundingBox="20357,7826 22827,7457 22943,8229 20473,8598"/>
        </emma:interpretation>
      </emma:emma>
    </inkml:annotationXML>
    <inkml:traceGroup>
      <inkml:annotationXML>
        <emma:emma xmlns:emma="http://www.w3.org/2003/04/emma" version="1.0">
          <emma:interpretation id="{9A5882E2-4899-4A0B-8289-6181F7387B46}" emma:medium="tactile" emma:mode="ink">
            <msink:context xmlns:msink="http://schemas.microsoft.com/ink/2010/main" type="paragraph" rotatedBoundingBox="20357,7826 22827,7457 22943,8229 20473,85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349326-0360-4260-9A93-DF84F9C2D779}" emma:medium="tactile" emma:mode="ink">
              <msink:context xmlns:msink="http://schemas.microsoft.com/ink/2010/main" type="line" rotatedBoundingBox="20357,7826 22827,7457 22943,8229 20473,8598"/>
            </emma:interpretation>
          </emma:emma>
        </inkml:annotationXML>
        <inkml:traceGroup>
          <inkml:annotationXML>
            <emma:emma xmlns:emma="http://www.w3.org/2003/04/emma" version="1.0">
              <emma:interpretation id="{BC99EA75-8E60-40D3-B239-E7AD28ED663E}" emma:medium="tactile" emma:mode="ink">
                <msink:context xmlns:msink="http://schemas.microsoft.com/ink/2010/main" type="inkWord" rotatedBoundingBox="20357,7826 22827,7457 22943,8229 20473,859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18418 3789 0,'20'0'15,"-20"10"1,0 10 15,0-1-15,0 11 0,0 9-1,0-19-15,0-11 16,0 11-16,0 0 15,0 9-15,0 10 16,0-9-16,0-1 16,0 1-16,0-11 0,0 1 15,0-1-15,0 1 16,0 0-16,0-1 16,0 1-16,0-1 15,0 1-15,0-10 16,0 10-16,0 19 15,0-20 1,-10-19 109</inkml:trace>
          <inkml:trace contextRef="#ctx0" brushRef="#br0" timeOffset="987.8409">18487 4103 0,'10'0'110,"-10"-29"-110,20 29 15,-20-30-15,29 30 16,-29-39-16,29 39 15,-29-29-15,30 29 16,-30-30-16,19 30 16,-19-29-16,20 29 15,-20-30-15,20 30 16,-20-19-16,19 19 16,-19-20-1,20 20 16</inkml:trace>
          <inkml:trace contextRef="#ctx0" brushRef="#br0" timeOffset="2100.8048">18595 4064 0,'10'0'78,"9"0"-46,-19 10-17,20 19 1,-20-9-16,0-1 15,20 1-15,-20 0 16,0-1-16,19 1 16,-19-1-16,0 1 15,20 0-15,-20-1 16,0 11-16,19-30 16,-19 19-16</inkml:trace>
          <inkml:trace contextRef="#ctx0" brushRef="#br0" timeOffset="3311.2019">18811 4339 0,'0'9'16,"-20"-9"0,20 20-1,0 0 1,0-1 0,0 1-1,10-1 1,10 1 15,-1-20 0,1 0-15,-1 0 0,1 0-1,0 0 1,-1-10 31,-19-9-16,0-1 0,0 0-15,0 1 15,0-1-15,-10 20-16,10-19 15,-29 19 1,29-20 0,-20 20-1,1 0 1,19-20-1,-20 20 1,1 0 15,19 10-31,0 29 16,-20-9 0</inkml:trace>
          <inkml:trace contextRef="#ctx0" brushRef="#br0" timeOffset="3813.0884">18958 4417 0,'0'29'94,"0"-9"-79,19 0 1,1-20 15,0 0-15,-1 0-1,1-10 1,-20-10 0</inkml:trace>
          <inkml:trace contextRef="#ctx0" brushRef="#br0" timeOffset="4403.3958">19017 4103 0,'29'0'47,"1"0"-31,-11 0-1,1 0-15,-1 0 16,1 0-16,9 0 15,-9 0 1</inkml:trace>
          <inkml:trace contextRef="#ctx0" brushRef="#br0" timeOffset="4898.2419">19056 4211 0,'10'0'78,"19"0"-62,1 0-1,-11 0-15,30 0 16,-29 0 0,-1 0-16</inkml:trace>
          <inkml:trace contextRef="#ctx0" brushRef="#br0" timeOffset="6262.7423">19360 4280 0,'88'-69'93,"-68"49"-93,-1-19 16,-19 10 0,20 29-16,-20-30 15,0 1 1,29-10 0,-29 9-1,0 11 1,0-1-1,0 10-15,0-9 32,-9 19 30,9 9 48,0 21-110,0-11 15,0 1 1,0-10-16,0 10 15,0-1-15,0 1 16,0-1-16,0 1 0,0 0 16,0-1-1,0 1-15,0 9 16,0 1 0,0-1-1,0 10 1,0-9-1,0-11 1,0 1-16,0 0 31,9-20 79</inkml:trace>
          <inkml:trace contextRef="#ctx0" brushRef="#br0" timeOffset="7898.1166">19664 4035 0,'29'313'266,"-29"-293"-251,20-20 1,0 0 15,-1 0 0,-9 0-15,10 0 15,-1 0-15,1 0 15,-20-10-31,19 10 16,1-19 15,-20-1-15,39-147 124,-39 148-124,0-1 0,0 0-1,0 1 1,0-1 15,0 1-15,-10 19-1,10-20 1,0 0 0,-9 20-1,9-19 1,-30-1 15,11 0 0,-1 20 1,0-19-1,1 19-16,-1 0 17,1 0-17,19 10 1,-10-10-16,10 19 31,-20-19-31,20 20 0,-29 9 16,29 1-1,-20 9 1,20-10 0</inkml:trace>
          <inkml:trace contextRef="#ctx0" brushRef="#br0" timeOffset="8755.059">19988 3868 0,'19'0'79,"11"0"-64,-1 0 1,-9 0-1,-1 0 17</inkml:trace>
          <inkml:trace contextRef="#ctx0" brushRef="#br0" timeOffset="9817.5286">20213 3770 0,'0'10'31,"0"29"-16,30-20 1,-30 1-16,0-10 16,0 9-16,0 1 15,0 0-15,0-1 16,0 1-16,0-1 16,0 1-16,0 0 15,0-1-15,0 1 0,0 9 16,0-9-1,-10-20 1,10 20 0</inkml:trace>
          <inkml:trace contextRef="#ctx0" brushRef="#br0" timeOffset="10725.3486">20233 3838 0,'0'-19'79,"10"-1"-48,29 20 31,39 10 63,-78 10-109,0-1 15,0 1-15,0-1-1,0 1 17,-10-20-17,-9 0-15,-1 0 32</inkml:trace>
          <inkml:trace contextRef="#ctx0" brushRef="#br0" timeOffset="11549.8144">20439 3652 0,'0'10'78,"0"39"-62,0-10 0,0-19-16,0-1 15,0 1-15,0 0 16,0 19-1,0-20-15,9 79 172</inkml:trace>
          <inkml:trace contextRef="#ctx0" brushRef="#br0" timeOffset="12017.017">20468 3868 0,'0'-20'47,"0"1"-32,20-1 1,39-19 31,-1-59 78</inkml:trace>
          <inkml:trace contextRef="#ctx0" brushRef="#br0" timeOffset="12526.2685">20547 3789 0,'9'0'78,"-9"20"-62,20 0-1,-20-1 1,20-19-16,-20 20 16,19-1-1,-19 1 1,20-20-1,-20 20 17</inkml:trace>
          <inkml:trace contextRef="#ctx0" brushRef="#br0" timeOffset="13620.3237">20674 3897 0,'0'10'31,"0"10"0,0-1-15,0 1 15,10-20-15,-10 19-1,19-19 1,1 0-1,0 0 17,-1 0-17,1 0 17,-20-9-17,0-11 1,10 0 31,-10 1-47,-10-20 62,-10 39-46,20-20-16,-19 20 15,9 0 17,-10 0-17,1 0 17,-1 0-1,20 10-31,0 9 15,0 1 1</inkml:trace>
          <inkml:trace contextRef="#ctx0" brushRef="#br0" timeOffset="14107.7075">20811 3897 0,'0'20'78,"0"-1"-62,20-19 0,-20 20-16,20-20 15,-20 20 1,19-20 0,1 0 15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41:38.10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37136B2-B32A-4D0D-86CD-9CFD539A4DDB}" emma:medium="tactile" emma:mode="ink">
          <msink:context xmlns:msink="http://schemas.microsoft.com/ink/2010/main" type="writingRegion" rotatedBoundingBox="6888,10402 10693,9469 10873,10200 7067,11133"/>
        </emma:interpretation>
      </emma:emma>
    </inkml:annotationXML>
    <inkml:traceGroup>
      <inkml:annotationXML>
        <emma:emma xmlns:emma="http://www.w3.org/2003/04/emma" version="1.0">
          <emma:interpretation id="{470DFD6F-BAAF-4FA6-9F4D-665D2B14133B}" emma:medium="tactile" emma:mode="ink">
            <msink:context xmlns:msink="http://schemas.microsoft.com/ink/2010/main" type="paragraph" rotatedBoundingBox="6888,10402 10693,9469 10873,10200 7067,111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7D26C5-7435-428F-9F8A-34E235501F39}" emma:medium="tactile" emma:mode="ink">
              <msink:context xmlns:msink="http://schemas.microsoft.com/ink/2010/main" type="line" rotatedBoundingBox="6888,10402 10693,9469 10873,10200 7067,11133"/>
            </emma:interpretation>
          </emma:emma>
        </inkml:annotationXML>
        <inkml:traceGroup>
          <inkml:annotationXML>
            <emma:emma xmlns:emma="http://www.w3.org/2003/04/emma" version="1.0">
              <emma:interpretation id="{6F7C22CE-C254-4142-8AD5-8CDB0189DFCB}" emma:medium="tactile" emma:mode="ink">
                <msink:context xmlns:msink="http://schemas.microsoft.com/ink/2010/main" type="inkWord" rotatedBoundingBox="6930,10575 7480,10440 7588,10879 7038,1101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5171 6531 0,'-10'0'156,"10"-21"-140,-42 21-1,32 0 1,-11 0 15,0 0 1,21 10-17,-21-10 1,21 21 15,-21-21-15,21 21-16,0 0 15,-21-21 1,21 21-16,0-1 31,0-9-15,-20-11-1,20 21-15,0-1 16,0 1 0,0 0-1,0 0 1,0-1 0,0 1-1,0 0 16,0 0-15,0 0 0,10-21 15,-10 20-31,21-20 16,0 0 15,-21 21-31,20-21 15,1 0 17,0 21-17,0-21 17,0 0-1,0 0-16,-11 0 17,-10-10-17,21 10-15,0-21 32,-21 0 14,20 21-30,-20-21-16</inkml:trace>
          <inkml:trace contextRef="#ctx0" brushRef="#br0" timeOffset="1330.8709">5338 6780 0,'0'11'16,"-21"-11"-1,21 20 32,0 1-31,0 0 15,0 0-15,10 0 15,11-21 0,21 0 16,-1-32 31,-41 12-62,0-1 15,0 10 0,-21-20 1,1 31 14,20-21-46,-11 21 16,-10 0 15,1 0-15,20 11 0,0 10-1,0-1-15</inkml:trace>
          <inkml:trace contextRef="#ctx0" brushRef="#br0" timeOffset="1781.3953">5442 6780 0,'0'11'0,"0"9"63,20-20-63,-20 21 16,21 0 15,0-21-16,0 0 1,0 0 0,0-10-1</inkml:trace>
        </inkml:traceGroup>
        <inkml:traceGroup>
          <inkml:annotationXML>
            <emma:emma xmlns:emma="http://www.w3.org/2003/04/emma" version="1.0">
              <emma:interpretation id="{147A0BD0-16FE-410E-9F5E-2844934ACABC}" emma:medium="tactile" emma:mode="ink">
                <msink:context xmlns:msink="http://schemas.microsoft.com/ink/2010/main" type="inkWord" rotatedBoundingBox="8444,10021 10693,9469 10873,10200 8623,1075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785.4724">6493 6146 0,'-21'0'0,"32"0"79,9 0-64,12 0 1,-1 0-1,0 0 1,-10 0 0,0 0-1</inkml:trace>
          <inkml:trace contextRef="#ctx0" brushRef="#br0" timeOffset="3543.3658">6493 6271 0,'10'0'78,"22"0"-62,-12 0 0,12 0-1,-1 0 1,0 0 0,-10 0-1,0 0 1</inkml:trace>
          <inkml:trace contextRef="#ctx0" brushRef="#br0" timeOffset="158990.6574">7102 5829 0,'-10'10'141,"-10"19"-126,20-9 1,-29-1-16,29 1 16,-30-1-16,30 1 15,-29 9-15,29-19 16,-39 20-16,39-11 16,-20-19-16,20 30 15,-10-30-15,10 19 16,-29 1-1,29-1 1,-20-19-16,20 20 16,-10-20 15,10 19-15,20-19 171,19 0-171,-29 0-1,10 0-15,-1 0 16,1 0-16,-1 0 16,11 0-1,9 0 1,-9 0-16,-11 0 15,1 0 1,-1 0 0,-9 0 15,-10-9-31,20 9 47,-20 9-16</inkml:trace>
          <inkml:trace contextRef="#ctx0" brushRef="#br0" timeOffset="159841.6629">7121 5858 0,'-59'539'312</inkml:trace>
          <inkml:trace contextRef="#ctx0" brushRef="#br0" timeOffset="160376.2402">7239 6348 0,'-10'0'94</inkml:trace>
          <inkml:trace contextRef="#ctx0" brushRef="#br0" timeOffset="170453.8009">7288 6367 0,'0'10'15,"-10"-10"157,-10 0-140,20 20 61,0-30-15,-19 10-46,19 10 30,10-10-15,-10-10-16</inkml:trace>
          <inkml:trace contextRef="#ctx0" brushRef="#br0" timeOffset="172731.9603">7435 5927 0,'-20'0'110,"20"10"-110,0 9 31,0 1-31,-19-20 15,19 19-15,0 1 16,0 0 0,0-1-1,0 11 17,10 126 124,-10-136-156,19-1 15,-19 1 17,20-20-1,-20 20-31,29-1 47,-19-19 0,-10 20-47,20-20 31,-1 0 31,1 0-30,-1 0 15,1-10-16,0-10-16,-20 1 17,19 19-17,-19-20 1,0-9 0,20 29-1,-20-20 1,0 1 15,0-1-15,20 0-1,-20 1 1,0-1 15,0 1 0,0-1-15,0 1 0,0-1-1,0 0 1,0 1 15,0-1-15,-10 1-1,10-1 1,-20 0 15,20 1 1,-20 19-17,20-20 1,-19 1-1,19-1 32,-20 20-47,1 0 32,-1 0 14,20-19-46,-20 19 32,1 0-17,9 0 1,-10 0 15,-9 29-15,9-9-1</inkml:trace>
          <inkml:trace contextRef="#ctx0" brushRef="#br0" timeOffset="173789.8793">7768 6123 0,'0'9'31,"10"-9"16,10-9-16,-30-11 31,10 30-30</inkml:trace>
          <inkml:trace contextRef="#ctx0" brushRef="#br0" timeOffset="175285.6089">7866 6270 0,'0'-10'47,"10"10"0,-10-20-31,30 1 15,-11-1-15,1-19 15,-20 29-15,20 10-16,-20-39 15,0 10 1,19 9-16,-19-9 15,0 9 1,0 0 0,0 1-1,0-1 1,0-38 171,0 67-155,0 11-17,0 9 1,0 10 0,0-19-16,0-10 15,0 9-15,0 1 16,0 0-16,0-1 15,0 1-15,0-1 16,0 1-16,0-1 16,20 1-16,-20 9 15,0 1 1,0-11 0,0 1-1,0 0 1,0-1 15,0 1 0,19-1 94</inkml:trace>
          <inkml:trace contextRef="#ctx0" brushRef="#br0" timeOffset="177224.5983">8131 6005 0,'0'10'16,"0"10"15,0-1-15,0 1-1,0-1 1,0 1 0,0-1-1,0 1 1,0 0 0,0-11-1,0 11 1,0 0-1,10-20 1,-10 19 0,29 1 15,-29-1-15,10-19-1,10 0 16,-20 20-15,20-20 0,-1 0 15,99-69 219,-118 40-250,19 29 16,-19-29-1,0 9 1,0 0-1,0 1 17,0-1-17,0 1 1,0-1 15,0 1-15,0 9-1,0-10 17,0 1-17,0-1 17,-68-78 124,48 98-141,20-19 1,-19 19 0,-1 0 15,20-20-15,-20 20 15,1 0 0,-1 10 16,20 9-16,-20-19-31,20 20 16,-19 0 15,19 9-15,0-10-1,0 1 17,0 9-17,0 1-15,0-11 16,0 11-1</inkml:trace>
          <inkml:trace contextRef="#ctx0" brushRef="#br0" timeOffset="178206.3278">8396 5839 0,'10'0'78,"9"0"-62,11 0-1,9 0 1,-9 0 31</inkml:trace>
          <inkml:trace contextRef="#ctx0" brushRef="#br0" timeOffset="179304.7924">8720 5702 0,'-10'0'94,"10"9"-94,-20 11 31,20 0 1,-19-20-32,19 19 15,-20 1 1,20-1-16,-20-19 15,20 20 1,-19 0 0,29-1 109,9-19-94,1 0-15,-1 0-1,1 0 1,0 0-1,-1 0 1,1 0 15,0 0 32</inkml:trace>
          <inkml:trace contextRef="#ctx0" brushRef="#br0" timeOffset="179830.0958">8729 5751 0,'0'9'47,"0"21"-31,0 29 15,0 87 79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43:24.95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B46778EE-5B7B-4040-AC98-E5A79692FE3A}" emma:medium="tactile" emma:mode="ink">
          <msink:context xmlns:msink="http://schemas.microsoft.com/ink/2010/main" type="writingRegion" rotatedBoundingBox="16288,8966 19810,8667 19871,9383 16349,9682"/>
        </emma:interpretation>
      </emma:emma>
    </inkml:annotationXML>
    <inkml:traceGroup>
      <inkml:annotationXML>
        <emma:emma xmlns:emma="http://www.w3.org/2003/04/emma" version="1.0">
          <emma:interpretation id="{FB6BA812-EA50-425E-B30C-F4F9CC3EE306}" emma:medium="tactile" emma:mode="ink">
            <msink:context xmlns:msink="http://schemas.microsoft.com/ink/2010/main" type="paragraph" rotatedBoundingBox="16288,8966 19810,8667 19871,9383 16349,96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CBEB4F-A520-4A9C-BEE9-BD70AABC72F5}" emma:medium="tactile" emma:mode="ink">
              <msink:context xmlns:msink="http://schemas.microsoft.com/ink/2010/main" type="line" rotatedBoundingBox="16288,8966 19810,8667 19871,9383 16349,9682"/>
            </emma:interpretation>
          </emma:emma>
        </inkml:annotationXML>
        <inkml:traceGroup>
          <inkml:annotationXML>
            <emma:emma xmlns:emma="http://www.w3.org/2003/04/emma" version="1.0">
              <emma:interpretation id="{463756C0-2A79-4673-A46E-8145E935C4D1}" emma:medium="tactile" emma:mode="ink">
                <msink:context xmlns:msink="http://schemas.microsoft.com/ink/2010/main" type="inkWord" rotatedBoundingBox="16288,8966 17280,8882 17333,9501 16340,95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14309 4937 0,'0'10'110,"0"19"-95,0-9-15,0-1 16,0 11-16,0-1 15,0 10-15,0-9 16,0-1-16,0 1 16,0-11-16,0 1 15,0-1-15,0 1 16,0 0-16,0-1 16,0 1-16,0-1 15,0 11-15,0-11 31,0-28 94</inkml:trace>
          <inkml:trace contextRef="#ctx0" brushRef="#br0" timeOffset="844.3916">14329 5251 0,'294'-226'219</inkml:trace>
          <inkml:trace contextRef="#ctx0" brushRef="#br0" timeOffset="1535.1508">14515 5133 0,'0'10'78,"10"19"-62,-10-9-16,20-1 15,-20 1-15,19 9 0,1 1 16,-20-11 0,20-19-16,-20 40 15,29-1 1,-29-20 0,10-19-1,-10 20 1,0-30 31</inkml:trace>
          <inkml:trace contextRef="#ctx0" brushRef="#br0" timeOffset="2622.5506">14760 5398 0,'10'117'172,"10"-117"-172,-1 0 15,1 0 1,0 0 0,-20-9-1,10 9-15,-10-20 16,19 20 0,-19-20-1,0 1 1,0-1-1,0 0 1,0 1 0,-10-1 15,-9 20-15,-30 10 77,29-10-93,20 20 16,0-1 0,0 1 15</inkml:trace>
          <inkml:trace contextRef="#ctx0" brushRef="#br0" timeOffset="3026.8498">14878 5427 0,'0'10'62,"0"10"-46,20-20-16,-20 19 15,0 1 1,19-20-16,-19 10 31,20-10-31,0 0 31,-1-10-15,1-20 0</inkml:trace>
          <inkml:trace contextRef="#ctx0" brushRef="#br0" timeOffset="3670.4132">15074 5182 0,'187'0'141</inkml:trace>
          <inkml:trace contextRef="#ctx0" brushRef="#br0" timeOffset="4055.7761">15074 5290 0,'0'19'15,"20"-19"17,127 0 30,-127 0-62,19 0 16</inkml:trace>
        </inkml:traceGroup>
        <inkml:traceGroup>
          <inkml:annotationXML>
            <emma:emma xmlns:emma="http://www.w3.org/2003/04/emma" version="1.0">
              <emma:interpretation id="{6F02385C-72D4-4601-AFE0-63698D84D3A3}" emma:medium="tactile" emma:mode="ink">
                <msink:context xmlns:msink="http://schemas.microsoft.com/ink/2010/main" type="inkWord" rotatedBoundingBox="17553,8889 19813,8698 19871,9383 17611,957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5659.4312">15829 4839 0,'-9'29'234,"9"1"-218,-30-30-1,30 29-15,-29-9 16,29-1-16,-39 11 16,19-1-16,0-9 15,20-1-15,-29 1 0,29-1 16,-20-19-16,20 30 15,-29-1 1,29-9 0,-10-20-1,10 10 1,-29 19 15,38-29 141,11 0-156,0 0-1,-1 0 1,1 0-16,0 0 16,-1 0-16,1 0 15,-1 0-15,1 0 0,0 0 16,-11 0-16,11 0 15,0 0-15,19 0 16,-10 0 0,-29-10-1,20 10-15,-1 0 32,-19 10 46</inkml:trace>
          <inkml:trace contextRef="#ctx0" brushRef="#br0" timeOffset="36378.3343">15859 4917 0,'-49'520'313</inkml:trace>
          <inkml:trace contextRef="#ctx0" brushRef="#br0" timeOffset="37152.3034">15986 5398 0,'0'9'31,"20"11"1,-20-30 15,0-9-16,-10 19 0</inkml:trace>
          <inkml:trace contextRef="#ctx0" brushRef="#br0" timeOffset="38682.3093">16182 5103 0,'-9'275'250,"38"-246"-250,-19-29 16,-10 20-16,20-20 16,-1 0-1,1 0 1,-1 0 0,1 0-1,0 0 1,-1 0-1,1-20 1,-1 1 0,-19-1-1,20 20 1,-20-19-16,0-1 16,20 20-16,-20-10 15,0-9 1,19-40 46,-19 39-62,0 1 16,0-1 0,0 0 15,0 1-16,0-1 1,0 0 15,0 1-15,-10 19 0,10-20-16,-19 20 31,19-19-31,-20 19 31,20-10-31,-19 10 16,-1-30 15,0 30-15,1 0 15,9 0-16,-10 0 17,1 0-1,-1 0 0,1 0-15,19 10-1,-20 10 1,20 19 0,-30-10-16,30 1 31</inkml:trace>
          <inkml:trace contextRef="#ctx0" brushRef="#br0" timeOffset="39455.7862">16604 5251 0,'30'0'109,"-30"-20"-93,-10 20-1,-10 0 1,20 10 0</inkml:trace>
          <inkml:trace contextRef="#ctx0" brushRef="#br0" timeOffset="40578.9806">16722 5358 0,'10'-9'63,"9"-11"-47,11-9-1,9-1-15,-19-9 31,-1 10-31,-19 9 16,20 0-16,-20 1 16,0-1-16,19 0 15,-19 1-15,0-1 16,0 1-16,30-1 16,-30 0-16,0 1 15,0-11 1,0 11 31,0 29 15,0 9-46,-10-19-1,10 20-15,0 9 16,0 1 0,0-11-1,0 1-15,0-1 16,0 1-16,0 0 16,0-1-16,0 1 0,0 0 15,0-1-15,0 1 16,0 9-1,0 1 1,0-1 0,0 0-1,0-9 1,0 0 0,0-1-1,0 1 48</inkml:trace>
          <inkml:trace contextRef="#ctx0" brushRef="#br0" timeOffset="42238.3084">17026 5123 0,'0'10'47,"0"19"-16,0-9-15,0 9-16,0 1 15,0-11 1,0 1 0,29 98 93,-9-118-93,0 0-1,-1 0 17,1 0-17,-1 0 1,1 0 15,0 0-15,-20-10-1,19 10 1,-19-20-16,20 1 16,-20-1-1,19 20 1,-19-20-1,0 1 1,20 19-16,-20-20 16,0 1-1,0-1 1,20 20-16,-20-20 16,0-9-1,0 9 16,0 1 1,0-1-32,0 10 31,0-9-15,0-1 15,-10 20-31,10-20 15,0 1 17,-20 19-32,20-20 31,-19 20-15,19-19-1,-20 19 1,20-20-1,-20 20 17,1 0-1,19-20-15,-20 20-1,1 0 16,-1 0 1,20 10-17,-20-10-15,1 20 32,-1-1-17,20 1 16,-20-20-31,20 20 16,0 9 0,0 10-1,0-29-15,0 29 16,0-9 0,0-11-1</inkml:trace>
          <inkml:trace contextRef="#ctx0" brushRef="#br0" timeOffset="43018.8851">17300 4947 0,'79'0'125,"-50"0"-109,1 0-1,-11 0 1</inkml:trace>
          <inkml:trace contextRef="#ctx0" brushRef="#br0" timeOffset="44051.051">17673 4819 0,'0'10'109,"-10"-10"-93,10 19-16,-19-19 16,19 20-16,-20-20 15,20 20-15,-20-20 16,20 29-16,-19-9 15,19-1 17,-20-19-17,20 20 1,10-20 125,19 0-110,-9 0-16,10 0 1,-1 0-16,10 0 16,-9 0 15,-11 0-31,1 0 31,-10 0-15,9 0 15</inkml:trace>
          <inkml:trace contextRef="#ctx0" brushRef="#br0" timeOffset="44600.9968">17742 4848 0,'0'30'63,"0"-10"-48,0-11-15,0 31 0,0-11 16,0-9-16,0-1 16,0 1-16,0-1 15,0 11 1,0-11 0,0 1-1</inkml:trace>
        </inkml:traceGroup>
      </inkml:traceGroup>
    </inkml:traceGroup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2T23:45:45.51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26D5818D-07CA-48C7-8FD5-EBFF1F60E79A}" emma:medium="tactile" emma:mode="ink">
          <msink:context xmlns:msink="http://schemas.microsoft.com/ink/2010/main" type="inkDrawing" rotatedBoundingBox="14504,10266 16406,10297 16405,10322 14503,10292" semanticType="underline" shapeName="Other">
            <msink:sourceLink direction="with" ref="{3E714B3E-3BAD-4BAF-B602-E9012173ABDC}"/>
          </msink:context>
        </emma:interpretation>
      </emma:emma>
    </inkml:annotationXML>
    <inkml:trace contextRef="#ctx0" brushRef="#br0">0 6 0,'10'0'63,"9"0"-32,717 9 328,-717-9-343,1 0-16,0 0 15,-1 0-15,1 0 0,-1 0 16,1 0 0,0 0-16,-20 20 0,29-20 15,-9 0 1,-1 0 0,1 0-1,-1 0 1,168 0 124,-168 0-124,21 0-16,-11 0 31,-9 0-31,9 0 16,1 0 0,-11 0-16,11 0 15,-11 0 1,30 0-1,-29 0-15,-10 0 16,29 0 0,-10 0-1,1 0-15,-1 0 16,1 0 0,9 0-1,-10 0 1,1 0-1,-11 0 1,1 0 0,-1 0 15,1 0 0,0 0 32,-1 0 15,-19-10-16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150EA-099E-4F45-85DA-AE878E6300FC}" type="datetimeFigureOut">
              <a:rPr lang="it-IT" smtClean="0"/>
              <a:t>06/01/2022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F7288-CA09-4A47-BF65-47CFF6CF98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63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06/01/2022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16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06/01/2022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66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06/01/2022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88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06/01/2022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98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06/01/2022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10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06/01/2022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00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06/01/2022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25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06/01/2022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9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06/01/2022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98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06/01/2022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11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06/01/2022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21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E14E7-45E7-4458-B8DC-C5882FCE8892}" type="datetimeFigureOut">
              <a:rPr lang="it-IT" smtClean="0"/>
              <a:t>06/01/2022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79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13" Type="http://schemas.openxmlformats.org/officeDocument/2006/relationships/image" Target="../media/image33.emf"/><Relationship Id="rId18" Type="http://schemas.openxmlformats.org/officeDocument/2006/relationships/customXml" Target="../ink/ink35.xml"/><Relationship Id="rId3" Type="http://schemas.openxmlformats.org/officeDocument/2006/relationships/image" Target="../media/image28.emf"/><Relationship Id="rId21" Type="http://schemas.openxmlformats.org/officeDocument/2006/relationships/image" Target="../media/image37.emf"/><Relationship Id="rId7" Type="http://schemas.openxmlformats.org/officeDocument/2006/relationships/image" Target="../media/image30.emf"/><Relationship Id="rId12" Type="http://schemas.openxmlformats.org/officeDocument/2006/relationships/customXml" Target="../ink/ink32.xml"/><Relationship Id="rId17" Type="http://schemas.openxmlformats.org/officeDocument/2006/relationships/image" Target="../media/image35.emf"/><Relationship Id="rId25" Type="http://schemas.openxmlformats.org/officeDocument/2006/relationships/image" Target="../media/image39.emf"/><Relationship Id="rId2" Type="http://schemas.openxmlformats.org/officeDocument/2006/relationships/customXml" Target="../ink/ink27.xml"/><Relationship Id="rId16" Type="http://schemas.openxmlformats.org/officeDocument/2006/relationships/customXml" Target="../ink/ink34.xml"/><Relationship Id="rId20" Type="http://schemas.openxmlformats.org/officeDocument/2006/relationships/customXml" Target="../ink/ink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.xml"/><Relationship Id="rId11" Type="http://schemas.openxmlformats.org/officeDocument/2006/relationships/image" Target="../media/image32.emf"/><Relationship Id="rId24" Type="http://schemas.openxmlformats.org/officeDocument/2006/relationships/customXml" Target="../ink/ink38.xml"/><Relationship Id="rId5" Type="http://schemas.openxmlformats.org/officeDocument/2006/relationships/image" Target="../media/image29.emf"/><Relationship Id="rId15" Type="http://schemas.openxmlformats.org/officeDocument/2006/relationships/image" Target="../media/image34.emf"/><Relationship Id="rId23" Type="http://schemas.openxmlformats.org/officeDocument/2006/relationships/image" Target="../media/image38.emf"/><Relationship Id="rId10" Type="http://schemas.openxmlformats.org/officeDocument/2006/relationships/customXml" Target="../ink/ink31.xml"/><Relationship Id="rId19" Type="http://schemas.openxmlformats.org/officeDocument/2006/relationships/image" Target="../media/image36.emf"/><Relationship Id="rId4" Type="http://schemas.openxmlformats.org/officeDocument/2006/relationships/customXml" Target="../ink/ink28.xml"/><Relationship Id="rId9" Type="http://schemas.openxmlformats.org/officeDocument/2006/relationships/image" Target="../media/image31.emf"/><Relationship Id="rId14" Type="http://schemas.openxmlformats.org/officeDocument/2006/relationships/customXml" Target="../ink/ink33.xml"/><Relationship Id="rId22" Type="http://schemas.openxmlformats.org/officeDocument/2006/relationships/customXml" Target="../ink/ink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emf"/><Relationship Id="rId18" Type="http://schemas.openxmlformats.org/officeDocument/2006/relationships/customXml" Target="../ink/ink47.xml"/><Relationship Id="rId26" Type="http://schemas.openxmlformats.org/officeDocument/2006/relationships/customXml" Target="../ink/ink51.xml"/><Relationship Id="rId21" Type="http://schemas.openxmlformats.org/officeDocument/2006/relationships/image" Target="../media/image49.emf"/><Relationship Id="rId34" Type="http://schemas.openxmlformats.org/officeDocument/2006/relationships/customXml" Target="../ink/ink55.xml"/><Relationship Id="rId7" Type="http://schemas.openxmlformats.org/officeDocument/2006/relationships/image" Target="../media/image42.emf"/><Relationship Id="rId12" Type="http://schemas.openxmlformats.org/officeDocument/2006/relationships/customXml" Target="../ink/ink44.xml"/><Relationship Id="rId17" Type="http://schemas.openxmlformats.org/officeDocument/2006/relationships/image" Target="../media/image47.emf"/><Relationship Id="rId25" Type="http://schemas.openxmlformats.org/officeDocument/2006/relationships/image" Target="../media/image51.emf"/><Relationship Id="rId33" Type="http://schemas.openxmlformats.org/officeDocument/2006/relationships/image" Target="../media/image55.emf"/><Relationship Id="rId2" Type="http://schemas.openxmlformats.org/officeDocument/2006/relationships/customXml" Target="../ink/ink39.xml"/><Relationship Id="rId16" Type="http://schemas.openxmlformats.org/officeDocument/2006/relationships/customXml" Target="../ink/ink46.xml"/><Relationship Id="rId20" Type="http://schemas.openxmlformats.org/officeDocument/2006/relationships/customXml" Target="../ink/ink48.xml"/><Relationship Id="rId29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.xml"/><Relationship Id="rId11" Type="http://schemas.openxmlformats.org/officeDocument/2006/relationships/image" Target="../media/image44.emf"/><Relationship Id="rId24" Type="http://schemas.openxmlformats.org/officeDocument/2006/relationships/customXml" Target="../ink/ink50.xml"/><Relationship Id="rId32" Type="http://schemas.openxmlformats.org/officeDocument/2006/relationships/customXml" Target="../ink/ink54.xml"/><Relationship Id="rId37" Type="http://schemas.openxmlformats.org/officeDocument/2006/relationships/image" Target="../media/image57.emf"/><Relationship Id="rId5" Type="http://schemas.openxmlformats.org/officeDocument/2006/relationships/image" Target="../media/image41.emf"/><Relationship Id="rId15" Type="http://schemas.openxmlformats.org/officeDocument/2006/relationships/image" Target="../media/image46.emf"/><Relationship Id="rId23" Type="http://schemas.openxmlformats.org/officeDocument/2006/relationships/image" Target="../media/image50.emf"/><Relationship Id="rId28" Type="http://schemas.openxmlformats.org/officeDocument/2006/relationships/customXml" Target="../ink/ink52.xml"/><Relationship Id="rId36" Type="http://schemas.openxmlformats.org/officeDocument/2006/relationships/customXml" Target="../ink/ink56.xml"/><Relationship Id="rId10" Type="http://schemas.openxmlformats.org/officeDocument/2006/relationships/customXml" Target="../ink/ink43.xml"/><Relationship Id="rId19" Type="http://schemas.openxmlformats.org/officeDocument/2006/relationships/image" Target="../media/image48.emf"/><Relationship Id="rId31" Type="http://schemas.openxmlformats.org/officeDocument/2006/relationships/image" Target="../media/image54.emf"/><Relationship Id="rId4" Type="http://schemas.openxmlformats.org/officeDocument/2006/relationships/customXml" Target="../ink/ink40.xml"/><Relationship Id="rId9" Type="http://schemas.openxmlformats.org/officeDocument/2006/relationships/image" Target="../media/image43.emf"/><Relationship Id="rId14" Type="http://schemas.openxmlformats.org/officeDocument/2006/relationships/customXml" Target="../ink/ink45.xml"/><Relationship Id="rId22" Type="http://schemas.openxmlformats.org/officeDocument/2006/relationships/customXml" Target="../ink/ink49.xml"/><Relationship Id="rId27" Type="http://schemas.openxmlformats.org/officeDocument/2006/relationships/image" Target="../media/image52.emf"/><Relationship Id="rId30" Type="http://schemas.openxmlformats.org/officeDocument/2006/relationships/customXml" Target="../ink/ink53.xml"/><Relationship Id="rId35" Type="http://schemas.openxmlformats.org/officeDocument/2006/relationships/image" Target="../media/image56.emf"/><Relationship Id="rId8" Type="http://schemas.openxmlformats.org/officeDocument/2006/relationships/customXml" Target="../ink/ink42.xml"/><Relationship Id="rId3" Type="http://schemas.openxmlformats.org/officeDocument/2006/relationships/image" Target="../media/image4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0.xml"/><Relationship Id="rId13" Type="http://schemas.openxmlformats.org/officeDocument/2006/relationships/image" Target="../media/image63.emf"/><Relationship Id="rId18" Type="http://schemas.openxmlformats.org/officeDocument/2006/relationships/customXml" Target="../ink/ink65.xml"/><Relationship Id="rId3" Type="http://schemas.openxmlformats.org/officeDocument/2006/relationships/image" Target="../media/image58.emf"/><Relationship Id="rId21" Type="http://schemas.openxmlformats.org/officeDocument/2006/relationships/image" Target="../media/image67.emf"/><Relationship Id="rId7" Type="http://schemas.openxmlformats.org/officeDocument/2006/relationships/image" Target="../media/image60.emf"/><Relationship Id="rId12" Type="http://schemas.openxmlformats.org/officeDocument/2006/relationships/customXml" Target="../ink/ink62.xml"/><Relationship Id="rId17" Type="http://schemas.openxmlformats.org/officeDocument/2006/relationships/image" Target="../media/image65.emf"/><Relationship Id="rId2" Type="http://schemas.openxmlformats.org/officeDocument/2006/relationships/customXml" Target="../ink/ink57.xml"/><Relationship Id="rId16" Type="http://schemas.openxmlformats.org/officeDocument/2006/relationships/customXml" Target="../ink/ink64.xml"/><Relationship Id="rId20" Type="http://schemas.openxmlformats.org/officeDocument/2006/relationships/customXml" Target="../ink/ink6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9.xml"/><Relationship Id="rId11" Type="http://schemas.openxmlformats.org/officeDocument/2006/relationships/image" Target="../media/image62.emf"/><Relationship Id="rId5" Type="http://schemas.openxmlformats.org/officeDocument/2006/relationships/image" Target="../media/image59.emf"/><Relationship Id="rId15" Type="http://schemas.openxmlformats.org/officeDocument/2006/relationships/image" Target="../media/image64.emf"/><Relationship Id="rId23" Type="http://schemas.openxmlformats.org/officeDocument/2006/relationships/image" Target="../media/image68.emf"/><Relationship Id="rId10" Type="http://schemas.openxmlformats.org/officeDocument/2006/relationships/customXml" Target="../ink/ink61.xml"/><Relationship Id="rId19" Type="http://schemas.openxmlformats.org/officeDocument/2006/relationships/image" Target="../media/image66.emf"/><Relationship Id="rId4" Type="http://schemas.openxmlformats.org/officeDocument/2006/relationships/customXml" Target="../ink/ink58.xml"/><Relationship Id="rId9" Type="http://schemas.openxmlformats.org/officeDocument/2006/relationships/image" Target="../media/image61.emf"/><Relationship Id="rId14" Type="http://schemas.openxmlformats.org/officeDocument/2006/relationships/customXml" Target="../ink/ink63.xml"/><Relationship Id="rId22" Type="http://schemas.openxmlformats.org/officeDocument/2006/relationships/customXml" Target="../ink/ink67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3.xml"/><Relationship Id="rId18" Type="http://schemas.openxmlformats.org/officeDocument/2006/relationships/image" Target="../media/image75.emf"/><Relationship Id="rId26" Type="http://schemas.openxmlformats.org/officeDocument/2006/relationships/image" Target="../media/image79.emf"/><Relationship Id="rId39" Type="http://schemas.openxmlformats.org/officeDocument/2006/relationships/customXml" Target="../ink/ink86.xml"/><Relationship Id="rId21" Type="http://schemas.openxmlformats.org/officeDocument/2006/relationships/customXml" Target="../ink/ink77.xml"/><Relationship Id="rId34" Type="http://schemas.openxmlformats.org/officeDocument/2006/relationships/image" Target="../media/image83.emf"/><Relationship Id="rId42" Type="http://schemas.openxmlformats.org/officeDocument/2006/relationships/image" Target="../media/image87.emf"/><Relationship Id="rId47" Type="http://schemas.openxmlformats.org/officeDocument/2006/relationships/customXml" Target="../ink/ink90.xml"/><Relationship Id="rId50" Type="http://schemas.openxmlformats.org/officeDocument/2006/relationships/image" Target="../media/image91.emf"/><Relationship Id="rId7" Type="http://schemas.openxmlformats.org/officeDocument/2006/relationships/customXml" Target="../ink/ink70.xml"/><Relationship Id="rId2" Type="http://schemas.openxmlformats.org/officeDocument/2006/relationships/customXml" Target="../ink/ink68.xml"/><Relationship Id="rId16" Type="http://schemas.openxmlformats.org/officeDocument/2006/relationships/image" Target="../media/image74.emf"/><Relationship Id="rId29" Type="http://schemas.openxmlformats.org/officeDocument/2006/relationships/customXml" Target="../ink/ink81.xml"/><Relationship Id="rId11" Type="http://schemas.openxmlformats.org/officeDocument/2006/relationships/customXml" Target="../ink/ink72.xml"/><Relationship Id="rId24" Type="http://schemas.openxmlformats.org/officeDocument/2006/relationships/image" Target="../media/image78.emf"/><Relationship Id="rId32" Type="http://schemas.openxmlformats.org/officeDocument/2006/relationships/image" Target="../media/image82.emf"/><Relationship Id="rId37" Type="http://schemas.openxmlformats.org/officeDocument/2006/relationships/customXml" Target="../ink/ink85.xml"/><Relationship Id="rId40" Type="http://schemas.openxmlformats.org/officeDocument/2006/relationships/image" Target="../media/image86.emf"/><Relationship Id="rId45" Type="http://schemas.openxmlformats.org/officeDocument/2006/relationships/customXml" Target="../ink/ink89.xml"/><Relationship Id="rId5" Type="http://schemas.openxmlformats.org/officeDocument/2006/relationships/image" Target="../media/image70.emf"/><Relationship Id="rId15" Type="http://schemas.openxmlformats.org/officeDocument/2006/relationships/customXml" Target="../ink/ink74.xml"/><Relationship Id="rId23" Type="http://schemas.openxmlformats.org/officeDocument/2006/relationships/customXml" Target="../ink/ink78.xml"/><Relationship Id="rId28" Type="http://schemas.openxmlformats.org/officeDocument/2006/relationships/image" Target="../media/image80.emf"/><Relationship Id="rId36" Type="http://schemas.openxmlformats.org/officeDocument/2006/relationships/image" Target="../media/image84.emf"/><Relationship Id="rId49" Type="http://schemas.openxmlformats.org/officeDocument/2006/relationships/customXml" Target="../ink/ink91.xml"/><Relationship Id="rId10" Type="http://schemas.openxmlformats.org/officeDocument/2006/relationships/image" Target="../media/image71.emf"/><Relationship Id="rId19" Type="http://schemas.openxmlformats.org/officeDocument/2006/relationships/customXml" Target="../ink/ink76.xml"/><Relationship Id="rId31" Type="http://schemas.openxmlformats.org/officeDocument/2006/relationships/customXml" Target="../ink/ink82.xml"/><Relationship Id="rId44" Type="http://schemas.openxmlformats.org/officeDocument/2006/relationships/image" Target="../media/image88.emf"/><Relationship Id="rId4" Type="http://schemas.openxmlformats.org/officeDocument/2006/relationships/customXml" Target="../ink/ink69.xml"/><Relationship Id="rId9" Type="http://schemas.openxmlformats.org/officeDocument/2006/relationships/customXml" Target="../ink/ink71.xml"/><Relationship Id="rId14" Type="http://schemas.openxmlformats.org/officeDocument/2006/relationships/image" Target="../media/image73.emf"/><Relationship Id="rId22" Type="http://schemas.openxmlformats.org/officeDocument/2006/relationships/image" Target="../media/image77.emf"/><Relationship Id="rId27" Type="http://schemas.openxmlformats.org/officeDocument/2006/relationships/customXml" Target="../ink/ink80.xml"/><Relationship Id="rId30" Type="http://schemas.openxmlformats.org/officeDocument/2006/relationships/image" Target="../media/image81.emf"/><Relationship Id="rId35" Type="http://schemas.openxmlformats.org/officeDocument/2006/relationships/customXml" Target="../ink/ink84.xml"/><Relationship Id="rId43" Type="http://schemas.openxmlformats.org/officeDocument/2006/relationships/customXml" Target="../ink/ink88.xml"/><Relationship Id="rId48" Type="http://schemas.openxmlformats.org/officeDocument/2006/relationships/image" Target="../media/image90.emf"/><Relationship Id="rId8" Type="http://schemas.openxmlformats.org/officeDocument/2006/relationships/image" Target="../media/image700.emf"/><Relationship Id="rId3" Type="http://schemas.openxmlformats.org/officeDocument/2006/relationships/image" Target="../media/image69.emf"/><Relationship Id="rId12" Type="http://schemas.openxmlformats.org/officeDocument/2006/relationships/image" Target="../media/image72.emf"/><Relationship Id="rId17" Type="http://schemas.openxmlformats.org/officeDocument/2006/relationships/customXml" Target="../ink/ink75.xml"/><Relationship Id="rId25" Type="http://schemas.openxmlformats.org/officeDocument/2006/relationships/customXml" Target="../ink/ink79.xml"/><Relationship Id="rId33" Type="http://schemas.openxmlformats.org/officeDocument/2006/relationships/customXml" Target="../ink/ink83.xml"/><Relationship Id="rId38" Type="http://schemas.openxmlformats.org/officeDocument/2006/relationships/image" Target="../media/image85.emf"/><Relationship Id="rId46" Type="http://schemas.openxmlformats.org/officeDocument/2006/relationships/image" Target="../media/image89.emf"/><Relationship Id="rId20" Type="http://schemas.openxmlformats.org/officeDocument/2006/relationships/image" Target="../media/image76.emf"/><Relationship Id="rId41" Type="http://schemas.openxmlformats.org/officeDocument/2006/relationships/customXml" Target="../ink/ink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9.emf"/><Relationship Id="rId18" Type="http://schemas.openxmlformats.org/officeDocument/2006/relationships/customXml" Target="../ink/ink100.xml"/><Relationship Id="rId26" Type="http://schemas.openxmlformats.org/officeDocument/2006/relationships/customXml" Target="../ink/ink104.xml"/><Relationship Id="rId39" Type="http://schemas.openxmlformats.org/officeDocument/2006/relationships/image" Target="../media/image112.emf"/><Relationship Id="rId21" Type="http://schemas.openxmlformats.org/officeDocument/2006/relationships/image" Target="../media/image103.emf"/><Relationship Id="rId34" Type="http://schemas.openxmlformats.org/officeDocument/2006/relationships/customXml" Target="../ink/ink108.xml"/><Relationship Id="rId42" Type="http://schemas.openxmlformats.org/officeDocument/2006/relationships/customXml" Target="../ink/ink112.xml"/><Relationship Id="rId47" Type="http://schemas.openxmlformats.org/officeDocument/2006/relationships/image" Target="../media/image116.emf"/><Relationship Id="rId50" Type="http://schemas.openxmlformats.org/officeDocument/2006/relationships/customXml" Target="../ink/ink116.xml"/><Relationship Id="rId55" Type="http://schemas.openxmlformats.org/officeDocument/2006/relationships/image" Target="../media/image92.emf"/><Relationship Id="rId7" Type="http://schemas.openxmlformats.org/officeDocument/2006/relationships/image" Target="../media/image96.emf"/><Relationship Id="rId2" Type="http://schemas.openxmlformats.org/officeDocument/2006/relationships/customXml" Target="../ink/ink92.xml"/><Relationship Id="rId16" Type="http://schemas.openxmlformats.org/officeDocument/2006/relationships/customXml" Target="../ink/ink99.xml"/><Relationship Id="rId29" Type="http://schemas.openxmlformats.org/officeDocument/2006/relationships/image" Target="../media/image107.emf"/><Relationship Id="rId11" Type="http://schemas.openxmlformats.org/officeDocument/2006/relationships/image" Target="../media/image98.emf"/><Relationship Id="rId24" Type="http://schemas.openxmlformats.org/officeDocument/2006/relationships/customXml" Target="../ink/ink103.xml"/><Relationship Id="rId32" Type="http://schemas.openxmlformats.org/officeDocument/2006/relationships/customXml" Target="../ink/ink107.xml"/><Relationship Id="rId37" Type="http://schemas.openxmlformats.org/officeDocument/2006/relationships/image" Target="../media/image111.emf"/><Relationship Id="rId40" Type="http://schemas.openxmlformats.org/officeDocument/2006/relationships/customXml" Target="../ink/ink111.xml"/><Relationship Id="rId45" Type="http://schemas.openxmlformats.org/officeDocument/2006/relationships/image" Target="../media/image115.emf"/><Relationship Id="rId53" Type="http://schemas.openxmlformats.org/officeDocument/2006/relationships/image" Target="../media/image119.emf"/><Relationship Id="rId5" Type="http://schemas.openxmlformats.org/officeDocument/2006/relationships/image" Target="../media/image95.emf"/><Relationship Id="rId10" Type="http://schemas.openxmlformats.org/officeDocument/2006/relationships/customXml" Target="../ink/ink96.xml"/><Relationship Id="rId19" Type="http://schemas.openxmlformats.org/officeDocument/2006/relationships/image" Target="../media/image102.emf"/><Relationship Id="rId31" Type="http://schemas.openxmlformats.org/officeDocument/2006/relationships/image" Target="../media/image108.emf"/><Relationship Id="rId44" Type="http://schemas.openxmlformats.org/officeDocument/2006/relationships/customXml" Target="../ink/ink113.xml"/><Relationship Id="rId4" Type="http://schemas.openxmlformats.org/officeDocument/2006/relationships/customXml" Target="../ink/ink93.xml"/><Relationship Id="rId9" Type="http://schemas.openxmlformats.org/officeDocument/2006/relationships/image" Target="../media/image97.emf"/><Relationship Id="rId14" Type="http://schemas.openxmlformats.org/officeDocument/2006/relationships/customXml" Target="../ink/ink98.xml"/><Relationship Id="rId22" Type="http://schemas.openxmlformats.org/officeDocument/2006/relationships/customXml" Target="../ink/ink102.xml"/><Relationship Id="rId27" Type="http://schemas.openxmlformats.org/officeDocument/2006/relationships/image" Target="../media/image106.emf"/><Relationship Id="rId30" Type="http://schemas.openxmlformats.org/officeDocument/2006/relationships/customXml" Target="../ink/ink106.xml"/><Relationship Id="rId35" Type="http://schemas.openxmlformats.org/officeDocument/2006/relationships/image" Target="../media/image110.emf"/><Relationship Id="rId43" Type="http://schemas.openxmlformats.org/officeDocument/2006/relationships/image" Target="../media/image114.emf"/><Relationship Id="rId48" Type="http://schemas.openxmlformats.org/officeDocument/2006/relationships/customXml" Target="../ink/ink115.xml"/><Relationship Id="rId8" Type="http://schemas.openxmlformats.org/officeDocument/2006/relationships/customXml" Target="../ink/ink95.xml"/><Relationship Id="rId3" Type="http://schemas.openxmlformats.org/officeDocument/2006/relationships/image" Target="../media/image94.emf"/><Relationship Id="rId12" Type="http://schemas.openxmlformats.org/officeDocument/2006/relationships/customXml" Target="../ink/ink97.xml"/><Relationship Id="rId17" Type="http://schemas.openxmlformats.org/officeDocument/2006/relationships/image" Target="../media/image101.emf"/><Relationship Id="rId25" Type="http://schemas.openxmlformats.org/officeDocument/2006/relationships/image" Target="../media/image105.emf"/><Relationship Id="rId33" Type="http://schemas.openxmlformats.org/officeDocument/2006/relationships/image" Target="../media/image109.emf"/><Relationship Id="rId38" Type="http://schemas.openxmlformats.org/officeDocument/2006/relationships/customXml" Target="../ink/ink110.xml"/><Relationship Id="rId46" Type="http://schemas.openxmlformats.org/officeDocument/2006/relationships/customXml" Target="../ink/ink114.xml"/><Relationship Id="rId20" Type="http://schemas.openxmlformats.org/officeDocument/2006/relationships/customXml" Target="../ink/ink101.xml"/><Relationship Id="rId41" Type="http://schemas.openxmlformats.org/officeDocument/2006/relationships/image" Target="../media/image113.emf"/><Relationship Id="rId54" Type="http://schemas.openxmlformats.org/officeDocument/2006/relationships/customXml" Target="../ink/ink1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4.xml"/><Relationship Id="rId15" Type="http://schemas.openxmlformats.org/officeDocument/2006/relationships/image" Target="../media/image100.emf"/><Relationship Id="rId23" Type="http://schemas.openxmlformats.org/officeDocument/2006/relationships/image" Target="../media/image104.emf"/><Relationship Id="rId28" Type="http://schemas.openxmlformats.org/officeDocument/2006/relationships/customXml" Target="../ink/ink105.xml"/><Relationship Id="rId36" Type="http://schemas.openxmlformats.org/officeDocument/2006/relationships/customXml" Target="../ink/ink109.xml"/><Relationship Id="rId49" Type="http://schemas.openxmlformats.org/officeDocument/2006/relationships/image" Target="../media/image1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7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2.emf"/><Relationship Id="rId21" Type="http://schemas.openxmlformats.org/officeDocument/2006/relationships/image" Target="../media/image11.emf"/><Relationship Id="rId7" Type="http://schemas.openxmlformats.org/officeDocument/2006/relationships/image" Target="../media/image4.emf"/><Relationship Id="rId12" Type="http://schemas.openxmlformats.org/officeDocument/2006/relationships/customXml" Target="../ink/ink6.xml"/><Relationship Id="rId17" Type="http://schemas.openxmlformats.org/officeDocument/2006/relationships/image" Target="../media/image9.emf"/><Relationship Id="rId25" Type="http://schemas.openxmlformats.org/officeDocument/2006/relationships/image" Target="../media/image13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6.emf"/><Relationship Id="rId24" Type="http://schemas.openxmlformats.org/officeDocument/2006/relationships/customXml" Target="../ink/ink12.xml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23" Type="http://schemas.openxmlformats.org/officeDocument/2006/relationships/image" Target="../media/image12.emf"/><Relationship Id="rId28" Type="http://schemas.openxmlformats.org/officeDocument/2006/relationships/image" Target="../media/image15.png"/><Relationship Id="rId10" Type="http://schemas.openxmlformats.org/officeDocument/2006/relationships/customXml" Target="../ink/ink5.xml"/><Relationship Id="rId19" Type="http://schemas.openxmlformats.org/officeDocument/2006/relationships/image" Target="../media/image10.emf"/><Relationship Id="rId4" Type="http://schemas.openxmlformats.org/officeDocument/2006/relationships/customXml" Target="../ink/ink2.xml"/><Relationship Id="rId9" Type="http://schemas.openxmlformats.org/officeDocument/2006/relationships/image" Target="../media/image5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4.emf"/><Relationship Id="rId30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image" Target="../media/image15.emf"/><Relationship Id="rId18" Type="http://schemas.openxmlformats.org/officeDocument/2006/relationships/customXml" Target="../ink/ink22.xml"/><Relationship Id="rId26" Type="http://schemas.openxmlformats.org/officeDocument/2006/relationships/customXml" Target="../ink/ink26.xml"/><Relationship Id="rId3" Type="http://schemas.openxmlformats.org/officeDocument/2006/relationships/image" Target="../media/image18.emf"/><Relationship Id="rId21" Type="http://schemas.openxmlformats.org/officeDocument/2006/relationships/image" Target="../media/image24.emf"/><Relationship Id="rId7" Type="http://schemas.openxmlformats.org/officeDocument/2006/relationships/image" Target="../media/image20.emf"/><Relationship Id="rId12" Type="http://schemas.openxmlformats.org/officeDocument/2006/relationships/customXml" Target="../ink/ink19.xml"/><Relationship Id="rId17" Type="http://schemas.openxmlformats.org/officeDocument/2006/relationships/image" Target="../media/image17.emf"/><Relationship Id="rId25" Type="http://schemas.openxmlformats.org/officeDocument/2006/relationships/image" Target="../media/image26.emf"/><Relationship Id="rId2" Type="http://schemas.openxmlformats.org/officeDocument/2006/relationships/customXml" Target="../ink/ink14.xml"/><Relationship Id="rId16" Type="http://schemas.openxmlformats.org/officeDocument/2006/relationships/customXml" Target="../ink/ink21.xml"/><Relationship Id="rId20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11" Type="http://schemas.openxmlformats.org/officeDocument/2006/relationships/image" Target="../media/image22.emf"/><Relationship Id="rId24" Type="http://schemas.openxmlformats.org/officeDocument/2006/relationships/customXml" Target="../ink/ink25.xml"/><Relationship Id="rId5" Type="http://schemas.openxmlformats.org/officeDocument/2006/relationships/image" Target="../media/image19.emf"/><Relationship Id="rId15" Type="http://schemas.openxmlformats.org/officeDocument/2006/relationships/image" Target="../media/image16.emf"/><Relationship Id="rId23" Type="http://schemas.openxmlformats.org/officeDocument/2006/relationships/image" Target="../media/image25.emf"/><Relationship Id="rId10" Type="http://schemas.openxmlformats.org/officeDocument/2006/relationships/customXml" Target="../ink/ink18.xml"/><Relationship Id="rId19" Type="http://schemas.openxmlformats.org/officeDocument/2006/relationships/image" Target="../media/image23.emf"/><Relationship Id="rId4" Type="http://schemas.openxmlformats.org/officeDocument/2006/relationships/customXml" Target="../ink/ink15.xml"/><Relationship Id="rId9" Type="http://schemas.openxmlformats.org/officeDocument/2006/relationships/image" Target="../media/image21.emf"/><Relationship Id="rId14" Type="http://schemas.openxmlformats.org/officeDocument/2006/relationships/customXml" Target="../ink/ink20.xml"/><Relationship Id="rId22" Type="http://schemas.openxmlformats.org/officeDocument/2006/relationships/customXml" Target="../ink/ink24.xml"/><Relationship Id="rId27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" b="36989"/>
          <a:stretch/>
        </p:blipFill>
        <p:spPr bwMode="auto">
          <a:xfrm>
            <a:off x="5341193" y="818508"/>
            <a:ext cx="3291622" cy="384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473081" y="818508"/>
            <a:ext cx="4945942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000" b="1" dirty="0" smtClean="0"/>
              <a:t>Una soluzione tampone è in grado di mantenere il pH ad un valore quasi costante, anche nel caso in cui vengano aggiunte piccole quantità di acido forte o di base forte.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000" b="1" dirty="0" smtClean="0"/>
              <a:t>Per ottenere l’effetto tampone, nella soluzione devono essere presenti quantità comparabili di un acido debole e della sua base coniugata, oppure di una base debole e del suo acido coniugato.</a:t>
            </a:r>
            <a:endParaRPr lang="it-IT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84785"/>
            <a:ext cx="8070477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Soluzioni tampone </a:t>
            </a:r>
            <a:endParaRPr lang="it-IT" sz="3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521208" y="4658989"/>
                <a:ext cx="8111607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dirty="0" smtClean="0"/>
                  <a:t>Perchè la soluzione tampone sia tale, la quantità dell’acido debole e della sua base coniugata devono essere: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1800" i="1" smtClean="0">
                          <a:latin typeface="Cambria Math" panose="02040503050406030204" pitchFamily="18" charset="0"/>
                        </a:rPr>
                        <m:t>0.1≤</m:t>
                      </m:r>
                      <m:f>
                        <m:f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  <m:t>𝐻𝐴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it-IT" sz="18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it-IT" sz="1800" i="1" smtClean="0">
                          <a:latin typeface="Cambria Math" panose="02040503050406030204" pitchFamily="18" charset="0"/>
                        </a:rPr>
                        <m:t>≤10</m:t>
                      </m:r>
                    </m:oMath>
                  </m:oMathPara>
                </a14:m>
                <a:endParaRPr lang="it-IT" sz="18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dirty="0" smtClean="0"/>
                  <a:t>(vale la stessa cosa per le concentrazioni di base debole e acido coniugato).</a:t>
                </a: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08" y="4658989"/>
                <a:ext cx="8111607" cy="974768"/>
              </a:xfrm>
              <a:prstGeom prst="rect">
                <a:avLst/>
              </a:prstGeom>
              <a:blipFill>
                <a:blip r:embed="rId3"/>
                <a:stretch>
                  <a:fillRect l="-677" b="-887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954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76320"/>
              </p:ext>
            </p:extLst>
          </p:nvPr>
        </p:nvGraphicFramePr>
        <p:xfrm>
          <a:off x="574878" y="3131584"/>
          <a:ext cx="48982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32">
                  <a:extLst>
                    <a:ext uri="{9D8B030D-6E8A-4147-A177-3AD203B41FA5}">
                      <a16:colId xmlns:a16="http://schemas.microsoft.com/office/drawing/2014/main" val="1847104608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292649689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689430987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88160583"/>
                    </a:ext>
                  </a:extLst>
                </a:gridCol>
                <a:gridCol w="1041156">
                  <a:extLst>
                    <a:ext uri="{9D8B030D-6E8A-4147-A177-3AD203B41FA5}">
                      <a16:colId xmlns:a16="http://schemas.microsoft.com/office/drawing/2014/main" val="633371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23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99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8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59099"/>
                  </a:ext>
                </a:extLst>
              </a:tr>
            </a:tbl>
          </a:graphicData>
        </a:graphic>
      </p:graphicFrame>
      <p:sp>
        <p:nvSpPr>
          <p:cNvPr id="20" name="Content Placeholder 2"/>
          <p:cNvSpPr txBox="1">
            <a:spLocks/>
          </p:cNvSpPr>
          <p:nvPr/>
        </p:nvSpPr>
        <p:spPr>
          <a:xfrm>
            <a:off x="474846" y="231851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700" i="1" dirty="0" smtClean="0"/>
              <a:t>(segue) Per il tampone così determinato, valutare qual è il cambiamento di pH per aggiunta di 1.0 mL di acido cloridrico 2.0 M e confrontarlo con la variazione di pH che si ottiene per la stessa aggiunta in acqua pura.</a:t>
            </a:r>
          </a:p>
        </p:txBody>
      </p:sp>
      <p:sp>
        <p:nvSpPr>
          <p:cNvPr id="231" name="Content Placeholder 2"/>
          <p:cNvSpPr txBox="1">
            <a:spLocks/>
          </p:cNvSpPr>
          <p:nvPr/>
        </p:nvSpPr>
        <p:spPr>
          <a:xfrm>
            <a:off x="474846" y="1163882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700" b="0" i="1" dirty="0" smtClean="0"/>
              <a:t>Si calcola la variazione nel numero di moli di HA e di A</a:t>
            </a:r>
            <a:r>
              <a:rPr lang="it-IT" sz="1700" b="0" i="1" baseline="30000" dirty="0" smtClean="0"/>
              <a:t>-</a:t>
            </a:r>
            <a:r>
              <a:rPr lang="it-IT" sz="1700" b="0" i="1" dirty="0" smtClean="0"/>
              <a:t> dovuta all’aggiunta di HCl: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it-IT" sz="1700" i="1" dirty="0"/>
          </a:p>
        </p:txBody>
      </p:sp>
      <p:sp>
        <p:nvSpPr>
          <p:cNvPr id="320" name="Content Placeholder 2"/>
          <p:cNvSpPr txBox="1">
            <a:spLocks/>
          </p:cNvSpPr>
          <p:nvPr/>
        </p:nvSpPr>
        <p:spPr>
          <a:xfrm>
            <a:off x="471906" y="2714372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700" b="0" i="1" dirty="0" smtClean="0"/>
              <a:t>Si ricalcola il pH della soluzione nel nuovo stato di equilibrio: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it-IT" sz="1700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57912" y="1492318"/>
              <a:ext cx="8417106" cy="1229329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8552" y="1482959"/>
                <a:ext cx="8435826" cy="1248048"/>
              </a:xfrm>
              <a:prstGeom prst="rect">
                <a:avLst/>
              </a:prstGeom>
            </p:spPr>
          </p:pic>
        </mc:Fallback>
      </mc:AlternateContent>
      <p:sp>
        <p:nvSpPr>
          <p:cNvPr id="293" name="Content Placeholder 2"/>
          <p:cNvSpPr txBox="1">
            <a:spLocks/>
          </p:cNvSpPr>
          <p:nvPr/>
        </p:nvSpPr>
        <p:spPr>
          <a:xfrm>
            <a:off x="473410" y="5368462"/>
            <a:ext cx="8132176" cy="41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700" b="0" i="1" dirty="0" smtClean="0"/>
              <a:t>Si calcola la variazione di pH nella stessa quantità di acqua pura: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it-IT" sz="1700" i="1" dirty="0"/>
          </a:p>
        </p:txBody>
      </p:sp>
      <p:grpSp>
        <p:nvGrpSpPr>
          <p:cNvPr id="358" name="Group 357"/>
          <p:cNvGrpSpPr/>
          <p:nvPr/>
        </p:nvGrpSpPr>
        <p:grpSpPr>
          <a:xfrm>
            <a:off x="663832" y="3074518"/>
            <a:ext cx="8211240" cy="2299061"/>
            <a:chOff x="663832" y="3237686"/>
            <a:chExt cx="8211240" cy="229906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/>
                <p14:cNvContentPartPr/>
                <p14:nvPr/>
              </p14:nvContentPartPr>
              <p14:xfrm>
                <a:off x="663832" y="3237686"/>
                <a:ext cx="8211240" cy="1458821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54472" y="3228328"/>
                  <a:ext cx="8229960" cy="14775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3" name="Ink 42"/>
                <p14:cNvContentPartPr/>
                <p14:nvPr/>
              </p14:nvContentPartPr>
              <p14:xfrm>
                <a:off x="6178673" y="4403509"/>
                <a:ext cx="819360" cy="26640"/>
              </p14:xfrm>
            </p:contentPart>
          </mc:Choice>
          <mc:Fallback xmlns="">
            <p:pic>
              <p:nvPicPr>
                <p:cNvPr id="43" name="Ink 42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69313" y="4394149"/>
                  <a:ext cx="838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0" name="Ink 49"/>
                <p14:cNvContentPartPr/>
                <p14:nvPr/>
              </p14:nvContentPartPr>
              <p14:xfrm>
                <a:off x="1239112" y="3752846"/>
                <a:ext cx="618120" cy="943535"/>
              </p14:xfrm>
            </p:contentPart>
          </mc:Choice>
          <mc:Fallback xmlns="">
            <p:pic>
              <p:nvPicPr>
                <p:cNvPr id="50" name="Ink 49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29752" y="3743486"/>
                  <a:ext cx="636840" cy="9622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14" name="Ink 213"/>
                <p14:cNvContentPartPr/>
                <p14:nvPr/>
              </p14:nvContentPartPr>
              <p14:xfrm>
                <a:off x="3706912" y="4152086"/>
                <a:ext cx="522982" cy="625295"/>
              </p14:xfrm>
            </p:contentPart>
          </mc:Choice>
          <mc:Fallback xmlns="">
            <p:pic>
              <p:nvPicPr>
                <p:cNvPr id="214" name="Ink 213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97554" y="4142726"/>
                  <a:ext cx="541698" cy="6440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7" name="Ink 336"/>
                <p14:cNvContentPartPr/>
                <p14:nvPr/>
              </p14:nvContentPartPr>
              <p14:xfrm>
                <a:off x="1962712" y="4938686"/>
                <a:ext cx="2888640" cy="440741"/>
              </p14:xfrm>
            </p:contentPart>
          </mc:Choice>
          <mc:Fallback xmlns="">
            <p:pic>
              <p:nvPicPr>
                <p:cNvPr id="337" name="Ink 336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53352" y="4929331"/>
                  <a:ext cx="2907360" cy="4594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52" name="Ink 351"/>
                <p14:cNvContentPartPr/>
                <p14:nvPr/>
              </p14:nvContentPartPr>
              <p14:xfrm>
                <a:off x="3594232" y="4473206"/>
                <a:ext cx="257662" cy="233255"/>
              </p14:xfrm>
            </p:contentPart>
          </mc:Choice>
          <mc:Fallback xmlns="">
            <p:pic>
              <p:nvPicPr>
                <p:cNvPr id="352" name="Ink 351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84876" y="4463847"/>
                  <a:ext cx="276375" cy="2519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54" name="Ink 353"/>
                <p14:cNvContentPartPr/>
                <p14:nvPr/>
              </p14:nvContentPartPr>
              <p14:xfrm>
                <a:off x="4776472" y="4152086"/>
                <a:ext cx="311040" cy="127181"/>
              </p14:xfrm>
            </p:contentPart>
          </mc:Choice>
          <mc:Fallback xmlns="">
            <p:pic>
              <p:nvPicPr>
                <p:cNvPr id="354" name="Ink 353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67112" y="4142745"/>
                  <a:ext cx="329760" cy="1458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55" name="Ink 354"/>
                <p14:cNvContentPartPr/>
                <p14:nvPr/>
              </p14:nvContentPartPr>
              <p14:xfrm>
                <a:off x="5585752" y="4209109"/>
                <a:ext cx="2506808" cy="1327638"/>
              </p14:xfrm>
            </p:contentPart>
          </mc:Choice>
          <mc:Fallback xmlns="">
            <p:pic>
              <p:nvPicPr>
                <p:cNvPr id="355" name="Ink 354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76392" y="4199749"/>
                  <a:ext cx="2525529" cy="13463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56" name="Ink 355"/>
                <p14:cNvContentPartPr/>
                <p14:nvPr/>
              </p14:nvContentPartPr>
              <p14:xfrm>
                <a:off x="672472" y="4878926"/>
                <a:ext cx="1555560" cy="360461"/>
              </p14:xfrm>
            </p:contentPart>
          </mc:Choice>
          <mc:Fallback xmlns="">
            <p:pic>
              <p:nvPicPr>
                <p:cNvPr id="356" name="Ink 355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63112" y="4869573"/>
                  <a:ext cx="1574280" cy="37916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5" name="Group 1064"/>
          <p:cNvGrpSpPr/>
          <p:nvPr/>
        </p:nvGrpSpPr>
        <p:grpSpPr>
          <a:xfrm>
            <a:off x="621449" y="5690415"/>
            <a:ext cx="6934314" cy="925200"/>
            <a:chOff x="621449" y="5690415"/>
            <a:chExt cx="6934314" cy="92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051" name="Ink 1050"/>
                <p14:cNvContentPartPr/>
                <p14:nvPr/>
              </p14:nvContentPartPr>
              <p14:xfrm>
                <a:off x="621449" y="5690415"/>
                <a:ext cx="6934314" cy="925200"/>
              </p14:xfrm>
            </p:contentPart>
          </mc:Choice>
          <mc:Fallback xmlns="">
            <p:pic>
              <p:nvPicPr>
                <p:cNvPr id="1051" name="Ink 1050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12089" y="5681055"/>
                  <a:ext cx="6953034" cy="9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062" name="Ink 1061"/>
                <p14:cNvContentPartPr/>
                <p14:nvPr/>
              </p14:nvContentPartPr>
              <p14:xfrm>
                <a:off x="677969" y="5754135"/>
                <a:ext cx="3488754" cy="287640"/>
              </p14:xfrm>
            </p:contentPart>
          </mc:Choice>
          <mc:Fallback xmlns="">
            <p:pic>
              <p:nvPicPr>
                <p:cNvPr id="1062" name="Ink 1061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8609" y="5744775"/>
                  <a:ext cx="3507474" cy="30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2600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/>
      <p:bldP spid="320" grpId="0"/>
      <p:bldP spid="2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8608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50.0 ml di una soluzione 0.200 M di ammoniaca (Kb =1.79 10</a:t>
            </a:r>
            <a:r>
              <a:rPr lang="pt-BR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-5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vengono aggiunti 30.0 ml di acido cloridrico 0.200 M. Calcolare il pH della soluzione.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537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6" name="Table 7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336303"/>
              </p:ext>
            </p:extLst>
          </p:nvPr>
        </p:nvGraphicFramePr>
        <p:xfrm>
          <a:off x="489689" y="5161623"/>
          <a:ext cx="48982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32">
                  <a:extLst>
                    <a:ext uri="{9D8B030D-6E8A-4147-A177-3AD203B41FA5}">
                      <a16:colId xmlns:a16="http://schemas.microsoft.com/office/drawing/2014/main" val="1847104608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292649689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689430987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88160583"/>
                    </a:ext>
                  </a:extLst>
                </a:gridCol>
                <a:gridCol w="1041156">
                  <a:extLst>
                    <a:ext uri="{9D8B030D-6E8A-4147-A177-3AD203B41FA5}">
                      <a16:colId xmlns:a16="http://schemas.microsoft.com/office/drawing/2014/main" val="633371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23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99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8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59099"/>
                  </a:ext>
                </a:extLst>
              </a:tr>
            </a:tbl>
          </a:graphicData>
        </a:graphic>
      </p:graphicFrame>
      <p:sp>
        <p:nvSpPr>
          <p:cNvPr id="20" name="Content Placeholder 2"/>
          <p:cNvSpPr txBox="1">
            <a:spLocks/>
          </p:cNvSpPr>
          <p:nvPr/>
        </p:nvSpPr>
        <p:spPr>
          <a:xfrm>
            <a:off x="472105" y="238194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700" i="1" dirty="0" smtClean="0"/>
              <a:t>Esempio: Calcolare il pH di una soluzione tampone contenente NH</a:t>
            </a:r>
            <a:r>
              <a:rPr lang="it-IT" sz="1700" i="1" baseline="-25000" dirty="0" smtClean="0"/>
              <a:t>3</a:t>
            </a:r>
            <a:r>
              <a:rPr lang="it-IT" sz="1700" i="1" dirty="0" smtClean="0"/>
              <a:t> 0.450 M e NH</a:t>
            </a:r>
            <a:r>
              <a:rPr lang="it-IT" sz="1700" i="1" baseline="-25000" dirty="0" smtClean="0"/>
              <a:t>4</a:t>
            </a:r>
            <a:r>
              <a:rPr lang="it-IT" sz="1700" i="1" dirty="0" smtClean="0"/>
              <a:t>Cl 0.250 M. Calcolare inoltre il pH della soluzione che si ottiene diluendo 500 mL di questa soluzione ad un volume totale di 1.00 L. Per NH</a:t>
            </a:r>
            <a:r>
              <a:rPr lang="it-IT" sz="1700" i="1" baseline="-25000" dirty="0" smtClean="0"/>
              <a:t>3</a:t>
            </a:r>
            <a:r>
              <a:rPr lang="it-IT" sz="1700" i="1" dirty="0" smtClean="0"/>
              <a:t>, K</a:t>
            </a:r>
            <a:r>
              <a:rPr lang="it-IT" sz="1700" i="1" baseline="-25000" dirty="0" smtClean="0"/>
              <a:t>b</a:t>
            </a:r>
            <a:r>
              <a:rPr lang="it-IT" sz="1700" i="1" dirty="0" smtClean="0"/>
              <a:t> = 1.79·10</a:t>
            </a:r>
            <a:r>
              <a:rPr lang="it-IT" sz="1700" i="1" baseline="30000" dirty="0" smtClean="0"/>
              <a:t>-5</a:t>
            </a:r>
            <a:r>
              <a:rPr lang="it-IT" sz="1700" i="1" dirty="0" smtClean="0"/>
              <a:t>.</a:t>
            </a:r>
            <a:endParaRPr lang="it-IT" sz="1700" b="0" i="1" dirty="0" smtClean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39456"/>
              </p:ext>
            </p:extLst>
          </p:nvPr>
        </p:nvGraphicFramePr>
        <p:xfrm>
          <a:off x="489689" y="1992512"/>
          <a:ext cx="48982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32">
                  <a:extLst>
                    <a:ext uri="{9D8B030D-6E8A-4147-A177-3AD203B41FA5}">
                      <a16:colId xmlns:a16="http://schemas.microsoft.com/office/drawing/2014/main" val="1847104608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292649689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689430987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88160583"/>
                    </a:ext>
                  </a:extLst>
                </a:gridCol>
                <a:gridCol w="1041156">
                  <a:extLst>
                    <a:ext uri="{9D8B030D-6E8A-4147-A177-3AD203B41FA5}">
                      <a16:colId xmlns:a16="http://schemas.microsoft.com/office/drawing/2014/main" val="633371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23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99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8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59099"/>
                  </a:ext>
                </a:extLst>
              </a:tr>
            </a:tbl>
          </a:graphicData>
        </a:graphic>
      </p:graphicFrame>
      <p:grpSp>
        <p:nvGrpSpPr>
          <p:cNvPr id="1346" name="Group 1345"/>
          <p:cNvGrpSpPr/>
          <p:nvPr/>
        </p:nvGrpSpPr>
        <p:grpSpPr>
          <a:xfrm>
            <a:off x="489689" y="3572532"/>
            <a:ext cx="6242266" cy="1183191"/>
            <a:chOff x="489689" y="3646674"/>
            <a:chExt cx="6242266" cy="118319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206" name="Ink 1205"/>
                <p14:cNvContentPartPr/>
                <p14:nvPr/>
              </p14:nvContentPartPr>
              <p14:xfrm>
                <a:off x="4102155" y="4146045"/>
                <a:ext cx="613080" cy="32760"/>
              </p14:xfrm>
            </p:contentPart>
          </mc:Choice>
          <mc:Fallback xmlns="">
            <p:pic>
              <p:nvPicPr>
                <p:cNvPr id="1206" name="Ink 1205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92795" y="4136685"/>
                  <a:ext cx="631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235" name="Ink 1234"/>
                <p14:cNvContentPartPr/>
                <p14:nvPr/>
              </p14:nvContentPartPr>
              <p14:xfrm>
                <a:off x="4946715" y="4117065"/>
                <a:ext cx="1028880" cy="43200"/>
              </p14:xfrm>
            </p:contentPart>
          </mc:Choice>
          <mc:Fallback xmlns="">
            <p:pic>
              <p:nvPicPr>
                <p:cNvPr id="1235" name="Ink 1234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37355" y="4107705"/>
                  <a:ext cx="10476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89" name="Ink 1288"/>
                <p14:cNvContentPartPr/>
                <p14:nvPr/>
              </p14:nvContentPartPr>
              <p14:xfrm>
                <a:off x="4187835" y="4584705"/>
                <a:ext cx="682920" cy="46080"/>
              </p14:xfrm>
            </p:contentPart>
          </mc:Choice>
          <mc:Fallback xmlns="">
            <p:pic>
              <p:nvPicPr>
                <p:cNvPr id="1289" name="Ink 1288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78475" y="4575345"/>
                  <a:ext cx="7016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01" name="Ink 1300"/>
                <p14:cNvContentPartPr/>
                <p14:nvPr/>
              </p14:nvContentPartPr>
              <p14:xfrm>
                <a:off x="4324409" y="4217634"/>
                <a:ext cx="136832" cy="173751"/>
              </p14:xfrm>
            </p:contentPart>
          </mc:Choice>
          <mc:Fallback xmlns="">
            <p:pic>
              <p:nvPicPr>
                <p:cNvPr id="1301" name="Ink 1300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15047" y="4208262"/>
                  <a:ext cx="155556" cy="1924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12" name="Ink 1311"/>
                <p14:cNvContentPartPr/>
                <p14:nvPr/>
              </p14:nvContentPartPr>
              <p14:xfrm>
                <a:off x="489689" y="3646674"/>
                <a:ext cx="6242266" cy="1183191"/>
              </p14:xfrm>
            </p:contentPart>
          </mc:Choice>
          <mc:Fallback xmlns="">
            <p:pic>
              <p:nvPicPr>
                <p:cNvPr id="1312" name="Ink 1311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7089" y="3634075"/>
                  <a:ext cx="6264226" cy="12051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25" name="Ink 1324"/>
                <p14:cNvContentPartPr/>
                <p14:nvPr/>
              </p14:nvContentPartPr>
              <p14:xfrm>
                <a:off x="5051475" y="4618185"/>
                <a:ext cx="937080" cy="47520"/>
              </p14:xfrm>
            </p:contentPart>
          </mc:Choice>
          <mc:Fallback xmlns="">
            <p:pic>
              <p:nvPicPr>
                <p:cNvPr id="1325" name="Ink 1324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042115" y="4608825"/>
                  <a:ext cx="95580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5" name="Group 1424"/>
          <p:cNvGrpSpPr/>
          <p:nvPr/>
        </p:nvGrpSpPr>
        <p:grpSpPr>
          <a:xfrm>
            <a:off x="531809" y="1129932"/>
            <a:ext cx="8136032" cy="2369751"/>
            <a:chOff x="531809" y="1204074"/>
            <a:chExt cx="8136032" cy="236975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81" name="Ink 480"/>
                <p14:cNvContentPartPr/>
                <p14:nvPr/>
              </p14:nvContentPartPr>
              <p14:xfrm>
                <a:off x="6182041" y="1483074"/>
                <a:ext cx="935640" cy="28440"/>
              </p14:xfrm>
            </p:contentPart>
          </mc:Choice>
          <mc:Fallback xmlns="">
            <p:pic>
              <p:nvPicPr>
                <p:cNvPr id="481" name="Ink 480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172681" y="1473714"/>
                  <a:ext cx="954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36" name="Ink 935"/>
                <p14:cNvContentPartPr/>
                <p14:nvPr/>
              </p14:nvContentPartPr>
              <p14:xfrm>
                <a:off x="6739761" y="2081304"/>
                <a:ext cx="445240" cy="51570"/>
              </p14:xfrm>
            </p:contentPart>
          </mc:Choice>
          <mc:Fallback xmlns="">
            <p:pic>
              <p:nvPicPr>
                <p:cNvPr id="936" name="Ink 935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30403" y="2071993"/>
                  <a:ext cx="463957" cy="70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37" name="Ink 936"/>
                <p14:cNvContentPartPr/>
                <p14:nvPr/>
              </p14:nvContentPartPr>
              <p14:xfrm>
                <a:off x="3447666" y="2912703"/>
                <a:ext cx="643667" cy="539239"/>
              </p14:xfrm>
            </p:contentPart>
          </mc:Choice>
          <mc:Fallback xmlns="">
            <p:pic>
              <p:nvPicPr>
                <p:cNvPr id="937" name="Ink 936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38306" y="2903344"/>
                  <a:ext cx="662387" cy="5579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78" name="Ink 1177"/>
                <p14:cNvContentPartPr/>
                <p14:nvPr/>
              </p14:nvContentPartPr>
              <p14:xfrm>
                <a:off x="4630350" y="2895063"/>
                <a:ext cx="314672" cy="593599"/>
              </p14:xfrm>
            </p:contentPart>
          </mc:Choice>
          <mc:Fallback xmlns="">
            <p:pic>
              <p:nvPicPr>
                <p:cNvPr id="1178" name="Ink 1177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20989" y="2885704"/>
                  <a:ext cx="333394" cy="6123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11" name="Ink 1210"/>
                <p14:cNvContentPartPr/>
                <p14:nvPr/>
              </p14:nvContentPartPr>
              <p14:xfrm>
                <a:off x="4056533" y="1204074"/>
                <a:ext cx="4611308" cy="2369751"/>
              </p14:xfrm>
            </p:contentPart>
          </mc:Choice>
          <mc:Fallback xmlns="">
            <p:pic>
              <p:nvPicPr>
                <p:cNvPr id="1211" name="Ink 1210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47174" y="1194713"/>
                  <a:ext cx="4630027" cy="23884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70" name="Ink 1369"/>
                <p14:cNvContentPartPr/>
                <p14:nvPr/>
              </p14:nvContentPartPr>
              <p14:xfrm>
                <a:off x="1528649" y="1846350"/>
                <a:ext cx="501840" cy="23760"/>
              </p14:xfrm>
            </p:contentPart>
          </mc:Choice>
          <mc:Fallback xmlns="">
            <p:pic>
              <p:nvPicPr>
                <p:cNvPr id="1370" name="Ink 1369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519289" y="1836990"/>
                  <a:ext cx="520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396" name="Ink 1395"/>
                <p14:cNvContentPartPr/>
                <p14:nvPr/>
              </p14:nvContentPartPr>
              <p14:xfrm>
                <a:off x="531809" y="1288674"/>
                <a:ext cx="4642592" cy="2158722"/>
              </p14:xfrm>
            </p:contentPart>
          </mc:Choice>
          <mc:Fallback xmlns="">
            <p:pic>
              <p:nvPicPr>
                <p:cNvPr id="1396" name="Ink 1395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9209" y="1276073"/>
                  <a:ext cx="4664552" cy="218068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6" name="Group 1675"/>
          <p:cNvGrpSpPr/>
          <p:nvPr/>
        </p:nvGrpSpPr>
        <p:grpSpPr>
          <a:xfrm>
            <a:off x="494369" y="4681566"/>
            <a:ext cx="8240303" cy="1924399"/>
            <a:chOff x="494369" y="4681566"/>
            <a:chExt cx="8240303" cy="192439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29" name="Ink 1428"/>
                <p14:cNvContentPartPr/>
                <p14:nvPr/>
              </p14:nvContentPartPr>
              <p14:xfrm>
                <a:off x="494369" y="4681566"/>
                <a:ext cx="4597014" cy="1906759"/>
              </p14:xfrm>
            </p:contentPart>
          </mc:Choice>
          <mc:Fallback xmlns="">
            <p:pic>
              <p:nvPicPr>
                <p:cNvPr id="1429" name="Ink 1428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1769" y="4668967"/>
                  <a:ext cx="4618975" cy="19287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537" name="Ink 1536"/>
                <p14:cNvContentPartPr/>
                <p14:nvPr/>
              </p14:nvContentPartPr>
              <p14:xfrm>
                <a:off x="5924423" y="4946365"/>
                <a:ext cx="2810249" cy="858240"/>
              </p14:xfrm>
            </p:contentPart>
          </mc:Choice>
          <mc:Fallback xmlns="">
            <p:pic>
              <p:nvPicPr>
                <p:cNvPr id="1537" name="Ink 1536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915063" y="4937005"/>
                  <a:ext cx="2828970" cy="87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562" name="Ink 1561"/>
                <p14:cNvContentPartPr/>
                <p14:nvPr/>
              </p14:nvContentPartPr>
              <p14:xfrm>
                <a:off x="6376068" y="5178565"/>
                <a:ext cx="748800" cy="61200"/>
              </p14:xfrm>
            </p:contentPart>
          </mc:Choice>
          <mc:Fallback xmlns="">
            <p:pic>
              <p:nvPicPr>
                <p:cNvPr id="1562" name="Ink 1561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366708" y="5169205"/>
                  <a:ext cx="7675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654" name="Ink 1653"/>
                <p14:cNvContentPartPr/>
                <p14:nvPr/>
              </p14:nvContentPartPr>
              <p14:xfrm>
                <a:off x="3276263" y="5599405"/>
                <a:ext cx="4632569" cy="1006560"/>
              </p14:xfrm>
            </p:contentPart>
          </mc:Choice>
          <mc:Fallback xmlns="">
            <p:pic>
              <p:nvPicPr>
                <p:cNvPr id="1654" name="Ink 1653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66903" y="5590045"/>
                  <a:ext cx="4651289" cy="10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661" name="Ink 1660"/>
                <p14:cNvContentPartPr/>
                <p14:nvPr/>
              </p14:nvContentPartPr>
              <p14:xfrm>
                <a:off x="7294223" y="5712085"/>
                <a:ext cx="416969" cy="36360"/>
              </p14:xfrm>
            </p:contentPart>
          </mc:Choice>
          <mc:Fallback xmlns="">
            <p:pic>
              <p:nvPicPr>
                <p:cNvPr id="1661" name="Ink 1660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284861" y="5702725"/>
                  <a:ext cx="435693" cy="55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677" name="Rounded Rectangle 1676"/>
          <p:cNvSpPr/>
          <p:nvPr/>
        </p:nvSpPr>
        <p:spPr>
          <a:xfrm>
            <a:off x="7711192" y="2169042"/>
            <a:ext cx="1030053" cy="542260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02" name="Rounded Rectangle 1101"/>
          <p:cNvSpPr/>
          <p:nvPr/>
        </p:nvSpPr>
        <p:spPr>
          <a:xfrm>
            <a:off x="7873278" y="5431390"/>
            <a:ext cx="941114" cy="542260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79" name="Straight Connector 1678"/>
          <p:cNvCxnSpPr/>
          <p:nvPr/>
        </p:nvCxnSpPr>
        <p:spPr>
          <a:xfrm>
            <a:off x="8506047" y="2711302"/>
            <a:ext cx="0" cy="2720088"/>
          </a:xfrm>
          <a:prstGeom prst="line">
            <a:avLst/>
          </a:prstGeom>
          <a:ln w="31750">
            <a:solidFill>
              <a:srgbClr val="FF0000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2" name="Rounded Rectangle 1681"/>
          <p:cNvSpPr/>
          <p:nvPr/>
        </p:nvSpPr>
        <p:spPr>
          <a:xfrm>
            <a:off x="7294223" y="3622876"/>
            <a:ext cx="1687731" cy="1012785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rgbClr val="FF0000"/>
                </a:solidFill>
              </a:rPr>
              <a:t>La diluizione non influenza il pH della soluzione tampone</a:t>
            </a:r>
            <a:endParaRPr lang="it-IT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0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7" grpId="0" animBg="1"/>
      <p:bldP spid="1102" grpId="0" animBg="1"/>
      <p:bldP spid="16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763000" cy="639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000"/>
              <a:t>Partendo da una soluzione 0.500 M di NaH</a:t>
            </a:r>
            <a:r>
              <a:rPr lang="it-IT" altLang="it-IT" sz="2000" baseline="-25000"/>
              <a:t>2</a:t>
            </a:r>
            <a:r>
              <a:rPr lang="it-IT" altLang="it-IT" sz="2000"/>
              <a:t>PO</a:t>
            </a:r>
            <a:r>
              <a:rPr lang="it-IT" altLang="it-IT" sz="2000" baseline="-25000"/>
              <a:t>4</a:t>
            </a:r>
            <a:r>
              <a:rPr lang="it-IT" altLang="it-IT" sz="2000"/>
              <a:t> e una 0.500 M di Na</a:t>
            </a:r>
            <a:r>
              <a:rPr lang="it-IT" altLang="it-IT" sz="2000" baseline="-25000"/>
              <a:t>2</a:t>
            </a:r>
            <a:r>
              <a:rPr lang="it-IT" altLang="it-IT" sz="2000"/>
              <a:t>HPO</a:t>
            </a:r>
            <a:r>
              <a:rPr lang="it-IT" altLang="it-IT" sz="2000" baseline="-25000"/>
              <a:t>4</a:t>
            </a:r>
            <a:r>
              <a:rPr lang="it-IT" altLang="it-IT" sz="2000"/>
              <a:t> calcolare i volumi delle due soluzioni per ottenere 1 litro di tampone pH 7.350. 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000"/>
              <a:t>K2 H</a:t>
            </a:r>
            <a:r>
              <a:rPr lang="it-IT" altLang="it-IT" sz="2000" baseline="-25000"/>
              <a:t>2</a:t>
            </a:r>
            <a:r>
              <a:rPr lang="it-IT" altLang="it-IT" sz="2000"/>
              <a:t>PO</a:t>
            </a:r>
            <a:r>
              <a:rPr lang="it-IT" altLang="it-IT" sz="2000" baseline="-25000"/>
              <a:t>4</a:t>
            </a:r>
            <a:r>
              <a:rPr lang="it-IT" altLang="it-IT" sz="2000" baseline="30000"/>
              <a:t>-</a:t>
            </a:r>
            <a:r>
              <a:rPr lang="it-IT" altLang="it-IT" sz="2000"/>
              <a:t> = 6.23 10</a:t>
            </a:r>
            <a:r>
              <a:rPr lang="it-IT" altLang="it-IT" sz="2000" baseline="30000"/>
              <a:t>-8</a:t>
            </a:r>
          </a:p>
          <a:p>
            <a:pPr eaLnBrk="1" hangingPunct="1">
              <a:spcBef>
                <a:spcPct val="50000"/>
              </a:spcBef>
            </a:pPr>
            <a:endParaRPr lang="it-IT" altLang="it-IT" sz="2000" baseline="30000"/>
          </a:p>
          <a:p>
            <a:pPr eaLnBrk="1" hangingPunct="1">
              <a:spcBef>
                <a:spcPct val="50000"/>
              </a:spcBef>
            </a:pPr>
            <a:r>
              <a:rPr lang="it-IT" altLang="it-IT" sz="1600"/>
              <a:t>In soluzione ho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000"/>
              <a:t>NaH</a:t>
            </a:r>
            <a:r>
              <a:rPr lang="it-IT" altLang="it-IT" sz="2000" baseline="-25000"/>
              <a:t>2</a:t>
            </a:r>
            <a:r>
              <a:rPr lang="it-IT" altLang="it-IT" sz="2000"/>
              <a:t>PO</a:t>
            </a:r>
            <a:r>
              <a:rPr lang="it-IT" altLang="it-IT" sz="2000" baseline="-25000"/>
              <a:t>4    </a:t>
            </a:r>
            <a:r>
              <a:rPr lang="it-IT" altLang="it-IT" sz="2000">
                <a:sym typeface="Symbol" panose="05050102010706020507" pitchFamily="18" charset="2"/>
              </a:rPr>
              <a:t> </a:t>
            </a:r>
            <a:r>
              <a:rPr lang="it-IT" altLang="it-IT" sz="2000"/>
              <a:t>Na</a:t>
            </a:r>
            <a:r>
              <a:rPr lang="it-IT" altLang="it-IT" sz="2000" baseline="30000"/>
              <a:t>+</a:t>
            </a:r>
            <a:r>
              <a:rPr lang="it-IT" altLang="it-IT" sz="2000"/>
              <a:t>  +  H</a:t>
            </a:r>
            <a:r>
              <a:rPr lang="it-IT" altLang="it-IT" sz="2000" baseline="-25000"/>
              <a:t>2</a:t>
            </a:r>
            <a:r>
              <a:rPr lang="it-IT" altLang="it-IT" sz="2000"/>
              <a:t>PO</a:t>
            </a:r>
            <a:r>
              <a:rPr lang="it-IT" altLang="it-IT" sz="2000" baseline="-25000"/>
              <a:t>4</a:t>
            </a:r>
            <a:r>
              <a:rPr lang="it-IT" altLang="it-IT" sz="2000" baseline="30000"/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000"/>
              <a:t>Na</a:t>
            </a:r>
            <a:r>
              <a:rPr lang="it-IT" altLang="it-IT" sz="2000" baseline="-25000"/>
              <a:t>2</a:t>
            </a:r>
            <a:r>
              <a:rPr lang="it-IT" altLang="it-IT" sz="2000"/>
              <a:t>HPO</a:t>
            </a:r>
            <a:r>
              <a:rPr lang="it-IT" altLang="it-IT" sz="2000" baseline="-25000"/>
              <a:t>4    </a:t>
            </a:r>
            <a:r>
              <a:rPr lang="it-IT" altLang="it-IT" sz="2000">
                <a:sym typeface="Symbol" panose="05050102010706020507" pitchFamily="18" charset="2"/>
              </a:rPr>
              <a:t> 2 </a:t>
            </a:r>
            <a:r>
              <a:rPr lang="it-IT" altLang="it-IT" sz="2000"/>
              <a:t>Na</a:t>
            </a:r>
            <a:r>
              <a:rPr lang="it-IT" altLang="it-IT" sz="2000" baseline="30000"/>
              <a:t>+</a:t>
            </a:r>
            <a:r>
              <a:rPr lang="it-IT" altLang="it-IT" sz="2000"/>
              <a:t>  +  HPO</a:t>
            </a:r>
            <a:r>
              <a:rPr lang="it-IT" altLang="it-IT" sz="2000" baseline="-25000"/>
              <a:t>4</a:t>
            </a:r>
            <a:r>
              <a:rPr lang="it-IT" altLang="it-IT" sz="2000" baseline="30000"/>
              <a:t>2-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000">
                <a:sym typeface="Symbol" panose="05050102010706020507" pitchFamily="18" charset="2"/>
              </a:rPr>
              <a:t>Reazioni possibili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000"/>
              <a:t>H</a:t>
            </a:r>
            <a:r>
              <a:rPr lang="it-IT" altLang="it-IT" sz="2000" baseline="-25000"/>
              <a:t>2</a:t>
            </a:r>
            <a:r>
              <a:rPr lang="it-IT" altLang="it-IT" sz="2000"/>
              <a:t>PO</a:t>
            </a:r>
            <a:r>
              <a:rPr lang="it-IT" altLang="it-IT" sz="2000" baseline="-25000"/>
              <a:t>4</a:t>
            </a:r>
            <a:r>
              <a:rPr lang="it-IT" altLang="it-IT" sz="2000" baseline="30000"/>
              <a:t>-  </a:t>
            </a:r>
            <a:r>
              <a:rPr lang="it-IT" altLang="it-IT" sz="2000"/>
              <a:t>+  H</a:t>
            </a:r>
            <a:r>
              <a:rPr lang="it-IT" altLang="it-IT" sz="2000" baseline="-25000"/>
              <a:t>2</a:t>
            </a:r>
            <a:r>
              <a:rPr lang="it-IT" altLang="it-IT" sz="2000"/>
              <a:t>O</a:t>
            </a:r>
            <a:r>
              <a:rPr lang="it-IT" altLang="it-IT" sz="2000" baseline="30000"/>
              <a:t>  </a:t>
            </a:r>
            <a:r>
              <a:rPr lang="it-IT" altLang="it-IT" sz="2000">
                <a:sym typeface="Symbol" panose="05050102010706020507" pitchFamily="18" charset="2"/>
              </a:rPr>
              <a:t> </a:t>
            </a:r>
            <a:r>
              <a:rPr lang="it-IT" altLang="it-IT" sz="2000"/>
              <a:t>HPO</a:t>
            </a:r>
            <a:r>
              <a:rPr lang="it-IT" altLang="it-IT" sz="2000" baseline="-25000"/>
              <a:t>4</a:t>
            </a:r>
            <a:r>
              <a:rPr lang="it-IT" altLang="it-IT" sz="2000" baseline="30000"/>
              <a:t>2-  </a:t>
            </a:r>
            <a:r>
              <a:rPr lang="it-IT" altLang="it-IT" sz="2000"/>
              <a:t>+</a:t>
            </a:r>
            <a:r>
              <a:rPr lang="it-IT" altLang="it-IT" sz="2000" baseline="30000"/>
              <a:t>  </a:t>
            </a:r>
            <a:r>
              <a:rPr lang="it-IT" altLang="it-IT" sz="2000"/>
              <a:t>H</a:t>
            </a:r>
            <a:r>
              <a:rPr lang="it-IT" altLang="it-IT" sz="2000" baseline="-25000"/>
              <a:t>3</a:t>
            </a:r>
            <a:r>
              <a:rPr lang="it-IT" altLang="it-IT" sz="2000"/>
              <a:t>O</a:t>
            </a:r>
            <a:r>
              <a:rPr lang="it-IT" altLang="it-IT" sz="2000" baseline="30000"/>
              <a:t>+     </a:t>
            </a:r>
            <a:r>
              <a:rPr lang="it-IT" altLang="it-IT" sz="2000"/>
              <a:t>K2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000"/>
              <a:t>H</a:t>
            </a:r>
            <a:r>
              <a:rPr lang="it-IT" altLang="it-IT" sz="2000" baseline="-25000"/>
              <a:t>2</a:t>
            </a:r>
            <a:r>
              <a:rPr lang="it-IT" altLang="it-IT" sz="2000"/>
              <a:t>PO</a:t>
            </a:r>
            <a:r>
              <a:rPr lang="it-IT" altLang="it-IT" sz="2000" baseline="-25000"/>
              <a:t>4</a:t>
            </a:r>
            <a:r>
              <a:rPr lang="it-IT" altLang="it-IT" sz="2000" baseline="30000"/>
              <a:t>-  </a:t>
            </a:r>
            <a:r>
              <a:rPr lang="it-IT" altLang="it-IT" sz="2000"/>
              <a:t>+  H</a:t>
            </a:r>
            <a:r>
              <a:rPr lang="it-IT" altLang="it-IT" sz="2000" baseline="-25000"/>
              <a:t>2</a:t>
            </a:r>
            <a:r>
              <a:rPr lang="it-IT" altLang="it-IT" sz="2000"/>
              <a:t>O</a:t>
            </a:r>
            <a:r>
              <a:rPr lang="it-IT" altLang="it-IT" sz="2000" baseline="30000"/>
              <a:t>  </a:t>
            </a:r>
            <a:r>
              <a:rPr lang="it-IT" altLang="it-IT" sz="2000">
                <a:sym typeface="Symbol" panose="05050102010706020507" pitchFamily="18" charset="2"/>
              </a:rPr>
              <a:t> </a:t>
            </a:r>
            <a:r>
              <a:rPr lang="it-IT" altLang="it-IT" sz="2000"/>
              <a:t>H</a:t>
            </a:r>
            <a:r>
              <a:rPr lang="it-IT" altLang="it-IT" sz="2000" baseline="-25000"/>
              <a:t>3</a:t>
            </a:r>
            <a:r>
              <a:rPr lang="it-IT" altLang="it-IT" sz="2000"/>
              <a:t>PO</a:t>
            </a:r>
            <a:r>
              <a:rPr lang="it-IT" altLang="it-IT" sz="2000" baseline="-25000"/>
              <a:t>4</a:t>
            </a:r>
            <a:r>
              <a:rPr lang="it-IT" altLang="it-IT" sz="2000" baseline="30000"/>
              <a:t>  </a:t>
            </a:r>
            <a:r>
              <a:rPr lang="it-IT" altLang="it-IT" sz="2000"/>
              <a:t>+</a:t>
            </a:r>
            <a:r>
              <a:rPr lang="it-IT" altLang="it-IT" sz="2000" baseline="30000"/>
              <a:t>  </a:t>
            </a:r>
            <a:r>
              <a:rPr lang="it-IT" altLang="it-IT" sz="2000"/>
              <a:t>OH</a:t>
            </a:r>
            <a:r>
              <a:rPr lang="it-IT" altLang="it-IT" sz="2000" baseline="30000"/>
              <a:t>-      </a:t>
            </a:r>
            <a:r>
              <a:rPr lang="it-IT" altLang="it-IT" sz="2000"/>
              <a:t>K</a:t>
            </a:r>
            <a:r>
              <a:rPr lang="it-IT" altLang="it-IT" sz="2000" baseline="-25000"/>
              <a:t>w</a:t>
            </a:r>
            <a:r>
              <a:rPr lang="it-IT" altLang="it-IT" sz="2000"/>
              <a:t> /K</a:t>
            </a:r>
            <a:r>
              <a:rPr lang="it-IT" altLang="it-IT" sz="2000" baseline="-25000"/>
              <a:t>A H</a:t>
            </a:r>
            <a:r>
              <a:rPr lang="it-IT" altLang="it-IT" sz="2000" baseline="-50000"/>
              <a:t>3</a:t>
            </a:r>
            <a:r>
              <a:rPr lang="it-IT" altLang="it-IT" sz="2000" baseline="-25000"/>
              <a:t>PO</a:t>
            </a:r>
            <a:r>
              <a:rPr lang="it-IT" altLang="it-IT" sz="2000" baseline="-50000"/>
              <a:t>4  </a:t>
            </a:r>
            <a:r>
              <a:rPr lang="it-IT" altLang="it-IT" sz="2000"/>
              <a:t>molto piccola poiché prima 					          dissociazione è grande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000"/>
              <a:t>HPO</a:t>
            </a:r>
            <a:r>
              <a:rPr lang="it-IT" altLang="it-IT" sz="2000" baseline="-25000"/>
              <a:t>4</a:t>
            </a:r>
            <a:r>
              <a:rPr lang="it-IT" altLang="it-IT" sz="2000" baseline="30000"/>
              <a:t>2-  </a:t>
            </a:r>
            <a:r>
              <a:rPr lang="it-IT" altLang="it-IT" sz="2000"/>
              <a:t>+  H</a:t>
            </a:r>
            <a:r>
              <a:rPr lang="it-IT" altLang="it-IT" sz="2000" baseline="-25000"/>
              <a:t>2</a:t>
            </a:r>
            <a:r>
              <a:rPr lang="it-IT" altLang="it-IT" sz="2000"/>
              <a:t>O</a:t>
            </a:r>
            <a:r>
              <a:rPr lang="it-IT" altLang="it-IT" sz="2000" baseline="30000"/>
              <a:t>  </a:t>
            </a:r>
            <a:r>
              <a:rPr lang="it-IT" altLang="it-IT" sz="2000">
                <a:sym typeface="Symbol" panose="05050102010706020507" pitchFamily="18" charset="2"/>
              </a:rPr>
              <a:t> </a:t>
            </a:r>
            <a:r>
              <a:rPr lang="it-IT" altLang="it-IT" sz="2000"/>
              <a:t>PO</a:t>
            </a:r>
            <a:r>
              <a:rPr lang="it-IT" altLang="it-IT" sz="2000" baseline="-25000"/>
              <a:t>4</a:t>
            </a:r>
            <a:r>
              <a:rPr lang="it-IT" altLang="it-IT" sz="2000" baseline="30000"/>
              <a:t>2-  </a:t>
            </a:r>
            <a:r>
              <a:rPr lang="it-IT" altLang="it-IT" sz="2000"/>
              <a:t>+</a:t>
            </a:r>
            <a:r>
              <a:rPr lang="it-IT" altLang="it-IT" sz="2000" baseline="30000"/>
              <a:t>  </a:t>
            </a:r>
            <a:r>
              <a:rPr lang="it-IT" altLang="it-IT" sz="2000"/>
              <a:t>H</a:t>
            </a:r>
            <a:r>
              <a:rPr lang="it-IT" altLang="it-IT" sz="2000" baseline="-25000"/>
              <a:t>3</a:t>
            </a:r>
            <a:r>
              <a:rPr lang="it-IT" altLang="it-IT" sz="2000"/>
              <a:t>O</a:t>
            </a:r>
            <a:r>
              <a:rPr lang="it-IT" altLang="it-IT" sz="2000" baseline="30000"/>
              <a:t>+      </a:t>
            </a:r>
            <a:r>
              <a:rPr lang="it-IT" altLang="it-IT" sz="2000"/>
              <a:t>è piccola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000">
                <a:sym typeface="Symbol" panose="05050102010706020507" pitchFamily="18" charset="2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000">
                <a:sym typeface="Symbol" panose="05050102010706020507" pitchFamily="18" charset="2"/>
              </a:rPr>
              <a:t>Ca e Cs sono abbastanza grandi e quindi possiamo trascurare l’equilibrio di idrolisi di </a:t>
            </a:r>
            <a:r>
              <a:rPr lang="it-IT" altLang="it-IT" sz="2000"/>
              <a:t>H</a:t>
            </a:r>
            <a:r>
              <a:rPr lang="it-IT" altLang="it-IT" sz="2000" baseline="-25000"/>
              <a:t>2</a:t>
            </a:r>
            <a:r>
              <a:rPr lang="it-IT" altLang="it-IT" sz="2000"/>
              <a:t>PO</a:t>
            </a:r>
            <a:r>
              <a:rPr lang="it-IT" altLang="it-IT" sz="2000" baseline="-25000"/>
              <a:t>4</a:t>
            </a:r>
            <a:r>
              <a:rPr lang="it-IT" altLang="it-IT" sz="2000" baseline="30000"/>
              <a:t>- </a:t>
            </a:r>
            <a:r>
              <a:rPr lang="it-IT" altLang="it-IT" sz="2000">
                <a:sym typeface="Symbol" panose="05050102010706020507" pitchFamily="18" charset="2"/>
              </a:rPr>
              <a:t>e di dissociazione </a:t>
            </a:r>
            <a:r>
              <a:rPr lang="it-IT" altLang="it-IT" sz="2000"/>
              <a:t>HPO</a:t>
            </a:r>
            <a:r>
              <a:rPr lang="it-IT" altLang="it-IT" sz="2000" baseline="-25000"/>
              <a:t>4</a:t>
            </a:r>
            <a:r>
              <a:rPr lang="it-IT" altLang="it-IT" sz="2000" baseline="30000"/>
              <a:t>2- </a:t>
            </a:r>
          </a:p>
        </p:txBody>
      </p:sp>
    </p:spTree>
    <p:extLst>
      <p:ext uri="{BB962C8B-B14F-4D97-AF65-F5344CB8AC3E}">
        <p14:creationId xmlns:p14="http://schemas.microsoft.com/office/powerpoint/2010/main" val="4002534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839200" cy="439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pH = 7.35   		</a:t>
            </a:r>
            <a:r>
              <a:rPr lang="it-IT" altLang="it-IT" sz="2000"/>
              <a:t>[H</a:t>
            </a:r>
            <a:r>
              <a:rPr lang="it-IT" altLang="it-IT" sz="2000" baseline="-25000"/>
              <a:t>3</a:t>
            </a:r>
            <a:r>
              <a:rPr lang="it-IT" altLang="it-IT" sz="2000"/>
              <a:t>O</a:t>
            </a:r>
            <a:r>
              <a:rPr lang="it-IT" altLang="it-IT" sz="2000" baseline="30000"/>
              <a:t>+</a:t>
            </a:r>
            <a:r>
              <a:rPr lang="it-IT" altLang="it-IT" sz="2000"/>
              <a:t>] = 10 </a:t>
            </a:r>
            <a:r>
              <a:rPr lang="it-IT" altLang="it-IT" sz="2000" baseline="30000"/>
              <a:t>–pH</a:t>
            </a:r>
            <a:r>
              <a:rPr lang="it-IT" altLang="it-IT" sz="2000"/>
              <a:t> = 4.47 10</a:t>
            </a:r>
            <a:r>
              <a:rPr lang="it-IT" altLang="it-IT" sz="2000" baseline="30000"/>
              <a:t>-8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1800"/>
              <a:t>[H</a:t>
            </a:r>
            <a:r>
              <a:rPr lang="it-IT" altLang="it-IT" sz="1800" baseline="-25000"/>
              <a:t>3</a:t>
            </a:r>
            <a:r>
              <a:rPr lang="it-IT" altLang="it-IT" sz="1800"/>
              <a:t>O</a:t>
            </a:r>
            <a:r>
              <a:rPr lang="it-IT" altLang="it-IT" sz="1800" baseline="30000"/>
              <a:t>+</a:t>
            </a:r>
            <a:r>
              <a:rPr lang="it-IT" altLang="it-IT" sz="1800"/>
              <a:t>]  = Ka C</a:t>
            </a:r>
            <a:r>
              <a:rPr lang="it-IT" altLang="it-IT" sz="1800" baseline="-25000"/>
              <a:t>a</a:t>
            </a:r>
            <a:r>
              <a:rPr lang="it-IT" altLang="it-IT" sz="1800"/>
              <a:t>/C</a:t>
            </a:r>
            <a:r>
              <a:rPr lang="it-IT" altLang="it-IT" sz="1800" baseline="-25000"/>
              <a:t>s </a:t>
            </a:r>
            <a:r>
              <a:rPr lang="it-IT" altLang="it-IT" sz="1800"/>
              <a:t>=  K2  C </a:t>
            </a:r>
            <a:r>
              <a:rPr lang="it-IT" altLang="it-IT" sz="2000" baseline="-25000"/>
              <a:t>H</a:t>
            </a:r>
            <a:r>
              <a:rPr lang="it-IT" altLang="it-IT" sz="2000" baseline="-40000"/>
              <a:t>2</a:t>
            </a:r>
            <a:r>
              <a:rPr lang="it-IT" altLang="it-IT" sz="2000" baseline="-25000"/>
              <a:t>PO</a:t>
            </a:r>
            <a:r>
              <a:rPr lang="it-IT" altLang="it-IT" sz="2000" baseline="-40000"/>
              <a:t>4</a:t>
            </a:r>
            <a:r>
              <a:rPr lang="it-IT" altLang="it-IT" sz="2000" baseline="14000"/>
              <a:t>-</a:t>
            </a:r>
            <a:r>
              <a:rPr lang="it-IT" altLang="it-IT" sz="2000" baseline="30000"/>
              <a:t> </a:t>
            </a:r>
            <a:r>
              <a:rPr lang="it-IT" altLang="it-IT" sz="1800"/>
              <a:t>/C </a:t>
            </a:r>
            <a:r>
              <a:rPr lang="it-IT" altLang="it-IT" sz="2000" baseline="-25000"/>
              <a:t>HPO</a:t>
            </a:r>
            <a:r>
              <a:rPr lang="it-IT" altLang="it-IT" sz="2000" baseline="-40000"/>
              <a:t>4</a:t>
            </a:r>
            <a:r>
              <a:rPr lang="it-IT" altLang="it-IT" sz="2000" baseline="14000"/>
              <a:t>2-</a:t>
            </a:r>
            <a:r>
              <a:rPr lang="it-IT" altLang="it-IT" sz="1800" baseline="-25000"/>
              <a:t> </a:t>
            </a:r>
            <a:r>
              <a:rPr lang="it-IT" altLang="it-IT" sz="2000"/>
              <a:t>= 4.47 10</a:t>
            </a:r>
            <a:r>
              <a:rPr lang="it-IT" altLang="it-IT" sz="2000" baseline="30000"/>
              <a:t>-8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000" baseline="30000"/>
              <a:t>v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1800"/>
              <a:t>C </a:t>
            </a:r>
            <a:r>
              <a:rPr lang="it-IT" altLang="it-IT" sz="2000" baseline="-25000"/>
              <a:t>H</a:t>
            </a:r>
            <a:r>
              <a:rPr lang="it-IT" altLang="it-IT" sz="2000" baseline="-40000"/>
              <a:t>2</a:t>
            </a:r>
            <a:r>
              <a:rPr lang="it-IT" altLang="it-IT" sz="2000" baseline="-25000"/>
              <a:t>PO</a:t>
            </a:r>
            <a:r>
              <a:rPr lang="it-IT" altLang="it-IT" sz="2000" baseline="-40000"/>
              <a:t>4</a:t>
            </a:r>
            <a:r>
              <a:rPr lang="it-IT" altLang="it-IT" sz="2000" baseline="14000"/>
              <a:t>-</a:t>
            </a:r>
            <a:r>
              <a:rPr lang="it-IT" altLang="it-IT" sz="2000" baseline="30000"/>
              <a:t> </a:t>
            </a:r>
            <a:r>
              <a:rPr lang="it-IT" altLang="it-IT" sz="1800"/>
              <a:t>/C </a:t>
            </a:r>
            <a:r>
              <a:rPr lang="it-IT" altLang="it-IT" sz="2000" baseline="-25000"/>
              <a:t>HPO</a:t>
            </a:r>
            <a:r>
              <a:rPr lang="it-IT" altLang="it-IT" sz="2000" baseline="-40000"/>
              <a:t>4</a:t>
            </a:r>
            <a:r>
              <a:rPr lang="it-IT" altLang="it-IT" sz="2000" baseline="14000"/>
              <a:t>2-</a:t>
            </a:r>
            <a:r>
              <a:rPr lang="it-IT" altLang="it-IT" sz="1800" baseline="-25000"/>
              <a:t> </a:t>
            </a:r>
            <a:r>
              <a:rPr lang="it-IT" altLang="it-IT" sz="2000"/>
              <a:t>= 1.39  = </a:t>
            </a:r>
            <a:r>
              <a:rPr lang="it-IT" altLang="it-IT" sz="1800"/>
              <a:t>n </a:t>
            </a:r>
            <a:r>
              <a:rPr lang="it-IT" altLang="it-IT" sz="2000" baseline="-25000"/>
              <a:t>H</a:t>
            </a:r>
            <a:r>
              <a:rPr lang="it-IT" altLang="it-IT" sz="2000" baseline="-40000"/>
              <a:t>2</a:t>
            </a:r>
            <a:r>
              <a:rPr lang="it-IT" altLang="it-IT" sz="2000" baseline="-25000"/>
              <a:t>PO</a:t>
            </a:r>
            <a:r>
              <a:rPr lang="it-IT" altLang="it-IT" sz="2000" baseline="-40000"/>
              <a:t>4</a:t>
            </a:r>
            <a:r>
              <a:rPr lang="it-IT" altLang="it-IT" sz="2000" baseline="14000"/>
              <a:t>-</a:t>
            </a:r>
            <a:r>
              <a:rPr lang="it-IT" altLang="it-IT" sz="2000" baseline="30000"/>
              <a:t> </a:t>
            </a:r>
            <a:r>
              <a:rPr lang="it-IT" altLang="it-IT" sz="1800"/>
              <a:t>/ n </a:t>
            </a:r>
            <a:r>
              <a:rPr lang="it-IT" altLang="it-IT" sz="2000" baseline="-25000"/>
              <a:t>HPO</a:t>
            </a:r>
            <a:r>
              <a:rPr lang="it-IT" altLang="it-IT" sz="2000" baseline="-40000"/>
              <a:t>4</a:t>
            </a:r>
            <a:r>
              <a:rPr lang="it-IT" altLang="it-IT" sz="2000" baseline="14000"/>
              <a:t>2-</a:t>
            </a:r>
            <a:r>
              <a:rPr lang="it-IT" altLang="it-IT" sz="2000"/>
              <a:t> 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000"/>
              <a:t>                         = 0.500 </a:t>
            </a:r>
            <a:r>
              <a:rPr lang="it-IT" altLang="it-IT" sz="2000">
                <a:cs typeface="Arial" panose="020B0604020202020204" pitchFamily="34" charset="0"/>
              </a:rPr>
              <a:t>• </a:t>
            </a:r>
            <a:r>
              <a:rPr lang="it-IT" altLang="it-IT" sz="1800"/>
              <a:t>V </a:t>
            </a:r>
            <a:r>
              <a:rPr lang="it-IT" altLang="it-IT" sz="2000" baseline="-25000"/>
              <a:t>H</a:t>
            </a:r>
            <a:r>
              <a:rPr lang="it-IT" altLang="it-IT" sz="2000" baseline="-40000"/>
              <a:t>2</a:t>
            </a:r>
            <a:r>
              <a:rPr lang="it-IT" altLang="it-IT" sz="2000" baseline="-25000"/>
              <a:t>PO</a:t>
            </a:r>
            <a:r>
              <a:rPr lang="it-IT" altLang="it-IT" sz="2000" baseline="-40000"/>
              <a:t>4</a:t>
            </a:r>
            <a:r>
              <a:rPr lang="it-IT" altLang="it-IT" sz="2000" baseline="14000"/>
              <a:t>-</a:t>
            </a:r>
            <a:r>
              <a:rPr lang="it-IT" altLang="it-IT" sz="2000" baseline="30000"/>
              <a:t> </a:t>
            </a:r>
            <a:r>
              <a:rPr lang="it-IT" altLang="it-IT" sz="1800"/>
              <a:t>/ </a:t>
            </a:r>
            <a:r>
              <a:rPr lang="it-IT" altLang="it-IT" sz="2000"/>
              <a:t>0.500 </a:t>
            </a:r>
            <a:r>
              <a:rPr lang="it-IT" altLang="it-IT" sz="2000">
                <a:cs typeface="Arial" panose="020B0604020202020204" pitchFamily="34" charset="0"/>
              </a:rPr>
              <a:t>• </a:t>
            </a:r>
            <a:r>
              <a:rPr lang="it-IT" altLang="it-IT" sz="1800"/>
              <a:t>V </a:t>
            </a:r>
            <a:r>
              <a:rPr lang="it-IT" altLang="it-IT" sz="2000" baseline="-25000"/>
              <a:t>HPO</a:t>
            </a:r>
            <a:r>
              <a:rPr lang="it-IT" altLang="it-IT" sz="2000" baseline="-40000"/>
              <a:t>4</a:t>
            </a:r>
            <a:r>
              <a:rPr lang="it-IT" altLang="it-IT" sz="2000" baseline="14000"/>
              <a:t>2-</a:t>
            </a:r>
            <a:r>
              <a:rPr lang="it-IT" altLang="it-IT" sz="1800" baseline="-25000"/>
              <a:t> </a:t>
            </a:r>
          </a:p>
          <a:p>
            <a:pPr eaLnBrk="1" hangingPunct="1">
              <a:spcBef>
                <a:spcPct val="50000"/>
              </a:spcBef>
            </a:pPr>
            <a:endParaRPr lang="it-IT" altLang="it-IT" sz="1800" baseline="-25000"/>
          </a:p>
          <a:p>
            <a:pPr eaLnBrk="1" hangingPunct="1">
              <a:spcBef>
                <a:spcPct val="50000"/>
              </a:spcBef>
            </a:pPr>
            <a:r>
              <a:rPr lang="it-IT" altLang="it-IT" sz="1800"/>
              <a:t>V </a:t>
            </a:r>
            <a:r>
              <a:rPr lang="it-IT" altLang="it-IT" sz="2000" baseline="-25000"/>
              <a:t>H</a:t>
            </a:r>
            <a:r>
              <a:rPr lang="it-IT" altLang="it-IT" sz="2000" baseline="-40000"/>
              <a:t>2</a:t>
            </a:r>
            <a:r>
              <a:rPr lang="it-IT" altLang="it-IT" sz="2000" baseline="-25000"/>
              <a:t>PO</a:t>
            </a:r>
            <a:r>
              <a:rPr lang="it-IT" altLang="it-IT" sz="2000" baseline="-40000"/>
              <a:t>4</a:t>
            </a:r>
            <a:r>
              <a:rPr lang="it-IT" altLang="it-IT" sz="2000" baseline="14000"/>
              <a:t>-</a:t>
            </a:r>
            <a:r>
              <a:rPr lang="it-IT" altLang="it-IT" sz="2000" baseline="30000"/>
              <a:t> </a:t>
            </a:r>
            <a:r>
              <a:rPr lang="it-IT" altLang="it-IT" sz="1800"/>
              <a:t> +</a:t>
            </a:r>
            <a:r>
              <a:rPr lang="it-IT" altLang="it-IT" sz="2000">
                <a:cs typeface="Arial" panose="020B0604020202020204" pitchFamily="34" charset="0"/>
              </a:rPr>
              <a:t> </a:t>
            </a:r>
            <a:r>
              <a:rPr lang="it-IT" altLang="it-IT" sz="1800"/>
              <a:t>V </a:t>
            </a:r>
            <a:r>
              <a:rPr lang="it-IT" altLang="it-IT" sz="2000" baseline="-25000"/>
              <a:t>HPO</a:t>
            </a:r>
            <a:r>
              <a:rPr lang="it-IT" altLang="it-IT" sz="2000" baseline="-40000"/>
              <a:t>4</a:t>
            </a:r>
            <a:r>
              <a:rPr lang="it-IT" altLang="it-IT" sz="2000" baseline="14000"/>
              <a:t>2-</a:t>
            </a:r>
            <a:r>
              <a:rPr lang="it-IT" altLang="it-IT" sz="1800" baseline="-25000"/>
              <a:t>   </a:t>
            </a:r>
            <a:r>
              <a:rPr lang="it-IT" altLang="it-IT" sz="1800"/>
              <a:t>= 1 litro  (per avere massima efficienza così non diluisco)</a:t>
            </a:r>
            <a:endParaRPr lang="it-IT" altLang="it-IT" sz="1800" baseline="-25000"/>
          </a:p>
          <a:p>
            <a:pPr eaLnBrk="1" hangingPunct="1">
              <a:spcBef>
                <a:spcPct val="50000"/>
              </a:spcBef>
            </a:pPr>
            <a:r>
              <a:rPr lang="it-IT" altLang="it-IT" sz="1800"/>
              <a:t>Considerando i volumi additivi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1800"/>
              <a:t>V </a:t>
            </a:r>
            <a:r>
              <a:rPr lang="it-IT" altLang="it-IT" sz="2000" baseline="-25000"/>
              <a:t>H</a:t>
            </a:r>
            <a:r>
              <a:rPr lang="it-IT" altLang="it-IT" sz="2000" baseline="-40000"/>
              <a:t>2</a:t>
            </a:r>
            <a:r>
              <a:rPr lang="it-IT" altLang="it-IT" sz="2000" baseline="-25000"/>
              <a:t>PO</a:t>
            </a:r>
            <a:r>
              <a:rPr lang="it-IT" altLang="it-IT" sz="2000" baseline="-40000"/>
              <a:t>4</a:t>
            </a:r>
            <a:r>
              <a:rPr lang="it-IT" altLang="it-IT" sz="2000" baseline="14000"/>
              <a:t>- </a:t>
            </a:r>
            <a:r>
              <a:rPr lang="it-IT" altLang="it-IT" sz="1800"/>
              <a:t>= 0.418 l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1800"/>
              <a:t> V </a:t>
            </a:r>
            <a:r>
              <a:rPr lang="it-IT" altLang="it-IT" sz="2000" baseline="-25000"/>
              <a:t>HPO</a:t>
            </a:r>
            <a:r>
              <a:rPr lang="it-IT" altLang="it-IT" sz="2000" baseline="-40000"/>
              <a:t>4</a:t>
            </a:r>
            <a:r>
              <a:rPr lang="it-IT" altLang="it-IT" sz="2000" baseline="14000"/>
              <a:t>2- </a:t>
            </a:r>
            <a:r>
              <a:rPr lang="it-IT" altLang="it-IT" sz="1800"/>
              <a:t>= 0.582 l</a:t>
            </a:r>
          </a:p>
          <a:p>
            <a:pPr eaLnBrk="1" hangingPunct="1">
              <a:spcBef>
                <a:spcPct val="50000"/>
              </a:spcBef>
            </a:pPr>
            <a:endParaRPr lang="it-IT" altLang="it-IT" sz="2000" baseline="14000"/>
          </a:p>
        </p:txBody>
      </p:sp>
    </p:spTree>
    <p:extLst>
      <p:ext uri="{BB962C8B-B14F-4D97-AF65-F5344CB8AC3E}">
        <p14:creationId xmlns:p14="http://schemas.microsoft.com/office/powerpoint/2010/main" val="3374962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7" name="Table 4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617724"/>
              </p:ext>
            </p:extLst>
          </p:nvPr>
        </p:nvGraphicFramePr>
        <p:xfrm>
          <a:off x="472105" y="3022123"/>
          <a:ext cx="502008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32">
                  <a:extLst>
                    <a:ext uri="{9D8B030D-6E8A-4147-A177-3AD203B41FA5}">
                      <a16:colId xmlns:a16="http://schemas.microsoft.com/office/drawing/2014/main" val="1847104608"/>
                    </a:ext>
                  </a:extLst>
                </a:gridCol>
                <a:gridCol w="1164813">
                  <a:extLst>
                    <a:ext uri="{9D8B030D-6E8A-4147-A177-3AD203B41FA5}">
                      <a16:colId xmlns:a16="http://schemas.microsoft.com/office/drawing/2014/main" val="1292649689"/>
                    </a:ext>
                  </a:extLst>
                </a:gridCol>
                <a:gridCol w="1164813">
                  <a:extLst>
                    <a:ext uri="{9D8B030D-6E8A-4147-A177-3AD203B41FA5}">
                      <a16:colId xmlns:a16="http://schemas.microsoft.com/office/drawing/2014/main" val="689430987"/>
                    </a:ext>
                  </a:extLst>
                </a:gridCol>
                <a:gridCol w="1164813">
                  <a:extLst>
                    <a:ext uri="{9D8B030D-6E8A-4147-A177-3AD203B41FA5}">
                      <a16:colId xmlns:a16="http://schemas.microsoft.com/office/drawing/2014/main" val="188160583"/>
                    </a:ext>
                  </a:extLst>
                </a:gridCol>
                <a:gridCol w="1164813">
                  <a:extLst>
                    <a:ext uri="{9D8B030D-6E8A-4147-A177-3AD203B41FA5}">
                      <a16:colId xmlns:a16="http://schemas.microsoft.com/office/drawing/2014/main" val="633371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23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99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8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59099"/>
                  </a:ext>
                </a:extLst>
              </a:tr>
            </a:tbl>
          </a:graphicData>
        </a:graphic>
      </p:graphicFrame>
      <p:sp>
        <p:nvSpPr>
          <p:cNvPr id="20" name="Content Placeholder 2"/>
          <p:cNvSpPr txBox="1">
            <a:spLocks/>
          </p:cNvSpPr>
          <p:nvPr/>
        </p:nvSpPr>
        <p:spPr>
          <a:xfrm>
            <a:off x="472104" y="312336"/>
            <a:ext cx="8240453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700" i="1" dirty="0" smtClean="0"/>
              <a:t>Esempio: Calcolare quanti millilitri di acido cloridrico 1.00 M è necessario aggiungere ad una soluzione di acetato di sodio 0.233 M, preparata in modo che il volume finale sia pari a 500 mL, per ottenere una soluzione tampone a pH 5.00. Per l’acido acetico, K</a:t>
            </a:r>
            <a:r>
              <a:rPr lang="it-IT" sz="1700" i="1" baseline="-25000" dirty="0" smtClean="0"/>
              <a:t>a</a:t>
            </a:r>
            <a:r>
              <a:rPr lang="it-IT" sz="1700" i="1" dirty="0" smtClean="0"/>
              <a:t> = 1.76·10</a:t>
            </a:r>
            <a:r>
              <a:rPr lang="it-IT" sz="1700" i="1" baseline="30000" dirty="0" smtClean="0"/>
              <a:t>-5</a:t>
            </a:r>
            <a:r>
              <a:rPr lang="it-IT" sz="1700" i="1" dirty="0" smtClean="0"/>
              <a:t>.</a:t>
            </a:r>
            <a:endParaRPr lang="it-IT" sz="1700" b="0" i="1" dirty="0" smtClean="0"/>
          </a:p>
        </p:txBody>
      </p:sp>
      <p:grpSp>
        <p:nvGrpSpPr>
          <p:cNvPr id="45" name="Group 44"/>
          <p:cNvGrpSpPr/>
          <p:nvPr/>
        </p:nvGrpSpPr>
        <p:grpSpPr>
          <a:xfrm>
            <a:off x="472104" y="1430272"/>
            <a:ext cx="8294248" cy="5013693"/>
            <a:chOff x="472104" y="1430272"/>
            <a:chExt cx="8294248" cy="501369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20" name="Ink 919"/>
                <p14:cNvContentPartPr/>
                <p14:nvPr/>
              </p14:nvContentPartPr>
              <p14:xfrm>
                <a:off x="5843304" y="2845660"/>
                <a:ext cx="2835208" cy="1031239"/>
              </p14:xfrm>
            </p:contentPart>
          </mc:Choice>
          <mc:Fallback xmlns="">
            <p:pic>
              <p:nvPicPr>
                <p:cNvPr id="920" name="Ink 919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33945" y="2836298"/>
                  <a:ext cx="2853927" cy="10499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32" name="Ink 1031"/>
                <p14:cNvContentPartPr/>
                <p14:nvPr/>
              </p14:nvContentPartPr>
              <p14:xfrm>
                <a:off x="502704" y="1430272"/>
                <a:ext cx="3895186" cy="346498"/>
              </p14:xfrm>
            </p:contentPart>
          </mc:Choice>
          <mc:Fallback xmlns="">
            <p:pic>
              <p:nvPicPr>
                <p:cNvPr id="1032" name="Ink 1031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3344" y="1420907"/>
                  <a:ext cx="3913906" cy="3652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57" name="Ink 1056"/>
                <p14:cNvContentPartPr/>
                <p14:nvPr/>
              </p14:nvContentPartPr>
              <p14:xfrm>
                <a:off x="6178312" y="3630587"/>
                <a:ext cx="1215000" cy="30240"/>
              </p14:xfrm>
            </p:contentPart>
          </mc:Choice>
          <mc:Fallback xmlns="">
            <p:pic>
              <p:nvPicPr>
                <p:cNvPr id="1057" name="Ink 1056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68952" y="3621227"/>
                  <a:ext cx="1233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22" name="Ink 1121"/>
                <p14:cNvContentPartPr/>
                <p14:nvPr/>
              </p14:nvContentPartPr>
              <p14:xfrm>
                <a:off x="1314449" y="4212601"/>
                <a:ext cx="218063" cy="166498"/>
              </p14:xfrm>
            </p:contentPart>
          </mc:Choice>
          <mc:Fallback xmlns="">
            <p:pic>
              <p:nvPicPr>
                <p:cNvPr id="1122" name="Ink 1121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05093" y="4203231"/>
                  <a:ext cx="236775" cy="1852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66" name="Ink 1165"/>
                <p14:cNvContentPartPr/>
                <p14:nvPr/>
              </p14:nvContentPartPr>
              <p14:xfrm>
                <a:off x="3516209" y="3459841"/>
                <a:ext cx="258023" cy="536938"/>
              </p14:xfrm>
            </p:contentPart>
          </mc:Choice>
          <mc:Fallback xmlns="">
            <p:pic>
              <p:nvPicPr>
                <p:cNvPr id="1166" name="Ink 1165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06853" y="3450478"/>
                  <a:ext cx="276736" cy="5556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67" name="Ink 1166"/>
                <p14:cNvContentPartPr/>
                <p14:nvPr/>
              </p14:nvContentPartPr>
              <p14:xfrm>
                <a:off x="6330329" y="4277041"/>
                <a:ext cx="872183" cy="37618"/>
              </p14:xfrm>
            </p:contentPart>
          </mc:Choice>
          <mc:Fallback xmlns="">
            <p:pic>
              <p:nvPicPr>
                <p:cNvPr id="1167" name="Ink 1166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320970" y="4267636"/>
                  <a:ext cx="890901" cy="56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08" name="Ink 1207"/>
                <p14:cNvContentPartPr/>
                <p14:nvPr/>
              </p14:nvContentPartPr>
              <p14:xfrm>
                <a:off x="1866384" y="1558072"/>
                <a:ext cx="480143" cy="10258"/>
              </p14:xfrm>
            </p:contentPart>
          </mc:Choice>
          <mc:Fallback xmlns="">
            <p:pic>
              <p:nvPicPr>
                <p:cNvPr id="1208" name="Ink 1207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57026" y="1548547"/>
                  <a:ext cx="498859" cy="293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71" name="Ink 1270"/>
                <p14:cNvContentPartPr/>
                <p14:nvPr/>
              </p14:nvContentPartPr>
              <p14:xfrm>
                <a:off x="472104" y="1494057"/>
                <a:ext cx="8294248" cy="4949908"/>
              </p14:xfrm>
            </p:contentPart>
          </mc:Choice>
          <mc:Fallback xmlns="">
            <p:pic>
              <p:nvPicPr>
                <p:cNvPr id="1271" name="Ink 1270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2744" y="1484697"/>
                  <a:ext cx="8312968" cy="4968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52" name="Ink 1551"/>
                <p14:cNvContentPartPr/>
                <p14:nvPr/>
              </p14:nvContentPartPr>
              <p14:xfrm>
                <a:off x="1119384" y="3452281"/>
                <a:ext cx="286048" cy="890206"/>
              </p14:xfrm>
            </p:contentPart>
          </mc:Choice>
          <mc:Fallback xmlns="">
            <p:pic>
              <p:nvPicPr>
                <p:cNvPr id="1552" name="Ink 1551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10029" y="3442918"/>
                  <a:ext cx="304758" cy="9089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83" name="Ink 1582"/>
                <p14:cNvContentPartPr/>
                <p14:nvPr/>
              </p14:nvContentPartPr>
              <p14:xfrm>
                <a:off x="5653224" y="5410762"/>
                <a:ext cx="2852848" cy="322108"/>
              </p14:xfrm>
            </p:contentPart>
          </mc:Choice>
          <mc:Fallback xmlns="">
            <p:pic>
              <p:nvPicPr>
                <p:cNvPr id="1583" name="Ink 1582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643864" y="5401405"/>
                  <a:ext cx="2871567" cy="3408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/>
                <p14:cNvContentPartPr/>
                <p14:nvPr/>
              </p14:nvContentPartPr>
              <p14:xfrm>
                <a:off x="5624667" y="5828086"/>
                <a:ext cx="3053822" cy="520404"/>
              </p14:xfrm>
            </p:contentPart>
          </mc:Choice>
          <mc:Fallback xmlns="">
            <p:pic>
              <p:nvPicPr>
                <p:cNvPr id="13" name="Ink 12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615307" y="5818729"/>
                  <a:ext cx="3072542" cy="539118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Rettangolo 1"/>
          <p:cNvSpPr/>
          <p:nvPr/>
        </p:nvSpPr>
        <p:spPr>
          <a:xfrm>
            <a:off x="240145" y="4505483"/>
            <a:ext cx="8802255" cy="2255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744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0" name="Group 789"/>
          <p:cNvGrpSpPr/>
          <p:nvPr/>
        </p:nvGrpSpPr>
        <p:grpSpPr>
          <a:xfrm>
            <a:off x="3230164" y="6331238"/>
            <a:ext cx="2157480" cy="84600"/>
            <a:chOff x="2326393" y="6054787"/>
            <a:chExt cx="2157480" cy="8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88" name="Ink 787"/>
                <p14:cNvContentPartPr/>
                <p14:nvPr/>
              </p14:nvContentPartPr>
              <p14:xfrm>
                <a:off x="4116313" y="6054787"/>
                <a:ext cx="367560" cy="31680"/>
              </p14:xfrm>
            </p:contentPart>
          </mc:Choice>
          <mc:Fallback xmlns="">
            <p:pic>
              <p:nvPicPr>
                <p:cNvPr id="788" name="Ink 787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01913" y="6026347"/>
                  <a:ext cx="3963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89" name="Ink 788"/>
                <p14:cNvContentPartPr/>
                <p14:nvPr/>
              </p14:nvContentPartPr>
              <p14:xfrm>
                <a:off x="2326393" y="6104827"/>
                <a:ext cx="448560" cy="34560"/>
              </p14:xfrm>
            </p:contentPart>
          </mc:Choice>
          <mc:Fallback xmlns="">
            <p:pic>
              <p:nvPicPr>
                <p:cNvPr id="789" name="Ink 788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11993" y="6076387"/>
                  <a:ext cx="477360" cy="9180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487" name="Table 4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865365"/>
              </p:ext>
            </p:extLst>
          </p:nvPr>
        </p:nvGraphicFramePr>
        <p:xfrm>
          <a:off x="472105" y="1638040"/>
          <a:ext cx="1838704" cy="2912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9352">
                  <a:extLst>
                    <a:ext uri="{9D8B030D-6E8A-4147-A177-3AD203B41FA5}">
                      <a16:colId xmlns:a16="http://schemas.microsoft.com/office/drawing/2014/main" val="1292649689"/>
                    </a:ext>
                  </a:extLst>
                </a:gridCol>
                <a:gridCol w="919352">
                  <a:extLst>
                    <a:ext uri="{9D8B030D-6E8A-4147-A177-3AD203B41FA5}">
                      <a16:colId xmlns:a16="http://schemas.microsoft.com/office/drawing/2014/main" val="689430987"/>
                    </a:ext>
                  </a:extLst>
                </a:gridCol>
              </a:tblGrid>
              <a:tr h="323663"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acido</a:t>
                      </a:r>
                      <a:endParaRPr lang="it-IT" sz="17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K</a:t>
                      </a:r>
                      <a:r>
                        <a:rPr lang="it-IT" sz="1700" baseline="-25000" dirty="0" smtClean="0"/>
                        <a:t>a</a:t>
                      </a:r>
                      <a:endParaRPr lang="it-IT" sz="1700" baseline="-250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93235978"/>
                  </a:ext>
                </a:extLst>
              </a:tr>
              <a:tr h="323663"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HClO</a:t>
                      </a:r>
                      <a:r>
                        <a:rPr lang="it-IT" sz="1700" baseline="-25000" dirty="0" smtClean="0"/>
                        <a:t>2</a:t>
                      </a:r>
                      <a:endParaRPr lang="it-IT" sz="1700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1.1·10</a:t>
                      </a:r>
                      <a:r>
                        <a:rPr lang="it-IT" sz="1700" baseline="30000" dirty="0" smtClean="0"/>
                        <a:t>-2</a:t>
                      </a:r>
                      <a:endParaRPr lang="it-IT" sz="1700" baseline="300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36997888"/>
                  </a:ext>
                </a:extLst>
              </a:tr>
              <a:tr h="323663"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HClO</a:t>
                      </a:r>
                      <a:endParaRPr lang="it-IT" sz="17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3.0·10</a:t>
                      </a:r>
                      <a:r>
                        <a:rPr lang="it-IT" sz="1700" baseline="30000" dirty="0" smtClean="0"/>
                        <a:t>-8</a:t>
                      </a:r>
                      <a:endParaRPr lang="it-IT" sz="17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42888272"/>
                  </a:ext>
                </a:extLst>
              </a:tr>
              <a:tr h="323663"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H</a:t>
                      </a:r>
                      <a:r>
                        <a:rPr lang="it-IT" sz="1700" baseline="-25000" dirty="0" smtClean="0"/>
                        <a:t>3</a:t>
                      </a:r>
                      <a:r>
                        <a:rPr lang="it-IT" sz="1700" dirty="0" smtClean="0"/>
                        <a:t>BO</a:t>
                      </a:r>
                      <a:r>
                        <a:rPr lang="it-IT" sz="1700" baseline="-25000" dirty="0" smtClean="0"/>
                        <a:t>3</a:t>
                      </a:r>
                      <a:endParaRPr lang="it-IT" sz="1700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5.8·10</a:t>
                      </a:r>
                      <a:r>
                        <a:rPr lang="it-IT" sz="1700" baseline="30000" dirty="0" smtClean="0"/>
                        <a:t>-10</a:t>
                      </a:r>
                      <a:endParaRPr lang="it-IT" sz="17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159099"/>
                  </a:ext>
                </a:extLst>
              </a:tr>
              <a:tr h="323663">
                <a:tc rowSpan="3"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H</a:t>
                      </a:r>
                      <a:r>
                        <a:rPr lang="it-IT" sz="1700" baseline="-25000" dirty="0" smtClean="0"/>
                        <a:t>3</a:t>
                      </a:r>
                      <a:r>
                        <a:rPr lang="it-IT" sz="1700" dirty="0" smtClean="0"/>
                        <a:t>PO</a:t>
                      </a:r>
                      <a:r>
                        <a:rPr lang="it-IT" sz="1700" baseline="-25000" dirty="0" smtClean="0"/>
                        <a:t>4</a:t>
                      </a:r>
                      <a:endParaRPr lang="it-IT" sz="1700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7.1·10</a:t>
                      </a:r>
                      <a:r>
                        <a:rPr lang="it-IT" sz="1700" baseline="30000" dirty="0" smtClean="0"/>
                        <a:t>-3</a:t>
                      </a:r>
                      <a:endParaRPr lang="it-IT" sz="17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08544464"/>
                  </a:ext>
                </a:extLst>
              </a:tr>
              <a:tr h="323663"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6.2·10</a:t>
                      </a:r>
                      <a:r>
                        <a:rPr lang="it-IT" sz="1700" baseline="30000" dirty="0" smtClean="0"/>
                        <a:t>-8</a:t>
                      </a:r>
                      <a:endParaRPr lang="it-IT" sz="17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3587409"/>
                  </a:ext>
                </a:extLst>
              </a:tr>
              <a:tr h="323663"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4.4·10</a:t>
                      </a:r>
                      <a:r>
                        <a:rPr lang="it-IT" sz="1700" baseline="30000" dirty="0" smtClean="0"/>
                        <a:t>-13</a:t>
                      </a:r>
                      <a:endParaRPr lang="it-IT" sz="17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2881732"/>
                  </a:ext>
                </a:extLst>
              </a:tr>
              <a:tr h="323663"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HF</a:t>
                      </a:r>
                      <a:endParaRPr lang="it-IT" sz="17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6.8·10</a:t>
                      </a:r>
                      <a:r>
                        <a:rPr lang="it-IT" sz="1700" baseline="30000" dirty="0" smtClean="0"/>
                        <a:t>-4</a:t>
                      </a:r>
                      <a:endParaRPr lang="it-IT" sz="17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84274691"/>
                  </a:ext>
                </a:extLst>
              </a:tr>
              <a:tr h="323663"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CH</a:t>
                      </a:r>
                      <a:r>
                        <a:rPr lang="it-IT" sz="1700" baseline="-25000" dirty="0" smtClean="0"/>
                        <a:t>3</a:t>
                      </a:r>
                      <a:r>
                        <a:rPr lang="it-IT" sz="1700" dirty="0" smtClean="0"/>
                        <a:t>COOH</a:t>
                      </a:r>
                      <a:endParaRPr lang="it-IT" sz="17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1.8·10</a:t>
                      </a:r>
                      <a:r>
                        <a:rPr lang="it-IT" sz="1700" baseline="30000" dirty="0" smtClean="0"/>
                        <a:t>-5</a:t>
                      </a:r>
                      <a:endParaRPr lang="it-IT" sz="17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34508943"/>
                  </a:ext>
                </a:extLst>
              </a:tr>
            </a:tbl>
          </a:graphicData>
        </a:graphic>
      </p:graphicFrame>
      <p:sp>
        <p:nvSpPr>
          <p:cNvPr id="20" name="Content Placeholder 2"/>
          <p:cNvSpPr txBox="1">
            <a:spLocks/>
          </p:cNvSpPr>
          <p:nvPr/>
        </p:nvSpPr>
        <p:spPr>
          <a:xfrm>
            <a:off x="472105" y="312336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700" i="1" dirty="0" smtClean="0"/>
              <a:t>Esempio: Si vogliono preparare soluzioni tampone a pH (a) 8.6, (b) 4.2 e (c) 7.3. Sono disponibili i seguenti composti: </a:t>
            </a:r>
            <a:r>
              <a:rPr lang="it-IT" sz="1700" b="1" i="1" dirty="0" smtClean="0"/>
              <a:t>H</a:t>
            </a:r>
            <a:r>
              <a:rPr lang="it-IT" sz="1700" b="1" i="1" baseline="-25000" dirty="0" smtClean="0"/>
              <a:t>3</a:t>
            </a:r>
            <a:r>
              <a:rPr lang="it-IT" sz="1700" b="1" i="1" dirty="0" smtClean="0"/>
              <a:t>BO</a:t>
            </a:r>
            <a:r>
              <a:rPr lang="it-IT" sz="1700" b="1" i="1" baseline="-25000" dirty="0" smtClean="0"/>
              <a:t>3</a:t>
            </a:r>
            <a:r>
              <a:rPr lang="it-IT" sz="1700" b="1" i="1" dirty="0" smtClean="0"/>
              <a:t>, NaClO</a:t>
            </a:r>
            <a:r>
              <a:rPr lang="it-IT" sz="1700" b="1" i="1" baseline="-25000" dirty="0" smtClean="0"/>
              <a:t>2</a:t>
            </a:r>
            <a:r>
              <a:rPr lang="it-IT" sz="1700" b="1" i="1" dirty="0" smtClean="0"/>
              <a:t>, KH</a:t>
            </a:r>
            <a:r>
              <a:rPr lang="it-IT" sz="1700" b="1" i="1" baseline="-25000" dirty="0" smtClean="0"/>
              <a:t>2</a:t>
            </a:r>
            <a:r>
              <a:rPr lang="it-IT" sz="1700" b="1" i="1" dirty="0" smtClean="0"/>
              <a:t>PO</a:t>
            </a:r>
            <a:r>
              <a:rPr lang="it-IT" sz="1700" b="1" i="1" baseline="-25000" dirty="0" smtClean="0"/>
              <a:t>4</a:t>
            </a:r>
            <a:r>
              <a:rPr lang="it-IT" sz="1700" b="1" i="1" dirty="0" smtClean="0"/>
              <a:t>, HCl, NaOH, CH</a:t>
            </a:r>
            <a:r>
              <a:rPr lang="it-IT" sz="1700" b="1" i="1" baseline="-25000" dirty="0" smtClean="0"/>
              <a:t>3</a:t>
            </a:r>
            <a:r>
              <a:rPr lang="it-IT" sz="1700" b="1" i="1" dirty="0" smtClean="0"/>
              <a:t>COONa, CaF</a:t>
            </a:r>
            <a:r>
              <a:rPr lang="it-IT" sz="1700" b="1" i="1" baseline="-25000" dirty="0" smtClean="0"/>
              <a:t>2</a:t>
            </a:r>
            <a:r>
              <a:rPr lang="it-IT" sz="1700" b="1" i="1" dirty="0" smtClean="0"/>
              <a:t>, Ca(ClO)</a:t>
            </a:r>
            <a:r>
              <a:rPr lang="it-IT" sz="1700" b="1" i="1" baseline="-25000" dirty="0" smtClean="0"/>
              <a:t>2</a:t>
            </a:r>
            <a:r>
              <a:rPr lang="it-IT" sz="1700" i="1" dirty="0" smtClean="0"/>
              <a:t>. Indicare quali di questi composti possono essere utilizzati per la preparazione di ciascuna soluzione, in base alle costanti di dissociazione date.</a:t>
            </a:r>
            <a:endParaRPr lang="it-IT" sz="1700" b="0" i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672230" y="1698114"/>
                <a:ext cx="4878888" cy="6785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it-IT" sz="1700" i="1" dirty="0" smtClean="0"/>
                  <a:t>Per preparare una soluzione tampone servono sia l’acido che la sua base coniugata. In aggiunta, per un tampone efficace il valore di pK</a:t>
                </a:r>
                <a:r>
                  <a:rPr lang="it-IT" sz="1700" i="1" baseline="-25000" dirty="0" smtClean="0"/>
                  <a:t>a</a:t>
                </a:r>
                <a:r>
                  <a:rPr lang="it-IT" sz="1700" i="1" dirty="0" smtClean="0"/>
                  <a:t> dell’acido debole deve essere compreso nell’intervallo: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700" b="0" i="1" smtClean="0"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 lang="it-IT" sz="1700" b="0" i="1" smtClean="0">
                          <a:latin typeface="Cambria Math" panose="02040503050406030204" pitchFamily="18" charset="0"/>
                        </a:rPr>
                        <m:t>−1≤</m:t>
                      </m:r>
                      <m:r>
                        <a:rPr lang="it-IT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it-IT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it-IT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𝑝𝐻</m:t>
                      </m:r>
                      <m:r>
                        <a:rPr lang="it-IT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it-IT" sz="1700" b="0" i="1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230" y="1698114"/>
                <a:ext cx="4878888" cy="678518"/>
              </a:xfrm>
              <a:prstGeom prst="rect">
                <a:avLst/>
              </a:prstGeom>
              <a:blipFill>
                <a:blip r:embed="rId6"/>
                <a:stretch>
                  <a:fillRect l="-499" b="-14504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2382939" y="1686433"/>
              <a:ext cx="1059840" cy="2820385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73579" y="1677073"/>
                <a:ext cx="1078560" cy="2839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58" name="Ink 457"/>
              <p14:cNvContentPartPr/>
              <p14:nvPr/>
            </p14:nvContentPartPr>
            <p14:xfrm>
              <a:off x="4875435" y="3386498"/>
              <a:ext cx="2072160" cy="1120320"/>
            </p14:xfrm>
          </p:contentPart>
        </mc:Choice>
        <mc:Fallback xmlns="">
          <p:pic>
            <p:nvPicPr>
              <p:cNvPr id="458" name="Ink 45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66075" y="3377138"/>
                <a:ext cx="2090880" cy="113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/>
          <p:cNvGrpSpPr/>
          <p:nvPr/>
        </p:nvGrpSpPr>
        <p:grpSpPr>
          <a:xfrm>
            <a:off x="2969191" y="2369124"/>
            <a:ext cx="579387" cy="2136312"/>
            <a:chOff x="2969191" y="2369124"/>
            <a:chExt cx="579387" cy="213631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/>
                <p14:cNvContentPartPr/>
                <p14:nvPr/>
              </p14:nvContentPartPr>
              <p14:xfrm>
                <a:off x="2983231" y="2808378"/>
                <a:ext cx="519480" cy="12960"/>
              </p14:xfrm>
            </p:contentPart>
          </mc:Choice>
          <mc:Fallback xmlns="">
            <p:pic>
              <p:nvPicPr>
                <p:cNvPr id="13" name="Ink 12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65231" y="2790378"/>
                  <a:ext cx="555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Ink 14"/>
                <p14:cNvContentPartPr/>
                <p14:nvPr/>
              </p14:nvContentPartPr>
              <p14:xfrm>
                <a:off x="2969191" y="2718378"/>
                <a:ext cx="120960" cy="201600"/>
              </p14:xfrm>
            </p:contentPart>
          </mc:Choice>
          <mc:Fallback xmlns="">
            <p:pic>
              <p:nvPicPr>
                <p:cNvPr id="15" name="Ink 14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51191" y="2700378"/>
                  <a:ext cx="1569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" name="Ink 18"/>
                <p14:cNvContentPartPr/>
                <p14:nvPr/>
              </p14:nvContentPartPr>
              <p14:xfrm>
                <a:off x="3078418" y="4300236"/>
                <a:ext cx="88920" cy="9216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60418" y="4282236"/>
                  <a:ext cx="124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1" name="Ink 20"/>
                <p14:cNvContentPartPr/>
                <p14:nvPr/>
              </p14:nvContentPartPr>
              <p14:xfrm>
                <a:off x="3064378" y="4370436"/>
                <a:ext cx="484200" cy="1584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46378" y="4352436"/>
                  <a:ext cx="5202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2" name="Ink 21"/>
                <p14:cNvContentPartPr/>
                <p14:nvPr/>
              </p14:nvContentPartPr>
              <p14:xfrm>
                <a:off x="3078418" y="4392036"/>
                <a:ext cx="102960" cy="113400"/>
              </p14:xfrm>
            </p:contentPart>
          </mc:Choice>
          <mc:Fallback xmlns="">
            <p:pic>
              <p:nvPicPr>
                <p:cNvPr id="22" name="Ink 21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060418" y="4374036"/>
                  <a:ext cx="1389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Ink 23"/>
                <p14:cNvContentPartPr/>
                <p14:nvPr/>
              </p14:nvContentPartPr>
              <p14:xfrm>
                <a:off x="3068141" y="2437884"/>
                <a:ext cx="413280" cy="16200"/>
              </p14:xfrm>
            </p:contentPart>
          </mc:Choice>
          <mc:Fallback xmlns="">
            <p:pic>
              <p:nvPicPr>
                <p:cNvPr id="24" name="Ink 23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50141" y="2419884"/>
                  <a:ext cx="4492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Ink 25"/>
                <p14:cNvContentPartPr/>
                <p14:nvPr/>
              </p14:nvContentPartPr>
              <p14:xfrm>
                <a:off x="3053381" y="2369124"/>
                <a:ext cx="85680" cy="162720"/>
              </p14:xfrm>
            </p:contentPart>
          </mc:Choice>
          <mc:Fallback xmlns="">
            <p:pic>
              <p:nvPicPr>
                <p:cNvPr id="26" name="Ink 25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035381" y="2351124"/>
                  <a:ext cx="1216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8" name="Ink 27"/>
                <p14:cNvContentPartPr/>
                <p14:nvPr/>
              </p14:nvContentPartPr>
              <p14:xfrm>
                <a:off x="3011621" y="3371724"/>
                <a:ext cx="444960" cy="28440"/>
              </p14:xfrm>
            </p:contentPart>
          </mc:Choice>
          <mc:Fallback xmlns="">
            <p:pic>
              <p:nvPicPr>
                <p:cNvPr id="28" name="Ink 27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93621" y="3353724"/>
                  <a:ext cx="4809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0" name="Ink 29"/>
                <p14:cNvContentPartPr/>
                <p14:nvPr/>
              </p14:nvContentPartPr>
              <p14:xfrm>
                <a:off x="2979581" y="3311604"/>
                <a:ext cx="138240" cy="152280"/>
              </p14:xfrm>
            </p:contentPart>
          </mc:Choice>
          <mc:Fallback xmlns="">
            <p:pic>
              <p:nvPicPr>
                <p:cNvPr id="30" name="Ink 29"/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61581" y="3293604"/>
                  <a:ext cx="174240" cy="18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9" name="Ink 208"/>
              <p14:cNvContentPartPr/>
              <p14:nvPr/>
            </p14:nvContentPartPr>
            <p14:xfrm>
              <a:off x="1252426" y="5678205"/>
              <a:ext cx="5893250" cy="391680"/>
            </p14:xfrm>
          </p:contentPart>
        </mc:Choice>
        <mc:Fallback xmlns="">
          <p:pic>
            <p:nvPicPr>
              <p:cNvPr id="209" name="Ink 20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43066" y="5668845"/>
                <a:ext cx="5911970" cy="41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93" name="Group 692"/>
          <p:cNvGrpSpPr/>
          <p:nvPr/>
        </p:nvGrpSpPr>
        <p:grpSpPr>
          <a:xfrm>
            <a:off x="3446149" y="5358019"/>
            <a:ext cx="2827812" cy="97956"/>
            <a:chOff x="3021719" y="5202160"/>
            <a:chExt cx="2827812" cy="9795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89" name="Ink 688"/>
                <p14:cNvContentPartPr/>
                <p14:nvPr/>
              </p14:nvContentPartPr>
              <p14:xfrm>
                <a:off x="3021719" y="5269876"/>
                <a:ext cx="624960" cy="30240"/>
              </p14:xfrm>
            </p:contentPart>
          </mc:Choice>
          <mc:Fallback xmlns="">
            <p:pic>
              <p:nvPicPr>
                <p:cNvPr id="689" name="Ink 688"/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007319" y="5241436"/>
                  <a:ext cx="6534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690" name="Ink 689"/>
                <p14:cNvContentPartPr/>
                <p14:nvPr/>
              </p14:nvContentPartPr>
              <p14:xfrm>
                <a:off x="5115851" y="5202160"/>
                <a:ext cx="733680" cy="21240"/>
              </p14:xfrm>
            </p:contentPart>
          </mc:Choice>
          <mc:Fallback xmlns="">
            <p:pic>
              <p:nvPicPr>
                <p:cNvPr id="690" name="Ink 689"/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101811" y="5173720"/>
                  <a:ext cx="76212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5" name="Group 694"/>
          <p:cNvGrpSpPr/>
          <p:nvPr/>
        </p:nvGrpSpPr>
        <p:grpSpPr>
          <a:xfrm>
            <a:off x="3595742" y="5915072"/>
            <a:ext cx="2677021" cy="33480"/>
            <a:chOff x="2691971" y="5670520"/>
            <a:chExt cx="2677021" cy="3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91" name="Ink 690"/>
                <p14:cNvContentPartPr/>
                <p14:nvPr/>
              </p14:nvContentPartPr>
              <p14:xfrm>
                <a:off x="2691971" y="5704000"/>
                <a:ext cx="283680" cy="0"/>
              </p14:xfrm>
            </p:contentPart>
          </mc:Choice>
          <mc:Fallback xmlns="">
            <p:pic>
              <p:nvPicPr>
                <p:cNvPr id="691" name="Ink 690"/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0" y="0"/>
                  <a:ext cx="283680" cy="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92" name="Ink 691"/>
                <p14:cNvContentPartPr/>
                <p14:nvPr/>
              </p14:nvContentPartPr>
              <p14:xfrm>
                <a:off x="4859592" y="5670520"/>
                <a:ext cx="509400" cy="14400"/>
              </p14:xfrm>
            </p:contentPart>
          </mc:Choice>
          <mc:Fallback xmlns="">
            <p:pic>
              <p:nvPicPr>
                <p:cNvPr id="692" name="Ink 691"/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845552" y="5641720"/>
                  <a:ext cx="537480" cy="7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97" name="Ink 696"/>
              <p14:cNvContentPartPr/>
              <p14:nvPr/>
            </p14:nvContentPartPr>
            <p14:xfrm>
              <a:off x="1244420" y="6133598"/>
              <a:ext cx="5150866" cy="304542"/>
            </p14:xfrm>
          </p:contentPart>
        </mc:Choice>
        <mc:Fallback xmlns="">
          <p:pic>
            <p:nvPicPr>
              <p:cNvPr id="697" name="Ink 696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235060" y="6124239"/>
                <a:ext cx="5169586" cy="323261"/>
              </a:xfrm>
              <a:prstGeom prst="rect">
                <a:avLst/>
              </a:prstGeom>
            </p:spPr>
          </p:pic>
        </mc:Fallback>
      </mc:AlternateContent>
      <p:grpSp>
        <p:nvGrpSpPr>
          <p:cNvPr id="741" name="Group 740"/>
          <p:cNvGrpSpPr/>
          <p:nvPr/>
        </p:nvGrpSpPr>
        <p:grpSpPr>
          <a:xfrm>
            <a:off x="1252426" y="5183762"/>
            <a:ext cx="6335524" cy="370745"/>
            <a:chOff x="348655" y="5024274"/>
            <a:chExt cx="6335524" cy="37074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39" name="Ink 638"/>
                <p14:cNvContentPartPr/>
                <p14:nvPr/>
              </p14:nvContentPartPr>
              <p14:xfrm>
                <a:off x="4043469" y="5102544"/>
                <a:ext cx="462844" cy="305"/>
              </p14:xfrm>
            </p:contentPart>
          </mc:Choice>
          <mc:Fallback xmlns="">
            <p:pic>
              <p:nvPicPr>
                <p:cNvPr id="639" name="Ink 638"/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034111" y="5094614"/>
                  <a:ext cx="481559" cy="16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92" name="Ink 191"/>
                <p14:cNvContentPartPr/>
                <p14:nvPr/>
              </p14:nvContentPartPr>
              <p14:xfrm>
                <a:off x="348655" y="5024274"/>
                <a:ext cx="6335524" cy="370745"/>
              </p14:xfrm>
            </p:contentPart>
          </mc:Choice>
          <mc:Fallback xmlns="">
            <p:pic>
              <p:nvPicPr>
                <p:cNvPr id="192" name="Ink 191"/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39295" y="5014915"/>
                  <a:ext cx="6354244" cy="38946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4" name="Group 693"/>
          <p:cNvGrpSpPr/>
          <p:nvPr/>
        </p:nvGrpSpPr>
        <p:grpSpPr>
          <a:xfrm>
            <a:off x="3420087" y="4852719"/>
            <a:ext cx="3059254" cy="144720"/>
            <a:chOff x="3303446" y="4840759"/>
            <a:chExt cx="3059254" cy="14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20" name="Ink 519"/>
                <p14:cNvContentPartPr/>
                <p14:nvPr/>
              </p14:nvContentPartPr>
              <p14:xfrm>
                <a:off x="5951940" y="4840759"/>
                <a:ext cx="410760" cy="45360"/>
              </p14:xfrm>
            </p:contentPart>
          </mc:Choice>
          <mc:Fallback xmlns="">
            <p:pic>
              <p:nvPicPr>
                <p:cNvPr id="520" name="Ink 519"/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937900" y="4811959"/>
                  <a:ext cx="4388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21" name="Ink 520"/>
                <p14:cNvContentPartPr/>
                <p14:nvPr/>
              </p14:nvContentPartPr>
              <p14:xfrm>
                <a:off x="3303446" y="4910959"/>
                <a:ext cx="586440" cy="74520"/>
              </p14:xfrm>
            </p:contentPart>
          </mc:Choice>
          <mc:Fallback xmlns="">
            <p:pic>
              <p:nvPicPr>
                <p:cNvPr id="521" name="Ink 520"/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289046" y="4882519"/>
                  <a:ext cx="615240" cy="13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87" name="Ink 586"/>
              <p14:cNvContentPartPr/>
              <p14:nvPr/>
            </p14:nvContentPartPr>
            <p14:xfrm>
              <a:off x="1232762" y="4670616"/>
              <a:ext cx="5796604" cy="357065"/>
            </p14:xfrm>
          </p:contentPart>
        </mc:Choice>
        <mc:Fallback xmlns="">
          <p:pic>
            <p:nvPicPr>
              <p:cNvPr id="587" name="Ink 586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223402" y="4661257"/>
                <a:ext cx="5815324" cy="37578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966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517710" y="255574"/>
                <a:ext cx="8141446" cy="35375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u="sng" dirty="0" smtClean="0"/>
                  <a:t>Soluzioni tampone con acido fosforico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Un acido debole che permette di preparare sistemi tampone molto interessanti è l’acido fosforico, H</a:t>
                </a:r>
                <a:r>
                  <a:rPr lang="it-IT" sz="1800" baseline="-25000" dirty="0" smtClean="0"/>
                  <a:t>3</a:t>
                </a:r>
                <a:r>
                  <a:rPr lang="it-IT" sz="1800" dirty="0" smtClean="0"/>
                  <a:t>PO</a:t>
                </a:r>
                <a:r>
                  <a:rPr lang="it-IT" sz="1800" baseline="-25000" dirty="0" smtClean="0"/>
                  <a:t>4</a:t>
                </a:r>
                <a:r>
                  <a:rPr lang="it-IT" sz="1800" dirty="0"/>
                  <a:t>.</a:t>
                </a:r>
                <a:r>
                  <a:rPr lang="it-IT" sz="1800" dirty="0" smtClean="0"/>
                  <a:t> L’acido fosforico ha 3 equilibri acido-base, con diverse costanti, che permettono di creare sistemi tampone a diversi pH: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t-IT" sz="180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</m:sSub>
                    <m:r>
                      <a:rPr lang="it-IT" sz="180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b>
                    </m:sSub>
                    <m:r>
                      <a:rPr lang="it-IT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800" i="1" smtClean="0">
                        <a:latin typeface="Cambria Math" panose="02040503050406030204" pitchFamily="18" charset="0"/>
                      </a:rPr>
                      <m:t>𝑃</m:t>
                    </m:r>
                    <m:sSubSup>
                      <m:sSub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it-IT" sz="180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it-IT" sz="1800" dirty="0" smtClean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1800" b="0" i="1" dirty="0" smtClean="0">
                        <a:latin typeface="Cambria Math" panose="02040503050406030204" pitchFamily="18" charset="0"/>
                      </a:rPr>
                      <m:t>=7.1</m:t>
                    </m:r>
                    <m:r>
                      <a:rPr lang="it-IT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it-IT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it-IT" sz="1800" dirty="0" smtClean="0"/>
                  <a:t> , 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=2.15</m:t>
                    </m:r>
                  </m:oMath>
                </a14:m>
                <a:endParaRPr lang="it-IT" sz="18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𝑃</m:t>
                    </m:r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4(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it-IT" sz="1800" i="1">
                        <a:latin typeface="Cambria Math" panose="02040503050406030204" pitchFamily="18" charset="0"/>
                      </a:rPr>
                      <m:t>𝑃</m:t>
                    </m:r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4(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it-IT" sz="1800" dirty="0"/>
                  <a:t>           </a:t>
                </a:r>
                <a:r>
                  <a:rPr lang="it-IT" sz="18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it-IT" sz="18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sz="18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it-IT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it-IT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t-IT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it-IT" sz="1800" dirty="0"/>
                  <a:t> , </a:t>
                </a:r>
                <a14:m>
                  <m:oMath xmlns:m="http://schemas.openxmlformats.org/officeDocument/2006/math">
                    <m:r>
                      <a:rPr lang="it-IT" sz="1800" i="1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7.12</m:t>
                    </m:r>
                  </m:oMath>
                </a14:m>
                <a:endParaRPr lang="it-IT" sz="18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it-IT" sz="1800" i="1">
                        <a:latin typeface="Cambria Math" panose="02040503050406030204" pitchFamily="18" charset="0"/>
                      </a:rPr>
                      <m:t>𝑃</m:t>
                    </m:r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4(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it-IT" sz="1800" i="1">
                        <a:latin typeface="Cambria Math" panose="02040503050406030204" pitchFamily="18" charset="0"/>
                      </a:rPr>
                      <m:t>𝑃</m:t>
                    </m:r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4(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it-IT" sz="1800" dirty="0"/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t-IT" sz="1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it-IT" sz="18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sz="1800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it-IT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it-IT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t-IT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p>
                    </m:sSup>
                  </m:oMath>
                </a14:m>
                <a:r>
                  <a:rPr lang="it-IT" sz="1800" dirty="0"/>
                  <a:t> , </a:t>
                </a:r>
                <a14:m>
                  <m:oMath xmlns:m="http://schemas.openxmlformats.org/officeDocument/2006/math">
                    <m:r>
                      <a:rPr lang="it-IT" sz="1800" i="1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it-IT" sz="1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endParaRPr lang="it-IT" sz="18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Considerando l’intervallo di efficacia dei tamponi (</a:t>
                </a:r>
                <a14:m>
                  <m:oMath xmlns:m="http://schemas.openxmlformats.org/officeDocument/2006/math">
                    <m:r>
                      <a:rPr lang="it-IT" sz="1800" i="1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−1≤</m:t>
                    </m:r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it-IT" sz="1800" dirty="0" smtClean="0"/>
                  <a:t>), l’acido fosforico permette la preparazione di tamponi a pH: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Tx/>
                  <a:buChar char="-"/>
                </a:pPr>
                <a:r>
                  <a:rPr lang="it-IT" sz="1800" dirty="0" smtClean="0"/>
                  <a:t>attorno a</a:t>
                </a:r>
                <a:r>
                  <a:rPr lang="it-IT" sz="1800" b="1" dirty="0" smtClean="0"/>
                  <a:t> 2.15</a:t>
                </a:r>
                <a:r>
                  <a:rPr lang="it-IT" sz="1800" dirty="0" smtClean="0"/>
                  <a:t>, quando in soluzione sono presenti in quantità significativa le specie coniugate </a:t>
                </a:r>
                <a:r>
                  <a:rPr lang="it-IT" sz="1800" b="1" i="1" dirty="0" smtClean="0"/>
                  <a:t>H</a:t>
                </a:r>
                <a:r>
                  <a:rPr lang="it-IT" sz="1800" b="1" i="1" baseline="-25000" dirty="0" smtClean="0"/>
                  <a:t>3</a:t>
                </a:r>
                <a:r>
                  <a:rPr lang="it-IT" sz="1800" b="1" i="1" dirty="0" smtClean="0"/>
                  <a:t>PO</a:t>
                </a:r>
                <a:r>
                  <a:rPr lang="it-IT" sz="1800" b="1" i="1" baseline="-25000" dirty="0" smtClean="0"/>
                  <a:t>4</a:t>
                </a:r>
                <a:r>
                  <a:rPr lang="it-IT" sz="1800" b="1" dirty="0" smtClean="0"/>
                  <a:t> e </a:t>
                </a:r>
                <a:r>
                  <a:rPr lang="it-IT" sz="1800" b="1" i="1" dirty="0" smtClean="0"/>
                  <a:t>H</a:t>
                </a:r>
                <a:r>
                  <a:rPr lang="it-IT" sz="1800" b="1" i="1" baseline="-25000" dirty="0" smtClean="0"/>
                  <a:t>2</a:t>
                </a:r>
                <a:r>
                  <a:rPr lang="it-IT" sz="1800" b="1" i="1" dirty="0" smtClean="0"/>
                  <a:t>PO</a:t>
                </a:r>
                <a:r>
                  <a:rPr lang="it-IT" sz="1800" b="1" i="1" baseline="-25000" dirty="0" smtClean="0"/>
                  <a:t>4</a:t>
                </a:r>
                <a:r>
                  <a:rPr lang="it-IT" sz="1800" b="1" i="1" baseline="30000" dirty="0" smtClean="0"/>
                  <a:t>-</a:t>
                </a:r>
                <a:r>
                  <a:rPr lang="it-IT" sz="1800" dirty="0" smtClean="0"/>
                  <a:t>;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Tx/>
                  <a:buChar char="-"/>
                </a:pPr>
                <a:r>
                  <a:rPr lang="it-IT" sz="1800" dirty="0"/>
                  <a:t>a</a:t>
                </a:r>
                <a:r>
                  <a:rPr lang="it-IT" sz="1800" dirty="0" smtClean="0"/>
                  <a:t>ttorno a </a:t>
                </a:r>
                <a:r>
                  <a:rPr lang="it-IT" sz="1800" b="1" dirty="0" smtClean="0"/>
                  <a:t>7.12</a:t>
                </a:r>
                <a:r>
                  <a:rPr lang="it-IT" sz="1800" dirty="0" smtClean="0"/>
                  <a:t>, quando in soluzione sono presenti in quantità significativa le specie coniugate </a:t>
                </a:r>
                <a:r>
                  <a:rPr lang="it-IT" sz="1800" b="1" i="1" dirty="0" smtClean="0"/>
                  <a:t>H</a:t>
                </a:r>
                <a:r>
                  <a:rPr lang="it-IT" sz="1800" b="1" i="1" baseline="-25000" dirty="0" smtClean="0"/>
                  <a:t>2</a:t>
                </a:r>
                <a:r>
                  <a:rPr lang="it-IT" sz="1800" b="1" i="1" dirty="0" smtClean="0"/>
                  <a:t>PO</a:t>
                </a:r>
                <a:r>
                  <a:rPr lang="it-IT" sz="1800" b="1" i="1" baseline="-25000" dirty="0" smtClean="0"/>
                  <a:t>4</a:t>
                </a:r>
                <a:r>
                  <a:rPr lang="it-IT" sz="1800" b="1" i="1" baseline="30000" dirty="0" smtClean="0"/>
                  <a:t>-</a:t>
                </a:r>
                <a:r>
                  <a:rPr lang="it-IT" sz="1800" b="1" dirty="0" smtClean="0"/>
                  <a:t> e </a:t>
                </a:r>
                <a:r>
                  <a:rPr lang="it-IT" sz="1800" b="1" i="1" dirty="0" smtClean="0"/>
                  <a:t>HPO</a:t>
                </a:r>
                <a:r>
                  <a:rPr lang="it-IT" sz="1800" b="1" i="1" baseline="-25000" dirty="0" smtClean="0"/>
                  <a:t>4</a:t>
                </a:r>
                <a:r>
                  <a:rPr lang="it-IT" sz="1800" b="1" i="1" baseline="30000" dirty="0" smtClean="0"/>
                  <a:t>2-</a:t>
                </a:r>
                <a:r>
                  <a:rPr lang="it-IT" sz="1800" dirty="0" smtClean="0"/>
                  <a:t>;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Tx/>
                  <a:buChar char="-"/>
                </a:pPr>
                <a:r>
                  <a:rPr lang="it-IT" sz="1800" dirty="0" smtClean="0"/>
                  <a:t>attorno a 12.36, quando in soluzione sono presenti in quantità significativa le specie coniugate </a:t>
                </a:r>
                <a:r>
                  <a:rPr lang="it-IT" sz="1800" b="1" i="1" dirty="0" smtClean="0"/>
                  <a:t>HPO</a:t>
                </a:r>
                <a:r>
                  <a:rPr lang="it-IT" sz="1800" b="1" i="1" baseline="-25000" dirty="0" smtClean="0"/>
                  <a:t>4</a:t>
                </a:r>
                <a:r>
                  <a:rPr lang="it-IT" sz="1800" b="1" i="1" baseline="30000" dirty="0" smtClean="0"/>
                  <a:t>2-</a:t>
                </a:r>
                <a:r>
                  <a:rPr lang="it-IT" sz="1800" b="1" dirty="0" smtClean="0"/>
                  <a:t> </a:t>
                </a:r>
                <a:r>
                  <a:rPr lang="it-IT" sz="1800" b="1" dirty="0"/>
                  <a:t>e </a:t>
                </a:r>
                <a:r>
                  <a:rPr lang="it-IT" sz="1800" b="1" i="1" dirty="0" smtClean="0"/>
                  <a:t>PO</a:t>
                </a:r>
                <a:r>
                  <a:rPr lang="it-IT" sz="1800" b="1" i="1" baseline="-25000" dirty="0" smtClean="0"/>
                  <a:t>4</a:t>
                </a:r>
                <a:r>
                  <a:rPr lang="it-IT" sz="1800" b="1" i="1" baseline="30000" dirty="0" smtClean="0"/>
                  <a:t>3-</a:t>
                </a:r>
                <a:r>
                  <a:rPr lang="it-IT" sz="1800" dirty="0" smtClean="0"/>
                  <a:t>.</a:t>
                </a:r>
                <a:endParaRPr lang="it-IT" sz="18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it-IT" sz="1800" dirty="0" smtClean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10" y="255574"/>
                <a:ext cx="8141446" cy="3537566"/>
              </a:xfrm>
              <a:prstGeom prst="rect">
                <a:avLst/>
              </a:prstGeom>
              <a:blipFill>
                <a:blip r:embed="rId2"/>
                <a:stretch>
                  <a:fillRect l="-674" r="-674" b="-691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360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517710" y="255574"/>
            <a:ext cx="8141446" cy="3537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 smtClean="0"/>
              <a:t>In base agli equilibri scritti, è possibile calcolare la quantità di ciascuna delle specie (</a:t>
            </a:r>
            <a:r>
              <a:rPr lang="it-IT" sz="1800" i="1" dirty="0" smtClean="0"/>
              <a:t>H</a:t>
            </a:r>
            <a:r>
              <a:rPr lang="it-IT" sz="1800" i="1" baseline="-25000" dirty="0" smtClean="0"/>
              <a:t>3</a:t>
            </a:r>
            <a:r>
              <a:rPr lang="it-IT" sz="1800" i="1" dirty="0" smtClean="0"/>
              <a:t>PO</a:t>
            </a:r>
            <a:r>
              <a:rPr lang="it-IT" sz="1800" i="1" baseline="-25000" dirty="0" smtClean="0"/>
              <a:t>4</a:t>
            </a:r>
            <a:r>
              <a:rPr lang="it-IT" sz="1800" dirty="0" smtClean="0"/>
              <a:t>, </a:t>
            </a:r>
            <a:r>
              <a:rPr lang="it-IT" sz="1800" i="1" dirty="0" smtClean="0"/>
              <a:t>H</a:t>
            </a:r>
            <a:r>
              <a:rPr lang="it-IT" sz="1800" i="1" baseline="-25000" dirty="0" smtClean="0"/>
              <a:t>2</a:t>
            </a:r>
            <a:r>
              <a:rPr lang="it-IT" sz="1800" i="1" dirty="0" smtClean="0"/>
              <a:t>PO</a:t>
            </a:r>
            <a:r>
              <a:rPr lang="it-IT" sz="1800" i="1" baseline="-25000" dirty="0" smtClean="0"/>
              <a:t>4</a:t>
            </a:r>
            <a:r>
              <a:rPr lang="it-IT" sz="1800" i="1" baseline="30000" dirty="0" smtClean="0"/>
              <a:t>-</a:t>
            </a:r>
            <a:r>
              <a:rPr lang="it-IT" sz="1800" dirty="0" smtClean="0"/>
              <a:t>, </a:t>
            </a:r>
            <a:r>
              <a:rPr lang="it-IT" sz="1800" i="1" dirty="0" smtClean="0"/>
              <a:t>HPO</a:t>
            </a:r>
            <a:r>
              <a:rPr lang="it-IT" sz="1800" i="1" baseline="-25000" dirty="0" smtClean="0"/>
              <a:t>4</a:t>
            </a:r>
            <a:r>
              <a:rPr lang="it-IT" sz="1800" i="1" baseline="30000" dirty="0" smtClean="0"/>
              <a:t>2-</a:t>
            </a:r>
            <a:r>
              <a:rPr lang="it-IT" sz="1800" dirty="0" smtClean="0"/>
              <a:t> e </a:t>
            </a:r>
            <a:r>
              <a:rPr lang="it-IT" sz="1800" i="1" dirty="0" smtClean="0"/>
              <a:t>PO</a:t>
            </a:r>
            <a:r>
              <a:rPr lang="it-IT" sz="1800" i="1" baseline="-25000" dirty="0" smtClean="0"/>
              <a:t>4</a:t>
            </a:r>
            <a:r>
              <a:rPr lang="it-IT" sz="1800" i="1" baseline="30000" dirty="0" smtClean="0"/>
              <a:t>3-</a:t>
            </a:r>
            <a:r>
              <a:rPr lang="it-IT" sz="1800" dirty="0" smtClean="0"/>
              <a:t>) al variare della concentrazione degli ioni idrossonio, cioè del pH.</a:t>
            </a:r>
            <a:endParaRPr lang="it-IT" sz="1800" dirty="0"/>
          </a:p>
        </p:txBody>
      </p:sp>
      <p:pic>
        <p:nvPicPr>
          <p:cNvPr id="8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" b="15813"/>
          <a:stretch/>
        </p:blipFill>
        <p:spPr bwMode="auto">
          <a:xfrm>
            <a:off x="999115" y="1335743"/>
            <a:ext cx="6948356" cy="52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58466" y="1413003"/>
            <a:ext cx="790365" cy="4645407"/>
          </a:xfrm>
          <a:prstGeom prst="rect">
            <a:avLst/>
          </a:prstGeom>
          <a:solidFill>
            <a:srgbClr val="00B05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4526587" y="1429134"/>
            <a:ext cx="790365" cy="4645407"/>
          </a:xfrm>
          <a:prstGeom prst="rect">
            <a:avLst/>
          </a:prstGeom>
          <a:solidFill>
            <a:srgbClr val="00B05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6849291" y="1429134"/>
            <a:ext cx="790365" cy="4645407"/>
          </a:xfrm>
          <a:prstGeom prst="rect">
            <a:avLst/>
          </a:prstGeom>
          <a:solidFill>
            <a:srgbClr val="00B05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67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7" name="Table 4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870557"/>
              </p:ext>
            </p:extLst>
          </p:nvPr>
        </p:nvGraphicFramePr>
        <p:xfrm>
          <a:off x="677663" y="1830481"/>
          <a:ext cx="48982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32">
                  <a:extLst>
                    <a:ext uri="{9D8B030D-6E8A-4147-A177-3AD203B41FA5}">
                      <a16:colId xmlns:a16="http://schemas.microsoft.com/office/drawing/2014/main" val="1847104608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292649689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689430987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88160583"/>
                    </a:ext>
                  </a:extLst>
                </a:gridCol>
                <a:gridCol w="1041156">
                  <a:extLst>
                    <a:ext uri="{9D8B030D-6E8A-4147-A177-3AD203B41FA5}">
                      <a16:colId xmlns:a16="http://schemas.microsoft.com/office/drawing/2014/main" val="633371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23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99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8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59099"/>
                  </a:ext>
                </a:extLst>
              </a:tr>
            </a:tbl>
          </a:graphicData>
        </a:graphic>
      </p:graphicFrame>
      <p:sp>
        <p:nvSpPr>
          <p:cNvPr id="20" name="Content Placeholder 2"/>
          <p:cNvSpPr txBox="1">
            <a:spLocks/>
          </p:cNvSpPr>
          <p:nvPr/>
        </p:nvSpPr>
        <p:spPr>
          <a:xfrm>
            <a:off x="472105" y="293864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700" i="1" dirty="0" smtClean="0"/>
              <a:t>Esempio: L’aspirina </a:t>
            </a:r>
            <a:r>
              <a:rPr lang="it-IT" sz="1700" i="1" dirty="0"/>
              <a:t>è un acido debole con pK</a:t>
            </a:r>
            <a:r>
              <a:rPr lang="it-IT" sz="1700" i="1" baseline="-25000" dirty="0"/>
              <a:t>a</a:t>
            </a:r>
            <a:r>
              <a:rPr lang="it-IT" sz="1700" i="1" dirty="0"/>
              <a:t> di 3.4. Calcolare il rapporto tra </a:t>
            </a:r>
            <a:r>
              <a:rPr lang="it-IT" sz="1700" i="1" dirty="0" smtClean="0"/>
              <a:t>la concentrazione della base coniugata </a:t>
            </a:r>
            <a:r>
              <a:rPr lang="it-IT" sz="1700" i="1" dirty="0"/>
              <a:t>e </a:t>
            </a:r>
            <a:r>
              <a:rPr lang="it-IT" sz="1700" i="1" dirty="0" smtClean="0"/>
              <a:t>quella dell’acido (a) </a:t>
            </a:r>
            <a:r>
              <a:rPr lang="it-IT" sz="1700" i="1" dirty="0"/>
              <a:t>nel </a:t>
            </a:r>
            <a:r>
              <a:rPr lang="it-IT" sz="1700" i="1" dirty="0" smtClean="0"/>
              <a:t>sangue, </a:t>
            </a:r>
            <a:r>
              <a:rPr lang="it-IT" sz="1700" i="1" dirty="0"/>
              <a:t>il cui pH è pari a </a:t>
            </a:r>
            <a:r>
              <a:rPr lang="it-IT" sz="1700" i="1" dirty="0" smtClean="0"/>
              <a:t>7.4, e (b) </a:t>
            </a:r>
            <a:r>
              <a:rPr lang="it-IT" sz="1700" i="1" dirty="0"/>
              <a:t>nello stomaco il cui pH è pari a 1.4.</a:t>
            </a:r>
            <a:endParaRPr lang="it-IT" sz="1700" b="0" i="1" dirty="0" smtClean="0"/>
          </a:p>
        </p:txBody>
      </p:sp>
      <p:grpSp>
        <p:nvGrpSpPr>
          <p:cNvPr id="975" name="Group 974"/>
          <p:cNvGrpSpPr/>
          <p:nvPr/>
        </p:nvGrpSpPr>
        <p:grpSpPr>
          <a:xfrm>
            <a:off x="448289" y="1350241"/>
            <a:ext cx="7912463" cy="2699594"/>
            <a:chOff x="448289" y="1350241"/>
            <a:chExt cx="7912463" cy="269959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/>
                <p14:cNvContentPartPr/>
                <p14:nvPr/>
              </p14:nvContentPartPr>
              <p14:xfrm>
                <a:off x="448289" y="1350241"/>
                <a:ext cx="7912463" cy="2699594"/>
              </p14:xfrm>
            </p:contentPart>
          </mc:Choice>
          <mc:Fallback xmlns="">
            <p:pic>
              <p:nvPicPr>
                <p:cNvPr id="3" name="Ink 2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38929" y="1340881"/>
                  <a:ext cx="7931183" cy="27183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96" name="Ink 495"/>
                <p14:cNvContentPartPr/>
                <p14:nvPr/>
              </p14:nvContentPartPr>
              <p14:xfrm>
                <a:off x="1484009" y="3024615"/>
                <a:ext cx="263880" cy="179280"/>
              </p14:xfrm>
            </p:contentPart>
          </mc:Choice>
          <mc:Fallback xmlns="">
            <p:pic>
              <p:nvPicPr>
                <p:cNvPr id="496" name="Ink 49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74649" y="3015255"/>
                  <a:ext cx="2826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19" name="Ink 718"/>
                <p14:cNvContentPartPr/>
                <p14:nvPr/>
              </p14:nvContentPartPr>
              <p14:xfrm>
                <a:off x="1097204" y="3762243"/>
                <a:ext cx="884520" cy="57960"/>
              </p14:xfrm>
            </p:contentPart>
          </mc:Choice>
          <mc:Fallback xmlns="">
            <p:pic>
              <p:nvPicPr>
                <p:cNvPr id="719" name="Ink 718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87844" y="3752883"/>
                  <a:ext cx="9032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33" name="Ink 832"/>
                <p14:cNvContentPartPr/>
                <p14:nvPr/>
              </p14:nvContentPartPr>
              <p14:xfrm>
                <a:off x="2202646" y="3758643"/>
                <a:ext cx="779760" cy="56160"/>
              </p14:xfrm>
            </p:contentPart>
          </mc:Choice>
          <mc:Fallback xmlns="">
            <p:pic>
              <p:nvPicPr>
                <p:cNvPr id="833" name="Ink 832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93286" y="3749283"/>
                  <a:ext cx="7984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25" name="Ink 924"/>
                <p14:cNvContentPartPr/>
                <p14:nvPr/>
              </p14:nvContentPartPr>
              <p14:xfrm>
                <a:off x="7357409" y="2745961"/>
                <a:ext cx="890303" cy="301274"/>
              </p14:xfrm>
            </p:contentPart>
          </mc:Choice>
          <mc:Fallback xmlns="">
            <p:pic>
              <p:nvPicPr>
                <p:cNvPr id="925" name="Ink 924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348049" y="2736602"/>
                  <a:ext cx="909023" cy="3199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27" name="Ink 926"/>
                <p14:cNvContentPartPr/>
                <p14:nvPr/>
              </p14:nvContentPartPr>
              <p14:xfrm>
                <a:off x="2520809" y="3576169"/>
                <a:ext cx="1366943" cy="434114"/>
              </p14:xfrm>
            </p:contentPart>
          </mc:Choice>
          <mc:Fallback xmlns="">
            <p:pic>
              <p:nvPicPr>
                <p:cNvPr id="927" name="Ink 926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11449" y="3566810"/>
                  <a:ext cx="1385663" cy="4528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35" name="Ink 934"/>
                <p14:cNvContentPartPr/>
                <p14:nvPr/>
              </p14:nvContentPartPr>
              <p14:xfrm>
                <a:off x="5878169" y="3166081"/>
                <a:ext cx="1264343" cy="250963"/>
              </p14:xfrm>
            </p:contentPart>
          </mc:Choice>
          <mc:Fallback xmlns="">
            <p:pic>
              <p:nvPicPr>
                <p:cNvPr id="935" name="Ink 934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868809" y="3156719"/>
                  <a:ext cx="1283063" cy="2696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41" name="Ink 940"/>
                <p14:cNvContentPartPr/>
                <p14:nvPr/>
              </p14:nvContentPartPr>
              <p14:xfrm>
                <a:off x="5221708" y="3771692"/>
                <a:ext cx="685080" cy="25920"/>
              </p14:xfrm>
            </p:contentPart>
          </mc:Choice>
          <mc:Fallback xmlns="">
            <p:pic>
              <p:nvPicPr>
                <p:cNvPr id="941" name="Ink 940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12348" y="3762332"/>
                  <a:ext cx="7038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62" name="Ink 961"/>
                <p14:cNvContentPartPr/>
                <p14:nvPr/>
              </p14:nvContentPartPr>
              <p14:xfrm>
                <a:off x="4790969" y="3553489"/>
                <a:ext cx="2115179" cy="436003"/>
              </p14:xfrm>
            </p:contentPart>
          </mc:Choice>
          <mc:Fallback xmlns="">
            <p:pic>
              <p:nvPicPr>
                <p:cNvPr id="962" name="Ink 961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781608" y="3544128"/>
                  <a:ext cx="2133901" cy="454725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512" name="Table 5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433246"/>
              </p:ext>
            </p:extLst>
          </p:nvPr>
        </p:nvGraphicFramePr>
        <p:xfrm>
          <a:off x="684067" y="4265029"/>
          <a:ext cx="48982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32">
                  <a:extLst>
                    <a:ext uri="{9D8B030D-6E8A-4147-A177-3AD203B41FA5}">
                      <a16:colId xmlns:a16="http://schemas.microsoft.com/office/drawing/2014/main" val="1847104608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292649689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689430987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88160583"/>
                    </a:ext>
                  </a:extLst>
                </a:gridCol>
                <a:gridCol w="1041156">
                  <a:extLst>
                    <a:ext uri="{9D8B030D-6E8A-4147-A177-3AD203B41FA5}">
                      <a16:colId xmlns:a16="http://schemas.microsoft.com/office/drawing/2014/main" val="633371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23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99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8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59099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45743" y="4263854"/>
            <a:ext cx="7921413" cy="2220529"/>
            <a:chOff x="445743" y="4263854"/>
            <a:chExt cx="7921413" cy="2220529"/>
          </a:xfrm>
        </p:grpSpPr>
        <p:grpSp>
          <p:nvGrpSpPr>
            <p:cNvPr id="976" name="Group 975"/>
            <p:cNvGrpSpPr/>
            <p:nvPr/>
          </p:nvGrpSpPr>
          <p:grpSpPr>
            <a:xfrm>
              <a:off x="445743" y="4263854"/>
              <a:ext cx="7921413" cy="2220529"/>
              <a:chOff x="445743" y="4263854"/>
              <a:chExt cx="7921413" cy="2220529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513" name="Ink 512"/>
                  <p14:cNvContentPartPr/>
                  <p14:nvPr/>
                </p14:nvContentPartPr>
                <p14:xfrm>
                  <a:off x="553333" y="4268269"/>
                  <a:ext cx="7813823" cy="2216114"/>
                </p14:xfrm>
              </p:contentPart>
            </mc:Choice>
            <mc:Fallback xmlns="">
              <p:pic>
                <p:nvPicPr>
                  <p:cNvPr id="513" name="Ink 512"/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543973" y="4258909"/>
                    <a:ext cx="7832543" cy="22348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514" name="Ink 513"/>
                  <p14:cNvContentPartPr/>
                  <p14:nvPr/>
                </p14:nvContentPartPr>
                <p14:xfrm>
                  <a:off x="1490413" y="5459163"/>
                  <a:ext cx="263880" cy="179280"/>
                </p14:xfrm>
              </p:contentPart>
            </mc:Choice>
            <mc:Fallback xmlns="">
              <p:pic>
                <p:nvPicPr>
                  <p:cNvPr id="514" name="Ink 513"/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481053" y="5449803"/>
                    <a:ext cx="282600" cy="19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515" name="Ink 514"/>
                  <p14:cNvContentPartPr/>
                  <p14:nvPr/>
                </p14:nvContentPartPr>
                <p14:xfrm>
                  <a:off x="1103608" y="6196791"/>
                  <a:ext cx="884520" cy="57960"/>
                </p14:xfrm>
              </p:contentPart>
            </mc:Choice>
            <mc:Fallback xmlns="">
              <p:pic>
                <p:nvPicPr>
                  <p:cNvPr id="515" name="Ink 514"/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094248" y="6187431"/>
                    <a:ext cx="903240" cy="7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516" name="Ink 515"/>
                  <p14:cNvContentPartPr/>
                  <p14:nvPr/>
                </p14:nvContentPartPr>
                <p14:xfrm>
                  <a:off x="2209050" y="6193191"/>
                  <a:ext cx="779760" cy="56160"/>
                </p14:xfrm>
              </p:contentPart>
            </mc:Choice>
            <mc:Fallback xmlns="">
              <p:pic>
                <p:nvPicPr>
                  <p:cNvPr id="516" name="Ink 515"/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2199690" y="6183831"/>
                    <a:ext cx="798480" cy="74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518" name="Ink 517"/>
                  <p14:cNvContentPartPr/>
                  <p14:nvPr/>
                </p14:nvContentPartPr>
                <p14:xfrm>
                  <a:off x="2527213" y="6010717"/>
                  <a:ext cx="1366943" cy="434114"/>
                </p14:xfrm>
              </p:contentPart>
            </mc:Choice>
            <mc:Fallback xmlns="">
              <p:pic>
                <p:nvPicPr>
                  <p:cNvPr id="518" name="Ink 517"/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2517853" y="6001358"/>
                    <a:ext cx="1385663" cy="4528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520" name="Ink 519"/>
                  <p14:cNvContentPartPr/>
                  <p14:nvPr/>
                </p14:nvContentPartPr>
                <p14:xfrm>
                  <a:off x="5228112" y="6206240"/>
                  <a:ext cx="685080" cy="25920"/>
                </p14:xfrm>
              </p:contentPart>
            </mc:Choice>
            <mc:Fallback xmlns="">
              <p:pic>
                <p:nvPicPr>
                  <p:cNvPr id="520" name="Ink 519"/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5218752" y="6196880"/>
                    <a:ext cx="703800" cy="44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521" name="Ink 520"/>
                  <p14:cNvContentPartPr/>
                  <p14:nvPr/>
                </p14:nvContentPartPr>
                <p14:xfrm>
                  <a:off x="4797373" y="5988037"/>
                  <a:ext cx="2026619" cy="436003"/>
                </p14:xfrm>
              </p:contentPart>
            </mc:Choice>
            <mc:Fallback xmlns="">
              <p:pic>
                <p:nvPicPr>
                  <p:cNvPr id="521" name="Ink 520"/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4788014" y="5978684"/>
                    <a:ext cx="2045337" cy="4547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965" name="Ink 964"/>
                  <p14:cNvContentPartPr/>
                  <p14:nvPr/>
                </p14:nvContentPartPr>
                <p14:xfrm>
                  <a:off x="445743" y="4294290"/>
                  <a:ext cx="123120" cy="236880"/>
                </p14:xfrm>
              </p:contentPart>
            </mc:Choice>
            <mc:Fallback xmlns="">
              <p:pic>
                <p:nvPicPr>
                  <p:cNvPr id="965" name="Ink 964"/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436383" y="4284930"/>
                    <a:ext cx="141840" cy="255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966" name="Ink 965"/>
                  <p14:cNvContentPartPr/>
                  <p14:nvPr/>
                </p14:nvContentPartPr>
                <p14:xfrm>
                  <a:off x="6364393" y="4385139"/>
                  <a:ext cx="96840" cy="205200"/>
                </p14:xfrm>
              </p:contentPart>
            </mc:Choice>
            <mc:Fallback xmlns="">
              <p:pic>
                <p:nvPicPr>
                  <p:cNvPr id="966" name="Ink 965"/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6355033" y="4375779"/>
                    <a:ext cx="115560" cy="22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967" name="Ink 966"/>
                  <p14:cNvContentPartPr/>
                  <p14:nvPr/>
                </p14:nvContentPartPr>
                <p14:xfrm>
                  <a:off x="8162608" y="4263854"/>
                  <a:ext cx="63720" cy="127800"/>
                </p14:xfrm>
              </p:contentPart>
            </mc:Choice>
            <mc:Fallback xmlns="">
              <p:pic>
                <p:nvPicPr>
                  <p:cNvPr id="967" name="Ink 966"/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8153248" y="4254494"/>
                    <a:ext cx="82440" cy="146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968" name="Ink 967"/>
                  <p14:cNvContentPartPr/>
                  <p14:nvPr/>
                </p14:nvContentPartPr>
                <p14:xfrm>
                  <a:off x="8261248" y="4384094"/>
                  <a:ext cx="12240" cy="9000"/>
                </p14:xfrm>
              </p:contentPart>
            </mc:Choice>
            <mc:Fallback xmlns="">
              <p:pic>
                <p:nvPicPr>
                  <p:cNvPr id="968" name="Ink 967"/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8251888" y="4374734"/>
                    <a:ext cx="30960" cy="2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969" name="Ink 968"/>
                  <p14:cNvContentPartPr/>
                  <p14:nvPr/>
                </p14:nvContentPartPr>
                <p14:xfrm>
                  <a:off x="7451608" y="4737974"/>
                  <a:ext cx="79200" cy="105480"/>
                </p14:xfrm>
              </p:contentPart>
            </mc:Choice>
            <mc:Fallback xmlns="">
              <p:pic>
                <p:nvPicPr>
                  <p:cNvPr id="969" name="Ink 968"/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7442248" y="4728614"/>
                    <a:ext cx="97920" cy="12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970" name="Ink 969"/>
                  <p14:cNvContentPartPr/>
                  <p14:nvPr/>
                </p14:nvContentPartPr>
                <p14:xfrm>
                  <a:off x="5394568" y="5418483"/>
                  <a:ext cx="56880" cy="85680"/>
                </p14:xfrm>
              </p:contentPart>
            </mc:Choice>
            <mc:Fallback xmlns="">
              <p:pic>
                <p:nvPicPr>
                  <p:cNvPr id="970" name="Ink 969"/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5385208" y="5409123"/>
                    <a:ext cx="75600" cy="10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971" name="Ink 970"/>
                  <p14:cNvContentPartPr/>
                  <p14:nvPr/>
                </p14:nvContentPartPr>
                <p14:xfrm>
                  <a:off x="2998547" y="5930619"/>
                  <a:ext cx="63360" cy="97200"/>
                </p14:xfrm>
              </p:contentPart>
            </mc:Choice>
            <mc:Fallback xmlns="">
              <p:pic>
                <p:nvPicPr>
                  <p:cNvPr id="971" name="Ink 970"/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2989187" y="5921259"/>
                    <a:ext cx="82080" cy="11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972" name="Ink 971"/>
                  <p14:cNvContentPartPr/>
                  <p14:nvPr/>
                </p14:nvContentPartPr>
                <p14:xfrm>
                  <a:off x="5935787" y="6245619"/>
                  <a:ext cx="42120" cy="91440"/>
                </p14:xfrm>
              </p:contentPart>
            </mc:Choice>
            <mc:Fallback xmlns="">
              <p:pic>
                <p:nvPicPr>
                  <p:cNvPr id="972" name="Ink 971"/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5926427" y="6236259"/>
                    <a:ext cx="60840" cy="11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974" name="Ink 973"/>
                  <p14:cNvContentPartPr/>
                  <p14:nvPr/>
                </p14:nvContentPartPr>
                <p14:xfrm>
                  <a:off x="8115861" y="4312419"/>
                  <a:ext cx="50400" cy="9360"/>
                </p14:xfrm>
              </p:contentPart>
            </mc:Choice>
            <mc:Fallback xmlns="">
              <p:pic>
                <p:nvPicPr>
                  <p:cNvPr id="974" name="Ink 973"/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8106501" y="4303059"/>
                    <a:ext cx="69120" cy="280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" name="Ink 5"/>
                <p14:cNvContentPartPr/>
                <p14:nvPr/>
              </p14:nvContentPartPr>
              <p14:xfrm>
                <a:off x="6810205" y="6051525"/>
                <a:ext cx="124200" cy="9936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800845" y="6042165"/>
                  <a:ext cx="142920" cy="118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5710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492331" y="231369"/>
                <a:ext cx="8159734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it-IT" sz="1800" i="1" dirty="0" smtClean="0"/>
                  <a:t>Ad esempio, in una soluzione tampone formata dall’acido debole HA e dalla sua base coniugata A</a:t>
                </a:r>
                <a:r>
                  <a:rPr lang="it-IT" sz="1800" i="1" baseline="30000" dirty="0" smtClean="0"/>
                  <a:t>-</a:t>
                </a:r>
                <a:r>
                  <a:rPr lang="it-IT" sz="1800" i="1" dirty="0" smtClean="0"/>
                  <a:t>, si instaura in soluzione l’equilibrio di dissociazione acida: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Sup>
                        <m:sSubSup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it-IT" sz="1800" i="1" dirty="0" smtClean="0"/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it-IT" sz="1800" i="1" dirty="0" smtClean="0"/>
                  <a:t>Essendo presente sia l’acido che la base, questo equilibrio non è spostato nè verso i reagenti nè verso i prodotti. </a:t>
                </a: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it-IT" sz="1800" i="1" dirty="0" smtClean="0"/>
                  <a:t>L’aggiunta di una piccola quantità di un acido forte, aumenta la concentrazione di ioni idrossonio e, per il principio di Le Châtelier, provoca uno spostamento dell’equilibrio verso i reagenti, consumando gli ioni idrossonio aggiunti e mantenendo quasi costante il pH della soluzione: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i="1"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it-IT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it-IT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Sup>
                        <m:sSubSupPr>
                          <m:ctrlP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it-IT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it-IT" sz="1800" i="1" dirty="0" smtClean="0"/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it-IT" sz="1800" i="1" dirty="0"/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it-IT" sz="1800" i="1" dirty="0"/>
                  <a:t>L’aggiunta di una piccola quantità di una base forte, </a:t>
                </a:r>
                <a:r>
                  <a:rPr lang="it-IT" sz="1800" i="1" dirty="0" smtClean="0"/>
                  <a:t>aumenta la concentrazione di ioni idrossido: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𝐵𝑂</m:t>
                      </m:r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𝑂𝐻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it-IT" sz="1800" i="1" dirty="0" smtClean="0"/>
              </a:p>
              <a:p>
                <a:pPr marL="23040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it-IT" sz="1800" i="1" dirty="0" smtClean="0"/>
                  <a:t>Gli ioni idrossido venogno neutralizzati dagli ioni idrossonio presenti in soluzione.</a:t>
                </a:r>
              </a:p>
              <a:p>
                <a:pPr marL="23040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it-IT" sz="1800" i="1" dirty="0" smtClean="0"/>
                  <a:t>Per </a:t>
                </a:r>
                <a:r>
                  <a:rPr lang="it-IT" sz="1800" i="1" dirty="0"/>
                  <a:t>il principio di Le Châtelier, </a:t>
                </a:r>
                <a:r>
                  <a:rPr lang="it-IT" sz="1800" i="1" dirty="0" smtClean="0"/>
                  <a:t>l’equilibrio di dissociazione acida della base debole è spostato </a:t>
                </a:r>
                <a:r>
                  <a:rPr lang="it-IT" sz="1800" i="1" dirty="0"/>
                  <a:t>verso i </a:t>
                </a:r>
                <a:r>
                  <a:rPr lang="it-IT" sz="1800" i="1" dirty="0" smtClean="0"/>
                  <a:t>prodotti, </a:t>
                </a:r>
                <a:r>
                  <a:rPr lang="it-IT" sz="1800" i="1" dirty="0"/>
                  <a:t>consumando gli ioni </a:t>
                </a:r>
                <a:r>
                  <a:rPr lang="it-IT" sz="1800" i="1" dirty="0" smtClean="0"/>
                  <a:t>idrossido </a:t>
                </a:r>
                <a:r>
                  <a:rPr lang="it-IT" sz="1800" i="1" dirty="0"/>
                  <a:t>aggiunti e mantenendo quasi costante il pH della soluzione: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i="1"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it-IT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it-IT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Sup>
                        <m:sSubSupPr>
                          <m:ctrlP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it-IT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it-IT" sz="1800" i="1" dirty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31" y="231369"/>
                <a:ext cx="8159734" cy="974768"/>
              </a:xfrm>
              <a:prstGeom prst="rect">
                <a:avLst/>
              </a:prstGeom>
              <a:blipFill>
                <a:blip r:embed="rId2"/>
                <a:stretch>
                  <a:fillRect l="-673" t="-2500" b="-537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wn Arrow 8"/>
          <p:cNvSpPr/>
          <p:nvPr/>
        </p:nvSpPr>
        <p:spPr>
          <a:xfrm rot="10800000">
            <a:off x="5650028" y="3484348"/>
            <a:ext cx="250257" cy="2310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ight Arrow 9"/>
          <p:cNvSpPr/>
          <p:nvPr/>
        </p:nvSpPr>
        <p:spPr>
          <a:xfrm rot="10800000">
            <a:off x="4389318" y="3426596"/>
            <a:ext cx="365760" cy="288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Down Arrow 11"/>
          <p:cNvSpPr/>
          <p:nvPr/>
        </p:nvSpPr>
        <p:spPr>
          <a:xfrm>
            <a:off x="5650027" y="6312567"/>
            <a:ext cx="250257" cy="2310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ight Arrow 12"/>
          <p:cNvSpPr/>
          <p:nvPr/>
        </p:nvSpPr>
        <p:spPr>
          <a:xfrm>
            <a:off x="4464712" y="6264442"/>
            <a:ext cx="365760" cy="288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951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9" grpId="0" animBg="1"/>
      <p:bldP spid="10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481848" y="891356"/>
                <a:ext cx="8106337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it-IT" sz="1800" dirty="0" smtClean="0"/>
                  <a:t>Secondo la definizione di soluzione tampone, è necessario che siano presenti contemporaneamente in soluzione sia l’acido debole che la sua base coniugata </a:t>
                </a:r>
                <a:r>
                  <a:rPr lang="it-IT" sz="1800" b="1" dirty="0" smtClean="0"/>
                  <a:t>in concentrazioni paragonabili </a:t>
                </a:r>
                <a:r>
                  <a:rPr lang="it-IT" sz="1800" dirty="0" smtClean="0"/>
                  <a:t>(o la base debole e il suo acido coniugato). Per ottenere questo tipo di sistema è possibile preparare la soluzione in diversi modi:</a:t>
                </a:r>
              </a:p>
              <a:p>
                <a:pPr marL="342900" indent="-34290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AutoNum type="arabicParenR"/>
                </a:pPr>
                <a:r>
                  <a:rPr lang="it-IT" sz="1800" i="1" u="sng" dirty="0" smtClean="0"/>
                  <a:t>HA</a:t>
                </a:r>
                <a:r>
                  <a:rPr lang="it-IT" sz="1800" u="sng" dirty="0" smtClean="0"/>
                  <a:t> e </a:t>
                </a:r>
                <a:r>
                  <a:rPr lang="it-IT" sz="1800" i="1" u="sng" dirty="0" smtClean="0"/>
                  <a:t>NaA</a:t>
                </a:r>
                <a:r>
                  <a:rPr lang="it-IT" sz="1800" u="sng" dirty="0" smtClean="0"/>
                  <a:t> in quantità simili</a:t>
                </a:r>
              </a:p>
              <a:p>
                <a:pPr marL="34200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it-IT" sz="1800" dirty="0" smtClean="0"/>
                  <a:t>Soluzione preparata aggiungendo sia un </a:t>
                </a:r>
                <a:r>
                  <a:rPr lang="it-IT" sz="1800" b="1" dirty="0" smtClean="0"/>
                  <a:t>acido debole </a:t>
                </a:r>
                <a:r>
                  <a:rPr lang="it-IT" sz="1800" b="1" i="1" dirty="0" smtClean="0"/>
                  <a:t>HA</a:t>
                </a:r>
                <a:r>
                  <a:rPr lang="it-IT" sz="1800" b="1" dirty="0" smtClean="0"/>
                  <a:t> </a:t>
                </a:r>
                <a:r>
                  <a:rPr lang="it-IT" sz="1800" dirty="0" smtClean="0"/>
                  <a:t>che un </a:t>
                </a:r>
                <a:r>
                  <a:rPr lang="it-IT" sz="1800" b="1" dirty="0" smtClean="0"/>
                  <a:t>sale della base coniugata</a:t>
                </a:r>
                <a:r>
                  <a:rPr lang="it-IT" sz="1800" dirty="0" smtClean="0"/>
                  <a:t> con uno ione spettatore, che sia sufficientemente solubile, ad esempio </a:t>
                </a:r>
                <a:r>
                  <a:rPr lang="it-IT" sz="1800" b="1" i="1" dirty="0" smtClean="0"/>
                  <a:t>NaA</a:t>
                </a:r>
                <a:r>
                  <a:rPr lang="it-IT" sz="1800" dirty="0" smtClean="0"/>
                  <a:t>, in quantità simili. </a:t>
                </a:r>
              </a:p>
              <a:p>
                <a:pPr marL="34200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it-IT" sz="1800" dirty="0" smtClean="0"/>
                  <a:t>Per il sale, vale la dissociazione completa in acqua:  </a:t>
                </a:r>
                <a14:m>
                  <m:oMath xmlns:m="http://schemas.openxmlformats.org/officeDocument/2006/math">
                    <m:r>
                      <a:rPr lang="it-IT" sz="1800" i="1" smtClean="0">
                        <a:latin typeface="Cambria Math" panose="02040503050406030204" pitchFamily="18" charset="0"/>
                      </a:rPr>
                      <m:t>𝑁𝑎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sub>
                    </m:sSub>
                    <m:r>
                      <a:rPr lang="it-IT" sz="180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sz="1800" i="1" smtClean="0">
                        <a:latin typeface="Cambria Math" panose="02040503050406030204" pitchFamily="18" charset="0"/>
                      </a:rPr>
                      <m:t>𝑁</m:t>
                    </m:r>
                    <m:sSubSup>
                      <m:sSub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it-IT" sz="180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sub>
                      <m:sup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it-IT" sz="1800" b="0" dirty="0" smtClean="0"/>
                  <a:t> La concentrazione della base coniugata è pari alla concentrazione del sale disciolto in acqua.</a:t>
                </a:r>
              </a:p>
              <a:p>
                <a:pPr marL="34200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900"/>
                  </a:spcAft>
                  <a:buNone/>
                </a:pPr>
                <a:r>
                  <a:rPr lang="it-IT" sz="1800" b="0" dirty="0" smtClean="0"/>
                  <a:t>In questo modo nella soluzione sono contemporaneamente presenti sia l’acido </a:t>
                </a:r>
                <a:r>
                  <a:rPr lang="it-IT" sz="1800" b="0" i="1" dirty="0" smtClean="0"/>
                  <a:t>HA</a:t>
                </a:r>
                <a:r>
                  <a:rPr lang="it-IT" sz="1800" b="0" dirty="0" smtClean="0"/>
                  <a:t> che la base coniugata </a:t>
                </a:r>
                <a:r>
                  <a:rPr lang="it-IT" sz="1800" b="0" i="1" dirty="0" smtClean="0"/>
                  <a:t>A</a:t>
                </a:r>
                <a:r>
                  <a:rPr lang="it-IT" sz="1800" b="0" i="1" baseline="30000" dirty="0" smtClean="0"/>
                  <a:t>-</a:t>
                </a:r>
                <a:r>
                  <a:rPr lang="it-IT" sz="1800" b="0" dirty="0" smtClean="0"/>
                  <a:t> in concentrazioni comparabili.</a:t>
                </a:r>
              </a:p>
              <a:p>
                <a:pPr marL="34200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i="1"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it-IT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it-IT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Sup>
                        <m:sSubSupPr>
                          <m:ctrlP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it-IT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it-IT" sz="1800" b="0" dirty="0" smtClean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48" y="891356"/>
                <a:ext cx="8106337" cy="974768"/>
              </a:xfrm>
              <a:prstGeom prst="rect">
                <a:avLst/>
              </a:prstGeom>
              <a:blipFill>
                <a:blip r:embed="rId2"/>
                <a:stretch>
                  <a:fillRect l="-602" r="-677" b="-4268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84785"/>
            <a:ext cx="8070477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Preparazione di una soluzione tampone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224" y="5979459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/>
              <a:t>C</a:t>
            </a:r>
            <a:r>
              <a:rPr lang="it-IT" sz="2400" b="1" i="1" baseline="-25000" dirty="0" smtClean="0"/>
              <a:t>a</a:t>
            </a:r>
            <a:endParaRPr lang="it-IT" sz="2400" b="1" i="1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4303059" y="5979458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/>
              <a:t>C</a:t>
            </a:r>
            <a:r>
              <a:rPr lang="it-IT" sz="2400" b="1" i="1" baseline="-250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58778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517710" y="255574"/>
                <a:ext cx="8141446" cy="56611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Font typeface="+mj-lt"/>
                  <a:buAutoNum type="arabicParenR" startAt="2"/>
                </a:pPr>
                <a:r>
                  <a:rPr lang="it-IT" sz="1800" i="1" u="sng" dirty="0" smtClean="0"/>
                  <a:t>HA</a:t>
                </a:r>
                <a:r>
                  <a:rPr lang="it-IT" sz="1800" u="sng" dirty="0" smtClean="0"/>
                  <a:t> e </a:t>
                </a:r>
                <a:r>
                  <a:rPr lang="it-IT" sz="1800" i="1" u="sng" dirty="0" smtClean="0"/>
                  <a:t>NaOH</a:t>
                </a:r>
                <a:r>
                  <a:rPr lang="it-IT" sz="1800" u="sng" dirty="0" smtClean="0"/>
                  <a:t> in rapporto stechiometrico ≈ 2:1</a:t>
                </a:r>
              </a:p>
              <a:p>
                <a:pPr marL="34200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it-IT" sz="1800" dirty="0" smtClean="0"/>
                  <a:t>Soluzione preparata aggiungendo un </a:t>
                </a:r>
                <a:r>
                  <a:rPr lang="it-IT" sz="1800" b="1" dirty="0" smtClean="0"/>
                  <a:t>acido debole </a:t>
                </a:r>
                <a:r>
                  <a:rPr lang="it-IT" sz="1800" b="1" i="1" dirty="0" smtClean="0"/>
                  <a:t>HA</a:t>
                </a:r>
                <a:r>
                  <a:rPr lang="it-IT" sz="1800" b="1" dirty="0" smtClean="0"/>
                  <a:t> </a:t>
                </a:r>
                <a:r>
                  <a:rPr lang="it-IT" sz="1800" dirty="0" smtClean="0"/>
                  <a:t>(in concentrazione </a:t>
                </a:r>
                <a:r>
                  <a:rPr lang="it-IT" sz="1800" b="1" i="1" dirty="0" smtClean="0"/>
                  <a:t>C</a:t>
                </a:r>
                <a:r>
                  <a:rPr lang="it-IT" sz="1800" b="1" i="1" baseline="-25000" dirty="0" smtClean="0"/>
                  <a:t>a</a:t>
                </a:r>
                <a:r>
                  <a:rPr lang="it-IT" sz="1800" dirty="0" smtClean="0"/>
                  <a:t>) e una quantità di circa la metà di una </a:t>
                </a:r>
                <a:r>
                  <a:rPr lang="it-IT" sz="1800" b="1" dirty="0" smtClean="0"/>
                  <a:t>base forte</a:t>
                </a:r>
                <a:r>
                  <a:rPr lang="it-IT" sz="1800" dirty="0" smtClean="0"/>
                  <a:t>, ad esempio NaOH (</a:t>
                </a:r>
                <a:r>
                  <a:rPr lang="it-IT" sz="1800" b="1" i="1" dirty="0" smtClean="0"/>
                  <a:t>C</a:t>
                </a:r>
                <a:r>
                  <a:rPr lang="it-IT" sz="1800" b="1" i="1" baseline="-25000" dirty="0" smtClean="0"/>
                  <a:t>OH</a:t>
                </a:r>
                <a:r>
                  <a:rPr lang="it-IT" sz="1800" dirty="0" smtClean="0"/>
                  <a:t>). </a:t>
                </a:r>
              </a:p>
              <a:p>
                <a:pPr marL="34200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it-IT" sz="1800" dirty="0" smtClean="0"/>
                  <a:t>In soluzione, la base forte dissocia completamente: </a:t>
                </a:r>
                <a14:m>
                  <m:oMath xmlns:m="http://schemas.openxmlformats.org/officeDocument/2006/math">
                    <m:r>
                      <a:rPr lang="it-IT" sz="1800" i="1">
                        <a:latin typeface="Cambria Math" panose="02040503050406030204" pitchFamily="18" charset="0"/>
                      </a:rPr>
                      <m:t>𝑁𝑎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sz="1800" i="1">
                        <a:latin typeface="Cambria Math" panose="02040503050406030204" pitchFamily="18" charset="0"/>
                      </a:rPr>
                      <m:t>𝑁</m:t>
                    </m:r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d>
                          <m:d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  <m:sub>
                        <m:d>
                          <m:d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it-IT" sz="1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it-IT" sz="1800" dirty="0" smtClean="0"/>
                  <a:t> Questa reazione produce una quantità di ioni idrossido pari alla quantità di base forte aggiunta, </a:t>
                </a:r>
                <a:r>
                  <a:rPr lang="it-IT" sz="1800" b="1" i="1" dirty="0" smtClean="0"/>
                  <a:t>C</a:t>
                </a:r>
                <a:r>
                  <a:rPr lang="it-IT" sz="1800" b="1" i="1" baseline="-25000" dirty="0" smtClean="0"/>
                  <a:t>OH</a:t>
                </a:r>
                <a:r>
                  <a:rPr lang="it-IT" sz="1800" dirty="0" smtClean="0"/>
                  <a:t>. </a:t>
                </a:r>
              </a:p>
              <a:p>
                <a:pPr marL="34200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it-IT" sz="1800" dirty="0" smtClean="0"/>
                  <a:t>Gli ioni idrossido, che sono una base, reagiscono con l’acido debole, producendo la base coniugata dell’acido:    </a:t>
                </a:r>
                <a14:m>
                  <m:oMath xmlns:m="http://schemas.openxmlformats.org/officeDocument/2006/math">
                    <m:r>
                      <a:rPr lang="it-IT" sz="1800" i="1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it-IT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it-IT" sz="1800" dirty="0" smtClean="0"/>
              </a:p>
              <a:p>
                <a:pPr marL="34200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it-IT" sz="1800" dirty="0" smtClean="0"/>
                  <a:t>Questa reazione ha una costante che può essere calcolata a partire dalle reazioni:</a:t>
                </a:r>
              </a:p>
              <a:p>
                <a:pPr marL="80645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it-IT" sz="1800" dirty="0" smtClean="0"/>
                  <a:t>   </a:t>
                </a:r>
                <a14:m>
                  <m:oMath xmlns:m="http://schemas.openxmlformats.org/officeDocument/2006/math">
                    <m:r>
                      <a:rPr lang="it-IT" sz="1800" i="1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it-IT" sz="180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it-IT" sz="1800" dirty="0" smtClean="0"/>
              </a:p>
              <a:p>
                <a:pPr marL="80645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it-IT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800" i="1">
                        <a:latin typeface="Cambria Math" panose="02040503050406030204" pitchFamily="18" charset="0"/>
                      </a:rPr>
                      <m:t>2 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it-IT" sz="1800" dirty="0" smtClean="0"/>
                  <a:t>       		</a:t>
                </a:r>
                <a14:m>
                  <m:oMath xmlns:m="http://schemas.openxmlformats.org/officeDocument/2006/math">
                    <m:r>
                      <a:rPr lang="it-IT" sz="1800" b="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it-IT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it-IT" sz="1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it-IT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it-IT" sz="18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den>
                    </m:f>
                    <m:r>
                      <a:rPr lang="it-IT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</m:oMath>
                </a14:m>
                <a:endParaRPr lang="it-IT" sz="1800" dirty="0" smtClean="0"/>
              </a:p>
              <a:p>
                <a:pPr marL="34200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it-IT" sz="1800" dirty="0" smtClean="0"/>
                  <a:t>La costante della reazione tra acido debole e idrossido è pari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  <m:r>
                      <a:rPr lang="it-IT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it-IT" sz="1800" dirty="0" smtClean="0"/>
                  <a:t>.</a:t>
                </a:r>
              </a:p>
              <a:p>
                <a:pPr marL="34200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it-IT" sz="1800" dirty="0" smtClean="0"/>
                  <a:t>Poichè l’acido debole è in eccesso, al termine della reazione lo ione idrossido non è più presente nell’ambiente di reazione (in quantità significative), ma sono presenti sia l’acido debole che la sua base coniugata:</a:t>
                </a:r>
                <a:endParaRPr lang="it-IT" sz="1800" dirty="0"/>
              </a:p>
              <a:p>
                <a:pPr marL="34200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i="1"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it-IT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it-IT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Sup>
                        <m:sSubSupPr>
                          <m:ctrlP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it-IT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it-IT" sz="1800" dirty="0"/>
              </a:p>
              <a:p>
                <a:pPr marL="268288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endParaRPr lang="it-IT" sz="1800" dirty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10" y="255574"/>
                <a:ext cx="8141446" cy="5661132"/>
              </a:xfrm>
              <a:prstGeom prst="rect">
                <a:avLst/>
              </a:prstGeom>
              <a:blipFill>
                <a:blip r:embed="rId2"/>
                <a:stretch>
                  <a:fillRect l="-674" r="-150" b="-430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348749" y="6051177"/>
            <a:ext cx="1147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/>
              <a:t>C</a:t>
            </a:r>
            <a:r>
              <a:rPr lang="it-IT" sz="2400" b="1" i="1" baseline="-25000" dirty="0" smtClean="0"/>
              <a:t>a</a:t>
            </a:r>
            <a:r>
              <a:rPr lang="it-IT" sz="2400" b="1" i="1" dirty="0" smtClean="0"/>
              <a:t>-</a:t>
            </a:r>
            <a:r>
              <a:rPr lang="it-IT" sz="2400" b="1" i="1" dirty="0"/>
              <a:t> C</a:t>
            </a:r>
            <a:r>
              <a:rPr lang="it-IT" sz="2400" b="1" i="1" baseline="-25000" dirty="0"/>
              <a:t>OH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83741" y="605117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/>
              <a:t>C</a:t>
            </a:r>
            <a:r>
              <a:rPr lang="it-IT" sz="2400" b="1" i="1" baseline="-25000" dirty="0" smtClean="0"/>
              <a:t>OH</a:t>
            </a:r>
            <a:endParaRPr lang="it-IT" sz="2400" b="1" i="1" baseline="-25000" dirty="0"/>
          </a:p>
        </p:txBody>
      </p:sp>
    </p:spTree>
    <p:extLst>
      <p:ext uri="{BB962C8B-B14F-4D97-AF65-F5344CB8AC3E}">
        <p14:creationId xmlns:p14="http://schemas.microsoft.com/office/powerpoint/2010/main" val="269414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517710" y="255574"/>
                <a:ext cx="8141446" cy="56611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Font typeface="+mj-lt"/>
                  <a:buAutoNum type="arabicParenR" startAt="3"/>
                </a:pPr>
                <a:r>
                  <a:rPr lang="it-IT" sz="1800" i="1" u="sng" dirty="0" smtClean="0"/>
                  <a:t>NaA</a:t>
                </a:r>
                <a:r>
                  <a:rPr lang="it-IT" sz="1800" u="sng" dirty="0" smtClean="0"/>
                  <a:t> e </a:t>
                </a:r>
                <a:r>
                  <a:rPr lang="it-IT" sz="1800" i="1" u="sng" dirty="0" smtClean="0"/>
                  <a:t>HCl</a:t>
                </a:r>
                <a:r>
                  <a:rPr lang="it-IT" sz="1800" u="sng" dirty="0" smtClean="0"/>
                  <a:t> in rapporto stechiometrico ≈ 2:1</a:t>
                </a:r>
              </a:p>
              <a:p>
                <a:pPr marL="34200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it-IT" sz="1800" dirty="0" smtClean="0"/>
                  <a:t>Soluzione preparata con un </a:t>
                </a:r>
                <a:r>
                  <a:rPr lang="it-IT" sz="1800" b="1" dirty="0" smtClean="0"/>
                  <a:t>sale della base coniugata di un</a:t>
                </a:r>
                <a:r>
                  <a:rPr lang="it-IT" sz="1800" dirty="0" smtClean="0"/>
                  <a:t> </a:t>
                </a:r>
                <a:r>
                  <a:rPr lang="it-IT" sz="1800" b="1" dirty="0" smtClean="0"/>
                  <a:t>acido debole </a:t>
                </a:r>
                <a:r>
                  <a:rPr lang="it-IT" sz="1800" b="1" i="1" dirty="0" smtClean="0"/>
                  <a:t>NaA</a:t>
                </a:r>
                <a:r>
                  <a:rPr lang="it-IT" sz="1800" b="1" dirty="0" smtClean="0"/>
                  <a:t> </a:t>
                </a:r>
                <a:r>
                  <a:rPr lang="it-IT" sz="1800" dirty="0" smtClean="0"/>
                  <a:t>(in concentrazione </a:t>
                </a:r>
                <a:r>
                  <a:rPr lang="it-IT" sz="1800" b="1" i="1" dirty="0" smtClean="0"/>
                  <a:t>C</a:t>
                </a:r>
                <a:r>
                  <a:rPr lang="it-IT" sz="1800" b="1" i="1" baseline="-25000" dirty="0"/>
                  <a:t>b</a:t>
                </a:r>
                <a:r>
                  <a:rPr lang="it-IT" sz="1800" dirty="0" smtClean="0"/>
                  <a:t>) e circa la metà di un </a:t>
                </a:r>
                <a:r>
                  <a:rPr lang="it-IT" sz="1800" b="1" dirty="0" smtClean="0"/>
                  <a:t>acido forte</a:t>
                </a:r>
                <a:r>
                  <a:rPr lang="it-IT" sz="1800" dirty="0" smtClean="0"/>
                  <a:t>, ad esempio </a:t>
                </a:r>
                <a:r>
                  <a:rPr lang="it-IT" sz="1800" i="1" dirty="0" smtClean="0"/>
                  <a:t>HCl</a:t>
                </a:r>
                <a:r>
                  <a:rPr lang="it-IT" sz="1800" dirty="0" smtClean="0"/>
                  <a:t> (</a:t>
                </a:r>
                <a:r>
                  <a:rPr lang="it-IT" sz="1800" b="1" i="1" dirty="0" smtClean="0"/>
                  <a:t>C</a:t>
                </a:r>
                <a:r>
                  <a:rPr lang="it-IT" sz="1800" b="1" i="1" baseline="-25000" dirty="0" smtClean="0"/>
                  <a:t>H</a:t>
                </a:r>
                <a:r>
                  <a:rPr lang="it-IT" sz="1800" dirty="0" smtClean="0"/>
                  <a:t>). </a:t>
                </a:r>
              </a:p>
              <a:p>
                <a:pPr marL="34200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it-IT" sz="1800" dirty="0" smtClean="0"/>
                  <a:t>In soluzione, l’acido forte dissocia completamente: </a:t>
                </a:r>
                <a14:m>
                  <m:oMath xmlns:m="http://schemas.openxmlformats.org/officeDocument/2006/math">
                    <m:r>
                      <a:rPr lang="it-IT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b>
                        <m:d>
                          <m:d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it-IT" sz="1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it-IT" sz="1800" dirty="0" smtClean="0"/>
                  <a:t> Questa reazione produce una quantità di ioni idrossonio pari alla quantità di acido forte aggiunta, </a:t>
                </a:r>
                <a:r>
                  <a:rPr lang="it-IT" sz="1800" b="1" i="1" dirty="0" smtClean="0"/>
                  <a:t>C</a:t>
                </a:r>
                <a:r>
                  <a:rPr lang="it-IT" sz="1800" b="1" i="1" baseline="-25000" dirty="0" smtClean="0"/>
                  <a:t>H</a:t>
                </a:r>
                <a:r>
                  <a:rPr lang="it-IT" sz="1800" dirty="0" smtClean="0"/>
                  <a:t>. </a:t>
                </a:r>
              </a:p>
              <a:p>
                <a:pPr marL="34200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it-IT" sz="1800" dirty="0" smtClean="0"/>
                  <a:t>Gli ioni idrossonio, che sono un acido, reagiscono con la base dell’acido debole, producendo l’acido debole: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it-IT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𝐻𝐴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it-IT" sz="1800" dirty="0" smtClean="0"/>
              </a:p>
              <a:p>
                <a:pPr marL="34200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it-IT" sz="1800" dirty="0" smtClean="0"/>
                  <a:t>Questa reazione ha una costante che può essere calcolata a partire dalle reazioni:</a:t>
                </a:r>
              </a:p>
              <a:p>
                <a:pPr marL="80645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it-IT" sz="1800" i="1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it-IT" sz="180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sz="1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it-IT" sz="18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it-IT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it-IT" sz="18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it-IT" sz="180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it-IT" sz="1800" dirty="0" smtClean="0"/>
              </a:p>
              <a:p>
                <a:pPr marL="80645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it-IT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800" i="1">
                        <a:latin typeface="Cambria Math" panose="02040503050406030204" pitchFamily="18" charset="0"/>
                      </a:rPr>
                      <m:t>2 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it-IT" sz="1800" dirty="0" smtClean="0"/>
                  <a:t>       		</a:t>
                </a:r>
                <a14:m>
                  <m:oMath xmlns:m="http://schemas.openxmlformats.org/officeDocument/2006/math">
                    <m:r>
                      <a:rPr lang="it-IT" sz="1800" b="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it-IT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it-IT" sz="1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it-IT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it-IT" sz="18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den>
                    </m:f>
                    <m:r>
                      <a:rPr lang="it-IT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</m:oMath>
                </a14:m>
                <a:endParaRPr lang="it-IT" sz="1800" dirty="0" smtClean="0"/>
              </a:p>
              <a:p>
                <a:pPr marL="34200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it-IT" sz="1800" dirty="0" smtClean="0"/>
                  <a:t>La costante della reazione tra acido debole e idrossido è pari 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it-IT" sz="1800" dirty="0" smtClean="0"/>
                  <a:t>.</a:t>
                </a:r>
              </a:p>
              <a:p>
                <a:pPr marL="34200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it-IT" sz="1800" dirty="0" smtClean="0"/>
                  <a:t>Poichè la base coniugata dell’acido debole è in eccesso, al termine della reazione lo ione idrossonio non è più presente nell’ambiente di reazione, ma sono presenti sia l’acido debole che la sua base coniugata:</a:t>
                </a:r>
                <a:endParaRPr lang="it-IT" sz="1800" dirty="0"/>
              </a:p>
              <a:p>
                <a:pPr marL="34200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i="1"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it-IT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it-IT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Sup>
                        <m:sSubSupPr>
                          <m:ctrlP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it-IT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it-IT" sz="1800" dirty="0"/>
              </a:p>
              <a:p>
                <a:pPr marL="268288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endParaRPr lang="it-IT" sz="1800" dirty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10" y="255574"/>
                <a:ext cx="8141446" cy="5661132"/>
              </a:xfrm>
              <a:prstGeom prst="rect">
                <a:avLst/>
              </a:prstGeom>
              <a:blipFill>
                <a:blip r:embed="rId2"/>
                <a:stretch>
                  <a:fillRect l="-674" r="-1199" b="-430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348749" y="6069107"/>
            <a:ext cx="1147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/>
              <a:t>C</a:t>
            </a:r>
            <a:r>
              <a:rPr lang="it-IT" sz="2400" b="1" i="1" baseline="-25000" dirty="0" smtClean="0"/>
              <a:t>H</a:t>
            </a:r>
            <a:endParaRPr lang="it-IT" sz="2400" b="1" i="1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4258234" y="6069107"/>
            <a:ext cx="1147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/>
              <a:t>C</a:t>
            </a:r>
            <a:r>
              <a:rPr lang="it-IT" sz="2400" b="1" i="1" baseline="-25000" dirty="0" smtClean="0"/>
              <a:t>b</a:t>
            </a:r>
            <a:r>
              <a:rPr lang="it-IT" sz="2400" b="1" i="1" dirty="0" smtClean="0"/>
              <a:t>-C</a:t>
            </a:r>
            <a:r>
              <a:rPr lang="it-IT" sz="2400" b="1" i="1" baseline="-25000" dirty="0" smtClean="0"/>
              <a:t>H</a:t>
            </a:r>
            <a:endParaRPr lang="it-IT" sz="2400" b="1" i="1" baseline="-25000" dirty="0"/>
          </a:p>
        </p:txBody>
      </p:sp>
    </p:spTree>
    <p:extLst>
      <p:ext uri="{BB962C8B-B14F-4D97-AF65-F5344CB8AC3E}">
        <p14:creationId xmlns:p14="http://schemas.microsoft.com/office/powerpoint/2010/main" val="175092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517710" y="354188"/>
                <a:ext cx="8141446" cy="56611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it-IT" sz="1800" dirty="0" smtClean="0"/>
                  <a:t>Allo stesso modo, è possibile preparare una soluzione tampone, il sui effetto è basato sull’equilibrio tra una base debole e il suo acido coniugato: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Sup>
                        <m:sSubSup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𝐵𝐻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𝑂𝐻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it-IT" sz="18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it-IT" sz="1800" dirty="0" smtClean="0"/>
                  <a:t>Anche in questo caso possiamo procedere in 3 modi:</a:t>
                </a:r>
              </a:p>
              <a:p>
                <a:pPr marL="342900" indent="-34290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AutoNum type="arabicParenR"/>
                </a:pPr>
                <a:r>
                  <a:rPr lang="it-IT" sz="1800" i="1" u="sng" dirty="0" smtClean="0"/>
                  <a:t>B</a:t>
                </a:r>
                <a:r>
                  <a:rPr lang="it-IT" sz="1800" u="sng" dirty="0" smtClean="0"/>
                  <a:t> </a:t>
                </a:r>
                <a:r>
                  <a:rPr lang="it-IT" sz="1800" u="sng" dirty="0"/>
                  <a:t>e </a:t>
                </a:r>
                <a:r>
                  <a:rPr lang="it-IT" sz="1800" i="1" u="sng" dirty="0" smtClean="0"/>
                  <a:t>BHCl</a:t>
                </a:r>
                <a:r>
                  <a:rPr lang="it-IT" sz="1800" u="sng" dirty="0" smtClean="0"/>
                  <a:t> </a:t>
                </a:r>
                <a:r>
                  <a:rPr lang="it-IT" sz="1800" u="sng" dirty="0"/>
                  <a:t>in quantità simili</a:t>
                </a:r>
              </a:p>
              <a:p>
                <a:pPr marL="34200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it-IT" sz="1800" dirty="0"/>
                  <a:t>Soluzione preparata aggiungendo sia </a:t>
                </a:r>
                <a:r>
                  <a:rPr lang="it-IT" sz="1800" dirty="0" smtClean="0"/>
                  <a:t>una </a:t>
                </a:r>
                <a:r>
                  <a:rPr lang="it-IT" sz="1800" b="1" dirty="0" smtClean="0"/>
                  <a:t>base </a:t>
                </a:r>
                <a:r>
                  <a:rPr lang="it-IT" sz="1800" b="1" dirty="0"/>
                  <a:t>debole </a:t>
                </a:r>
                <a:r>
                  <a:rPr lang="it-IT" sz="1800" b="1" i="1" dirty="0" smtClean="0"/>
                  <a:t>B</a:t>
                </a:r>
                <a:r>
                  <a:rPr lang="it-IT" sz="1800" b="1" dirty="0" smtClean="0"/>
                  <a:t> </a:t>
                </a:r>
                <a:r>
                  <a:rPr lang="it-IT" sz="1800" dirty="0"/>
                  <a:t>che un </a:t>
                </a:r>
                <a:r>
                  <a:rPr lang="it-IT" sz="1800" b="1" dirty="0"/>
                  <a:t>sale </a:t>
                </a:r>
                <a:r>
                  <a:rPr lang="it-IT" sz="1800" b="1" dirty="0" smtClean="0"/>
                  <a:t>dell’acido coniugato</a:t>
                </a:r>
                <a:r>
                  <a:rPr lang="it-IT" sz="1800" dirty="0" smtClean="0"/>
                  <a:t> </a:t>
                </a:r>
                <a:r>
                  <a:rPr lang="it-IT" sz="1800" dirty="0"/>
                  <a:t>con uno ione spettatore, che sia sufficientemente solubile, ad esempio </a:t>
                </a:r>
                <a:r>
                  <a:rPr lang="it-IT" sz="1800" b="1" i="1" dirty="0" smtClean="0"/>
                  <a:t>BHCl</a:t>
                </a:r>
                <a:r>
                  <a:rPr lang="it-IT" sz="1800" dirty="0" smtClean="0"/>
                  <a:t>, </a:t>
                </a:r>
                <a:r>
                  <a:rPr lang="it-IT" sz="1800" dirty="0"/>
                  <a:t>in quantità simili</a:t>
                </a:r>
                <a:r>
                  <a:rPr lang="it-IT" sz="1800" dirty="0" smtClean="0"/>
                  <a:t>.</a:t>
                </a:r>
              </a:p>
              <a:p>
                <a:pPr marL="342900" indent="-34290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Font typeface="+mj-lt"/>
                  <a:buAutoNum type="arabicParenR" startAt="2"/>
                </a:pPr>
                <a:r>
                  <a:rPr lang="it-IT" sz="1800" i="1" u="sng" dirty="0" smtClean="0"/>
                  <a:t>B</a:t>
                </a:r>
                <a:r>
                  <a:rPr lang="it-IT" sz="1800" u="sng" dirty="0" smtClean="0"/>
                  <a:t> </a:t>
                </a:r>
                <a:r>
                  <a:rPr lang="it-IT" sz="1800" u="sng" dirty="0"/>
                  <a:t>e </a:t>
                </a:r>
                <a:r>
                  <a:rPr lang="it-IT" sz="1800" i="1" u="sng" dirty="0" smtClean="0"/>
                  <a:t>HCl</a:t>
                </a:r>
                <a:r>
                  <a:rPr lang="it-IT" sz="1800" u="sng" dirty="0" smtClean="0"/>
                  <a:t> </a:t>
                </a:r>
                <a:r>
                  <a:rPr lang="it-IT" sz="1800" u="sng" dirty="0"/>
                  <a:t>in rapporto stechiometrico ≈ 2:1</a:t>
                </a:r>
              </a:p>
              <a:p>
                <a:pPr marL="34200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it-IT" sz="1800" dirty="0"/>
                  <a:t>Soluzione preparata aggiungendo </a:t>
                </a:r>
                <a:r>
                  <a:rPr lang="it-IT" sz="1800" dirty="0" smtClean="0"/>
                  <a:t>una </a:t>
                </a:r>
                <a:r>
                  <a:rPr lang="it-IT" sz="1800" b="1" dirty="0" smtClean="0"/>
                  <a:t>base </a:t>
                </a:r>
                <a:r>
                  <a:rPr lang="it-IT" sz="1800" b="1" dirty="0"/>
                  <a:t>debole </a:t>
                </a:r>
                <a:r>
                  <a:rPr lang="it-IT" sz="1800" b="1" i="1" dirty="0" smtClean="0"/>
                  <a:t>B</a:t>
                </a:r>
                <a:r>
                  <a:rPr lang="it-IT" sz="1800" b="1" dirty="0" smtClean="0"/>
                  <a:t> </a:t>
                </a:r>
                <a:r>
                  <a:rPr lang="it-IT" sz="1800" dirty="0"/>
                  <a:t>(in concentrazione </a:t>
                </a:r>
                <a:r>
                  <a:rPr lang="it-IT" sz="1800" b="1" i="1" dirty="0" smtClean="0"/>
                  <a:t>C</a:t>
                </a:r>
                <a:r>
                  <a:rPr lang="it-IT" sz="1800" b="1" i="1" baseline="-25000" dirty="0" smtClean="0"/>
                  <a:t>b</a:t>
                </a:r>
                <a:r>
                  <a:rPr lang="it-IT" sz="1800" dirty="0" smtClean="0"/>
                  <a:t>) </a:t>
                </a:r>
                <a:r>
                  <a:rPr lang="it-IT" sz="1800" dirty="0"/>
                  <a:t>e una quantità di circa la metà di </a:t>
                </a:r>
                <a:r>
                  <a:rPr lang="it-IT" sz="1800" dirty="0" smtClean="0"/>
                  <a:t>un </a:t>
                </a:r>
                <a:r>
                  <a:rPr lang="it-IT" sz="1800" b="1" dirty="0" smtClean="0"/>
                  <a:t>acido </a:t>
                </a:r>
                <a:r>
                  <a:rPr lang="it-IT" sz="1800" b="1" dirty="0"/>
                  <a:t>forte</a:t>
                </a:r>
                <a:r>
                  <a:rPr lang="it-IT" sz="1800" dirty="0"/>
                  <a:t>, ad esempio </a:t>
                </a:r>
                <a:r>
                  <a:rPr lang="it-IT" sz="1800" dirty="0" smtClean="0"/>
                  <a:t>HCl </a:t>
                </a:r>
                <a:r>
                  <a:rPr lang="it-IT" sz="1800" dirty="0"/>
                  <a:t>(</a:t>
                </a:r>
                <a:r>
                  <a:rPr lang="it-IT" sz="1800" b="1" i="1" dirty="0" smtClean="0"/>
                  <a:t>C</a:t>
                </a:r>
                <a:r>
                  <a:rPr lang="it-IT" sz="1800" b="1" i="1" baseline="-25000" dirty="0" smtClean="0"/>
                  <a:t>H</a:t>
                </a:r>
                <a:r>
                  <a:rPr lang="it-IT" sz="1800" dirty="0"/>
                  <a:t>). </a:t>
                </a:r>
              </a:p>
              <a:p>
                <a:pPr marL="342900" indent="-34290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Font typeface="+mj-lt"/>
                  <a:buAutoNum type="arabicParenR" startAt="3"/>
                </a:pPr>
                <a:r>
                  <a:rPr lang="it-IT" sz="1800" i="1" u="sng" dirty="0" smtClean="0"/>
                  <a:t>BHCl</a:t>
                </a:r>
                <a:r>
                  <a:rPr lang="it-IT" sz="1800" u="sng" dirty="0" smtClean="0"/>
                  <a:t> </a:t>
                </a:r>
                <a:r>
                  <a:rPr lang="it-IT" sz="1800" u="sng" dirty="0"/>
                  <a:t>e </a:t>
                </a:r>
                <a:r>
                  <a:rPr lang="it-IT" sz="1800" i="1" u="sng" dirty="0" smtClean="0"/>
                  <a:t>NaOH</a:t>
                </a:r>
                <a:r>
                  <a:rPr lang="it-IT" sz="1800" u="sng" dirty="0" smtClean="0"/>
                  <a:t> </a:t>
                </a:r>
                <a:r>
                  <a:rPr lang="it-IT" sz="1800" u="sng" dirty="0"/>
                  <a:t>in rapporto stechiometrico ≈ 2:1</a:t>
                </a:r>
              </a:p>
              <a:p>
                <a:pPr marL="34200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it-IT" sz="1800" dirty="0"/>
                  <a:t>Soluzione preparata aggiungendo </a:t>
                </a:r>
                <a:r>
                  <a:rPr lang="it-IT" sz="1800" dirty="0" smtClean="0"/>
                  <a:t>un </a:t>
                </a:r>
                <a:r>
                  <a:rPr lang="it-IT" sz="1800" b="1" dirty="0" smtClean="0"/>
                  <a:t>sale dell’acido coniugato di una</a:t>
                </a:r>
                <a:r>
                  <a:rPr lang="it-IT" sz="1800" dirty="0" smtClean="0"/>
                  <a:t> </a:t>
                </a:r>
                <a:r>
                  <a:rPr lang="it-IT" sz="1800" b="1" dirty="0"/>
                  <a:t>base debole </a:t>
                </a:r>
                <a:r>
                  <a:rPr lang="it-IT" sz="1800" b="1" i="1" dirty="0" smtClean="0"/>
                  <a:t>BHCl</a:t>
                </a:r>
                <a:r>
                  <a:rPr lang="it-IT" sz="1800" b="1" dirty="0" smtClean="0"/>
                  <a:t> </a:t>
                </a:r>
                <a:r>
                  <a:rPr lang="it-IT" sz="1800" dirty="0"/>
                  <a:t>(in concentrazione </a:t>
                </a:r>
                <a:r>
                  <a:rPr lang="it-IT" sz="1800" b="1" i="1" dirty="0" smtClean="0"/>
                  <a:t>C</a:t>
                </a:r>
                <a:r>
                  <a:rPr lang="it-IT" sz="1800" b="1" i="1" baseline="-25000" dirty="0" smtClean="0"/>
                  <a:t>a</a:t>
                </a:r>
                <a:r>
                  <a:rPr lang="it-IT" sz="1800" dirty="0" smtClean="0"/>
                  <a:t>) </a:t>
                </a:r>
                <a:r>
                  <a:rPr lang="it-IT" sz="1800" dirty="0"/>
                  <a:t>e una quantità di circa la metà di </a:t>
                </a:r>
                <a:r>
                  <a:rPr lang="it-IT" sz="1800" dirty="0" smtClean="0"/>
                  <a:t>una </a:t>
                </a:r>
                <a:r>
                  <a:rPr lang="it-IT" sz="1800" b="1" dirty="0" smtClean="0"/>
                  <a:t>base </a:t>
                </a:r>
                <a:r>
                  <a:rPr lang="it-IT" sz="1800" b="1" dirty="0"/>
                  <a:t>forte</a:t>
                </a:r>
                <a:r>
                  <a:rPr lang="it-IT" sz="1800" dirty="0"/>
                  <a:t>, ad esempio </a:t>
                </a:r>
                <a:r>
                  <a:rPr lang="it-IT" sz="1800" i="1" dirty="0" smtClean="0"/>
                  <a:t>NaOH</a:t>
                </a:r>
                <a:r>
                  <a:rPr lang="it-IT" sz="1800" dirty="0" smtClean="0"/>
                  <a:t> </a:t>
                </a:r>
                <a:r>
                  <a:rPr lang="it-IT" sz="1800" dirty="0"/>
                  <a:t>(</a:t>
                </a:r>
                <a:r>
                  <a:rPr lang="it-IT" sz="1800" b="1" i="1" dirty="0" smtClean="0"/>
                  <a:t>C</a:t>
                </a:r>
                <a:r>
                  <a:rPr lang="it-IT" sz="1800" b="1" i="1" baseline="-25000" dirty="0" smtClean="0"/>
                  <a:t>OH</a:t>
                </a:r>
                <a:r>
                  <a:rPr lang="it-IT" sz="1800" dirty="0" smtClean="0"/>
                  <a:t>).</a:t>
                </a:r>
                <a:endParaRPr lang="it-IT" sz="1800" dirty="0"/>
              </a:p>
              <a:p>
                <a:pPr marL="34200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endParaRPr lang="it-IT" sz="1800" dirty="0" smtClean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10" y="354188"/>
                <a:ext cx="8141446" cy="5661132"/>
              </a:xfrm>
              <a:prstGeom prst="rect">
                <a:avLst/>
              </a:prstGeom>
              <a:blipFill>
                <a:blip r:embed="rId2"/>
                <a:stretch>
                  <a:fillRect l="-674" r="-1124" b="-452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42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481848" y="891356"/>
            <a:ext cx="8106337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1800" dirty="0" smtClean="0"/>
              <a:t>Qual è il pH di una soluzione tampone che contiene una quantità </a:t>
            </a:r>
            <a:r>
              <a:rPr lang="it-IT" sz="1800" i="1" dirty="0" smtClean="0"/>
              <a:t>C</a:t>
            </a:r>
            <a:r>
              <a:rPr lang="it-IT" sz="1800" i="1" baseline="-25000" dirty="0" smtClean="0"/>
              <a:t>a</a:t>
            </a:r>
            <a:r>
              <a:rPr lang="it-IT" sz="1800" dirty="0" smtClean="0"/>
              <a:t> di acido debole </a:t>
            </a:r>
            <a:r>
              <a:rPr lang="it-IT" sz="1800" i="1" dirty="0" smtClean="0"/>
              <a:t>HA</a:t>
            </a:r>
            <a:r>
              <a:rPr lang="it-IT" sz="1800" i="1" baseline="-25000" dirty="0" smtClean="0"/>
              <a:t>(aq)</a:t>
            </a:r>
            <a:r>
              <a:rPr lang="it-IT" sz="1800" dirty="0" smtClean="0"/>
              <a:t> e una quantità </a:t>
            </a:r>
            <a:r>
              <a:rPr lang="it-IT" sz="1800" i="1" dirty="0" smtClean="0"/>
              <a:t>C</a:t>
            </a:r>
            <a:r>
              <a:rPr lang="it-IT" sz="1800" i="1" baseline="-25000" dirty="0" smtClean="0"/>
              <a:t>b</a:t>
            </a:r>
            <a:r>
              <a:rPr lang="it-IT" sz="1800" dirty="0" smtClean="0"/>
              <a:t> della sua base coniugata </a:t>
            </a:r>
            <a:r>
              <a:rPr lang="it-IT" sz="1800" i="1" dirty="0" smtClean="0"/>
              <a:t>A</a:t>
            </a:r>
            <a:r>
              <a:rPr lang="it-IT" sz="1800" i="1" baseline="30000" dirty="0" smtClean="0"/>
              <a:t>-</a:t>
            </a:r>
            <a:r>
              <a:rPr lang="it-IT" sz="1800" i="1" baseline="-25000" dirty="0" smtClean="0"/>
              <a:t>(aq)</a:t>
            </a:r>
            <a:r>
              <a:rPr lang="it-IT" sz="1800" dirty="0" smtClean="0"/>
              <a:t>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84785"/>
            <a:ext cx="8070477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Calcolo del pH per una soluzione tampone</a:t>
            </a:r>
            <a:endParaRPr lang="it-IT" sz="3200" dirty="0">
              <a:solidFill>
                <a:srgbClr val="0070C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184379"/>
              </p:ext>
            </p:extLst>
          </p:nvPr>
        </p:nvGraphicFramePr>
        <p:xfrm>
          <a:off x="481846" y="1866124"/>
          <a:ext cx="48982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32">
                  <a:extLst>
                    <a:ext uri="{9D8B030D-6E8A-4147-A177-3AD203B41FA5}">
                      <a16:colId xmlns:a16="http://schemas.microsoft.com/office/drawing/2014/main" val="1847104608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292649689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689430987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88160583"/>
                    </a:ext>
                  </a:extLst>
                </a:gridCol>
                <a:gridCol w="1041156">
                  <a:extLst>
                    <a:ext uri="{9D8B030D-6E8A-4147-A177-3AD203B41FA5}">
                      <a16:colId xmlns:a16="http://schemas.microsoft.com/office/drawing/2014/main" val="633371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23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99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8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59099"/>
                  </a:ext>
                </a:extLst>
              </a:tr>
            </a:tbl>
          </a:graphicData>
        </a:graphic>
      </p:graphicFrame>
      <p:grpSp>
        <p:nvGrpSpPr>
          <p:cNvPr id="147" name="Group 146"/>
          <p:cNvGrpSpPr/>
          <p:nvPr/>
        </p:nvGrpSpPr>
        <p:grpSpPr>
          <a:xfrm>
            <a:off x="564780" y="1918404"/>
            <a:ext cx="4575960" cy="643043"/>
            <a:chOff x="564780" y="1918404"/>
            <a:chExt cx="4575960" cy="64304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0" name="Ink 9"/>
                <p14:cNvContentPartPr/>
                <p14:nvPr/>
              </p14:nvContentPartPr>
              <p14:xfrm>
                <a:off x="564780" y="1918404"/>
                <a:ext cx="4575960" cy="28296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55420" y="1909044"/>
                  <a:ext cx="45946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9" name="Ink 68"/>
                <p14:cNvContentPartPr/>
                <p14:nvPr/>
              </p14:nvContentPartPr>
              <p14:xfrm>
                <a:off x="1249140" y="2323044"/>
                <a:ext cx="219960" cy="201600"/>
              </p14:xfrm>
            </p:contentPart>
          </mc:Choice>
          <mc:Fallback xmlns="">
            <p:pic>
              <p:nvPicPr>
                <p:cNvPr id="69" name="Ink 68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39780" y="2313684"/>
                  <a:ext cx="2386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2" name="Ink 71"/>
                <p14:cNvContentPartPr/>
                <p14:nvPr/>
              </p14:nvContentPartPr>
              <p14:xfrm>
                <a:off x="4709955" y="2309805"/>
                <a:ext cx="226440" cy="237240"/>
              </p14:xfrm>
            </p:contentPart>
          </mc:Choice>
          <mc:Fallback xmlns="">
            <p:pic>
              <p:nvPicPr>
                <p:cNvPr id="72" name="Ink 71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00595" y="2300445"/>
                  <a:ext cx="2451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0" name="Ink 79"/>
                <p14:cNvContentPartPr/>
                <p14:nvPr/>
              </p14:nvContentPartPr>
              <p14:xfrm>
                <a:off x="3539510" y="2302967"/>
                <a:ext cx="590040" cy="258480"/>
              </p14:xfrm>
            </p:contentPart>
          </mc:Choice>
          <mc:Fallback xmlns="">
            <p:pic>
              <p:nvPicPr>
                <p:cNvPr id="80" name="Ink 79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30150" y="2293607"/>
                  <a:ext cx="608760" cy="27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/>
          <p:cNvGrpSpPr/>
          <p:nvPr/>
        </p:nvGrpSpPr>
        <p:grpSpPr>
          <a:xfrm>
            <a:off x="1267289" y="2711556"/>
            <a:ext cx="3735706" cy="148680"/>
            <a:chOff x="1267289" y="2711556"/>
            <a:chExt cx="3735706" cy="14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2" name="Ink 91"/>
                <p14:cNvContentPartPr/>
                <p14:nvPr/>
              </p14:nvContentPartPr>
              <p14:xfrm>
                <a:off x="4889595" y="2721996"/>
                <a:ext cx="113400" cy="127440"/>
              </p14:xfrm>
            </p:contentPart>
          </mc:Choice>
          <mc:Fallback xmlns="">
            <p:pic>
              <p:nvPicPr>
                <p:cNvPr id="92" name="Ink 91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80235" y="2712636"/>
                  <a:ext cx="1321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3" name="Ink 92"/>
                <p14:cNvContentPartPr/>
                <p14:nvPr/>
              </p14:nvContentPartPr>
              <p14:xfrm>
                <a:off x="4727235" y="2788956"/>
                <a:ext cx="117000" cy="360"/>
              </p14:xfrm>
            </p:contentPart>
          </mc:Choice>
          <mc:Fallback xmlns="">
            <p:pic>
              <p:nvPicPr>
                <p:cNvPr id="93" name="Ink 92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17875" y="2779596"/>
                  <a:ext cx="1357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4" name="Ink 93"/>
                <p14:cNvContentPartPr/>
                <p14:nvPr/>
              </p14:nvContentPartPr>
              <p14:xfrm>
                <a:off x="4790955" y="2711556"/>
                <a:ext cx="5400" cy="148680"/>
              </p14:xfrm>
            </p:contentPart>
          </mc:Choice>
          <mc:Fallback xmlns="">
            <p:pic>
              <p:nvPicPr>
                <p:cNvPr id="94" name="Ink 93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781595" y="2702196"/>
                  <a:ext cx="24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5" name="Ink 94"/>
                <p14:cNvContentPartPr/>
                <p14:nvPr/>
              </p14:nvContentPartPr>
              <p14:xfrm>
                <a:off x="4900395" y="2732436"/>
                <a:ext cx="84960" cy="102960"/>
              </p14:xfrm>
            </p:contentPart>
          </mc:Choice>
          <mc:Fallback xmlns="">
            <p:pic>
              <p:nvPicPr>
                <p:cNvPr id="95" name="Ink 94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91035" y="2723076"/>
                  <a:ext cx="103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7" name="Ink 96"/>
                <p14:cNvContentPartPr/>
                <p14:nvPr/>
              </p14:nvContentPartPr>
              <p14:xfrm>
                <a:off x="3611595" y="2718396"/>
                <a:ext cx="254520" cy="123840"/>
              </p14:xfrm>
            </p:contentPart>
          </mc:Choice>
          <mc:Fallback xmlns="">
            <p:pic>
              <p:nvPicPr>
                <p:cNvPr id="97" name="Ink 96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02235" y="2709036"/>
                  <a:ext cx="273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02" name="Ink 101"/>
                <p14:cNvContentPartPr/>
                <p14:nvPr/>
              </p14:nvContentPartPr>
              <p14:xfrm>
                <a:off x="1267289" y="2714796"/>
                <a:ext cx="272520" cy="131040"/>
              </p14:xfrm>
            </p:contentPart>
          </mc:Choice>
          <mc:Fallback xmlns="">
            <p:pic>
              <p:nvPicPr>
                <p:cNvPr id="102" name="Ink 101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257929" y="2705436"/>
                  <a:ext cx="291240" cy="14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1" name="Ink 120"/>
              <p14:cNvContentPartPr/>
              <p14:nvPr/>
            </p14:nvContentPartPr>
            <p14:xfrm>
              <a:off x="920249" y="3053916"/>
              <a:ext cx="990360" cy="21708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10889" y="3044556"/>
                <a:ext cx="1009080" cy="235800"/>
              </a:xfrm>
              <a:prstGeom prst="rect">
                <a:avLst/>
              </a:prstGeom>
            </p:spPr>
          </p:pic>
        </mc:Fallback>
      </mc:AlternateContent>
      <p:cxnSp>
        <p:nvCxnSpPr>
          <p:cNvPr id="134" name="Straight Arrow Connector 133"/>
          <p:cNvCxnSpPr/>
          <p:nvPr/>
        </p:nvCxnSpPr>
        <p:spPr>
          <a:xfrm>
            <a:off x="1359120" y="3349484"/>
            <a:ext cx="0" cy="36311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442285" y="3722568"/>
            <a:ext cx="38880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Poichè l’acido è debole, la quantità che si dissocia è piccola. Inoltre, per il principio di Le Châtelier, la presenza della base coniugata sposta l’equilibrio verso i reagenti.</a:t>
            </a:r>
            <a:endParaRPr lang="it-IT" dirty="0"/>
          </a:p>
        </p:txBody>
      </p:sp>
      <p:sp>
        <p:nvSpPr>
          <p:cNvPr id="139" name="Rectangle 138"/>
          <p:cNvSpPr/>
          <p:nvPr/>
        </p:nvSpPr>
        <p:spPr>
          <a:xfrm>
            <a:off x="845648" y="2997582"/>
            <a:ext cx="1148157" cy="351902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4" name="Straight Arrow Connector 143"/>
          <p:cNvCxnSpPr/>
          <p:nvPr/>
        </p:nvCxnSpPr>
        <p:spPr>
          <a:xfrm>
            <a:off x="4843800" y="3359450"/>
            <a:ext cx="0" cy="36311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4642591" y="3722568"/>
            <a:ext cx="3554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Poichè la base coniugata di un acido debole è debole, la variazione anche in questo caso è piccola.</a:t>
            </a:r>
            <a:endParaRPr lang="it-IT" dirty="0"/>
          </a:p>
        </p:txBody>
      </p:sp>
      <p:sp>
        <p:nvSpPr>
          <p:cNvPr id="146" name="Rectangle 145"/>
          <p:cNvSpPr/>
          <p:nvPr/>
        </p:nvSpPr>
        <p:spPr>
          <a:xfrm>
            <a:off x="4330329" y="3007548"/>
            <a:ext cx="1049742" cy="351902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9" name="Ink 148"/>
              <p14:cNvContentPartPr/>
              <p14:nvPr/>
            </p14:nvContentPartPr>
            <p14:xfrm>
              <a:off x="4392795" y="3085596"/>
              <a:ext cx="950040" cy="219600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83435" y="3076236"/>
                <a:ext cx="96876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2" name="Ink 211"/>
              <p14:cNvContentPartPr/>
              <p14:nvPr/>
            </p14:nvContentPartPr>
            <p14:xfrm>
              <a:off x="3135099" y="3046356"/>
              <a:ext cx="1178125" cy="256383"/>
            </p14:xfrm>
          </p:contentPart>
        </mc:Choice>
        <mc:Fallback xmlns="">
          <p:pic>
            <p:nvPicPr>
              <p:cNvPr id="212" name="Ink 21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25737" y="3036994"/>
                <a:ext cx="1196848" cy="275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8" name="TextBox 347"/>
              <p:cNvSpPr txBox="1"/>
              <p:nvPr/>
            </p:nvSpPr>
            <p:spPr>
              <a:xfrm>
                <a:off x="5639675" y="1830744"/>
                <a:ext cx="3095078" cy="5937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it-IT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it-IT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 smtClean="0">
                                  <a:latin typeface="Cambria Math" panose="02040503050406030204" pitchFamily="18" charset="0"/>
                                </a:rPr>
                                <m:t>𝐻𝐴</m:t>
                              </m:r>
                            </m:e>
                          </m:d>
                        </m:den>
                      </m:f>
                      <m:r>
                        <a:rPr lang="it-IT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48" name="TextBox 3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675" y="1830744"/>
                <a:ext cx="3095078" cy="59375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9" name="TextBox 348"/>
              <p:cNvSpPr txBox="1"/>
              <p:nvPr/>
            </p:nvSpPr>
            <p:spPr>
              <a:xfrm>
                <a:off x="6080710" y="2732436"/>
                <a:ext cx="1930785" cy="5778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it-IT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sSup>
                            <m:sSupPr>
                              <m:ctrlPr>
                                <a:rPr lang="it-IT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1" i="1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p>
                              <m:r>
                                <a:rPr lang="it-IT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f>
                        <m:f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it-IT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1" i="1">
                                  <a:latin typeface="Cambria Math" panose="02040503050406030204" pitchFamily="18" charset="0"/>
                                </a:rPr>
                                <m:t>𝑯𝑨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it-IT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it-IT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349" name="TextBox 3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710" y="2732436"/>
                <a:ext cx="1930785" cy="57785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0" name="TextBox 349"/>
              <p:cNvSpPr txBox="1"/>
              <p:nvPr/>
            </p:nvSpPr>
            <p:spPr>
              <a:xfrm>
                <a:off x="442284" y="5209862"/>
                <a:ext cx="8145901" cy="1224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Dalla concentrazione degli ioni idrossonio è possibile calcolare il pH della soluzione: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𝒑𝑯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𝒑</m:t>
                      </m:r>
                      <m:sSub>
                        <m:sSub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𝒍𝒐𝒈</m:t>
                          </m:r>
                        </m:fName>
                        <m:e>
                          <m:f>
                            <m:fPr>
                              <m:ctrlP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b="1" i="1" smtClean="0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  <m:sup>
                                      <m:r>
                                        <a:rPr lang="it-IT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𝑯𝑨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it-IT" b="1" dirty="0" smtClean="0"/>
              </a:p>
              <a:p>
                <a:pPr algn="ctr"/>
                <a:r>
                  <a:rPr lang="it-IT" dirty="0" smtClean="0"/>
                  <a:t>Questa relazione è nota come </a:t>
                </a:r>
                <a:r>
                  <a:rPr lang="it-IT" b="1" dirty="0" smtClean="0"/>
                  <a:t>equazione di Henderson-Hasselbalch</a:t>
                </a:r>
                <a:r>
                  <a:rPr lang="it-IT" dirty="0" smtClean="0"/>
                  <a:t>.</a:t>
                </a:r>
                <a:endParaRPr lang="it-IT" dirty="0"/>
              </a:p>
            </p:txBody>
          </p:sp>
        </mc:Choice>
        <mc:Fallback xmlns="">
          <p:sp>
            <p:nvSpPr>
              <p:cNvPr id="350" name="TextBox 3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84" y="5209862"/>
                <a:ext cx="8145901" cy="1224181"/>
              </a:xfrm>
              <a:prstGeom prst="rect">
                <a:avLst/>
              </a:prstGeom>
              <a:blipFill>
                <a:blip r:embed="rId30"/>
                <a:stretch>
                  <a:fillRect l="-674" t="-3000" b="-7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815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39" grpId="0" animBg="1"/>
      <p:bldP spid="145" grpId="0"/>
      <p:bldP spid="146" grpId="0" animBg="1"/>
      <p:bldP spid="348" grpId="0"/>
      <p:bldP spid="349" grpId="0"/>
      <p:bldP spid="3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0073" y="5735782"/>
            <a:ext cx="8829963" cy="942109"/>
          </a:xfrm>
          <a:prstGeom prst="rect">
            <a:avLst/>
          </a:prstGeom>
          <a:solidFill>
            <a:schemeClr val="bg2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120073" y="0"/>
                <a:ext cx="8913091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Quali concentrazioni di acido e base coniugati sono necessarie?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it-IT" sz="1800" b="1" dirty="0" smtClean="0"/>
                  <a:t>Maggiori sono le concentrazioni di acido e di base, maggiore è il potere tamponante della soluzione</a:t>
                </a:r>
                <a:r>
                  <a:rPr lang="it-IT" sz="1800" dirty="0" smtClean="0"/>
                  <a:t>, ovvero la sua capacità di mantenere il pH costante per aggiunta di quantità di un acido o una base forti.</a:t>
                </a:r>
                <a:endParaRPr lang="it-IT" sz="1800" dirty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buFont typeface="Wingdings" panose="05000000000000000000" pitchFamily="2" charset="2"/>
                  <a:buChar char="q"/>
                </a:pPr>
                <a:r>
                  <a:rPr lang="it-IT" sz="1800" b="0" dirty="0" smtClean="0"/>
                  <a:t>Perchè un tampone sia efficace, inoltre, la concentrazione dell’acido e quella della base devono essere comparabili. In particolare, un tampone efficace deve avere un rapporto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𝐻𝐴</m:t>
                            </m:r>
                          </m:e>
                        </m:d>
                      </m:den>
                    </m:f>
                  </m:oMath>
                </a14:m>
                <a:r>
                  <a:rPr lang="it-IT" sz="1800" b="0" dirty="0" smtClean="0"/>
                  <a:t> (oppure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8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it-IT" sz="1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it-IT" sz="1800" b="0" dirty="0" smtClean="0"/>
                  <a:t> per un tampone formato da una base debole e il suo acido coniugato) compreso tra 0.1 e 10: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it-IT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it-IT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it-IT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it-IT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𝑯𝑨</m:t>
                            </m:r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it-IT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it-IT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it-IT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it-IT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it-IT" sz="1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it-IT" sz="1800" b="0" dirty="0" smtClean="0"/>
                  <a:t>(oppure    </a:t>
                </a:r>
                <a14:m>
                  <m:oMath xmlns:m="http://schemas.openxmlformats.org/officeDocument/2006/math">
                    <m:r>
                      <a:rPr lang="it-IT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it-IT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t-IT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it-IT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it-IT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it-IT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it-IT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sz="1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8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it-IT" sz="18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it-IT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it-IT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  <m:r>
                      <a:rPr lang="it-IT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it-IT" sz="1800" b="1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dirty="0" smtClean="0"/>
                  <a:t>Da questo è possibile determinare il pH a cui una soluzione tampone è efficace: 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Tx/>
                  <a:buChar char="-"/>
                </a:pPr>
                <a:r>
                  <a:rPr lang="it-IT" sz="1800" dirty="0" smtClean="0"/>
                  <a:t>il pH minimo corrisponde alla condizione in cui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it-IT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sSup>
                          <m:sSupPr>
                            <m:ctrlPr>
                              <a:rPr lang="it-IT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  <m:sup>
                            <m:r>
                              <a:rPr lang="it-IT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it-IT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it-IT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it-IT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·</m:t>
                    </m:r>
                    <m:r>
                      <a:rPr lang="it-IT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endParaRPr lang="it-IT" sz="18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Oppure, usando l’</a:t>
                </a:r>
                <a:r>
                  <a:rPr lang="it-IT" sz="1800" dirty="0" err="1" smtClean="0"/>
                  <a:t>eq</a:t>
                </a:r>
                <a:r>
                  <a:rPr lang="it-IT" sz="1800" dirty="0" smtClean="0"/>
                  <a:t>. </a:t>
                </a:r>
                <a:r>
                  <a:rPr lang="it-IT" sz="1800" dirty="0"/>
                  <a:t>di Henderson-Hasselbalch, </a:t>
                </a:r>
                <a14:m>
                  <m:oMath xmlns:m="http://schemas.openxmlformats.org/officeDocument/2006/math">
                    <m:r>
                      <a:rPr lang="it-IT" sz="1800" i="1">
                        <a:latin typeface="Cambria Math" panose="02040503050406030204" pitchFamily="18" charset="0"/>
                      </a:rPr>
                      <m:t>𝑝𝐻</m:t>
                    </m:r>
                    <m:r>
                      <a:rPr lang="it-IT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i="1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1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it-IT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IT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it-IT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8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it-IT" sz="18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e>
                                </m:d>
                              </m:num>
                              <m:den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IT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1800" i="1">
                                        <a:latin typeface="Cambria Math" panose="02040503050406030204" pitchFamily="18" charset="0"/>
                                      </a:rPr>
                                      <m:t>𝐻𝐴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  <m:r>
                      <a:rPr lang="it-IT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i="1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it-IT" sz="1800" b="1" dirty="0" smtClean="0">
                  <a:solidFill>
                    <a:srgbClr val="FF0000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Tx/>
                  <a:buChar char="-"/>
                </a:pPr>
                <a:r>
                  <a:rPr lang="it-IT" sz="1800" dirty="0" smtClean="0"/>
                  <a:t>il pH massimo corrisponde alla condizione in cui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it-IT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sSup>
                          <m:sSupPr>
                            <m:ctrlPr>
                              <a:rPr lang="it-IT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  <m:sup>
                            <m:r>
                              <a:rPr lang="it-IT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it-IT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it-IT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it-IT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·</m:t>
                    </m:r>
                    <m:r>
                      <a:rPr lang="it-IT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it-IT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it-IT" sz="1800" dirty="0" smtClean="0"/>
              </a:p>
              <a:p>
                <a:pPr marL="0" lv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>
                    <a:solidFill>
                      <a:prstClr val="black"/>
                    </a:solidFill>
                  </a:rPr>
                  <a:t>Oppure, usando l’</a:t>
                </a:r>
                <a:r>
                  <a:rPr lang="it-IT" sz="1800" dirty="0" err="1">
                    <a:solidFill>
                      <a:prstClr val="black"/>
                    </a:solidFill>
                  </a:rPr>
                  <a:t>eq</a:t>
                </a:r>
                <a:r>
                  <a:rPr lang="it-IT" sz="1800" dirty="0">
                    <a:solidFill>
                      <a:prstClr val="black"/>
                    </a:solidFill>
                  </a:rPr>
                  <a:t>. di Henderson-Hasselbalch, </a:t>
                </a:r>
                <a14:m>
                  <m:oMath xmlns:m="http://schemas.openxmlformats.org/officeDocument/2006/math">
                    <m:r>
                      <a:rPr lang="it-IT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𝑝𝐻</m:t>
                    </m:r>
                    <m:r>
                      <a:rPr lang="it-IT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it-IT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1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it-IT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it-IT" sz="1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IT" sz="1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it-IT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it-IT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e>
                                </m:d>
                              </m:num>
                              <m:den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IT" sz="1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1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𝐻𝐴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  <m:r>
                      <a:rPr lang="it-IT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it-IT" sz="1800" dirty="0" smtClean="0"/>
              </a:p>
              <a:p>
                <a:pPr marL="0" lv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it-IT" sz="18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b="1" dirty="0" smtClean="0"/>
                  <a:t>Il pH di una soluzione tampone deve essere compreso tra i valori (</a:t>
                </a:r>
                <a14:m>
                  <m:oMath xmlns:m="http://schemas.openxmlformats.org/officeDocument/2006/math">
                    <m:r>
                      <a:rPr lang="it-IT" sz="1800" b="1" i="1" smtClean="0">
                        <a:latin typeface="Cambria Math" panose="02040503050406030204" pitchFamily="18" charset="0"/>
                      </a:rPr>
                      <m:t>𝒑</m:t>
                    </m:r>
                    <m:sSub>
                      <m:sSubPr>
                        <m:ctrlPr>
                          <a:rPr lang="it-IT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it-IT" sz="1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it-IT" sz="1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18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it-IT" sz="1800" b="1" dirty="0" smtClean="0"/>
                  <a:t>) e </a:t>
                </a:r>
                <a:r>
                  <a:rPr lang="it-IT" sz="1800" b="1" dirty="0"/>
                  <a:t>(</a:t>
                </a:r>
                <a14:m>
                  <m:oMath xmlns:m="http://schemas.openxmlformats.org/officeDocument/2006/math">
                    <m:r>
                      <a:rPr lang="it-IT" sz="1800" b="1" i="1">
                        <a:latin typeface="Cambria Math" panose="02040503050406030204" pitchFamily="18" charset="0"/>
                      </a:rPr>
                      <m:t>𝒑</m:t>
                    </m:r>
                    <m:sSub>
                      <m:sSubPr>
                        <m:ctrlPr>
                          <a:rPr lang="it-IT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it-IT" sz="18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it-IT" sz="1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it-IT" sz="1800" b="1" dirty="0" smtClean="0"/>
                  <a:t>).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b="1" dirty="0" smtClean="0"/>
                  <a:t>Il maggiore </a:t>
                </a:r>
                <a:r>
                  <a:rPr lang="it-IT" sz="1800" b="1" i="1" dirty="0" smtClean="0"/>
                  <a:t>potere tamponante </a:t>
                </a:r>
                <a:r>
                  <a:rPr lang="it-IT" sz="1800" b="1" dirty="0" smtClean="0"/>
                  <a:t>si ottiene per soluzioni tampone in cui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𝑯𝑨</m:t>
                        </m:r>
                      </m:e>
                    </m:d>
                    <m:r>
                      <a:rPr lang="it-IT" sz="1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sz="1800" b="1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it-IT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it-IT" sz="1800" b="0" dirty="0" smtClean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73" y="0"/>
                <a:ext cx="8913091" cy="974768"/>
              </a:xfrm>
              <a:prstGeom prst="rect">
                <a:avLst/>
              </a:prstGeom>
              <a:blipFill>
                <a:blip r:embed="rId2"/>
                <a:stretch>
                  <a:fillRect l="-616" r="-752" b="-5812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455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" name="Table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099059"/>
              </p:ext>
            </p:extLst>
          </p:nvPr>
        </p:nvGraphicFramePr>
        <p:xfrm>
          <a:off x="638688" y="4452168"/>
          <a:ext cx="48982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32">
                  <a:extLst>
                    <a:ext uri="{9D8B030D-6E8A-4147-A177-3AD203B41FA5}">
                      <a16:colId xmlns:a16="http://schemas.microsoft.com/office/drawing/2014/main" val="1847104608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292649689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689430987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88160583"/>
                    </a:ext>
                  </a:extLst>
                </a:gridCol>
                <a:gridCol w="1041156">
                  <a:extLst>
                    <a:ext uri="{9D8B030D-6E8A-4147-A177-3AD203B41FA5}">
                      <a16:colId xmlns:a16="http://schemas.microsoft.com/office/drawing/2014/main" val="633371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23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99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8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59099"/>
                  </a:ext>
                </a:extLst>
              </a:tr>
            </a:tbl>
          </a:graphicData>
        </a:graphic>
      </p:graphicFrame>
      <p:sp>
        <p:nvSpPr>
          <p:cNvPr id="20" name="Content Placeholder 2"/>
          <p:cNvSpPr txBox="1">
            <a:spLocks/>
          </p:cNvSpPr>
          <p:nvPr/>
        </p:nvSpPr>
        <p:spPr>
          <a:xfrm>
            <a:off x="517710" y="306220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700" i="1" dirty="0" smtClean="0"/>
              <a:t>Esempio: Calcolare il pH di una soluzione preparata addizionando 200.0 mL di una soluzione 0.300 M di un acido debole HA, con K</a:t>
            </a:r>
            <a:r>
              <a:rPr lang="it-IT" sz="1700" i="1" baseline="-25000" dirty="0" smtClean="0"/>
              <a:t>a</a:t>
            </a:r>
            <a:r>
              <a:rPr lang="it-IT" sz="1700" i="1" dirty="0" smtClean="0"/>
              <a:t> = 2.8·10</a:t>
            </a:r>
            <a:r>
              <a:rPr lang="it-IT" sz="1700" i="1" baseline="30000" dirty="0" smtClean="0"/>
              <a:t>-5</a:t>
            </a:r>
            <a:r>
              <a:rPr lang="it-IT" sz="1700" i="1" dirty="0" smtClean="0"/>
              <a:t>, a 200.0 mL di una soluzione 0.600 M del suo sale sodico NaA. Si assuma che i volumi siano additivi.       (segue)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481850" y="1350935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700" b="0" i="1" dirty="0" smtClean="0"/>
              <a:t>Le reazioni che avvengono in soluzione sono: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it-IT" sz="1700" i="1" dirty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481850" y="2218928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700" b="0" i="1" dirty="0" smtClean="0"/>
              <a:t>Si calcola la diluizione di acido e base nella soluzione finale: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it-IT" sz="1700" i="1" dirty="0"/>
          </a:p>
        </p:txBody>
      </p:sp>
      <p:grpSp>
        <p:nvGrpSpPr>
          <p:cNvPr id="187" name="Group 186"/>
          <p:cNvGrpSpPr/>
          <p:nvPr/>
        </p:nvGrpSpPr>
        <p:grpSpPr>
          <a:xfrm>
            <a:off x="751769" y="1740528"/>
            <a:ext cx="7217183" cy="409680"/>
            <a:chOff x="751769" y="1740528"/>
            <a:chExt cx="7217183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2" name="Ink 11"/>
                <p14:cNvContentPartPr/>
                <p14:nvPr/>
              </p14:nvContentPartPr>
              <p14:xfrm>
                <a:off x="751769" y="1768608"/>
                <a:ext cx="2856960" cy="36072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2409" y="1759248"/>
                  <a:ext cx="28756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2" name="Ink 61"/>
                <p14:cNvContentPartPr/>
                <p14:nvPr/>
              </p14:nvContentPartPr>
              <p14:xfrm>
                <a:off x="4730955" y="1740528"/>
                <a:ext cx="3237997" cy="409680"/>
              </p14:xfrm>
            </p:contentPart>
          </mc:Choice>
          <mc:Fallback xmlns="">
            <p:pic>
              <p:nvPicPr>
                <p:cNvPr id="62" name="Ink 61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21595" y="1731168"/>
                  <a:ext cx="3256718" cy="42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8" name="Group 847"/>
          <p:cNvGrpSpPr/>
          <p:nvPr/>
        </p:nvGrpSpPr>
        <p:grpSpPr>
          <a:xfrm>
            <a:off x="818030" y="2556501"/>
            <a:ext cx="7768682" cy="1240200"/>
            <a:chOff x="818030" y="2503161"/>
            <a:chExt cx="7768682" cy="124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2" name="Ink 221"/>
                <p14:cNvContentPartPr/>
                <p14:nvPr/>
              </p14:nvContentPartPr>
              <p14:xfrm>
                <a:off x="818030" y="2503161"/>
                <a:ext cx="7768682" cy="1182600"/>
              </p14:xfrm>
            </p:contentPart>
          </mc:Choice>
          <mc:Fallback xmlns="">
            <p:pic>
              <p:nvPicPr>
                <p:cNvPr id="222" name="Ink 221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08670" y="2493801"/>
                  <a:ext cx="7787402" cy="12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04" name="Ink 803"/>
                <p14:cNvContentPartPr/>
                <p14:nvPr/>
              </p14:nvContentPartPr>
              <p14:xfrm>
                <a:off x="4550870" y="3534201"/>
                <a:ext cx="250802" cy="209160"/>
              </p14:xfrm>
            </p:contentPart>
          </mc:Choice>
          <mc:Fallback xmlns="">
            <p:pic>
              <p:nvPicPr>
                <p:cNvPr id="804" name="Ink 803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41514" y="3524841"/>
                  <a:ext cx="269513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13" name="Ink 812"/>
                <p14:cNvContentPartPr/>
                <p14:nvPr/>
              </p14:nvContentPartPr>
              <p14:xfrm>
                <a:off x="5634470" y="2871441"/>
                <a:ext cx="2454362" cy="309960"/>
              </p14:xfrm>
            </p:contentPart>
          </mc:Choice>
          <mc:Fallback xmlns="">
            <p:pic>
              <p:nvPicPr>
                <p:cNvPr id="813" name="Ink 812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25110" y="2862081"/>
                  <a:ext cx="2473081" cy="3286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517710" y="4022820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700" b="0" i="1" dirty="0" smtClean="0"/>
              <a:t>Infine, si analizza l’equilibrio alla base dell’effetto tamponante: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it-IT" sz="1700" i="1" dirty="0"/>
          </a:p>
        </p:txBody>
      </p:sp>
      <p:grpSp>
        <p:nvGrpSpPr>
          <p:cNvPr id="878" name="Group 877"/>
          <p:cNvGrpSpPr/>
          <p:nvPr/>
        </p:nvGrpSpPr>
        <p:grpSpPr>
          <a:xfrm>
            <a:off x="726108" y="4366985"/>
            <a:ext cx="7604621" cy="2226647"/>
            <a:chOff x="726108" y="4366985"/>
            <a:chExt cx="7604621" cy="222664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3" name="Ink 132"/>
                <p14:cNvContentPartPr/>
                <p14:nvPr/>
              </p14:nvContentPartPr>
              <p14:xfrm>
                <a:off x="3727143" y="4899692"/>
                <a:ext cx="1532160" cy="564933"/>
              </p14:xfrm>
            </p:contentPart>
          </mc:Choice>
          <mc:Fallback xmlns="">
            <p:pic>
              <p:nvPicPr>
                <p:cNvPr id="133" name="Ink 132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17783" y="4890336"/>
                  <a:ext cx="1550880" cy="5836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94" name="Ink 193"/>
                <p14:cNvContentPartPr/>
                <p14:nvPr/>
              </p14:nvContentPartPr>
              <p14:xfrm>
                <a:off x="1391388" y="5325303"/>
                <a:ext cx="222864" cy="111602"/>
              </p14:xfrm>
            </p:contentPart>
          </mc:Choice>
          <mc:Fallback xmlns="">
            <p:pic>
              <p:nvPicPr>
                <p:cNvPr id="194" name="Ink 193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82027" y="5315943"/>
                  <a:ext cx="241586" cy="1303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5" name="Ink 194"/>
                <p14:cNvContentPartPr/>
                <p14:nvPr/>
              </p14:nvContentPartPr>
              <p14:xfrm>
                <a:off x="1208508" y="5643183"/>
                <a:ext cx="718275" cy="173522"/>
              </p14:xfrm>
            </p:contentPart>
          </mc:Choice>
          <mc:Fallback xmlns="">
            <p:pic>
              <p:nvPicPr>
                <p:cNvPr id="195" name="Ink 194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99147" y="5633823"/>
                  <a:ext cx="736997" cy="1922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32" name="Ink 231"/>
                <p14:cNvContentPartPr/>
                <p14:nvPr/>
              </p14:nvContentPartPr>
              <p14:xfrm>
                <a:off x="6436409" y="4644545"/>
                <a:ext cx="831600" cy="56880"/>
              </p14:xfrm>
            </p:contentPart>
          </mc:Choice>
          <mc:Fallback xmlns="">
            <p:pic>
              <p:nvPicPr>
                <p:cNvPr id="232" name="Ink 231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427049" y="4635185"/>
                  <a:ext cx="8503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51" name="Ink 250"/>
                <p14:cNvContentPartPr/>
                <p14:nvPr/>
              </p14:nvContentPartPr>
              <p14:xfrm>
                <a:off x="6011249" y="4366985"/>
                <a:ext cx="2319480" cy="2226647"/>
              </p14:xfrm>
            </p:contentPart>
          </mc:Choice>
          <mc:Fallback xmlns="">
            <p:pic>
              <p:nvPicPr>
                <p:cNvPr id="251" name="Ink 250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01889" y="4357625"/>
                  <a:ext cx="2338200" cy="22453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773" name="Ink 772"/>
                <p14:cNvContentPartPr/>
                <p14:nvPr/>
              </p14:nvContentPartPr>
              <p14:xfrm>
                <a:off x="726108" y="4530425"/>
                <a:ext cx="5671061" cy="573840"/>
              </p14:xfrm>
            </p:contentPart>
          </mc:Choice>
          <mc:Fallback xmlns="">
            <p:pic>
              <p:nvPicPr>
                <p:cNvPr id="773" name="Ink 772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16748" y="4521065"/>
                  <a:ext cx="5689781" cy="59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795" name="Ink 794"/>
                <p14:cNvContentPartPr/>
                <p14:nvPr/>
              </p14:nvContentPartPr>
              <p14:xfrm>
                <a:off x="5995409" y="5352979"/>
                <a:ext cx="1343880" cy="75960"/>
              </p14:xfrm>
            </p:contentPart>
          </mc:Choice>
          <mc:Fallback xmlns="">
            <p:pic>
              <p:nvPicPr>
                <p:cNvPr id="795" name="Ink 794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986049" y="5343619"/>
                  <a:ext cx="13626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834" name="Ink 833"/>
                <p14:cNvContentPartPr/>
                <p14:nvPr/>
              </p14:nvContentPartPr>
              <p14:xfrm>
                <a:off x="3713028" y="5321345"/>
                <a:ext cx="1647701" cy="612251"/>
              </p14:xfrm>
            </p:contentPart>
          </mc:Choice>
          <mc:Fallback xmlns="">
            <p:pic>
              <p:nvPicPr>
                <p:cNvPr id="834" name="Ink 833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03668" y="5311981"/>
                  <a:ext cx="1666421" cy="630979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7741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16354</TotalTime>
  <Words>1208</Words>
  <Application>Microsoft Office PowerPoint</Application>
  <PresentationFormat>Presentazione su schermo (4:3)</PresentationFormat>
  <Paragraphs>168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Soluzioni tampone </vt:lpstr>
      <vt:lpstr>Presentazione standard di PowerPoint</vt:lpstr>
      <vt:lpstr>Preparazione di una soluzione tampone</vt:lpstr>
      <vt:lpstr>Presentazione standard di PowerPoint</vt:lpstr>
      <vt:lpstr>Presentazione standard di PowerPoint</vt:lpstr>
      <vt:lpstr>Presentazione standard di PowerPoint</vt:lpstr>
      <vt:lpstr>Calcolo del pH per una soluzione tampone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Chimica Generale e Inorganica con Esercitazioni</dc:title>
  <dc:creator>rita de zorzi</dc:creator>
  <cp:lastModifiedBy>Michele</cp:lastModifiedBy>
  <cp:revision>1224</cp:revision>
  <cp:lastPrinted>2020-11-24T14:22:55Z</cp:lastPrinted>
  <dcterms:created xsi:type="dcterms:W3CDTF">2020-07-11T12:16:55Z</dcterms:created>
  <dcterms:modified xsi:type="dcterms:W3CDTF">2022-01-06T13:36:57Z</dcterms:modified>
</cp:coreProperties>
</file>